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m4a" ContentType="audio/mp4"/>
  <Default Extension="mov" ContentType="video/quicktime"/>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84" r:id="rId1"/>
  </p:sldMasterIdLst>
  <p:notesMasterIdLst>
    <p:notesMasterId r:id="rId230"/>
  </p:notesMasterIdLst>
  <p:handoutMasterIdLst>
    <p:handoutMasterId r:id="rId231"/>
  </p:handoutMasterIdLst>
  <p:sldIdLst>
    <p:sldId id="3023" r:id="rId2"/>
    <p:sldId id="3024" r:id="rId3"/>
    <p:sldId id="3237" r:id="rId4"/>
    <p:sldId id="3098" r:id="rId5"/>
    <p:sldId id="3027" r:id="rId6"/>
    <p:sldId id="3311" r:id="rId7"/>
    <p:sldId id="3084" r:id="rId8"/>
    <p:sldId id="3313" r:id="rId9"/>
    <p:sldId id="3314" r:id="rId10"/>
    <p:sldId id="3315" r:id="rId11"/>
    <p:sldId id="3316" r:id="rId12"/>
    <p:sldId id="3317" r:id="rId13"/>
    <p:sldId id="3318" r:id="rId14"/>
    <p:sldId id="3058" r:id="rId15"/>
    <p:sldId id="3319" r:id="rId16"/>
    <p:sldId id="3320" r:id="rId17"/>
    <p:sldId id="3321" r:id="rId18"/>
    <p:sldId id="3322" r:id="rId19"/>
    <p:sldId id="3323" r:id="rId20"/>
    <p:sldId id="3324" r:id="rId21"/>
    <p:sldId id="3325" r:id="rId22"/>
    <p:sldId id="3326" r:id="rId23"/>
    <p:sldId id="3327" r:id="rId24"/>
    <p:sldId id="3328" r:id="rId25"/>
    <p:sldId id="3329" r:id="rId26"/>
    <p:sldId id="3330" r:id="rId27"/>
    <p:sldId id="3331" r:id="rId28"/>
    <p:sldId id="3332" r:id="rId29"/>
    <p:sldId id="3333" r:id="rId30"/>
    <p:sldId id="3334" r:id="rId31"/>
    <p:sldId id="3335" r:id="rId32"/>
    <p:sldId id="3080" r:id="rId33"/>
    <p:sldId id="3336" r:id="rId34"/>
    <p:sldId id="3337" r:id="rId35"/>
    <p:sldId id="3342" r:id="rId36"/>
    <p:sldId id="3100" r:id="rId37"/>
    <p:sldId id="3303" r:id="rId38"/>
    <p:sldId id="3304" r:id="rId39"/>
    <p:sldId id="3305" r:id="rId40"/>
    <p:sldId id="3306" r:id="rId41"/>
    <p:sldId id="3307" r:id="rId42"/>
    <p:sldId id="3308" r:id="rId43"/>
    <p:sldId id="3309" r:id="rId44"/>
    <p:sldId id="3310" r:id="rId45"/>
    <p:sldId id="3099" r:id="rId46"/>
    <p:sldId id="3294" r:id="rId47"/>
    <p:sldId id="3295" r:id="rId48"/>
    <p:sldId id="3296" r:id="rId49"/>
    <p:sldId id="3297" r:id="rId50"/>
    <p:sldId id="3298" r:id="rId51"/>
    <p:sldId id="3299" r:id="rId52"/>
    <p:sldId id="3300" r:id="rId53"/>
    <p:sldId id="3301" r:id="rId54"/>
    <p:sldId id="3302" r:id="rId55"/>
    <p:sldId id="3108" r:id="rId56"/>
    <p:sldId id="3109" r:id="rId57"/>
    <p:sldId id="3110" r:id="rId58"/>
    <p:sldId id="3339" r:id="rId59"/>
    <p:sldId id="3111" r:id="rId60"/>
    <p:sldId id="3112" r:id="rId61"/>
    <p:sldId id="3113" r:id="rId62"/>
    <p:sldId id="3114" r:id="rId63"/>
    <p:sldId id="3353" r:id="rId64"/>
    <p:sldId id="3065" r:id="rId65"/>
    <p:sldId id="3222" r:id="rId66"/>
    <p:sldId id="3225" r:id="rId67"/>
    <p:sldId id="3059" r:id="rId68"/>
    <p:sldId id="3070" r:id="rId69"/>
    <p:sldId id="3071" r:id="rId70"/>
    <p:sldId id="3226" r:id="rId71"/>
    <p:sldId id="3061" r:id="rId72"/>
    <p:sldId id="3227" r:id="rId73"/>
    <p:sldId id="3228" r:id="rId74"/>
    <p:sldId id="3230" r:id="rId75"/>
    <p:sldId id="3229" r:id="rId76"/>
    <p:sldId id="3236" r:id="rId77"/>
    <p:sldId id="3238" r:id="rId78"/>
    <p:sldId id="3060" r:id="rId79"/>
    <p:sldId id="3239" r:id="rId80"/>
    <p:sldId id="3240" r:id="rId81"/>
    <p:sldId id="3241" r:id="rId82"/>
    <p:sldId id="3242" r:id="rId83"/>
    <p:sldId id="3243" r:id="rId84"/>
    <p:sldId id="3244" r:id="rId85"/>
    <p:sldId id="3063" r:id="rId86"/>
    <p:sldId id="3245" r:id="rId87"/>
    <p:sldId id="3246" r:id="rId88"/>
    <p:sldId id="3247" r:id="rId89"/>
    <p:sldId id="3248" r:id="rId90"/>
    <p:sldId id="3249" r:id="rId91"/>
    <p:sldId id="3250" r:id="rId92"/>
    <p:sldId id="3251" r:id="rId93"/>
    <p:sldId id="3354" r:id="rId94"/>
    <p:sldId id="3252" r:id="rId95"/>
    <p:sldId id="3138" r:id="rId96"/>
    <p:sldId id="3190" r:id="rId97"/>
    <p:sldId id="3191" r:id="rId98"/>
    <p:sldId id="3192" r:id="rId99"/>
    <p:sldId id="3253" r:id="rId100"/>
    <p:sldId id="3254" r:id="rId101"/>
    <p:sldId id="3255" r:id="rId102"/>
    <p:sldId id="3256" r:id="rId103"/>
    <p:sldId id="3257" r:id="rId104"/>
    <p:sldId id="3258" r:id="rId105"/>
    <p:sldId id="3259" r:id="rId106"/>
    <p:sldId id="3260" r:id="rId107"/>
    <p:sldId id="3261" r:id="rId108"/>
    <p:sldId id="3132" r:id="rId109"/>
    <p:sldId id="3262" r:id="rId110"/>
    <p:sldId id="3133" r:id="rId111"/>
    <p:sldId id="3263" r:id="rId112"/>
    <p:sldId id="3264" r:id="rId113"/>
    <p:sldId id="3265" r:id="rId114"/>
    <p:sldId id="3151" r:id="rId115"/>
    <p:sldId id="3152" r:id="rId116"/>
    <p:sldId id="3153" r:id="rId117"/>
    <p:sldId id="3160" r:id="rId118"/>
    <p:sldId id="3173" r:id="rId119"/>
    <p:sldId id="3154" r:id="rId120"/>
    <p:sldId id="3155" r:id="rId121"/>
    <p:sldId id="3156" r:id="rId122"/>
    <p:sldId id="3175" r:id="rId123"/>
    <p:sldId id="3174" r:id="rId124"/>
    <p:sldId id="3176" r:id="rId125"/>
    <p:sldId id="3355" r:id="rId126"/>
    <p:sldId id="3266" r:id="rId127"/>
    <p:sldId id="3140" r:id="rId128"/>
    <p:sldId id="3179" r:id="rId129"/>
    <p:sldId id="3267" r:id="rId130"/>
    <p:sldId id="3125" r:id="rId131"/>
    <p:sldId id="3135" r:id="rId132"/>
    <p:sldId id="3136" r:id="rId133"/>
    <p:sldId id="3126" r:id="rId134"/>
    <p:sldId id="3137" r:id="rId135"/>
    <p:sldId id="3127" r:id="rId136"/>
    <p:sldId id="3193" r:id="rId137"/>
    <p:sldId id="3194" r:id="rId138"/>
    <p:sldId id="3195" r:id="rId139"/>
    <p:sldId id="3177" r:id="rId140"/>
    <p:sldId id="396" r:id="rId141"/>
    <p:sldId id="3218" r:id="rId142"/>
    <p:sldId id="3219" r:id="rId143"/>
    <p:sldId id="3221" r:id="rId144"/>
    <p:sldId id="3268" r:id="rId145"/>
    <p:sldId id="3363" r:id="rId146"/>
    <p:sldId id="3205" r:id="rId147"/>
    <p:sldId id="3206" r:id="rId148"/>
    <p:sldId id="3208" r:id="rId149"/>
    <p:sldId id="3207" r:id="rId150"/>
    <p:sldId id="3196" r:id="rId151"/>
    <p:sldId id="3209" r:id="rId152"/>
    <p:sldId id="3210" r:id="rId153"/>
    <p:sldId id="3212" r:id="rId154"/>
    <p:sldId id="3213" r:id="rId155"/>
    <p:sldId id="3211" r:id="rId156"/>
    <p:sldId id="3214" r:id="rId157"/>
    <p:sldId id="3215" r:id="rId158"/>
    <p:sldId id="3217" r:id="rId159"/>
    <p:sldId id="3216" r:id="rId160"/>
    <p:sldId id="3359" r:id="rId161"/>
    <p:sldId id="3356" r:id="rId162"/>
    <p:sldId id="3357" r:id="rId163"/>
    <p:sldId id="3360" r:id="rId164"/>
    <p:sldId id="3361" r:id="rId165"/>
    <p:sldId id="3181" r:id="rId166"/>
    <p:sldId id="3269" r:id="rId167"/>
    <p:sldId id="3270" r:id="rId168"/>
    <p:sldId id="3271" r:id="rId169"/>
    <p:sldId id="3272" r:id="rId170"/>
    <p:sldId id="3273" r:id="rId171"/>
    <p:sldId id="3128" r:id="rId172"/>
    <p:sldId id="3129" r:id="rId173"/>
    <p:sldId id="3130" r:id="rId174"/>
    <p:sldId id="3131" r:id="rId175"/>
    <p:sldId id="3274" r:id="rId176"/>
    <p:sldId id="3275" r:id="rId177"/>
    <p:sldId id="3134" r:id="rId178"/>
    <p:sldId id="3276" r:id="rId179"/>
    <p:sldId id="3277" r:id="rId180"/>
    <p:sldId id="3278" r:id="rId181"/>
    <p:sldId id="3279" r:id="rId182"/>
    <p:sldId id="3139" r:id="rId183"/>
    <p:sldId id="3280" r:id="rId184"/>
    <p:sldId id="3141" r:id="rId185"/>
    <p:sldId id="3142" r:id="rId186"/>
    <p:sldId id="3143" r:id="rId187"/>
    <p:sldId id="3144" r:id="rId188"/>
    <p:sldId id="3145" r:id="rId189"/>
    <p:sldId id="3364" r:id="rId190"/>
    <p:sldId id="3147" r:id="rId191"/>
    <p:sldId id="3365" r:id="rId192"/>
    <p:sldId id="3366" r:id="rId193"/>
    <p:sldId id="3367" r:id="rId194"/>
    <p:sldId id="3368" r:id="rId195"/>
    <p:sldId id="3369" r:id="rId196"/>
    <p:sldId id="3281" r:id="rId197"/>
    <p:sldId id="3282" r:id="rId198"/>
    <p:sldId id="3370" r:id="rId199"/>
    <p:sldId id="3371" r:id="rId200"/>
    <p:sldId id="3169" r:id="rId201"/>
    <p:sldId id="3372" r:id="rId202"/>
    <p:sldId id="3385" r:id="rId203"/>
    <p:sldId id="3386" r:id="rId204"/>
    <p:sldId id="3285" r:id="rId205"/>
    <p:sldId id="3157" r:id="rId206"/>
    <p:sldId id="3158" r:id="rId207"/>
    <p:sldId id="3286" r:id="rId208"/>
    <p:sldId id="3287" r:id="rId209"/>
    <p:sldId id="3161" r:id="rId210"/>
    <p:sldId id="3162" r:id="rId211"/>
    <p:sldId id="3163" r:id="rId212"/>
    <p:sldId id="3164" r:id="rId213"/>
    <p:sldId id="3165" r:id="rId214"/>
    <p:sldId id="3375" r:id="rId215"/>
    <p:sldId id="3376" r:id="rId216"/>
    <p:sldId id="3377" r:id="rId217"/>
    <p:sldId id="3378" r:id="rId218"/>
    <p:sldId id="3379" r:id="rId219"/>
    <p:sldId id="3380" r:id="rId220"/>
    <p:sldId id="3381" r:id="rId221"/>
    <p:sldId id="3382" r:id="rId222"/>
    <p:sldId id="3383" r:id="rId223"/>
    <p:sldId id="3384" r:id="rId224"/>
    <p:sldId id="3182" r:id="rId225"/>
    <p:sldId id="3183" r:id="rId226"/>
    <p:sldId id="3358" r:id="rId227"/>
    <p:sldId id="3362" r:id="rId228"/>
    <p:sldId id="297" r:id="rId229"/>
  </p:sldIdLst>
  <p:sldSz cx="9906000" cy="6858000" type="A4"/>
  <p:notesSz cx="6858000" cy="9144000"/>
  <p:embeddedFontLst>
    <p:embeddedFont>
      <p:font typeface="SamsungOneKorean 400" panose="020B0604020202020204" charset="-127"/>
      <p:regular r:id="rId232"/>
    </p:embeddedFont>
    <p:embeddedFont>
      <p:font typeface="iCiel Samsung Sharp Sans Bold" pitchFamily="2" charset="0"/>
      <p:bold r:id="rId233"/>
    </p:embeddedFont>
    <p:embeddedFont>
      <p:font typeface="iCiel Samsung Sharp Sans Medium" pitchFamily="2" charset="0"/>
      <p:bold r:id="rId234"/>
    </p:embeddedFont>
    <p:embeddedFont>
      <p:font typeface="SamsungOne 300C" panose="020B0306030303020204"/>
      <p:regular r:id="rId235"/>
      <p:bold r:id="rId236"/>
    </p:embeddedFont>
    <p:embeddedFont>
      <p:font typeface="SamsungOne 400" panose="020B0503030303020204" pitchFamily="34" charset="0"/>
      <p:regular r:id="rId237"/>
    </p:embeddedFont>
    <p:embeddedFont>
      <p:font typeface="SamsungOne 700" panose="020B0803030303020204" pitchFamily="34" charset="0"/>
      <p:bold r:id="rId238"/>
    </p:embeddedFont>
    <p:embeddedFont>
      <p:font typeface="SAMSUNGONE-200" panose="020B0203030303020204" charset="0"/>
      <p:regular r:id="rId239"/>
    </p:embeddedFont>
    <p:embeddedFont>
      <p:font typeface="SamsungOne-400" panose="020B0503030303020204" pitchFamily="34" charset="0"/>
      <p:regular r:id="rId240"/>
    </p:embeddedFont>
    <p:embeddedFont>
      <p:font typeface="SamsungOne-400C" panose="020B0506030303020204"/>
      <p:regular r:id="rId241"/>
      <p:bold r:id="rId242"/>
    </p:embeddedFont>
    <p:embeddedFont>
      <p:font typeface="SamsungOne-600" panose="020B0703030303020204"/>
      <p:regular r:id="rId243"/>
      <p:bold r:id="rId244"/>
    </p:embeddedFont>
    <p:embeddedFont>
      <p:font typeface="SamsungOne-700" panose="020B0803030303020204" pitchFamily="34" charset="0"/>
      <p:bold r:id="rId245"/>
    </p:embeddedFont>
  </p:embeddedFontLst>
  <p:defaultTextStyle>
    <a:defPPr>
      <a:defRPr lang="en-US"/>
    </a:defPPr>
    <a:lvl1pPr marL="0" algn="l" defTabSz="457187" rtl="0" eaLnBrk="1" latinLnBrk="0" hangingPunct="1">
      <a:defRPr sz="1800" kern="1200">
        <a:solidFill>
          <a:schemeClr val="tx1"/>
        </a:solidFill>
        <a:latin typeface="+mn-lt"/>
        <a:ea typeface="+mn-ea"/>
        <a:cs typeface="+mn-cs"/>
      </a:defRPr>
    </a:lvl1pPr>
    <a:lvl2pPr marL="457187" algn="l" defTabSz="457187" rtl="0" eaLnBrk="1" latinLnBrk="0" hangingPunct="1">
      <a:defRPr sz="1800" kern="1200">
        <a:solidFill>
          <a:schemeClr val="tx1"/>
        </a:solidFill>
        <a:latin typeface="+mn-lt"/>
        <a:ea typeface="+mn-ea"/>
        <a:cs typeface="+mn-cs"/>
      </a:defRPr>
    </a:lvl2pPr>
    <a:lvl3pPr marL="914373" algn="l" defTabSz="457187" rtl="0" eaLnBrk="1" latinLnBrk="0" hangingPunct="1">
      <a:defRPr sz="1800" kern="1200">
        <a:solidFill>
          <a:schemeClr val="tx1"/>
        </a:solidFill>
        <a:latin typeface="+mn-lt"/>
        <a:ea typeface="+mn-ea"/>
        <a:cs typeface="+mn-cs"/>
      </a:defRPr>
    </a:lvl3pPr>
    <a:lvl4pPr marL="1371560" algn="l" defTabSz="457187" rtl="0" eaLnBrk="1" latinLnBrk="0" hangingPunct="1">
      <a:defRPr sz="1800" kern="1200">
        <a:solidFill>
          <a:schemeClr val="tx1"/>
        </a:solidFill>
        <a:latin typeface="+mn-lt"/>
        <a:ea typeface="+mn-ea"/>
        <a:cs typeface="+mn-cs"/>
      </a:defRPr>
    </a:lvl4pPr>
    <a:lvl5pPr marL="1828747" algn="l" defTabSz="457187" rtl="0" eaLnBrk="1" latinLnBrk="0" hangingPunct="1">
      <a:defRPr sz="1800" kern="1200">
        <a:solidFill>
          <a:schemeClr val="tx1"/>
        </a:solidFill>
        <a:latin typeface="+mn-lt"/>
        <a:ea typeface="+mn-ea"/>
        <a:cs typeface="+mn-cs"/>
      </a:defRPr>
    </a:lvl5pPr>
    <a:lvl6pPr marL="2285933" algn="l" defTabSz="457187" rtl="0" eaLnBrk="1" latinLnBrk="0" hangingPunct="1">
      <a:defRPr sz="1800" kern="1200">
        <a:solidFill>
          <a:schemeClr val="tx1"/>
        </a:solidFill>
        <a:latin typeface="+mn-lt"/>
        <a:ea typeface="+mn-ea"/>
        <a:cs typeface="+mn-cs"/>
      </a:defRPr>
    </a:lvl6pPr>
    <a:lvl7pPr marL="2743120" algn="l" defTabSz="457187" rtl="0" eaLnBrk="1" latinLnBrk="0" hangingPunct="1">
      <a:defRPr sz="1800" kern="1200">
        <a:solidFill>
          <a:schemeClr val="tx1"/>
        </a:solidFill>
        <a:latin typeface="+mn-lt"/>
        <a:ea typeface="+mn-ea"/>
        <a:cs typeface="+mn-cs"/>
      </a:defRPr>
    </a:lvl7pPr>
    <a:lvl8pPr marL="3200307" algn="l" defTabSz="457187" rtl="0" eaLnBrk="1" latinLnBrk="0" hangingPunct="1">
      <a:defRPr sz="1800" kern="1200">
        <a:solidFill>
          <a:schemeClr val="tx1"/>
        </a:solidFill>
        <a:latin typeface="+mn-lt"/>
        <a:ea typeface="+mn-ea"/>
        <a:cs typeface="+mn-cs"/>
      </a:defRPr>
    </a:lvl8pPr>
    <a:lvl9pPr marL="3657494" algn="l" defTabSz="457187"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id="{7E760E27-528C-4805-902F-AD934B95F63A}">
          <p14:sldIdLst>
            <p14:sldId id="3023"/>
            <p14:sldId id="3024"/>
            <p14:sldId id="3237"/>
          </p14:sldIdLst>
        </p14:section>
        <p14:section name="Unit1. Data Migration from EDW" id="{DFA52998-AD49-42A5-A1C0-7E5EE09DD8BE}">
          <p14:sldIdLst>
            <p14:sldId id="3098"/>
          </p14:sldIdLst>
        </p14:section>
        <p14:section name="1.1. Apache Sqoop Architecture" id="{8C308708-DD8E-41CA-98CF-E327595A7343}">
          <p14:sldIdLst>
            <p14:sldId id="3027"/>
            <p14:sldId id="3311"/>
            <p14:sldId id="3084"/>
            <p14:sldId id="3313"/>
            <p14:sldId id="3314"/>
            <p14:sldId id="3315"/>
            <p14:sldId id="3316"/>
            <p14:sldId id="3317"/>
            <p14:sldId id="3318"/>
          </p14:sldIdLst>
        </p14:section>
        <p14:section name="1.2. Import and Export" id="{BCC24EC8-7142-4F7B-B7EC-554E0FFAF071}">
          <p14:sldIdLst>
            <p14:sldId id="3058"/>
            <p14:sldId id="3319"/>
            <p14:sldId id="3320"/>
            <p14:sldId id="3321"/>
            <p14:sldId id="3322"/>
            <p14:sldId id="3323"/>
            <p14:sldId id="3324"/>
            <p14:sldId id="3325"/>
            <p14:sldId id="3326"/>
            <p14:sldId id="3327"/>
            <p14:sldId id="3328"/>
            <p14:sldId id="3329"/>
            <p14:sldId id="3330"/>
            <p14:sldId id="3331"/>
            <p14:sldId id="3332"/>
            <p14:sldId id="3333"/>
            <p14:sldId id="3334"/>
            <p14:sldId id="3335"/>
          </p14:sldIdLst>
        </p14:section>
        <p14:section name="1.3. Integration with Hive" id="{AA5835FF-B50C-43CB-BCCA-3DD13A4E6316}">
          <p14:sldIdLst>
            <p14:sldId id="3080"/>
            <p14:sldId id="3336"/>
            <p14:sldId id="3337"/>
            <p14:sldId id="3342"/>
          </p14:sldIdLst>
        </p14:section>
        <p14:section name="Unit2. Streaming Real-Time Sources" id="{24D578FF-8D39-4EED-8D0C-8EBE31ABBA40}">
          <p14:sldIdLst>
            <p14:sldId id="3100"/>
          </p14:sldIdLst>
        </p14:section>
        <p14:section name="2.1. Anatomy of Real-Time Streaming" id="{C07EC552-FB23-4580-BCDC-95F7F263DEFC}">
          <p14:sldIdLst>
            <p14:sldId id="3303"/>
            <p14:sldId id="3304"/>
            <p14:sldId id="3305"/>
            <p14:sldId id="3306"/>
            <p14:sldId id="3307"/>
            <p14:sldId id="3308"/>
            <p14:sldId id="3309"/>
            <p14:sldId id="3310"/>
          </p14:sldIdLst>
        </p14:section>
        <p14:section name="2.2. Apache Flume" id="{07772C1C-6C2D-4682-9DDF-8FA1637783ED}">
          <p14:sldIdLst>
            <p14:sldId id="3099"/>
            <p14:sldId id="3294"/>
            <p14:sldId id="3295"/>
            <p14:sldId id="3296"/>
            <p14:sldId id="3297"/>
            <p14:sldId id="3298"/>
            <p14:sldId id="3299"/>
            <p14:sldId id="3300"/>
            <p14:sldId id="3301"/>
            <p14:sldId id="3302"/>
            <p14:sldId id="3108"/>
            <p14:sldId id="3109"/>
            <p14:sldId id="3110"/>
            <p14:sldId id="3339"/>
            <p14:sldId id="3111"/>
            <p14:sldId id="3112"/>
            <p14:sldId id="3113"/>
            <p14:sldId id="3114"/>
            <p14:sldId id="3353"/>
          </p14:sldIdLst>
        </p14:section>
        <p14:section name="Unit3. Creating Data Pipelines with Apache NiFi" id="{01B4F5EE-8BE6-4F2D-801B-0C31EA54D9ED}">
          <p14:sldIdLst>
            <p14:sldId id="3065"/>
          </p14:sldIdLst>
        </p14:section>
        <p14:section name="3.1. Apache NiFi Fundamentals" id="{6595DEE8-5F89-42E6-8F4A-4E0E751D4DED}">
          <p14:sldIdLst>
            <p14:sldId id="3222"/>
            <p14:sldId id="3225"/>
            <p14:sldId id="3059"/>
            <p14:sldId id="3070"/>
            <p14:sldId id="3071"/>
            <p14:sldId id="3226"/>
            <p14:sldId id="3061"/>
            <p14:sldId id="3227"/>
            <p14:sldId id="3228"/>
            <p14:sldId id="3230"/>
            <p14:sldId id="3229"/>
            <p14:sldId id="3236"/>
            <p14:sldId id="3238"/>
            <p14:sldId id="3060"/>
            <p14:sldId id="3239"/>
            <p14:sldId id="3240"/>
            <p14:sldId id="3241"/>
            <p14:sldId id="3242"/>
            <p14:sldId id="3243"/>
          </p14:sldIdLst>
        </p14:section>
        <p14:section name="3.2. Apache NiFi User Interface" id="{85D5DF9E-0221-42EF-80B4-9784FE14D1C4}">
          <p14:sldIdLst>
            <p14:sldId id="3244"/>
            <p14:sldId id="3063"/>
            <p14:sldId id="3245"/>
            <p14:sldId id="3246"/>
            <p14:sldId id="3247"/>
            <p14:sldId id="3248"/>
            <p14:sldId id="3249"/>
            <p14:sldId id="3250"/>
            <p14:sldId id="3251"/>
            <p14:sldId id="3354"/>
          </p14:sldIdLst>
        </p14:section>
        <p14:section name="3.3. Apache NiFi Processors" id="{3F1790EB-54D4-4AE7-97AB-AEEBA8760A64}">
          <p14:sldIdLst>
            <p14:sldId id="3252"/>
            <p14:sldId id="3138"/>
            <p14:sldId id="3190"/>
            <p14:sldId id="3191"/>
            <p14:sldId id="3192"/>
            <p14:sldId id="3253"/>
            <p14:sldId id="3254"/>
            <p14:sldId id="3255"/>
            <p14:sldId id="3256"/>
            <p14:sldId id="3257"/>
            <p14:sldId id="3258"/>
            <p14:sldId id="3259"/>
            <p14:sldId id="3260"/>
            <p14:sldId id="3261"/>
            <p14:sldId id="3132"/>
            <p14:sldId id="3262"/>
            <p14:sldId id="3133"/>
            <p14:sldId id="3263"/>
            <p14:sldId id="3264"/>
          </p14:sldIdLst>
        </p14:section>
        <p14:section name="3.4. Apache NiFi Connections" id="{BB834D34-67F4-4422-A304-175ABA4732EF}">
          <p14:sldIdLst>
            <p14:sldId id="3265"/>
            <p14:sldId id="3151"/>
            <p14:sldId id="3152"/>
            <p14:sldId id="3153"/>
            <p14:sldId id="3160"/>
            <p14:sldId id="3173"/>
            <p14:sldId id="3154"/>
            <p14:sldId id="3155"/>
            <p14:sldId id="3156"/>
            <p14:sldId id="3175"/>
            <p14:sldId id="3174"/>
            <p14:sldId id="3176"/>
            <p14:sldId id="3355"/>
          </p14:sldIdLst>
        </p14:section>
        <p14:section name="3.5. Creating Data Flows" id="{E57B939A-86DD-47CB-895A-6304EDA6F773}">
          <p14:sldIdLst>
            <p14:sldId id="3266"/>
            <p14:sldId id="3140"/>
            <p14:sldId id="3179"/>
            <p14:sldId id="3267"/>
            <p14:sldId id="3125"/>
            <p14:sldId id="3135"/>
            <p14:sldId id="3136"/>
            <p14:sldId id="3126"/>
            <p14:sldId id="3137"/>
            <p14:sldId id="3127"/>
            <p14:sldId id="3193"/>
            <p14:sldId id="3194"/>
            <p14:sldId id="3195"/>
            <p14:sldId id="3177"/>
            <p14:sldId id="396"/>
            <p14:sldId id="3218"/>
            <p14:sldId id="3219"/>
            <p14:sldId id="3221"/>
          </p14:sldIdLst>
        </p14:section>
        <p14:section name="3.6. Process Group" id="{49C36304-E2C2-4E08-AFEB-B4CB38928A95}">
          <p14:sldIdLst>
            <p14:sldId id="3268"/>
            <p14:sldId id="3363"/>
            <p14:sldId id="3205"/>
            <p14:sldId id="3206"/>
            <p14:sldId id="3208"/>
            <p14:sldId id="3207"/>
            <p14:sldId id="3196"/>
            <p14:sldId id="3209"/>
            <p14:sldId id="3210"/>
            <p14:sldId id="3212"/>
            <p14:sldId id="3213"/>
            <p14:sldId id="3211"/>
            <p14:sldId id="3214"/>
            <p14:sldId id="3215"/>
            <p14:sldId id="3217"/>
            <p14:sldId id="3216"/>
            <p14:sldId id="3359"/>
            <p14:sldId id="3356"/>
            <p14:sldId id="3357"/>
            <p14:sldId id="3360"/>
            <p14:sldId id="3361"/>
          </p14:sldIdLst>
        </p14:section>
        <p14:section name="Unit4. Apache Kafka" id="{7C9D8EC1-859A-4A9F-8A62-F78EE98F0F7C}">
          <p14:sldIdLst>
            <p14:sldId id="3181"/>
          </p14:sldIdLst>
        </p14:section>
        <p14:section name="4.1. Apache Kafka Cundamentals" id="{5AEBACDF-6384-49EF-8733-AEAB6DD3D0C8}">
          <p14:sldIdLst>
            <p14:sldId id="3269"/>
            <p14:sldId id="3270"/>
            <p14:sldId id="3271"/>
            <p14:sldId id="3272"/>
            <p14:sldId id="3273"/>
            <p14:sldId id="3128"/>
            <p14:sldId id="3129"/>
            <p14:sldId id="3130"/>
            <p14:sldId id="3131"/>
            <p14:sldId id="3274"/>
            <p14:sldId id="3275"/>
            <p14:sldId id="3134"/>
            <p14:sldId id="3276"/>
            <p14:sldId id="3277"/>
            <p14:sldId id="3278"/>
            <p14:sldId id="3279"/>
            <p14:sldId id="3139"/>
            <p14:sldId id="3280"/>
            <p14:sldId id="3141"/>
            <p14:sldId id="3142"/>
            <p14:sldId id="3143"/>
            <p14:sldId id="3144"/>
            <p14:sldId id="3145"/>
            <p14:sldId id="3364"/>
            <p14:sldId id="3147"/>
            <p14:sldId id="3365"/>
            <p14:sldId id="3366"/>
            <p14:sldId id="3367"/>
            <p14:sldId id="3368"/>
            <p14:sldId id="3369"/>
            <p14:sldId id="3281"/>
          </p14:sldIdLst>
        </p14:section>
        <p14:section name="4.2. Apache kafka architecture" id="{8008B503-ECB3-43AB-BE32-9E3B9A92D4C0}">
          <p14:sldIdLst>
            <p14:sldId id="3282"/>
            <p14:sldId id="3370"/>
            <p14:sldId id="3371"/>
            <p14:sldId id="3169"/>
            <p14:sldId id="3372"/>
            <p14:sldId id="3385"/>
            <p14:sldId id="3386"/>
            <p14:sldId id="3285"/>
            <p14:sldId id="3157"/>
            <p14:sldId id="3158"/>
            <p14:sldId id="3286"/>
            <p14:sldId id="3287"/>
            <p14:sldId id="3161"/>
            <p14:sldId id="3162"/>
            <p14:sldId id="3163"/>
            <p14:sldId id="3164"/>
            <p14:sldId id="3165"/>
            <p14:sldId id="3375"/>
            <p14:sldId id="3376"/>
            <p14:sldId id="3377"/>
            <p14:sldId id="3378"/>
            <p14:sldId id="3379"/>
            <p14:sldId id="3380"/>
            <p14:sldId id="3381"/>
            <p14:sldId id="3382"/>
            <p14:sldId id="3383"/>
            <p14:sldId id="3384"/>
            <p14:sldId id="3182"/>
            <p14:sldId id="3183"/>
            <p14:sldId id="3358"/>
            <p14:sldId id="3362"/>
            <p14:sldId id="297"/>
          </p14:sldIdLst>
        </p14:section>
      </p14:sectionLst>
    </p:ext>
    <p:ext uri="{EFAFB233-063F-42B5-8137-9DF3F51BA10A}">
      <p15:sldGuideLst xmlns:p15="http://schemas.microsoft.com/office/powerpoint/2012/main">
        <p15:guide id="1" pos="444" userDrawn="1">
          <p15:clr>
            <a:srgbClr val="A4A3A4"/>
          </p15:clr>
        </p15:guide>
        <p15:guide id="2" orient="horz" pos="3566" userDrawn="1">
          <p15:clr>
            <a:srgbClr val="A4A3A4"/>
          </p15:clr>
        </p15:guide>
        <p15:guide id="3" pos="153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unji128.kim" initials="yunji" lastIdx="7" clrIdx="0">
    <p:extLst>
      <p:ext uri="{19B8F6BF-5375-455C-9EA6-DF929625EA0E}">
        <p15:presenceInfo xmlns:p15="http://schemas.microsoft.com/office/powerpoint/2012/main" userId="yunji128.ki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5BC"/>
    <a:srgbClr val="4057C8"/>
    <a:srgbClr val="E7E6E6"/>
    <a:srgbClr val="9EADD8"/>
    <a:srgbClr val="587BC3"/>
    <a:srgbClr val="66A1FE"/>
    <a:srgbClr val="00B0F0"/>
    <a:srgbClr val="FFFFFF"/>
    <a:srgbClr val="1429A0"/>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2510AF-E55C-4380-9222-8481356995E0}" v="2" dt="2023-04-05T07:36:29.124"/>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14" autoAdjust="0"/>
    <p:restoredTop sz="73219" autoAdjust="0"/>
  </p:normalViewPr>
  <p:slideViewPr>
    <p:cSldViewPr snapToGrid="0">
      <p:cViewPr varScale="1">
        <p:scale>
          <a:sx n="63" d="100"/>
          <a:sy n="63" d="100"/>
        </p:scale>
        <p:origin x="1757" y="62"/>
      </p:cViewPr>
      <p:guideLst>
        <p:guide pos="444"/>
        <p:guide orient="horz" pos="3566"/>
        <p:guide pos="1532"/>
      </p:guideLst>
    </p:cSldViewPr>
  </p:slideViewPr>
  <p:outlineViewPr>
    <p:cViewPr>
      <p:scale>
        <a:sx n="33" d="100"/>
        <a:sy n="33" d="100"/>
      </p:scale>
      <p:origin x="0" y="0"/>
    </p:cViewPr>
  </p:outlineViewPr>
  <p:notesTextViewPr>
    <p:cViewPr>
      <p:scale>
        <a:sx n="150" d="100"/>
        <a:sy n="150" d="100"/>
      </p:scale>
      <p:origin x="0" y="0"/>
    </p:cViewPr>
  </p:notesTextViewPr>
  <p:sorterViewPr>
    <p:cViewPr varScale="1">
      <p:scale>
        <a:sx n="100" d="100"/>
        <a:sy n="100" d="100"/>
      </p:scale>
      <p:origin x="0" y="-7974"/>
    </p:cViewPr>
  </p:sorterViewPr>
  <p:notesViewPr>
    <p:cSldViewPr snapToGrid="0" showGuides="1">
      <p:cViewPr varScale="1">
        <p:scale>
          <a:sx n="65" d="100"/>
          <a:sy n="65" d="100"/>
        </p:scale>
        <p:origin x="3154" y="34"/>
      </p:cViewPr>
      <p:guideLst/>
    </p:cSldViewPr>
  </p:notesViewPr>
  <p:gridSpacing cx="72000" cy="720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font" Target="fonts/font6.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font" Target="fonts/font7.fntdata"/><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font" Target="fonts/font8.fntdata"/><Relationship Id="rId250" Type="http://schemas.openxmlformats.org/officeDocument/2006/relationships/tableStyles" Target="tableStyle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font" Target="fonts/font9.fntdata"/><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notesMaster" Target="notesMasters/notesMaster1.xml"/><Relationship Id="rId251" Type="http://schemas.microsoft.com/office/2016/11/relationships/changesInfo" Target="changesInfos/changesInfo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font" Target="fonts/font10.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font" Target="fonts/font5.fntdata"/><Relationship Id="rId26" Type="http://schemas.openxmlformats.org/officeDocument/2006/relationships/slide" Target="slides/slide25.xml"/><Relationship Id="rId231" Type="http://schemas.openxmlformats.org/officeDocument/2006/relationships/handoutMaster" Target="handoutMasters/handoutMaster1.xml"/><Relationship Id="rId252" Type="http://schemas.microsoft.com/office/2015/10/relationships/revisionInfo" Target="revisionInfo.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font" Target="fonts/font11.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font" Target="fonts/font1.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font" Target="fonts/font12.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font" Target="fonts/font2.fntdata"/><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font" Target="fonts/font13.fntdata"/><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font" Target="fonts/font14.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font" Target="fonts/font4.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commentAuthors" Target="commentAuthors.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h Nguyen" userId="4be14905-99bf-448e-b498-889b33a7ac3f" providerId="ADAL" clId="{ED2510AF-E55C-4380-9222-8481356995E0}"/>
    <pc:docChg chg="modSld sldOrd">
      <pc:chgData name="Manh Nguyen" userId="4be14905-99bf-448e-b498-889b33a7ac3f" providerId="ADAL" clId="{ED2510AF-E55C-4380-9222-8481356995E0}" dt="2023-04-05T07:36:29.123" v="23"/>
      <pc:docMkLst>
        <pc:docMk/>
      </pc:docMkLst>
      <pc:sldChg chg="modSp mod">
        <pc:chgData name="Manh Nguyen" userId="4be14905-99bf-448e-b498-889b33a7ac3f" providerId="ADAL" clId="{ED2510AF-E55C-4380-9222-8481356995E0}" dt="2023-04-05T07:36:04.587" v="18" actId="20577"/>
        <pc:sldMkLst>
          <pc:docMk/>
          <pc:sldMk cId="1789076200" sldId="3145"/>
        </pc:sldMkLst>
        <pc:spChg chg="mod">
          <ac:chgData name="Manh Nguyen" userId="4be14905-99bf-448e-b498-889b33a7ac3f" providerId="ADAL" clId="{ED2510AF-E55C-4380-9222-8481356995E0}" dt="2023-04-05T07:36:04.587" v="18" actId="20577"/>
          <ac:spMkLst>
            <pc:docMk/>
            <pc:sldMk cId="1789076200" sldId="3145"/>
            <ac:spMk id="5" creationId="{26028B16-20DC-4241-A083-B120452887CA}"/>
          </ac:spMkLst>
        </pc:spChg>
      </pc:sldChg>
      <pc:sldChg chg="modSp mod ord">
        <pc:chgData name="Manh Nguyen" userId="4be14905-99bf-448e-b498-889b33a7ac3f" providerId="ADAL" clId="{ED2510AF-E55C-4380-9222-8481356995E0}" dt="2023-04-05T07:35:28.304" v="17"/>
        <pc:sldMkLst>
          <pc:docMk/>
          <pc:sldMk cId="3040224933" sldId="3278"/>
        </pc:sldMkLst>
        <pc:spChg chg="mod">
          <ac:chgData name="Manh Nguyen" userId="4be14905-99bf-448e-b498-889b33a7ac3f" providerId="ADAL" clId="{ED2510AF-E55C-4380-9222-8481356995E0}" dt="2023-04-05T07:35:28.304" v="17"/>
          <ac:spMkLst>
            <pc:docMk/>
            <pc:sldMk cId="3040224933" sldId="3278"/>
            <ac:spMk id="7" creationId="{3316D5FF-55FE-4C00-AF97-ACD5C9B78F06}"/>
          </ac:spMkLst>
        </pc:spChg>
      </pc:sldChg>
      <pc:sldChg chg="modSp mod">
        <pc:chgData name="Manh Nguyen" userId="4be14905-99bf-448e-b498-889b33a7ac3f" providerId="ADAL" clId="{ED2510AF-E55C-4380-9222-8481356995E0}" dt="2023-04-05T07:36:29.123" v="23"/>
        <pc:sldMkLst>
          <pc:docMk/>
          <pc:sldMk cId="4212917939" sldId="3375"/>
        </pc:sldMkLst>
        <pc:spChg chg="mod">
          <ac:chgData name="Manh Nguyen" userId="4be14905-99bf-448e-b498-889b33a7ac3f" providerId="ADAL" clId="{ED2510AF-E55C-4380-9222-8481356995E0}" dt="2023-04-05T07:36:29.123" v="23"/>
          <ac:spMkLst>
            <pc:docMk/>
            <pc:sldMk cId="4212917939" sldId="3375"/>
            <ac:spMk id="5" creationId="{0D18EE81-8F60-4AA6-B7A3-DBFFE709C6AD}"/>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4DD729B7-5FEC-48D9-BDDF-157DA310220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dirty="0">
              <a:latin typeface="SamsungOneKorean 400" panose="020B0503030303020204" pitchFamily="50" charset="-127"/>
              <a:ea typeface="SamsungOneKorean 400" panose="020B0503030303020204" pitchFamily="50" charset="-127"/>
            </a:endParaRPr>
          </a:p>
        </p:txBody>
      </p:sp>
      <p:sp>
        <p:nvSpPr>
          <p:cNvPr id="3" name="날짜 개체 틀 2">
            <a:extLst>
              <a:ext uri="{FF2B5EF4-FFF2-40B4-BE49-F238E27FC236}">
                <a16:creationId xmlns:a16="http://schemas.microsoft.com/office/drawing/2014/main" id="{5508B6CA-CD1D-4DB8-82FB-07C13B6052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3DB41E-9E14-46D6-A8D6-C2DD185A488E}" type="datetimeFigureOut">
              <a:rPr lang="ko-KR" altLang="en-US" smtClean="0">
                <a:latin typeface="SamsungOneKorean 400" panose="020B0503030303020204" pitchFamily="50" charset="-127"/>
                <a:ea typeface="SamsungOneKorean 400" panose="020B0503030303020204" pitchFamily="50" charset="-127"/>
              </a:rPr>
              <a:t>2023-04-05</a:t>
            </a:fld>
            <a:endParaRPr lang="ko-KR" altLang="en-US" dirty="0">
              <a:latin typeface="SamsungOneKorean 400" panose="020B0503030303020204" pitchFamily="50" charset="-127"/>
              <a:ea typeface="SamsungOneKorean 400" panose="020B0503030303020204" pitchFamily="50" charset="-127"/>
            </a:endParaRPr>
          </a:p>
        </p:txBody>
      </p:sp>
      <p:sp>
        <p:nvSpPr>
          <p:cNvPr id="4" name="바닥글 개체 틀 3">
            <a:extLst>
              <a:ext uri="{FF2B5EF4-FFF2-40B4-BE49-F238E27FC236}">
                <a16:creationId xmlns:a16="http://schemas.microsoft.com/office/drawing/2014/main" id="{C535F483-6E9E-43EE-8C50-20AA272C554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dirty="0">
              <a:latin typeface="SamsungOneKorean 400" panose="020B0503030303020204" pitchFamily="50" charset="-127"/>
              <a:ea typeface="SamsungOneKorean 400" panose="020B0503030303020204" pitchFamily="50" charset="-127"/>
            </a:endParaRPr>
          </a:p>
        </p:txBody>
      </p:sp>
      <p:sp>
        <p:nvSpPr>
          <p:cNvPr id="5" name="슬라이드 번호 개체 틀 4">
            <a:extLst>
              <a:ext uri="{FF2B5EF4-FFF2-40B4-BE49-F238E27FC236}">
                <a16:creationId xmlns:a16="http://schemas.microsoft.com/office/drawing/2014/main" id="{897706BD-3943-4A7C-8CD2-56F5C8CA130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02698A4-4C4C-4923-BF58-C65ACFE82CAD}" type="slidenum">
              <a:rPr lang="ko-KR" altLang="en-US" smtClean="0">
                <a:latin typeface="SamsungOneKorean 400" panose="020B0503030303020204" pitchFamily="50" charset="-127"/>
                <a:ea typeface="SamsungOneKorean 400" panose="020B0503030303020204" pitchFamily="50" charset="-127"/>
              </a:rPr>
              <a:t>‹#›</a:t>
            </a:fld>
            <a:endParaRPr lang="ko-KR" altLang="en-US" dirty="0">
              <a:latin typeface="SamsungOneKorean 400" panose="020B0503030303020204" pitchFamily="50" charset="-127"/>
              <a:ea typeface="SamsungOneKorean 400" panose="020B0503030303020204" pitchFamily="50" charset="-127"/>
            </a:endParaRPr>
          </a:p>
        </p:txBody>
      </p:sp>
    </p:spTree>
    <p:extLst>
      <p:ext uri="{BB962C8B-B14F-4D97-AF65-F5344CB8AC3E}">
        <p14:creationId xmlns:p14="http://schemas.microsoft.com/office/powerpoint/2010/main" val="33765840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amsungOneKorean 400" panose="020B0503030303020204" pitchFamily="50" charset="-127"/>
                <a:ea typeface="SamsungOneKorean 400" panose="020B0503030303020204" pitchFamily="50" charset="-127"/>
              </a:defRPr>
            </a:lvl1pPr>
          </a:lstStyle>
          <a:p>
            <a:endParaRPr lang="ko-KR" altLang="en-US" dirty="0"/>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amsungOneKorean 400" panose="020B0503030303020204" pitchFamily="50" charset="-127"/>
                <a:ea typeface="SamsungOneKorean 400" panose="020B0503030303020204" pitchFamily="50" charset="-127"/>
              </a:defRPr>
            </a:lvl1pPr>
          </a:lstStyle>
          <a:p>
            <a:fld id="{6ABDCDC7-7AE9-4CB3-926E-D757267A3185}" type="datetimeFigureOut">
              <a:rPr lang="ko-KR" altLang="en-US" smtClean="0"/>
              <a:pPr/>
              <a:t>2023-04-05</a:t>
            </a:fld>
            <a:endParaRPr lang="ko-KR" altLang="en-US" dirty="0"/>
          </a:p>
        </p:txBody>
      </p:sp>
      <p:sp>
        <p:nvSpPr>
          <p:cNvPr id="4" name="슬라이드 이미지 개체 틀 3"/>
          <p:cNvSpPr>
            <a:spLocks noGrp="1" noRot="1" noChangeAspect="1"/>
          </p:cNvSpPr>
          <p:nvPr>
            <p:ph type="sldImg" idx="2"/>
          </p:nvPr>
        </p:nvSpPr>
        <p:spPr>
          <a:xfrm>
            <a:off x="1291590" y="1143000"/>
            <a:ext cx="4457700" cy="30861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amsungOneKorean 400" panose="020B0503030303020204" pitchFamily="50" charset="-127"/>
                <a:ea typeface="SamsungOneKorean 400" panose="020B0503030303020204" pitchFamily="50" charset="-127"/>
              </a:defRPr>
            </a:lvl1pPr>
          </a:lstStyle>
          <a:p>
            <a:endParaRPr lang="ko-KR" altLang="en-US" dirty="0"/>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amsungOneKorean 400" panose="020B0503030303020204" pitchFamily="50" charset="-127"/>
                <a:ea typeface="SamsungOneKorean 400" panose="020B0503030303020204" pitchFamily="50" charset="-127"/>
              </a:defRPr>
            </a:lvl1pPr>
          </a:lstStyle>
          <a:p>
            <a:fld id="{9BF5A829-16B0-48B1-95E4-1346D5D62477}" type="slidenum">
              <a:rPr lang="ko-KR" altLang="en-US" smtClean="0"/>
              <a:pPr/>
              <a:t>‹#›</a:t>
            </a:fld>
            <a:endParaRPr lang="ko-KR" altLang="en-US" dirty="0"/>
          </a:p>
        </p:txBody>
      </p:sp>
    </p:spTree>
    <p:extLst>
      <p:ext uri="{BB962C8B-B14F-4D97-AF65-F5344CB8AC3E}">
        <p14:creationId xmlns:p14="http://schemas.microsoft.com/office/powerpoint/2010/main" val="875138551"/>
      </p:ext>
    </p:extLst>
  </p:cSld>
  <p:clrMap bg1="lt1" tx1="dk1" bg2="lt2" tx2="dk2" accent1="accent1" accent2="accent2" accent3="accent3" accent4="accent4" accent5="accent5" accent6="accent6" hlink="hlink" folHlink="folHlink"/>
  <p:notesStyle>
    <a:lvl1pPr marL="0" algn="l" defTabSz="914373" rtl="0" eaLnBrk="1" latinLnBrk="0" hangingPunct="1">
      <a:defRPr sz="1200" kern="1200">
        <a:solidFill>
          <a:schemeClr val="tx1"/>
        </a:solidFill>
        <a:latin typeface="SamsungOneKorean 400" panose="020B0503030303020204" pitchFamily="50" charset="-127"/>
        <a:ea typeface="SamsungOneKorean 400" panose="020B0503030303020204" pitchFamily="50" charset="-127"/>
        <a:cs typeface="+mn-cs"/>
      </a:defRPr>
    </a:lvl1pPr>
    <a:lvl2pPr marL="457187" algn="l" defTabSz="914373" rtl="0" eaLnBrk="1" latinLnBrk="0" hangingPunct="1">
      <a:defRPr sz="1200" kern="1200">
        <a:solidFill>
          <a:schemeClr val="tx1"/>
        </a:solidFill>
        <a:latin typeface="SamsungOneKorean 400" panose="020B0503030303020204" pitchFamily="50" charset="-127"/>
        <a:ea typeface="SamsungOneKorean 400" panose="020B0503030303020204" pitchFamily="50" charset="-127"/>
        <a:cs typeface="+mn-cs"/>
      </a:defRPr>
    </a:lvl2pPr>
    <a:lvl3pPr marL="914373" algn="l" defTabSz="914373" rtl="0" eaLnBrk="1" latinLnBrk="0" hangingPunct="1">
      <a:defRPr sz="1200" kern="1200">
        <a:solidFill>
          <a:schemeClr val="tx1"/>
        </a:solidFill>
        <a:latin typeface="SamsungOneKorean 400" panose="020B0503030303020204" pitchFamily="50" charset="-127"/>
        <a:ea typeface="SamsungOneKorean 400" panose="020B0503030303020204" pitchFamily="50" charset="-127"/>
        <a:cs typeface="+mn-cs"/>
      </a:defRPr>
    </a:lvl3pPr>
    <a:lvl4pPr marL="1371560" algn="l" defTabSz="914373" rtl="0" eaLnBrk="1" latinLnBrk="0" hangingPunct="1">
      <a:defRPr sz="1200" kern="1200">
        <a:solidFill>
          <a:schemeClr val="tx1"/>
        </a:solidFill>
        <a:latin typeface="SamsungOneKorean 400" panose="020B0503030303020204" pitchFamily="50" charset="-127"/>
        <a:ea typeface="SamsungOneKorean 400" panose="020B0503030303020204" pitchFamily="50" charset="-127"/>
        <a:cs typeface="+mn-cs"/>
      </a:defRPr>
    </a:lvl4pPr>
    <a:lvl5pPr marL="1828747" algn="l" defTabSz="914373" rtl="0" eaLnBrk="1" latinLnBrk="0" hangingPunct="1">
      <a:defRPr sz="1200" kern="1200">
        <a:solidFill>
          <a:schemeClr val="tx1"/>
        </a:solidFill>
        <a:latin typeface="SamsungOneKorean 400" panose="020B0503030303020204" pitchFamily="50" charset="-127"/>
        <a:ea typeface="SamsungOneKorean 400" panose="020B0503030303020204" pitchFamily="50" charset="-127"/>
        <a:cs typeface="+mn-cs"/>
      </a:defRPr>
    </a:lvl5pPr>
    <a:lvl6pPr marL="2285933" algn="l" defTabSz="914373" rtl="0" eaLnBrk="1" latinLnBrk="1" hangingPunct="1">
      <a:defRPr sz="1200" kern="1200">
        <a:solidFill>
          <a:schemeClr val="tx1"/>
        </a:solidFill>
        <a:latin typeface="+mn-lt"/>
        <a:ea typeface="+mn-ea"/>
        <a:cs typeface="+mn-cs"/>
      </a:defRPr>
    </a:lvl6pPr>
    <a:lvl7pPr marL="2743120" algn="l" defTabSz="914373" rtl="0" eaLnBrk="1" latinLnBrk="1" hangingPunct="1">
      <a:defRPr sz="1200" kern="1200">
        <a:solidFill>
          <a:schemeClr val="tx1"/>
        </a:solidFill>
        <a:latin typeface="+mn-lt"/>
        <a:ea typeface="+mn-ea"/>
        <a:cs typeface="+mn-cs"/>
      </a:defRPr>
    </a:lvl7pPr>
    <a:lvl8pPr marL="3200307" algn="l" defTabSz="914373" rtl="0" eaLnBrk="1" latinLnBrk="1" hangingPunct="1">
      <a:defRPr sz="1200" kern="1200">
        <a:solidFill>
          <a:schemeClr val="tx1"/>
        </a:solidFill>
        <a:latin typeface="+mn-lt"/>
        <a:ea typeface="+mn-ea"/>
        <a:cs typeface="+mn-cs"/>
      </a:defRPr>
    </a:lvl8pPr>
    <a:lvl9pPr marL="3657494" algn="l" defTabSz="914373"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1</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8970268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Điểm mấu chốt khi so sánh Sqoop 1 và Sqoop 2 là Sqoop 1 là ứng dụng phía máy khách trong khi Sqoop 2 là ứng dụng máy khách-máy chủ.</a:t>
            </a:r>
          </a:p>
          <a:p>
            <a:r>
              <a:rPr lang="vi-VN" altLang="ko-KR" b="0" dirty="0">
                <a:latin typeface="SamsungOne-400" panose="020B0503030303020204" pitchFamily="34" charset="0"/>
              </a:rPr>
              <a:t>Người dùng Sqoop 2 kết nối thông qua Máy chủ Sqoop.</a:t>
            </a:r>
            <a:endParaRPr lang="en-US" altLang="ko-KR" b="0" dirty="0">
              <a:latin typeface="SamsungOne-400" panose="020B0503030303020204" pitchFamily="34" charset="0"/>
            </a:endParaRPr>
          </a:p>
          <a:p>
            <a:endParaRPr lang="en-US" altLang="ko-KR" b="0" dirty="0">
              <a:latin typeface="SamsungOne-400" panose="020B0503030303020204" pitchFamily="34" charset="0"/>
            </a:endParaRPr>
          </a:p>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p>
          <a:p>
            <a:r>
              <a:rPr lang="en-US" altLang="ko-KR" b="0" dirty="0" err="1">
                <a:latin typeface="SamsungOne-400" panose="020B0503030303020204" pitchFamily="34" charset="0"/>
              </a:rPr>
              <a:t>Sqoop</a:t>
            </a:r>
            <a:r>
              <a:rPr lang="en-US" altLang="ko-KR" b="0" dirty="0">
                <a:latin typeface="SamsungOne-400" panose="020B0503030303020204" pitchFamily="34" charset="0"/>
              </a:rPr>
              <a:t> 2 </a:t>
            </a:r>
            <a:r>
              <a:rPr lang="en-US" altLang="ko-KR" b="0" dirty="0" err="1">
                <a:latin typeface="SamsungOne-400" panose="020B0503030303020204" pitchFamily="34" charset="0"/>
              </a:rPr>
              <a:t>cố</a:t>
            </a:r>
            <a:r>
              <a:rPr lang="en-US" altLang="ko-KR" b="0" dirty="0">
                <a:latin typeface="SamsungOne-400" panose="020B0503030303020204" pitchFamily="34" charset="0"/>
              </a:rPr>
              <a:t> </a:t>
            </a:r>
            <a:r>
              <a:rPr lang="en-US" altLang="ko-KR" b="0" dirty="0" err="1">
                <a:latin typeface="SamsungOne-400" panose="020B0503030303020204" pitchFamily="34" charset="0"/>
              </a:rPr>
              <a:t>gắng</a:t>
            </a:r>
            <a:r>
              <a:rPr lang="en-US" altLang="ko-KR" b="0" dirty="0">
                <a:latin typeface="SamsungOne-400" panose="020B0503030303020204" pitchFamily="34" charset="0"/>
              </a:rPr>
              <a:t> </a:t>
            </a:r>
            <a:r>
              <a:rPr lang="en-US" altLang="ko-KR" b="0" dirty="0" err="1">
                <a:latin typeface="SamsungOne-400" panose="020B0503030303020204" pitchFamily="34" charset="0"/>
              </a:rPr>
              <a:t>khắc</a:t>
            </a:r>
            <a:r>
              <a:rPr lang="en-US" altLang="ko-KR" b="0" dirty="0">
                <a:latin typeface="SamsungOne-400" panose="020B0503030303020204" pitchFamily="34" charset="0"/>
              </a:rPr>
              <a:t> </a:t>
            </a:r>
            <a:r>
              <a:rPr lang="en-US" altLang="ko-KR" b="0" dirty="0" err="1">
                <a:latin typeface="SamsungOne-400" panose="020B0503030303020204" pitchFamily="34" charset="0"/>
              </a:rPr>
              <a:t>phục</a:t>
            </a:r>
            <a:r>
              <a:rPr lang="en-US" altLang="ko-KR" b="0" dirty="0">
                <a:latin typeface="SamsungOne-400" panose="020B0503030303020204" pitchFamily="34" charset="0"/>
              </a:rPr>
              <a:t> </a:t>
            </a:r>
            <a:r>
              <a:rPr lang="en-US" altLang="ko-KR" b="0" dirty="0" err="1">
                <a:latin typeface="SamsungOne-400" panose="020B0503030303020204" pitchFamily="34" charset="0"/>
              </a:rPr>
              <a:t>một</a:t>
            </a:r>
            <a:r>
              <a:rPr lang="en-US" altLang="ko-KR" b="0" dirty="0">
                <a:latin typeface="SamsungOne-400" panose="020B0503030303020204" pitchFamily="34" charset="0"/>
              </a:rPr>
              <a:t> </a:t>
            </a:r>
            <a:r>
              <a:rPr lang="en-US" altLang="ko-KR" b="0" dirty="0" err="1">
                <a:latin typeface="SamsungOne-400" panose="020B0503030303020204" pitchFamily="34" charset="0"/>
              </a:rPr>
              <a:t>số</a:t>
            </a:r>
            <a:r>
              <a:rPr lang="en-US" altLang="ko-KR" b="0" dirty="0">
                <a:latin typeface="SamsungOne-400" panose="020B0503030303020204" pitchFamily="34" charset="0"/>
              </a:rPr>
              <a:t> </a:t>
            </a:r>
            <a:r>
              <a:rPr lang="en-US" altLang="ko-KR" b="0" dirty="0" err="1">
                <a:latin typeface="SamsungOne-400" panose="020B0503030303020204" pitchFamily="34" charset="0"/>
              </a:rPr>
              <a:t>hạn</a:t>
            </a:r>
            <a:r>
              <a:rPr lang="en-US" altLang="ko-KR" b="0" dirty="0">
                <a:latin typeface="SamsungOne-400" panose="020B0503030303020204" pitchFamily="34" charset="0"/>
              </a:rPr>
              <a:t> </a:t>
            </a:r>
            <a:r>
              <a:rPr lang="en-US" altLang="ko-KR" b="0" dirty="0" err="1">
                <a:latin typeface="SamsungOne-400" panose="020B0503030303020204" pitchFamily="34" charset="0"/>
              </a:rPr>
              <a:t>chế</a:t>
            </a:r>
            <a:r>
              <a:rPr lang="en-US" altLang="ko-KR" b="0" dirty="0">
                <a:latin typeface="SamsungOne-400" panose="020B0503030303020204" pitchFamily="34" charset="0"/>
              </a:rPr>
              <a:t> </a:t>
            </a:r>
            <a:r>
              <a:rPr lang="en-US" altLang="ko-KR" b="0" dirty="0" err="1">
                <a:latin typeface="SamsungOne-400" panose="020B0503030303020204" pitchFamily="34" charset="0"/>
              </a:rPr>
              <a:t>của</a:t>
            </a:r>
            <a:r>
              <a:rPr lang="en-US" altLang="ko-KR" b="0" dirty="0">
                <a:latin typeface="SamsungOne-400" panose="020B0503030303020204" pitchFamily="34" charset="0"/>
              </a:rPr>
              <a:t> </a:t>
            </a:r>
            <a:r>
              <a:rPr lang="en-US" altLang="ko-KR" b="0" dirty="0" err="1">
                <a:latin typeface="SamsungOne-400" panose="020B0503030303020204" pitchFamily="34" charset="0"/>
              </a:rPr>
              <a:t>Sqoop</a:t>
            </a:r>
            <a:r>
              <a:rPr lang="en-US" altLang="ko-KR" b="0" dirty="0">
                <a:latin typeface="SamsungOne-400" panose="020B0503030303020204" pitchFamily="34" charset="0"/>
              </a:rPr>
              <a:t> 1.</a:t>
            </a:r>
          </a:p>
          <a:p>
            <a:pPr marL="171450" indent="-171450">
              <a:buFont typeface="Arial" panose="020B0604020202020204" pitchFamily="34" charset="0"/>
              <a:buChar char="•"/>
            </a:pPr>
            <a:r>
              <a:rPr lang="vi-VN" altLang="ko-KR" b="0" dirty="0">
                <a:latin typeface="SamsungOne-400" panose="020B0503030303020204" pitchFamily="34" charset="0"/>
              </a:rPr>
              <a:t>Trình kết nối phải hỗ trợ định dạng tuần tự hóa, nếu không thì Sqoop không thể truyền dữ liệu ở định dạng đó và trình kết nối phải là trình điều khiển JDBC. Một số nhà cung cấp cơ sở dữ liệu không cung cấp nó.</a:t>
            </a:r>
          </a:p>
          <a:p>
            <a:pPr marL="171450" indent="-171450">
              <a:buFont typeface="Arial" panose="020B0604020202020204" pitchFamily="34" charset="0"/>
              <a:buChar char="•"/>
            </a:pPr>
            <a:r>
              <a:rPr lang="vi-VN" altLang="ko-KR" b="0" dirty="0">
                <a:latin typeface="SamsungOne-400" panose="020B0503030303020204" pitchFamily="34" charset="0"/>
              </a:rPr>
              <a:t>Không dễ cấu hình và cài đặt.</a:t>
            </a:r>
          </a:p>
          <a:p>
            <a:pPr marL="171450" indent="-171450">
              <a:buFont typeface="Arial" panose="020B0604020202020204" pitchFamily="34" charset="0"/>
              <a:buChar char="•"/>
            </a:pPr>
            <a:r>
              <a:rPr lang="vi-VN" altLang="ko-KR" b="0" dirty="0">
                <a:latin typeface="SamsungOne-400" panose="020B0503030303020204" pitchFamily="34" charset="0"/>
              </a:rPr>
              <a:t>Giám sát và gỡ lỗi là khó khăn.</a:t>
            </a:r>
          </a:p>
          <a:p>
            <a:pPr marL="171450" indent="-171450">
              <a:buFont typeface="Arial" panose="020B0604020202020204" pitchFamily="34" charset="0"/>
              <a:buChar char="•"/>
            </a:pPr>
            <a:r>
              <a:rPr lang="vi-VN" altLang="ko-KR" b="0" dirty="0">
                <a:latin typeface="SamsungOne-400" panose="020B0503030303020204" pitchFamily="34" charset="0"/>
              </a:rPr>
              <a:t>Mối quan tâm về bảo mật vì Sqoop 1 yêu cầu quyền truy cập root để cài đặt và định cấu hình nó.</a:t>
            </a:r>
          </a:p>
          <a:p>
            <a:pPr marL="171450" indent="-171450">
              <a:buFont typeface="Arial" panose="020B0604020202020204" pitchFamily="34" charset="0"/>
              <a:buChar char="•"/>
            </a:pPr>
            <a:r>
              <a:rPr lang="vi-VN" altLang="ko-KR" b="0" dirty="0">
                <a:latin typeface="SamsungOne-400" panose="020B0503030303020204" pitchFamily="34" charset="0"/>
              </a:rPr>
              <a:t>Chỉ hỗ trợ đối số dòng lệnh.</a:t>
            </a:r>
          </a:p>
          <a:p>
            <a:pPr marL="171450" indent="-171450">
              <a:buFont typeface="Arial" panose="020B0604020202020204" pitchFamily="34" charset="0"/>
              <a:buChar char="•"/>
            </a:pPr>
            <a:r>
              <a:rPr lang="vi-VN" altLang="ko-KR" b="0" dirty="0">
                <a:latin typeface="SamsungOne-400" panose="020B0503030303020204" pitchFamily="34" charset="0"/>
              </a:rPr>
              <a:t>Trình kết nối chỉ dựa trên JDBC.</a:t>
            </a:r>
            <a:endParaRPr lang="en-US" altLang="ko-KR" b="0" dirty="0">
              <a:latin typeface="SamsungOne-400" panose="020B0503030303020204" pitchFamily="34" charset="0"/>
            </a:endParaRPr>
          </a:p>
          <a:p>
            <a:pPr marL="171450" indent="-171450">
              <a:buFont typeface="Arial" panose="020B0604020202020204" pitchFamily="34" charset="0"/>
              <a:buChar char="•"/>
            </a:pP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ore-KR" sz="1200" b="1" kern="1200" dirty="0">
                <a:solidFill>
                  <a:schemeClr val="tx1"/>
                </a:solidFill>
                <a:latin typeface="SamsungOne-400" panose="020B0503030303020204" pitchFamily="34" charset="0"/>
                <a:ea typeface="+mn-ea"/>
                <a:cs typeface="+mn-cs"/>
              </a:rPr>
              <a:t>[</a:t>
            </a:r>
            <a:r>
              <a:rPr lang="en-US" altLang="ko-Kore-KR" sz="1200" b="1" kern="1200" dirty="0" err="1">
                <a:solidFill>
                  <a:schemeClr val="tx1"/>
                </a:solidFill>
                <a:latin typeface="SamsungOne-400" panose="020B0503030303020204" pitchFamily="34" charset="0"/>
                <a:ea typeface="+mn-ea"/>
                <a:cs typeface="+mn-cs"/>
              </a:rPr>
              <a:t>Tài</a:t>
            </a:r>
            <a:r>
              <a:rPr lang="en-US" altLang="ko-Kore-KR" sz="1200" b="1" kern="1200" baseline="0" dirty="0">
                <a:solidFill>
                  <a:schemeClr val="tx1"/>
                </a:solidFill>
                <a:latin typeface="SamsungOne-400" panose="020B0503030303020204" pitchFamily="34" charset="0"/>
                <a:ea typeface="+mn-ea"/>
                <a:cs typeface="+mn-cs"/>
              </a:rPr>
              <a:t> </a:t>
            </a:r>
            <a:r>
              <a:rPr lang="en-US" altLang="ko-Kore-KR" sz="1200" b="1" kern="1200" baseline="0" dirty="0" err="1">
                <a:solidFill>
                  <a:schemeClr val="tx1"/>
                </a:solidFill>
                <a:latin typeface="SamsungOne-400" panose="020B0503030303020204" pitchFamily="34" charset="0"/>
                <a:ea typeface="+mn-ea"/>
                <a:cs typeface="+mn-cs"/>
              </a:rPr>
              <a:t>liệu</a:t>
            </a:r>
            <a:r>
              <a:rPr lang="en-US" altLang="ko-Kore-KR" sz="1200" b="1" kern="1200" baseline="0" dirty="0">
                <a:solidFill>
                  <a:schemeClr val="tx1"/>
                </a:solidFill>
                <a:latin typeface="SamsungOne-400" panose="020B0503030303020204" pitchFamily="34" charset="0"/>
                <a:ea typeface="+mn-ea"/>
                <a:cs typeface="+mn-cs"/>
              </a:rPr>
              <a:t> </a:t>
            </a:r>
            <a:r>
              <a:rPr lang="en-US" altLang="ko-Kore-KR" sz="1200" b="1" kern="1200" baseline="0" dirty="0" err="1">
                <a:solidFill>
                  <a:schemeClr val="tx1"/>
                </a:solidFill>
                <a:latin typeface="SamsungOne-400" panose="020B0503030303020204" pitchFamily="34" charset="0"/>
                <a:ea typeface="+mn-ea"/>
                <a:cs typeface="+mn-cs"/>
              </a:rPr>
              <a:t>tham</a:t>
            </a:r>
            <a:r>
              <a:rPr lang="en-US" altLang="ko-Kore-KR" sz="1200" b="1" kern="1200" baseline="0" dirty="0">
                <a:solidFill>
                  <a:schemeClr val="tx1"/>
                </a:solidFill>
                <a:latin typeface="SamsungOne-400" panose="020B0503030303020204" pitchFamily="34" charset="0"/>
                <a:ea typeface="+mn-ea"/>
                <a:cs typeface="+mn-cs"/>
              </a:rPr>
              <a:t> </a:t>
            </a:r>
            <a:r>
              <a:rPr lang="en-US" altLang="ko-Kore-KR" sz="1200" b="1" kern="1200" baseline="0" dirty="0" err="1">
                <a:solidFill>
                  <a:schemeClr val="tx1"/>
                </a:solidFill>
                <a:latin typeface="SamsungOne-400" panose="020B0503030303020204" pitchFamily="34" charset="0"/>
                <a:ea typeface="+mn-ea"/>
                <a:cs typeface="+mn-cs"/>
              </a:rPr>
              <a:t>khảo</a:t>
            </a:r>
            <a:r>
              <a:rPr lang="en-KR" altLang="ko-Kore-KR" sz="1200" b="1" kern="1200" dirty="0">
                <a:solidFill>
                  <a:schemeClr val="tx1"/>
                </a:solidFill>
                <a:latin typeface="SamsungOne-400" panose="020B0503030303020204" pitchFamily="34" charset="0"/>
                <a:ea typeface="+mn-ea"/>
                <a:cs typeface="+mn-cs"/>
              </a:rPr>
              <a:t>]</a:t>
            </a:r>
            <a:endParaRPr lang="en-KR" altLang="ko-KR" b="0" dirty="0">
              <a:latin typeface="SamsungOne-400" panose="020B0503030303020204" pitchFamily="34" charset="0"/>
            </a:endParaRPr>
          </a:p>
          <a:p>
            <a:r>
              <a:rPr lang="en-US" altLang="ko-KR" b="0" dirty="0">
                <a:latin typeface="SamsungOne-400" panose="020B0503030303020204" pitchFamily="34" charset="0"/>
              </a:rPr>
              <a:t>https://learning.oreilly.com/library/view/hadoop-essentials/9781784396688/ch06s05.html#ch06lvl2sec84</a:t>
            </a:r>
            <a:endParaRPr lang="en-KR" altLang="ko-KR" b="0"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10</a:t>
            </a:fld>
            <a:endParaRPr lang="ko-KR" altLang="en-US" dirty="0"/>
          </a:p>
        </p:txBody>
      </p:sp>
    </p:spTree>
    <p:extLst>
      <p:ext uri="{BB962C8B-B14F-4D97-AF65-F5344CB8AC3E}">
        <p14:creationId xmlns:p14="http://schemas.microsoft.com/office/powerpoint/2010/main" val="27304197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a:defRPr/>
            </a:pPr>
            <a:r>
              <a:rPr lang="vi-VN" altLang="ko-KR" b="0" dirty="0">
                <a:latin typeface="SamsungOne-400" panose="020B0503030303020204" pitchFamily="34" charset="0"/>
              </a:rPr>
              <a:t>Học sinh rất dễ chọn một biểu tượng văn bản nhóm rồi quên nó đi và tìm kiếm dựa trên văn bản phù hợp trong bộ lọc.</a:t>
            </a:r>
          </a:p>
          <a:p>
            <a:pPr>
              <a:defRPr/>
            </a:pPr>
            <a:r>
              <a:rPr lang="vi-VN" altLang="ko-KR" b="0" dirty="0">
                <a:latin typeface="SamsungOne-400" panose="020B0503030303020204" pitchFamily="34" charset="0"/>
              </a:rPr>
              <a:t>Thật không may, tìm kiếm văn bản sẽ chỉ khớp với các bộ xử lý trong nhóm đã chọn.</a:t>
            </a:r>
          </a:p>
          <a:p>
            <a:pPr>
              <a:defRPr/>
            </a:pPr>
            <a:r>
              <a:rPr lang="vi-VN" altLang="ko-KR" b="0" dirty="0">
                <a:latin typeface="SamsungOne-400" panose="020B0503030303020204" pitchFamily="34" charset="0"/>
              </a:rPr>
              <a:t>Đây thường KHÔNG phải là điều họ muốn và có thể gây nhầm lẫn.</a:t>
            </a:r>
            <a:endParaRPr lang="en-US" altLang="ko-KR" b="0" dirty="0">
              <a:latin typeface="SamsungOne-400" panose="020B0503030303020204" pitchFamily="34" charset="0"/>
            </a:endParaRPr>
          </a:p>
          <a:p>
            <a:pPr>
              <a:defRPr/>
            </a:pPr>
            <a:endParaRPr lang="en-US" altLang="ko-KR" b="0" dirty="0">
              <a:latin typeface="SamsungOne-400" panose="020B0503030303020204" pitchFamily="34" charset="0"/>
            </a:endParaRPr>
          </a:p>
          <a:p>
            <a:r>
              <a:rPr lang="en-US" altLang="ko-KR" b="1" u="sng"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dirty="0">
                <a:latin typeface="SamsungOne-400" panose="020B0503030303020204" pitchFamily="34" charset="0"/>
              </a:rPr>
              <a:t>]</a:t>
            </a:r>
          </a:p>
          <a:p>
            <a:pPr>
              <a:defRPr/>
            </a:pPr>
            <a:r>
              <a:rPr lang="vi-VN" sz="1200" b="0" kern="1200" dirty="0">
                <a:solidFill>
                  <a:schemeClr val="tx1"/>
                </a:solidFill>
                <a:latin typeface="SamsungOne-400" panose="020B0503030303020204" pitchFamily="34" charset="0"/>
                <a:ea typeface="+mn-ea"/>
                <a:cs typeface="+mn-cs"/>
              </a:rPr>
              <a:t>Có rất nhiều bộ vi xử lý. Để giúp chọn bộ xử lý mong muốn, có 2 tùy chọn lọc.</a:t>
            </a:r>
          </a:p>
          <a:p>
            <a:pPr>
              <a:defRPr/>
            </a:pPr>
            <a:r>
              <a:rPr lang="vi-VN" sz="1200" b="0" kern="1200" dirty="0">
                <a:solidFill>
                  <a:schemeClr val="tx1"/>
                </a:solidFill>
                <a:latin typeface="SamsungOne-400" panose="020B0503030303020204" pitchFamily="34" charset="0"/>
                <a:ea typeface="+mn-ea"/>
                <a:cs typeface="+mn-cs"/>
              </a:rPr>
              <a:t>Đầu tiên, bạn có thể sử dụng bộ lọc để chọn dựa trên văn bản phù hợp.</a:t>
            </a:r>
          </a:p>
          <a:p>
            <a:pPr>
              <a:defRPr/>
            </a:pPr>
            <a:r>
              <a:rPr lang="vi-VN" sz="1200" b="0" kern="1200" dirty="0">
                <a:solidFill>
                  <a:schemeClr val="tx1"/>
                </a:solidFill>
                <a:latin typeface="SamsungOne-400" panose="020B0503030303020204" pitchFamily="34" charset="0"/>
                <a:ea typeface="+mn-ea"/>
                <a:cs typeface="+mn-cs"/>
              </a:rPr>
              <a:t>Thứ hai, menu nhóm ở bên trái có thể được sử dụng để chỉ hiển thị những bộ xử lý thuộc danh mục phù hợp.</a:t>
            </a:r>
          </a:p>
          <a:p>
            <a:pPr>
              <a:defRPr/>
            </a:pPr>
            <a:r>
              <a:rPr lang="vi-VN" sz="1200" b="0" kern="1200" dirty="0">
                <a:solidFill>
                  <a:schemeClr val="tx1"/>
                </a:solidFill>
                <a:latin typeface="SamsungOne-400" panose="020B0503030303020204" pitchFamily="34" charset="0"/>
                <a:ea typeface="+mn-ea"/>
                <a:cs typeface="+mn-cs"/>
              </a:rPr>
              <a:t>Mỗi biểu tượng văn bản đều có thể lựa chọn. Nhiều biểu tượng văn bản có thể được chọn. Có thể kết hợp cả nhóm và tìm kiếm văn bản.</a:t>
            </a:r>
            <a:endParaRPr lang="en-KR" altLang="ko-Kore-KR" sz="1200" b="1" kern="1200" dirty="0">
              <a:solidFill>
                <a:schemeClr val="tx1"/>
              </a:solidFill>
              <a:latin typeface="SamsungOne-400" panose="020B0503030303020204" pitchFamily="34" charset="0"/>
              <a:ea typeface="+mn-ea"/>
              <a:cs typeface="+mn-cs"/>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100</a:t>
            </a:fld>
            <a:endParaRPr lang="ko-KR" altLang="en-US" dirty="0"/>
          </a:p>
        </p:txBody>
      </p:sp>
    </p:spTree>
    <p:extLst>
      <p:ext uri="{BB962C8B-B14F-4D97-AF65-F5344CB8AC3E}">
        <p14:creationId xmlns:p14="http://schemas.microsoft.com/office/powerpoint/2010/main" val="368641009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indent="0" algn="l" defTabSz="914373" rtl="0" eaLnBrk="1" fontAlgn="auto" latinLnBrk="0" hangingPunct="1">
              <a:lnSpc>
                <a:spcPct val="100000"/>
              </a:lnSpc>
              <a:spcBef>
                <a:spcPts val="0"/>
              </a:spcBef>
              <a:spcAft>
                <a:spcPts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err="1">
                <a:latin typeface="SamsungOne-400" panose="020B0503030303020204" pitchFamily="34" charset="0"/>
              </a:rPr>
              <a:t>Chỉ</a:t>
            </a:r>
            <a:r>
              <a:rPr lang="en-US" altLang="ko-KR" b="0" dirty="0">
                <a:latin typeface="SamsungOne-400" panose="020B0503030303020204" pitchFamily="34" charset="0"/>
              </a:rPr>
              <a:t> </a:t>
            </a:r>
            <a:r>
              <a:rPr lang="en-US" altLang="ko-KR" b="0" dirty="0" err="1">
                <a:latin typeface="SamsungOne-400" panose="020B0503030303020204" pitchFamily="34" charset="0"/>
              </a:rPr>
              <a:t>cần</a:t>
            </a:r>
            <a:r>
              <a:rPr lang="en-US" altLang="ko-KR" b="0" dirty="0">
                <a:latin typeface="SamsungOne-400" panose="020B0503030303020204" pitchFamily="34" charset="0"/>
              </a:rPr>
              <a:t> </a:t>
            </a:r>
            <a:r>
              <a:rPr lang="en-US" altLang="ko-KR" b="0" dirty="0" err="1">
                <a:latin typeface="SamsungOne-400" panose="020B0503030303020204" pitchFamily="34" charset="0"/>
              </a:rPr>
              <a:t>xem</a:t>
            </a:r>
            <a:r>
              <a:rPr lang="en-US" altLang="ko-KR" b="0" dirty="0">
                <a:latin typeface="SamsungOne-400" panose="020B0503030303020204" pitchFamily="34" charset="0"/>
              </a:rPr>
              <a:t> qua </a:t>
            </a:r>
            <a:r>
              <a:rPr lang="en-US" altLang="ko-KR" b="0" dirty="0" err="1">
                <a:latin typeface="SamsungOne-400" panose="020B0503030303020204" pitchFamily="34" charset="0"/>
              </a:rPr>
              <a:t>các</a:t>
            </a:r>
            <a:r>
              <a:rPr lang="en-US" altLang="ko-KR" b="0" dirty="0">
                <a:latin typeface="SamsungOne-400" panose="020B0503030303020204" pitchFamily="34" charset="0"/>
              </a:rPr>
              <a:t> </a:t>
            </a:r>
            <a:r>
              <a:rPr lang="en-US" altLang="ko-KR" b="0" dirty="0" err="1">
                <a:latin typeface="SamsungOne-400" panose="020B0503030303020204" pitchFamily="34" charset="0"/>
              </a:rPr>
              <a:t>loại</a:t>
            </a:r>
            <a:r>
              <a:rPr lang="en-US" altLang="ko-KR" b="0" dirty="0">
                <a:latin typeface="SamsungOne-400" panose="020B0503030303020204" pitchFamily="34" charset="0"/>
              </a:rPr>
              <a:t> </a:t>
            </a:r>
            <a:r>
              <a:rPr lang="en-US" altLang="ko-KR" b="0" dirty="0" err="1">
                <a:latin typeface="SamsungOne-400" panose="020B0503030303020204" pitchFamily="34" charset="0"/>
              </a:rPr>
              <a:t>bộ</a:t>
            </a:r>
            <a:r>
              <a:rPr lang="en-US" altLang="ko-KR" b="0" dirty="0">
                <a:latin typeface="SamsungOne-400" panose="020B0503030303020204" pitchFamily="34" charset="0"/>
              </a:rPr>
              <a:t> </a:t>
            </a:r>
            <a:r>
              <a:rPr lang="en-US" altLang="ko-KR" b="0" dirty="0" err="1">
                <a:latin typeface="SamsungOne-400" panose="020B0503030303020204" pitchFamily="34" charset="0"/>
              </a:rPr>
              <a:t>xử</a:t>
            </a:r>
            <a:r>
              <a:rPr lang="en-US" altLang="ko-KR" b="0" dirty="0">
                <a:latin typeface="SamsungOne-400" panose="020B0503030303020204" pitchFamily="34" charset="0"/>
              </a:rPr>
              <a:t> </a:t>
            </a:r>
            <a:r>
              <a:rPr lang="en-US" altLang="ko-KR" b="0" dirty="0" err="1">
                <a:latin typeface="SamsungOne-400" panose="020B0503030303020204" pitchFamily="34" charset="0"/>
              </a:rPr>
              <a:t>lý</a:t>
            </a:r>
            <a:r>
              <a:rPr lang="en-US" altLang="ko-KR" b="0" dirty="0">
                <a:latin typeface="SamsungOne-400" panose="020B0503030303020204" pitchFamily="34" charset="0"/>
              </a:rPr>
              <a:t> </a:t>
            </a:r>
            <a:r>
              <a:rPr lang="en-US" altLang="ko-KR" b="0" dirty="0" err="1">
                <a:latin typeface="SamsungOne-400" panose="020B0503030303020204" pitchFamily="34" charset="0"/>
              </a:rPr>
              <a:t>rộng</a:t>
            </a:r>
            <a:r>
              <a:rPr lang="en-US" altLang="ko-KR" b="0"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0" dirty="0">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a:defRPr/>
            </a:pPr>
            <a:r>
              <a:rPr lang="vi-VN" sz="1200" b="0" kern="1200" dirty="0">
                <a:solidFill>
                  <a:schemeClr val="tx1"/>
                </a:solidFill>
                <a:latin typeface="SamsungOne-400" panose="020B0503030303020204" pitchFamily="34" charset="0"/>
                <a:ea typeface="+mn-ea"/>
                <a:cs typeface="+mn-cs"/>
              </a:rPr>
              <a:t>Có rất nhiều bộ xử lý có sẵn. Hơn 280 ở lần đếm cuối cùng nhưng con số này vẫn tiếp tục tăng.</a:t>
            </a:r>
          </a:p>
          <a:p>
            <a:pPr>
              <a:defRPr/>
            </a:pPr>
            <a:r>
              <a:rPr lang="vi-VN" sz="1200" b="0" kern="1200" dirty="0">
                <a:solidFill>
                  <a:schemeClr val="tx1"/>
                </a:solidFill>
                <a:latin typeface="SamsungOne-400" panose="020B0503030303020204" pitchFamily="34" charset="0"/>
                <a:ea typeface="+mn-ea"/>
                <a:cs typeface="+mn-cs"/>
              </a:rPr>
              <a:t>Bộ xử lý có thể được phân loại theo loại hoạt động.</a:t>
            </a:r>
            <a:endParaRPr lang="en-KR" sz="1200" b="0" kern="1200" dirty="0">
              <a:solidFill>
                <a:schemeClr val="tx1"/>
              </a:solidFill>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101</a:t>
            </a:fld>
            <a:endParaRPr lang="ko-KR" altLang="en-US" dirty="0"/>
          </a:p>
        </p:txBody>
      </p:sp>
    </p:spTree>
    <p:extLst>
      <p:ext uri="{BB962C8B-B14F-4D97-AF65-F5344CB8AC3E}">
        <p14:creationId xmlns:p14="http://schemas.microsoft.com/office/powerpoint/2010/main" val="330758318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indent="0" algn="l" defTabSz="914373" rtl="0" eaLnBrk="1" fontAlgn="auto" latinLnBrk="0" hangingPunct="1">
              <a:lnSpc>
                <a:spcPct val="100000"/>
              </a:lnSpc>
              <a:spcBef>
                <a:spcPts val="0"/>
              </a:spcBef>
              <a:spcAft>
                <a:spcPts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Chúng tôi lấy từng loại bộ xử lý và liệt kê các bộ xử lý thường được sử dụng.</a:t>
            </a: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0" dirty="0">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a:defRPr/>
            </a:pPr>
            <a:r>
              <a:rPr lang="vi-VN" sz="1200" b="0" kern="1200" dirty="0">
                <a:solidFill>
                  <a:schemeClr val="tx1"/>
                </a:solidFill>
                <a:latin typeface="SamsungOne-400" panose="020B0503030303020204" pitchFamily="34" charset="0"/>
                <a:ea typeface="+mn-ea"/>
                <a:cs typeface="+mn-cs"/>
              </a:rPr>
              <a:t>Bộ xử lý chuyển đổi dữ liệu thay đổi nội dung của FlowFile.</a:t>
            </a:r>
          </a:p>
          <a:p>
            <a:pPr>
              <a:defRPr/>
            </a:pPr>
            <a:r>
              <a:rPr lang="vi-VN" sz="1200" b="0" kern="1200" dirty="0">
                <a:solidFill>
                  <a:schemeClr val="tx1"/>
                </a:solidFill>
                <a:latin typeface="SamsungOne-400" panose="020B0503030303020204" pitchFamily="34" charset="0"/>
                <a:ea typeface="+mn-ea"/>
                <a:cs typeface="+mn-cs"/>
              </a:rPr>
              <a:t>Nén, mã hóa, thay đổi bộ ký tự (ví dụ: ASCII thành UTF8 để hỗ trợ nhiều ngôn ngữ hơn), sử dụng cụm từ thông dụng để tìm kiếm và thay thế hoặc áp dụng một số chuyển đổi cho XML.</a:t>
            </a:r>
            <a:endParaRPr lang="en-KR" altLang="ko-Kore-KR" sz="1200" b="1" kern="1200" dirty="0">
              <a:solidFill>
                <a:schemeClr val="tx1"/>
              </a:solidFill>
              <a:latin typeface="SamsungOne-400" panose="020B0503030303020204" pitchFamily="34" charset="0"/>
              <a:ea typeface="+mn-ea"/>
              <a:cs typeface="+mn-cs"/>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102</a:t>
            </a:fld>
            <a:endParaRPr lang="ko-KR" altLang="en-US" dirty="0"/>
          </a:p>
        </p:txBody>
      </p:sp>
    </p:spTree>
    <p:extLst>
      <p:ext uri="{BB962C8B-B14F-4D97-AF65-F5344CB8AC3E}">
        <p14:creationId xmlns:p14="http://schemas.microsoft.com/office/powerpoint/2010/main" val="139943602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sz="1200" b="0" kern="1200" dirty="0">
                <a:solidFill>
                  <a:schemeClr val="tx1"/>
                </a:solidFill>
                <a:latin typeface="SamsungOne-400" panose="020B0503030303020204" pitchFamily="34" charset="0"/>
                <a:ea typeface="+mn-ea"/>
                <a:cs typeface="+mn-cs"/>
              </a:rPr>
              <a:t>Các thuộc tính và nội dung có thể được kiểm tra để xác định định tuyến đến chặng tiếp theo.</a:t>
            </a:r>
            <a:endParaRPr lang="en-KR" sz="1200" b="0" kern="1200" dirty="0">
              <a:solidFill>
                <a:schemeClr val="tx1"/>
              </a:solidFill>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103</a:t>
            </a:fld>
            <a:endParaRPr lang="ko-KR" altLang="en-US" dirty="0"/>
          </a:p>
        </p:txBody>
      </p:sp>
    </p:spTree>
    <p:extLst>
      <p:ext uri="{BB962C8B-B14F-4D97-AF65-F5344CB8AC3E}">
        <p14:creationId xmlns:p14="http://schemas.microsoft.com/office/powerpoint/2010/main" val="386217764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indent="0" algn="l" defTabSz="914373" rtl="0" eaLnBrk="1" fontAlgn="auto" latinLnBrk="0" hangingPunct="1">
              <a:lnSpc>
                <a:spcPct val="100000"/>
              </a:lnSpc>
              <a:spcBef>
                <a:spcPts val="0"/>
              </a:spcBef>
              <a:spcAft>
                <a:spcPts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a:defRPr/>
            </a:pPr>
            <a:r>
              <a:rPr lang="vi-VN" altLang="ko-KR" b="0" dirty="0">
                <a:latin typeface="SamsungOne-400" panose="020B0503030303020204" pitchFamily="34" charset="0"/>
              </a:rPr>
              <a:t>Chúng tôi chưa đề cập đến SQL và Hive. Điều này sẽ được đề cập trong chương tiếp theo.</a:t>
            </a:r>
          </a:p>
          <a:p>
            <a:pPr>
              <a:defRPr/>
            </a:pPr>
            <a:r>
              <a:rPr lang="vi-VN" altLang="ko-KR" b="0" dirty="0">
                <a:latin typeface="SamsungOne-400" panose="020B0503030303020204" pitchFamily="34" charset="0"/>
              </a:rPr>
              <a:t>Học viên không cần biết chi tiết về SQL hay HiveQL.</a:t>
            </a:r>
          </a:p>
          <a:p>
            <a:pPr>
              <a:defRPr/>
            </a:pPr>
            <a:r>
              <a:rPr lang="vi-VN" altLang="ko-KR" b="0" dirty="0">
                <a:latin typeface="SamsungOne-400" panose="020B0503030303020204" pitchFamily="34" charset="0"/>
              </a:rPr>
              <a:t>Chỉ cần cho họ biết rằng SQL là ngôn ngữ truy vấn cho RDBMS và Hive là cơ sở dữ liệu nền tảng </a:t>
            </a:r>
            <a:r>
              <a:rPr lang="en-US" altLang="ko-KR" b="0" dirty="0">
                <a:latin typeface="SamsungOne-400" panose="020B0503030303020204" pitchFamily="34" charset="0"/>
              </a:rPr>
              <a:t>Big Data</a:t>
            </a:r>
            <a:r>
              <a:rPr lang="vi-VN" altLang="ko-KR" b="0" dirty="0">
                <a:latin typeface="SamsungOne-400" panose="020B0503030303020204" pitchFamily="34" charset="0"/>
              </a:rPr>
              <a:t>.</a:t>
            </a:r>
            <a:endParaRPr lang="en-US" altLang="ko-KR" b="0" dirty="0">
              <a:latin typeface="SamsungOne-400" panose="020B0503030303020204" pitchFamily="34" charset="0"/>
            </a:endParaRPr>
          </a:p>
          <a:p>
            <a:pPr>
              <a:defRPr/>
            </a:pPr>
            <a:endParaRPr lang="en-US" altLang="ko-KR" b="0" dirty="0">
              <a:latin typeface="SamsungOne-400" panose="020B0503030303020204" pitchFamily="34" charset="0"/>
            </a:endParaRPr>
          </a:p>
          <a:p>
            <a:pPr>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sz="1200" b="0" kern="1200" dirty="0">
                <a:solidFill>
                  <a:schemeClr val="tx1"/>
                </a:solidFill>
                <a:latin typeface="SamsungOne-400" panose="020B0503030303020204" pitchFamily="34" charset="0"/>
                <a:ea typeface="+mn-ea"/>
                <a:cs typeface="+mn-cs"/>
              </a:rPr>
              <a:t>Bộ xử lý truy cập cơ sở dữ liệu hoạt động bằng cách chèn lệnh SQL hoặc HiveQL làm nội dung của tệp luồng.</a:t>
            </a:r>
            <a:endParaRPr lang="en-KR" dirty="0">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104</a:t>
            </a:fld>
            <a:endParaRPr lang="ko-KR" altLang="en-US" dirty="0"/>
          </a:p>
        </p:txBody>
      </p:sp>
    </p:spTree>
    <p:extLst>
      <p:ext uri="{BB962C8B-B14F-4D97-AF65-F5344CB8AC3E}">
        <p14:creationId xmlns:p14="http://schemas.microsoft.com/office/powerpoint/2010/main" val="200288166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a:defRPr/>
            </a:pPr>
            <a:r>
              <a:rPr lang="vi-VN" sz="1200" b="0" kern="1200" dirty="0">
                <a:solidFill>
                  <a:schemeClr val="tx1"/>
                </a:solidFill>
                <a:latin typeface="SamsungOne-400" panose="020B0503030303020204" pitchFamily="34" charset="0"/>
                <a:ea typeface="+mn-ea"/>
                <a:cs typeface="+mn-cs"/>
              </a:rPr>
              <a:t>Các thuộc tính ở dạng Khóa-Giá trị được sử dụng rộng rãi trong NiFi để truyền tải thông tin và kiểm soát bộ xử lý.</a:t>
            </a:r>
          </a:p>
          <a:p>
            <a:pPr>
              <a:defRPr/>
            </a:pPr>
            <a:r>
              <a:rPr lang="vi-VN" sz="1200" b="0" kern="1200" dirty="0">
                <a:solidFill>
                  <a:schemeClr val="tx1"/>
                </a:solidFill>
                <a:latin typeface="SamsungOne-400" panose="020B0503030303020204" pitchFamily="34" charset="0"/>
                <a:ea typeface="+mn-ea"/>
                <a:cs typeface="+mn-cs"/>
              </a:rPr>
              <a:t>Bộ bộ xử lý này hoạt động dựa trên việc đọc và sửa đổi các thuộc tính</a:t>
            </a:r>
            <a:endParaRPr lang="en-KR" sz="1200" b="0" kern="1200" dirty="0">
              <a:solidFill>
                <a:schemeClr val="tx1"/>
              </a:solidFill>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105</a:t>
            </a:fld>
            <a:endParaRPr lang="ko-KR" altLang="en-US" dirty="0"/>
          </a:p>
        </p:txBody>
      </p:sp>
    </p:spTree>
    <p:extLst>
      <p:ext uri="{BB962C8B-B14F-4D97-AF65-F5344CB8AC3E}">
        <p14:creationId xmlns:p14="http://schemas.microsoft.com/office/powerpoint/2010/main" val="206849842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sz="1200" b="0" kern="1200" dirty="0">
                <a:solidFill>
                  <a:schemeClr val="tx1"/>
                </a:solidFill>
                <a:latin typeface="SamsungOne-400" panose="020B0503030303020204" pitchFamily="34" charset="0"/>
                <a:ea typeface="+mn-ea"/>
                <a:cs typeface="+mn-cs"/>
              </a:rPr>
              <a:t>Một vài lệnh cho phép tương tác với hệ điều hành hệ thống.</a:t>
            </a:r>
            <a:endParaRPr lang="en-KR" altLang="ko-Kore-KR" sz="1200" b="1" kern="1200" dirty="0">
              <a:solidFill>
                <a:schemeClr val="tx1"/>
              </a:solidFill>
              <a:latin typeface="SamsungOne-400" panose="020B0503030303020204" pitchFamily="34" charset="0"/>
              <a:ea typeface="+mn-ea"/>
              <a:cs typeface="+mn-cs"/>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106</a:t>
            </a:fld>
            <a:endParaRPr lang="ko-KR" altLang="en-US" dirty="0"/>
          </a:p>
        </p:txBody>
      </p:sp>
    </p:spTree>
    <p:extLst>
      <p:ext uri="{BB962C8B-B14F-4D97-AF65-F5344CB8AC3E}">
        <p14:creationId xmlns:p14="http://schemas.microsoft.com/office/powerpoint/2010/main" val="205167194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sz="1200" b="0" kern="1200" dirty="0">
                <a:solidFill>
                  <a:schemeClr val="tx1"/>
                </a:solidFill>
                <a:latin typeface="SamsungOne-400" panose="020B0503030303020204" pitchFamily="34" charset="0"/>
                <a:ea typeface="+mn-ea"/>
                <a:cs typeface="+mn-cs"/>
              </a:rPr>
              <a:t>Về cơ bản, chúng tôi bao gồm các tệp cục bộ, tệp từ xa, HDFS và bất kỳ giao diện API REST nào</a:t>
            </a:r>
            <a:endParaRPr lang="en-KR" altLang="ko-Kore-KR" sz="1200" b="1" kern="1200" dirty="0">
              <a:solidFill>
                <a:schemeClr val="tx1"/>
              </a:solidFill>
              <a:latin typeface="SamsungOne-400" panose="020B0503030303020204" pitchFamily="34" charset="0"/>
              <a:ea typeface="+mn-ea"/>
              <a:cs typeface="+mn-cs"/>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107</a:t>
            </a:fld>
            <a:endParaRPr lang="ko-KR" altLang="en-US" dirty="0"/>
          </a:p>
        </p:txBody>
      </p:sp>
    </p:spTree>
    <p:extLst>
      <p:ext uri="{BB962C8B-B14F-4D97-AF65-F5344CB8AC3E}">
        <p14:creationId xmlns:p14="http://schemas.microsoft.com/office/powerpoint/2010/main" val="177008898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sz="1200" b="0" kern="1200" dirty="0">
                <a:solidFill>
                  <a:schemeClr val="tx1"/>
                </a:solidFill>
                <a:latin typeface="SamsungOne-400" panose="020B0503030303020204" pitchFamily="34" charset="0"/>
                <a:ea typeface="+mn-ea"/>
                <a:cs typeface="+mn-cs"/>
              </a:rPr>
              <a:t>Ở </a:t>
            </a:r>
            <a:r>
              <a:rPr lang="en-US" sz="1200" b="0" kern="1200" dirty="0" err="1">
                <a:solidFill>
                  <a:schemeClr val="tx1"/>
                </a:solidFill>
                <a:latin typeface="SamsungOne-400" panose="020B0503030303020204" pitchFamily="34" charset="0"/>
                <a:ea typeface="+mn-ea"/>
                <a:cs typeface="+mn-cs"/>
              </a:rPr>
              <a:t>đây</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chúng</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tôi</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nhập</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dữ</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liệu</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từ</a:t>
            </a:r>
            <a:r>
              <a:rPr lang="en-US" sz="1200" b="0" kern="1200" dirty="0">
                <a:solidFill>
                  <a:schemeClr val="tx1"/>
                </a:solidFill>
                <a:latin typeface="SamsungOne-400" panose="020B0503030303020204" pitchFamily="34" charset="0"/>
                <a:ea typeface="+mn-ea"/>
                <a:cs typeface="+mn-cs"/>
              </a:rPr>
              <a:t> AWS S3, Kafka, Mongo </a:t>
            </a:r>
            <a:r>
              <a:rPr lang="en-US" sz="1200" b="0" kern="1200" dirty="0" err="1">
                <a:solidFill>
                  <a:schemeClr val="tx1"/>
                </a:solidFill>
                <a:latin typeface="SamsungOne-400" panose="020B0503030303020204" pitchFamily="34" charset="0"/>
                <a:ea typeface="+mn-ea"/>
                <a:cs typeface="+mn-cs"/>
              </a:rPr>
              <a:t>và</a:t>
            </a:r>
            <a:r>
              <a:rPr lang="en-US" sz="1200" b="0" kern="1200" dirty="0">
                <a:solidFill>
                  <a:schemeClr val="tx1"/>
                </a:solidFill>
                <a:latin typeface="SamsungOne-400" panose="020B0503030303020204" pitchFamily="34" charset="0"/>
                <a:ea typeface="+mn-ea"/>
                <a:cs typeface="+mn-cs"/>
              </a:rPr>
              <a:t> Twitter</a:t>
            </a:r>
            <a:endParaRPr lang="en-KR" altLang="ko-Kore-KR" sz="1200" b="1" kern="1200" dirty="0">
              <a:solidFill>
                <a:schemeClr val="tx1"/>
              </a:solidFill>
              <a:latin typeface="SamsungOne-400" panose="020B0503030303020204" pitchFamily="34" charset="0"/>
              <a:ea typeface="+mn-ea"/>
              <a:cs typeface="+mn-cs"/>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108</a:t>
            </a:fld>
            <a:endParaRPr lang="ko-KR" altLang="en-US" dirty="0"/>
          </a:p>
        </p:txBody>
      </p:sp>
    </p:spTree>
    <p:extLst>
      <p:ext uri="{BB962C8B-B14F-4D97-AF65-F5344CB8AC3E}">
        <p14:creationId xmlns:p14="http://schemas.microsoft.com/office/powerpoint/2010/main" val="22965540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a:defRPr/>
            </a:pPr>
            <a:r>
              <a:rPr lang="vi-VN" sz="1200" b="0" kern="1200" dirty="0">
                <a:solidFill>
                  <a:schemeClr val="tx1"/>
                </a:solidFill>
                <a:latin typeface="SamsungOne-400" panose="020B0503030303020204" pitchFamily="34" charset="0"/>
                <a:ea typeface="+mn-ea"/>
                <a:cs typeface="+mn-cs"/>
              </a:rPr>
              <a:t>Chúng tôi cũng có thể gửi dữ liệu ra ngoài. Các phương pháp chính là thông qua email, tệp, FTP, cơ sở dữ liệu, Kafka và Mongo DB.</a:t>
            </a:r>
            <a:endParaRPr lang="en-KR" sz="1200" b="0" kern="1200" dirty="0">
              <a:solidFill>
                <a:schemeClr val="tx1"/>
              </a:solidFill>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109</a:t>
            </a:fld>
            <a:endParaRPr lang="ko-KR" altLang="en-US" dirty="0"/>
          </a:p>
        </p:txBody>
      </p:sp>
    </p:spTree>
    <p:extLst>
      <p:ext uri="{BB962C8B-B14F-4D97-AF65-F5344CB8AC3E}">
        <p14:creationId xmlns:p14="http://schemas.microsoft.com/office/powerpoint/2010/main" val="2907699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en-US" altLang="ko-KR" b="0" dirty="0" err="1">
                <a:latin typeface="SamsungOne-400" panose="020B0503030303020204" pitchFamily="34" charset="0"/>
              </a:rPr>
              <a:t>Chúng</a:t>
            </a:r>
            <a:r>
              <a:rPr lang="en-US" altLang="ko-KR" b="0" dirty="0">
                <a:latin typeface="SamsungOne-400" panose="020B0503030303020204" pitchFamily="34" charset="0"/>
              </a:rPr>
              <a:t> ta </a:t>
            </a:r>
            <a:r>
              <a:rPr lang="en-US" altLang="ko-KR" b="0" dirty="0" err="1">
                <a:latin typeface="SamsungOne-400" panose="020B0503030303020204" pitchFamily="34" charset="0"/>
              </a:rPr>
              <a:t>sẽ</a:t>
            </a:r>
            <a:r>
              <a:rPr lang="en-US" altLang="ko-KR" b="0" dirty="0">
                <a:latin typeface="SamsungOne-400" panose="020B0503030303020204" pitchFamily="34" charset="0"/>
              </a:rPr>
              <a:t> </a:t>
            </a:r>
            <a:r>
              <a:rPr lang="en-US" altLang="ko-KR" b="0" dirty="0" err="1">
                <a:latin typeface="SamsungOne-400" panose="020B0503030303020204" pitchFamily="34" charset="0"/>
              </a:rPr>
              <a:t>xem</a:t>
            </a:r>
            <a:r>
              <a:rPr lang="en-US" altLang="ko-KR" b="0" dirty="0">
                <a:latin typeface="SamsungOne-400" panose="020B0503030303020204" pitchFamily="34" charset="0"/>
              </a:rPr>
              <a:t> </a:t>
            </a:r>
            <a:r>
              <a:rPr lang="en-US" altLang="ko-KR" b="0" dirty="0" err="1">
                <a:latin typeface="SamsungOne-400" panose="020B0503030303020204" pitchFamily="34" charset="0"/>
              </a:rPr>
              <a:t>xét</a:t>
            </a:r>
            <a:r>
              <a:rPr lang="en-US" altLang="ko-KR" b="0" dirty="0">
                <a:latin typeface="SamsungOne-400" panose="020B0503030303020204" pitchFamily="34" charset="0"/>
              </a:rPr>
              <a:t> </a:t>
            </a:r>
            <a:r>
              <a:rPr lang="en-US" altLang="ko-KR" b="0" dirty="0" err="1">
                <a:latin typeface="SamsungOne-400" panose="020B0503030303020204" pitchFamily="34" charset="0"/>
              </a:rPr>
              <a:t>từng</a:t>
            </a:r>
            <a:r>
              <a:rPr lang="en-US" altLang="ko-KR" b="0" dirty="0">
                <a:latin typeface="SamsungOne-400" panose="020B0503030303020204" pitchFamily="34" charset="0"/>
              </a:rPr>
              <a:t> </a:t>
            </a:r>
            <a:r>
              <a:rPr lang="en-US" altLang="ko-KR" b="0" dirty="0" err="1">
                <a:latin typeface="SamsungOne-400" panose="020B0503030303020204" pitchFamily="34" charset="0"/>
              </a:rPr>
              <a:t>lệnh</a:t>
            </a:r>
            <a:r>
              <a:rPr lang="en-US" altLang="ko-KR" b="0" baseline="0" dirty="0">
                <a:latin typeface="SamsungOne-400" panose="020B0503030303020204" pitchFamily="34" charset="0"/>
              </a:rPr>
              <a:t> con</a:t>
            </a:r>
            <a:r>
              <a:rPr lang="en-US" altLang="ko-KR" b="0" dirty="0">
                <a:latin typeface="SamsungOne-400" panose="020B0503030303020204" pitchFamily="34" charset="0"/>
              </a:rPr>
              <a:t>.</a:t>
            </a:r>
          </a:p>
          <a:p>
            <a:r>
              <a:rPr lang="en-US" altLang="ko-KR" b="0" dirty="0">
                <a:latin typeface="SamsungOne-400" panose="020B0503030303020204" pitchFamily="34" charset="0"/>
              </a:rPr>
              <a:t>Ở </a:t>
            </a:r>
            <a:r>
              <a:rPr lang="en-US" altLang="ko-KR" b="0" dirty="0" err="1">
                <a:latin typeface="SamsungOne-400" panose="020B0503030303020204" pitchFamily="34" charset="0"/>
              </a:rPr>
              <a:t>đây</a:t>
            </a:r>
            <a:r>
              <a:rPr lang="en-US" altLang="ko-KR" b="0" dirty="0">
                <a:latin typeface="SamsungOne-400" panose="020B0503030303020204" pitchFamily="34" charset="0"/>
              </a:rPr>
              <a:t> </a:t>
            </a:r>
            <a:r>
              <a:rPr lang="en-US" altLang="ko-KR" b="0" dirty="0" err="1">
                <a:latin typeface="SamsungOne-400" panose="020B0503030303020204" pitchFamily="34" charset="0"/>
              </a:rPr>
              <a:t>chỉ</a:t>
            </a:r>
            <a:r>
              <a:rPr lang="en-US" altLang="ko-KR" b="0" dirty="0">
                <a:latin typeface="SamsungOne-400" panose="020B0503030303020204" pitchFamily="34" charset="0"/>
              </a:rPr>
              <a:t> </a:t>
            </a:r>
            <a:r>
              <a:rPr lang="en-US" altLang="ko-KR" b="0" dirty="0" err="1">
                <a:latin typeface="SamsungOne-400" panose="020B0503030303020204" pitchFamily="34" charset="0"/>
              </a:rPr>
              <a:t>giới</a:t>
            </a:r>
            <a:r>
              <a:rPr lang="en-US" altLang="ko-KR" b="0" dirty="0">
                <a:latin typeface="SamsungOne-400" panose="020B0503030303020204" pitchFamily="34" charset="0"/>
              </a:rPr>
              <a:t> </a:t>
            </a:r>
            <a:r>
              <a:rPr lang="en-US" altLang="ko-KR" b="0" dirty="0" err="1">
                <a:latin typeface="SamsungOne-400" panose="020B0503030303020204" pitchFamily="34" charset="0"/>
              </a:rPr>
              <a:t>thiệu</a:t>
            </a:r>
            <a:r>
              <a:rPr lang="en-US" altLang="ko-KR" b="0" dirty="0">
                <a:latin typeface="SamsungOne-400" panose="020B0503030303020204" pitchFamily="34" charset="0"/>
              </a:rPr>
              <a:t> </a:t>
            </a:r>
            <a:r>
              <a:rPr lang="en-US" altLang="ko-KR" b="0" dirty="0" err="1">
                <a:latin typeface="SamsungOne-400" panose="020B0503030303020204" pitchFamily="34" charset="0"/>
              </a:rPr>
              <a:t>chung</a:t>
            </a:r>
            <a:r>
              <a:rPr lang="en-US" altLang="ko-KR" b="0" dirty="0">
                <a:latin typeface="SamsungOne-400" panose="020B0503030303020204" pitchFamily="34" charset="0"/>
              </a:rPr>
              <a:t> </a:t>
            </a:r>
            <a:r>
              <a:rPr lang="en-US" altLang="ko-KR" b="0" dirty="0" err="1">
                <a:latin typeface="SamsungOne-400" panose="020B0503030303020204" pitchFamily="34" charset="0"/>
              </a:rPr>
              <a:t>cú</a:t>
            </a:r>
            <a:r>
              <a:rPr lang="en-US" altLang="ko-KR" b="0" dirty="0">
                <a:latin typeface="SamsungOne-400" panose="020B0503030303020204" pitchFamily="34" charset="0"/>
              </a:rPr>
              <a:t> </a:t>
            </a:r>
            <a:r>
              <a:rPr lang="en-US" altLang="ko-KR" b="0" dirty="0" err="1">
                <a:latin typeface="SamsungOne-400" panose="020B0503030303020204" pitchFamily="34" charset="0"/>
              </a:rPr>
              <a:t>pháp</a:t>
            </a:r>
            <a:r>
              <a:rPr lang="en-US" altLang="ko-KR" b="0" dirty="0">
                <a:latin typeface="SamsungOne-400" panose="020B0503030303020204" pitchFamily="34" charset="0"/>
              </a:rPr>
              <a:t> </a:t>
            </a:r>
            <a:r>
              <a:rPr lang="en-US" altLang="ko-KR" b="0" dirty="0" err="1">
                <a:latin typeface="SamsungOne-400" panose="020B0503030303020204" pitchFamily="34" charset="0"/>
              </a:rPr>
              <a:t>lệnh</a:t>
            </a:r>
            <a:r>
              <a:rPr lang="en-US" altLang="ko-KR" b="0" dirty="0">
                <a:latin typeface="SamsungOne-400" panose="020B0503030303020204" pitchFamily="34" charset="0"/>
              </a:rPr>
              <a:t> </a:t>
            </a:r>
            <a:r>
              <a:rPr lang="en-US" altLang="ko-KR" b="0" dirty="0" err="1">
                <a:latin typeface="SamsungOne-400" panose="020B0503030303020204" pitchFamily="34" charset="0"/>
              </a:rPr>
              <a:t>sqoop</a:t>
            </a:r>
            <a:r>
              <a:rPr lang="en-US" altLang="ko-KR" b="0" dirty="0">
                <a:latin typeface="SamsungOne-400" panose="020B0503030303020204" pitchFamily="34" charset="0"/>
              </a:rPr>
              <a:t> </a:t>
            </a:r>
            <a:r>
              <a:rPr lang="en-US" altLang="ko-KR" b="0" dirty="0" err="1">
                <a:latin typeface="SamsungOne-400" panose="020B0503030303020204" pitchFamily="34" charset="0"/>
              </a:rPr>
              <a:t>và</a:t>
            </a:r>
            <a:r>
              <a:rPr lang="en-US" altLang="ko-KR" b="0" dirty="0">
                <a:latin typeface="SamsungOne-400" panose="020B0503030303020204" pitchFamily="34" charset="0"/>
              </a:rPr>
              <a:t> </a:t>
            </a:r>
            <a:r>
              <a:rPr lang="en-US" altLang="ko-KR" b="0" dirty="0" err="1">
                <a:latin typeface="SamsungOne-400" panose="020B0503030303020204" pitchFamily="34" charset="0"/>
              </a:rPr>
              <a:t>các</a:t>
            </a:r>
            <a:r>
              <a:rPr lang="en-US" altLang="ko-KR" b="0" dirty="0">
                <a:latin typeface="SamsungOne-400" panose="020B0503030303020204" pitchFamily="34" charset="0"/>
              </a:rPr>
              <a:t> </a:t>
            </a:r>
            <a:r>
              <a:rPr lang="en-US" altLang="ko-KR" b="0" dirty="0" err="1">
                <a:latin typeface="SamsungOne-400" panose="020B0503030303020204" pitchFamily="34" charset="0"/>
              </a:rPr>
              <a:t>lệnh</a:t>
            </a:r>
            <a:r>
              <a:rPr lang="en-US" altLang="ko-KR" b="0" dirty="0">
                <a:latin typeface="SamsungOne-400" panose="020B0503030303020204" pitchFamily="34" charset="0"/>
              </a:rPr>
              <a:t> con.</a:t>
            </a:r>
          </a:p>
          <a:p>
            <a:r>
              <a:rPr lang="en-US" altLang="ko-KR" b="0" dirty="0" err="1">
                <a:latin typeface="SamsungOne-400" panose="020B0503030303020204" pitchFamily="34" charset="0"/>
              </a:rPr>
              <a:t>Yêu</a:t>
            </a:r>
            <a:r>
              <a:rPr lang="en-US" altLang="ko-KR" b="0" dirty="0">
                <a:latin typeface="SamsungOne-400" panose="020B0503030303020204" pitchFamily="34" charset="0"/>
              </a:rPr>
              <a:t> </a:t>
            </a:r>
            <a:r>
              <a:rPr lang="en-US" altLang="ko-KR" b="0" dirty="0" err="1">
                <a:latin typeface="SamsungOne-400" panose="020B0503030303020204" pitchFamily="34" charset="0"/>
              </a:rPr>
              <a:t>cầu</a:t>
            </a:r>
            <a:r>
              <a:rPr lang="en-US" altLang="ko-KR" b="0" dirty="0">
                <a:latin typeface="SamsungOne-400" panose="020B0503030303020204" pitchFamily="34" charset="0"/>
              </a:rPr>
              <a:t> </a:t>
            </a:r>
            <a:r>
              <a:rPr lang="en-US" altLang="ko-KR" b="0" dirty="0" err="1">
                <a:latin typeface="SamsungOne-400" panose="020B0503030303020204" pitchFamily="34" charset="0"/>
              </a:rPr>
              <a:t>học</a:t>
            </a:r>
            <a:r>
              <a:rPr lang="en-US" altLang="ko-KR" b="0" dirty="0">
                <a:latin typeface="SamsungOne-400" panose="020B0503030303020204" pitchFamily="34" charset="0"/>
              </a:rPr>
              <a:t> </a:t>
            </a:r>
            <a:r>
              <a:rPr lang="en-US" altLang="ko-KR" b="0" dirty="0" err="1">
                <a:latin typeface="SamsungOne-400" panose="020B0503030303020204" pitchFamily="34" charset="0"/>
              </a:rPr>
              <a:t>sinh</a:t>
            </a:r>
            <a:r>
              <a:rPr lang="en-US" altLang="ko-KR" b="0" dirty="0">
                <a:latin typeface="SamsungOne-400" panose="020B0503030303020204" pitchFamily="34" charset="0"/>
              </a:rPr>
              <a:t> </a:t>
            </a:r>
            <a:r>
              <a:rPr lang="en-US" altLang="ko-KR" b="0" dirty="0" err="1">
                <a:latin typeface="SamsungOne-400" panose="020B0503030303020204" pitchFamily="34" charset="0"/>
              </a:rPr>
              <a:t>đoán</a:t>
            </a:r>
            <a:r>
              <a:rPr lang="en-US" altLang="ko-KR" b="0" dirty="0">
                <a:latin typeface="SamsungOne-400" panose="020B0503030303020204" pitchFamily="34" charset="0"/>
              </a:rPr>
              <a:t> </a:t>
            </a:r>
            <a:r>
              <a:rPr lang="en-US" altLang="ko-KR" b="0" dirty="0" err="1">
                <a:latin typeface="SamsungOne-400" panose="020B0503030303020204" pitchFamily="34" charset="0"/>
              </a:rPr>
              <a:t>xem</a:t>
            </a:r>
            <a:r>
              <a:rPr lang="en-US" altLang="ko-KR" b="0" dirty="0">
                <a:latin typeface="SamsungOne-400" panose="020B0503030303020204" pitchFamily="34" charset="0"/>
              </a:rPr>
              <a:t> </a:t>
            </a:r>
            <a:r>
              <a:rPr lang="en-US" altLang="ko-KR" b="0" dirty="0" err="1">
                <a:latin typeface="SamsungOne-400" panose="020B0503030303020204" pitchFamily="34" charset="0"/>
              </a:rPr>
              <a:t>một</a:t>
            </a:r>
            <a:r>
              <a:rPr lang="en-US" altLang="ko-KR" b="0" dirty="0">
                <a:latin typeface="SamsungOne-400" panose="020B0503030303020204" pitchFamily="34" charset="0"/>
              </a:rPr>
              <a:t> </a:t>
            </a:r>
            <a:r>
              <a:rPr lang="en-US" altLang="ko-KR" b="0" dirty="0" err="1">
                <a:latin typeface="SamsungOne-400" panose="020B0503030303020204" pitchFamily="34" charset="0"/>
              </a:rPr>
              <a:t>số</a:t>
            </a:r>
            <a:r>
              <a:rPr lang="en-US" altLang="ko-KR" b="0" dirty="0">
                <a:latin typeface="SamsungOne-400" panose="020B0503030303020204" pitchFamily="34" charset="0"/>
              </a:rPr>
              <a:t> </a:t>
            </a:r>
            <a:r>
              <a:rPr lang="en-US" altLang="ko-KR" b="0" dirty="0" err="1">
                <a:latin typeface="SamsungOne-400" panose="020B0503030303020204" pitchFamily="34" charset="0"/>
              </a:rPr>
              <a:t>lệnh</a:t>
            </a:r>
            <a:r>
              <a:rPr lang="en-US" altLang="ko-KR" b="0" dirty="0">
                <a:latin typeface="SamsungOne-400" panose="020B0503030303020204" pitchFamily="34" charset="0"/>
              </a:rPr>
              <a:t> con </a:t>
            </a:r>
            <a:r>
              <a:rPr lang="en-US" altLang="ko-KR" b="0" dirty="0" err="1">
                <a:latin typeface="SamsungOne-400" panose="020B0503030303020204" pitchFamily="34" charset="0"/>
              </a:rPr>
              <a:t>này</a:t>
            </a:r>
            <a:r>
              <a:rPr lang="en-US" altLang="ko-KR" b="0" dirty="0">
                <a:latin typeface="SamsungOne-400" panose="020B0503030303020204" pitchFamily="34" charset="0"/>
              </a:rPr>
              <a:t> </a:t>
            </a:r>
            <a:r>
              <a:rPr lang="en-US" altLang="ko-KR" b="0" dirty="0" err="1">
                <a:latin typeface="SamsungOne-400" panose="020B0503030303020204" pitchFamily="34" charset="0"/>
              </a:rPr>
              <a:t>có</a:t>
            </a:r>
            <a:r>
              <a:rPr lang="en-US" altLang="ko-KR" b="0" dirty="0">
                <a:latin typeface="SamsungOne-400" panose="020B0503030303020204" pitchFamily="34" charset="0"/>
              </a:rPr>
              <a:t> </a:t>
            </a:r>
            <a:r>
              <a:rPr lang="en-US" altLang="ko-KR" b="0" dirty="0" err="1">
                <a:latin typeface="SamsungOne-400" panose="020B0503030303020204" pitchFamily="34" charset="0"/>
              </a:rPr>
              <a:t>thể</a:t>
            </a:r>
            <a:r>
              <a:rPr lang="en-US" altLang="ko-KR" b="0" dirty="0">
                <a:latin typeface="SamsungOne-400" panose="020B0503030303020204" pitchFamily="34" charset="0"/>
              </a:rPr>
              <a:t> </a:t>
            </a:r>
            <a:r>
              <a:rPr lang="en-US" altLang="ko-KR" b="0" dirty="0" err="1">
                <a:latin typeface="SamsungOne-400" panose="020B0503030303020204" pitchFamily="34" charset="0"/>
              </a:rPr>
              <a:t>làm</a:t>
            </a:r>
            <a:r>
              <a:rPr lang="en-US" altLang="ko-KR" b="0" dirty="0">
                <a:latin typeface="SamsungOne-400" panose="020B0503030303020204" pitchFamily="34" charset="0"/>
              </a:rPr>
              <a:t> </a:t>
            </a:r>
            <a:r>
              <a:rPr lang="en-US" altLang="ko-KR" b="0" dirty="0" err="1">
                <a:latin typeface="SamsungOne-400" panose="020B0503030303020204" pitchFamily="34" charset="0"/>
              </a:rPr>
              <a:t>gì</a:t>
            </a:r>
            <a:r>
              <a:rPr lang="en-US" altLang="ko-KR" b="0" dirty="0">
                <a:latin typeface="SamsungOne-400" panose="020B0503030303020204" pitchFamily="34" charset="0"/>
              </a:rPr>
              <a:t>.</a:t>
            </a:r>
          </a:p>
          <a:p>
            <a:r>
              <a:rPr lang="en-US" altLang="ko-KR" b="0" dirty="0" err="1">
                <a:latin typeface="SamsungOne-400" panose="020B0503030303020204" pitchFamily="34" charset="0"/>
              </a:rPr>
              <a:t>Học</a:t>
            </a:r>
            <a:r>
              <a:rPr lang="en-US" altLang="ko-KR" b="0" baseline="0" dirty="0">
                <a:latin typeface="SamsungOne-400" panose="020B0503030303020204" pitchFamily="34" charset="0"/>
              </a:rPr>
              <a:t> </a:t>
            </a:r>
            <a:r>
              <a:rPr lang="en-US" altLang="ko-KR" b="0" baseline="0" dirty="0" err="1">
                <a:latin typeface="SamsungOne-400" panose="020B0503030303020204" pitchFamily="34" charset="0"/>
              </a:rPr>
              <a:t>sinh</a:t>
            </a:r>
            <a:r>
              <a:rPr lang="en-US" altLang="ko-KR" b="0" dirty="0">
                <a:latin typeface="SamsungOne-400" panose="020B0503030303020204" pitchFamily="34" charset="0"/>
              </a:rPr>
              <a:t> </a:t>
            </a:r>
            <a:r>
              <a:rPr lang="en-US" altLang="ko-KR" b="0" dirty="0" err="1">
                <a:latin typeface="SamsungOne-400" panose="020B0503030303020204" pitchFamily="34" charset="0"/>
              </a:rPr>
              <a:t>có</a:t>
            </a:r>
            <a:r>
              <a:rPr lang="en-US" altLang="ko-KR" b="0" dirty="0">
                <a:latin typeface="SamsungOne-400" panose="020B0503030303020204" pitchFamily="34" charset="0"/>
              </a:rPr>
              <a:t> </a:t>
            </a:r>
            <a:r>
              <a:rPr lang="en-US" altLang="ko-KR" b="0" dirty="0" err="1">
                <a:latin typeface="SamsungOne-400" panose="020B0503030303020204" pitchFamily="34" charset="0"/>
              </a:rPr>
              <a:t>thể</a:t>
            </a:r>
            <a:r>
              <a:rPr lang="en-US" altLang="ko-KR" b="0" dirty="0">
                <a:latin typeface="SamsungOne-400" panose="020B0503030303020204" pitchFamily="34" charset="0"/>
              </a:rPr>
              <a:t> </a:t>
            </a:r>
            <a:r>
              <a:rPr lang="en-US" altLang="ko-KR" b="0" dirty="0" err="1">
                <a:latin typeface="SamsungOne-400" panose="020B0503030303020204" pitchFamily="34" charset="0"/>
              </a:rPr>
              <a:t>nhanh</a:t>
            </a:r>
            <a:r>
              <a:rPr lang="en-US" altLang="ko-KR" b="0" dirty="0">
                <a:latin typeface="SamsungOne-400" panose="020B0503030303020204" pitchFamily="34" charset="0"/>
              </a:rPr>
              <a:t> </a:t>
            </a:r>
            <a:r>
              <a:rPr lang="en-US" altLang="ko-KR" b="0" dirty="0" err="1">
                <a:latin typeface="SamsungOne-400" panose="020B0503030303020204" pitchFamily="34" charset="0"/>
              </a:rPr>
              <a:t>chóng</a:t>
            </a:r>
            <a:r>
              <a:rPr lang="en-US" altLang="ko-KR" b="0" dirty="0">
                <a:latin typeface="SamsungOne-400" panose="020B0503030303020204" pitchFamily="34" charset="0"/>
              </a:rPr>
              <a:t> </a:t>
            </a:r>
            <a:r>
              <a:rPr lang="en-US" altLang="ko-KR" b="0" dirty="0" err="1">
                <a:latin typeface="SamsungOne-400" panose="020B0503030303020204" pitchFamily="34" charset="0"/>
              </a:rPr>
              <a:t>nhận</a:t>
            </a:r>
            <a:r>
              <a:rPr lang="en-US" altLang="ko-KR" b="0" dirty="0">
                <a:latin typeface="SamsungOne-400" panose="020B0503030303020204" pitchFamily="34" charset="0"/>
              </a:rPr>
              <a:t> </a:t>
            </a:r>
            <a:r>
              <a:rPr lang="en-US" altLang="ko-KR" b="0" dirty="0" err="1">
                <a:latin typeface="SamsungOne-400" panose="020B0503030303020204" pitchFamily="34" charset="0"/>
              </a:rPr>
              <a:t>ra</a:t>
            </a:r>
            <a:r>
              <a:rPr lang="en-US" altLang="ko-KR" b="0" dirty="0">
                <a:latin typeface="SamsungOne-400" panose="020B0503030303020204" pitchFamily="34" charset="0"/>
              </a:rPr>
              <a:t> </a:t>
            </a:r>
            <a:r>
              <a:rPr lang="en-US" altLang="ko-KR" b="0" dirty="0" err="1">
                <a:latin typeface="SamsungOne-400" panose="020B0503030303020204" pitchFamily="34" charset="0"/>
              </a:rPr>
              <a:t>rằng</a:t>
            </a:r>
            <a:r>
              <a:rPr lang="en-US" altLang="ko-KR" b="0" dirty="0">
                <a:latin typeface="SamsungOne-400" panose="020B0503030303020204" pitchFamily="34" charset="0"/>
              </a:rPr>
              <a:t> </a:t>
            </a:r>
            <a:r>
              <a:rPr lang="en-US" altLang="ko-KR" b="0" dirty="0" err="1">
                <a:latin typeface="SamsungOne-400" panose="020B0503030303020204" pitchFamily="34" charset="0"/>
              </a:rPr>
              <a:t>tên</a:t>
            </a:r>
            <a:r>
              <a:rPr lang="en-US" altLang="ko-KR" b="0" dirty="0">
                <a:latin typeface="SamsungOne-400" panose="020B0503030303020204" pitchFamily="34" charset="0"/>
              </a:rPr>
              <a:t> </a:t>
            </a:r>
            <a:r>
              <a:rPr lang="en-US" altLang="ko-KR" b="0" dirty="0" err="1">
                <a:latin typeface="SamsungOne-400" panose="020B0503030303020204" pitchFamily="34" charset="0"/>
              </a:rPr>
              <a:t>của</a:t>
            </a:r>
            <a:r>
              <a:rPr lang="en-US" altLang="ko-KR" b="0" dirty="0">
                <a:latin typeface="SamsungOne-400" panose="020B0503030303020204" pitchFamily="34" charset="0"/>
              </a:rPr>
              <a:t> </a:t>
            </a:r>
            <a:r>
              <a:rPr lang="en-US" altLang="ko-KR" b="0" dirty="0" err="1">
                <a:latin typeface="SamsungOne-400" panose="020B0503030303020204" pitchFamily="34" charset="0"/>
              </a:rPr>
              <a:t>các</a:t>
            </a:r>
            <a:r>
              <a:rPr lang="en-US" altLang="ko-KR" b="0" dirty="0">
                <a:latin typeface="SamsungOne-400" panose="020B0503030303020204" pitchFamily="34" charset="0"/>
              </a:rPr>
              <a:t> </a:t>
            </a:r>
            <a:r>
              <a:rPr lang="en-US" altLang="ko-KR" b="0" dirty="0" err="1">
                <a:latin typeface="SamsungOne-400" panose="020B0503030303020204" pitchFamily="34" charset="0"/>
              </a:rPr>
              <a:t>lệnh</a:t>
            </a:r>
            <a:r>
              <a:rPr lang="en-US" altLang="ko-KR" b="0" baseline="0" dirty="0">
                <a:latin typeface="SamsungOne-400" panose="020B0503030303020204" pitchFamily="34" charset="0"/>
              </a:rPr>
              <a:t> con </a:t>
            </a:r>
            <a:r>
              <a:rPr lang="en-US" altLang="ko-KR" b="0" dirty="0" err="1">
                <a:latin typeface="SamsungOne-400" panose="020B0503030303020204" pitchFamily="34" charset="0"/>
              </a:rPr>
              <a:t>rất</a:t>
            </a:r>
            <a:r>
              <a:rPr lang="en-US" altLang="ko-KR" b="0" dirty="0">
                <a:latin typeface="SamsungOne-400" panose="020B0503030303020204" pitchFamily="34" charset="0"/>
              </a:rPr>
              <a:t> </a:t>
            </a:r>
            <a:r>
              <a:rPr lang="en-US" altLang="ko-KR" b="0" dirty="0" err="1">
                <a:latin typeface="SamsungOne-400" panose="020B0503030303020204" pitchFamily="34" charset="0"/>
              </a:rPr>
              <a:t>trực</a:t>
            </a:r>
            <a:r>
              <a:rPr lang="en-US" altLang="ko-KR" b="0" dirty="0">
                <a:latin typeface="SamsungOne-400" panose="020B0503030303020204" pitchFamily="34" charset="0"/>
              </a:rPr>
              <a:t> </a:t>
            </a:r>
            <a:r>
              <a:rPr lang="en-US" altLang="ko-KR" b="0" dirty="0" err="1">
                <a:latin typeface="SamsungOne-400" panose="020B0503030303020204" pitchFamily="34" charset="0"/>
              </a:rPr>
              <a:t>quan</a:t>
            </a:r>
            <a:r>
              <a:rPr lang="en-US" altLang="ko-KR" b="0" dirty="0">
                <a:latin typeface="SamsungOne-400" panose="020B0503030303020204" pitchFamily="34" charset="0"/>
              </a:rPr>
              <a:t> </a:t>
            </a:r>
            <a:r>
              <a:rPr lang="en-US" altLang="ko-KR" b="0" dirty="0" err="1">
                <a:latin typeface="SamsungOne-400" panose="020B0503030303020204" pitchFamily="34" charset="0"/>
              </a:rPr>
              <a:t>trong</a:t>
            </a:r>
            <a:r>
              <a:rPr lang="en-US" altLang="ko-KR" b="0" dirty="0">
                <a:latin typeface="SamsungOne-400" panose="020B0503030303020204" pitchFamily="34" charset="0"/>
              </a:rPr>
              <a:t> </a:t>
            </a:r>
            <a:r>
              <a:rPr lang="en-US" altLang="ko-KR" b="0" dirty="0" err="1">
                <a:latin typeface="SamsungOne-400" panose="020B0503030303020204" pitchFamily="34" charset="0"/>
              </a:rPr>
              <a:t>việc</a:t>
            </a:r>
            <a:r>
              <a:rPr lang="en-US" altLang="ko-KR" b="0" dirty="0">
                <a:latin typeface="SamsungOne-400" panose="020B0503030303020204" pitchFamily="34" charset="0"/>
              </a:rPr>
              <a:t> </a:t>
            </a:r>
            <a:r>
              <a:rPr lang="en-US" altLang="ko-KR" b="0" dirty="0" err="1">
                <a:latin typeface="SamsungOne-400" panose="020B0503030303020204" pitchFamily="34" charset="0"/>
              </a:rPr>
              <a:t>mô</a:t>
            </a:r>
            <a:r>
              <a:rPr lang="en-US" altLang="ko-KR" b="0" dirty="0">
                <a:latin typeface="SamsungOne-400" panose="020B0503030303020204" pitchFamily="34" charset="0"/>
              </a:rPr>
              <a:t> </a:t>
            </a:r>
            <a:r>
              <a:rPr lang="en-US" altLang="ko-KR" b="0" dirty="0" err="1">
                <a:latin typeface="SamsungOne-400" panose="020B0503030303020204" pitchFamily="34" charset="0"/>
              </a:rPr>
              <a:t>tả</a:t>
            </a:r>
            <a:r>
              <a:rPr lang="en-US" altLang="ko-KR" b="0" dirty="0">
                <a:latin typeface="SamsungOne-400" panose="020B0503030303020204" pitchFamily="34" charset="0"/>
              </a:rPr>
              <a:t> </a:t>
            </a:r>
            <a:r>
              <a:rPr lang="en-US" altLang="ko-KR" b="0" dirty="0" err="1">
                <a:latin typeface="SamsungOne-400" panose="020B0503030303020204" pitchFamily="34" charset="0"/>
              </a:rPr>
              <a:t>chức</a:t>
            </a:r>
            <a:r>
              <a:rPr lang="en-US" altLang="ko-KR" b="0" dirty="0">
                <a:latin typeface="SamsungOne-400" panose="020B0503030303020204" pitchFamily="34" charset="0"/>
              </a:rPr>
              <a:t> </a:t>
            </a:r>
            <a:r>
              <a:rPr lang="en-US" altLang="ko-KR" b="0" dirty="0" err="1">
                <a:latin typeface="SamsungOne-400" panose="020B0503030303020204" pitchFamily="34" charset="0"/>
              </a:rPr>
              <a:t>năng</a:t>
            </a:r>
            <a:r>
              <a:rPr lang="en-US" altLang="ko-KR" b="0" dirty="0">
                <a:latin typeface="SamsungOne-400" panose="020B0503030303020204" pitchFamily="34" charset="0"/>
              </a:rPr>
              <a:t> </a:t>
            </a:r>
            <a:r>
              <a:rPr lang="en-US" altLang="ko-KR" b="0" dirty="0" err="1">
                <a:latin typeface="SamsungOne-400" panose="020B0503030303020204" pitchFamily="34" charset="0"/>
              </a:rPr>
              <a:t>thực</a:t>
            </a:r>
            <a:r>
              <a:rPr lang="en-US" altLang="ko-KR" b="0" dirty="0">
                <a:latin typeface="SamsungOne-400" panose="020B0503030303020204" pitchFamily="34" charset="0"/>
              </a:rPr>
              <a:t> </a:t>
            </a:r>
            <a:r>
              <a:rPr lang="en-US" altLang="ko-KR" b="0" dirty="0" err="1">
                <a:latin typeface="SamsungOne-400" panose="020B0503030303020204" pitchFamily="34" charset="0"/>
              </a:rPr>
              <a:t>tế</a:t>
            </a:r>
            <a:r>
              <a:rPr lang="en-US" altLang="ko-KR" b="0" dirty="0">
                <a:latin typeface="SamsungOne-400" panose="020B0503030303020204" pitchFamily="34" charset="0"/>
              </a:rPr>
              <a:t> </a:t>
            </a:r>
            <a:r>
              <a:rPr lang="en-US" altLang="ko-KR" b="0" dirty="0" err="1">
                <a:latin typeface="SamsungOne-400" panose="020B0503030303020204" pitchFamily="34" charset="0"/>
              </a:rPr>
              <a:t>của</a:t>
            </a:r>
            <a:r>
              <a:rPr lang="en-US" altLang="ko-KR" b="0" dirty="0">
                <a:latin typeface="SamsungOne-400" panose="020B0503030303020204" pitchFamily="34" charset="0"/>
              </a:rPr>
              <a:t> </a:t>
            </a:r>
            <a:r>
              <a:rPr lang="en-US" altLang="ko-KR" b="0" dirty="0" err="1">
                <a:latin typeface="SamsungOne-400" panose="020B0503030303020204" pitchFamily="34" charset="0"/>
              </a:rPr>
              <a:t>nó</a:t>
            </a:r>
            <a:r>
              <a:rPr lang="en-US" altLang="ko-KR" b="0" dirty="0">
                <a:latin typeface="SamsungOne-400" panose="020B0503030303020204" pitchFamily="34" charset="0"/>
              </a:rPr>
              <a:t>.</a:t>
            </a:r>
          </a:p>
          <a:p>
            <a:endParaRPr lang="en-US" altLang="ko-KR" b="0" dirty="0">
              <a:latin typeface="SamsungOne-400" panose="020B0503030303020204" pitchFamily="34" charset="0"/>
            </a:endParaRPr>
          </a:p>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p>
          <a:p>
            <a:r>
              <a:rPr lang="en-US" altLang="ko-KR" b="0" dirty="0" err="1">
                <a:latin typeface="SamsungOne-400" panose="020B0503030303020204" pitchFamily="34" charset="0"/>
              </a:rPr>
              <a:t>Sqoop</a:t>
            </a:r>
            <a:r>
              <a:rPr lang="en-US" altLang="ko-KR" b="0" dirty="0">
                <a:latin typeface="SamsungOne-400" panose="020B0503030303020204" pitchFamily="34" charset="0"/>
              </a:rPr>
              <a:t> </a:t>
            </a:r>
            <a:r>
              <a:rPr lang="en-US" altLang="ko-KR" b="0" dirty="0" err="1">
                <a:latin typeface="SamsungOne-400" panose="020B0503030303020204" pitchFamily="34" charset="0"/>
              </a:rPr>
              <a:t>là</a:t>
            </a:r>
            <a:r>
              <a:rPr lang="en-US" altLang="ko-KR" b="0" dirty="0">
                <a:latin typeface="SamsungOne-400" panose="020B0503030303020204" pitchFamily="34" charset="0"/>
              </a:rPr>
              <a:t> </a:t>
            </a:r>
            <a:r>
              <a:rPr lang="en-US" altLang="ko-KR" b="0" dirty="0" err="1">
                <a:latin typeface="SamsungOne-400" panose="020B0503030303020204" pitchFamily="34" charset="0"/>
              </a:rPr>
              <a:t>một</a:t>
            </a:r>
            <a:r>
              <a:rPr lang="en-US" altLang="ko-KR" b="0" dirty="0">
                <a:latin typeface="SamsungOne-400" panose="020B0503030303020204" pitchFamily="34" charset="0"/>
              </a:rPr>
              <a:t> </a:t>
            </a:r>
            <a:r>
              <a:rPr lang="en-US" altLang="ko-KR" b="0" dirty="0" err="1">
                <a:latin typeface="SamsungOne-400" panose="020B0503030303020204" pitchFamily="34" charset="0"/>
              </a:rPr>
              <a:t>công</a:t>
            </a:r>
            <a:r>
              <a:rPr lang="en-US" altLang="ko-KR" b="0" dirty="0">
                <a:latin typeface="SamsungOne-400" panose="020B0503030303020204" pitchFamily="34" charset="0"/>
              </a:rPr>
              <a:t> </a:t>
            </a:r>
            <a:r>
              <a:rPr lang="en-US" altLang="ko-KR" b="0" dirty="0" err="1">
                <a:latin typeface="SamsungOne-400" panose="020B0503030303020204" pitchFamily="34" charset="0"/>
              </a:rPr>
              <a:t>cụ</a:t>
            </a:r>
            <a:r>
              <a:rPr lang="en-US" altLang="ko-KR" b="0" dirty="0">
                <a:latin typeface="SamsungOne-400" panose="020B0503030303020204" pitchFamily="34" charset="0"/>
              </a:rPr>
              <a:t> </a:t>
            </a:r>
            <a:r>
              <a:rPr lang="en-US" altLang="ko-KR" b="0" dirty="0" err="1">
                <a:latin typeface="SamsungOne-400" panose="020B0503030303020204" pitchFamily="34" charset="0"/>
              </a:rPr>
              <a:t>dòng</a:t>
            </a:r>
            <a:r>
              <a:rPr lang="en-US" altLang="ko-KR" b="0" dirty="0">
                <a:latin typeface="SamsungOne-400" panose="020B0503030303020204" pitchFamily="34" charset="0"/>
              </a:rPr>
              <a:t> </a:t>
            </a:r>
            <a:r>
              <a:rPr lang="en-US" altLang="ko-KR" b="0" dirty="0" err="1">
                <a:latin typeface="SamsungOne-400" panose="020B0503030303020204" pitchFamily="34" charset="0"/>
              </a:rPr>
              <a:t>lệnh</a:t>
            </a:r>
            <a:r>
              <a:rPr lang="en-US" altLang="ko-KR" b="0" dirty="0">
                <a:latin typeface="SamsungOne-400" panose="020B0503030303020204" pitchFamily="34" charset="0"/>
              </a:rPr>
              <a:t>.</a:t>
            </a:r>
          </a:p>
          <a:p>
            <a:r>
              <a:rPr lang="en-US" altLang="ko-KR" b="0" dirty="0" err="1">
                <a:latin typeface="SamsungOne-400" panose="020B0503030303020204" pitchFamily="34" charset="0"/>
              </a:rPr>
              <a:t>Cú</a:t>
            </a:r>
            <a:r>
              <a:rPr lang="en-US" altLang="ko-KR" b="0" dirty="0">
                <a:latin typeface="SamsungOne-400" panose="020B0503030303020204" pitchFamily="34" charset="0"/>
              </a:rPr>
              <a:t> </a:t>
            </a:r>
            <a:r>
              <a:rPr lang="en-US" altLang="ko-KR" b="0" dirty="0" err="1">
                <a:latin typeface="SamsungOne-400" panose="020B0503030303020204" pitchFamily="34" charset="0"/>
              </a:rPr>
              <a:t>pháp</a:t>
            </a:r>
            <a:r>
              <a:rPr lang="en-US" altLang="ko-KR" b="0" dirty="0">
                <a:latin typeface="SamsungOne-400" panose="020B0503030303020204" pitchFamily="34" charset="0"/>
              </a:rPr>
              <a:t> </a:t>
            </a:r>
            <a:r>
              <a:rPr lang="en-US" altLang="ko-KR" b="0" dirty="0" err="1">
                <a:latin typeface="SamsungOne-400" panose="020B0503030303020204" pitchFamily="34" charset="0"/>
              </a:rPr>
              <a:t>là</a:t>
            </a:r>
            <a:r>
              <a:rPr lang="en-US" altLang="ko-KR" b="0" dirty="0">
                <a:latin typeface="SamsungOne-400" panose="020B0503030303020204" pitchFamily="34" charset="0"/>
              </a:rPr>
              <a:t> </a:t>
            </a:r>
            <a:r>
              <a:rPr lang="en-US" altLang="ko-KR" b="0" dirty="0" err="1">
                <a:latin typeface="SamsungOne-400" panose="020B0503030303020204" pitchFamily="34" charset="0"/>
              </a:rPr>
              <a:t>gọi</a:t>
            </a:r>
            <a:r>
              <a:rPr lang="en-US" altLang="ko-KR" b="0" dirty="0">
                <a:latin typeface="SamsungOne-400" panose="020B0503030303020204" pitchFamily="34" charset="0"/>
              </a:rPr>
              <a:t> </a:t>
            </a:r>
            <a:r>
              <a:rPr lang="en-US" altLang="ko-KR" b="0" dirty="0" err="1">
                <a:latin typeface="SamsungOne-400" panose="020B0503030303020204" pitchFamily="34" charset="0"/>
              </a:rPr>
              <a:t>một</a:t>
            </a:r>
            <a:r>
              <a:rPr lang="en-US" altLang="ko-KR" b="0" dirty="0">
                <a:latin typeface="SamsungOne-400" panose="020B0503030303020204" pitchFamily="34" charset="0"/>
              </a:rPr>
              <a:t> </a:t>
            </a:r>
            <a:r>
              <a:rPr lang="en-US" altLang="ko-KR" b="0" dirty="0" err="1">
                <a:latin typeface="SamsungOne-400" panose="020B0503030303020204" pitchFamily="34" charset="0"/>
              </a:rPr>
              <a:t>trong</a:t>
            </a:r>
            <a:r>
              <a:rPr lang="en-US" altLang="ko-KR" b="0" dirty="0">
                <a:latin typeface="SamsungOne-400" panose="020B0503030303020204" pitchFamily="34" charset="0"/>
              </a:rPr>
              <a:t> </a:t>
            </a:r>
            <a:r>
              <a:rPr lang="en-US" altLang="ko-KR" b="0" dirty="0" err="1">
                <a:latin typeface="SamsungOne-400" panose="020B0503030303020204" pitchFamily="34" charset="0"/>
              </a:rPr>
              <a:t>nhiều</a:t>
            </a:r>
            <a:r>
              <a:rPr lang="en-US" altLang="ko-KR" b="0" dirty="0">
                <a:latin typeface="SamsungOne-400" panose="020B0503030303020204" pitchFamily="34" charset="0"/>
              </a:rPr>
              <a:t> </a:t>
            </a:r>
            <a:r>
              <a:rPr lang="en-US" altLang="ko-KR" b="0" dirty="0" err="1">
                <a:latin typeface="SamsungOne-400" panose="020B0503030303020204" pitchFamily="34" charset="0"/>
              </a:rPr>
              <a:t>lệnh</a:t>
            </a:r>
            <a:r>
              <a:rPr lang="en-US" altLang="ko-KR" b="0" dirty="0">
                <a:latin typeface="SamsungOne-400" panose="020B0503030303020204" pitchFamily="34" charset="0"/>
              </a:rPr>
              <a:t> con </a:t>
            </a:r>
            <a:r>
              <a:rPr lang="en-US" altLang="ko-KR" b="0" dirty="0" err="1">
                <a:latin typeface="SamsungOne-400" panose="020B0503030303020204" pitchFamily="34" charset="0"/>
              </a:rPr>
              <a:t>có</a:t>
            </a:r>
            <a:r>
              <a:rPr lang="en-US" altLang="ko-KR" b="0" dirty="0">
                <a:latin typeface="SamsungOne-400" panose="020B0503030303020204" pitchFamily="34" charset="0"/>
              </a:rPr>
              <a:t> </a:t>
            </a:r>
            <a:r>
              <a:rPr lang="en-US" altLang="ko-KR" b="0" dirty="0" err="1">
                <a:latin typeface="SamsungOne-400" panose="020B0503030303020204" pitchFamily="34" charset="0"/>
              </a:rPr>
              <a:t>sẵn</a:t>
            </a:r>
            <a:r>
              <a:rPr lang="en-US" altLang="ko-KR" b="0" dirty="0">
                <a:latin typeface="SamsungOne-400" panose="020B0503030303020204" pitchFamily="34" charset="0"/>
              </a:rPr>
              <a:t>, </a:t>
            </a:r>
            <a:r>
              <a:rPr lang="en-US" altLang="ko-KR" b="0" dirty="0" err="1">
                <a:latin typeface="SamsungOne-400" panose="020B0503030303020204" pitchFamily="34" charset="0"/>
              </a:rPr>
              <a:t>theo</a:t>
            </a:r>
            <a:r>
              <a:rPr lang="en-US" altLang="ko-KR" b="0" dirty="0">
                <a:latin typeface="SamsungOne-400" panose="020B0503030303020204" pitchFamily="34" charset="0"/>
              </a:rPr>
              <a:t> </a:t>
            </a:r>
            <a:r>
              <a:rPr lang="en-US" altLang="ko-KR" b="0" dirty="0" err="1">
                <a:latin typeface="SamsungOne-400" panose="020B0503030303020204" pitchFamily="34" charset="0"/>
              </a:rPr>
              <a:t>sau</a:t>
            </a:r>
            <a:r>
              <a:rPr lang="en-US" altLang="ko-KR" b="0" dirty="0">
                <a:latin typeface="SamsungOne-400" panose="020B0503030303020204" pitchFamily="34" charset="0"/>
              </a:rPr>
              <a:t> </a:t>
            </a:r>
            <a:r>
              <a:rPr lang="en-US" altLang="ko-KR" b="0" dirty="0" err="1">
                <a:latin typeface="SamsungOne-400" panose="020B0503030303020204" pitchFamily="34" charset="0"/>
              </a:rPr>
              <a:t>là</a:t>
            </a:r>
            <a:r>
              <a:rPr lang="en-US" altLang="ko-KR" b="0" dirty="0">
                <a:latin typeface="SamsungOne-400" panose="020B0503030303020204" pitchFamily="34" charset="0"/>
              </a:rPr>
              <a:t> </a:t>
            </a:r>
            <a:r>
              <a:rPr lang="en-US" altLang="ko-KR" b="0" dirty="0" err="1">
                <a:latin typeface="SamsungOne-400" panose="020B0503030303020204" pitchFamily="34" charset="0"/>
              </a:rPr>
              <a:t>danh</a:t>
            </a:r>
            <a:r>
              <a:rPr lang="en-US" altLang="ko-KR" b="0" dirty="0">
                <a:latin typeface="SamsungOne-400" panose="020B0503030303020204" pitchFamily="34" charset="0"/>
              </a:rPr>
              <a:t> </a:t>
            </a:r>
            <a:r>
              <a:rPr lang="en-US" altLang="ko-KR" b="0" dirty="0" err="1">
                <a:latin typeface="SamsungOne-400" panose="020B0503030303020204" pitchFamily="34" charset="0"/>
              </a:rPr>
              <a:t>sách</a:t>
            </a:r>
            <a:r>
              <a:rPr lang="en-US" altLang="ko-KR" b="0" dirty="0">
                <a:latin typeface="SamsungOne-400" panose="020B0503030303020204" pitchFamily="34" charset="0"/>
              </a:rPr>
              <a:t> </a:t>
            </a:r>
            <a:r>
              <a:rPr lang="en-US" altLang="ko-KR" b="0" dirty="0" err="1">
                <a:latin typeface="SamsungOne-400" panose="020B0503030303020204" pitchFamily="34" charset="0"/>
              </a:rPr>
              <a:t>các</a:t>
            </a:r>
            <a:r>
              <a:rPr lang="en-US" altLang="ko-KR" b="0" dirty="0">
                <a:latin typeface="SamsungOne-400" panose="020B0503030303020204" pitchFamily="34" charset="0"/>
              </a:rPr>
              <a:t> </a:t>
            </a:r>
            <a:r>
              <a:rPr lang="en-US" altLang="ko-KR" b="0" dirty="0" err="1">
                <a:latin typeface="SamsungOne-400" panose="020B0503030303020204" pitchFamily="34" charset="0"/>
              </a:rPr>
              <a:t>đối</a:t>
            </a:r>
            <a:r>
              <a:rPr lang="en-US" altLang="ko-KR" b="0" dirty="0">
                <a:latin typeface="SamsungOne-400" panose="020B0503030303020204" pitchFamily="34" charset="0"/>
              </a:rPr>
              <a:t> </a:t>
            </a:r>
            <a:r>
              <a:rPr lang="en-US" altLang="ko-KR" b="0" dirty="0" err="1">
                <a:latin typeface="SamsungOne-400" panose="020B0503030303020204" pitchFamily="34" charset="0"/>
              </a:rPr>
              <a:t>số</a:t>
            </a:r>
            <a:r>
              <a:rPr lang="en-US" altLang="ko-KR" b="0" dirty="0">
                <a:latin typeface="SamsungOne-400" panose="020B0503030303020204" pitchFamily="34" charset="0"/>
              </a:rPr>
              <a:t> </a:t>
            </a:r>
            <a:r>
              <a:rPr lang="en-US" altLang="ko-KR" b="0" dirty="0" err="1">
                <a:latin typeface="SamsungOne-400" panose="020B0503030303020204" pitchFamily="34" charset="0"/>
              </a:rPr>
              <a:t>và</a:t>
            </a:r>
            <a:r>
              <a:rPr lang="en-US" altLang="ko-KR" b="0" dirty="0">
                <a:latin typeface="SamsungOne-400" panose="020B0503030303020204" pitchFamily="34" charset="0"/>
              </a:rPr>
              <a:t> </a:t>
            </a:r>
            <a:r>
              <a:rPr lang="en-US" altLang="ko-KR" b="0" dirty="0" err="1">
                <a:latin typeface="SamsungOne-400" panose="020B0503030303020204" pitchFamily="34" charset="0"/>
              </a:rPr>
              <a:t>tham</a:t>
            </a:r>
            <a:r>
              <a:rPr lang="en-US" altLang="ko-KR" b="0" dirty="0">
                <a:latin typeface="SamsungOne-400" panose="020B0503030303020204" pitchFamily="34" charset="0"/>
              </a:rPr>
              <a:t> </a:t>
            </a:r>
            <a:r>
              <a:rPr lang="en-US" altLang="ko-KR" b="0" dirty="0" err="1">
                <a:latin typeface="SamsungOne-400" panose="020B0503030303020204" pitchFamily="34" charset="0"/>
              </a:rPr>
              <a:t>số</a:t>
            </a:r>
            <a:r>
              <a:rPr lang="en-US" altLang="ko-KR" b="0" dirty="0">
                <a:latin typeface="SamsungOne-400" panose="020B0503030303020204" pitchFamily="34" charset="0"/>
              </a:rPr>
              <a:t> </a:t>
            </a:r>
            <a:r>
              <a:rPr lang="en-US" altLang="ko-KR" b="0" dirty="0" err="1">
                <a:latin typeface="SamsungOne-400" panose="020B0503030303020204" pitchFamily="34" charset="0"/>
              </a:rPr>
              <a:t>phù</a:t>
            </a:r>
            <a:r>
              <a:rPr lang="en-US" altLang="ko-KR" b="0" dirty="0">
                <a:latin typeface="SamsungOne-400" panose="020B0503030303020204" pitchFamily="34" charset="0"/>
              </a:rPr>
              <a:t> </a:t>
            </a:r>
            <a:r>
              <a:rPr lang="en-US" altLang="ko-KR" b="0" dirty="0" err="1">
                <a:latin typeface="SamsungOne-400" panose="020B0503030303020204" pitchFamily="34" charset="0"/>
              </a:rPr>
              <a:t>hợp</a:t>
            </a:r>
            <a:r>
              <a:rPr lang="en-US" altLang="ko-KR" b="0" dirty="0">
                <a:latin typeface="SamsungOne-400" panose="020B0503030303020204" pitchFamily="34" charset="0"/>
              </a:rPr>
              <a:t> </a:t>
            </a:r>
            <a:r>
              <a:rPr lang="en-US" altLang="ko-KR" b="0" dirty="0" err="1">
                <a:latin typeface="SamsungOne-400" panose="020B0503030303020204" pitchFamily="34" charset="0"/>
              </a:rPr>
              <a:t>với</a:t>
            </a:r>
            <a:r>
              <a:rPr lang="en-US" altLang="ko-KR" b="0" dirty="0">
                <a:latin typeface="SamsungOne-400" panose="020B0503030303020204" pitchFamily="34" charset="0"/>
              </a:rPr>
              <a:t> </a:t>
            </a:r>
            <a:r>
              <a:rPr lang="en-US" altLang="ko-KR" b="0" dirty="0" err="1">
                <a:latin typeface="SamsungOne-400" panose="020B0503030303020204" pitchFamily="34" charset="0"/>
              </a:rPr>
              <a:t>lệnh</a:t>
            </a:r>
            <a:r>
              <a:rPr lang="en-US" altLang="ko-KR" b="0" dirty="0">
                <a:latin typeface="SamsungOne-400" panose="020B0503030303020204" pitchFamily="34" charset="0"/>
              </a:rPr>
              <a:t> con </a:t>
            </a:r>
            <a:r>
              <a:rPr lang="en-US" altLang="ko-KR" b="0" dirty="0" err="1">
                <a:latin typeface="SamsungOne-400" panose="020B0503030303020204" pitchFamily="34" charset="0"/>
              </a:rPr>
              <a:t>đó</a:t>
            </a:r>
            <a:r>
              <a:rPr lang="en-US" altLang="ko-KR" b="0" dirty="0">
                <a:latin typeface="SamsungOne-400" panose="020B0503030303020204" pitchFamily="34" charset="0"/>
              </a:rPr>
              <a:t>.</a:t>
            </a:r>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11</a:t>
            </a:fld>
            <a:endParaRPr lang="ko-KR" altLang="en-US" dirty="0"/>
          </a:p>
        </p:txBody>
      </p:sp>
    </p:spTree>
    <p:extLst>
      <p:ext uri="{BB962C8B-B14F-4D97-AF65-F5344CB8AC3E}">
        <p14:creationId xmlns:p14="http://schemas.microsoft.com/office/powerpoint/2010/main" val="67268957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sz="1200" b="0" kern="1200" dirty="0" err="1">
                <a:solidFill>
                  <a:schemeClr val="tx1"/>
                </a:solidFill>
                <a:latin typeface="SamsungOne-400" panose="020B0503030303020204" pitchFamily="34" charset="0"/>
                <a:ea typeface="+mn-ea"/>
                <a:cs typeface="+mn-cs"/>
              </a:rPr>
              <a:t>Bộ</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xử</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lý</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để</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thao</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tác</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các</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tệp</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luồng</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bằng</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cách</a:t>
            </a:r>
            <a:r>
              <a:rPr lang="en-US" sz="1200" b="0" kern="1200" dirty="0">
                <a:solidFill>
                  <a:schemeClr val="tx1"/>
                </a:solidFill>
                <a:latin typeface="SamsungOne-400" panose="020B0503030303020204" pitchFamily="34" charset="0"/>
                <a:ea typeface="+mn-ea"/>
                <a:cs typeface="+mn-cs"/>
              </a:rPr>
              <a:t> chia </a:t>
            </a:r>
            <a:r>
              <a:rPr lang="en-US" sz="1200" b="0" kern="1200" dirty="0" err="1">
                <a:solidFill>
                  <a:schemeClr val="tx1"/>
                </a:solidFill>
                <a:latin typeface="SamsungOne-400" panose="020B0503030303020204" pitchFamily="34" charset="0"/>
                <a:ea typeface="+mn-ea"/>
                <a:cs typeface="+mn-cs"/>
              </a:rPr>
              <a:t>nhỏ</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và</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tổng</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hợp</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chúng</a:t>
            </a:r>
            <a:endParaRPr lang="en-KR" sz="1200" b="0" kern="1200" dirty="0">
              <a:solidFill>
                <a:schemeClr val="tx1"/>
              </a:solidFill>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110</a:t>
            </a:fld>
            <a:endParaRPr lang="ko-KR" altLang="en-US" dirty="0"/>
          </a:p>
        </p:txBody>
      </p:sp>
    </p:spTree>
    <p:extLst>
      <p:ext uri="{BB962C8B-B14F-4D97-AF65-F5344CB8AC3E}">
        <p14:creationId xmlns:p14="http://schemas.microsoft.com/office/powerpoint/2010/main" val="359787251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sz="1200" b="0" kern="1200" dirty="0" err="1">
                <a:solidFill>
                  <a:schemeClr val="tx1"/>
                </a:solidFill>
                <a:latin typeface="SamsungOne-400" panose="020B0503030303020204" pitchFamily="34" charset="0"/>
                <a:ea typeface="+mn-ea"/>
                <a:cs typeface="+mn-cs"/>
              </a:rPr>
              <a:t>Bộ</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xử</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lý</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dựa</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trên</a:t>
            </a:r>
            <a:r>
              <a:rPr lang="en-US" sz="1200" b="0" kern="1200" dirty="0">
                <a:solidFill>
                  <a:schemeClr val="tx1"/>
                </a:solidFill>
                <a:latin typeface="SamsungOne-400" panose="020B0503030303020204" pitchFamily="34" charset="0"/>
                <a:ea typeface="+mn-ea"/>
                <a:cs typeface="+mn-cs"/>
              </a:rPr>
              <a:t> HTTP</a:t>
            </a:r>
            <a:endParaRPr lang="en-KR" altLang="ko-Kore-KR" sz="1200" b="1" kern="1200" dirty="0">
              <a:solidFill>
                <a:schemeClr val="tx1"/>
              </a:solidFill>
              <a:latin typeface="SamsungOne-400" panose="020B0503030303020204" pitchFamily="34" charset="0"/>
              <a:ea typeface="+mn-ea"/>
              <a:cs typeface="+mn-cs"/>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111</a:t>
            </a:fld>
            <a:endParaRPr lang="ko-KR" altLang="en-US" dirty="0"/>
          </a:p>
        </p:txBody>
      </p:sp>
    </p:spTree>
    <p:extLst>
      <p:ext uri="{BB962C8B-B14F-4D97-AF65-F5344CB8AC3E}">
        <p14:creationId xmlns:p14="http://schemas.microsoft.com/office/powerpoint/2010/main" val="141811723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a:defRPr/>
            </a:pPr>
            <a:r>
              <a:rPr lang="en-US" sz="1200" b="0" kern="1200" dirty="0" err="1">
                <a:solidFill>
                  <a:schemeClr val="tx1"/>
                </a:solidFill>
                <a:latin typeface="SamsungOne-400" panose="020B0503030303020204" pitchFamily="34" charset="0"/>
                <a:ea typeface="+mn-ea"/>
                <a:cs typeface="+mn-cs"/>
              </a:rPr>
              <a:t>Các</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dịch</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vụ</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dựa</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trên</a:t>
            </a:r>
            <a:r>
              <a:rPr lang="en-US" sz="1200" b="0" kern="1200" dirty="0">
                <a:solidFill>
                  <a:schemeClr val="tx1"/>
                </a:solidFill>
                <a:latin typeface="SamsungOne-400" panose="020B0503030303020204" pitchFamily="34" charset="0"/>
                <a:ea typeface="+mn-ea"/>
                <a:cs typeface="+mn-cs"/>
              </a:rPr>
              <a:t> Amazon AWS. </a:t>
            </a:r>
            <a:r>
              <a:rPr lang="en-US" sz="1200" b="0" kern="1200" dirty="0" err="1">
                <a:solidFill>
                  <a:schemeClr val="tx1"/>
                </a:solidFill>
                <a:latin typeface="SamsungOne-400" panose="020B0503030303020204" pitchFamily="34" charset="0"/>
                <a:ea typeface="+mn-ea"/>
                <a:cs typeface="+mn-cs"/>
              </a:rPr>
              <a:t>Chủ</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yếu</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là</a:t>
            </a:r>
            <a:r>
              <a:rPr lang="en-US" sz="1200" b="0" kern="1200" dirty="0">
                <a:solidFill>
                  <a:schemeClr val="tx1"/>
                </a:solidFill>
                <a:latin typeface="SamsungOne-400" panose="020B0503030303020204" pitchFamily="34" charset="0"/>
                <a:ea typeface="+mn-ea"/>
                <a:cs typeface="+mn-cs"/>
              </a:rPr>
              <a:t> S3, SNS </a:t>
            </a:r>
            <a:r>
              <a:rPr lang="en-US" sz="1200" b="0" kern="1200" dirty="0" err="1">
                <a:solidFill>
                  <a:schemeClr val="tx1"/>
                </a:solidFill>
                <a:latin typeface="SamsungOne-400" panose="020B0503030303020204" pitchFamily="34" charset="0"/>
                <a:ea typeface="+mn-ea"/>
                <a:cs typeface="+mn-cs"/>
              </a:rPr>
              <a:t>và</a:t>
            </a:r>
            <a:r>
              <a:rPr lang="en-US" sz="1200" b="0" kern="1200" dirty="0">
                <a:solidFill>
                  <a:schemeClr val="tx1"/>
                </a:solidFill>
                <a:latin typeface="SamsungOne-400" panose="020B0503030303020204" pitchFamily="34" charset="0"/>
                <a:ea typeface="+mn-ea"/>
                <a:cs typeface="+mn-cs"/>
              </a:rPr>
              <a:t> SQS.</a:t>
            </a:r>
            <a:endParaRPr lang="en-KR" sz="1200" b="0" kern="1200" dirty="0">
              <a:solidFill>
                <a:schemeClr val="tx1"/>
              </a:solidFill>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112</a:t>
            </a:fld>
            <a:endParaRPr lang="ko-KR" altLang="en-US" dirty="0"/>
          </a:p>
        </p:txBody>
      </p:sp>
    </p:spTree>
    <p:extLst>
      <p:ext uri="{BB962C8B-B14F-4D97-AF65-F5344CB8AC3E}">
        <p14:creationId xmlns:p14="http://schemas.microsoft.com/office/powerpoint/2010/main" val="186799645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normAutofit fontScale="32500" lnSpcReduction="20000"/>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endParaRPr lang="en" altLang="ko-KR" dirty="0">
              <a:latin typeface="SamsungOne-400" panose="020B0503030303020204" pitchFamily="34" charset="0"/>
            </a:endParaRPr>
          </a:p>
          <a:p>
            <a:r>
              <a:rPr lang="vi-VN" altLang="ko-KR" dirty="0">
                <a:latin typeface="SamsungOne-400" panose="020B0503030303020204" pitchFamily="34" charset="0"/>
              </a:rPr>
              <a:t>Bài này gồm Sáu phần.</a:t>
            </a:r>
          </a:p>
          <a:p>
            <a:r>
              <a:rPr lang="vi-VN" altLang="ko-KR" dirty="0">
                <a:latin typeface="SamsungOne-400" panose="020B0503030303020204" pitchFamily="34" charset="0"/>
              </a:rPr>
              <a:t>Phần 1: Đầu tiên chúng t</a:t>
            </a:r>
            <a:r>
              <a:rPr lang="en-US" altLang="ko-KR" dirty="0">
                <a:latin typeface="SamsungOne-400" panose="020B0503030303020204" pitchFamily="34" charset="0"/>
              </a:rPr>
              <a:t>a</a:t>
            </a:r>
            <a:r>
              <a:rPr lang="vi-VN" altLang="ko-KR" dirty="0">
                <a:latin typeface="SamsungOne-400" panose="020B0503030303020204" pitchFamily="34" charset="0"/>
              </a:rPr>
              <a:t> đề cập đến các tính năng chính của NiFi. Sau đó, chúng t</a:t>
            </a:r>
            <a:r>
              <a:rPr lang="en-US" altLang="ko-KR" dirty="0">
                <a:latin typeface="SamsungOne-400" panose="020B0503030303020204" pitchFamily="34" charset="0"/>
              </a:rPr>
              <a:t>a</a:t>
            </a:r>
            <a:r>
              <a:rPr lang="vi-VN" altLang="ko-KR" dirty="0">
                <a:latin typeface="SamsungOne-400" panose="020B0503030303020204" pitchFamily="34" charset="0"/>
              </a:rPr>
              <a:t> làm theo việc xác định từng khái niệm và thành phần cốt lõi của NiFi bao gồm FlowFile, Bộ xử lý, Kết nối, Nhóm quy trình, Bộ điều khiển luồng. Cuối cùng, chúng tôi đề cập đến Kiến trúc NiFi.</a:t>
            </a:r>
          </a:p>
          <a:p>
            <a:endParaRPr lang="vi-VN" altLang="ko-KR" dirty="0">
              <a:latin typeface="SamsungOne-400" panose="020B0503030303020204" pitchFamily="34" charset="0"/>
            </a:endParaRPr>
          </a:p>
          <a:p>
            <a:r>
              <a:rPr lang="vi-VN" altLang="ko-KR" dirty="0">
                <a:latin typeface="SamsungOne-400" panose="020B0503030303020204" pitchFamily="34" charset="0"/>
              </a:rPr>
              <a:t>Phần 2: Phần này giới thiệu giao diện người dùng tổng thể cho Apache NiFi. Điều hướng khung vẽ NiFi, các thành phần trong thanh công cụ thành phần, Menu Toàn cầu, thanh trạng thái, bảng Điều hướng và bảng vận hành được giới thiệu.</a:t>
            </a:r>
          </a:p>
          <a:p>
            <a:endParaRPr lang="vi-VN" altLang="ko-KR" dirty="0">
              <a:latin typeface="SamsungOne-400" panose="020B0503030303020204" pitchFamily="34" charset="0"/>
            </a:endParaRPr>
          </a:p>
          <a:p>
            <a:r>
              <a:rPr lang="vi-VN" altLang="ko-KR" dirty="0">
                <a:latin typeface="SamsungOne-400" panose="020B0503030303020204" pitchFamily="34" charset="0"/>
              </a:rPr>
              <a:t>Phần 3: Phần này giới thiệu bộ xử lý NiFi. Nó bao phủ các phần của bảng điều khiển bề mặt khi bộ xử lý đã được đặt trên canvas. Bộ xử lý có thể làm việc trên nhiều loại hoạt động khác nhau, bao gồm nhập dữ liệu, chuyển đổi dữ liệu, xuất dữ liệu, v.v. Chúng t</a:t>
            </a:r>
            <a:r>
              <a:rPr lang="en-US" altLang="ko-KR" dirty="0">
                <a:latin typeface="SamsungOne-400" panose="020B0503030303020204" pitchFamily="34" charset="0"/>
              </a:rPr>
              <a:t>a</a:t>
            </a:r>
            <a:r>
              <a:rPr lang="vi-VN" altLang="ko-KR" dirty="0">
                <a:latin typeface="SamsungOne-400" panose="020B0503030303020204" pitchFamily="34" charset="0"/>
              </a:rPr>
              <a:t> đề cập đến từng danh mục và mô tả ngắn gọn một số bộ xử lý được sử dụng phổ biến hơn trong mỗi danh mục.</a:t>
            </a:r>
            <a:endParaRPr lang="en-US" altLang="ko-KR" dirty="0">
              <a:latin typeface="SamsungOne-400" panose="020B0503030303020204" pitchFamily="34" charset="0"/>
            </a:endParaRPr>
          </a:p>
          <a:p>
            <a:endParaRPr lang="en-US" altLang="ko-KR" dirty="0">
              <a:latin typeface="SamsungOne-400" panose="020B0503030303020204" pitchFamily="34" charset="0"/>
            </a:endParaRPr>
          </a:p>
          <a:p>
            <a:r>
              <a:rPr lang="vi-VN" altLang="ko-KR" b="1" u="sng" dirty="0">
                <a:latin typeface="SamsungOne-400" panose="020B0503030303020204" pitchFamily="34" charset="0"/>
              </a:rPr>
              <a:t>Phần 4: Phần này giới thiệu khái niệm về Kết nối và Mối quan hệ. Chúng t</a:t>
            </a:r>
            <a:r>
              <a:rPr lang="en-US" altLang="ko-KR" b="1" u="sng" dirty="0">
                <a:latin typeface="SamsungOne-400" panose="020B0503030303020204" pitchFamily="34" charset="0"/>
              </a:rPr>
              <a:t>a</a:t>
            </a:r>
            <a:r>
              <a:rPr lang="vi-VN" altLang="ko-KR" b="1" u="sng" dirty="0">
                <a:latin typeface="SamsungOne-400" panose="020B0503030303020204" pitchFamily="34" charset="0"/>
              </a:rPr>
              <a:t> tìm hiểu cách tạo kết nối giữa các bộ xử lý dựa trên các mối quan hệ. Chúng t</a:t>
            </a:r>
            <a:r>
              <a:rPr lang="en-US" altLang="ko-KR" b="1" u="sng" dirty="0">
                <a:latin typeface="SamsungOne-400" panose="020B0503030303020204" pitchFamily="34" charset="0"/>
              </a:rPr>
              <a:t>a</a:t>
            </a:r>
            <a:r>
              <a:rPr lang="vi-VN" altLang="ko-KR" b="1" u="sng" dirty="0">
                <a:latin typeface="SamsungOne-400" panose="020B0503030303020204" pitchFamily="34" charset="0"/>
              </a:rPr>
              <a:t> thấy rằng các kết nối có khả năng xếp hàng vào bộ đệm lưu trữ FlowFiles.</a:t>
            </a:r>
            <a:endParaRPr lang="en-US" altLang="ko-KR" b="1" u="sng" dirty="0">
              <a:latin typeface="SamsungOne-400" panose="020B0503030303020204" pitchFamily="34" charset="0"/>
            </a:endParaRPr>
          </a:p>
          <a:p>
            <a:endParaRPr lang="en-US" altLang="ko-KR" dirty="0">
              <a:latin typeface="SamsungOne-400" panose="020B0503030303020204" pitchFamily="34" charset="0"/>
            </a:endParaRPr>
          </a:p>
          <a:p>
            <a:r>
              <a:rPr lang="vi-VN" altLang="ko-KR" dirty="0">
                <a:latin typeface="SamsungOne-400" panose="020B0503030303020204" pitchFamily="34" charset="0"/>
              </a:rPr>
              <a:t>Phần 5 : Trong Phần này, học sinh học cách kết hợp các bộ xử lý và kết nối với nhau để tạo ra các luồng dữ liệu thực tế.</a:t>
            </a:r>
          </a:p>
          <a:p>
            <a:endParaRPr lang="vi-VN" altLang="ko-KR" dirty="0">
              <a:latin typeface="SamsungOne-400" panose="020B0503030303020204" pitchFamily="34" charset="0"/>
            </a:endParaRPr>
          </a:p>
          <a:p>
            <a:r>
              <a:rPr lang="vi-VN" altLang="ko-KR" dirty="0">
                <a:latin typeface="SamsungOne-400" panose="020B0503030303020204" pitchFamily="34" charset="0"/>
              </a:rPr>
              <a:t>Phần 6: Trong Phần này, học viên tìm hiểu cách nhóm các luồng dữ liệu theo nhóm để tạo Nhóm Quy trình.</a:t>
            </a:r>
          </a:p>
          <a:p>
            <a:r>
              <a:rPr lang="vi-VN" altLang="ko-KR" dirty="0">
                <a:latin typeface="SamsungOne-400" panose="020B0503030303020204" pitchFamily="34" charset="0"/>
              </a:rPr>
              <a:t>PG có thể được sử dụng để kết hợp một cách hợp lý các luồng dữ liệu có thể được sử dụng lại cũng như được lưu dưới dạng mẫu.</a:t>
            </a:r>
            <a:endParaRPr lang="en-US" altLang="ko-KR" dirty="0">
              <a:latin typeface="SamsungOne-400" panose="020B0503030303020204" pitchFamily="34" charset="0"/>
            </a:endParaRPr>
          </a:p>
          <a:p>
            <a:endParaRPr lang="en-US" altLang="ko-KR" dirty="0">
              <a:latin typeface="SamsungOne-400" panose="020B0503030303020204" pitchFamily="34" charset="0"/>
            </a:endParaRPr>
          </a:p>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endParaRPr lang="ko-KR" altLang="ko-KR" u="none" dirty="0">
              <a:latin typeface="SamsungOne-400" panose="020B0503030303020204" pitchFamily="34" charset="0"/>
            </a:endParaRPr>
          </a:p>
          <a:p>
            <a:pPr>
              <a:lnSpc>
                <a:spcPts val="1800"/>
              </a:lnSpc>
              <a:spcBef>
                <a:spcPts val="1000"/>
              </a:spcBef>
              <a:spcAft>
                <a:spcPts val="0"/>
              </a:spcAft>
            </a:pPr>
            <a:r>
              <a:rPr lang="vi-VN" altLang="ko-KR" dirty="0">
                <a:latin typeface="SamsungOne-400" panose="020B0503030303020204" pitchFamily="34" charset="0"/>
              </a:rPr>
              <a:t>Trong </a:t>
            </a:r>
            <a:r>
              <a:rPr lang="en-US" altLang="ko-KR" dirty="0">
                <a:latin typeface="SamsungOne-400" panose="020B0503030303020204" pitchFamily="34" charset="0"/>
              </a:rPr>
              <a:t>b</a:t>
            </a:r>
            <a:r>
              <a:rPr lang="vi-VN" altLang="ko-KR" dirty="0">
                <a:latin typeface="SamsungOne-400" panose="020B0503030303020204" pitchFamily="34" charset="0"/>
              </a:rPr>
              <a:t>ài này, bạn sẽ học được</a:t>
            </a:r>
            <a:endParaRPr lang="en-US" altLang="ko-KR" dirty="0">
              <a:latin typeface="SamsungOne-400" panose="020B0503030303020204" pitchFamily="34" charset="0"/>
            </a:endParaRPr>
          </a:p>
          <a:p>
            <a:pPr marL="171450" indent="-171450">
              <a:lnSpc>
                <a:spcPts val="1800"/>
              </a:lnSpc>
              <a:spcBef>
                <a:spcPts val="1000"/>
              </a:spcBef>
              <a:spcAft>
                <a:spcPts val="0"/>
              </a:spcAft>
              <a:buFont typeface="Arial"/>
              <a:buChar char="•"/>
            </a:pPr>
            <a:r>
              <a:rPr lang="vi-VN" altLang="ko-KR" dirty="0">
                <a:latin typeface="SamsungOne-400" panose="020B0503030303020204" pitchFamily="34" charset="0"/>
              </a:rPr>
              <a:t>Các khái niệm và thành phần cốt lõi của Apache NiFi.</a:t>
            </a:r>
          </a:p>
          <a:p>
            <a:pPr marL="171450" indent="-171450">
              <a:lnSpc>
                <a:spcPts val="1800"/>
              </a:lnSpc>
              <a:spcBef>
                <a:spcPts val="1000"/>
              </a:spcBef>
              <a:spcAft>
                <a:spcPts val="0"/>
              </a:spcAft>
              <a:buFont typeface="Arial"/>
              <a:buChar char="•"/>
            </a:pPr>
            <a:r>
              <a:rPr lang="vi-VN" altLang="ko-KR" dirty="0">
                <a:latin typeface="SamsungOne-400" panose="020B0503030303020204" pitchFamily="34" charset="0"/>
              </a:rPr>
              <a:t>Giao diện người dùng tổng thể cho Apache NiFi.</a:t>
            </a:r>
          </a:p>
          <a:p>
            <a:pPr marL="171450" indent="-171450">
              <a:lnSpc>
                <a:spcPts val="1800"/>
              </a:lnSpc>
              <a:spcBef>
                <a:spcPts val="1000"/>
              </a:spcBef>
              <a:spcAft>
                <a:spcPts val="0"/>
              </a:spcAft>
              <a:buFont typeface="Arial"/>
              <a:buChar char="•"/>
            </a:pPr>
            <a:r>
              <a:rPr lang="vi-VN" altLang="ko-KR" dirty="0">
                <a:latin typeface="SamsungOne-400" panose="020B0503030303020204" pitchFamily="34" charset="0"/>
              </a:rPr>
              <a:t>Các bộ xử lý Apache NiFi thường được sử dụng trong mỗi danh mục.</a:t>
            </a:r>
          </a:p>
          <a:p>
            <a:pPr marL="171450" indent="-171450">
              <a:lnSpc>
                <a:spcPts val="1800"/>
              </a:lnSpc>
              <a:spcBef>
                <a:spcPts val="1000"/>
              </a:spcBef>
              <a:spcAft>
                <a:spcPts val="0"/>
              </a:spcAft>
              <a:buFont typeface="Arial"/>
              <a:buChar char="•"/>
            </a:pPr>
            <a:r>
              <a:rPr lang="vi-VN" altLang="ko-KR" dirty="0">
                <a:latin typeface="SamsungOne-400" panose="020B0503030303020204" pitchFamily="34" charset="0"/>
              </a:rPr>
              <a:t>Cách tạo kết nối giữa các bộ xử lý dựa trên các mối quan hệ.</a:t>
            </a:r>
          </a:p>
          <a:p>
            <a:pPr marL="171450" indent="-171450">
              <a:lnSpc>
                <a:spcPts val="1800"/>
              </a:lnSpc>
              <a:spcBef>
                <a:spcPts val="1000"/>
              </a:spcBef>
              <a:spcAft>
                <a:spcPts val="0"/>
              </a:spcAft>
              <a:buFont typeface="Arial"/>
              <a:buChar char="•"/>
            </a:pPr>
            <a:r>
              <a:rPr lang="vi-VN" altLang="ko-KR" dirty="0">
                <a:latin typeface="SamsungOne-400" panose="020B0503030303020204" pitchFamily="34" charset="0"/>
              </a:rPr>
              <a:t>Cách đặt bộ xử lý và kết nối với nhau để tạo luồng dữ liệu thực tế.</a:t>
            </a:r>
          </a:p>
          <a:p>
            <a:pPr marL="171450" indent="-171450">
              <a:lnSpc>
                <a:spcPts val="1800"/>
              </a:lnSpc>
              <a:spcBef>
                <a:spcPts val="1000"/>
              </a:spcBef>
              <a:spcAft>
                <a:spcPts val="0"/>
              </a:spcAft>
              <a:buFont typeface="Arial"/>
              <a:buChar char="•"/>
            </a:pPr>
            <a:r>
              <a:rPr lang="vi-VN" altLang="ko-KR" dirty="0">
                <a:latin typeface="SamsungOne-400" panose="020B0503030303020204" pitchFamily="34" charset="0"/>
              </a:rPr>
              <a:t>Cách nhóm các luồng dữ liệu theo nhóm để tạo Nhóm quy trình.</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113</a:t>
            </a:fld>
            <a:endParaRPr lang="ko-KR" altLang="en-US" dirty="0"/>
          </a:p>
        </p:txBody>
      </p:sp>
    </p:spTree>
    <p:extLst>
      <p:ext uri="{BB962C8B-B14F-4D97-AF65-F5344CB8AC3E}">
        <p14:creationId xmlns:p14="http://schemas.microsoft.com/office/powerpoint/2010/main" val="57607150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normAutofit fontScale="85000" lnSpcReduction="20000"/>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a:defRPr/>
            </a:pPr>
            <a:r>
              <a:rPr lang="vi-VN" altLang="ko-KR" b="0" dirty="0">
                <a:latin typeface="SamsungOne-400" panose="020B0503030303020204" pitchFamily="34" charset="0"/>
              </a:rPr>
              <a:t>Thuật ngữ "Mối quan hệ" có thể gây nhầm lẫn cho nhiều sinh viên quen thuộc với "Hệ thống quản lý cơ sở dữ liệu quan hệ" hoặc cơ sở dữ liệu dựa trên biểu đồ có các nút và cạnh, trong đó các cạnh biểu thị các mối quan hệ.</a:t>
            </a:r>
          </a:p>
          <a:p>
            <a:pPr>
              <a:defRPr/>
            </a:pPr>
            <a:r>
              <a:rPr lang="vi-VN" altLang="ko-KR" b="0" dirty="0">
                <a:latin typeface="SamsungOne-400" panose="020B0503030303020204" pitchFamily="34" charset="0"/>
              </a:rPr>
              <a:t>Thuật ngữ, như được sử dụng bởi NiFi không liên quan gì đến những điều này.</a:t>
            </a:r>
          </a:p>
          <a:p>
            <a:pPr>
              <a:defRPr/>
            </a:pPr>
            <a:r>
              <a:rPr lang="vi-VN" altLang="ko-KR" b="0" dirty="0">
                <a:latin typeface="SamsungOne-400" panose="020B0503030303020204" pitchFamily="34" charset="0"/>
              </a:rPr>
              <a:t>Trong NiFi, có một Mối quan hệ cho mọi đầu ra có thể có từ bộ xử lý và loại đầu ra đặt tên cho Mối quan hệ.</a:t>
            </a:r>
            <a:endParaRPr lang="en-US" altLang="ko-KR" b="0" dirty="0">
              <a:latin typeface="SamsungOne-400" panose="020B0503030303020204" pitchFamily="34" charset="0"/>
            </a:endParaRPr>
          </a:p>
          <a:p>
            <a:pPr>
              <a:defRPr/>
            </a:pPr>
            <a:endParaRPr lang="en-US" altLang="ko-KR" b="0" dirty="0">
              <a:latin typeface="SamsungOne-400" panose="020B0503030303020204" pitchFamily="34" charset="0"/>
            </a:endParaRPr>
          </a:p>
          <a:p>
            <a:pPr>
              <a:defRPr/>
            </a:pPr>
            <a:r>
              <a:rPr lang="vi-VN" altLang="ko-KR" b="0" dirty="0">
                <a:latin typeface="SamsungOne-400" panose="020B0503030303020204" pitchFamily="34" charset="0"/>
              </a:rPr>
              <a:t>Mặc dù hình ảnh hiển thị một quy trình trong đó mỗi mối quan hệ đi đến một bộ xử lý riêng biệt, nhưng trên thực tế, một kết nối có thể bao gồm nhiều mối quan hệ.</a:t>
            </a:r>
          </a:p>
          <a:p>
            <a:pPr>
              <a:defRPr/>
            </a:pPr>
            <a:r>
              <a:rPr lang="vi-VN" altLang="ko-KR" b="0" dirty="0">
                <a:latin typeface="SamsungOne-400" panose="020B0503030303020204" pitchFamily="34" charset="0"/>
              </a:rPr>
              <a:t>Các mối quan hệ có thể được định tuyến đến nhiều bộ xử lý xuôi dòng, trong trường hợp đó, FlowFile được sao chép và gửi trên mỗi tuyến.</a:t>
            </a:r>
            <a:endParaRPr lang="en-US" altLang="ko-KR" b="0" dirty="0">
              <a:latin typeface="SamsungOne-400" panose="020B0503030303020204" pitchFamily="34" charset="0"/>
            </a:endParaRPr>
          </a:p>
          <a:p>
            <a:pPr>
              <a:defRPr/>
            </a:pPr>
            <a:endParaRPr lang="en-US" altLang="ko-KR" b="0" dirty="0">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a:defRPr/>
            </a:pPr>
            <a:r>
              <a:rPr lang="vi-VN" sz="1200" b="0" kern="1200" dirty="0">
                <a:solidFill>
                  <a:schemeClr val="tx1"/>
                </a:solidFill>
                <a:latin typeface="SamsungOne-400" panose="020B0503030303020204" pitchFamily="34" charset="0"/>
              </a:rPr>
              <a:t>Đầu ra kết quả của Bộ xử lý đặt tên cho Mối quan hệ.</a:t>
            </a:r>
          </a:p>
          <a:p>
            <a:pPr>
              <a:defRPr/>
            </a:pPr>
            <a:r>
              <a:rPr lang="vi-VN" sz="1200" b="0" kern="1200" dirty="0">
                <a:solidFill>
                  <a:schemeClr val="tx1"/>
                </a:solidFill>
                <a:latin typeface="SamsungOne-400" panose="020B0503030303020204" pitchFamily="34" charset="0"/>
              </a:rPr>
              <a:t>Do đó, mọi kết quả đầu ra có thể trở thành Mối quan hệ.</a:t>
            </a:r>
          </a:p>
          <a:p>
            <a:pPr>
              <a:defRPr/>
            </a:pPr>
            <a:r>
              <a:rPr lang="vi-VN" sz="1200" b="0" kern="1200" dirty="0">
                <a:solidFill>
                  <a:schemeClr val="tx1"/>
                </a:solidFill>
                <a:latin typeface="SamsungOne-400" panose="020B0503030303020204" pitchFamily="34" charset="0"/>
              </a:rPr>
              <a:t>Một số ví dụ Mối quan hệ thành công (đầu ra là kết quả của một hoạt động thành công trên Bộ xử lý), thất bại, v.v.</a:t>
            </a:r>
          </a:p>
          <a:p>
            <a:pPr>
              <a:defRPr/>
            </a:pPr>
            <a:r>
              <a:rPr lang="vi-VN" sz="1200" b="0" kern="1200" dirty="0">
                <a:solidFill>
                  <a:schemeClr val="tx1"/>
                </a:solidFill>
                <a:latin typeface="SamsungOne-400" panose="020B0503030303020204" pitchFamily="34" charset="0"/>
              </a:rPr>
              <a:t>Bộ xử lý phải cung cấp một lộ trình cho đầu ra của tất cả các Mối quan hệ FlowFiles.</a:t>
            </a:r>
          </a:p>
          <a:p>
            <a:pPr>
              <a:defRPr/>
            </a:pPr>
            <a:r>
              <a:rPr lang="vi-VN" sz="1200" b="0" kern="1200" dirty="0">
                <a:solidFill>
                  <a:schemeClr val="tx1"/>
                </a:solidFill>
                <a:latin typeface="SamsungOne-400" panose="020B0503030303020204" pitchFamily="34" charset="0"/>
              </a:rPr>
              <a:t>Tuyến đường có thể là một Bộ xử lý xuôi dòng thực tế, hoặc nó có thể đơn giản là tự động kết thúc trong bộ xử lý hiện tại.</a:t>
            </a:r>
            <a:endParaRPr lang="en-US" sz="1200" b="0" kern="1200" dirty="0">
              <a:solidFill>
                <a:schemeClr val="tx1"/>
              </a:solidFill>
              <a:latin typeface="SamsungOne-400" panose="020B0503030303020204" pitchFamily="34" charset="0"/>
            </a:endParaRPr>
          </a:p>
          <a:p>
            <a:pPr>
              <a:defRPr/>
            </a:pPr>
            <a:endParaRPr lang="en-KR" altLang="ko-Kore-KR" sz="1200" b="1" kern="1200" dirty="0">
              <a:solidFill>
                <a:schemeClr val="tx1"/>
              </a:solidFill>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sz="1200" b="1" kern="1200" dirty="0">
                <a:solidFill>
                  <a:schemeClr val="tx1"/>
                </a:solidFill>
                <a:latin typeface="SamsungOne-400" panose="020B0503030303020204" pitchFamily="34" charset="0"/>
              </a:rPr>
              <a:t>[</a:t>
            </a:r>
            <a:r>
              <a:rPr lang="en-US" sz="1200" b="1" kern="1200" dirty="0" err="1">
                <a:solidFill>
                  <a:schemeClr val="tx1"/>
                </a:solidFill>
                <a:latin typeface="SamsungOne-400" panose="020B0503030303020204" pitchFamily="34" charset="0"/>
              </a:rPr>
              <a:t>Tài</a:t>
            </a:r>
            <a:r>
              <a:rPr lang="en-US" sz="1200" b="1" kern="1200" baseline="0" dirty="0">
                <a:solidFill>
                  <a:schemeClr val="tx1"/>
                </a:solidFill>
                <a:latin typeface="SamsungOne-400" panose="020B0503030303020204" pitchFamily="34" charset="0"/>
              </a:rPr>
              <a:t> </a:t>
            </a:r>
            <a:r>
              <a:rPr lang="en-US" sz="1200" b="1" kern="1200" baseline="0" dirty="0" err="1">
                <a:solidFill>
                  <a:schemeClr val="tx1"/>
                </a:solidFill>
                <a:latin typeface="SamsungOne-400" panose="020B0503030303020204" pitchFamily="34" charset="0"/>
              </a:rPr>
              <a:t>liệu</a:t>
            </a:r>
            <a:r>
              <a:rPr lang="en-US" sz="1200" b="1" kern="1200" baseline="0" dirty="0">
                <a:solidFill>
                  <a:schemeClr val="tx1"/>
                </a:solidFill>
                <a:latin typeface="SamsungOne-400" panose="020B0503030303020204" pitchFamily="34" charset="0"/>
              </a:rPr>
              <a:t> </a:t>
            </a:r>
            <a:r>
              <a:rPr lang="en-US" sz="1200" b="1" kern="1200" baseline="0" dirty="0" err="1">
                <a:solidFill>
                  <a:schemeClr val="tx1"/>
                </a:solidFill>
                <a:latin typeface="SamsungOne-400" panose="020B0503030303020204" pitchFamily="34" charset="0"/>
              </a:rPr>
              <a:t>tham</a:t>
            </a:r>
            <a:r>
              <a:rPr lang="en-US" sz="1200" b="1" kern="1200" baseline="0" dirty="0">
                <a:solidFill>
                  <a:schemeClr val="tx1"/>
                </a:solidFill>
                <a:latin typeface="SamsungOne-400" panose="020B0503030303020204" pitchFamily="34" charset="0"/>
              </a:rPr>
              <a:t> </a:t>
            </a:r>
            <a:r>
              <a:rPr lang="en-US" sz="1200" b="1" kern="1200" baseline="0" dirty="0" err="1">
                <a:solidFill>
                  <a:schemeClr val="tx1"/>
                </a:solidFill>
                <a:latin typeface="SamsungOne-400" panose="020B0503030303020204" pitchFamily="34" charset="0"/>
              </a:rPr>
              <a:t>khảo</a:t>
            </a:r>
            <a:r>
              <a:rPr lang="en-KR" sz="1200" b="1" kern="1200" dirty="0">
                <a:solidFill>
                  <a:schemeClr val="tx1"/>
                </a:solidFill>
                <a:latin typeface="SamsungOne-400" panose="020B0503030303020204" pitchFamily="34" charset="0"/>
              </a:rPr>
              <a:t>]</a:t>
            </a:r>
          </a:p>
          <a:p>
            <a:r>
              <a:rPr lang="en-US" altLang="ko-KR" sz="1200" kern="1200" dirty="0">
                <a:solidFill>
                  <a:schemeClr val="tx1"/>
                </a:solidFill>
                <a:latin typeface="SamsungOne-400" panose="020B0503030303020204" pitchFamily="34" charset="0"/>
              </a:rPr>
              <a:t>(p112~120)</a:t>
            </a:r>
          </a:p>
          <a:p>
            <a:r>
              <a:rPr lang="en-US" altLang="ko-KR" sz="1200" kern="1200" dirty="0">
                <a:solidFill>
                  <a:schemeClr val="tx1"/>
                </a:solidFill>
                <a:latin typeface="SamsungOne-400" panose="020B0503030303020204" pitchFamily="34" charset="0"/>
              </a:rPr>
              <a:t>https://nifi.apache.org/docs.html</a:t>
            </a:r>
          </a:p>
          <a:p>
            <a:r>
              <a:rPr lang="en-US" dirty="0">
                <a:latin typeface="SamsungOne-400" panose="020B0503030303020204" pitchFamily="34" charset="0"/>
              </a:rPr>
              <a:t>https://nifi.apache.org/docs/nifi-docs/html/user-guide.html</a:t>
            </a:r>
            <a:endParaRPr lang="en-KR" dirty="0">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114</a:t>
            </a:fld>
            <a:endParaRPr lang="ko-KR" altLang="en-US" dirty="0"/>
          </a:p>
        </p:txBody>
      </p:sp>
    </p:spTree>
    <p:extLst>
      <p:ext uri="{BB962C8B-B14F-4D97-AF65-F5344CB8AC3E}">
        <p14:creationId xmlns:p14="http://schemas.microsoft.com/office/powerpoint/2010/main" val="152023848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a:defRPr/>
            </a:pPr>
            <a:r>
              <a:rPr lang="vi-VN" altLang="ko-KR" b="0" dirty="0">
                <a:latin typeface="SamsungOne-400" panose="020B0503030303020204" pitchFamily="34" charset="0"/>
              </a:rPr>
              <a:t>Một số sinh viên có thể thắc mắc tại sao hàng đợi hiển thị màu đỏ và xanh lục.</a:t>
            </a:r>
          </a:p>
          <a:p>
            <a:pPr>
              <a:defRPr/>
            </a:pPr>
            <a:r>
              <a:rPr lang="vi-VN" altLang="ko-KR" b="0" dirty="0">
                <a:latin typeface="SamsungOne-400" panose="020B0503030303020204" pitchFamily="34" charset="0"/>
              </a:rPr>
              <a:t>Chúng tôi sẽ bao gồm áp lực trở lại sau.</a:t>
            </a:r>
          </a:p>
          <a:p>
            <a:pPr>
              <a:defRPr/>
            </a:pPr>
            <a:r>
              <a:rPr lang="vi-VN" altLang="ko-KR" b="0" dirty="0">
                <a:latin typeface="SamsungOne-400" panose="020B0503030303020204" pitchFamily="34" charset="0"/>
              </a:rPr>
              <a:t>Màu xanh lục/Vàng/Đỏ biểu thị nguy cơ xếp hàng quá đông như dự kiến.</a:t>
            </a:r>
            <a:endParaRPr lang="en-US" altLang="ko-KR" b="0" dirty="0">
              <a:latin typeface="SamsungOne-400" panose="020B0503030303020204" pitchFamily="34" charset="0"/>
            </a:endParaRPr>
          </a:p>
          <a:p>
            <a:pPr>
              <a:defRPr/>
            </a:pPr>
            <a:endParaRPr lang="en-US" altLang="ko-KR" b="0" dirty="0">
              <a:latin typeface="SamsungOne-400" panose="020B0503030303020204" pitchFamily="34" charset="0"/>
            </a:endParaRPr>
          </a:p>
          <a:p>
            <a:pPr>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sz="1200" b="0" kern="1200" dirty="0">
                <a:solidFill>
                  <a:schemeClr val="tx1"/>
                </a:solidFill>
                <a:latin typeface="SamsungOne-400" panose="020B0503030303020204" pitchFamily="34" charset="0"/>
                <a:ea typeface="+mn-ea"/>
                <a:cs typeface="+mn-cs"/>
              </a:rPr>
              <a:t>Các kết nối cũng tự động hoạt động như hàng đợi và đệm các tệp lưu lượng đến.</a:t>
            </a:r>
            <a:endParaRPr lang="en-KR" sz="1200" b="0" kern="1200" dirty="0">
              <a:solidFill>
                <a:schemeClr val="tx1"/>
              </a:solidFill>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115</a:t>
            </a:fld>
            <a:endParaRPr lang="ko-KR" altLang="en-US" dirty="0"/>
          </a:p>
        </p:txBody>
      </p:sp>
    </p:spTree>
    <p:extLst>
      <p:ext uri="{BB962C8B-B14F-4D97-AF65-F5344CB8AC3E}">
        <p14:creationId xmlns:p14="http://schemas.microsoft.com/office/powerpoint/2010/main" val="11762465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a:defRPr/>
            </a:pPr>
            <a:r>
              <a:rPr lang="vi-VN" altLang="ko-KR" b="0" dirty="0">
                <a:latin typeface="SamsungOne-400" panose="020B0503030303020204" pitchFamily="34" charset="0"/>
              </a:rPr>
              <a:t>Chúng tôi hiển thị tùy chọn Nguồn gốc ở đây nhưng sẽ không đề cập đến tùy chọn này vì tùy chọn này nâng cao hơn.</a:t>
            </a:r>
          </a:p>
          <a:p>
            <a:pPr>
              <a:defRPr/>
            </a:pPr>
            <a:r>
              <a:rPr lang="vi-VN" altLang="ko-KR" b="0" dirty="0">
                <a:latin typeface="SamsungOne-400" panose="020B0503030303020204" pitchFamily="34" charset="0"/>
              </a:rPr>
              <a:t>Học sinh chỉ cần biết rằng chúng tôi có thể xem lịch sử của các tệp luồng (bất kỳ bản sao nào? sửa đổi? v.v.) thông qua tùy chọn xuất xứ.</a:t>
            </a:r>
            <a:endParaRPr lang="en-US" altLang="ko-KR" b="0" dirty="0">
              <a:latin typeface="SamsungOne-400" panose="020B0503030303020204" pitchFamily="34" charset="0"/>
            </a:endParaRPr>
          </a:p>
          <a:p>
            <a:pPr>
              <a:defRPr/>
            </a:pPr>
            <a:endParaRPr lang="en-US" altLang="ko-KR" b="0" dirty="0">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a:defRPr/>
            </a:pPr>
            <a:r>
              <a:rPr lang="en-US" sz="1200" b="0" kern="1200" dirty="0" err="1">
                <a:solidFill>
                  <a:schemeClr val="tx1"/>
                </a:solidFill>
                <a:latin typeface="SamsungOne-400" panose="020B0503030303020204" pitchFamily="34" charset="0"/>
                <a:ea typeface="+mn-ea"/>
                <a:cs typeface="+mn-cs"/>
              </a:rPr>
              <a:t>Chúng</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tôi</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có</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thể</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xem</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thông</a:t>
            </a:r>
            <a:r>
              <a:rPr lang="en-US" sz="1200" b="0" kern="1200" dirty="0">
                <a:solidFill>
                  <a:schemeClr val="tx1"/>
                </a:solidFill>
                <a:latin typeface="SamsungOne-400" panose="020B0503030303020204" pitchFamily="34" charset="0"/>
                <a:ea typeface="+mn-ea"/>
                <a:cs typeface="+mn-cs"/>
              </a:rPr>
              <a:t> tin chi </a:t>
            </a:r>
            <a:r>
              <a:rPr lang="en-US" sz="1200" b="0" kern="1200" dirty="0" err="1">
                <a:solidFill>
                  <a:schemeClr val="tx1"/>
                </a:solidFill>
                <a:latin typeface="SamsungOne-400" panose="020B0503030303020204" pitchFamily="34" charset="0"/>
                <a:ea typeface="+mn-ea"/>
                <a:cs typeface="+mn-cs"/>
              </a:rPr>
              <a:t>tiết</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về</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FlowFiles</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hiện</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đang</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xếp</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hàng</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trong</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bộ</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đệm</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kết</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nối</a:t>
            </a:r>
            <a:r>
              <a:rPr lang="en-US" sz="1200" b="0" kern="1200" dirty="0">
                <a:solidFill>
                  <a:schemeClr val="tx1"/>
                </a:solidFill>
                <a:latin typeface="SamsungOne-400" panose="020B0503030303020204" pitchFamily="34" charset="0"/>
                <a:ea typeface="+mn-ea"/>
                <a:cs typeface="+mn-cs"/>
              </a:rPr>
              <a:t>.</a:t>
            </a:r>
          </a:p>
          <a:p>
            <a:pPr>
              <a:defRPr/>
            </a:pPr>
            <a:r>
              <a:rPr lang="en-US" sz="1200" b="0" kern="1200" dirty="0" err="1">
                <a:solidFill>
                  <a:schemeClr val="tx1"/>
                </a:solidFill>
                <a:latin typeface="SamsungOne-400" panose="020B0503030303020204" pitchFamily="34" charset="0"/>
                <a:ea typeface="+mn-ea"/>
                <a:cs typeface="+mn-cs"/>
              </a:rPr>
              <a:t>Chúng</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tôi</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thậm</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chí</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có</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thể</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tải</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xuống</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và</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xem</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nội</a:t>
            </a:r>
            <a:r>
              <a:rPr lang="en-US" sz="1200" b="0" kern="1200" dirty="0">
                <a:solidFill>
                  <a:schemeClr val="tx1"/>
                </a:solidFill>
                <a:latin typeface="SamsungOne-400" panose="020B0503030303020204" pitchFamily="34" charset="0"/>
                <a:ea typeface="+mn-ea"/>
                <a:cs typeface="+mn-cs"/>
              </a:rPr>
              <a:t> dung </a:t>
            </a:r>
            <a:r>
              <a:rPr lang="en-US" sz="1200" b="0" kern="1200" dirty="0" err="1">
                <a:solidFill>
                  <a:schemeClr val="tx1"/>
                </a:solidFill>
                <a:latin typeface="SamsungOne-400" panose="020B0503030303020204" pitchFamily="34" charset="0"/>
                <a:ea typeface="+mn-ea"/>
                <a:cs typeface="+mn-cs"/>
              </a:rPr>
              <a:t>thực</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tế</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của</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tệp</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dòng</a:t>
            </a:r>
            <a:r>
              <a:rPr lang="en-US" sz="1200" b="0" kern="1200" dirty="0">
                <a:solidFill>
                  <a:schemeClr val="tx1"/>
                </a:solidFill>
                <a:latin typeface="SamsungOne-400" panose="020B0503030303020204" pitchFamily="34" charset="0"/>
                <a:ea typeface="+mn-ea"/>
                <a:cs typeface="+mn-cs"/>
              </a:rPr>
              <a:t>.</a:t>
            </a:r>
            <a:endParaRPr lang="en-KR" sz="1200" b="0" kern="1200" dirty="0">
              <a:solidFill>
                <a:schemeClr val="tx1"/>
              </a:solidFill>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116</a:t>
            </a:fld>
            <a:endParaRPr lang="ko-KR" altLang="en-US" dirty="0"/>
          </a:p>
        </p:txBody>
      </p:sp>
    </p:spTree>
    <p:extLst>
      <p:ext uri="{BB962C8B-B14F-4D97-AF65-F5344CB8AC3E}">
        <p14:creationId xmlns:p14="http://schemas.microsoft.com/office/powerpoint/2010/main" val="182729789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endParaRPr lang="ko-KR" altLang="en-US" dirty="0">
              <a:latin typeface="SamsungOne-400" panose="020B0503030303020204" pitchFamily="34" charset="0"/>
            </a:endParaRPr>
          </a:p>
          <a:p>
            <a:pPr>
              <a:defRPr/>
            </a:pPr>
            <a:r>
              <a:rPr lang="vi-VN" sz="1200" b="0" kern="1200" dirty="0">
                <a:solidFill>
                  <a:schemeClr val="tx1"/>
                </a:solidFill>
                <a:latin typeface="SamsungOne-400" panose="020B0503030303020204" pitchFamily="34" charset="0"/>
              </a:rPr>
              <a:t>Tất cả các tệp dòng có một id duy nhất (UUID0 được sử dụng để lập chỉ mục và theo dõi các tệp dòng.</a:t>
            </a:r>
          </a:p>
          <a:p>
            <a:pPr>
              <a:defRPr/>
            </a:pPr>
            <a:r>
              <a:rPr lang="vi-VN" sz="1200" b="0" kern="1200" dirty="0">
                <a:solidFill>
                  <a:schemeClr val="tx1"/>
                </a:solidFill>
                <a:latin typeface="SamsungOne-400" panose="020B0503030303020204" pitchFamily="34" charset="0"/>
              </a:rPr>
              <a:t>Có một số thuộc tính cơ bản mà tất cả các tệp luồng đều có.</a:t>
            </a:r>
          </a:p>
          <a:p>
            <a:pPr>
              <a:defRPr/>
            </a:pPr>
            <a:r>
              <a:rPr lang="vi-VN" sz="1200" b="0" kern="1200" dirty="0">
                <a:solidFill>
                  <a:schemeClr val="tx1"/>
                </a:solidFill>
                <a:latin typeface="SamsungOne-400" panose="020B0503030303020204" pitchFamily="34" charset="0"/>
              </a:rPr>
              <a:t>Người dùng cũng có thể thêm các thuộc tính khác.</a:t>
            </a:r>
            <a:endParaRPr lang="en-KR" altLang="ko-Kore-KR" sz="1200" b="1" kern="1200" dirty="0">
              <a:solidFill>
                <a:schemeClr val="tx1"/>
              </a:solidFill>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117</a:t>
            </a:fld>
            <a:endParaRPr lang="ko-KR" altLang="en-US" dirty="0"/>
          </a:p>
        </p:txBody>
      </p:sp>
    </p:spTree>
    <p:extLst>
      <p:ext uri="{BB962C8B-B14F-4D97-AF65-F5344CB8AC3E}">
        <p14:creationId xmlns:p14="http://schemas.microsoft.com/office/powerpoint/2010/main" val="10144961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a:defRPr/>
            </a:pPr>
            <a:r>
              <a:rPr lang="vi-VN" altLang="ko-KR" b="0" dirty="0">
                <a:latin typeface="SamsungOne-400" panose="020B0503030303020204" pitchFamily="34" charset="0"/>
              </a:rPr>
              <a:t>Người dùng thường cần xóa Bộ xử lý và/hoặc Kết nối khi họ sửa đổi luồng dữ liệu.</a:t>
            </a:r>
          </a:p>
          <a:p>
            <a:pPr>
              <a:defRPr/>
            </a:pPr>
            <a:r>
              <a:rPr lang="vi-VN" altLang="ko-KR" b="0" dirty="0">
                <a:latin typeface="SamsungOne-400" panose="020B0503030303020204" pitchFamily="34" charset="0"/>
              </a:rPr>
              <a:t>Các bộ xử lý vẫn được kết nối với Kết nối phải được xóa khỏi Kết nối trước khi có thể xóa kết nối đó.</a:t>
            </a:r>
          </a:p>
          <a:p>
            <a:pPr>
              <a:defRPr/>
            </a:pPr>
            <a:r>
              <a:rPr lang="vi-VN" altLang="ko-KR" b="0" dirty="0">
                <a:latin typeface="SamsungOne-400" panose="020B0503030303020204" pitchFamily="34" charset="0"/>
              </a:rPr>
              <a:t>Điều đó có nghĩa là xóa Kết nối, tuy nhiên, không thể xóa Kết nối trừ khi hàng đợi trống.</a:t>
            </a:r>
            <a:endParaRPr lang="en-US" altLang="ko-KR" b="0" dirty="0">
              <a:latin typeface="SamsungOne-400" panose="020B0503030303020204" pitchFamily="34" charset="0"/>
            </a:endParaRPr>
          </a:p>
          <a:p>
            <a:pPr>
              <a:defRPr/>
            </a:pPr>
            <a:endParaRPr lang="en-US" altLang="ko-KR" b="0" dirty="0">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sz="1200" b="0" kern="1200" dirty="0" err="1">
                <a:solidFill>
                  <a:schemeClr val="tx1"/>
                </a:solidFill>
                <a:latin typeface="SamsungOne-400" panose="020B0503030303020204" pitchFamily="34" charset="0"/>
                <a:ea typeface="+mn-ea"/>
                <a:cs typeface="+mn-cs"/>
              </a:rPr>
              <a:t>Cách</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làm</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trống</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hàng</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đợi</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kết</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nối</a:t>
            </a:r>
            <a:endParaRPr lang="en-KR" sz="1200" b="0" kern="1200" dirty="0">
              <a:solidFill>
                <a:schemeClr val="tx1"/>
              </a:solidFill>
              <a:latin typeface="SamsungOne-400" panose="020B0503030303020204" pitchFamily="34" charset="0"/>
              <a:ea typeface="+mn-ea"/>
              <a:cs typeface="+mn-cs"/>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118</a:t>
            </a:fld>
            <a:endParaRPr lang="ko-KR" altLang="en-US" dirty="0"/>
          </a:p>
        </p:txBody>
      </p:sp>
    </p:spTree>
    <p:extLst>
      <p:ext uri="{BB962C8B-B14F-4D97-AF65-F5344CB8AC3E}">
        <p14:creationId xmlns:p14="http://schemas.microsoft.com/office/powerpoint/2010/main" val="428851170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a:defRPr/>
            </a:pPr>
            <a:r>
              <a:rPr lang="vi-VN" altLang="ko-KR" b="0" dirty="0">
                <a:latin typeface="SamsungOne-400" panose="020B0503030303020204" pitchFamily="34" charset="0"/>
              </a:rPr>
              <a:t>Trang trình bày này chứa một video được nhúng.</a:t>
            </a:r>
          </a:p>
          <a:p>
            <a:pPr>
              <a:defRPr/>
            </a:pPr>
            <a:r>
              <a:rPr lang="vi-VN" altLang="ko-KR" b="0" dirty="0">
                <a:latin typeface="SamsungOne-400" panose="020B0503030303020204" pitchFamily="34" charset="0"/>
              </a:rPr>
              <a:t>Nhấp vào hình ảnh để xem tạo kết nối.</a:t>
            </a:r>
            <a:endParaRPr lang="en-US" altLang="ko-KR" b="0" dirty="0">
              <a:latin typeface="SamsungOne-400" panose="020B0503030303020204" pitchFamily="34" charset="0"/>
            </a:endParaRPr>
          </a:p>
          <a:p>
            <a:pPr>
              <a:defRPr/>
            </a:pPr>
            <a:endParaRPr lang="en-US" altLang="ko-KR" b="0" dirty="0">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sz="1200" b="0" kern="1200" dirty="0" err="1">
                <a:solidFill>
                  <a:schemeClr val="tx1"/>
                </a:solidFill>
                <a:latin typeface="SamsungOne-400" panose="020B0503030303020204" pitchFamily="34" charset="0"/>
                <a:ea typeface="+mn-ea"/>
                <a:cs typeface="+mn-cs"/>
              </a:rPr>
              <a:t>Cách</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thêm</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kết</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nối</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giữa</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hai</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bộ</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xử</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lý</a:t>
            </a:r>
            <a:endParaRPr lang="en-KR" sz="1200" b="0" kern="1200" dirty="0">
              <a:solidFill>
                <a:schemeClr val="tx1"/>
              </a:solidFill>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119</a:t>
            </a:fld>
            <a:endParaRPr lang="ko-KR" altLang="en-US" dirty="0"/>
          </a:p>
        </p:txBody>
      </p:sp>
    </p:spTree>
    <p:extLst>
      <p:ext uri="{BB962C8B-B14F-4D97-AF65-F5344CB8AC3E}">
        <p14:creationId xmlns:p14="http://schemas.microsoft.com/office/powerpoint/2010/main" val="1013486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p>
          <a:p>
            <a:r>
              <a:rPr lang="vi-VN" altLang="ko-KR" b="0" dirty="0">
                <a:latin typeface="SamsungOne-400" panose="020B0503030303020204" pitchFamily="34" charset="0"/>
              </a:rPr>
              <a:t>Cú pháp của các đối số lệnh con.</a:t>
            </a:r>
          </a:p>
          <a:p>
            <a:r>
              <a:rPr lang="vi-VN" altLang="ko-KR" b="0" dirty="0">
                <a:latin typeface="SamsungOne-400" panose="020B0503030303020204" pitchFamily="34" charset="0"/>
              </a:rPr>
              <a:t>Tất cả chúng đều bắt đầu bằng hai dấu gạch ngang theo sau là tên của đối số.</a:t>
            </a:r>
          </a:p>
          <a:p>
            <a:r>
              <a:rPr lang="vi-VN" altLang="ko-KR" b="0" dirty="0">
                <a:latin typeface="SamsungOne-400" panose="020B0503030303020204" pitchFamily="34" charset="0"/>
              </a:rPr>
              <a:t>Có 3 đối số sẽ luôn được yêu cầu, bất kể lệnh con.</a:t>
            </a:r>
          </a:p>
          <a:p>
            <a:r>
              <a:rPr lang="vi-VN" altLang="ko-KR" b="0" dirty="0">
                <a:latin typeface="SamsungOne-400" panose="020B0503030303020204" pitchFamily="34" charset="0"/>
              </a:rPr>
              <a:t>3 đối số này cung cấp cho Sqoop thông tin cần thiết để kết nối với RDBMS.</a:t>
            </a:r>
          </a:p>
          <a:p>
            <a:r>
              <a:rPr lang="vi-VN" altLang="ko-KR" b="0" dirty="0">
                <a:latin typeface="SamsungOne-400" panose="020B0503030303020204" pitchFamily="34" charset="0"/>
              </a:rPr>
              <a:t>Chúng là chuỗi kết nối JDBC, tên người dùng để đăng nhập vào RDBMS và mật khẩu.</a:t>
            </a:r>
            <a:endParaRPr lang="en-US" altLang="ko-KR" b="0"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12</a:t>
            </a:fld>
            <a:endParaRPr lang="ko-KR" altLang="en-US" dirty="0"/>
          </a:p>
        </p:txBody>
      </p:sp>
    </p:spTree>
    <p:extLst>
      <p:ext uri="{BB962C8B-B14F-4D97-AF65-F5344CB8AC3E}">
        <p14:creationId xmlns:p14="http://schemas.microsoft.com/office/powerpoint/2010/main" val="335648486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endParaRPr lang="ko-KR" altLang="en-US"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vi-VN" sz="1200" b="0" kern="1200" dirty="0">
                <a:solidFill>
                  <a:schemeClr val="tx1"/>
                </a:solidFill>
                <a:latin typeface="SamsungOne-400" panose="020B0503030303020204" pitchFamily="34" charset="0"/>
                <a:ea typeface="+mn-ea"/>
                <a:cs typeface="+mn-cs"/>
              </a:rPr>
              <a:t>Khi thiết lập Kết nối, người dùng phải chọn (các) Mối quan hệ cho Kết nối.</a:t>
            </a:r>
            <a:endParaRPr lang="en-KR" sz="1200" b="0" kern="1200" dirty="0">
              <a:solidFill>
                <a:schemeClr val="tx1"/>
              </a:solidFill>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120</a:t>
            </a:fld>
            <a:endParaRPr lang="ko-KR" altLang="en-US" dirty="0"/>
          </a:p>
        </p:txBody>
      </p:sp>
    </p:spTree>
    <p:extLst>
      <p:ext uri="{BB962C8B-B14F-4D97-AF65-F5344CB8AC3E}">
        <p14:creationId xmlns:p14="http://schemas.microsoft.com/office/powerpoint/2010/main" val="197297062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a:defRPr/>
            </a:pPr>
            <a:r>
              <a:rPr lang="vi-VN" altLang="ko-KR" b="0" dirty="0">
                <a:latin typeface="SamsungOne-400" panose="020B0503030303020204" pitchFamily="34" charset="0"/>
              </a:rPr>
              <a:t>Trong một số luồng dữ liệu, việc loại bỏ các tệp luồng cũ và cũ là điều hợp lý.</a:t>
            </a:r>
          </a:p>
          <a:p>
            <a:pPr>
              <a:defRPr/>
            </a:pPr>
            <a:r>
              <a:rPr lang="vi-VN" altLang="ko-KR" b="0" dirty="0">
                <a:latin typeface="SamsungOne-400" panose="020B0503030303020204" pitchFamily="34" charset="0"/>
              </a:rPr>
              <a:t>Trường hợp sử dụng có thể là nếu đã quá nhiều thời gian trôi qua, việc xử lý FlowFile đó không còn quan trọng hoặc thậm chí có thể phản tác dụng.</a:t>
            </a:r>
          </a:p>
          <a:p>
            <a:pPr>
              <a:defRPr/>
            </a:pPr>
            <a:r>
              <a:rPr lang="vi-VN" altLang="ko-KR" b="0" dirty="0">
                <a:latin typeface="SamsungOne-400" panose="020B0503030303020204" pitchFamily="34" charset="0"/>
              </a:rPr>
              <a:t>Chúng tôi có thể đang tổng hợp một số dữ liệu qua Cửa sổ thời gian với bộ </a:t>
            </a:r>
            <a:r>
              <a:rPr lang="en-US" altLang="ko-KR" b="0" dirty="0">
                <a:latin typeface="SamsungOne-400" panose="020B0503030303020204" pitchFamily="34" charset="0"/>
              </a:rPr>
              <a:t>Watermark</a:t>
            </a:r>
            <a:r>
              <a:rPr lang="vi-VN" altLang="ko-KR" b="0" dirty="0">
                <a:latin typeface="SamsungOne-400" panose="020B0503030303020204" pitchFamily="34" charset="0"/>
              </a:rPr>
              <a:t>. (Vui lòng xem lại chương nhập nội dung phát trực tuyến với học sinh)</a:t>
            </a:r>
          </a:p>
          <a:p>
            <a:pPr>
              <a:defRPr/>
            </a:pPr>
            <a:r>
              <a:rPr lang="vi-VN" altLang="ko-KR" b="0" dirty="0">
                <a:latin typeface="SamsungOne-400" panose="020B0503030303020204" pitchFamily="34" charset="0"/>
              </a:rPr>
              <a:t>Nếu FlowFile cũ hơn </a:t>
            </a:r>
            <a:r>
              <a:rPr lang="en-US" altLang="ko-KR" b="0" dirty="0">
                <a:latin typeface="SamsungOne-400" panose="020B0503030303020204" pitchFamily="34" charset="0"/>
              </a:rPr>
              <a:t>watermark</a:t>
            </a:r>
            <a:r>
              <a:rPr lang="vi-VN" altLang="ko-KR" b="0" dirty="0">
                <a:latin typeface="SamsungOne-400" panose="020B0503030303020204" pitchFamily="34" charset="0"/>
              </a:rPr>
              <a:t>, chúng tôi không muốn xử lý nó nữa.</a:t>
            </a:r>
            <a:endParaRPr lang="en-US" altLang="ko-KR" b="0" dirty="0">
              <a:latin typeface="SamsungOne-400" panose="020B0503030303020204" pitchFamily="34" charset="0"/>
            </a:endParaRPr>
          </a:p>
          <a:p>
            <a:pPr>
              <a:defRPr/>
            </a:pPr>
            <a:endParaRPr lang="en-US" altLang="ko-KR" b="0" dirty="0">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a:defRPr/>
            </a:pPr>
            <a:r>
              <a:rPr lang="vi-VN" sz="1200" b="0" kern="1200" dirty="0">
                <a:solidFill>
                  <a:schemeClr val="tx1"/>
                </a:solidFill>
                <a:latin typeface="SamsungOne-400" panose="020B0503030303020204" pitchFamily="34" charset="0"/>
                <a:ea typeface="+mn-ea"/>
                <a:cs typeface="+mn-cs"/>
              </a:rPr>
              <a:t>FlowFiles xếp hàng đợi trong bộ đệm kết nối có thể được đặt hết hạn.</a:t>
            </a:r>
          </a:p>
          <a:p>
            <a:pPr>
              <a:defRPr/>
            </a:pPr>
            <a:r>
              <a:rPr lang="vi-VN" sz="1200" b="0" kern="1200" dirty="0">
                <a:solidFill>
                  <a:schemeClr val="tx1"/>
                </a:solidFill>
                <a:latin typeface="SamsungOne-400" panose="020B0503030303020204" pitchFamily="34" charset="0"/>
                <a:ea typeface="+mn-ea"/>
                <a:cs typeface="+mn-cs"/>
              </a:rPr>
              <a:t>Nếu một ngày hết hạn được đặt, sẽ có một đồng hồ nhỏ cho biết có một yếu tố hết hạn.</a:t>
            </a:r>
            <a:endParaRPr lang="en-KR" altLang="ko-Kore-KR" sz="1200" b="1" kern="1200" dirty="0">
              <a:solidFill>
                <a:schemeClr val="tx1"/>
              </a:solidFill>
              <a:latin typeface="SamsungOne-400" panose="020B0503030303020204" pitchFamily="34" charset="0"/>
              <a:ea typeface="+mn-ea"/>
              <a:cs typeface="+mn-cs"/>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121</a:t>
            </a:fld>
            <a:endParaRPr lang="ko-KR" altLang="en-US" dirty="0"/>
          </a:p>
        </p:txBody>
      </p:sp>
    </p:spTree>
    <p:extLst>
      <p:ext uri="{BB962C8B-B14F-4D97-AF65-F5344CB8AC3E}">
        <p14:creationId xmlns:p14="http://schemas.microsoft.com/office/powerpoint/2010/main" val="52733017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a:defRPr/>
            </a:pPr>
            <a:r>
              <a:rPr lang="vi-VN" altLang="ko-KR" b="0" dirty="0">
                <a:latin typeface="SamsungOne-400" panose="020B0503030303020204" pitchFamily="34" charset="0"/>
              </a:rPr>
              <a:t>Khi áp suất ngược được áp dụng, nó sẽ ngăn Bộ xử lý nguồn 1 bước ngược dòng gửi thêm FlowFiles xuôi dòng tới Bộ xử lý bị ảnh hưởng.</a:t>
            </a:r>
          </a:p>
          <a:p>
            <a:pPr>
              <a:defRPr/>
            </a:pPr>
            <a:r>
              <a:rPr lang="vi-VN" altLang="ko-KR" b="0" dirty="0">
                <a:latin typeface="SamsungOne-400" panose="020B0503030303020204" pitchFamily="34" charset="0"/>
              </a:rPr>
              <a:t>Đến lượt nó, điều này sẽ khiến hàng đợi của Bộ xử lý đó bắt đầu chồng chất.</a:t>
            </a:r>
          </a:p>
          <a:p>
            <a:pPr>
              <a:defRPr/>
            </a:pPr>
            <a:r>
              <a:rPr lang="vi-VN" altLang="ko-KR" b="0" dirty="0">
                <a:latin typeface="SamsungOne-400" panose="020B0503030303020204" pitchFamily="34" charset="0"/>
              </a:rPr>
              <a:t>Đó là lý do tại sao áp suất ngược có thể lan truyền ngược dòng khi mỗi hàng đợi của Bộ xử lý đầy lên.</a:t>
            </a:r>
            <a:endParaRPr lang="en-US" altLang="ko-KR" b="0" dirty="0">
              <a:latin typeface="SamsungOne-400" panose="020B0503030303020204" pitchFamily="34" charset="0"/>
            </a:endParaRPr>
          </a:p>
          <a:p>
            <a:pPr>
              <a:defRPr/>
            </a:pPr>
            <a:endParaRPr lang="en-US" altLang="ko-KR" b="0" dirty="0">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a:defRPr/>
            </a:pPr>
            <a:r>
              <a:rPr lang="vi-VN" sz="1200" b="0" kern="1200" dirty="0">
                <a:solidFill>
                  <a:schemeClr val="tx1"/>
                </a:solidFill>
                <a:latin typeface="SamsungOne-400" panose="020B0503030303020204" pitchFamily="34" charset="0"/>
                <a:ea typeface="+mn-ea"/>
                <a:cs typeface="+mn-cs"/>
              </a:rPr>
              <a:t>Áp suất ngược có thể được thiết lập dựa trên hai yếu tố: số lượng FlowFiles đang chờ (điều này không tính đến kích thước của các FlowFiles này) hoặc tổng kích thước của các FlowFiles đã xếp hàng đợi (điều này không tính đến số lượng FlowFiles).</a:t>
            </a:r>
          </a:p>
          <a:p>
            <a:pPr>
              <a:defRPr/>
            </a:pPr>
            <a:r>
              <a:rPr lang="vi-VN" sz="1200" b="0" kern="1200" dirty="0">
                <a:solidFill>
                  <a:schemeClr val="tx1"/>
                </a:solidFill>
                <a:latin typeface="SamsungOne-400" panose="020B0503030303020204" pitchFamily="34" charset="0"/>
                <a:ea typeface="+mn-ea"/>
                <a:cs typeface="+mn-cs"/>
              </a:rPr>
              <a:t>Tuy nhiên, cùng nhau, họ chiếm cả hai.</a:t>
            </a:r>
            <a:endParaRPr lang="en-KR" altLang="ko-Kore-KR" sz="1200" b="1" kern="1200" dirty="0">
              <a:solidFill>
                <a:schemeClr val="tx1"/>
              </a:solidFill>
              <a:latin typeface="SamsungOne-400" panose="020B0503030303020204" pitchFamily="34" charset="0"/>
              <a:ea typeface="+mn-ea"/>
              <a:cs typeface="+mn-cs"/>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122</a:t>
            </a:fld>
            <a:endParaRPr lang="ko-KR" altLang="en-US" dirty="0"/>
          </a:p>
        </p:txBody>
      </p:sp>
    </p:spTree>
    <p:extLst>
      <p:ext uri="{BB962C8B-B14F-4D97-AF65-F5344CB8AC3E}">
        <p14:creationId xmlns:p14="http://schemas.microsoft.com/office/powerpoint/2010/main" val="374579761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normAutofit fontScale="77500" lnSpcReduction="20000"/>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r>
              <a:rPr lang="en-US" sz="1200" b="1" i="0" kern="1200" dirty="0" err="1">
                <a:solidFill>
                  <a:schemeClr val="tx1"/>
                </a:solidFill>
                <a:effectLst/>
                <a:latin typeface="SamsungOne-400" panose="020B0503030303020204" pitchFamily="34" charset="0"/>
                <a:ea typeface="+mn-ea"/>
                <a:cs typeface="+mn-cs"/>
              </a:rPr>
              <a:t>Không</a:t>
            </a:r>
            <a:r>
              <a:rPr lang="en-US" sz="1200" b="1" i="0" kern="1200" dirty="0">
                <a:solidFill>
                  <a:schemeClr val="tx1"/>
                </a:solidFill>
                <a:effectLst/>
                <a:latin typeface="SamsungOne-400" panose="020B0503030303020204" pitchFamily="34" charset="0"/>
                <a:ea typeface="+mn-ea"/>
                <a:cs typeface="+mn-cs"/>
              </a:rPr>
              <a:t> </a:t>
            </a:r>
            <a:r>
              <a:rPr lang="en-US" sz="1200" b="1" i="0" kern="1200" dirty="0" err="1">
                <a:solidFill>
                  <a:schemeClr val="tx1"/>
                </a:solidFill>
                <a:effectLst/>
                <a:latin typeface="SamsungOne-400" panose="020B0503030303020204" pitchFamily="34" charset="0"/>
                <a:ea typeface="+mn-ea"/>
                <a:cs typeface="+mn-cs"/>
              </a:rPr>
              <a:t>cân</a:t>
            </a:r>
            <a:r>
              <a:rPr lang="en-US" sz="1200" b="1" i="0" kern="1200" dirty="0">
                <a:solidFill>
                  <a:schemeClr val="tx1"/>
                </a:solidFill>
                <a:effectLst/>
                <a:latin typeface="SamsungOne-400" panose="020B0503030303020204" pitchFamily="34" charset="0"/>
                <a:ea typeface="+mn-ea"/>
                <a:cs typeface="+mn-cs"/>
              </a:rPr>
              <a:t> </a:t>
            </a:r>
            <a:r>
              <a:rPr lang="en-US" sz="1200" b="1" i="0" kern="1200" dirty="0" err="1">
                <a:solidFill>
                  <a:schemeClr val="tx1"/>
                </a:solidFill>
                <a:effectLst/>
                <a:latin typeface="SamsungOne-400" panose="020B0503030303020204" pitchFamily="34" charset="0"/>
                <a:ea typeface="+mn-ea"/>
                <a:cs typeface="+mn-cs"/>
              </a:rPr>
              <a:t>bằng</a:t>
            </a:r>
            <a:r>
              <a:rPr lang="en-US" sz="1200" b="1" i="0" kern="1200" dirty="0">
                <a:solidFill>
                  <a:schemeClr val="tx1"/>
                </a:solidFill>
                <a:effectLst/>
                <a:latin typeface="SamsungOne-400" panose="020B0503030303020204" pitchFamily="34" charset="0"/>
                <a:ea typeface="+mn-ea"/>
                <a:cs typeface="+mn-cs"/>
              </a:rPr>
              <a:t> </a:t>
            </a:r>
            <a:r>
              <a:rPr lang="en-US" sz="1200" b="1" i="0" kern="1200" dirty="0" err="1">
                <a:solidFill>
                  <a:schemeClr val="tx1"/>
                </a:solidFill>
                <a:effectLst/>
                <a:latin typeface="SamsungOne-400" panose="020B0503030303020204" pitchFamily="34" charset="0"/>
                <a:ea typeface="+mn-ea"/>
                <a:cs typeface="+mn-cs"/>
              </a:rPr>
              <a:t>tải</a:t>
            </a:r>
            <a:r>
              <a:rPr lang="en-US" sz="1200" b="1" i="0" kern="1200" dirty="0">
                <a:solidFill>
                  <a:schemeClr val="tx1"/>
                </a:solidFill>
                <a:effectLst/>
                <a:latin typeface="SamsungOne-400" panose="020B0503030303020204" pitchFamily="34" charset="0"/>
                <a:ea typeface="+mn-ea"/>
                <a:cs typeface="+mn-cs"/>
              </a:rPr>
              <a:t>: </a:t>
            </a:r>
            <a:r>
              <a:rPr lang="en-US" sz="1200" b="0" i="0" kern="1200" dirty="0" err="1">
                <a:solidFill>
                  <a:schemeClr val="tx1"/>
                </a:solidFill>
                <a:effectLst/>
                <a:latin typeface="SamsungOne-400" panose="020B0503030303020204" pitchFamily="34" charset="0"/>
                <a:ea typeface="+mn-ea"/>
                <a:cs typeface="+mn-cs"/>
              </a:rPr>
              <a:t>Không</a:t>
            </a:r>
            <a:r>
              <a:rPr lang="en-US" sz="1200" b="0" i="0" kern="1200" dirty="0">
                <a:solidFill>
                  <a:schemeClr val="tx1"/>
                </a:solidFill>
                <a:effectLst/>
                <a:latin typeface="SamsungOne-400" panose="020B0503030303020204" pitchFamily="34" charset="0"/>
                <a:ea typeface="+mn-ea"/>
                <a:cs typeface="+mn-cs"/>
              </a:rPr>
              <a:t> </a:t>
            </a:r>
            <a:r>
              <a:rPr lang="en-US" sz="1200" b="0" i="0" kern="1200" dirty="0" err="1">
                <a:solidFill>
                  <a:schemeClr val="tx1"/>
                </a:solidFill>
                <a:effectLst/>
                <a:latin typeface="SamsungOne-400" panose="020B0503030303020204" pitchFamily="34" charset="0"/>
                <a:ea typeface="+mn-ea"/>
                <a:cs typeface="+mn-cs"/>
              </a:rPr>
              <a:t>tải</a:t>
            </a:r>
            <a:r>
              <a:rPr lang="en-US" sz="1200" b="0" i="0" kern="1200" dirty="0">
                <a:solidFill>
                  <a:schemeClr val="tx1"/>
                </a:solidFill>
                <a:effectLst/>
                <a:latin typeface="SamsungOne-400" panose="020B0503030303020204" pitchFamily="34" charset="0"/>
                <a:ea typeface="+mn-ea"/>
                <a:cs typeface="+mn-cs"/>
              </a:rPr>
              <a:t> </a:t>
            </a:r>
            <a:r>
              <a:rPr lang="en-US" sz="1200" b="0" i="0" kern="1200" dirty="0" err="1">
                <a:solidFill>
                  <a:schemeClr val="tx1"/>
                </a:solidFill>
                <a:effectLst/>
                <a:latin typeface="SamsungOne-400" panose="020B0503030303020204" pitchFamily="34" charset="0"/>
                <a:ea typeface="+mn-ea"/>
                <a:cs typeface="+mn-cs"/>
              </a:rPr>
              <a:t>FlowFiles</a:t>
            </a:r>
            <a:r>
              <a:rPr lang="en-US" sz="1200" b="0" i="0" kern="1200" dirty="0">
                <a:solidFill>
                  <a:schemeClr val="tx1"/>
                </a:solidFill>
                <a:effectLst/>
                <a:latin typeface="SamsungOne-400" panose="020B0503030303020204" pitchFamily="34" charset="0"/>
                <a:ea typeface="+mn-ea"/>
                <a:cs typeface="+mn-cs"/>
              </a:rPr>
              <a:t> </a:t>
            </a:r>
            <a:r>
              <a:rPr lang="en-US" sz="1200" b="0" i="0" kern="1200" dirty="0" err="1">
                <a:solidFill>
                  <a:schemeClr val="tx1"/>
                </a:solidFill>
                <a:effectLst/>
                <a:latin typeface="SamsungOne-400" panose="020B0503030303020204" pitchFamily="34" charset="0"/>
                <a:ea typeface="+mn-ea"/>
                <a:cs typeface="+mn-cs"/>
              </a:rPr>
              <a:t>cân</a:t>
            </a:r>
            <a:r>
              <a:rPr lang="en-US" sz="1200" b="0" i="0" kern="1200" dirty="0">
                <a:solidFill>
                  <a:schemeClr val="tx1"/>
                </a:solidFill>
                <a:effectLst/>
                <a:latin typeface="SamsungOne-400" panose="020B0503030303020204" pitchFamily="34" charset="0"/>
                <a:ea typeface="+mn-ea"/>
                <a:cs typeface="+mn-cs"/>
              </a:rPr>
              <a:t> </a:t>
            </a:r>
            <a:r>
              <a:rPr lang="en-US" sz="1200" b="0" i="0" kern="1200" dirty="0" err="1">
                <a:solidFill>
                  <a:schemeClr val="tx1"/>
                </a:solidFill>
                <a:effectLst/>
                <a:latin typeface="SamsungOne-400" panose="020B0503030303020204" pitchFamily="34" charset="0"/>
                <a:ea typeface="+mn-ea"/>
                <a:cs typeface="+mn-cs"/>
              </a:rPr>
              <a:t>bằng</a:t>
            </a:r>
            <a:r>
              <a:rPr lang="en-US" sz="1200" b="0" i="0" kern="1200" dirty="0">
                <a:solidFill>
                  <a:schemeClr val="tx1"/>
                </a:solidFill>
                <a:effectLst/>
                <a:latin typeface="SamsungOne-400" panose="020B0503030303020204" pitchFamily="34" charset="0"/>
                <a:ea typeface="+mn-ea"/>
                <a:cs typeface="+mn-cs"/>
              </a:rPr>
              <a:t> </a:t>
            </a:r>
            <a:r>
              <a:rPr lang="en-US" sz="1200" b="0" i="0" kern="1200" dirty="0" err="1">
                <a:solidFill>
                  <a:schemeClr val="tx1"/>
                </a:solidFill>
                <a:effectLst/>
                <a:latin typeface="SamsungOne-400" panose="020B0503030303020204" pitchFamily="34" charset="0"/>
                <a:ea typeface="+mn-ea"/>
                <a:cs typeface="+mn-cs"/>
              </a:rPr>
              <a:t>giữa</a:t>
            </a:r>
            <a:r>
              <a:rPr lang="en-US" sz="1200" b="0" i="0" kern="1200" dirty="0">
                <a:solidFill>
                  <a:schemeClr val="tx1"/>
                </a:solidFill>
                <a:effectLst/>
                <a:latin typeface="SamsungOne-400" panose="020B0503030303020204" pitchFamily="34" charset="0"/>
                <a:ea typeface="+mn-ea"/>
                <a:cs typeface="+mn-cs"/>
              </a:rPr>
              <a:t> </a:t>
            </a:r>
            <a:r>
              <a:rPr lang="en-US" sz="1200" b="0" i="0" kern="1200" dirty="0" err="1">
                <a:solidFill>
                  <a:schemeClr val="tx1"/>
                </a:solidFill>
                <a:effectLst/>
                <a:latin typeface="SamsungOne-400" panose="020B0503030303020204" pitchFamily="34" charset="0"/>
                <a:ea typeface="+mn-ea"/>
                <a:cs typeface="+mn-cs"/>
              </a:rPr>
              <a:t>các</a:t>
            </a:r>
            <a:r>
              <a:rPr lang="en-US" sz="1200" b="0" i="0" kern="1200" dirty="0">
                <a:solidFill>
                  <a:schemeClr val="tx1"/>
                </a:solidFill>
                <a:effectLst/>
                <a:latin typeface="SamsungOne-400" panose="020B0503030303020204" pitchFamily="34" charset="0"/>
                <a:ea typeface="+mn-ea"/>
                <a:cs typeface="+mn-cs"/>
              </a:rPr>
              <a:t> </a:t>
            </a:r>
            <a:r>
              <a:rPr lang="en-US" sz="1200" b="0" i="0" kern="1200" dirty="0" err="1">
                <a:solidFill>
                  <a:schemeClr val="tx1"/>
                </a:solidFill>
                <a:effectLst/>
                <a:latin typeface="SamsungOne-400" panose="020B0503030303020204" pitchFamily="34" charset="0"/>
                <a:ea typeface="+mn-ea"/>
                <a:cs typeface="+mn-cs"/>
              </a:rPr>
              <a:t>nút</a:t>
            </a:r>
            <a:r>
              <a:rPr lang="en-US" sz="1200" b="0" i="0" kern="1200" dirty="0">
                <a:solidFill>
                  <a:schemeClr val="tx1"/>
                </a:solidFill>
                <a:effectLst/>
                <a:latin typeface="SamsungOne-400" panose="020B0503030303020204" pitchFamily="34" charset="0"/>
                <a:ea typeface="+mn-ea"/>
                <a:cs typeface="+mn-cs"/>
              </a:rPr>
              <a:t> </a:t>
            </a:r>
            <a:r>
              <a:rPr lang="en-US" sz="1200" b="0" i="0" kern="1200" dirty="0" err="1">
                <a:solidFill>
                  <a:schemeClr val="tx1"/>
                </a:solidFill>
                <a:effectLst/>
                <a:latin typeface="SamsungOne-400" panose="020B0503030303020204" pitchFamily="34" charset="0"/>
                <a:ea typeface="+mn-ea"/>
                <a:cs typeface="+mn-cs"/>
              </a:rPr>
              <a:t>trong</a:t>
            </a:r>
            <a:r>
              <a:rPr lang="en-US" sz="1200" b="0" i="0" kern="1200" dirty="0">
                <a:solidFill>
                  <a:schemeClr val="tx1"/>
                </a:solidFill>
                <a:effectLst/>
                <a:latin typeface="SamsungOne-400" panose="020B0503030303020204" pitchFamily="34" charset="0"/>
                <a:ea typeface="+mn-ea"/>
                <a:cs typeface="+mn-cs"/>
              </a:rPr>
              <a:t> </a:t>
            </a:r>
            <a:r>
              <a:rPr lang="en-US" sz="1200" b="0" i="0" kern="1200" dirty="0" err="1">
                <a:solidFill>
                  <a:schemeClr val="tx1"/>
                </a:solidFill>
                <a:effectLst/>
                <a:latin typeface="SamsungOne-400" panose="020B0503030303020204" pitchFamily="34" charset="0"/>
                <a:ea typeface="+mn-ea"/>
                <a:cs typeface="+mn-cs"/>
              </a:rPr>
              <a:t>cụm</a:t>
            </a:r>
            <a:r>
              <a:rPr lang="en-US" sz="1200" b="0" i="0" kern="1200" dirty="0">
                <a:solidFill>
                  <a:schemeClr val="tx1"/>
                </a:solidFill>
                <a:effectLst/>
                <a:latin typeface="SamsungOne-400" panose="020B0503030303020204" pitchFamily="34" charset="0"/>
                <a:ea typeface="+mn-ea"/>
                <a:cs typeface="+mn-cs"/>
              </a:rPr>
              <a:t>. </a:t>
            </a:r>
            <a:r>
              <a:rPr lang="en-US" sz="1200" b="0" i="0" kern="1200" dirty="0" err="1">
                <a:solidFill>
                  <a:schemeClr val="tx1"/>
                </a:solidFill>
                <a:effectLst/>
                <a:latin typeface="SamsungOne-400" panose="020B0503030303020204" pitchFamily="34" charset="0"/>
                <a:ea typeface="+mn-ea"/>
                <a:cs typeface="+mn-cs"/>
              </a:rPr>
              <a:t>Đây</a:t>
            </a:r>
            <a:r>
              <a:rPr lang="en-US" sz="1200" b="0" i="0" kern="1200" dirty="0">
                <a:solidFill>
                  <a:schemeClr val="tx1"/>
                </a:solidFill>
                <a:effectLst/>
                <a:latin typeface="SamsungOne-400" panose="020B0503030303020204" pitchFamily="34" charset="0"/>
                <a:ea typeface="+mn-ea"/>
                <a:cs typeface="+mn-cs"/>
              </a:rPr>
              <a:t> </a:t>
            </a:r>
            <a:r>
              <a:rPr lang="en-US" sz="1200" b="0" i="0" kern="1200" dirty="0" err="1">
                <a:solidFill>
                  <a:schemeClr val="tx1"/>
                </a:solidFill>
                <a:effectLst/>
                <a:latin typeface="SamsungOne-400" panose="020B0503030303020204" pitchFamily="34" charset="0"/>
                <a:ea typeface="+mn-ea"/>
                <a:cs typeface="+mn-cs"/>
              </a:rPr>
              <a:t>là</a:t>
            </a:r>
            <a:r>
              <a:rPr lang="en-US" sz="1200" b="0" i="0" kern="1200" dirty="0">
                <a:solidFill>
                  <a:schemeClr val="tx1"/>
                </a:solidFill>
                <a:effectLst/>
                <a:latin typeface="SamsungOne-400" panose="020B0503030303020204" pitchFamily="34" charset="0"/>
                <a:ea typeface="+mn-ea"/>
                <a:cs typeface="+mn-cs"/>
              </a:rPr>
              <a:t> </a:t>
            </a:r>
            <a:r>
              <a:rPr lang="en-US" sz="1200" b="0" i="0" kern="1200" dirty="0" err="1">
                <a:solidFill>
                  <a:schemeClr val="tx1"/>
                </a:solidFill>
                <a:effectLst/>
                <a:latin typeface="SamsungOne-400" panose="020B0503030303020204" pitchFamily="34" charset="0"/>
                <a:ea typeface="+mn-ea"/>
                <a:cs typeface="+mn-cs"/>
              </a:rPr>
              <a:t>mặc</a:t>
            </a:r>
            <a:r>
              <a:rPr lang="en-US" sz="1200" b="0" i="0" kern="1200" dirty="0">
                <a:solidFill>
                  <a:schemeClr val="tx1"/>
                </a:solidFill>
                <a:effectLst/>
                <a:latin typeface="SamsungOne-400" panose="020B0503030303020204" pitchFamily="34" charset="0"/>
                <a:ea typeface="+mn-ea"/>
                <a:cs typeface="+mn-cs"/>
              </a:rPr>
              <a:t> </a:t>
            </a:r>
            <a:r>
              <a:rPr lang="en-US" sz="1200" b="0" i="0" kern="1200" dirty="0" err="1">
                <a:solidFill>
                  <a:schemeClr val="tx1"/>
                </a:solidFill>
                <a:effectLst/>
                <a:latin typeface="SamsungOne-400" panose="020B0503030303020204" pitchFamily="34" charset="0"/>
                <a:ea typeface="+mn-ea"/>
                <a:cs typeface="+mn-cs"/>
              </a:rPr>
              <a:t>định</a:t>
            </a:r>
            <a:r>
              <a:rPr lang="en-US" sz="1200" b="0" i="0" kern="1200" dirty="0">
                <a:solidFill>
                  <a:schemeClr val="tx1"/>
                </a:solidFill>
                <a:effectLst/>
                <a:latin typeface="SamsungOne-400" panose="020B0503030303020204" pitchFamily="34" charset="0"/>
                <a:ea typeface="+mn-ea"/>
                <a:cs typeface="+mn-cs"/>
              </a:rPr>
              <a:t>.</a:t>
            </a:r>
            <a:endParaRPr lang="en-US" sz="1200" b="0" i="0" kern="1200" dirty="0">
              <a:solidFill>
                <a:schemeClr val="tx1"/>
              </a:solidFill>
              <a:effectLst/>
              <a:latin typeface="SamsungOne-400" panose="020B0503030303020204" pitchFamily="34" charset="0"/>
            </a:endParaRPr>
          </a:p>
          <a:p>
            <a:pPr marL="285750" indent="-285750" rtl="0" latinLnBrk="0" hangingPunct="1">
              <a:buFont typeface="Arial"/>
              <a:buChar char="•"/>
            </a:pPr>
            <a:r>
              <a:rPr lang="vi-VN" sz="1200" b="1" i="0" kern="1200" dirty="0">
                <a:solidFill>
                  <a:schemeClr val="tx1"/>
                </a:solidFill>
                <a:effectLst/>
                <a:latin typeface="SamsungOne-400" panose="020B0503030303020204" pitchFamily="34" charset="0"/>
                <a:ea typeface="+mn-ea"/>
                <a:cs typeface="+mn-cs"/>
              </a:rPr>
              <a:t>Phân vùng theo thuộc tính: </a:t>
            </a:r>
            <a:r>
              <a:rPr lang="vi-VN" sz="1200" b="0" i="0" kern="1200" dirty="0">
                <a:solidFill>
                  <a:schemeClr val="tx1"/>
                </a:solidFill>
                <a:effectLst/>
                <a:latin typeface="SamsungOne-400" panose="020B0503030303020204" pitchFamily="34" charset="0"/>
                <a:ea typeface="+mn-ea"/>
                <a:cs typeface="+mn-cs"/>
              </a:rPr>
              <a:t>Xác định nút nào sẽ gửi FlowFile đã cho dựa trên giá trị của Thuộc tính FlowFile do người dùng chỉ định. Tất cả các FlowFiles có cùng giá trị cho Thuộc tính sẽ được gửi đến cùng một nút trong cụm. Nếu nút đích bị ngắt kết nối khỏi cụm hoặc nếu không thể giao tiếp, dữ liệu sẽ không chuyển sang nút khác. Dữ liệu sẽ xếp hàng, chờ nút khả dụng trở lại. Ngoài ra, nếu một nút tham gia hoặc rời khỏi cụm cần phải cân bằng lại dữ liệu, thì hàm băm nhất quán sẽ được áp dụng để tránh phải phân phối lại tất cả dữ liệu.</a:t>
            </a:r>
          </a:p>
          <a:p>
            <a:pPr marL="285750" indent="-285750" rtl="0" latinLnBrk="0" hangingPunct="1">
              <a:buFont typeface="Arial"/>
              <a:buChar char="•"/>
            </a:pPr>
            <a:r>
              <a:rPr lang="vi-VN" sz="1200" b="1" i="0" kern="1200" dirty="0">
                <a:solidFill>
                  <a:schemeClr val="tx1"/>
                </a:solidFill>
                <a:effectLst/>
                <a:latin typeface="SamsungOne-400" panose="020B0503030303020204" pitchFamily="34" charset="0"/>
                <a:ea typeface="+mn-ea"/>
                <a:cs typeface="+mn-cs"/>
              </a:rPr>
              <a:t>Vòng tròn: </a:t>
            </a:r>
            <a:r>
              <a:rPr lang="vi-VN" sz="1200" b="0" i="0" kern="1200" dirty="0">
                <a:solidFill>
                  <a:schemeClr val="tx1"/>
                </a:solidFill>
                <a:effectLst/>
                <a:latin typeface="SamsungOne-400" panose="020B0503030303020204" pitchFamily="34" charset="0"/>
                <a:ea typeface="+mn-ea"/>
                <a:cs typeface="+mn-cs"/>
              </a:rPr>
              <a:t>FlowFiles sẽ được phân phối tới các nút trong cụm theo kiểu vòng tròn. Nếu một nút bị ngắt kết nối khỏi cụm hoặc nếu không thể giao tiếp với một nút, dữ liệu được xếp hàng đợi cho nút đó sẽ được tự động phân phối lại cho (các) nút khác. Nếu một nút không thể nhận dữ liệu nhanh như các nút khác trong cụm, thì nút đó cũng có thể bị bỏ qua trong một hoặc nhiều lần lặp để tối đa hóa thông lượng phân phối dữ liệu trên toàn cụm.</a:t>
            </a:r>
          </a:p>
          <a:p>
            <a:pPr marL="285750" indent="-285750" rtl="0" latinLnBrk="0" hangingPunct="1">
              <a:buFont typeface="Arial"/>
              <a:buChar char="•"/>
            </a:pPr>
            <a:r>
              <a:rPr lang="vi-VN" sz="1200" b="1" i="0" kern="1200" dirty="0">
                <a:solidFill>
                  <a:schemeClr val="tx1"/>
                </a:solidFill>
                <a:effectLst/>
                <a:latin typeface="SamsungOne-400" panose="020B0503030303020204" pitchFamily="34" charset="0"/>
                <a:ea typeface="+mn-ea"/>
                <a:cs typeface="+mn-cs"/>
              </a:rPr>
              <a:t>N</a:t>
            </a:r>
            <a:r>
              <a:rPr lang="en-US" sz="1200" b="1" i="0" kern="1200" dirty="0">
                <a:solidFill>
                  <a:schemeClr val="tx1"/>
                </a:solidFill>
                <a:effectLst/>
                <a:latin typeface="SamsungOne-400" panose="020B0503030303020204" pitchFamily="34" charset="0"/>
                <a:ea typeface="+mn-ea"/>
                <a:cs typeface="+mn-cs"/>
              </a:rPr>
              <a:t>ode</a:t>
            </a:r>
            <a:r>
              <a:rPr lang="vi-VN" sz="1200" b="1" i="0" kern="1200" dirty="0">
                <a:solidFill>
                  <a:schemeClr val="tx1"/>
                </a:solidFill>
                <a:effectLst/>
                <a:latin typeface="SamsungOne-400" panose="020B0503030303020204" pitchFamily="34" charset="0"/>
                <a:ea typeface="+mn-ea"/>
                <a:cs typeface="+mn-cs"/>
              </a:rPr>
              <a:t> đơn: </a:t>
            </a:r>
            <a:r>
              <a:rPr lang="vi-VN" sz="1200" b="0" i="0" kern="1200" dirty="0">
                <a:solidFill>
                  <a:schemeClr val="tx1"/>
                </a:solidFill>
                <a:effectLst/>
                <a:latin typeface="SamsungOne-400" panose="020B0503030303020204" pitchFamily="34" charset="0"/>
                <a:ea typeface="+mn-ea"/>
                <a:cs typeface="+mn-cs"/>
              </a:rPr>
              <a:t>Tất cả FlowFiles sẽ được gửi đến một nút duy nhất trong cụm. Nút nào chúng được gửi đến không thể định cấu hình được. Nếu nút bị ngắt kết nối khỏi cụm hoặc nếu không thể giao tiếp với nút, dữ liệu được xếp hàng đợi cho nút đó sẽ vẫn được xếp hàng đợi cho đến khi nút khả dụng trở lại.</a:t>
            </a:r>
            <a:endParaRPr lang="en-US" sz="1200" b="0" i="0" kern="1200" dirty="0">
              <a:solidFill>
                <a:schemeClr val="tx1"/>
              </a:solidFill>
              <a:effectLst/>
              <a:latin typeface="SamsungOne-400" panose="020B0503030303020204" pitchFamily="34" charset="0"/>
              <a:ea typeface="+mn-ea"/>
              <a:cs typeface="+mn-cs"/>
            </a:endParaRPr>
          </a:p>
          <a:p>
            <a:pPr marL="285750" indent="-285750" rtl="0" latinLnBrk="0" hangingPunct="1">
              <a:buFont typeface="Arial"/>
              <a:buChar char="•"/>
            </a:pPr>
            <a:endParaRPr lang="en-US" altLang="ko-KR" b="0" dirty="0">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a:defRPr/>
            </a:pPr>
            <a:r>
              <a:rPr lang="vi-VN" sz="1200" b="0" kern="1200" dirty="0">
                <a:solidFill>
                  <a:schemeClr val="tx1"/>
                </a:solidFill>
                <a:latin typeface="SamsungOne-400" panose="020B0503030303020204" pitchFamily="34" charset="0"/>
                <a:ea typeface="+mn-ea"/>
                <a:cs typeface="+mn-cs"/>
              </a:rPr>
              <a:t>Có thể thiết lập các chiến lược khác nhau để cân bằng tải khi xử lý FlowFiles được xếp hàng đợi trong bộ đệm Kết nối. Chọn từ danh sách thả xuống. Nếu chiến lược cân bằng tải được chọn, nén sẽ trở thành một tùy chọn. Người dùng chỉ có thể nén thuộc tính hoặc thuộc tính và nội dung.</a:t>
            </a:r>
            <a:endParaRPr lang="en-US" sz="1200" b="0" kern="1200" dirty="0">
              <a:solidFill>
                <a:schemeClr val="tx1"/>
              </a:solidFill>
              <a:latin typeface="SamsungOne-400" panose="020B0503030303020204" pitchFamily="34" charset="0"/>
              <a:ea typeface="+mn-ea"/>
              <a:cs typeface="+mn-cs"/>
            </a:endParaRPr>
          </a:p>
          <a:p>
            <a:pPr>
              <a:defRPr/>
            </a:pPr>
            <a:endParaRPr lang="en-US" sz="1200" b="0" kern="1200" dirty="0">
              <a:solidFill>
                <a:schemeClr val="tx1"/>
              </a:solidFill>
              <a:latin typeface="SamsungOne-400" panose="020B0503030303020204" pitchFamily="34" charset="0"/>
              <a:ea typeface="+mn-ea"/>
              <a:cs typeface="+mn-cs"/>
            </a:endParaRPr>
          </a:p>
          <a:p>
            <a:pPr>
              <a:defRPr/>
            </a:pPr>
            <a:r>
              <a:rPr lang="en-KR" sz="1200" b="1" kern="1200" dirty="0">
                <a:solidFill>
                  <a:schemeClr val="tx1"/>
                </a:solidFill>
                <a:latin typeface="SamsungOne-400" panose="020B0503030303020204" pitchFamily="34" charset="0"/>
                <a:ea typeface="+mn-ea"/>
                <a:cs typeface="+mn-cs"/>
              </a:rPr>
              <a:t>[</a:t>
            </a:r>
            <a:r>
              <a:rPr lang="en-US" sz="1200" b="1" kern="1200" dirty="0" err="1">
                <a:solidFill>
                  <a:schemeClr val="tx1"/>
                </a:solidFill>
                <a:latin typeface="SamsungOne-400" panose="020B0503030303020204" pitchFamily="34" charset="0"/>
                <a:ea typeface="+mn-ea"/>
                <a:cs typeface="+mn-cs"/>
              </a:rPr>
              <a:t>Tài</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liệu</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tham</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khảo</a:t>
            </a:r>
            <a:r>
              <a:rPr lang="en-KR" sz="1200" b="1" kern="1200" dirty="0">
                <a:solidFill>
                  <a:schemeClr val="tx1"/>
                </a:solidFill>
                <a:latin typeface="SamsungOne-400" panose="020B0503030303020204" pitchFamily="34" charset="0"/>
                <a:ea typeface="+mn-ea"/>
                <a:cs typeface="+mn-cs"/>
              </a:rPr>
              <a:t>]</a:t>
            </a:r>
            <a:endParaRPr lang="en-KR" sz="1200" b="1" kern="1200" dirty="0">
              <a:solidFill>
                <a:schemeClr val="tx1"/>
              </a:solidFill>
              <a:latin typeface="SamsungOne-400" panose="020B0503030303020204" pitchFamily="34" charset="0"/>
            </a:endParaRPr>
          </a:p>
          <a:p>
            <a:r>
              <a:rPr lang="en-US" altLang="ko-KR" sz="1200" kern="1200" dirty="0">
                <a:solidFill>
                  <a:schemeClr val="tx1"/>
                </a:solidFill>
                <a:latin typeface="SamsungOne-400" panose="020B0503030303020204" pitchFamily="34" charset="0"/>
                <a:cs typeface="+mn-cs"/>
              </a:rPr>
              <a:t>https://nifi.apache.org/docs.html</a:t>
            </a:r>
            <a:endParaRPr lang="en-US" altLang="ko-KR" sz="1200" kern="1200" dirty="0">
              <a:solidFill>
                <a:schemeClr val="tx1"/>
              </a:solidFill>
              <a:latin typeface="SamsungOne-400" panose="020B0503030303020204" pitchFamily="34" charset="0"/>
            </a:endParaRPr>
          </a:p>
          <a:p>
            <a:r>
              <a:rPr lang="en-US" dirty="0">
                <a:latin typeface="SamsungOne-400" panose="020B0503030303020204" pitchFamily="34" charset="0"/>
              </a:rPr>
              <a:t>https://nifi.apache.org/docs/nifi-docs/html/user-guide.html</a:t>
            </a:r>
          </a:p>
          <a:p>
            <a:r>
              <a:rPr lang="en-US" dirty="0">
                <a:latin typeface="SamsungOne-400" panose="020B0503030303020204" pitchFamily="34" charset="0"/>
              </a:rPr>
              <a:t>https://nifi.apache.org/docs/nifi-docs/html/user-guide.html#Connecting_Components</a:t>
            </a:r>
          </a:p>
          <a:p>
            <a:r>
              <a:rPr lang="en-US" dirty="0">
                <a:latin typeface="SamsungOne-400" panose="020B0503030303020204" pitchFamily="34" charset="0"/>
              </a:rPr>
              <a:t>https://nifi.apache.org/docs/nifi-docs/html/user-guide.html#load_balance_strategy</a:t>
            </a:r>
            <a:endParaRPr lang="en-KR" dirty="0">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123</a:t>
            </a:fld>
            <a:endParaRPr lang="ko-KR" altLang="en-US" dirty="0"/>
          </a:p>
        </p:txBody>
      </p:sp>
    </p:spTree>
    <p:extLst>
      <p:ext uri="{BB962C8B-B14F-4D97-AF65-F5344CB8AC3E}">
        <p14:creationId xmlns:p14="http://schemas.microsoft.com/office/powerpoint/2010/main" val="308132926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normAutofit fontScale="85000" lnSpcReduction="20000"/>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Có thể tạo các ưu tiên tùy chỉnh.</a:t>
            </a: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0" dirty="0">
              <a:latin typeface="SamsungOne-400" panose="020B0503030303020204" pitchFamily="34" charset="0"/>
            </a:endParaRPr>
          </a:p>
          <a:p>
            <a:pPr rtl="0"/>
            <a:r>
              <a:rPr lang="vi-VN" sz="1200" b="0" i="0" kern="1200" dirty="0">
                <a:solidFill>
                  <a:schemeClr val="tx1"/>
                </a:solidFill>
                <a:effectLst/>
                <a:latin typeface="SamsungOne-400" panose="020B0503030303020204" pitchFamily="34" charset="0"/>
                <a:ea typeface="+mn-ea"/>
                <a:cs typeface="+mn-cs"/>
              </a:rPr>
              <a:t>Các ưu tiên sau đây có sẵn:</a:t>
            </a:r>
            <a:endParaRPr lang="en-US" sz="1200" b="0" i="0" kern="1200" dirty="0">
              <a:solidFill>
                <a:schemeClr val="tx1"/>
              </a:solidFill>
              <a:effectLst/>
              <a:latin typeface="SamsungOne-400" panose="020B0503030303020204" pitchFamily="34" charset="0"/>
            </a:endParaRPr>
          </a:p>
          <a:p>
            <a:pPr marL="285750" indent="-285750" rtl="0">
              <a:buFont typeface="Arial"/>
              <a:buChar char="•"/>
            </a:pPr>
            <a:r>
              <a:rPr lang="en-US" sz="1200" b="1" i="0" kern="1200" dirty="0">
                <a:solidFill>
                  <a:schemeClr val="tx1"/>
                </a:solidFill>
                <a:effectLst/>
                <a:latin typeface="SamsungOne-400" panose="020B0503030303020204" pitchFamily="34" charset="0"/>
                <a:ea typeface="+mn-ea"/>
                <a:cs typeface="+mn-cs"/>
              </a:rPr>
              <a:t>FirstInFirstOutPrioritizer</a:t>
            </a:r>
            <a:r>
              <a:rPr lang="en-US" sz="1200" b="0" i="0" kern="1200" dirty="0">
                <a:solidFill>
                  <a:schemeClr val="tx1"/>
                </a:solidFill>
                <a:effectLst/>
                <a:latin typeface="SamsungOne-400" panose="020B0503030303020204" pitchFamily="34" charset="0"/>
                <a:ea typeface="+mn-ea"/>
                <a:cs typeface="+mn-cs"/>
              </a:rPr>
              <a:t>: </a:t>
            </a:r>
            <a:r>
              <a:rPr lang="vi-VN" sz="1200" b="0" i="0" kern="1200" dirty="0">
                <a:solidFill>
                  <a:schemeClr val="tx1"/>
                </a:solidFill>
                <a:effectLst/>
                <a:latin typeface="SamsungOne-400" panose="020B0503030303020204" pitchFamily="34" charset="0"/>
                <a:ea typeface="+mn-ea"/>
                <a:cs typeface="+mn-cs"/>
              </a:rPr>
              <a:t>Đưa ra hai FlowFiles, tệp nào đạt được kết nối trước sẽ được xử lý trước.</a:t>
            </a:r>
            <a:endParaRPr lang="en-US" sz="1200" b="0" i="0" kern="1200" dirty="0">
              <a:solidFill>
                <a:schemeClr val="tx1"/>
              </a:solidFill>
              <a:effectLst/>
              <a:latin typeface="SamsungOne-400" panose="020B0503030303020204" pitchFamily="34" charset="0"/>
              <a:ea typeface="+mn-ea"/>
              <a:cs typeface="+mn-cs"/>
            </a:endParaRPr>
          </a:p>
          <a:p>
            <a:pPr marL="285750" indent="-285750" rtl="0">
              <a:buFont typeface="Arial"/>
              <a:buChar char="•"/>
            </a:pPr>
            <a:r>
              <a:rPr lang="en-US" sz="1200" b="1" i="0" kern="1200" dirty="0" err="1">
                <a:solidFill>
                  <a:schemeClr val="tx1"/>
                </a:solidFill>
                <a:effectLst/>
                <a:latin typeface="SamsungOne-400" panose="020B0503030303020204" pitchFamily="34" charset="0"/>
                <a:ea typeface="+mn-ea"/>
                <a:cs typeface="+mn-cs"/>
              </a:rPr>
              <a:t>NewestFlowFileFirstPrioritizer</a:t>
            </a:r>
            <a:r>
              <a:rPr lang="en-US" sz="1200" b="0" i="0" kern="1200" dirty="0">
                <a:solidFill>
                  <a:schemeClr val="tx1"/>
                </a:solidFill>
                <a:effectLst/>
                <a:latin typeface="SamsungOne-400" panose="020B0503030303020204" pitchFamily="34" charset="0"/>
                <a:ea typeface="+mn-ea"/>
                <a:cs typeface="+mn-cs"/>
              </a:rPr>
              <a:t>: </a:t>
            </a:r>
            <a:r>
              <a:rPr lang="vi-VN" sz="1200" b="0" i="0" kern="1200" dirty="0">
                <a:solidFill>
                  <a:schemeClr val="tx1"/>
                </a:solidFill>
                <a:effectLst/>
                <a:latin typeface="SamsungOne-400" panose="020B0503030303020204" pitchFamily="34" charset="0"/>
                <a:ea typeface="+mn-ea"/>
                <a:cs typeface="+mn-cs"/>
              </a:rPr>
              <a:t>Với hai FlowFiles, tệp mới nhất trong luồng dữ liệu sẽ được xử lý trước.</a:t>
            </a:r>
            <a:endParaRPr lang="en-US" sz="1200" b="0" i="0" kern="1200" dirty="0">
              <a:solidFill>
                <a:schemeClr val="tx1"/>
              </a:solidFill>
              <a:effectLst/>
              <a:latin typeface="SamsungOne-400" panose="020B0503030303020204" pitchFamily="34" charset="0"/>
              <a:ea typeface="+mn-ea"/>
              <a:cs typeface="+mn-cs"/>
            </a:endParaRPr>
          </a:p>
          <a:p>
            <a:pPr marL="285750" indent="-285750" rtl="0">
              <a:buFont typeface="Arial"/>
              <a:buChar char="•"/>
            </a:pPr>
            <a:r>
              <a:rPr lang="en-US" sz="1200" b="1" i="0" kern="1200" dirty="0" err="1">
                <a:solidFill>
                  <a:schemeClr val="tx1"/>
                </a:solidFill>
                <a:effectLst/>
                <a:latin typeface="SamsungOne-400" panose="020B0503030303020204" pitchFamily="34" charset="0"/>
                <a:ea typeface="+mn-ea"/>
                <a:cs typeface="+mn-cs"/>
              </a:rPr>
              <a:t>OldestFlowFileFirstPrioritizer</a:t>
            </a:r>
            <a:r>
              <a:rPr lang="en-US" sz="1200" b="0" i="0" kern="1200" dirty="0">
                <a:solidFill>
                  <a:schemeClr val="tx1"/>
                </a:solidFill>
                <a:effectLst/>
                <a:latin typeface="SamsungOne-400" panose="020B0503030303020204" pitchFamily="34" charset="0"/>
                <a:ea typeface="+mn-ea"/>
                <a:cs typeface="+mn-cs"/>
              </a:rPr>
              <a:t>: </a:t>
            </a:r>
            <a:r>
              <a:rPr lang="vi-VN" sz="1200" b="0" i="0" kern="1200" dirty="0">
                <a:solidFill>
                  <a:schemeClr val="tx1"/>
                </a:solidFill>
                <a:effectLst/>
                <a:latin typeface="SamsungOne-400" panose="020B0503030303020204" pitchFamily="34" charset="0"/>
                <a:ea typeface="+mn-ea"/>
                <a:cs typeface="+mn-cs"/>
              </a:rPr>
              <a:t>Với hai FlowFiles, tệp cũ nhất trong luồng dữ liệu sẽ được xử lý trước. 'Đây là sơ đồ mặc định được sử dụng nếu không có thứ tự ưu tiên nào được chọn'.</a:t>
            </a:r>
            <a:endParaRPr lang="en-US" sz="1200" b="0" i="0" kern="1200" dirty="0">
              <a:solidFill>
                <a:schemeClr val="tx1"/>
              </a:solidFill>
              <a:effectLst/>
              <a:latin typeface="SamsungOne-400" panose="020B0503030303020204" pitchFamily="34" charset="0"/>
              <a:ea typeface="+mn-ea"/>
              <a:cs typeface="+mn-cs"/>
            </a:endParaRPr>
          </a:p>
          <a:p>
            <a:pPr marL="285750" indent="-285750" rtl="0">
              <a:buFont typeface="Arial"/>
              <a:buChar char="•"/>
            </a:pPr>
            <a:r>
              <a:rPr lang="en-US" sz="1200" b="1" i="0" kern="1200" dirty="0" err="1">
                <a:solidFill>
                  <a:schemeClr val="tx1"/>
                </a:solidFill>
                <a:effectLst/>
                <a:latin typeface="SamsungOne-400" panose="020B0503030303020204" pitchFamily="34" charset="0"/>
                <a:ea typeface="+mn-ea"/>
                <a:cs typeface="+mn-cs"/>
              </a:rPr>
              <a:t>PriorityAttributePrioritizer</a:t>
            </a:r>
            <a:r>
              <a:rPr lang="en-US" sz="1200" b="0" i="0" kern="1200" dirty="0">
                <a:solidFill>
                  <a:schemeClr val="tx1"/>
                </a:solidFill>
                <a:effectLst/>
                <a:latin typeface="SamsungOne-400" panose="020B0503030303020204" pitchFamily="34" charset="0"/>
                <a:ea typeface="+mn-ea"/>
                <a:cs typeface="+mn-cs"/>
              </a:rPr>
              <a:t>: </a:t>
            </a:r>
            <a:r>
              <a:rPr lang="vi-VN" sz="1200" b="0" i="0" kern="1200" dirty="0">
                <a:solidFill>
                  <a:schemeClr val="tx1"/>
                </a:solidFill>
                <a:effectLst/>
                <a:latin typeface="SamsungOne-400" panose="020B0503030303020204" pitchFamily="34" charset="0"/>
                <a:ea typeface="+mn-ea"/>
                <a:cs typeface="+mn-cs"/>
              </a:rPr>
              <a:t>Với hai FlowFiles, một thuộc tính có tên là “ưu tiên” sẽ được trích xuất. Cái nào có giá trị ưu tiên thấp nhất sẽ được xử lý trước.</a:t>
            </a:r>
            <a:endParaRPr lang="en-US" altLang="ko-KR" b="0" dirty="0">
              <a:latin typeface="SamsungOne-400" panose="020B0503030303020204" pitchFamily="34" charset="0"/>
            </a:endParaRPr>
          </a:p>
          <a:p>
            <a:endParaRPr lang="en-US" altLang="ko-KR" b="0" dirty="0">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a:defRPr/>
            </a:pPr>
            <a:r>
              <a:rPr lang="vi-VN" sz="1200" b="0" kern="1200" dirty="0">
                <a:solidFill>
                  <a:schemeClr val="tx1"/>
                </a:solidFill>
                <a:latin typeface="SamsungOne-400" panose="020B0503030303020204" pitchFamily="34" charset="0"/>
                <a:ea typeface="+mn-ea"/>
                <a:cs typeface="+mn-cs"/>
              </a:rPr>
              <a:t>Đặt mức độ ưu tiên của FlowFile. Mức độ ưu tiên có thể được định cấu hình bằng Trình ưu tiên có sẵn.</a:t>
            </a:r>
          </a:p>
          <a:p>
            <a:pPr>
              <a:defRPr/>
            </a:pPr>
            <a:r>
              <a:rPr lang="vi-VN" sz="1200" b="0" kern="1200" dirty="0">
                <a:solidFill>
                  <a:schemeClr val="tx1"/>
                </a:solidFill>
                <a:latin typeface="SamsungOne-400" panose="020B0503030303020204" pitchFamily="34" charset="0"/>
                <a:ea typeface="+mn-ea"/>
                <a:cs typeface="+mn-cs"/>
              </a:rPr>
              <a:t>Trong ví dụ trên trang trình bày, ưu tiên được đưa ra trước tiên dựa trên thuộc tính. Trong số các FlowFiles có thuộc tính bằng nhau, tệp cũ nhất sẽ được xử lý trước.</a:t>
            </a:r>
            <a:endParaRPr lang="en-US" sz="1200" b="0" kern="1200" dirty="0">
              <a:solidFill>
                <a:schemeClr val="tx1"/>
              </a:solidFill>
              <a:latin typeface="SamsungOne-400" panose="020B0503030303020204" pitchFamily="34" charset="0"/>
              <a:ea typeface="+mn-ea"/>
              <a:cs typeface="+mn-cs"/>
            </a:endParaRPr>
          </a:p>
          <a:p>
            <a:pPr>
              <a:defRPr/>
            </a:pPr>
            <a:endParaRPr lang="en-KR" altLang="ko-Kore-KR" sz="1200" b="1" kern="1200" dirty="0">
              <a:solidFill>
                <a:schemeClr val="tx1"/>
              </a:solidFill>
              <a:latin typeface="SamsungOne-400" panose="020B0503030303020204" pitchFamily="34" charset="0"/>
              <a:ea typeface="+mn-ea"/>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sz="1200" b="1" kern="1200" dirty="0">
                <a:solidFill>
                  <a:schemeClr val="tx1"/>
                </a:solidFill>
                <a:latin typeface="SamsungOne-400" panose="020B0503030303020204" pitchFamily="34" charset="0"/>
                <a:ea typeface="+mn-ea"/>
                <a:cs typeface="+mn-cs"/>
              </a:rPr>
              <a:t>[</a:t>
            </a:r>
            <a:r>
              <a:rPr lang="en-US" sz="1200" b="1" kern="1200" dirty="0" err="1">
                <a:solidFill>
                  <a:schemeClr val="tx1"/>
                </a:solidFill>
                <a:latin typeface="SamsungOne-400" panose="020B0503030303020204" pitchFamily="34" charset="0"/>
                <a:ea typeface="+mn-ea"/>
                <a:cs typeface="+mn-cs"/>
              </a:rPr>
              <a:t>Tài</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liệu</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tham</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khảo</a:t>
            </a:r>
            <a:r>
              <a:rPr lang="en-KR" sz="1200" b="1" kern="1200" dirty="0">
                <a:solidFill>
                  <a:schemeClr val="tx1"/>
                </a:solidFill>
                <a:latin typeface="SamsungOne-400" panose="020B0503030303020204" pitchFamily="34" charset="0"/>
                <a:ea typeface="+mn-ea"/>
                <a:cs typeface="+mn-cs"/>
              </a:rPr>
              <a:t>]</a:t>
            </a:r>
            <a:endParaRPr lang="en-KR" sz="1200" b="1" kern="1200" dirty="0">
              <a:solidFill>
                <a:schemeClr val="tx1"/>
              </a:solidFill>
              <a:latin typeface="SamsungOne-400" panose="020B0503030303020204" pitchFamily="34" charset="0"/>
            </a:endParaRPr>
          </a:p>
          <a:p>
            <a:r>
              <a:rPr lang="en-US" altLang="ko-KR" sz="1200" kern="1200" dirty="0">
                <a:solidFill>
                  <a:schemeClr val="tx1"/>
                </a:solidFill>
                <a:latin typeface="SamsungOne-400" panose="020B0503030303020204" pitchFamily="34" charset="0"/>
                <a:cs typeface="+mn-cs"/>
              </a:rPr>
              <a:t>https://nifi.apache.org/docs.html</a:t>
            </a:r>
            <a:endParaRPr lang="en-US" altLang="ko-KR" sz="1200" kern="1200" dirty="0">
              <a:solidFill>
                <a:schemeClr val="tx1"/>
              </a:solidFill>
              <a:latin typeface="SamsungOne-400" panose="020B0503030303020204" pitchFamily="34" charset="0"/>
            </a:endParaRPr>
          </a:p>
          <a:p>
            <a:r>
              <a:rPr lang="en-US" dirty="0">
                <a:latin typeface="SamsungOne-400" panose="020B0503030303020204" pitchFamily="34" charset="0"/>
              </a:rPr>
              <a:t>https://nifi.apache.org/docs/nifi-docs/html/user-guide.html</a:t>
            </a:r>
          </a:p>
          <a:p>
            <a:r>
              <a:rPr lang="en-US" dirty="0">
                <a:latin typeface="SamsungOne-400" panose="020B0503030303020204" pitchFamily="34" charset="0"/>
              </a:rPr>
              <a:t>https://nifi.apache.org/docs/nifi-docs/html/user-guide.html#Connecting_Components</a:t>
            </a:r>
          </a:p>
          <a:p>
            <a:r>
              <a:rPr lang="en-US" dirty="0">
                <a:latin typeface="SamsungOne-400" panose="020B0503030303020204" pitchFamily="34" charset="0"/>
              </a:rPr>
              <a:t>https://nifi.apache.org/docs/nifi-docs/html/user-guide.html#prioritization</a:t>
            </a:r>
          </a:p>
          <a:p>
            <a:endParaRPr lang="en-KR" dirty="0">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124</a:t>
            </a:fld>
            <a:endParaRPr lang="ko-KR" altLang="en-US" dirty="0"/>
          </a:p>
        </p:txBody>
      </p:sp>
    </p:spTree>
    <p:extLst>
      <p:ext uri="{BB962C8B-B14F-4D97-AF65-F5344CB8AC3E}">
        <p14:creationId xmlns:p14="http://schemas.microsoft.com/office/powerpoint/2010/main" val="59825928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Hướng dẫn học sinh tiến hành bài tập sử dụng sách TN chương.</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125</a:t>
            </a:fld>
            <a:endParaRPr lang="ko-KR" altLang="en-US" dirty="0"/>
          </a:p>
        </p:txBody>
      </p:sp>
    </p:spTree>
    <p:extLst>
      <p:ext uri="{BB962C8B-B14F-4D97-AF65-F5344CB8AC3E}">
        <p14:creationId xmlns:p14="http://schemas.microsoft.com/office/powerpoint/2010/main" val="321864074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normAutofit fontScale="32500" lnSpcReduction="20000"/>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endParaRPr lang="en" altLang="ko-KR" dirty="0">
              <a:latin typeface="SamsungOne-400" panose="020B0503030303020204" pitchFamily="34" charset="0"/>
            </a:endParaRPr>
          </a:p>
          <a:p>
            <a:r>
              <a:rPr lang="vi-VN" altLang="ko-KR" dirty="0">
                <a:latin typeface="SamsungOne-400" panose="020B0503030303020204" pitchFamily="34" charset="0"/>
              </a:rPr>
              <a:t>Bài này gồm Sáu phần.</a:t>
            </a:r>
          </a:p>
          <a:p>
            <a:r>
              <a:rPr lang="vi-VN" altLang="ko-KR" dirty="0">
                <a:latin typeface="SamsungOne-400" panose="020B0503030303020204" pitchFamily="34" charset="0"/>
              </a:rPr>
              <a:t>Phần 1: Đầu tiên chúng t</a:t>
            </a:r>
            <a:r>
              <a:rPr lang="en-US" altLang="ko-KR" dirty="0">
                <a:latin typeface="SamsungOne-400" panose="020B0503030303020204" pitchFamily="34" charset="0"/>
              </a:rPr>
              <a:t>a</a:t>
            </a:r>
            <a:r>
              <a:rPr lang="vi-VN" altLang="ko-KR" dirty="0">
                <a:latin typeface="SamsungOne-400" panose="020B0503030303020204" pitchFamily="34" charset="0"/>
              </a:rPr>
              <a:t> đề cập đến các tính năng chính của NiFi. Sau đó, chúng t</a:t>
            </a:r>
            <a:r>
              <a:rPr lang="en-US" altLang="ko-KR" dirty="0">
                <a:latin typeface="SamsungOne-400" panose="020B0503030303020204" pitchFamily="34" charset="0"/>
              </a:rPr>
              <a:t>a</a:t>
            </a:r>
            <a:r>
              <a:rPr lang="vi-VN" altLang="ko-KR" dirty="0">
                <a:latin typeface="SamsungOne-400" panose="020B0503030303020204" pitchFamily="34" charset="0"/>
              </a:rPr>
              <a:t> làm theo việc xác định từng khái niệm và thành phần cốt lõi của NiFi bao gồm FlowFile, Bộ xử lý, Kết nối, Nhóm quy trình, Bộ điều khiển luồng. Cuối cùng, chúng t</a:t>
            </a:r>
            <a:r>
              <a:rPr lang="en-US" altLang="ko-KR" dirty="0">
                <a:latin typeface="SamsungOne-400" panose="020B0503030303020204" pitchFamily="34" charset="0"/>
              </a:rPr>
              <a:t>a</a:t>
            </a:r>
            <a:r>
              <a:rPr lang="vi-VN" altLang="ko-KR" dirty="0">
                <a:latin typeface="SamsungOne-400" panose="020B0503030303020204" pitchFamily="34" charset="0"/>
              </a:rPr>
              <a:t> đề cập đến Kiến trúc NiFi.</a:t>
            </a:r>
          </a:p>
          <a:p>
            <a:endParaRPr lang="vi-VN" altLang="ko-KR" dirty="0">
              <a:latin typeface="SamsungOne-400" panose="020B0503030303020204" pitchFamily="34" charset="0"/>
            </a:endParaRPr>
          </a:p>
          <a:p>
            <a:r>
              <a:rPr lang="vi-VN" altLang="ko-KR" dirty="0">
                <a:latin typeface="SamsungOne-400" panose="020B0503030303020204" pitchFamily="34" charset="0"/>
              </a:rPr>
              <a:t>Phần 2: Phần này giới thiệu giao diện người dùng tổng thể cho Apache NiFi. Điều hướng khung vẽ NiFi, các thành phần trong thanh công cụ thành phần, Menu Toàn cầu, thanh trạng thái, bảng Điều hướng và bảng vận hành được giới thiệu.</a:t>
            </a:r>
          </a:p>
          <a:p>
            <a:endParaRPr lang="vi-VN" altLang="ko-KR" dirty="0">
              <a:latin typeface="SamsungOne-400" panose="020B0503030303020204" pitchFamily="34" charset="0"/>
            </a:endParaRPr>
          </a:p>
          <a:p>
            <a:r>
              <a:rPr lang="vi-VN" altLang="ko-KR" dirty="0">
                <a:latin typeface="SamsungOne-400" panose="020B0503030303020204" pitchFamily="34" charset="0"/>
              </a:rPr>
              <a:t>Phần 3: Phần này giới thiệu bộ xử lý NiFi. Nó bao phủ các phần của bảng điều khiển bề mặt khi bộ xử lý đã được đặt trên canvas. Bộ xử lý có thể làm việc trên nhiều loại hoạt động khác nhau, bao gồm nhập dữ liệu, chuyển đổi dữ liệu, xuất dữ liệu, v.v. Chúng t</a:t>
            </a:r>
            <a:r>
              <a:rPr lang="en-US" altLang="ko-KR" dirty="0">
                <a:latin typeface="SamsungOne-400" panose="020B0503030303020204" pitchFamily="34" charset="0"/>
              </a:rPr>
              <a:t>a</a:t>
            </a:r>
            <a:r>
              <a:rPr lang="vi-VN" altLang="ko-KR" dirty="0">
                <a:latin typeface="SamsungOne-400" panose="020B0503030303020204" pitchFamily="34" charset="0"/>
              </a:rPr>
              <a:t> đề cập đến từng danh mục và mô tả ngắn gọn một số bộ xử lý được sử dụng phổ biến hơn trong mỗi danh mục.</a:t>
            </a:r>
          </a:p>
          <a:p>
            <a:endParaRPr lang="vi-VN" altLang="ko-KR" dirty="0">
              <a:latin typeface="SamsungOne-400" panose="020B0503030303020204" pitchFamily="34" charset="0"/>
            </a:endParaRPr>
          </a:p>
          <a:p>
            <a:r>
              <a:rPr lang="vi-VN" altLang="ko-KR" dirty="0">
                <a:latin typeface="SamsungOne-400" panose="020B0503030303020204" pitchFamily="34" charset="0"/>
              </a:rPr>
              <a:t>Phần 4: Phần này giới thiệu khái niệm về Kết nối và Mối quan hệ. Chúng t</a:t>
            </a:r>
            <a:r>
              <a:rPr lang="en-US" altLang="ko-KR" dirty="0">
                <a:latin typeface="SamsungOne-400" panose="020B0503030303020204" pitchFamily="34" charset="0"/>
              </a:rPr>
              <a:t>a</a:t>
            </a:r>
            <a:r>
              <a:rPr lang="vi-VN" altLang="ko-KR" dirty="0">
                <a:latin typeface="SamsungOne-400" panose="020B0503030303020204" pitchFamily="34" charset="0"/>
              </a:rPr>
              <a:t> tìm hiểu cách tạo kết nối giữa các bộ xử lý dựa trên các mối quan hệ. Chúng t</a:t>
            </a:r>
            <a:r>
              <a:rPr lang="en-US" altLang="ko-KR" dirty="0">
                <a:latin typeface="SamsungOne-400" panose="020B0503030303020204" pitchFamily="34" charset="0"/>
              </a:rPr>
              <a:t>a</a:t>
            </a:r>
            <a:r>
              <a:rPr lang="vi-VN" altLang="ko-KR" dirty="0">
                <a:latin typeface="SamsungOne-400" panose="020B0503030303020204" pitchFamily="34" charset="0"/>
              </a:rPr>
              <a:t> thấy rằng các kết nối có khả năng xếp hàng vào bộ đệm lưu trữ FlowFiles.</a:t>
            </a:r>
            <a:endParaRPr lang="en-US" altLang="ko-KR" dirty="0">
              <a:latin typeface="SamsungOne-400" panose="020B0503030303020204" pitchFamily="34" charset="0"/>
            </a:endParaRPr>
          </a:p>
          <a:p>
            <a:endParaRPr lang="en-US" altLang="ko-KR" dirty="0">
              <a:latin typeface="SamsungOne-400" panose="020B0503030303020204" pitchFamily="34" charset="0"/>
            </a:endParaRPr>
          </a:p>
          <a:p>
            <a:r>
              <a:rPr lang="en-US" altLang="ko-KR" b="1" u="sng" dirty="0" err="1">
                <a:latin typeface="SamsungOne-400" panose="020B0503030303020204" pitchFamily="34" charset="0"/>
              </a:rPr>
              <a:t>Phần</a:t>
            </a:r>
            <a:r>
              <a:rPr lang="en-US" altLang="ko-KR" b="1" u="sng" dirty="0">
                <a:latin typeface="SamsungOne-400" panose="020B0503030303020204" pitchFamily="34" charset="0"/>
              </a:rPr>
              <a:t> 5 : </a:t>
            </a:r>
            <a:r>
              <a:rPr lang="en-US" altLang="ko-KR" b="1" u="sng" dirty="0" err="1">
                <a:latin typeface="SamsungOne-400" panose="020B0503030303020204" pitchFamily="34" charset="0"/>
              </a:rPr>
              <a:t>Trong</a:t>
            </a:r>
            <a:r>
              <a:rPr lang="en-US" altLang="ko-KR" b="1" u="sng" dirty="0">
                <a:latin typeface="SamsungOne-400" panose="020B0503030303020204" pitchFamily="34" charset="0"/>
              </a:rPr>
              <a:t> </a:t>
            </a:r>
            <a:r>
              <a:rPr lang="en-US" altLang="ko-KR" b="1" u="sng" dirty="0" err="1">
                <a:latin typeface="SamsungOne-400" panose="020B0503030303020204" pitchFamily="34" charset="0"/>
              </a:rPr>
              <a:t>Phần</a:t>
            </a:r>
            <a:r>
              <a:rPr lang="en-US" altLang="ko-KR" b="1" u="sng" dirty="0">
                <a:latin typeface="SamsungOne-400" panose="020B0503030303020204" pitchFamily="34" charset="0"/>
              </a:rPr>
              <a:t> </a:t>
            </a:r>
            <a:r>
              <a:rPr lang="en-US" altLang="ko-KR" b="1" u="sng" dirty="0" err="1">
                <a:latin typeface="SamsungOne-400" panose="020B0503030303020204" pitchFamily="34" charset="0"/>
              </a:rPr>
              <a:t>này</a:t>
            </a:r>
            <a:r>
              <a:rPr lang="en-US" altLang="ko-KR" b="1" u="sng" dirty="0">
                <a:latin typeface="SamsungOne-400" panose="020B0503030303020204" pitchFamily="34" charset="0"/>
              </a:rPr>
              <a:t>, </a:t>
            </a:r>
            <a:r>
              <a:rPr lang="en-US" altLang="ko-KR" b="1" u="sng" dirty="0" err="1">
                <a:latin typeface="SamsungOne-400" panose="020B0503030303020204" pitchFamily="34" charset="0"/>
              </a:rPr>
              <a:t>học</a:t>
            </a:r>
            <a:r>
              <a:rPr lang="en-US" altLang="ko-KR" b="1" u="sng" dirty="0">
                <a:latin typeface="SamsungOne-400" panose="020B0503030303020204" pitchFamily="34" charset="0"/>
              </a:rPr>
              <a:t> </a:t>
            </a:r>
            <a:r>
              <a:rPr lang="en-US" altLang="ko-KR" b="1" u="sng" dirty="0" err="1">
                <a:latin typeface="SamsungOne-400" panose="020B0503030303020204" pitchFamily="34" charset="0"/>
              </a:rPr>
              <a:t>sinh</a:t>
            </a:r>
            <a:r>
              <a:rPr lang="en-US" altLang="ko-KR" b="1" u="sng" dirty="0">
                <a:latin typeface="SamsungOne-400" panose="020B0503030303020204" pitchFamily="34" charset="0"/>
              </a:rPr>
              <a:t> </a:t>
            </a:r>
            <a:r>
              <a:rPr lang="en-US" altLang="ko-KR" b="1" u="sng" dirty="0" err="1">
                <a:latin typeface="SamsungOne-400" panose="020B0503030303020204" pitchFamily="34" charset="0"/>
              </a:rPr>
              <a:t>học</a:t>
            </a:r>
            <a:r>
              <a:rPr lang="en-US" altLang="ko-KR" b="1" u="sng" dirty="0">
                <a:latin typeface="SamsungOne-400" panose="020B0503030303020204" pitchFamily="34" charset="0"/>
              </a:rPr>
              <a:t> </a:t>
            </a:r>
            <a:r>
              <a:rPr lang="en-US" altLang="ko-KR" b="1" u="sng" dirty="0" err="1">
                <a:latin typeface="SamsungOne-400" panose="020B0503030303020204" pitchFamily="34" charset="0"/>
              </a:rPr>
              <a:t>cách</a:t>
            </a:r>
            <a:r>
              <a:rPr lang="en-US" altLang="ko-KR" b="1" u="sng" dirty="0">
                <a:latin typeface="SamsungOne-400" panose="020B0503030303020204" pitchFamily="34" charset="0"/>
              </a:rPr>
              <a:t> </a:t>
            </a:r>
            <a:r>
              <a:rPr lang="en-US" altLang="ko-KR" b="1" u="sng" dirty="0" err="1">
                <a:latin typeface="SamsungOne-400" panose="020B0503030303020204" pitchFamily="34" charset="0"/>
              </a:rPr>
              <a:t>kết</a:t>
            </a:r>
            <a:r>
              <a:rPr lang="en-US" altLang="ko-KR" b="1" u="sng" dirty="0">
                <a:latin typeface="SamsungOne-400" panose="020B0503030303020204" pitchFamily="34" charset="0"/>
              </a:rPr>
              <a:t> </a:t>
            </a:r>
            <a:r>
              <a:rPr lang="en-US" altLang="ko-KR" b="1" u="sng" dirty="0" err="1">
                <a:latin typeface="SamsungOne-400" panose="020B0503030303020204" pitchFamily="34" charset="0"/>
              </a:rPr>
              <a:t>hợp</a:t>
            </a:r>
            <a:r>
              <a:rPr lang="en-US" altLang="ko-KR" b="1" u="sng" dirty="0">
                <a:latin typeface="SamsungOne-400" panose="020B0503030303020204" pitchFamily="34" charset="0"/>
              </a:rPr>
              <a:t> </a:t>
            </a:r>
            <a:r>
              <a:rPr lang="en-US" altLang="ko-KR" b="1" u="sng" dirty="0" err="1">
                <a:latin typeface="SamsungOne-400" panose="020B0503030303020204" pitchFamily="34" charset="0"/>
              </a:rPr>
              <a:t>các</a:t>
            </a:r>
            <a:r>
              <a:rPr lang="en-US" altLang="ko-KR" b="1" u="sng" dirty="0">
                <a:latin typeface="SamsungOne-400" panose="020B0503030303020204" pitchFamily="34" charset="0"/>
              </a:rPr>
              <a:t> </a:t>
            </a:r>
            <a:r>
              <a:rPr lang="en-US" altLang="ko-KR" b="1" u="sng" dirty="0" err="1">
                <a:latin typeface="SamsungOne-400" panose="020B0503030303020204" pitchFamily="34" charset="0"/>
              </a:rPr>
              <a:t>bộ</a:t>
            </a:r>
            <a:r>
              <a:rPr lang="en-US" altLang="ko-KR" b="1" u="sng" dirty="0">
                <a:latin typeface="SamsungOne-400" panose="020B0503030303020204" pitchFamily="34" charset="0"/>
              </a:rPr>
              <a:t> </a:t>
            </a:r>
            <a:r>
              <a:rPr lang="en-US" altLang="ko-KR" b="1" u="sng" dirty="0" err="1">
                <a:latin typeface="SamsungOne-400" panose="020B0503030303020204" pitchFamily="34" charset="0"/>
              </a:rPr>
              <a:t>xử</a:t>
            </a:r>
            <a:r>
              <a:rPr lang="en-US" altLang="ko-KR" b="1" u="sng" dirty="0">
                <a:latin typeface="SamsungOne-400" panose="020B0503030303020204" pitchFamily="34" charset="0"/>
              </a:rPr>
              <a:t> </a:t>
            </a:r>
            <a:r>
              <a:rPr lang="en-US" altLang="ko-KR" b="1" u="sng" dirty="0" err="1">
                <a:latin typeface="SamsungOne-400" panose="020B0503030303020204" pitchFamily="34" charset="0"/>
              </a:rPr>
              <a:t>lý</a:t>
            </a:r>
            <a:r>
              <a:rPr lang="en-US" altLang="ko-KR" b="1" u="sng" dirty="0">
                <a:latin typeface="SamsungOne-400" panose="020B0503030303020204" pitchFamily="34" charset="0"/>
              </a:rPr>
              <a:t> </a:t>
            </a:r>
            <a:r>
              <a:rPr lang="en-US" altLang="ko-KR" b="1" u="sng" dirty="0" err="1">
                <a:latin typeface="SamsungOne-400" panose="020B0503030303020204" pitchFamily="34" charset="0"/>
              </a:rPr>
              <a:t>và</a:t>
            </a:r>
            <a:r>
              <a:rPr lang="en-US" altLang="ko-KR" b="1" u="sng" dirty="0">
                <a:latin typeface="SamsungOne-400" panose="020B0503030303020204" pitchFamily="34" charset="0"/>
              </a:rPr>
              <a:t> </a:t>
            </a:r>
            <a:r>
              <a:rPr lang="en-US" altLang="ko-KR" b="1" u="sng" dirty="0" err="1">
                <a:latin typeface="SamsungOne-400" panose="020B0503030303020204" pitchFamily="34" charset="0"/>
              </a:rPr>
              <a:t>kết</a:t>
            </a:r>
            <a:r>
              <a:rPr lang="en-US" altLang="ko-KR" b="1" u="sng" dirty="0">
                <a:latin typeface="SamsungOne-400" panose="020B0503030303020204" pitchFamily="34" charset="0"/>
              </a:rPr>
              <a:t> </a:t>
            </a:r>
            <a:r>
              <a:rPr lang="en-US" altLang="ko-KR" b="1" u="sng" dirty="0" err="1">
                <a:latin typeface="SamsungOne-400" panose="020B0503030303020204" pitchFamily="34" charset="0"/>
              </a:rPr>
              <a:t>nối</a:t>
            </a:r>
            <a:r>
              <a:rPr lang="en-US" altLang="ko-KR" b="1" u="sng" dirty="0">
                <a:latin typeface="SamsungOne-400" panose="020B0503030303020204" pitchFamily="34" charset="0"/>
              </a:rPr>
              <a:t> </a:t>
            </a:r>
            <a:r>
              <a:rPr lang="en-US" altLang="ko-KR" b="1" u="sng" dirty="0" err="1">
                <a:latin typeface="SamsungOne-400" panose="020B0503030303020204" pitchFamily="34" charset="0"/>
              </a:rPr>
              <a:t>với</a:t>
            </a:r>
            <a:r>
              <a:rPr lang="en-US" altLang="ko-KR" b="1" u="sng" dirty="0">
                <a:latin typeface="SamsungOne-400" panose="020B0503030303020204" pitchFamily="34" charset="0"/>
              </a:rPr>
              <a:t> </a:t>
            </a:r>
            <a:r>
              <a:rPr lang="en-US" altLang="ko-KR" b="1" u="sng" dirty="0" err="1">
                <a:latin typeface="SamsungOne-400" panose="020B0503030303020204" pitchFamily="34" charset="0"/>
              </a:rPr>
              <a:t>nhau</a:t>
            </a:r>
            <a:r>
              <a:rPr lang="en-US" altLang="ko-KR" b="1" u="sng" dirty="0">
                <a:latin typeface="SamsungOne-400" panose="020B0503030303020204" pitchFamily="34" charset="0"/>
              </a:rPr>
              <a:t> </a:t>
            </a:r>
            <a:r>
              <a:rPr lang="en-US" altLang="ko-KR" b="1" u="sng" dirty="0" err="1">
                <a:latin typeface="SamsungOne-400" panose="020B0503030303020204" pitchFamily="34" charset="0"/>
              </a:rPr>
              <a:t>để</a:t>
            </a:r>
            <a:r>
              <a:rPr lang="en-US" altLang="ko-KR" b="1" u="sng" dirty="0">
                <a:latin typeface="SamsungOne-400" panose="020B0503030303020204" pitchFamily="34" charset="0"/>
              </a:rPr>
              <a:t> </a:t>
            </a:r>
            <a:r>
              <a:rPr lang="en-US" altLang="ko-KR" b="1" u="sng" dirty="0" err="1">
                <a:latin typeface="SamsungOne-400" panose="020B0503030303020204" pitchFamily="34" charset="0"/>
              </a:rPr>
              <a:t>tạo</a:t>
            </a:r>
            <a:r>
              <a:rPr lang="en-US" altLang="ko-KR" b="1" u="sng" dirty="0">
                <a:latin typeface="SamsungOne-400" panose="020B0503030303020204" pitchFamily="34" charset="0"/>
              </a:rPr>
              <a:t> </a:t>
            </a:r>
            <a:r>
              <a:rPr lang="en-US" altLang="ko-KR" b="1" u="sng" dirty="0" err="1">
                <a:latin typeface="SamsungOne-400" panose="020B0503030303020204" pitchFamily="34" charset="0"/>
              </a:rPr>
              <a:t>ra</a:t>
            </a:r>
            <a:r>
              <a:rPr lang="en-US" altLang="ko-KR" b="1" u="sng" dirty="0">
                <a:latin typeface="SamsungOne-400" panose="020B0503030303020204" pitchFamily="34" charset="0"/>
              </a:rPr>
              <a:t> </a:t>
            </a:r>
            <a:r>
              <a:rPr lang="en-US" altLang="ko-KR" b="1" u="sng" dirty="0" err="1">
                <a:latin typeface="SamsungOne-400" panose="020B0503030303020204" pitchFamily="34" charset="0"/>
              </a:rPr>
              <a:t>các</a:t>
            </a:r>
            <a:r>
              <a:rPr lang="en-US" altLang="ko-KR" b="1" u="sng" dirty="0">
                <a:latin typeface="SamsungOne-400" panose="020B0503030303020204" pitchFamily="34" charset="0"/>
              </a:rPr>
              <a:t> </a:t>
            </a:r>
            <a:r>
              <a:rPr lang="en-US" altLang="ko-KR" b="1" u="sng" dirty="0" err="1">
                <a:latin typeface="SamsungOne-400" panose="020B0503030303020204" pitchFamily="34" charset="0"/>
              </a:rPr>
              <a:t>luồng</a:t>
            </a:r>
            <a:r>
              <a:rPr lang="en-US" altLang="ko-KR" b="1" u="sng" dirty="0">
                <a:latin typeface="SamsungOne-400" panose="020B0503030303020204" pitchFamily="34" charset="0"/>
              </a:rPr>
              <a:t> </a:t>
            </a:r>
            <a:r>
              <a:rPr lang="en-US" altLang="ko-KR" b="1" u="sng" dirty="0" err="1">
                <a:latin typeface="SamsungOne-400" panose="020B0503030303020204" pitchFamily="34" charset="0"/>
              </a:rPr>
              <a:t>dữ</a:t>
            </a:r>
            <a:r>
              <a:rPr lang="en-US" altLang="ko-KR" b="1" u="sng" dirty="0">
                <a:latin typeface="SamsungOne-400" panose="020B0503030303020204" pitchFamily="34" charset="0"/>
              </a:rPr>
              <a:t> </a:t>
            </a:r>
            <a:r>
              <a:rPr lang="en-US" altLang="ko-KR" b="1" u="sng" dirty="0" err="1">
                <a:latin typeface="SamsungOne-400" panose="020B0503030303020204" pitchFamily="34" charset="0"/>
              </a:rPr>
              <a:t>liệu</a:t>
            </a:r>
            <a:r>
              <a:rPr lang="en-US" altLang="ko-KR" b="1" u="sng" dirty="0">
                <a:latin typeface="SamsungOne-400" panose="020B0503030303020204" pitchFamily="34" charset="0"/>
              </a:rPr>
              <a:t> </a:t>
            </a:r>
            <a:r>
              <a:rPr lang="en-US" altLang="ko-KR" b="1" u="sng" dirty="0" err="1">
                <a:latin typeface="SamsungOne-400" panose="020B0503030303020204" pitchFamily="34" charset="0"/>
              </a:rPr>
              <a:t>thực</a:t>
            </a:r>
            <a:r>
              <a:rPr lang="en-US" altLang="ko-KR" b="1" u="sng" dirty="0">
                <a:latin typeface="SamsungOne-400" panose="020B0503030303020204" pitchFamily="34" charset="0"/>
              </a:rPr>
              <a:t> </a:t>
            </a:r>
            <a:r>
              <a:rPr lang="en-US" altLang="ko-KR" b="1" u="sng" dirty="0" err="1">
                <a:latin typeface="SamsungOne-400" panose="020B0503030303020204" pitchFamily="34" charset="0"/>
              </a:rPr>
              <a:t>tế</a:t>
            </a:r>
            <a:r>
              <a:rPr lang="en-US" altLang="ko-KR" b="1" u="sng" dirty="0">
                <a:latin typeface="SamsungOne-400" panose="020B0503030303020204" pitchFamily="34" charset="0"/>
              </a:rPr>
              <a:t>.</a:t>
            </a:r>
          </a:p>
          <a:p>
            <a:endParaRPr lang="en-US"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Phần 6: Trong Phần này, học viên tìm hiểu cách nhóm các luồng dữ liệu theo nhóm để tạo Nhóm Quy trình.</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PG có thể được sử dụng để kết hợp một cách hợp lý các luồng dữ liệu có thể được sử dụng lại cũng như được lưu dưới dạng mẫu.</a:t>
            </a:r>
            <a:endParaRPr lang="en-US"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dirty="0">
              <a:latin typeface="SamsungOne-400" panose="020B0503030303020204" pitchFamily="34" charset="0"/>
            </a:endParaRPr>
          </a:p>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endParaRPr lang="ko-KR" altLang="ko-KR" u="none" dirty="0">
              <a:latin typeface="SamsungOne-400" panose="020B0503030303020204" pitchFamily="34" charset="0"/>
            </a:endParaRPr>
          </a:p>
          <a:p>
            <a:pPr>
              <a:lnSpc>
                <a:spcPts val="1800"/>
              </a:lnSpc>
              <a:spcBef>
                <a:spcPts val="1000"/>
              </a:spcBef>
              <a:spcAft>
                <a:spcPts val="0"/>
              </a:spcAft>
            </a:pPr>
            <a:r>
              <a:rPr lang="vi-VN" altLang="ko-KR" dirty="0">
                <a:latin typeface="SamsungOne-400" panose="020B0503030303020204" pitchFamily="34" charset="0"/>
              </a:rPr>
              <a:t>Trong </a:t>
            </a:r>
            <a:r>
              <a:rPr lang="en-US" altLang="ko-KR" dirty="0">
                <a:latin typeface="SamsungOne-400" panose="020B0503030303020204" pitchFamily="34" charset="0"/>
              </a:rPr>
              <a:t>b</a:t>
            </a:r>
            <a:r>
              <a:rPr lang="vi-VN" altLang="ko-KR" dirty="0">
                <a:latin typeface="SamsungOne-400" panose="020B0503030303020204" pitchFamily="34" charset="0"/>
              </a:rPr>
              <a:t>ài này, bạn sẽ học được</a:t>
            </a:r>
            <a:endParaRPr lang="en-US" altLang="ko-KR" dirty="0">
              <a:latin typeface="SamsungOne-400" panose="020B0503030303020204" pitchFamily="34" charset="0"/>
            </a:endParaRPr>
          </a:p>
          <a:p>
            <a:pPr marL="171450" indent="-171450">
              <a:lnSpc>
                <a:spcPts val="1800"/>
              </a:lnSpc>
              <a:spcBef>
                <a:spcPts val="1000"/>
              </a:spcBef>
              <a:spcAft>
                <a:spcPts val="0"/>
              </a:spcAft>
              <a:buFont typeface="Arial"/>
              <a:buChar char="•"/>
            </a:pPr>
            <a:r>
              <a:rPr lang="vi-VN" altLang="ko-KR" dirty="0">
                <a:latin typeface="SamsungOne-400" panose="020B0503030303020204" pitchFamily="34" charset="0"/>
              </a:rPr>
              <a:t>Các khái niệm và thành phần cốt lõi của Apache NiFi.</a:t>
            </a:r>
          </a:p>
          <a:p>
            <a:pPr marL="171450" indent="-171450">
              <a:lnSpc>
                <a:spcPts val="1800"/>
              </a:lnSpc>
              <a:spcBef>
                <a:spcPts val="1000"/>
              </a:spcBef>
              <a:spcAft>
                <a:spcPts val="0"/>
              </a:spcAft>
              <a:buFont typeface="Arial"/>
              <a:buChar char="•"/>
            </a:pPr>
            <a:r>
              <a:rPr lang="vi-VN" altLang="ko-KR" dirty="0">
                <a:latin typeface="SamsungOne-400" panose="020B0503030303020204" pitchFamily="34" charset="0"/>
              </a:rPr>
              <a:t>Giao diện người dùng tổng thể cho Apache NiFi.</a:t>
            </a:r>
          </a:p>
          <a:p>
            <a:pPr marL="171450" indent="-171450">
              <a:lnSpc>
                <a:spcPts val="1800"/>
              </a:lnSpc>
              <a:spcBef>
                <a:spcPts val="1000"/>
              </a:spcBef>
              <a:spcAft>
                <a:spcPts val="0"/>
              </a:spcAft>
              <a:buFont typeface="Arial"/>
              <a:buChar char="•"/>
            </a:pPr>
            <a:r>
              <a:rPr lang="vi-VN" altLang="ko-KR" dirty="0">
                <a:latin typeface="SamsungOne-400" panose="020B0503030303020204" pitchFamily="34" charset="0"/>
              </a:rPr>
              <a:t>Các bộ xử lý Apache NiFi thường được sử dụng trong mỗi danh mục.</a:t>
            </a:r>
          </a:p>
          <a:p>
            <a:pPr marL="171450" indent="-171450">
              <a:lnSpc>
                <a:spcPts val="1800"/>
              </a:lnSpc>
              <a:spcBef>
                <a:spcPts val="1000"/>
              </a:spcBef>
              <a:spcAft>
                <a:spcPts val="0"/>
              </a:spcAft>
              <a:buFont typeface="Arial"/>
              <a:buChar char="•"/>
            </a:pPr>
            <a:r>
              <a:rPr lang="vi-VN" altLang="ko-KR" dirty="0">
                <a:latin typeface="SamsungOne-400" panose="020B0503030303020204" pitchFamily="34" charset="0"/>
              </a:rPr>
              <a:t>Cách tạo kết nối giữa các bộ xử lý dựa trên các mối quan hệ.</a:t>
            </a:r>
          </a:p>
          <a:p>
            <a:pPr marL="171450" indent="-171450">
              <a:lnSpc>
                <a:spcPts val="1800"/>
              </a:lnSpc>
              <a:spcBef>
                <a:spcPts val="1000"/>
              </a:spcBef>
              <a:spcAft>
                <a:spcPts val="0"/>
              </a:spcAft>
              <a:buFont typeface="Arial"/>
              <a:buChar char="•"/>
            </a:pPr>
            <a:r>
              <a:rPr lang="vi-VN" altLang="ko-KR" dirty="0">
                <a:latin typeface="SamsungOne-400" panose="020B0503030303020204" pitchFamily="34" charset="0"/>
              </a:rPr>
              <a:t>Cách đặt bộ xử lý và kết nối với nhau để tạo luồng dữ liệu thực tế.</a:t>
            </a:r>
          </a:p>
          <a:p>
            <a:pPr marL="171450" indent="-171450">
              <a:lnSpc>
                <a:spcPts val="1800"/>
              </a:lnSpc>
              <a:spcBef>
                <a:spcPts val="1000"/>
              </a:spcBef>
              <a:spcAft>
                <a:spcPts val="0"/>
              </a:spcAft>
              <a:buFont typeface="Arial"/>
              <a:buChar char="•"/>
            </a:pPr>
            <a:r>
              <a:rPr lang="vi-VN" altLang="ko-KR" dirty="0">
                <a:latin typeface="SamsungOne-400" panose="020B0503030303020204" pitchFamily="34" charset="0"/>
              </a:rPr>
              <a:t>Cách nhóm các luồng dữ liệu theo nhóm để tạo Nhóm quy trình.</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126</a:t>
            </a:fld>
            <a:endParaRPr lang="ko-KR" altLang="en-US" dirty="0"/>
          </a:p>
        </p:txBody>
      </p:sp>
    </p:spTree>
    <p:extLst>
      <p:ext uri="{BB962C8B-B14F-4D97-AF65-F5344CB8AC3E}">
        <p14:creationId xmlns:p14="http://schemas.microsoft.com/office/powerpoint/2010/main" val="318095162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a:defRPr/>
            </a:pPr>
            <a:r>
              <a:rPr lang="vi-VN" altLang="ko-KR" b="0" dirty="0">
                <a:latin typeface="SamsungOne-400" panose="020B0503030303020204" pitchFamily="34" charset="0"/>
              </a:rPr>
              <a:t>Trang trình bày này và trang trình bày tiếp theo vẽ nên bức tranh toàn cảnh về các yêu cầu và các bước được thực hiện để tạo, xác thực và bắt đầu một luồng dữ liệu.</a:t>
            </a:r>
            <a:endParaRPr lang="en-US" altLang="ko-KR" b="0" dirty="0">
              <a:latin typeface="SamsungOne-400" panose="020B0503030303020204" pitchFamily="34" charset="0"/>
            </a:endParaRPr>
          </a:p>
          <a:p>
            <a:pPr>
              <a:defRPr/>
            </a:pPr>
            <a:endParaRPr lang="en-US" altLang="ko-KR" b="0" dirty="0">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sz="1200" b="0" kern="1200" dirty="0" err="1">
                <a:solidFill>
                  <a:schemeClr val="tx1"/>
                </a:solidFill>
                <a:latin typeface="SamsungOne-400" panose="020B0503030303020204" pitchFamily="34" charset="0"/>
              </a:rPr>
              <a:t>Tóm</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tắt</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những</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gì</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cần</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thiết</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để</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tạo</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và</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kích</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hoạt</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luồng</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dữ</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liệu</a:t>
            </a:r>
            <a:r>
              <a:rPr lang="en-US" sz="1200" b="0" kern="1200" dirty="0">
                <a:solidFill>
                  <a:schemeClr val="tx1"/>
                </a:solidFill>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KR" altLang="ko-Kore-KR" sz="1200" b="1" kern="1200" dirty="0">
              <a:solidFill>
                <a:schemeClr val="tx1"/>
              </a:solidFill>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sz="1200" b="1" kern="1200" dirty="0">
                <a:solidFill>
                  <a:schemeClr val="tx1"/>
                </a:solidFill>
                <a:latin typeface="SamsungOne-400" panose="020B0503030303020204" pitchFamily="34" charset="0"/>
              </a:rPr>
              <a:t>[</a:t>
            </a:r>
            <a:r>
              <a:rPr lang="en-US" sz="1200" b="1" kern="1200" dirty="0" err="1">
                <a:solidFill>
                  <a:schemeClr val="tx1"/>
                </a:solidFill>
                <a:latin typeface="SamsungOne-400" panose="020B0503030303020204" pitchFamily="34" charset="0"/>
              </a:rPr>
              <a:t>Tài</a:t>
            </a:r>
            <a:r>
              <a:rPr lang="en-US" sz="1200" b="1" kern="1200" baseline="0" dirty="0">
                <a:solidFill>
                  <a:schemeClr val="tx1"/>
                </a:solidFill>
                <a:latin typeface="SamsungOne-400" panose="020B0503030303020204" pitchFamily="34" charset="0"/>
              </a:rPr>
              <a:t> </a:t>
            </a:r>
            <a:r>
              <a:rPr lang="en-US" sz="1200" b="1" kern="1200" baseline="0" dirty="0" err="1">
                <a:solidFill>
                  <a:schemeClr val="tx1"/>
                </a:solidFill>
                <a:latin typeface="SamsungOne-400" panose="020B0503030303020204" pitchFamily="34" charset="0"/>
              </a:rPr>
              <a:t>liệu</a:t>
            </a:r>
            <a:r>
              <a:rPr lang="en-US" sz="1200" b="1" kern="1200" baseline="0" dirty="0">
                <a:solidFill>
                  <a:schemeClr val="tx1"/>
                </a:solidFill>
                <a:latin typeface="SamsungOne-400" panose="020B0503030303020204" pitchFamily="34" charset="0"/>
              </a:rPr>
              <a:t> </a:t>
            </a:r>
            <a:r>
              <a:rPr lang="en-US" sz="1200" b="1" kern="1200" baseline="0" dirty="0" err="1">
                <a:solidFill>
                  <a:schemeClr val="tx1"/>
                </a:solidFill>
                <a:latin typeface="SamsungOne-400" panose="020B0503030303020204" pitchFamily="34" charset="0"/>
              </a:rPr>
              <a:t>tham</a:t>
            </a:r>
            <a:r>
              <a:rPr lang="en-US" sz="1200" b="1" kern="1200" baseline="0" dirty="0">
                <a:solidFill>
                  <a:schemeClr val="tx1"/>
                </a:solidFill>
                <a:latin typeface="SamsungOne-400" panose="020B0503030303020204" pitchFamily="34" charset="0"/>
              </a:rPr>
              <a:t> </a:t>
            </a:r>
            <a:r>
              <a:rPr lang="en-US" sz="1200" b="1" kern="1200" baseline="0" dirty="0" err="1">
                <a:solidFill>
                  <a:schemeClr val="tx1"/>
                </a:solidFill>
                <a:latin typeface="SamsungOne-400" panose="020B0503030303020204" pitchFamily="34" charset="0"/>
              </a:rPr>
              <a:t>khảo</a:t>
            </a:r>
            <a:r>
              <a:rPr lang="en-KR" sz="1200" b="1" kern="1200" dirty="0">
                <a:solidFill>
                  <a:schemeClr val="tx1"/>
                </a:solidFill>
                <a:latin typeface="SamsungOne-400" panose="020B0503030303020204" pitchFamily="34" charset="0"/>
              </a:rPr>
              <a:t>]</a:t>
            </a:r>
          </a:p>
          <a:p>
            <a:r>
              <a:rPr lang="en-US" altLang="ko-KR" sz="1200" kern="1200" dirty="0">
                <a:solidFill>
                  <a:schemeClr val="tx1"/>
                </a:solidFill>
                <a:latin typeface="SamsungOne-400" panose="020B0503030303020204" pitchFamily="34" charset="0"/>
              </a:rPr>
              <a:t>(p124~135)</a:t>
            </a:r>
          </a:p>
          <a:p>
            <a:r>
              <a:rPr lang="en-US" altLang="ko-KR" sz="1200" kern="1200" dirty="0">
                <a:solidFill>
                  <a:schemeClr val="tx1"/>
                </a:solidFill>
                <a:latin typeface="SamsungOne-400" panose="020B0503030303020204" pitchFamily="34" charset="0"/>
              </a:rPr>
              <a:t>https://nifi.apache.org/docs.html</a:t>
            </a:r>
          </a:p>
          <a:p>
            <a:r>
              <a:rPr lang="en-US" dirty="0">
                <a:latin typeface="SamsungOne-400" panose="020B0503030303020204" pitchFamily="34" charset="0"/>
              </a:rPr>
              <a:t>https://nifi.apache.org/docs/nifi-docs/html/user-guide.html</a:t>
            </a:r>
            <a:endParaRPr lang="en-KR" dirty="0">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127</a:t>
            </a:fld>
            <a:endParaRPr lang="ko-KR" altLang="en-US" dirty="0"/>
          </a:p>
        </p:txBody>
      </p:sp>
    </p:spTree>
    <p:extLst>
      <p:ext uri="{BB962C8B-B14F-4D97-AF65-F5344CB8AC3E}">
        <p14:creationId xmlns:p14="http://schemas.microsoft.com/office/powerpoint/2010/main" val="12331255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a:defRPr/>
            </a:pPr>
            <a:r>
              <a:rPr lang="vi-VN" altLang="ko-KR" b="0" dirty="0">
                <a:latin typeface="SamsungOne-400" panose="020B0503030303020204" pitchFamily="34" charset="0"/>
              </a:rPr>
              <a:t>Một kế hoạch chi tiết về cách tạo luồng dữ liệu được hiển thị ở đây.</a:t>
            </a:r>
          </a:p>
          <a:p>
            <a:pPr>
              <a:defRPr/>
            </a:pPr>
            <a:r>
              <a:rPr lang="vi-VN" altLang="ko-KR" b="0" dirty="0">
                <a:latin typeface="SamsungOne-400" panose="020B0503030303020204" pitchFamily="34" charset="0"/>
              </a:rPr>
              <a:t>Trong loạt trang trình bày tiếp theo, chúng ta sẽ đi vào chi tiết, từng bước cho đến khi luồng dữ liệu hoàn tất và sẵn sàng bắt đầu</a:t>
            </a:r>
            <a:endParaRPr lang="en-US" altLang="ko-KR" b="0" dirty="0">
              <a:latin typeface="SamsungOne-400" panose="020B0503030303020204" pitchFamily="34" charset="0"/>
            </a:endParaRPr>
          </a:p>
          <a:p>
            <a:pPr>
              <a:defRPr/>
            </a:pPr>
            <a:endParaRPr lang="en-US" altLang="ko-KR" b="0" dirty="0">
              <a:latin typeface="SamsungOne-400" panose="020B0503030303020204" pitchFamily="34" charset="0"/>
            </a:endParaRPr>
          </a:p>
          <a:p>
            <a:pPr>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a:defRPr/>
            </a:pPr>
            <a:r>
              <a:rPr lang="vi-VN" sz="1200" b="0" kern="1200" dirty="0">
                <a:solidFill>
                  <a:schemeClr val="tx1"/>
                </a:solidFill>
                <a:latin typeface="SamsungOne-400" panose="020B0503030303020204" pitchFamily="34" charset="0"/>
                <a:ea typeface="+mn-ea"/>
                <a:cs typeface="+mn-cs"/>
              </a:rPr>
              <a:t>Ba bước chính để tạo luồng dữ liệu được hiển thị.</a:t>
            </a:r>
          </a:p>
          <a:p>
            <a:pPr>
              <a:defRPr/>
            </a:pPr>
            <a:r>
              <a:rPr lang="vi-VN" sz="1200" b="0" kern="1200" dirty="0">
                <a:solidFill>
                  <a:schemeClr val="tx1"/>
                </a:solidFill>
                <a:latin typeface="SamsungOne-400" panose="020B0503030303020204" pitchFamily="34" charset="0"/>
                <a:ea typeface="+mn-ea"/>
                <a:cs typeface="+mn-cs"/>
              </a:rPr>
              <a:t>Ngay cả các luồng dữ liệu phức tạp hơn cũng tuân theo bốn bước tương tự.</a:t>
            </a:r>
            <a:endParaRPr lang="en-KR" altLang="ko-Kore-KR" sz="1200" b="1" kern="1200" dirty="0">
              <a:solidFill>
                <a:schemeClr val="tx1"/>
              </a:solidFill>
              <a:latin typeface="SamsungOne-400" panose="020B0503030303020204" pitchFamily="34" charset="0"/>
              <a:ea typeface="+mn-ea"/>
              <a:cs typeface="+mn-cs"/>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128</a:t>
            </a:fld>
            <a:endParaRPr lang="ko-KR" altLang="en-US" dirty="0"/>
          </a:p>
        </p:txBody>
      </p:sp>
    </p:spTree>
    <p:extLst>
      <p:ext uri="{BB962C8B-B14F-4D97-AF65-F5344CB8AC3E}">
        <p14:creationId xmlns:p14="http://schemas.microsoft.com/office/powerpoint/2010/main" val="166585131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Bắt đầu bước 1:</a:t>
            </a:r>
          </a:p>
          <a:p>
            <a:r>
              <a:rPr lang="vi-VN" altLang="ko-KR" b="0" dirty="0">
                <a:latin typeface="SamsungOne-400" panose="020B0503030303020204" pitchFamily="34" charset="0"/>
              </a:rPr>
              <a:t>Thực tế, có 2 cách khác để truy cập menu cấu hình.</a:t>
            </a:r>
          </a:p>
          <a:p>
            <a:r>
              <a:rPr lang="vi-VN" altLang="ko-KR" b="0" dirty="0">
                <a:latin typeface="SamsungOne-400" panose="020B0503030303020204" pitchFamily="34" charset="0"/>
              </a:rPr>
              <a:t>Nhấp đúp vào bộ xử lý.</a:t>
            </a:r>
          </a:p>
          <a:p>
            <a:r>
              <a:rPr lang="vi-VN" altLang="ko-KR" b="0" dirty="0">
                <a:latin typeface="SamsungOne-400" panose="020B0503030303020204" pitchFamily="34" charset="0"/>
              </a:rPr>
              <a:t>Chọn bộ xử lý và nhấp vào biểu tượng bánh xe cấu hình trong bảng vận hành</a:t>
            </a:r>
            <a:endParaRPr lang="en-US" altLang="ko-KR" b="0" dirty="0">
              <a:latin typeface="SamsungOne-400" panose="020B0503030303020204" pitchFamily="34" charset="0"/>
            </a:endParaRPr>
          </a:p>
          <a:p>
            <a:endParaRPr lang="en-US" altLang="ko-KR" b="0" dirty="0">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sz="1200" b="0" kern="1200" dirty="0" err="1">
                <a:solidFill>
                  <a:schemeClr val="tx1"/>
                </a:solidFill>
                <a:latin typeface="SamsungOne-400" panose="020B0503030303020204" pitchFamily="34" charset="0"/>
                <a:ea typeface="+mn-ea"/>
                <a:cs typeface="+mn-cs"/>
              </a:rPr>
              <a:t>Cách</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truy</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cập</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phần</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cấu</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hình</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của</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Bộ</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xử</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lý</a:t>
            </a:r>
            <a:endParaRPr lang="en-KR" sz="1200" b="0" kern="1200" dirty="0">
              <a:solidFill>
                <a:schemeClr val="tx1"/>
              </a:solidFill>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129</a:t>
            </a:fld>
            <a:endParaRPr lang="ko-KR" altLang="en-US" dirty="0"/>
          </a:p>
        </p:txBody>
      </p:sp>
    </p:spTree>
    <p:extLst>
      <p:ext uri="{BB962C8B-B14F-4D97-AF65-F5344CB8AC3E}">
        <p14:creationId xmlns:p14="http://schemas.microsoft.com/office/powerpoint/2010/main" val="1784344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Cho học sinh biết rằng chúng ta thường muốn biết tên của cơ sở dữ liệu và các bảng của nó trước khi bắt đầu một công việc Sqoop thực tế.</a:t>
            </a:r>
          </a:p>
          <a:p>
            <a:r>
              <a:rPr lang="vi-VN" altLang="ko-KR" b="0" dirty="0">
                <a:latin typeface="SamsungOne-400" panose="020B0503030303020204" pitchFamily="34" charset="0"/>
              </a:rPr>
              <a:t>2 lệnh đầu tiên rất hữu ích cho việc này.</a:t>
            </a:r>
          </a:p>
          <a:p>
            <a:endParaRPr lang="vi-VN" altLang="ko-KR" b="0" dirty="0">
              <a:latin typeface="SamsungOne-400" panose="020B0503030303020204" pitchFamily="34" charset="0"/>
            </a:endParaRPr>
          </a:p>
          <a:p>
            <a:r>
              <a:rPr lang="vi-VN" altLang="ko-KR" b="0" dirty="0">
                <a:latin typeface="SamsungOne-400" panose="020B0503030303020204" pitchFamily="34" charset="0"/>
              </a:rPr>
              <a:t>Mặc dù Sqoop cung cấp lệnh nhập tất cả các bảng, nhưng lệnh này rất hiếm khi được sử dụng trong sản xuất thực tế.</a:t>
            </a:r>
          </a:p>
          <a:p>
            <a:r>
              <a:rPr lang="vi-VN" altLang="ko-KR" b="0" dirty="0">
                <a:latin typeface="SamsungOne-400" panose="020B0503030303020204" pitchFamily="34" charset="0"/>
              </a:rPr>
              <a:t>Điều này là do lệnh cố gắng hoàn thành nhiều việc chỉ bằng một lệnh.</a:t>
            </a:r>
          </a:p>
          <a:p>
            <a:r>
              <a:rPr lang="vi-VN" altLang="ko-KR" b="0" dirty="0">
                <a:latin typeface="SamsungOne-400" panose="020B0503030303020204" pitchFamily="34" charset="0"/>
              </a:rPr>
              <a:t>Các doanh nghiệp thường có 100 cơ sở dữ liệu và 100 bảng trong mỗi cơ sở dữ liệu.</a:t>
            </a:r>
          </a:p>
          <a:p>
            <a:r>
              <a:rPr lang="vi-VN" altLang="ko-KR" b="0" dirty="0">
                <a:latin typeface="SamsungOne-400" panose="020B0503030303020204" pitchFamily="34" charset="0"/>
              </a:rPr>
              <a:t>Ngay cả việc nhập một bảng duy nhất cũng có thể mất nhiều giờ nên việc lên lịch cho một công việc cố gắng nhập tất cả các bảng là không thực tế.</a:t>
            </a:r>
          </a:p>
          <a:p>
            <a:r>
              <a:rPr lang="vi-VN" altLang="ko-KR" b="0" dirty="0">
                <a:latin typeface="SamsungOne-400" panose="020B0503030303020204" pitchFamily="34" charset="0"/>
              </a:rPr>
              <a:t>Thông thường, chúng t</a:t>
            </a:r>
            <a:r>
              <a:rPr lang="en-US" altLang="ko-KR" b="0" dirty="0">
                <a:latin typeface="SamsungOne-400" panose="020B0503030303020204" pitchFamily="34" charset="0"/>
              </a:rPr>
              <a:t>a</a:t>
            </a:r>
            <a:r>
              <a:rPr lang="vi-VN" altLang="ko-KR" b="0" dirty="0">
                <a:latin typeface="SamsungOne-400" panose="020B0503030303020204" pitchFamily="34" charset="0"/>
              </a:rPr>
              <a:t> sử dụng lệnh này để kiểm tra hệ thống của mình.</a:t>
            </a:r>
            <a:endParaRPr lang="en-US" altLang="ko-KR" b="0" dirty="0">
              <a:latin typeface="SamsungOne-400" panose="020B0503030303020204" pitchFamily="34" charset="0"/>
            </a:endParaRPr>
          </a:p>
          <a:p>
            <a:endParaRPr lang="en-US" altLang="ko-KR" b="0" dirty="0">
              <a:latin typeface="SamsungOne-400" panose="020B0503030303020204" pitchFamily="34" charset="0"/>
            </a:endParaRPr>
          </a:p>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p>
          <a:p>
            <a:r>
              <a:rPr lang="vi-VN" altLang="ko-KR" b="0" dirty="0">
                <a:latin typeface="SamsungOne-400" panose="020B0503030303020204" pitchFamily="34" charset="0"/>
              </a:rPr>
              <a:t>Sử dụng 3 đối số đó, chuỗi kết nối JDBC, tên người dùng trên cơ sở dữ liệu và mật khẩu trên cơ sở dữ liệu, chúng tôi giới thiệu 3 tiểu ban.</a:t>
            </a:r>
          </a:p>
          <a:p>
            <a:r>
              <a:rPr lang="vi-VN" altLang="ko-KR" b="0" dirty="0">
                <a:latin typeface="SamsungOne-400" panose="020B0503030303020204" pitchFamily="34" charset="0"/>
              </a:rPr>
              <a:t>Trong slide này, chúng tôi giới thiệu tùy chọn sử dụng -P thay vì --password.</a:t>
            </a:r>
          </a:p>
          <a:p>
            <a:r>
              <a:rPr lang="vi-VN" altLang="ko-KR" b="0" dirty="0">
                <a:latin typeface="SamsungOne-400" panose="020B0503030303020204" pitchFamily="34" charset="0"/>
              </a:rPr>
              <a:t>Thông thường, chúng tôi không muốn để lộ mật khẩu của mình, ngay cả khi trên bảng điều khiển.</a:t>
            </a:r>
          </a:p>
          <a:p>
            <a:r>
              <a:rPr lang="vi-VN" altLang="ko-KR" b="0" dirty="0">
                <a:latin typeface="SamsungOne-400" panose="020B0503030303020204" pitchFamily="34" charset="0"/>
              </a:rPr>
              <a:t>Sử dụng --password sẽ hiển thị mật khẩu trong chế độ xem mở.</a:t>
            </a:r>
          </a:p>
          <a:p>
            <a:r>
              <a:rPr lang="vi-VN" altLang="ko-KR" b="0" dirty="0">
                <a:latin typeface="SamsungOne-400" panose="020B0503030303020204" pitchFamily="34" charset="0"/>
              </a:rPr>
              <a:t>Tuy nhiên, nếu chúng tôi sử dụng tùy chọn -P, Sqoop sẽ nhắc chúng tôi nhập mật khẩu.</a:t>
            </a:r>
          </a:p>
          <a:p>
            <a:r>
              <a:rPr lang="vi-VN" altLang="ko-KR" b="0" dirty="0">
                <a:latin typeface="SamsungOne-400" panose="020B0503030303020204" pitchFamily="34" charset="0"/>
              </a:rPr>
              <a:t>Màn hình sẽ không hiển thị mật khẩu đã nhập để xem mở.</a:t>
            </a:r>
            <a:endParaRPr lang="en-US" altLang="ko-KR" b="0"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13</a:t>
            </a:fld>
            <a:endParaRPr lang="ko-KR" altLang="en-US" dirty="0"/>
          </a:p>
        </p:txBody>
      </p:sp>
    </p:spTree>
    <p:extLst>
      <p:ext uri="{BB962C8B-B14F-4D97-AF65-F5344CB8AC3E}">
        <p14:creationId xmlns:p14="http://schemas.microsoft.com/office/powerpoint/2010/main" val="359068292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normAutofit fontScale="77500" lnSpcReduction="20000"/>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285750" indent="-285750">
              <a:buFont typeface="Arial"/>
              <a:buChar char="•"/>
            </a:pPr>
            <a:r>
              <a:rPr lang="en-US" altLang="ko-KR" b="1" dirty="0">
                <a:latin typeface="SamsungOne-400" panose="020B0503030303020204" pitchFamily="34" charset="0"/>
              </a:rPr>
              <a:t>DFM</a:t>
            </a:r>
            <a:r>
              <a:rPr lang="en-US" altLang="ko-KR" b="0" dirty="0">
                <a:latin typeface="SamsungOne-400" panose="020B0503030303020204" pitchFamily="34" charset="0"/>
              </a:rPr>
              <a:t>: </a:t>
            </a:r>
            <a:r>
              <a:rPr lang="vi-VN" altLang="ko-KR" b="0" dirty="0">
                <a:latin typeface="SamsungOne-400" panose="020B0503030303020204" pitchFamily="34" charset="0"/>
              </a:rPr>
              <a:t>Trình quản lý luồng dữ liệu là người dùng được ủy quyền để tạo luồng dữ liệu</a:t>
            </a:r>
            <a:endParaRPr lang="en-US" altLang="ko-KR" b="0" dirty="0">
              <a:latin typeface="SamsungOne-400" panose="020B0503030303020204" pitchFamily="34" charset="0"/>
            </a:endParaRPr>
          </a:p>
          <a:p>
            <a:pPr marL="285750" indent="-285750" latinLnBrk="0" hangingPunct="1">
              <a:buFont typeface="Arial"/>
              <a:buChar char="•"/>
            </a:pPr>
            <a:r>
              <a:rPr lang="vi-VN" sz="1200" b="1" i="0" kern="1200" dirty="0">
                <a:solidFill>
                  <a:schemeClr val="tx1"/>
                </a:solidFill>
                <a:effectLst/>
                <a:latin typeface="SamsungOne-400" panose="020B0503030303020204" pitchFamily="34" charset="0"/>
                <a:ea typeface="+mn-ea"/>
                <a:cs typeface="+mn-cs"/>
              </a:rPr>
              <a:t>'Thời hạn phạt' và 'Thời lượng lợi nhuận':</a:t>
            </a:r>
            <a:r>
              <a:rPr lang="en-US" sz="1200" b="1" i="0" kern="1200" dirty="0">
                <a:solidFill>
                  <a:schemeClr val="tx1"/>
                </a:solidFill>
                <a:effectLst/>
                <a:latin typeface="SamsungOne-400" panose="020B0503030303020204" pitchFamily="34" charset="0"/>
                <a:ea typeface="+mn-ea"/>
                <a:cs typeface="+mn-cs"/>
              </a:rPr>
              <a:t> </a:t>
            </a:r>
            <a:r>
              <a:rPr lang="vi-VN" sz="1200" b="0" i="0" kern="1200" dirty="0">
                <a:solidFill>
                  <a:schemeClr val="tx1"/>
                </a:solidFill>
                <a:effectLst/>
                <a:latin typeface="SamsungOne-400" panose="020B0503030303020204" pitchFamily="34" charset="0"/>
                <a:ea typeface="+mn-ea"/>
                <a:cs typeface="+mn-cs"/>
              </a:rPr>
              <a:t>Trong quá trình xử lý thông thường một phần dữ liệu (FlowFile), một sự kiện có thể xảy ra cho biết dữ liệu không thể xử lý được vào lúc này, nhưng dữ liệu có thể xử lý được sau đó. Khi điều này xảy ra, Bộ xử lý có thể chọn Xử phạt FlowFile. Điều này sẽ ngăn FlowFile được xử lý trong một khoảng thời gian. Ví dụ: nếu Bộ xử lý định đẩy dữ liệu đến một dịch vụ từ xa, nhưng dịch vụ từ xa đó đã có một tệp có cùng tên với tên tệp mà Bộ xử lý đang chỉ định, thì Bộ xử lý có thể xử phạt FlowFile. 'Thời lượng hình phạt' cho phép DFM chỉ định thời gian xử phạt đối với FlowFile. Giá trị mặc định là 30 giây.</a:t>
            </a:r>
            <a:endParaRPr lang="en-US" sz="1200" b="0" i="0" kern="1200" dirty="0">
              <a:solidFill>
                <a:schemeClr val="tx1"/>
              </a:solidFill>
              <a:effectLst/>
              <a:latin typeface="SamsungOne-400" panose="020B0503030303020204" pitchFamily="34" charset="0"/>
              <a:ea typeface="+mn-ea"/>
              <a:cs typeface="+mn-cs"/>
            </a:endParaRPr>
          </a:p>
          <a:p>
            <a:pPr marL="285750" indent="-285750" latinLnBrk="0" hangingPunct="1">
              <a:buFont typeface="Arial"/>
              <a:buChar char="•"/>
            </a:pPr>
            <a:endParaRPr lang="en-US" sz="1200" b="0" i="0" kern="1200" dirty="0">
              <a:solidFill>
                <a:schemeClr val="tx1"/>
              </a:solidFill>
              <a:effectLst/>
              <a:latin typeface="SamsungOne-400" panose="020B0503030303020204" pitchFamily="34" charset="0"/>
            </a:endParaRPr>
          </a:p>
          <a:p>
            <a:pPr latinLnBrk="0" hangingPunct="1"/>
            <a:r>
              <a:rPr lang="vi-VN" sz="1200" b="0" i="0" kern="1200" dirty="0">
                <a:solidFill>
                  <a:schemeClr val="tx1"/>
                </a:solidFill>
                <a:effectLst/>
                <a:latin typeface="SamsungOne-400" panose="020B0503030303020204" pitchFamily="34" charset="0"/>
                <a:ea typeface="+mn-ea"/>
                <a:cs typeface="+mn-cs"/>
              </a:rPr>
              <a:t>Tương tự, Bộ xử lý có thể xác định rằng đang tồn tại một số tình huống khiến Bộ xử lý không thể thực hiện bất kỳ tiến trình nào nữa, bất kể dữ liệu mà Bộ xử lý đang xử lý.</a:t>
            </a:r>
          </a:p>
          <a:p>
            <a:pPr latinLnBrk="0" hangingPunct="1"/>
            <a:r>
              <a:rPr lang="vi-VN" sz="1200" b="0" i="0" kern="1200" dirty="0">
                <a:solidFill>
                  <a:schemeClr val="tx1"/>
                </a:solidFill>
                <a:effectLst/>
                <a:latin typeface="SamsungOne-400" panose="020B0503030303020204" pitchFamily="34" charset="0"/>
                <a:ea typeface="+mn-ea"/>
                <a:cs typeface="+mn-cs"/>
              </a:rPr>
              <a:t>Ví dụ: nếu Bộ xử lý đẩy dữ liệu đến một dịch vụ từ xa và dịch vụ đó không phản hồi, thì Bộ xử lý không thể thực hiện bất kỳ tiến trình nào.</a:t>
            </a:r>
          </a:p>
          <a:p>
            <a:pPr latinLnBrk="0" hangingPunct="1"/>
            <a:r>
              <a:rPr lang="vi-VN" sz="1200" b="0" i="0" kern="1200" dirty="0">
                <a:solidFill>
                  <a:schemeClr val="tx1"/>
                </a:solidFill>
                <a:effectLst/>
                <a:latin typeface="SamsungOne-400" panose="020B0503030303020204" pitchFamily="34" charset="0"/>
                <a:ea typeface="+mn-ea"/>
                <a:cs typeface="+mn-cs"/>
              </a:rPr>
              <a:t>Do đó, Bộ xử lý phải 'nhường', điều này sẽ ngăn không cho Bộ xử lý chạy trong một khoảng thời gian.</a:t>
            </a:r>
          </a:p>
          <a:p>
            <a:pPr latinLnBrk="0" hangingPunct="1"/>
            <a:r>
              <a:rPr lang="vi-VN" sz="1200" b="0" i="0" kern="1200" dirty="0">
                <a:solidFill>
                  <a:schemeClr val="tx1"/>
                </a:solidFill>
                <a:effectLst/>
                <a:latin typeface="SamsungOne-400" panose="020B0503030303020204" pitchFamily="34" charset="0"/>
                <a:ea typeface="+mn-ea"/>
                <a:cs typeface="+mn-cs"/>
              </a:rPr>
              <a:t>Khoảng thời gian đó được chỉ định bằng cách đặt 'Thời lượng lợi nhuận'. Giá trị mặc định là 1 giây.</a:t>
            </a:r>
            <a:endParaRPr lang="en-US" altLang="ko-KR" b="0" dirty="0">
              <a:latin typeface="SamsungOne-400" panose="020B0503030303020204" pitchFamily="34" charset="0"/>
            </a:endParaRPr>
          </a:p>
          <a:p>
            <a:endParaRPr lang="en-US" altLang="ko-KR" b="0" dirty="0">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r>
              <a:rPr lang="vi-VN" altLang="ko-KR" b="0" u="none" dirty="0">
                <a:latin typeface="SamsungOne-400" panose="020B0503030303020204" pitchFamily="34" charset="0"/>
              </a:rPr>
              <a:t>Tab cài đặt. Bộ xử lý có thể tạo bản tin trong cửa sổ bật lên để cung cấp thêm thông tin.</a:t>
            </a:r>
          </a:p>
          <a:p>
            <a:r>
              <a:rPr lang="vi-VN" altLang="ko-KR" b="0" u="none" dirty="0">
                <a:latin typeface="SamsungOne-400" panose="020B0503030303020204" pitchFamily="34" charset="0"/>
              </a:rPr>
              <a:t>Nhật ký trong nền được tạo cho bộ xử lý ở các cấp độ khác nhau bao gồm KHÔNG CÓ, GỠ LỖI, THÔNG TIN, LỖI, v.v. Cửa sổ bật lên của bản tin được đối sánh với cấp độ nhật ký.</a:t>
            </a:r>
          </a:p>
          <a:p>
            <a:r>
              <a:rPr lang="vi-VN" altLang="ko-KR" b="0" u="none" dirty="0">
                <a:latin typeface="SamsungOne-400" panose="020B0503030303020204" pitchFamily="34" charset="0"/>
              </a:rPr>
              <a:t>Ví dụ: người dùng có thể đặt cấp độ bản tin thành INFO để nhận được nhiều thông tin hơn.</a:t>
            </a:r>
          </a:p>
          <a:p>
            <a:r>
              <a:rPr lang="vi-VN" altLang="ko-KR" b="0" u="none" dirty="0">
                <a:latin typeface="SamsungOne-400" panose="020B0503030303020204" pitchFamily="34" charset="0"/>
              </a:rPr>
              <a:t>Bộ xử lý thường được kết nối với bộ xử lý xuôi dòng.</a:t>
            </a:r>
          </a:p>
          <a:p>
            <a:r>
              <a:rPr lang="vi-VN" altLang="ko-KR" b="0" u="none" dirty="0">
                <a:latin typeface="SamsungOne-400" panose="020B0503030303020204" pitchFamily="34" charset="0"/>
              </a:rPr>
              <a:t>Bộ xử lý gửi các tệp luồng của họ xuôi dòng dọc theo một kết nối với các điều kiện phù hợp.</a:t>
            </a:r>
          </a:p>
          <a:p>
            <a:r>
              <a:rPr lang="vi-VN" altLang="ko-KR" b="0" u="none" dirty="0">
                <a:latin typeface="SamsungOne-400" panose="020B0503030303020204" pitchFamily="34" charset="0"/>
              </a:rPr>
              <a:t>Tùy thuộc vào loại bộ xử lý và cài đặt, có thể có nhiều điều kiện.</a:t>
            </a:r>
          </a:p>
          <a:p>
            <a:r>
              <a:rPr lang="vi-VN" altLang="ko-KR" b="0" u="none" dirty="0">
                <a:latin typeface="SamsungOne-400" panose="020B0503030303020204" pitchFamily="34" charset="0"/>
              </a:rPr>
              <a:t>Bán tại. thành công, thất bại, quyền bị từ chối, not.found, v.v.</a:t>
            </a:r>
          </a:p>
          <a:p>
            <a:r>
              <a:rPr lang="vi-VN" altLang="ko-KR" b="0" u="none" dirty="0">
                <a:latin typeface="SamsungOne-400" panose="020B0503030303020204" pitchFamily="34" charset="0"/>
              </a:rPr>
              <a:t>Mỗi điều kiện có thể PHẢI có một kết nối thực tế ở phía hạ lưu hoặc tự động kết thúc.</a:t>
            </a:r>
          </a:p>
          <a:p>
            <a:r>
              <a:rPr lang="vi-VN" altLang="ko-KR" b="0" u="none" dirty="0">
                <a:latin typeface="SamsungOne-400" panose="020B0503030303020204" pitchFamily="34" charset="0"/>
              </a:rPr>
              <a:t>Bộ xử lý có điều kiện kết nối mở sẽ không hợp lệ.</a:t>
            </a:r>
            <a:endParaRPr lang="en-KR" altLang="ko-Kore-KR" sz="1200" b="0" kern="1200" dirty="0">
              <a:solidFill>
                <a:schemeClr val="tx1"/>
              </a:solidFill>
              <a:latin typeface="SamsungOne-400" panose="020B0503030303020204" pitchFamily="34" charset="0"/>
              <a:ea typeface="+mn-ea"/>
              <a:cs typeface="+mn-cs"/>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130</a:t>
            </a:fld>
            <a:endParaRPr lang="ko-KR" altLang="en-US" dirty="0"/>
          </a:p>
        </p:txBody>
      </p:sp>
    </p:spTree>
    <p:extLst>
      <p:ext uri="{BB962C8B-B14F-4D97-AF65-F5344CB8AC3E}">
        <p14:creationId xmlns:p14="http://schemas.microsoft.com/office/powerpoint/2010/main" val="317532515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normAutofit fontScale="85000" lnSpcReduction="10000"/>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a:defRPr/>
            </a:pPr>
            <a:r>
              <a:rPr lang="vi-VN" altLang="ko-KR" b="0" dirty="0">
                <a:latin typeface="SamsungOne-400" panose="020B0503030303020204" pitchFamily="34" charset="0"/>
              </a:rPr>
              <a:t>Lịch trình chạy phụ thuộc vào chiến lược lập lịch trình được sử dụng</a:t>
            </a:r>
          </a:p>
          <a:p>
            <a:pPr>
              <a:defRPr/>
            </a:pPr>
            <a:r>
              <a:rPr lang="vi-VN" altLang="ko-KR" b="0" dirty="0">
                <a:latin typeface="SamsungOne-400" panose="020B0503030303020204" pitchFamily="34" charset="0"/>
              </a:rPr>
              <a:t>Thực thi cho phép người dùng đặt thực thi Bộ xử lý trên tất cả các nút hoặc chỉ nút Chính</a:t>
            </a:r>
          </a:p>
          <a:p>
            <a:pPr>
              <a:defRPr/>
            </a:pPr>
            <a:r>
              <a:rPr lang="vi-VN" altLang="ko-KR" b="0" dirty="0">
                <a:latin typeface="SamsungOne-400" panose="020B0503030303020204" pitchFamily="34" charset="0"/>
              </a:rPr>
              <a:t>Thời lượng chạy kiểm soát lượng thời gian Bộ xử lý sẽ chạy sau khi được kích hoạt</a:t>
            </a:r>
            <a:endParaRPr lang="en-US" altLang="ko-KR" b="0" dirty="0">
              <a:latin typeface="SamsungOne-400" panose="020B0503030303020204" pitchFamily="34" charset="0"/>
            </a:endParaRPr>
          </a:p>
          <a:p>
            <a:pPr>
              <a:defRPr/>
            </a:pP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Yêu cầu học sinh nhớ lại nút Chính là gì từ các bài học trước.</a:t>
            </a: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0" dirty="0">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a:defRPr/>
            </a:pPr>
            <a:r>
              <a:rPr lang="vi-VN" sz="1200" b="0" kern="1200" dirty="0">
                <a:solidFill>
                  <a:schemeClr val="tx1"/>
                </a:solidFill>
                <a:latin typeface="SamsungOne-400" panose="020B0503030303020204" pitchFamily="34" charset="0"/>
                <a:ea typeface="+mn-ea"/>
                <a:cs typeface="+mn-cs"/>
              </a:rPr>
              <a:t>Lên lịch khi nào bộ xử lý sẽ kích hoạt và số lượng luồng đồng thời sẽ sử dụng.</a:t>
            </a:r>
          </a:p>
          <a:p>
            <a:pPr>
              <a:defRPr/>
            </a:pPr>
            <a:r>
              <a:rPr lang="vi-VN" sz="1200" b="0" kern="1200" dirty="0">
                <a:solidFill>
                  <a:schemeClr val="tx1"/>
                </a:solidFill>
                <a:latin typeface="SamsungOne-400" panose="020B0503030303020204" pitchFamily="34" charset="0"/>
                <a:ea typeface="+mn-ea"/>
                <a:cs typeface="+mn-cs"/>
              </a:rPr>
              <a:t>Mỗi luồng xử lý một tệp luồng nên càng nhiều luồng thì càng có nhiều luồng song song.</a:t>
            </a:r>
          </a:p>
          <a:p>
            <a:pPr>
              <a:defRPr/>
            </a:pPr>
            <a:r>
              <a:rPr lang="vi-VN" sz="1200" b="0" kern="1200" dirty="0">
                <a:solidFill>
                  <a:schemeClr val="tx1"/>
                </a:solidFill>
                <a:latin typeface="SamsungOne-400" panose="020B0503030303020204" pitchFamily="34" charset="0"/>
                <a:ea typeface="+mn-ea"/>
                <a:cs typeface="+mn-cs"/>
              </a:rPr>
              <a:t>Tuy nhiên, điều này cũng sẽ sử dụng các tài nguyên phải được chia sẻ.</a:t>
            </a:r>
          </a:p>
          <a:p>
            <a:pPr>
              <a:defRPr/>
            </a:pPr>
            <a:endParaRPr lang="vi-VN" sz="1200" b="0" kern="1200" dirty="0">
              <a:solidFill>
                <a:schemeClr val="tx1"/>
              </a:solidFill>
              <a:latin typeface="SamsungOne-400" panose="020B0503030303020204" pitchFamily="34" charset="0"/>
              <a:ea typeface="+mn-ea"/>
              <a:cs typeface="+mn-cs"/>
            </a:endParaRPr>
          </a:p>
          <a:p>
            <a:pPr>
              <a:defRPr/>
            </a:pPr>
            <a:r>
              <a:rPr lang="vi-VN" sz="1200" b="0" kern="1200" dirty="0">
                <a:solidFill>
                  <a:schemeClr val="tx1"/>
                </a:solidFill>
                <a:latin typeface="SamsungOne-400" panose="020B0503030303020204" pitchFamily="34" charset="0"/>
                <a:ea typeface="+mn-ea"/>
                <a:cs typeface="+mn-cs"/>
              </a:rPr>
              <a:t>Lịch trình chạy sẽ tùy thuộc vào chiến lược lập lịch trình được sử dụng.</a:t>
            </a:r>
          </a:p>
          <a:p>
            <a:pPr>
              <a:defRPr/>
            </a:pPr>
            <a:r>
              <a:rPr lang="vi-VN" sz="1200" b="0" kern="1200" dirty="0">
                <a:solidFill>
                  <a:schemeClr val="tx1"/>
                </a:solidFill>
                <a:latin typeface="SamsungOne-400" panose="020B0503030303020204" pitchFamily="34" charset="0"/>
                <a:ea typeface="+mn-ea"/>
                <a:cs typeface="+mn-cs"/>
              </a:rPr>
              <a:t>Ví dụ: hướng sự kiện sẽ không có bất kỳ lịch trình chạy nào.</a:t>
            </a:r>
          </a:p>
          <a:p>
            <a:pPr>
              <a:defRPr/>
            </a:pPr>
            <a:r>
              <a:rPr lang="vi-VN" sz="1200" b="0" kern="1200" dirty="0">
                <a:solidFill>
                  <a:schemeClr val="tx1"/>
                </a:solidFill>
                <a:latin typeface="SamsungOne-400" panose="020B0503030303020204" pitchFamily="34" charset="0"/>
                <a:ea typeface="+mn-ea"/>
                <a:cs typeface="+mn-cs"/>
              </a:rPr>
              <a:t>Bộ đếm thời gian được điều khiển sẽ cung cấp các số liệu đơn giản như giây, phút, giờ, v.v.</a:t>
            </a:r>
          </a:p>
          <a:p>
            <a:pPr>
              <a:defRPr/>
            </a:pPr>
            <a:r>
              <a:rPr lang="vi-VN" sz="1200" b="0" kern="1200" dirty="0">
                <a:solidFill>
                  <a:schemeClr val="tx1"/>
                </a:solidFill>
                <a:latin typeface="SamsungOne-400" panose="020B0503030303020204" pitchFamily="34" charset="0"/>
                <a:ea typeface="+mn-ea"/>
                <a:cs typeface="+mn-cs"/>
              </a:rPr>
              <a:t>Bộ lập lịch CRON sẽ cung cấp giao diện lập lịch mạnh mẽ hơn để chỉ ra thời gian chính xác trong ngày, tuần, tháng, v.v.</a:t>
            </a:r>
          </a:p>
          <a:p>
            <a:pPr>
              <a:defRPr/>
            </a:pPr>
            <a:endParaRPr lang="vi-VN" sz="1200" b="0" kern="1200" dirty="0">
              <a:solidFill>
                <a:schemeClr val="tx1"/>
              </a:solidFill>
              <a:latin typeface="SamsungOne-400" panose="020B0503030303020204" pitchFamily="34" charset="0"/>
              <a:ea typeface="+mn-ea"/>
              <a:cs typeface="+mn-cs"/>
            </a:endParaRPr>
          </a:p>
          <a:p>
            <a:pPr>
              <a:defRPr/>
            </a:pPr>
            <a:r>
              <a:rPr lang="vi-VN" sz="1200" b="0" kern="1200" dirty="0">
                <a:solidFill>
                  <a:schemeClr val="tx1"/>
                </a:solidFill>
                <a:latin typeface="SamsungOne-400" panose="020B0503030303020204" pitchFamily="34" charset="0"/>
                <a:ea typeface="+mn-ea"/>
                <a:cs typeface="+mn-cs"/>
              </a:rPr>
              <a:t>Thời lượng chạy có thể được sử dụng để kiểm soát thông lượng cao so với độ trễ thấp hơn.</a:t>
            </a:r>
          </a:p>
          <a:p>
            <a:pPr>
              <a:defRPr/>
            </a:pPr>
            <a:r>
              <a:rPr lang="vi-VN" sz="1200" b="0" kern="1200" dirty="0">
                <a:solidFill>
                  <a:schemeClr val="tx1"/>
                </a:solidFill>
                <a:latin typeface="SamsungOne-400" panose="020B0503030303020204" pitchFamily="34" charset="0"/>
                <a:ea typeface="+mn-ea"/>
                <a:cs typeface="+mn-cs"/>
              </a:rPr>
              <a:t>Nếu chúng tôi cho phép các bộ xử lý chạy trong thời lượng dài hơn, thì chúng tôi sẽ xử lý nhiều tệp luồng hơn trong quá trình kích hoạt đó. Tuy nhiên, độ trễ sẽ rất tệ vì tất cả các tệp luồng sẽ mất ít nhất bằng thời lượng chạy.</a:t>
            </a:r>
          </a:p>
          <a:p>
            <a:pPr>
              <a:defRPr/>
            </a:pPr>
            <a:r>
              <a:rPr lang="vi-VN" sz="1200" b="0" kern="1200" dirty="0">
                <a:solidFill>
                  <a:schemeClr val="tx1"/>
                </a:solidFill>
                <a:latin typeface="SamsungOne-400" panose="020B0503030303020204" pitchFamily="34" charset="0"/>
                <a:ea typeface="+mn-ea"/>
                <a:cs typeface="+mn-cs"/>
              </a:rPr>
              <a:t>Thời lượng thấp hơn sẽ cho phép các tệp lưu lượng chảy qua nhanh hơn với chi phí thông lượng.</a:t>
            </a:r>
            <a:endParaRPr lang="en-KR" sz="1200" b="0" kern="1200" dirty="0">
              <a:solidFill>
                <a:schemeClr val="tx1"/>
              </a:solidFill>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131</a:t>
            </a:fld>
            <a:endParaRPr lang="ko-KR" altLang="en-US" dirty="0"/>
          </a:p>
        </p:txBody>
      </p:sp>
    </p:spTree>
    <p:extLst>
      <p:ext uri="{BB962C8B-B14F-4D97-AF65-F5344CB8AC3E}">
        <p14:creationId xmlns:p14="http://schemas.microsoft.com/office/powerpoint/2010/main" val="216505487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err="1">
                <a:latin typeface="SamsungOne-400" panose="020B0503030303020204" pitchFamily="34" charset="0"/>
              </a:rPr>
              <a:t>Nhớ</a:t>
            </a:r>
            <a:r>
              <a:rPr lang="en-US" altLang="ko-KR" b="0" dirty="0">
                <a:latin typeface="SamsungOne-400" panose="020B0503030303020204" pitchFamily="34" charset="0"/>
              </a:rPr>
              <a:t> </a:t>
            </a:r>
            <a:r>
              <a:rPr lang="en-US" altLang="ko-KR" b="0" dirty="0" err="1">
                <a:latin typeface="SamsungOne-400" panose="020B0503030303020204" pitchFamily="34" charset="0"/>
              </a:rPr>
              <a:t>lại</a:t>
            </a:r>
            <a:r>
              <a:rPr lang="en-US" altLang="ko-KR" b="0" dirty="0">
                <a:latin typeface="SamsungOne-400" panose="020B0503030303020204" pitchFamily="34" charset="0"/>
              </a:rPr>
              <a:t>, </a:t>
            </a:r>
            <a:r>
              <a:rPr lang="en-US" altLang="ko-KR" b="0" dirty="0" err="1">
                <a:latin typeface="SamsungOne-400" panose="020B0503030303020204" pitchFamily="34" charset="0"/>
              </a:rPr>
              <a:t>trang</a:t>
            </a:r>
            <a:r>
              <a:rPr lang="en-US" altLang="ko-KR" b="0" dirty="0">
                <a:latin typeface="SamsungOne-400" panose="020B0503030303020204" pitchFamily="34" charset="0"/>
              </a:rPr>
              <a:t> </a:t>
            </a:r>
            <a:r>
              <a:rPr lang="en-US" altLang="ko-KR" b="0" dirty="0" err="1">
                <a:latin typeface="SamsungOne-400" panose="020B0503030303020204" pitchFamily="34" charset="0"/>
              </a:rPr>
              <a:t>tóm</a:t>
            </a:r>
            <a:r>
              <a:rPr lang="en-US" altLang="ko-KR" b="0" dirty="0">
                <a:latin typeface="SamsungOne-400" panose="020B0503030303020204" pitchFamily="34" charset="0"/>
              </a:rPr>
              <a:t> </a:t>
            </a:r>
            <a:r>
              <a:rPr lang="en-US" altLang="ko-KR" b="0" dirty="0" err="1">
                <a:latin typeface="SamsungOne-400" panose="020B0503030303020204" pitchFamily="34" charset="0"/>
              </a:rPr>
              <a:t>tắt</a:t>
            </a:r>
            <a:r>
              <a:rPr lang="en-US" altLang="ko-KR" b="0" dirty="0">
                <a:latin typeface="SamsungOne-400" panose="020B0503030303020204" pitchFamily="34" charset="0"/>
              </a:rPr>
              <a:t> </a:t>
            </a:r>
            <a:r>
              <a:rPr lang="en-US" altLang="ko-KR" b="0" dirty="0" err="1">
                <a:latin typeface="SamsungOne-400" panose="020B0503030303020204" pitchFamily="34" charset="0"/>
              </a:rPr>
              <a:t>hiển</a:t>
            </a:r>
            <a:r>
              <a:rPr lang="en-US" altLang="ko-KR" b="0" dirty="0">
                <a:latin typeface="SamsungOne-400" panose="020B0503030303020204" pitchFamily="34" charset="0"/>
              </a:rPr>
              <a:t> </a:t>
            </a:r>
            <a:r>
              <a:rPr lang="en-US" altLang="ko-KR" b="0" dirty="0" err="1">
                <a:latin typeface="SamsungOne-400" panose="020B0503030303020204" pitchFamily="34" charset="0"/>
              </a:rPr>
              <a:t>thị</a:t>
            </a:r>
            <a:r>
              <a:rPr lang="en-US" altLang="ko-KR" b="0" dirty="0">
                <a:latin typeface="SamsungOne-400" panose="020B0503030303020204" pitchFamily="34" charset="0"/>
              </a:rPr>
              <a:t> </a:t>
            </a:r>
            <a:r>
              <a:rPr lang="en-US" altLang="ko-KR" b="0" dirty="0" err="1">
                <a:latin typeface="SamsungOne-400" panose="020B0503030303020204" pitchFamily="34" charset="0"/>
              </a:rPr>
              <a:t>tất</a:t>
            </a:r>
            <a:r>
              <a:rPr lang="en-US" altLang="ko-KR" b="0" dirty="0">
                <a:latin typeface="SamsungOne-400" panose="020B0503030303020204" pitchFamily="34" charset="0"/>
              </a:rPr>
              <a:t> </a:t>
            </a:r>
            <a:r>
              <a:rPr lang="en-US" altLang="ko-KR" b="0" dirty="0" err="1">
                <a:latin typeface="SamsungOne-400" panose="020B0503030303020204" pitchFamily="34" charset="0"/>
              </a:rPr>
              <a:t>cả</a:t>
            </a:r>
            <a:r>
              <a:rPr lang="en-US" altLang="ko-KR" b="0" dirty="0">
                <a:latin typeface="SamsungOne-400" panose="020B0503030303020204" pitchFamily="34" charset="0"/>
              </a:rPr>
              <a:t> </a:t>
            </a:r>
            <a:r>
              <a:rPr lang="en-US" altLang="ko-KR" b="0" dirty="0" err="1">
                <a:latin typeface="SamsungOne-400" panose="020B0503030303020204" pitchFamily="34" charset="0"/>
              </a:rPr>
              <a:t>các</a:t>
            </a:r>
            <a:r>
              <a:rPr lang="en-US" altLang="ko-KR" b="0" dirty="0">
                <a:latin typeface="SamsungOne-400" panose="020B0503030303020204" pitchFamily="34" charset="0"/>
              </a:rPr>
              <a:t> </a:t>
            </a:r>
            <a:r>
              <a:rPr lang="en-US" altLang="ko-KR" b="0" dirty="0" err="1">
                <a:latin typeface="SamsungOne-400" panose="020B0503030303020204" pitchFamily="34" charset="0"/>
              </a:rPr>
              <a:t>bộ</a:t>
            </a:r>
            <a:r>
              <a:rPr lang="en-US" altLang="ko-KR" b="0" dirty="0">
                <a:latin typeface="SamsungOne-400" panose="020B0503030303020204" pitchFamily="34" charset="0"/>
              </a:rPr>
              <a:t> </a:t>
            </a:r>
            <a:r>
              <a:rPr lang="en-US" altLang="ko-KR" b="0" dirty="0" err="1">
                <a:latin typeface="SamsungOne-400" panose="020B0503030303020204" pitchFamily="34" charset="0"/>
              </a:rPr>
              <a:t>xử</a:t>
            </a:r>
            <a:r>
              <a:rPr lang="en-US" altLang="ko-KR" b="0" dirty="0">
                <a:latin typeface="SamsungOne-400" panose="020B0503030303020204" pitchFamily="34" charset="0"/>
              </a:rPr>
              <a:t> </a:t>
            </a:r>
            <a:r>
              <a:rPr lang="en-US" altLang="ko-KR" b="0" dirty="0" err="1">
                <a:latin typeface="SamsungOne-400" panose="020B0503030303020204" pitchFamily="34" charset="0"/>
              </a:rPr>
              <a:t>lý</a:t>
            </a:r>
            <a:r>
              <a:rPr lang="en-US" altLang="ko-KR" b="0" dirty="0">
                <a:latin typeface="SamsungOne-400" panose="020B0503030303020204" pitchFamily="34" charset="0"/>
              </a:rPr>
              <a:t> </a:t>
            </a:r>
            <a:r>
              <a:rPr lang="en-US" altLang="ko-KR" b="0" dirty="0" err="1">
                <a:latin typeface="SamsungOne-400" panose="020B0503030303020204" pitchFamily="34" charset="0"/>
              </a:rPr>
              <a:t>hiện</a:t>
            </a:r>
            <a:r>
              <a:rPr lang="en-US" altLang="ko-KR" b="0" dirty="0">
                <a:latin typeface="SamsungOne-400" panose="020B0503030303020204" pitchFamily="34" charset="0"/>
              </a:rPr>
              <a:t> </a:t>
            </a:r>
            <a:r>
              <a:rPr lang="en-US" altLang="ko-KR" b="0" dirty="0" err="1">
                <a:latin typeface="SamsungOne-400" panose="020B0503030303020204" pitchFamily="34" charset="0"/>
              </a:rPr>
              <a:t>có</a:t>
            </a:r>
            <a:r>
              <a:rPr lang="en-US" altLang="ko-KR" b="0" dirty="0">
                <a:latin typeface="SamsungOne-400" panose="020B0503030303020204" pitchFamily="34" charset="0"/>
              </a:rPr>
              <a:t> </a:t>
            </a:r>
            <a:r>
              <a:rPr lang="en-US" altLang="ko-KR" b="0" dirty="0" err="1">
                <a:latin typeface="SamsungOne-400" panose="020B0503030303020204" pitchFamily="34" charset="0"/>
              </a:rPr>
              <a:t>trên</a:t>
            </a:r>
            <a:r>
              <a:rPr lang="en-US" altLang="ko-KR" b="0" dirty="0">
                <a:latin typeface="SamsungOne-400" panose="020B0503030303020204" pitchFamily="34" charset="0"/>
              </a:rPr>
              <a:t> canvas.</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0" dirty="0">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sz="1200" b="0" kern="1200" dirty="0">
                <a:solidFill>
                  <a:schemeClr val="tx1"/>
                </a:solidFill>
                <a:latin typeface="SamsungOne-400" panose="020B0503030303020204" pitchFamily="34" charset="0"/>
                <a:ea typeface="+mn-ea"/>
                <a:cs typeface="+mn-cs"/>
              </a:rPr>
              <a:t>Bộ xử lý chỉ được thực thi bởi Nút chính được biểu thị bằng chữ P bên cạnh biểu tượng Bộ xử lý.</a:t>
            </a:r>
            <a:endParaRPr lang="en-KR" altLang="ko-Kore-KR" sz="1200" b="1" kern="1200" dirty="0">
              <a:solidFill>
                <a:schemeClr val="tx1"/>
              </a:solidFill>
              <a:latin typeface="SamsungOne-400" panose="020B0503030303020204" pitchFamily="34" charset="0"/>
              <a:ea typeface="+mn-ea"/>
              <a:cs typeface="+mn-cs"/>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132</a:t>
            </a:fld>
            <a:endParaRPr lang="ko-KR" altLang="en-US" dirty="0"/>
          </a:p>
        </p:txBody>
      </p:sp>
    </p:spTree>
    <p:extLst>
      <p:ext uri="{BB962C8B-B14F-4D97-AF65-F5344CB8AC3E}">
        <p14:creationId xmlns:p14="http://schemas.microsoft.com/office/powerpoint/2010/main" val="123649524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a:defRPr/>
            </a:pPr>
            <a:r>
              <a:rPr lang="vi-VN" altLang="ko-KR" b="0" dirty="0">
                <a:latin typeface="SamsungOne-400" panose="020B0503030303020204" pitchFamily="34" charset="0"/>
              </a:rPr>
              <a:t>Không thể giới thiệu tất cả các thuộc tính cho tất cả các bộ xử lý.</a:t>
            </a:r>
          </a:p>
          <a:p>
            <a:pPr>
              <a:defRPr/>
            </a:pPr>
            <a:r>
              <a:rPr lang="vi-VN" altLang="ko-KR" b="0" dirty="0">
                <a:latin typeface="SamsungOne-400" panose="020B0503030303020204" pitchFamily="34" charset="0"/>
              </a:rPr>
              <a:t>Học sinh sẽ được chuyển hướng đến menu TRỢ GIÚP từ menu Toàn cầu mà chúng tôi đã trình bày trong trang trình bày trước đó.</a:t>
            </a:r>
          </a:p>
          <a:p>
            <a:pPr>
              <a:defRPr/>
            </a:pPr>
            <a:r>
              <a:rPr lang="vi-VN" altLang="ko-KR" b="0" dirty="0">
                <a:latin typeface="SamsungOne-400" panose="020B0503030303020204" pitchFamily="34" charset="0"/>
              </a:rPr>
              <a:t>TRỢ GIÚP từ trong menu Toàn cầu là nguồn tham khảo tốt nhất cho phiên bản cụ thể của NiFi được triển khai vì phiên bản này sẽ có tài liệu phù hợp với phiên bản.</a:t>
            </a:r>
            <a:endParaRPr lang="en-US" altLang="ko-KR" b="0" dirty="0">
              <a:latin typeface="SamsungOne-400" panose="020B0503030303020204" pitchFamily="34" charset="0"/>
            </a:endParaRPr>
          </a:p>
          <a:p>
            <a:pPr>
              <a:defRPr/>
            </a:pPr>
            <a:endParaRPr lang="en-US" altLang="ko-KR" b="0" dirty="0">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sz="1200" b="0" kern="1200" dirty="0">
                <a:solidFill>
                  <a:schemeClr val="tx1"/>
                </a:solidFill>
                <a:latin typeface="SamsungOne-400" panose="020B0503030303020204" pitchFamily="34" charset="0"/>
                <a:ea typeface="+mn-ea"/>
                <a:cs typeface="+mn-cs"/>
              </a:rPr>
              <a:t>Mỗi bộ xử lý sẽ có các thuộc tính khác nhau có thể được thiết lập.</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sz="1200" b="0" kern="1200" dirty="0">
                <a:solidFill>
                  <a:schemeClr val="tx1"/>
                </a:solidFill>
                <a:latin typeface="SamsungOne-400" panose="020B0503030303020204" pitchFamily="34" charset="0"/>
                <a:ea typeface="+mn-ea"/>
                <a:cs typeface="+mn-cs"/>
              </a:rPr>
              <a:t>Chúng tôi cũng có thể đặt thuộc tính tùy chỉnh bằng cách thêm thuộc tính vào bộ xử lý.</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sz="1200" b="0" kern="1200" dirty="0">
                <a:solidFill>
                  <a:schemeClr val="tx1"/>
                </a:solidFill>
                <a:latin typeface="SamsungOne-400" panose="020B0503030303020204" pitchFamily="34" charset="0"/>
                <a:ea typeface="+mn-ea"/>
                <a:cs typeface="+mn-cs"/>
              </a:rPr>
              <a:t>Làm như vậy với dấu + bên phải.</a:t>
            </a:r>
            <a:endParaRPr lang="en-KR" sz="1200" b="0" kern="1200" dirty="0">
              <a:solidFill>
                <a:schemeClr val="tx1"/>
              </a:solidFill>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133</a:t>
            </a:fld>
            <a:endParaRPr lang="ko-KR" altLang="en-US" dirty="0"/>
          </a:p>
        </p:txBody>
      </p:sp>
    </p:spTree>
    <p:extLst>
      <p:ext uri="{BB962C8B-B14F-4D97-AF65-F5344CB8AC3E}">
        <p14:creationId xmlns:p14="http://schemas.microsoft.com/office/powerpoint/2010/main" val="325739437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endParaRPr lang="ko-KR" altLang="en-US" dirty="0"/>
          </a:p>
          <a:p>
            <a:pPr>
              <a:defRPr/>
            </a:pPr>
            <a:r>
              <a:rPr lang="en-US" sz="1200" b="0" kern="1200" dirty="0" err="1">
                <a:solidFill>
                  <a:schemeClr val="tx1"/>
                </a:solidFill>
                <a:latin typeface="SamsungOne-400" panose="020B0503030303020204" pitchFamily="34" charset="0"/>
                <a:ea typeface="+mn-ea"/>
                <a:cs typeface="+mn-cs"/>
              </a:rPr>
              <a:t>Nhập</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các</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giá</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trị</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phù</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hợp</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cho</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Bộ</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xử</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lý</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bằng</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cách</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nhấp</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vào</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cột</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giá</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trị</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của</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hàng</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thuộc</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tính</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có</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liên</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quan</a:t>
            </a:r>
            <a:r>
              <a:rPr lang="en-US" sz="1200" b="0" kern="1200" dirty="0">
                <a:solidFill>
                  <a:schemeClr val="tx1"/>
                </a:solidFill>
                <a:latin typeface="SamsungOne-400" panose="020B0503030303020204" pitchFamily="34" charset="0"/>
                <a:ea typeface="+mn-ea"/>
                <a:cs typeface="+mn-cs"/>
              </a:rPr>
              <a:t>.</a:t>
            </a:r>
          </a:p>
          <a:p>
            <a:pPr>
              <a:defRPr/>
            </a:pPr>
            <a:r>
              <a:rPr lang="en-US" sz="1200" b="0" kern="1200" dirty="0" err="1">
                <a:solidFill>
                  <a:schemeClr val="tx1"/>
                </a:solidFill>
                <a:latin typeface="SamsungOne-400" panose="020B0503030303020204" pitchFamily="34" charset="0"/>
                <a:ea typeface="+mn-ea"/>
                <a:cs typeface="+mn-cs"/>
              </a:rPr>
              <a:t>Một</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số</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giá</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trị</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thuộc</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tính</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cung</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cấp</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một</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cửa</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sổ</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bật</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lên</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gồm</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các</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danh</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sách</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chọn</a:t>
            </a:r>
            <a:r>
              <a:rPr lang="en-US" sz="1200" b="0" kern="1200" dirty="0">
                <a:solidFill>
                  <a:schemeClr val="tx1"/>
                </a:solidFill>
                <a:latin typeface="SamsungOne-400" panose="020B0503030303020204" pitchFamily="34" charset="0"/>
                <a:ea typeface="+mn-ea"/>
                <a:cs typeface="+mn-cs"/>
              </a:rPr>
              <a:t>.</a:t>
            </a:r>
            <a:endParaRPr lang="en-KR" altLang="ko-Kore-KR" sz="1200" b="1" kern="1200" dirty="0">
              <a:solidFill>
                <a:schemeClr val="tx1"/>
              </a:solidFill>
              <a:latin typeface="SamsungOne-400" panose="020B0503030303020204" pitchFamily="34" charset="0"/>
              <a:ea typeface="+mn-ea"/>
              <a:cs typeface="+mn-cs"/>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134</a:t>
            </a:fld>
            <a:endParaRPr lang="ko-KR" altLang="en-US" dirty="0"/>
          </a:p>
        </p:txBody>
      </p:sp>
    </p:spTree>
    <p:extLst>
      <p:ext uri="{BB962C8B-B14F-4D97-AF65-F5344CB8AC3E}">
        <p14:creationId xmlns:p14="http://schemas.microsoft.com/office/powerpoint/2010/main" val="107684013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endParaRPr lang="ko-KR" altLang="en-US"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sz="1200" b="0" kern="1200" dirty="0" err="1">
                <a:solidFill>
                  <a:schemeClr val="tx1"/>
                </a:solidFill>
                <a:latin typeface="SamsungOne-400" panose="020B0503030303020204" pitchFamily="34" charset="0"/>
                <a:ea typeface="+mn-ea"/>
                <a:cs typeface="+mn-cs"/>
              </a:rPr>
              <a:t>Phần</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bình</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luận</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tùy</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chọn</a:t>
            </a:r>
            <a:r>
              <a:rPr lang="en-US" sz="1200" b="0" kern="1200" dirty="0">
                <a:solidFill>
                  <a:schemeClr val="tx1"/>
                </a:solidFill>
                <a:latin typeface="SamsungOne-400" panose="020B0503030303020204" pitchFamily="34" charset="0"/>
                <a:ea typeface="+mn-ea"/>
                <a:cs typeface="+mn-cs"/>
              </a:rPr>
              <a:t>.</a:t>
            </a:r>
            <a:endParaRPr lang="en-KR" altLang="ko-Kore-KR" sz="1200" b="1" kern="1200" dirty="0">
              <a:solidFill>
                <a:schemeClr val="tx1"/>
              </a:solidFill>
              <a:latin typeface="SamsungOne-400" panose="020B0503030303020204" pitchFamily="34" charset="0"/>
              <a:ea typeface="+mn-ea"/>
              <a:cs typeface="+mn-cs"/>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135</a:t>
            </a:fld>
            <a:endParaRPr lang="ko-KR" altLang="en-US" dirty="0"/>
          </a:p>
        </p:txBody>
      </p:sp>
    </p:spTree>
    <p:extLst>
      <p:ext uri="{BB962C8B-B14F-4D97-AF65-F5344CB8AC3E}">
        <p14:creationId xmlns:p14="http://schemas.microsoft.com/office/powerpoint/2010/main" val="339895765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a:defRPr/>
            </a:pPr>
            <a:r>
              <a:rPr lang="vi-VN" altLang="ko-KR" b="0" dirty="0">
                <a:latin typeface="SamsungOne-400" panose="020B0503030303020204" pitchFamily="34" charset="0"/>
              </a:rPr>
              <a:t>Lặp lại cài đặt Kết nối ở định dạng rút gọn.</a:t>
            </a:r>
          </a:p>
          <a:p>
            <a:pPr>
              <a:defRPr/>
            </a:pPr>
            <a:r>
              <a:rPr lang="vi-VN" altLang="ko-KR" b="0" dirty="0">
                <a:latin typeface="SamsungOne-400" panose="020B0503030303020204" pitchFamily="34" charset="0"/>
              </a:rPr>
              <a:t>Đây là bước cơ bản thứ hai.</a:t>
            </a:r>
            <a:endParaRPr lang="en-US" altLang="ko-KR" b="0" dirty="0">
              <a:latin typeface="SamsungOne-400" panose="020B0503030303020204" pitchFamily="34" charset="0"/>
            </a:endParaRPr>
          </a:p>
          <a:p>
            <a:pPr>
              <a:defRPr/>
            </a:pPr>
            <a:endParaRPr lang="en-US" altLang="ko-KR" b="0" dirty="0">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sz="1200" b="0" kern="1200" dirty="0" err="1">
                <a:solidFill>
                  <a:schemeClr val="tx1"/>
                </a:solidFill>
                <a:latin typeface="SamsungOne-400" panose="020B0503030303020204" pitchFamily="34" charset="0"/>
                <a:ea typeface="+mn-ea"/>
                <a:cs typeface="+mn-cs"/>
              </a:rPr>
              <a:t>Cách</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thêm</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kết</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nối</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giữa</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hai</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bộ</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xử</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lý</a:t>
            </a:r>
            <a:endParaRPr lang="en-KR" sz="1200" b="0" kern="1200" dirty="0">
              <a:solidFill>
                <a:schemeClr val="tx1"/>
              </a:solidFill>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136</a:t>
            </a:fld>
            <a:endParaRPr lang="ko-KR" altLang="en-US" dirty="0"/>
          </a:p>
        </p:txBody>
      </p:sp>
    </p:spTree>
    <p:extLst>
      <p:ext uri="{BB962C8B-B14F-4D97-AF65-F5344CB8AC3E}">
        <p14:creationId xmlns:p14="http://schemas.microsoft.com/office/powerpoint/2010/main" val="202671903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sz="1200" b="0" kern="1200" dirty="0">
                <a:solidFill>
                  <a:schemeClr val="tx1"/>
                </a:solidFill>
                <a:latin typeface="SamsungOne-400" panose="020B0503030303020204" pitchFamily="34" charset="0"/>
                <a:ea typeface="+mn-ea"/>
                <a:cs typeface="+mn-cs"/>
              </a:rPr>
              <a:t>Khi thiết lập Kết nối, người dùng phải chọn (các) Mối quan hệ cho Kết nối.</a:t>
            </a:r>
            <a:endParaRPr lang="en-KR" altLang="ko-Kore-KR" sz="1200" b="1" kern="1200" dirty="0">
              <a:solidFill>
                <a:schemeClr val="tx1"/>
              </a:solidFill>
              <a:latin typeface="SamsungOne-400" panose="020B0503030303020204" pitchFamily="34" charset="0"/>
              <a:ea typeface="+mn-ea"/>
              <a:cs typeface="+mn-cs"/>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137</a:t>
            </a:fld>
            <a:endParaRPr lang="ko-KR" altLang="en-US" dirty="0"/>
          </a:p>
        </p:txBody>
      </p:sp>
    </p:spTree>
    <p:extLst>
      <p:ext uri="{BB962C8B-B14F-4D97-AF65-F5344CB8AC3E}">
        <p14:creationId xmlns:p14="http://schemas.microsoft.com/office/powerpoint/2010/main" val="427741422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a:defRPr/>
            </a:pPr>
            <a:r>
              <a:rPr lang="vi-VN" sz="1200" b="0" kern="1200" dirty="0">
                <a:solidFill>
                  <a:schemeClr val="tx1"/>
                </a:solidFill>
                <a:latin typeface="SamsungOne-400" panose="020B0503030303020204" pitchFamily="34" charset="0"/>
                <a:ea typeface="+mn-ea"/>
                <a:cs typeface="+mn-cs"/>
              </a:rPr>
              <a:t>Tab menu Cài đặt kết nối được lặp lại ở đây.</a:t>
            </a:r>
          </a:p>
          <a:p>
            <a:pPr>
              <a:defRPr/>
            </a:pPr>
            <a:r>
              <a:rPr lang="vi-VN" sz="1200" b="0" kern="1200" dirty="0">
                <a:solidFill>
                  <a:schemeClr val="tx1"/>
                </a:solidFill>
                <a:latin typeface="SamsungOne-400" panose="020B0503030303020204" pitchFamily="34" charset="0"/>
                <a:ea typeface="+mn-ea"/>
                <a:cs typeface="+mn-cs"/>
              </a:rPr>
              <a:t>Thay vì chi tiết như trước, slide trình bày lại từng cài đặt theo dạng câu hỏi.</a:t>
            </a:r>
            <a:endParaRPr lang="en-KR" altLang="ko-Kore-KR" sz="1200" b="0" kern="1200" dirty="0">
              <a:solidFill>
                <a:schemeClr val="tx1"/>
              </a:solidFill>
              <a:latin typeface="SamsungOne-400" panose="020B0503030303020204" pitchFamily="34" charset="0"/>
              <a:ea typeface="+mn-ea"/>
              <a:cs typeface="+mn-cs"/>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138</a:t>
            </a:fld>
            <a:endParaRPr lang="ko-KR" altLang="en-US" dirty="0"/>
          </a:p>
        </p:txBody>
      </p:sp>
    </p:spTree>
    <p:extLst>
      <p:ext uri="{BB962C8B-B14F-4D97-AF65-F5344CB8AC3E}">
        <p14:creationId xmlns:p14="http://schemas.microsoft.com/office/powerpoint/2010/main" val="358775035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Đây là bước cơ bản thứ ba</a:t>
            </a: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0" dirty="0">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sz="1200" b="0" kern="1200" dirty="0" err="1">
                <a:solidFill>
                  <a:schemeClr val="tx1"/>
                </a:solidFill>
                <a:latin typeface="SamsungOne-400" panose="020B0503030303020204" pitchFamily="34" charset="0"/>
              </a:rPr>
              <a:t>Cách</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kiểm</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tra</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xem</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Bộ</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xử</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lý</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có</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hợp</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lệ</a:t>
            </a:r>
            <a:r>
              <a:rPr lang="en-US" sz="1200" b="0" kern="1200" dirty="0">
                <a:solidFill>
                  <a:schemeClr val="tx1"/>
                </a:solidFill>
                <a:latin typeface="SamsungOne-400" panose="020B0503030303020204" pitchFamily="34" charset="0"/>
              </a:rPr>
              <a:t> hay </a:t>
            </a:r>
            <a:r>
              <a:rPr lang="en-US" sz="1200" b="0" kern="1200" dirty="0" err="1">
                <a:solidFill>
                  <a:schemeClr val="tx1"/>
                </a:solidFill>
                <a:latin typeface="SamsungOne-400" panose="020B0503030303020204" pitchFamily="34" charset="0"/>
              </a:rPr>
              <a:t>không</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và</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cách</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khắc</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phục</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nếu</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không</a:t>
            </a:r>
            <a:r>
              <a:rPr lang="en-US" sz="1200" b="0" kern="1200" dirty="0">
                <a:solidFill>
                  <a:schemeClr val="tx1"/>
                </a:solidFill>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KR" altLang="ko-Kore-KR" sz="1200" b="1" kern="1200" dirty="0">
              <a:solidFill>
                <a:schemeClr val="tx1"/>
              </a:solidFill>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sz="1200" b="1" kern="1200" dirty="0">
                <a:solidFill>
                  <a:schemeClr val="tx1"/>
                </a:solidFill>
                <a:latin typeface="SamsungOne-400" panose="020B0503030303020204" pitchFamily="34" charset="0"/>
              </a:rPr>
              <a:t>[</a:t>
            </a:r>
            <a:r>
              <a:rPr lang="en-US" sz="1200" b="1" kern="1200" dirty="0" err="1">
                <a:solidFill>
                  <a:schemeClr val="tx1"/>
                </a:solidFill>
                <a:latin typeface="SamsungOne-400" panose="020B0503030303020204" pitchFamily="34" charset="0"/>
              </a:rPr>
              <a:t>Tài</a:t>
            </a:r>
            <a:r>
              <a:rPr lang="en-US" sz="1200" b="1" kern="1200" baseline="0" dirty="0">
                <a:solidFill>
                  <a:schemeClr val="tx1"/>
                </a:solidFill>
                <a:latin typeface="SamsungOne-400" panose="020B0503030303020204" pitchFamily="34" charset="0"/>
              </a:rPr>
              <a:t> </a:t>
            </a:r>
            <a:r>
              <a:rPr lang="en-US" sz="1200" b="1" kern="1200" baseline="0" dirty="0" err="1">
                <a:solidFill>
                  <a:schemeClr val="tx1"/>
                </a:solidFill>
                <a:latin typeface="SamsungOne-400" panose="020B0503030303020204" pitchFamily="34" charset="0"/>
              </a:rPr>
              <a:t>liệu</a:t>
            </a:r>
            <a:r>
              <a:rPr lang="en-US" sz="1200" b="1" kern="1200" baseline="0" dirty="0">
                <a:solidFill>
                  <a:schemeClr val="tx1"/>
                </a:solidFill>
                <a:latin typeface="SamsungOne-400" panose="020B0503030303020204" pitchFamily="34" charset="0"/>
              </a:rPr>
              <a:t> </a:t>
            </a:r>
            <a:r>
              <a:rPr lang="en-US" sz="1200" b="1" kern="1200" baseline="0" dirty="0" err="1">
                <a:solidFill>
                  <a:schemeClr val="tx1"/>
                </a:solidFill>
                <a:latin typeface="SamsungOne-400" panose="020B0503030303020204" pitchFamily="34" charset="0"/>
              </a:rPr>
              <a:t>tham</a:t>
            </a:r>
            <a:r>
              <a:rPr lang="en-US" sz="1200" b="1" kern="1200" baseline="0" dirty="0">
                <a:solidFill>
                  <a:schemeClr val="tx1"/>
                </a:solidFill>
                <a:latin typeface="SamsungOne-400" panose="020B0503030303020204" pitchFamily="34" charset="0"/>
              </a:rPr>
              <a:t> </a:t>
            </a:r>
            <a:r>
              <a:rPr lang="en-US" sz="1200" b="1" kern="1200" baseline="0" dirty="0" err="1">
                <a:solidFill>
                  <a:schemeClr val="tx1"/>
                </a:solidFill>
                <a:latin typeface="SamsungOne-400" panose="020B0503030303020204" pitchFamily="34" charset="0"/>
              </a:rPr>
              <a:t>khảo</a:t>
            </a:r>
            <a:r>
              <a:rPr lang="en-KR" sz="1200" b="1" kern="1200" dirty="0">
                <a:solidFill>
                  <a:schemeClr val="tx1"/>
                </a:solidFill>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dirty="0">
                <a:latin typeface="SamsungOne-400" panose="020B0503030303020204" pitchFamily="34" charset="0"/>
              </a:rPr>
              <a:t>https://nifi.apache.org/docs/nifi-docs/html/user-guide.html#processor-validation</a:t>
            </a:r>
            <a:endParaRPr lang="en-KR" dirty="0">
              <a:latin typeface="SamsungOne-400" panose="020B0503030303020204" pitchFamily="34" charset="0"/>
            </a:endParaRPr>
          </a:p>
          <a:p>
            <a:r>
              <a:rPr lang="en-US" altLang="ko-KR" sz="1200" b="0" kern="1200" dirty="0">
                <a:solidFill>
                  <a:schemeClr val="tx1"/>
                </a:solidFill>
                <a:latin typeface="SamsungOne-400" panose="020B0503030303020204" pitchFamily="34" charset="0"/>
              </a:rPr>
              <a:t>https://nifi.apache.org/docs.html</a:t>
            </a:r>
          </a:p>
          <a:p>
            <a:r>
              <a:rPr lang="en-US" dirty="0">
                <a:latin typeface="SamsungOne-400" panose="020B0503030303020204" pitchFamily="34" charset="0"/>
              </a:rPr>
              <a:t>https://nifi.apache.org/docs/nifi-docs/html/user-guide.html</a:t>
            </a:r>
          </a:p>
          <a:p>
            <a:r>
              <a:rPr lang="en-US" dirty="0">
                <a:latin typeface="SamsungOne-400" panose="020B0503030303020204" pitchFamily="34" charset="0"/>
              </a:rPr>
              <a:t>https://nifi.apache.org/docs/nifi-docs/html/user-guide.html#command-and-control-of-the-dataflow</a:t>
            </a: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139</a:t>
            </a:fld>
            <a:endParaRPr lang="ko-KR" altLang="en-US" dirty="0"/>
          </a:p>
        </p:txBody>
      </p:sp>
    </p:spTree>
    <p:extLst>
      <p:ext uri="{BB962C8B-B14F-4D97-AF65-F5344CB8AC3E}">
        <p14:creationId xmlns:p14="http://schemas.microsoft.com/office/powerpoint/2010/main" val="2814925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Phần lớn thời gian trong Sqoop, chúng tôi sẽ nhập dữ liệu từ RDBMS sang Hadoop và thỉnh thoảng xuất vào RDBMS từ Hadoop.</a:t>
            </a:r>
          </a:p>
          <a:p>
            <a:r>
              <a:rPr lang="vi-VN" altLang="ko-KR" b="0" dirty="0">
                <a:latin typeface="SamsungOne-400" panose="020B0503030303020204" pitchFamily="34" charset="0"/>
              </a:rPr>
              <a:t>Chúng tôi sẽ giới thiệu các lệnh con được sử dụng để nhập và xuất cùng với các đối số khác nhau.</a:t>
            </a:r>
          </a:p>
          <a:p>
            <a:r>
              <a:rPr lang="vi-VN" altLang="ko-KR" b="0" dirty="0">
                <a:latin typeface="SamsungOne-400" panose="020B0503030303020204" pitchFamily="34" charset="0"/>
              </a:rPr>
              <a:t>Để làm cho nó rõ ràng, mỗi slide cố gắng chỉ giới thiệu một vài đối số tại một thời điểm.</a:t>
            </a:r>
          </a:p>
          <a:p>
            <a:r>
              <a:rPr lang="vi-VN" altLang="ko-KR" b="0" dirty="0">
                <a:latin typeface="SamsungOne-400" panose="020B0503030303020204" pitchFamily="34" charset="0"/>
              </a:rPr>
              <a:t>Trong các lệnh sqoop thực tế, chúng ta thường kết hợp nhiều đối số.</a:t>
            </a:r>
            <a:endParaRPr lang="ko-KR" altLang="en-US" b="0"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14</a:t>
            </a:fld>
            <a:endParaRPr lang="ko-KR" altLang="en-US" dirty="0"/>
          </a:p>
        </p:txBody>
      </p:sp>
    </p:spTree>
    <p:extLst>
      <p:ext uri="{BB962C8B-B14F-4D97-AF65-F5344CB8AC3E}">
        <p14:creationId xmlns:p14="http://schemas.microsoft.com/office/powerpoint/2010/main" val="4232967708"/>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Đây là bước thứ tư và cuối cùng</a:t>
            </a: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0" dirty="0">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sz="1200" b="0" kern="1200" dirty="0">
                <a:solidFill>
                  <a:schemeClr val="tx1"/>
                </a:solidFill>
                <a:latin typeface="SamsungOne-400" panose="020B0503030303020204" pitchFamily="34" charset="0"/>
              </a:rPr>
              <a:t>Sau khi hoàn thành các bước từ 1 đến 3 và chúng ta có Bộ xử lý hợp lệ được kết nối, hãy khởi động tất cả các thành phần trong luồng dữ liệu.</a:t>
            </a:r>
            <a:endParaRPr lang="en-US" sz="1200" b="0" kern="1200" dirty="0">
              <a:solidFill>
                <a:schemeClr val="tx1"/>
              </a:solidFill>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KR" altLang="ko-Kore-KR" sz="1200" b="1" kern="1200" dirty="0">
              <a:solidFill>
                <a:schemeClr val="tx1"/>
              </a:solidFill>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sz="1200" b="1" kern="1200" dirty="0">
                <a:solidFill>
                  <a:schemeClr val="tx1"/>
                </a:solidFill>
                <a:latin typeface="SamsungOne-400" panose="020B0503030303020204" pitchFamily="34" charset="0"/>
              </a:rPr>
              <a:t>[</a:t>
            </a:r>
            <a:r>
              <a:rPr lang="en-US" sz="1200" b="1" kern="1200" dirty="0" err="1">
                <a:solidFill>
                  <a:schemeClr val="tx1"/>
                </a:solidFill>
                <a:latin typeface="SamsungOne-400" panose="020B0503030303020204" pitchFamily="34" charset="0"/>
              </a:rPr>
              <a:t>Tài</a:t>
            </a:r>
            <a:r>
              <a:rPr lang="en-US" sz="1200" b="1" kern="1200" baseline="0" dirty="0">
                <a:solidFill>
                  <a:schemeClr val="tx1"/>
                </a:solidFill>
                <a:latin typeface="SamsungOne-400" panose="020B0503030303020204" pitchFamily="34" charset="0"/>
              </a:rPr>
              <a:t> </a:t>
            </a:r>
            <a:r>
              <a:rPr lang="en-US" sz="1200" b="1" kern="1200" baseline="0" dirty="0" err="1">
                <a:solidFill>
                  <a:schemeClr val="tx1"/>
                </a:solidFill>
                <a:latin typeface="SamsungOne-400" panose="020B0503030303020204" pitchFamily="34" charset="0"/>
              </a:rPr>
              <a:t>liệu</a:t>
            </a:r>
            <a:r>
              <a:rPr lang="en-US" sz="1200" b="1" kern="1200" baseline="0" dirty="0">
                <a:solidFill>
                  <a:schemeClr val="tx1"/>
                </a:solidFill>
                <a:latin typeface="SamsungOne-400" panose="020B0503030303020204" pitchFamily="34" charset="0"/>
              </a:rPr>
              <a:t> </a:t>
            </a:r>
            <a:r>
              <a:rPr lang="en-US" sz="1200" b="1" kern="1200" baseline="0" dirty="0" err="1">
                <a:solidFill>
                  <a:schemeClr val="tx1"/>
                </a:solidFill>
                <a:latin typeface="SamsungOne-400" panose="020B0503030303020204" pitchFamily="34" charset="0"/>
              </a:rPr>
              <a:t>tham</a:t>
            </a:r>
            <a:r>
              <a:rPr lang="en-US" sz="1200" b="1" kern="1200" baseline="0" dirty="0">
                <a:solidFill>
                  <a:schemeClr val="tx1"/>
                </a:solidFill>
                <a:latin typeface="SamsungOne-400" panose="020B0503030303020204" pitchFamily="34" charset="0"/>
              </a:rPr>
              <a:t> </a:t>
            </a:r>
            <a:r>
              <a:rPr lang="en-US" sz="1200" b="1" kern="1200" baseline="0" dirty="0" err="1">
                <a:solidFill>
                  <a:schemeClr val="tx1"/>
                </a:solidFill>
                <a:latin typeface="SamsungOne-400" panose="020B0503030303020204" pitchFamily="34" charset="0"/>
              </a:rPr>
              <a:t>khảo</a:t>
            </a:r>
            <a:r>
              <a:rPr lang="en-KR" sz="1200" b="1" kern="1200" dirty="0">
                <a:solidFill>
                  <a:schemeClr val="tx1"/>
                </a:solidFill>
                <a:latin typeface="SamsungOne-400" panose="020B0503030303020204" pitchFamily="34" charset="0"/>
              </a:rPr>
              <a:t>]</a:t>
            </a:r>
          </a:p>
          <a:p>
            <a:r>
              <a:rPr lang="en-US" altLang="ko-KR" sz="1200" kern="1200" dirty="0">
                <a:solidFill>
                  <a:schemeClr val="tx1"/>
                </a:solidFill>
                <a:latin typeface="SamsungOne-400" panose="020B0503030303020204" pitchFamily="34" charset="0"/>
              </a:rPr>
              <a:t>https://nifi.apache.org/docs.html</a:t>
            </a:r>
          </a:p>
          <a:p>
            <a:r>
              <a:rPr lang="en-US" dirty="0">
                <a:latin typeface="SamsungOne-400" panose="020B0503030303020204" pitchFamily="34" charset="0"/>
              </a:rPr>
              <a:t>https://nifi.apache.org/docs/nifi-docs/html/user-guide.html</a:t>
            </a:r>
            <a:endParaRPr lang="en-KR" dirty="0">
              <a:latin typeface="SamsungOne-400" panose="020B0503030303020204" pitchFamily="34" charset="0"/>
            </a:endParaRPr>
          </a:p>
          <a:p>
            <a:endParaRPr lang="en-KR" dirty="0">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140</a:t>
            </a:fld>
            <a:endParaRPr lang="ko-KR" altLang="en-US" dirty="0"/>
          </a:p>
        </p:txBody>
      </p:sp>
    </p:spTree>
    <p:extLst>
      <p:ext uri="{BB962C8B-B14F-4D97-AF65-F5344CB8AC3E}">
        <p14:creationId xmlns:p14="http://schemas.microsoft.com/office/powerpoint/2010/main" val="225516104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a:defRPr/>
            </a:pPr>
            <a:r>
              <a:rPr lang="vi-VN" sz="1200" b="0" kern="1200" dirty="0">
                <a:solidFill>
                  <a:schemeClr val="tx1"/>
                </a:solidFill>
                <a:latin typeface="SamsungOne-400" panose="020B0503030303020204" pitchFamily="34" charset="0"/>
                <a:ea typeface="+mn-ea"/>
                <a:cs typeface="+mn-cs"/>
              </a:rPr>
              <a:t>Có rất nhiều tình huống "gotcha".</a:t>
            </a:r>
          </a:p>
          <a:p>
            <a:pPr>
              <a:defRPr/>
            </a:pPr>
            <a:r>
              <a:rPr lang="vi-VN" sz="1200" b="0" kern="1200" dirty="0">
                <a:solidFill>
                  <a:schemeClr val="tx1"/>
                </a:solidFill>
                <a:latin typeface="SamsungOne-400" panose="020B0503030303020204" pitchFamily="34" charset="0"/>
                <a:ea typeface="+mn-ea"/>
                <a:cs typeface="+mn-cs"/>
              </a:rPr>
              <a:t>Ví dụ: cố gắng xóa một bộ xử lý và thay thế bằng một loại khác trong khi bộ xử lý đó vẫn được kết nối.</a:t>
            </a:r>
          </a:p>
          <a:p>
            <a:pPr>
              <a:defRPr/>
            </a:pPr>
            <a:r>
              <a:rPr lang="vi-VN" sz="1200" b="0" kern="1200" dirty="0">
                <a:solidFill>
                  <a:schemeClr val="tx1"/>
                </a:solidFill>
                <a:latin typeface="SamsungOne-400" panose="020B0503030303020204" pitchFamily="34" charset="0"/>
                <a:ea typeface="+mn-ea"/>
                <a:cs typeface="+mn-cs"/>
              </a:rPr>
              <a:t>Cố gắng chỉnh sửa một số cài đặt cấu hình trong khi bộ xử lý vẫn đang chạy.</a:t>
            </a:r>
            <a:endParaRPr lang="en-US" sz="1200" b="0" kern="1200" dirty="0">
              <a:solidFill>
                <a:schemeClr val="tx1"/>
              </a:solidFill>
              <a:latin typeface="SamsungOne-400" panose="020B0503030303020204" pitchFamily="34" charset="0"/>
              <a:ea typeface="+mn-ea"/>
              <a:cs typeface="+mn-cs"/>
            </a:endParaRPr>
          </a:p>
          <a:p>
            <a:pPr>
              <a:defRPr/>
            </a:pPr>
            <a:endParaRPr lang="en-US" altLang="ko-KR" b="0" dirty="0">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a:defRPr/>
            </a:pPr>
            <a:r>
              <a:rPr lang="vi-VN" sz="1200" b="0" kern="1200" dirty="0">
                <a:solidFill>
                  <a:schemeClr val="tx1"/>
                </a:solidFill>
                <a:latin typeface="SamsungOne-400" panose="020B0503030303020204" pitchFamily="34" charset="0"/>
                <a:ea typeface="+mn-ea"/>
                <a:cs typeface="+mn-cs"/>
              </a:rPr>
              <a:t>Các chiến lược chỉnh sửa và sửa lỗi luồng dữ liệu.</a:t>
            </a:r>
            <a:endParaRPr lang="en-US" sz="1200" b="0" kern="1200" dirty="0">
              <a:solidFill>
                <a:schemeClr val="tx1"/>
              </a:solidFill>
              <a:latin typeface="SamsungOne-400" panose="020B0503030303020204" pitchFamily="34" charset="0"/>
              <a:ea typeface="+mn-ea"/>
              <a:cs typeface="+mn-cs"/>
            </a:endParaRPr>
          </a:p>
          <a:p>
            <a:pPr>
              <a:defRPr/>
            </a:pPr>
            <a:endParaRPr lang="en-KR" altLang="ko-Kore-KR" sz="1200" b="1" kern="1200" dirty="0">
              <a:solidFill>
                <a:schemeClr val="tx1"/>
              </a:solidFill>
              <a:latin typeface="SamsungOne-400" panose="020B0503030303020204" pitchFamily="34" charset="0"/>
              <a:ea typeface="+mn-ea"/>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sz="1200" b="1" kern="1200" dirty="0">
                <a:solidFill>
                  <a:schemeClr val="tx1"/>
                </a:solidFill>
                <a:latin typeface="SamsungOne-400" panose="020B0503030303020204" pitchFamily="34" charset="0"/>
                <a:ea typeface="+mn-ea"/>
                <a:cs typeface="+mn-cs"/>
              </a:rPr>
              <a:t>[</a:t>
            </a:r>
            <a:r>
              <a:rPr lang="en-US" sz="1200" b="1" kern="1200" dirty="0" err="1">
                <a:solidFill>
                  <a:schemeClr val="tx1"/>
                </a:solidFill>
                <a:latin typeface="SamsungOne-400" panose="020B0503030303020204" pitchFamily="34" charset="0"/>
                <a:ea typeface="+mn-ea"/>
                <a:cs typeface="+mn-cs"/>
              </a:rPr>
              <a:t>Tài</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liệu</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tham</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khảo</a:t>
            </a:r>
            <a:r>
              <a:rPr lang="en-KR" sz="1200" b="1" kern="1200" dirty="0">
                <a:solidFill>
                  <a:schemeClr val="tx1"/>
                </a:solidFill>
                <a:latin typeface="SamsungOne-400" panose="020B0503030303020204" pitchFamily="34" charset="0"/>
                <a:ea typeface="+mn-ea"/>
                <a:cs typeface="+mn-cs"/>
              </a:rPr>
              <a:t>]</a:t>
            </a:r>
            <a:endParaRPr lang="en-KR" sz="1200" b="1" kern="1200" dirty="0">
              <a:solidFill>
                <a:schemeClr val="tx1"/>
              </a:solidFill>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dirty="0"/>
              <a:t>(p138~140)</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dirty="0"/>
              <a:t>https://nifi.apache.org/docs/nifi-docs/html/user-guide.html#processor-validation</a:t>
            </a:r>
            <a:endParaRPr lang="en-KR" dirty="0"/>
          </a:p>
          <a:p>
            <a:r>
              <a:rPr lang="en-US" altLang="ko-KR" sz="1200" b="0" kern="1200" dirty="0">
                <a:solidFill>
                  <a:schemeClr val="tx1"/>
                </a:solidFill>
                <a:latin typeface="SamsungOne-400" panose="020B0503030303020204" pitchFamily="34" charset="0"/>
                <a:cs typeface="+mn-cs"/>
              </a:rPr>
              <a:t>https://nifi.apache.org/docs.html</a:t>
            </a:r>
          </a:p>
          <a:p>
            <a:r>
              <a:rPr lang="en-US" dirty="0"/>
              <a:t>https://nifi.apache.org/docs/nifi-docs/html/user-guide.html</a:t>
            </a:r>
          </a:p>
          <a:p>
            <a:r>
              <a:rPr lang="en-US" dirty="0"/>
              <a:t>https://nifi.apache.org/docs/nifi-docs/html/user-guide.html#command-and-control-of-the-dataflow</a:t>
            </a: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141</a:t>
            </a:fld>
            <a:endParaRPr lang="ko-KR" altLang="en-US" dirty="0"/>
          </a:p>
        </p:txBody>
      </p:sp>
    </p:spTree>
    <p:extLst>
      <p:ext uri="{BB962C8B-B14F-4D97-AF65-F5344CB8AC3E}">
        <p14:creationId xmlns:p14="http://schemas.microsoft.com/office/powerpoint/2010/main" val="331404380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endParaRPr lang="ko-KR" altLang="en-US" dirty="0"/>
          </a:p>
          <a:p>
            <a:pPr>
              <a:defRPr/>
            </a:pPr>
            <a:r>
              <a:rPr lang="vi-VN" sz="1200" b="0" kern="1200" dirty="0">
                <a:solidFill>
                  <a:schemeClr val="tx1"/>
                </a:solidFill>
                <a:latin typeface="SamsungOne-400" panose="020B0503030303020204" pitchFamily="34" charset="0"/>
                <a:ea typeface="+mn-ea"/>
                <a:cs typeface="+mn-cs"/>
              </a:rPr>
              <a:t>Một số bộ xử lý giữ thông tin trạng thái liên quan đến hoạt động của nó.</a:t>
            </a:r>
          </a:p>
          <a:p>
            <a:pPr>
              <a:defRPr/>
            </a:pPr>
            <a:r>
              <a:rPr lang="vi-VN" sz="1200" b="0" kern="1200" dirty="0">
                <a:solidFill>
                  <a:schemeClr val="tx1"/>
                </a:solidFill>
                <a:latin typeface="SamsungOne-400" panose="020B0503030303020204" pitchFamily="34" charset="0"/>
                <a:ea typeface="+mn-ea"/>
                <a:cs typeface="+mn-cs"/>
              </a:rPr>
              <a:t>Ví dụ: bộ xử lý TailFile sẽ theo dõi vị trí cuối cùng mà dữ liệu được đọc trong lần đọc "đuôi".</a:t>
            </a:r>
          </a:p>
          <a:p>
            <a:pPr>
              <a:defRPr/>
            </a:pPr>
            <a:r>
              <a:rPr lang="vi-VN" sz="1200" b="0" kern="1200" dirty="0">
                <a:solidFill>
                  <a:schemeClr val="tx1"/>
                </a:solidFill>
                <a:latin typeface="SamsungOne-400" panose="020B0503030303020204" pitchFamily="34" charset="0"/>
                <a:ea typeface="+mn-ea"/>
                <a:cs typeface="+mn-cs"/>
              </a:rPr>
              <a:t>Truy cập thông tin trạng thái của bộ xử lý bằng cách nhấp chuột phải và chọn tùy chọn Xem trạng thái.</a:t>
            </a:r>
            <a:endParaRPr lang="en-KR" sz="1200" b="0" kern="1200" dirty="0">
              <a:solidFill>
                <a:schemeClr val="tx1"/>
              </a:solidFill>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142</a:t>
            </a:fld>
            <a:endParaRPr lang="ko-KR" altLang="en-US" dirty="0"/>
          </a:p>
        </p:txBody>
      </p:sp>
    </p:spTree>
    <p:extLst>
      <p:ext uri="{BB962C8B-B14F-4D97-AF65-F5344CB8AC3E}">
        <p14:creationId xmlns:p14="http://schemas.microsoft.com/office/powerpoint/2010/main" val="30847360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Người dùng mới sử dụng NiFi thường quên rằng một số bộ xử lý có trạng thái.</a:t>
            </a:r>
          </a:p>
          <a:p>
            <a:r>
              <a:rPr lang="vi-VN" altLang="ko-KR" b="0" dirty="0">
                <a:latin typeface="SamsungOne-400" panose="020B0503030303020204" pitchFamily="34" charset="0"/>
              </a:rPr>
              <a:t>Họ có thể bối rối khi không có gì xảy ra sau khi thực hiện lại luồng dữ liệu.</a:t>
            </a:r>
          </a:p>
          <a:p>
            <a:r>
              <a:rPr lang="vi-VN" altLang="ko-KR" b="0" dirty="0">
                <a:latin typeface="SamsungOne-400" panose="020B0503030303020204" pitchFamily="34" charset="0"/>
              </a:rPr>
              <a:t>Bộ xử lý đang theo dõi các trạng thái và sử dụng các trạng thái đó làm cơ sở cho các hoạt động tiếp theo có thể không phải làm gì thêm.</a:t>
            </a:r>
            <a:endParaRPr lang="en-US" altLang="ko-KR" b="0" dirty="0">
              <a:latin typeface="SamsungOne-400" panose="020B0503030303020204" pitchFamily="34" charset="0"/>
            </a:endParaRPr>
          </a:p>
          <a:p>
            <a:endParaRPr lang="en-US" altLang="ko-KR" b="0" dirty="0">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sz="1200" b="0" kern="1200" dirty="0" err="1">
                <a:solidFill>
                  <a:schemeClr val="tx1"/>
                </a:solidFill>
                <a:latin typeface="SamsungOne-400" panose="020B0503030303020204" pitchFamily="34" charset="0"/>
                <a:ea typeface="+mn-ea"/>
                <a:cs typeface="+mn-cs"/>
              </a:rPr>
              <a:t>Xóa</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trạng</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thái</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để</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chạy</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lại</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luồng</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dữ</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liệu</a:t>
            </a:r>
            <a:endParaRPr lang="en-KR" sz="1200" b="0" kern="1200" dirty="0">
              <a:solidFill>
                <a:schemeClr val="tx1"/>
              </a:solidFill>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143</a:t>
            </a:fld>
            <a:endParaRPr lang="ko-KR" altLang="en-US" dirty="0"/>
          </a:p>
        </p:txBody>
      </p:sp>
    </p:spTree>
    <p:extLst>
      <p:ext uri="{BB962C8B-B14F-4D97-AF65-F5344CB8AC3E}">
        <p14:creationId xmlns:p14="http://schemas.microsoft.com/office/powerpoint/2010/main" val="190785814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normAutofit fontScale="32500" lnSpcReduction="20000"/>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dirty="0">
                <a:latin typeface="SamsungOne-400" panose="020B0503030303020204" pitchFamily="34" charset="0"/>
              </a:rPr>
              <a:t>Bài này gồm Sáu phần.</a:t>
            </a:r>
          </a:p>
          <a:p>
            <a:r>
              <a:rPr lang="vi-VN" altLang="ko-KR" dirty="0">
                <a:latin typeface="SamsungOne-400" panose="020B0503030303020204" pitchFamily="34" charset="0"/>
              </a:rPr>
              <a:t>Phần 1: Đầu tiên chúng t</a:t>
            </a:r>
            <a:r>
              <a:rPr lang="en-US" altLang="ko-KR" dirty="0">
                <a:latin typeface="SamsungOne-400" panose="020B0503030303020204" pitchFamily="34" charset="0"/>
              </a:rPr>
              <a:t>a</a:t>
            </a:r>
            <a:r>
              <a:rPr lang="vi-VN" altLang="ko-KR" dirty="0">
                <a:latin typeface="SamsungOne-400" panose="020B0503030303020204" pitchFamily="34" charset="0"/>
              </a:rPr>
              <a:t> đề cập đến các tính năng chính của NiFi. Sau đó, chúng t</a:t>
            </a:r>
            <a:r>
              <a:rPr lang="en-US" altLang="ko-KR" dirty="0">
                <a:latin typeface="SamsungOne-400" panose="020B0503030303020204" pitchFamily="34" charset="0"/>
              </a:rPr>
              <a:t>a</a:t>
            </a:r>
            <a:r>
              <a:rPr lang="vi-VN" altLang="ko-KR" dirty="0">
                <a:latin typeface="SamsungOne-400" panose="020B0503030303020204" pitchFamily="34" charset="0"/>
              </a:rPr>
              <a:t> làm theo việc xác định từng khái niệm và thành phần cốt lõi của NiFi bao gồm FlowFile, Bộ xử lý, Kết nối, Nhóm quy trình, Bộ điều khiển luồng. Cuối cùng, chúng t</a:t>
            </a:r>
            <a:r>
              <a:rPr lang="en-US" altLang="ko-KR" dirty="0">
                <a:latin typeface="SamsungOne-400" panose="020B0503030303020204" pitchFamily="34" charset="0"/>
              </a:rPr>
              <a:t>a</a:t>
            </a:r>
            <a:r>
              <a:rPr lang="vi-VN" altLang="ko-KR" dirty="0">
                <a:latin typeface="SamsungOne-400" panose="020B0503030303020204" pitchFamily="34" charset="0"/>
              </a:rPr>
              <a:t> đề cập đến Kiến trúc NiFi.</a:t>
            </a:r>
          </a:p>
          <a:p>
            <a:endParaRPr lang="vi-VN" altLang="ko-KR" dirty="0">
              <a:latin typeface="SamsungOne-400" panose="020B0503030303020204" pitchFamily="34" charset="0"/>
            </a:endParaRPr>
          </a:p>
          <a:p>
            <a:r>
              <a:rPr lang="vi-VN" altLang="ko-KR" dirty="0">
                <a:latin typeface="SamsungOne-400" panose="020B0503030303020204" pitchFamily="34" charset="0"/>
              </a:rPr>
              <a:t>Phần 2: Phần này giới thiệu giao diện người dùng tổng thể cho Apache NiFi. Điều hướng khung vẽ NiFi, các thành phần trong thanh công cụ thành phần, Menu Toàn cầu, thanh trạng thái, bảng Điều hướng và bảng vận hành được giới thiệu.</a:t>
            </a:r>
          </a:p>
          <a:p>
            <a:endParaRPr lang="vi-VN" altLang="ko-KR" dirty="0">
              <a:latin typeface="SamsungOne-400" panose="020B0503030303020204" pitchFamily="34" charset="0"/>
            </a:endParaRPr>
          </a:p>
          <a:p>
            <a:r>
              <a:rPr lang="vi-VN" altLang="ko-KR" dirty="0">
                <a:latin typeface="SamsungOne-400" panose="020B0503030303020204" pitchFamily="34" charset="0"/>
              </a:rPr>
              <a:t>Phần 3: Phần này giới thiệu bộ xử lý NiFi. Nó bao phủ các phần của bảng điều khiển bề mặt khi bộ xử lý đã được đặt trên canvas. Bộ xử lý có thể làm việc trên nhiều loại hoạt động khác nhau, bao gồm nhập dữ liệu, chuyển đổi dữ liệu, xuất dữ liệu, v.v. Chúng tôi đề cập đến từng danh mục và mô tả ngắn gọn một số bộ xử lý được sử dụng phổ biến hơn trong mỗi danh mục.</a:t>
            </a:r>
          </a:p>
          <a:p>
            <a:endParaRPr lang="vi-VN" altLang="ko-KR" dirty="0">
              <a:latin typeface="SamsungOne-400" panose="020B0503030303020204" pitchFamily="34" charset="0"/>
            </a:endParaRPr>
          </a:p>
          <a:p>
            <a:r>
              <a:rPr lang="vi-VN" altLang="ko-KR" dirty="0">
                <a:latin typeface="SamsungOne-400" panose="020B0503030303020204" pitchFamily="34" charset="0"/>
              </a:rPr>
              <a:t>Phần 4: Phần này giới thiệu khái niệm về Kết nối và Mối quan hệ. Chúng t</a:t>
            </a:r>
            <a:r>
              <a:rPr lang="en-US" altLang="ko-KR" dirty="0">
                <a:latin typeface="SamsungOne-400" panose="020B0503030303020204" pitchFamily="34" charset="0"/>
              </a:rPr>
              <a:t>a</a:t>
            </a:r>
            <a:r>
              <a:rPr lang="vi-VN" altLang="ko-KR" dirty="0">
                <a:latin typeface="SamsungOne-400" panose="020B0503030303020204" pitchFamily="34" charset="0"/>
              </a:rPr>
              <a:t> tìm hiểu cách tạo kết nối giữa các bộ xử lý dựa trên các mối quan hệ. Chúng t</a:t>
            </a:r>
            <a:r>
              <a:rPr lang="en-US" altLang="ko-KR" dirty="0">
                <a:latin typeface="SamsungOne-400" panose="020B0503030303020204" pitchFamily="34" charset="0"/>
              </a:rPr>
              <a:t>a</a:t>
            </a:r>
            <a:r>
              <a:rPr lang="vi-VN" altLang="ko-KR" dirty="0">
                <a:latin typeface="SamsungOne-400" panose="020B0503030303020204" pitchFamily="34" charset="0"/>
              </a:rPr>
              <a:t> thấy rằng các kết nối có khả năng xếp hàng vào bộ đệm lưu trữ FlowFiles.</a:t>
            </a:r>
          </a:p>
          <a:p>
            <a:endParaRPr lang="vi-VN" altLang="ko-KR" dirty="0">
              <a:latin typeface="SamsungOne-400" panose="020B0503030303020204" pitchFamily="34" charset="0"/>
            </a:endParaRPr>
          </a:p>
          <a:p>
            <a:r>
              <a:rPr lang="vi-VN" altLang="ko-KR" dirty="0">
                <a:latin typeface="SamsungOne-400" panose="020B0503030303020204" pitchFamily="34" charset="0"/>
              </a:rPr>
              <a:t>Phần 5 : Trong Phần này, học sinh học cách kết hợp các bộ xử lý và kết nối với nhau để tạo ra các luồng dữ liệu thực tế.</a:t>
            </a:r>
            <a:endParaRPr lang="en-US" altLang="ko-KR" dirty="0">
              <a:latin typeface="SamsungOne-400" panose="020B0503030303020204" pitchFamily="34" charset="0"/>
            </a:endParaRPr>
          </a:p>
          <a:p>
            <a:endParaRPr lang="en-US" altLang="ko-KR" b="1" u="sng" dirty="0">
              <a:latin typeface="SamsungOne-400" panose="020B0503030303020204" pitchFamily="34" charset="0"/>
            </a:endParaRPr>
          </a:p>
          <a:p>
            <a:r>
              <a:rPr lang="vi-VN" altLang="ko-KR" b="1" u="sng" dirty="0">
                <a:latin typeface="SamsungOne-400" panose="020B0503030303020204" pitchFamily="34" charset="0"/>
              </a:rPr>
              <a:t>Phần 6: Trong Phần này, học viên tìm hiểu cách nhóm các luồng dữ liệu theo nhóm để tạo Nhóm Quy trình. PG có thể được sử dụng để kết hợp một cách hợp lý các luồng dữ liệu có thể được sử dụng lại cũng như được lưu dưới dạng mẫu.</a:t>
            </a:r>
            <a:endParaRPr lang="en-US" altLang="ko-KR" b="1" u="sng" dirty="0">
              <a:latin typeface="SamsungOne-400" panose="020B0503030303020204" pitchFamily="34" charset="0"/>
            </a:endParaRPr>
          </a:p>
          <a:p>
            <a:endParaRPr lang="en-US" altLang="ko-KR" dirty="0">
              <a:latin typeface="SamsungOne-400" panose="020B0503030303020204" pitchFamily="34" charset="0"/>
            </a:endParaRPr>
          </a:p>
          <a:p>
            <a:r>
              <a:rPr lang="en-US" altLang="ko-KR" b="1" u="sng" dirty="0">
                <a:latin typeface="SamsungOne-400" panose="020B0503030303020204" pitchFamily="34" charset="0"/>
              </a:rPr>
              <a:t>[</a:t>
            </a:r>
            <a:r>
              <a:rPr lang="en-US" altLang="ko-KR" b="1" u="sng" dirty="0" err="1">
                <a:latin typeface="SamsungOne-400" panose="020B0503030303020204" pitchFamily="34" charset="0"/>
              </a:rPr>
              <a:t>Thông</a:t>
            </a:r>
            <a:r>
              <a:rPr lang="en-US" altLang="ko-KR" b="1" u="sng" baseline="0" dirty="0">
                <a:latin typeface="SamsungOne-400" panose="020B0503030303020204" pitchFamily="34" charset="0"/>
              </a:rPr>
              <a:t> </a:t>
            </a:r>
            <a:r>
              <a:rPr lang="en-US" altLang="ko-KR" b="1" u="sng" baseline="0" dirty="0" err="1">
                <a:latin typeface="SamsungOne-400" panose="020B0503030303020204" pitchFamily="34" charset="0"/>
              </a:rPr>
              <a:t>điệp</a:t>
            </a:r>
            <a:r>
              <a:rPr lang="en-US" altLang="ko-KR" b="1" u="sng" baseline="0" dirty="0">
                <a:latin typeface="SamsungOne-400" panose="020B0503030303020204" pitchFamily="34" charset="0"/>
              </a:rPr>
              <a:t> </a:t>
            </a:r>
            <a:r>
              <a:rPr lang="en-US" altLang="ko-KR" b="1" u="sng" baseline="0" dirty="0" err="1">
                <a:latin typeface="SamsungOne-400" panose="020B0503030303020204" pitchFamily="34" charset="0"/>
              </a:rPr>
              <a:t>chính</a:t>
            </a:r>
            <a:r>
              <a:rPr lang="en-US" altLang="ko-KR" b="1" u="sng" dirty="0">
                <a:latin typeface="SamsungOne-400" panose="020B0503030303020204" pitchFamily="34" charset="0"/>
              </a:rPr>
              <a:t>]</a:t>
            </a:r>
            <a:endParaRPr lang="ko-KR" altLang="ko-KR" u="sng" dirty="0">
              <a:latin typeface="SamsungOne-400" panose="020B0503030303020204" pitchFamily="34" charset="0"/>
            </a:endParaRPr>
          </a:p>
          <a:p>
            <a:pPr>
              <a:lnSpc>
                <a:spcPts val="1800"/>
              </a:lnSpc>
              <a:spcBef>
                <a:spcPts val="1000"/>
              </a:spcBef>
              <a:spcAft>
                <a:spcPts val="0"/>
              </a:spcAft>
            </a:pPr>
            <a:r>
              <a:rPr lang="vi-VN" altLang="ko-KR" dirty="0">
                <a:latin typeface="SamsungOne-400" panose="020B0503030303020204" pitchFamily="34" charset="0"/>
              </a:rPr>
              <a:t>Trong </a:t>
            </a:r>
            <a:r>
              <a:rPr lang="en-US" altLang="ko-KR" dirty="0">
                <a:latin typeface="SamsungOne-400" panose="020B0503030303020204" pitchFamily="34" charset="0"/>
              </a:rPr>
              <a:t>b</a:t>
            </a:r>
            <a:r>
              <a:rPr lang="vi-VN" altLang="ko-KR" dirty="0">
                <a:latin typeface="SamsungOne-400" panose="020B0503030303020204" pitchFamily="34" charset="0"/>
              </a:rPr>
              <a:t>ài này, bạn sẽ học được</a:t>
            </a:r>
            <a:endParaRPr lang="en-US" altLang="ko-KR" dirty="0">
              <a:latin typeface="SamsungOne-400" panose="020B0503030303020204" pitchFamily="34" charset="0"/>
            </a:endParaRPr>
          </a:p>
          <a:p>
            <a:pPr marL="171450" indent="-171450">
              <a:lnSpc>
                <a:spcPts val="1800"/>
              </a:lnSpc>
              <a:spcBef>
                <a:spcPts val="1000"/>
              </a:spcBef>
              <a:spcAft>
                <a:spcPts val="0"/>
              </a:spcAft>
              <a:buFont typeface="Arial"/>
              <a:buChar char="•"/>
            </a:pPr>
            <a:r>
              <a:rPr lang="vi-VN" altLang="ko-KR" dirty="0">
                <a:latin typeface="SamsungOne-400" panose="020B0503030303020204" pitchFamily="34" charset="0"/>
              </a:rPr>
              <a:t>Các khái niệm và thành phần cốt lõi của Apache NiFi.</a:t>
            </a:r>
          </a:p>
          <a:p>
            <a:pPr marL="171450" indent="-171450">
              <a:lnSpc>
                <a:spcPts val="1800"/>
              </a:lnSpc>
              <a:spcBef>
                <a:spcPts val="1000"/>
              </a:spcBef>
              <a:spcAft>
                <a:spcPts val="0"/>
              </a:spcAft>
              <a:buFont typeface="Arial"/>
              <a:buChar char="•"/>
            </a:pPr>
            <a:r>
              <a:rPr lang="vi-VN" altLang="ko-KR" dirty="0">
                <a:latin typeface="SamsungOne-400" panose="020B0503030303020204" pitchFamily="34" charset="0"/>
              </a:rPr>
              <a:t>Giao diện người dùng tổng thể cho Apache NiFi.</a:t>
            </a:r>
          </a:p>
          <a:p>
            <a:pPr marL="171450" indent="-171450">
              <a:lnSpc>
                <a:spcPts val="1800"/>
              </a:lnSpc>
              <a:spcBef>
                <a:spcPts val="1000"/>
              </a:spcBef>
              <a:spcAft>
                <a:spcPts val="0"/>
              </a:spcAft>
              <a:buFont typeface="Arial"/>
              <a:buChar char="•"/>
            </a:pPr>
            <a:r>
              <a:rPr lang="vi-VN" altLang="ko-KR" dirty="0">
                <a:latin typeface="SamsungOne-400" panose="020B0503030303020204" pitchFamily="34" charset="0"/>
              </a:rPr>
              <a:t>Các bộ xử lý Apache NiFi thường được sử dụng trong mỗi danh mục.</a:t>
            </a:r>
          </a:p>
          <a:p>
            <a:pPr marL="171450" indent="-171450">
              <a:lnSpc>
                <a:spcPts val="1800"/>
              </a:lnSpc>
              <a:spcBef>
                <a:spcPts val="1000"/>
              </a:spcBef>
              <a:spcAft>
                <a:spcPts val="0"/>
              </a:spcAft>
              <a:buFont typeface="Arial"/>
              <a:buChar char="•"/>
            </a:pPr>
            <a:r>
              <a:rPr lang="vi-VN" altLang="ko-KR" dirty="0">
                <a:latin typeface="SamsungOne-400" panose="020B0503030303020204" pitchFamily="34" charset="0"/>
              </a:rPr>
              <a:t>Cách tạo kết nối giữa các bộ xử lý dựa trên các mối quan hệ.</a:t>
            </a:r>
          </a:p>
          <a:p>
            <a:pPr marL="171450" indent="-171450">
              <a:lnSpc>
                <a:spcPts val="1800"/>
              </a:lnSpc>
              <a:spcBef>
                <a:spcPts val="1000"/>
              </a:spcBef>
              <a:spcAft>
                <a:spcPts val="0"/>
              </a:spcAft>
              <a:buFont typeface="Arial"/>
              <a:buChar char="•"/>
            </a:pPr>
            <a:r>
              <a:rPr lang="vi-VN" altLang="ko-KR" dirty="0">
                <a:latin typeface="SamsungOne-400" panose="020B0503030303020204" pitchFamily="34" charset="0"/>
              </a:rPr>
              <a:t>Cách đặt bộ xử lý và kết nối với nhau để tạo luồng dữ liệu thực tế.</a:t>
            </a:r>
          </a:p>
          <a:p>
            <a:pPr marL="171450" indent="-171450">
              <a:lnSpc>
                <a:spcPts val="1800"/>
              </a:lnSpc>
              <a:spcBef>
                <a:spcPts val="1000"/>
              </a:spcBef>
              <a:spcAft>
                <a:spcPts val="0"/>
              </a:spcAft>
              <a:buFont typeface="Arial"/>
              <a:buChar char="•"/>
            </a:pPr>
            <a:r>
              <a:rPr lang="vi-VN" altLang="ko-KR" dirty="0">
                <a:latin typeface="SamsungOne-400" panose="020B0503030303020204" pitchFamily="34" charset="0"/>
              </a:rPr>
              <a:t>Cách nhóm các luồng dữ liệu theo nhóm để tạo Nhóm quy trình.</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144</a:t>
            </a:fld>
            <a:endParaRPr lang="ko-KR" altLang="en-US" dirty="0"/>
          </a:p>
        </p:txBody>
      </p:sp>
    </p:spTree>
    <p:extLst>
      <p:ext uri="{BB962C8B-B14F-4D97-AF65-F5344CB8AC3E}">
        <p14:creationId xmlns:p14="http://schemas.microsoft.com/office/powerpoint/2010/main" val="186941224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a:defRPr/>
            </a:pPr>
            <a:r>
              <a:rPr lang="en-US" altLang="ko-KR" b="0" dirty="0" err="1">
                <a:latin typeface="SamsungOne-400" panose="020B0503030303020204" pitchFamily="34" charset="0"/>
              </a:rPr>
              <a:t>Chúng</a:t>
            </a:r>
            <a:r>
              <a:rPr lang="en-US" altLang="ko-KR" b="0" dirty="0">
                <a:latin typeface="SamsungOne-400" panose="020B0503030303020204" pitchFamily="34" charset="0"/>
              </a:rPr>
              <a:t> </a:t>
            </a:r>
            <a:r>
              <a:rPr lang="en-US" altLang="ko-KR" b="0" dirty="0" err="1">
                <a:latin typeface="SamsungOne-400" panose="020B0503030303020204" pitchFamily="34" charset="0"/>
              </a:rPr>
              <a:t>tôi</a:t>
            </a:r>
            <a:r>
              <a:rPr lang="en-US" altLang="ko-KR" b="0" dirty="0">
                <a:latin typeface="SamsungOne-400" panose="020B0503030303020204" pitchFamily="34" charset="0"/>
              </a:rPr>
              <a:t> </a:t>
            </a:r>
            <a:r>
              <a:rPr lang="en-US" altLang="ko-KR" b="0" dirty="0" err="1">
                <a:latin typeface="SamsungOne-400" panose="020B0503030303020204" pitchFamily="34" charset="0"/>
              </a:rPr>
              <a:t>sẽ</a:t>
            </a:r>
            <a:r>
              <a:rPr lang="en-US" altLang="ko-KR" b="0" dirty="0">
                <a:latin typeface="SamsungOne-400" panose="020B0503030303020204" pitchFamily="34" charset="0"/>
              </a:rPr>
              <a:t> </a:t>
            </a:r>
            <a:r>
              <a:rPr lang="en-US" altLang="ko-KR" b="0" dirty="0" err="1">
                <a:latin typeface="SamsungOne-400" panose="020B0503030303020204" pitchFamily="34" charset="0"/>
              </a:rPr>
              <a:t>không</a:t>
            </a:r>
            <a:r>
              <a:rPr lang="en-US" altLang="ko-KR" b="0" dirty="0">
                <a:latin typeface="SamsungOne-400" panose="020B0503030303020204" pitchFamily="34" charset="0"/>
              </a:rPr>
              <a:t> </a:t>
            </a:r>
            <a:r>
              <a:rPr lang="en-US" altLang="ko-KR" b="0" dirty="0" err="1">
                <a:latin typeface="SamsungOne-400" panose="020B0503030303020204" pitchFamily="34" charset="0"/>
              </a:rPr>
              <a:t>thực</a:t>
            </a:r>
            <a:r>
              <a:rPr lang="en-US" altLang="ko-KR" b="0" dirty="0">
                <a:latin typeface="SamsungOne-400" panose="020B0503030303020204" pitchFamily="34" charset="0"/>
              </a:rPr>
              <a:t> </a:t>
            </a:r>
            <a:r>
              <a:rPr lang="en-US" altLang="ko-KR" b="0" dirty="0" err="1">
                <a:latin typeface="SamsungOne-400" panose="020B0503030303020204" pitchFamily="34" charset="0"/>
              </a:rPr>
              <a:t>sự</a:t>
            </a:r>
            <a:r>
              <a:rPr lang="en-US" altLang="ko-KR" b="0" dirty="0">
                <a:latin typeface="SamsungOne-400" panose="020B0503030303020204" pitchFamily="34" charset="0"/>
              </a:rPr>
              <a:t> </a:t>
            </a:r>
            <a:r>
              <a:rPr lang="en-US" altLang="ko-KR" b="0" dirty="0" err="1">
                <a:latin typeface="SamsungOne-400" panose="020B0503030303020204" pitchFamily="34" charset="0"/>
              </a:rPr>
              <a:t>đề</a:t>
            </a:r>
            <a:r>
              <a:rPr lang="en-US" altLang="ko-KR" b="0" dirty="0">
                <a:latin typeface="SamsungOne-400" panose="020B0503030303020204" pitchFamily="34" charset="0"/>
              </a:rPr>
              <a:t> </a:t>
            </a:r>
            <a:r>
              <a:rPr lang="en-US" altLang="ko-KR" b="0" dirty="0" err="1">
                <a:latin typeface="SamsungOne-400" panose="020B0503030303020204" pitchFamily="34" charset="0"/>
              </a:rPr>
              <a:t>cập</a:t>
            </a:r>
            <a:r>
              <a:rPr lang="en-US" altLang="ko-KR" b="0" dirty="0">
                <a:latin typeface="SamsungOne-400" panose="020B0503030303020204" pitchFamily="34" charset="0"/>
              </a:rPr>
              <a:t> </a:t>
            </a:r>
            <a:r>
              <a:rPr lang="en-US" altLang="ko-KR" b="0" dirty="0" err="1">
                <a:latin typeface="SamsungOne-400" panose="020B0503030303020204" pitchFamily="34" charset="0"/>
              </a:rPr>
              <a:t>đến</a:t>
            </a:r>
            <a:r>
              <a:rPr lang="en-US" altLang="ko-KR" b="0" dirty="0">
                <a:latin typeface="SamsungOne-400" panose="020B0503030303020204" pitchFamily="34" charset="0"/>
              </a:rPr>
              <a:t> </a:t>
            </a:r>
            <a:r>
              <a:rPr lang="en-US" altLang="ko-KR" b="0" dirty="0" err="1">
                <a:latin typeface="SamsungOne-400" panose="020B0503030303020204" pitchFamily="34" charset="0"/>
              </a:rPr>
              <a:t>Bảo</a:t>
            </a:r>
            <a:r>
              <a:rPr lang="en-US" altLang="ko-KR" b="0" dirty="0">
                <a:latin typeface="SamsungOne-400" panose="020B0503030303020204" pitchFamily="34" charset="0"/>
              </a:rPr>
              <a:t> </a:t>
            </a:r>
            <a:r>
              <a:rPr lang="en-US" altLang="ko-KR" b="0" dirty="0" err="1">
                <a:latin typeface="SamsungOne-400" panose="020B0503030303020204" pitchFamily="34" charset="0"/>
              </a:rPr>
              <a:t>mật</a:t>
            </a:r>
            <a:r>
              <a:rPr lang="en-US" altLang="ko-KR" b="0" dirty="0">
                <a:latin typeface="SamsungOne-400" panose="020B0503030303020204" pitchFamily="34" charset="0"/>
              </a:rPr>
              <a:t> </a:t>
            </a:r>
            <a:r>
              <a:rPr lang="en-US" altLang="ko-KR" b="0" dirty="0" err="1">
                <a:latin typeface="SamsungOne-400" panose="020B0503030303020204" pitchFamily="34" charset="0"/>
              </a:rPr>
              <a:t>và</a:t>
            </a:r>
            <a:r>
              <a:rPr lang="en-US" altLang="ko-KR" b="0" dirty="0">
                <a:latin typeface="SamsungOne-400" panose="020B0503030303020204" pitchFamily="34" charset="0"/>
              </a:rPr>
              <a:t> </a:t>
            </a:r>
            <a:r>
              <a:rPr lang="en-US" altLang="ko-KR" b="0" dirty="0" err="1">
                <a:latin typeface="SamsungOne-400" panose="020B0503030303020204" pitchFamily="34" charset="0"/>
              </a:rPr>
              <a:t>Kiểm</a:t>
            </a:r>
            <a:r>
              <a:rPr lang="en-US" altLang="ko-KR" b="0" dirty="0">
                <a:latin typeface="SamsungOne-400" panose="020B0503030303020204" pitchFamily="34" charset="0"/>
              </a:rPr>
              <a:t> </a:t>
            </a:r>
            <a:r>
              <a:rPr lang="en-US" altLang="ko-KR" b="0" dirty="0" err="1">
                <a:latin typeface="SamsungOne-400" panose="020B0503030303020204" pitchFamily="34" charset="0"/>
              </a:rPr>
              <a:t>soát</a:t>
            </a:r>
            <a:r>
              <a:rPr lang="en-US" altLang="ko-KR" b="0" dirty="0">
                <a:latin typeface="SamsungOne-400" panose="020B0503030303020204" pitchFamily="34" charset="0"/>
              </a:rPr>
              <a:t> </a:t>
            </a:r>
            <a:r>
              <a:rPr lang="en-US" altLang="ko-KR" b="0" dirty="0" err="1">
                <a:latin typeface="SamsungOne-400" panose="020B0503030303020204" pitchFamily="34" charset="0"/>
              </a:rPr>
              <a:t>Phiên</a:t>
            </a:r>
            <a:r>
              <a:rPr lang="en-US" altLang="ko-KR" b="0" dirty="0">
                <a:latin typeface="SamsungOne-400" panose="020B0503030303020204" pitchFamily="34" charset="0"/>
              </a:rPr>
              <a:t> </a:t>
            </a:r>
            <a:r>
              <a:rPr lang="en-US" altLang="ko-KR" b="0" dirty="0" err="1">
                <a:latin typeface="SamsungOne-400" panose="020B0503030303020204" pitchFamily="34" charset="0"/>
              </a:rPr>
              <a:t>bản</a:t>
            </a:r>
            <a:r>
              <a:rPr lang="en-US" altLang="ko-KR" b="0" dirty="0">
                <a:latin typeface="SamsungOne-400" panose="020B0503030303020204" pitchFamily="34" charset="0"/>
              </a:rPr>
              <a:t> </a:t>
            </a:r>
            <a:r>
              <a:rPr lang="en-US" altLang="ko-KR" b="0" dirty="0" err="1">
                <a:latin typeface="SamsungOne-400" panose="020B0503030303020204" pitchFamily="34" charset="0"/>
              </a:rPr>
              <a:t>trong</a:t>
            </a:r>
            <a:r>
              <a:rPr lang="en-US" altLang="ko-KR" b="0" dirty="0">
                <a:latin typeface="SamsungOne-400" panose="020B0503030303020204" pitchFamily="34" charset="0"/>
              </a:rPr>
              <a:t> </a:t>
            </a:r>
            <a:r>
              <a:rPr lang="en-US" altLang="ko-KR" b="0" dirty="0" err="1">
                <a:latin typeface="SamsungOne-400" panose="020B0503030303020204" pitchFamily="34" charset="0"/>
              </a:rPr>
              <a:t>khóa</a:t>
            </a:r>
            <a:r>
              <a:rPr lang="en-US" altLang="ko-KR" b="0" dirty="0">
                <a:latin typeface="SamsungOne-400" panose="020B0503030303020204" pitchFamily="34" charset="0"/>
              </a:rPr>
              <a:t> </a:t>
            </a:r>
            <a:r>
              <a:rPr lang="en-US" altLang="ko-KR" b="0" dirty="0" err="1">
                <a:latin typeface="SamsungOne-400" panose="020B0503030303020204" pitchFamily="34" charset="0"/>
              </a:rPr>
              <a:t>học</a:t>
            </a:r>
            <a:r>
              <a:rPr lang="en-US" altLang="ko-KR" b="0" dirty="0">
                <a:latin typeface="SamsungOne-400" panose="020B0503030303020204" pitchFamily="34" charset="0"/>
              </a:rPr>
              <a:t> </a:t>
            </a:r>
            <a:r>
              <a:rPr lang="en-US" altLang="ko-KR" b="0" dirty="0" err="1">
                <a:latin typeface="SamsungOne-400" panose="020B0503030303020204" pitchFamily="34" charset="0"/>
              </a:rPr>
              <a:t>này</a:t>
            </a:r>
            <a:r>
              <a:rPr lang="en-US" altLang="ko-KR" b="0" dirty="0">
                <a:latin typeface="SamsungOne-400" panose="020B0503030303020204" pitchFamily="34" charset="0"/>
              </a:rPr>
              <a:t>.</a:t>
            </a:r>
          </a:p>
          <a:p>
            <a:pPr>
              <a:defRPr/>
            </a:pPr>
            <a:r>
              <a:rPr lang="en-US" altLang="ko-KR" b="0" dirty="0" err="1">
                <a:latin typeface="SamsungOne-400" panose="020B0503030303020204" pitchFamily="34" charset="0"/>
              </a:rPr>
              <a:t>Học</a:t>
            </a:r>
            <a:r>
              <a:rPr lang="en-US" altLang="ko-KR" b="0" dirty="0">
                <a:latin typeface="SamsungOne-400" panose="020B0503030303020204" pitchFamily="34" charset="0"/>
              </a:rPr>
              <a:t> </a:t>
            </a:r>
            <a:r>
              <a:rPr lang="en-US" altLang="ko-KR" b="0" dirty="0" err="1">
                <a:latin typeface="SamsungOne-400" panose="020B0503030303020204" pitchFamily="34" charset="0"/>
              </a:rPr>
              <a:t>viên</a:t>
            </a:r>
            <a:r>
              <a:rPr lang="en-US" altLang="ko-KR" b="0" dirty="0">
                <a:latin typeface="SamsungOne-400" panose="020B0503030303020204" pitchFamily="34" charset="0"/>
              </a:rPr>
              <a:t> </a:t>
            </a:r>
            <a:r>
              <a:rPr lang="en-US" altLang="ko-KR" b="0" dirty="0" err="1">
                <a:latin typeface="SamsungOne-400" panose="020B0503030303020204" pitchFamily="34" charset="0"/>
              </a:rPr>
              <a:t>chỉ</a:t>
            </a:r>
            <a:r>
              <a:rPr lang="en-US" altLang="ko-KR" b="0" dirty="0">
                <a:latin typeface="SamsungOne-400" panose="020B0503030303020204" pitchFamily="34" charset="0"/>
              </a:rPr>
              <a:t> </a:t>
            </a:r>
            <a:r>
              <a:rPr lang="en-US" altLang="ko-KR" b="0" dirty="0" err="1">
                <a:latin typeface="SamsungOne-400" panose="020B0503030303020204" pitchFamily="34" charset="0"/>
              </a:rPr>
              <a:t>cần</a:t>
            </a:r>
            <a:r>
              <a:rPr lang="en-US" altLang="ko-KR" b="0" dirty="0">
                <a:latin typeface="SamsungOne-400" panose="020B0503030303020204" pitchFamily="34" charset="0"/>
              </a:rPr>
              <a:t> </a:t>
            </a:r>
            <a:r>
              <a:rPr lang="en-US" altLang="ko-KR" b="0" dirty="0" err="1">
                <a:latin typeface="SamsungOne-400" panose="020B0503030303020204" pitchFamily="34" charset="0"/>
              </a:rPr>
              <a:t>hiểu</a:t>
            </a:r>
            <a:r>
              <a:rPr lang="en-US" altLang="ko-KR" b="0" dirty="0">
                <a:latin typeface="SamsungOne-400" panose="020B0503030303020204" pitchFamily="34" charset="0"/>
              </a:rPr>
              <a:t> </a:t>
            </a:r>
            <a:r>
              <a:rPr lang="en-US" altLang="ko-KR" b="0" dirty="0" err="1">
                <a:latin typeface="SamsungOne-400" panose="020B0503030303020204" pitchFamily="34" charset="0"/>
              </a:rPr>
              <a:t>rằng</a:t>
            </a:r>
            <a:r>
              <a:rPr lang="en-US" altLang="ko-KR" b="0" dirty="0">
                <a:latin typeface="SamsungOne-400" panose="020B0503030303020204" pitchFamily="34" charset="0"/>
              </a:rPr>
              <a:t> </a:t>
            </a:r>
            <a:r>
              <a:rPr lang="en-US" altLang="ko-KR" b="0" dirty="0" err="1">
                <a:latin typeface="SamsungOne-400" panose="020B0503030303020204" pitchFamily="34" charset="0"/>
              </a:rPr>
              <a:t>NiFi</a:t>
            </a:r>
            <a:r>
              <a:rPr lang="en-US" altLang="ko-KR" b="0" dirty="0">
                <a:latin typeface="SamsungOne-400" panose="020B0503030303020204" pitchFamily="34" charset="0"/>
              </a:rPr>
              <a:t> </a:t>
            </a:r>
            <a:r>
              <a:rPr lang="en-US" altLang="ko-KR" b="0" dirty="0" err="1">
                <a:latin typeface="SamsungOne-400" panose="020B0503030303020204" pitchFamily="34" charset="0"/>
              </a:rPr>
              <a:t>có</a:t>
            </a:r>
            <a:r>
              <a:rPr lang="en-US" altLang="ko-KR" b="0" dirty="0">
                <a:latin typeface="SamsungOne-400" panose="020B0503030303020204" pitchFamily="34" charset="0"/>
              </a:rPr>
              <a:t> </a:t>
            </a:r>
            <a:r>
              <a:rPr lang="en-US" altLang="ko-KR" b="0" dirty="0" err="1">
                <a:latin typeface="SamsungOne-400" panose="020B0503030303020204" pitchFamily="34" charset="0"/>
              </a:rPr>
              <a:t>thể</a:t>
            </a:r>
            <a:r>
              <a:rPr lang="en-US" altLang="ko-KR" b="0" dirty="0">
                <a:latin typeface="SamsungOne-400" panose="020B0503030303020204" pitchFamily="34" charset="0"/>
              </a:rPr>
              <a:t> </a:t>
            </a:r>
            <a:r>
              <a:rPr lang="en-US" altLang="ko-KR" b="0" dirty="0" err="1">
                <a:latin typeface="SamsungOne-400" panose="020B0503030303020204" pitchFamily="34" charset="0"/>
              </a:rPr>
              <a:t>triển</a:t>
            </a:r>
            <a:r>
              <a:rPr lang="en-US" altLang="ko-KR" b="0" dirty="0">
                <a:latin typeface="SamsungOne-400" panose="020B0503030303020204" pitchFamily="34" charset="0"/>
              </a:rPr>
              <a:t> </a:t>
            </a:r>
            <a:r>
              <a:rPr lang="en-US" altLang="ko-KR" b="0" dirty="0" err="1">
                <a:latin typeface="SamsungOne-400" panose="020B0503030303020204" pitchFamily="34" charset="0"/>
              </a:rPr>
              <a:t>khai</a:t>
            </a:r>
            <a:r>
              <a:rPr lang="en-US" altLang="ko-KR" b="0" dirty="0">
                <a:latin typeface="SamsungOne-400" panose="020B0503030303020204" pitchFamily="34" charset="0"/>
              </a:rPr>
              <a:t> </a:t>
            </a:r>
            <a:r>
              <a:rPr lang="en-US" altLang="ko-KR" b="0" dirty="0" err="1">
                <a:latin typeface="SamsungOne-400" panose="020B0503030303020204" pitchFamily="34" charset="0"/>
              </a:rPr>
              <a:t>các</a:t>
            </a:r>
            <a:r>
              <a:rPr lang="en-US" altLang="ko-KR" b="0" dirty="0">
                <a:latin typeface="SamsungOne-400" panose="020B0503030303020204" pitchFamily="34" charset="0"/>
              </a:rPr>
              <a:t> </a:t>
            </a:r>
            <a:r>
              <a:rPr lang="en-US" altLang="ko-KR" b="0" dirty="0" err="1">
                <a:latin typeface="SamsungOne-400" panose="020B0503030303020204" pitchFamily="34" charset="0"/>
              </a:rPr>
              <a:t>chính</a:t>
            </a:r>
            <a:r>
              <a:rPr lang="en-US" altLang="ko-KR" b="0" dirty="0">
                <a:latin typeface="SamsungOne-400" panose="020B0503030303020204" pitchFamily="34" charset="0"/>
              </a:rPr>
              <a:t> </a:t>
            </a:r>
            <a:r>
              <a:rPr lang="en-US" altLang="ko-KR" b="0" dirty="0" err="1">
                <a:latin typeface="SamsungOne-400" panose="020B0503030303020204" pitchFamily="34" charset="0"/>
              </a:rPr>
              <a:t>sách</a:t>
            </a:r>
            <a:r>
              <a:rPr lang="en-US" altLang="ko-KR" b="0" dirty="0">
                <a:latin typeface="SamsungOne-400" panose="020B0503030303020204" pitchFamily="34" charset="0"/>
              </a:rPr>
              <a:t> </a:t>
            </a:r>
            <a:r>
              <a:rPr lang="en-US" altLang="ko-KR" b="0" dirty="0" err="1">
                <a:latin typeface="SamsungOne-400" panose="020B0503030303020204" pitchFamily="34" charset="0"/>
              </a:rPr>
              <a:t>bảo</a:t>
            </a:r>
            <a:r>
              <a:rPr lang="en-US" altLang="ko-KR" b="0" dirty="0">
                <a:latin typeface="SamsungOne-400" panose="020B0503030303020204" pitchFamily="34" charset="0"/>
              </a:rPr>
              <a:t> </a:t>
            </a:r>
            <a:r>
              <a:rPr lang="en-US" altLang="ko-KR" b="0" dirty="0" err="1">
                <a:latin typeface="SamsungOne-400" panose="020B0503030303020204" pitchFamily="34" charset="0"/>
              </a:rPr>
              <a:t>mật</a:t>
            </a:r>
            <a:r>
              <a:rPr lang="en-US" altLang="ko-KR" b="0" dirty="0">
                <a:latin typeface="SamsungOne-400" panose="020B0503030303020204" pitchFamily="34" charset="0"/>
              </a:rPr>
              <a:t> </a:t>
            </a:r>
            <a:r>
              <a:rPr lang="en-US" altLang="ko-KR" b="0" dirty="0" err="1">
                <a:latin typeface="SamsungOne-400" panose="020B0503030303020204" pitchFamily="34" charset="0"/>
              </a:rPr>
              <a:t>và</a:t>
            </a:r>
            <a:r>
              <a:rPr lang="en-US" altLang="ko-KR" b="0" dirty="0">
                <a:latin typeface="SamsungOne-400" panose="020B0503030303020204" pitchFamily="34" charset="0"/>
              </a:rPr>
              <a:t> </a:t>
            </a:r>
            <a:r>
              <a:rPr lang="en-US" altLang="ko-KR" b="0" dirty="0" err="1">
                <a:latin typeface="SamsungOne-400" panose="020B0503030303020204" pitchFamily="34" charset="0"/>
              </a:rPr>
              <a:t>kiểm</a:t>
            </a:r>
            <a:r>
              <a:rPr lang="en-US" altLang="ko-KR" b="0" dirty="0">
                <a:latin typeface="SamsungOne-400" panose="020B0503030303020204" pitchFamily="34" charset="0"/>
              </a:rPr>
              <a:t> </a:t>
            </a:r>
            <a:r>
              <a:rPr lang="en-US" altLang="ko-KR" b="0" dirty="0" err="1">
                <a:latin typeface="SamsungOne-400" panose="020B0503030303020204" pitchFamily="34" charset="0"/>
              </a:rPr>
              <a:t>soát</a:t>
            </a:r>
            <a:r>
              <a:rPr lang="en-US" altLang="ko-KR" b="0" dirty="0">
                <a:latin typeface="SamsungOne-400" panose="020B0503030303020204" pitchFamily="34" charset="0"/>
              </a:rPr>
              <a:t> </a:t>
            </a:r>
            <a:r>
              <a:rPr lang="en-US" altLang="ko-KR" b="0" dirty="0" err="1">
                <a:latin typeface="SamsungOne-400" panose="020B0503030303020204" pitchFamily="34" charset="0"/>
              </a:rPr>
              <a:t>phiên</a:t>
            </a:r>
            <a:r>
              <a:rPr lang="en-US" altLang="ko-KR" b="0" dirty="0">
                <a:latin typeface="SamsungOne-400" panose="020B0503030303020204" pitchFamily="34" charset="0"/>
              </a:rPr>
              <a:t> </a:t>
            </a:r>
            <a:r>
              <a:rPr lang="en-US" altLang="ko-KR" b="0" dirty="0" err="1">
                <a:latin typeface="SamsungOne-400" panose="020B0503030303020204" pitchFamily="34" charset="0"/>
              </a:rPr>
              <a:t>bản</a:t>
            </a:r>
            <a:r>
              <a:rPr lang="en-US" altLang="ko-KR" b="0" dirty="0">
                <a:latin typeface="SamsungOne-400" panose="020B0503030303020204" pitchFamily="34" charset="0"/>
              </a:rPr>
              <a:t> ở </a:t>
            </a:r>
            <a:r>
              <a:rPr lang="en-US" altLang="ko-KR" b="0" dirty="0" err="1">
                <a:latin typeface="SamsungOne-400" panose="020B0503030303020204" pitchFamily="34" charset="0"/>
              </a:rPr>
              <a:t>cấp</a:t>
            </a:r>
            <a:r>
              <a:rPr lang="en-US" altLang="ko-KR" b="0" dirty="0">
                <a:latin typeface="SamsungOne-400" panose="020B0503030303020204" pitchFamily="34" charset="0"/>
              </a:rPr>
              <a:t> </a:t>
            </a:r>
            <a:r>
              <a:rPr lang="en-US" altLang="ko-KR" b="0" dirty="0" err="1">
                <a:latin typeface="SamsungOne-400" panose="020B0503030303020204" pitchFamily="34" charset="0"/>
              </a:rPr>
              <a:t>Nhóm</a:t>
            </a:r>
            <a:r>
              <a:rPr lang="en-US" altLang="ko-KR" b="0" dirty="0">
                <a:latin typeface="SamsungOne-400" panose="020B0503030303020204" pitchFamily="34" charset="0"/>
              </a:rPr>
              <a:t> </a:t>
            </a:r>
            <a:r>
              <a:rPr lang="en-US" altLang="ko-KR" b="0" dirty="0" err="1">
                <a:latin typeface="SamsungOne-400" panose="020B0503030303020204" pitchFamily="34" charset="0"/>
              </a:rPr>
              <a:t>bộ</a:t>
            </a:r>
            <a:r>
              <a:rPr lang="en-US" altLang="ko-KR" b="0" dirty="0">
                <a:latin typeface="SamsungOne-400" panose="020B0503030303020204" pitchFamily="34" charset="0"/>
              </a:rPr>
              <a:t> </a:t>
            </a:r>
            <a:r>
              <a:rPr lang="en-US" altLang="ko-KR" b="0" dirty="0" err="1">
                <a:latin typeface="SamsungOne-400" panose="020B0503030303020204" pitchFamily="34" charset="0"/>
              </a:rPr>
              <a:t>xử</a:t>
            </a:r>
            <a:r>
              <a:rPr lang="en-US" altLang="ko-KR" b="0" dirty="0">
                <a:latin typeface="SamsungOne-400" panose="020B0503030303020204" pitchFamily="34" charset="0"/>
              </a:rPr>
              <a:t> </a:t>
            </a:r>
            <a:r>
              <a:rPr lang="en-US" altLang="ko-KR" b="0" dirty="0" err="1">
                <a:latin typeface="SamsungOne-400" panose="020B0503030303020204" pitchFamily="34" charset="0"/>
              </a:rPr>
              <a:t>lý</a:t>
            </a:r>
            <a:r>
              <a:rPr lang="en-US" altLang="ko-KR" b="0" dirty="0">
                <a:latin typeface="SamsungOne-400" panose="020B0503030303020204" pitchFamily="34" charset="0"/>
              </a:rPr>
              <a:t>.</a:t>
            </a:r>
          </a:p>
          <a:p>
            <a:pPr>
              <a:defRPr/>
            </a:pPr>
            <a:endParaRPr lang="en-US" altLang="ko-KR" b="0" dirty="0">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a:defRPr/>
            </a:pPr>
            <a:r>
              <a:rPr lang="vi-VN" sz="1200" b="0" kern="1200" dirty="0">
                <a:solidFill>
                  <a:schemeClr val="tx1"/>
                </a:solidFill>
                <a:latin typeface="SamsungOne-400" panose="020B0503030303020204" pitchFamily="34" charset="0"/>
              </a:rPr>
              <a:t>Nhóm quy trình giống như Chức năng và Thủ tục con trong lập trình.</a:t>
            </a:r>
          </a:p>
          <a:p>
            <a:pPr>
              <a:defRPr/>
            </a:pPr>
            <a:r>
              <a:rPr lang="vi-VN" sz="1200" b="0" kern="1200" dirty="0">
                <a:solidFill>
                  <a:schemeClr val="tx1"/>
                </a:solidFill>
                <a:latin typeface="SamsungOne-400" panose="020B0503030303020204" pitchFamily="34" charset="0"/>
              </a:rPr>
              <a:t>Chúng ta có thể nhóm các luồng dữ liệu vào các Nhóm quy trình một cách hợp lý.</a:t>
            </a:r>
          </a:p>
          <a:p>
            <a:pPr>
              <a:defRPr/>
            </a:pPr>
            <a:r>
              <a:rPr lang="vi-VN" sz="1200" b="0" kern="1200" dirty="0">
                <a:solidFill>
                  <a:schemeClr val="tx1"/>
                </a:solidFill>
                <a:latin typeface="SamsungOne-400" panose="020B0503030303020204" pitchFamily="34" charset="0"/>
              </a:rPr>
              <a:t>Chúng tôi có thể lưu chúng dưới dạng Mẫu, sao chép và sử dụng lại chúng ở nơi khác, v.v.</a:t>
            </a:r>
          </a:p>
          <a:p>
            <a:pPr>
              <a:defRPr/>
            </a:pPr>
            <a:r>
              <a:rPr lang="vi-VN" sz="1200" b="0" kern="1200" dirty="0">
                <a:solidFill>
                  <a:schemeClr val="tx1"/>
                </a:solidFill>
                <a:latin typeface="SamsungOne-400" panose="020B0503030303020204" pitchFamily="34" charset="0"/>
              </a:rPr>
              <a:t>Nhóm quy trình cũng cho phép chúng tôi phân vùng canvas, tương tự như các thư mục con.</a:t>
            </a:r>
          </a:p>
          <a:p>
            <a:pPr>
              <a:defRPr/>
            </a:pPr>
            <a:r>
              <a:rPr lang="vi-VN" sz="1200" b="0" kern="1200" dirty="0">
                <a:solidFill>
                  <a:schemeClr val="tx1"/>
                </a:solidFill>
                <a:latin typeface="SamsungOne-400" panose="020B0503030303020204" pitchFamily="34" charset="0"/>
              </a:rPr>
              <a:t>Sau đó, chúng tôi có thể đặt các luồng dữ liệu vào các khu vực riêng biệt theo người dùng, nhóm, dự án, v.v.</a:t>
            </a:r>
            <a:endParaRPr lang="en-US" sz="1200" b="0" kern="1200" dirty="0">
              <a:solidFill>
                <a:schemeClr val="tx1"/>
              </a:solidFill>
              <a:latin typeface="SamsungOne-400" panose="020B0503030303020204" pitchFamily="34" charset="0"/>
            </a:endParaRPr>
          </a:p>
          <a:p>
            <a:pPr>
              <a:defRPr/>
            </a:pPr>
            <a:endParaRPr lang="en-US" sz="1200" b="0" kern="1200" dirty="0">
              <a:solidFill>
                <a:schemeClr val="tx1"/>
              </a:solidFill>
              <a:latin typeface="SamsungOne-400" panose="020B0503030303020204" pitchFamily="34" charset="0"/>
            </a:endParaRPr>
          </a:p>
          <a:p>
            <a:pPr>
              <a:defRPr/>
            </a:pPr>
            <a:r>
              <a:rPr lang="en-KR" sz="1200" b="1" kern="1200" dirty="0">
                <a:solidFill>
                  <a:schemeClr val="tx1"/>
                </a:solidFill>
                <a:latin typeface="SamsungOne-400" panose="020B0503030303020204" pitchFamily="34" charset="0"/>
              </a:rPr>
              <a:t>[</a:t>
            </a:r>
            <a:r>
              <a:rPr lang="en-US" sz="1200" b="1" kern="1200" dirty="0" err="1">
                <a:solidFill>
                  <a:schemeClr val="tx1"/>
                </a:solidFill>
                <a:latin typeface="SamsungOne-400" panose="020B0503030303020204" pitchFamily="34" charset="0"/>
              </a:rPr>
              <a:t>Tài</a:t>
            </a:r>
            <a:r>
              <a:rPr lang="en-US" sz="1200" b="1" kern="1200" baseline="0" dirty="0">
                <a:solidFill>
                  <a:schemeClr val="tx1"/>
                </a:solidFill>
                <a:latin typeface="SamsungOne-400" panose="020B0503030303020204" pitchFamily="34" charset="0"/>
              </a:rPr>
              <a:t> </a:t>
            </a:r>
            <a:r>
              <a:rPr lang="en-US" sz="1200" b="1" kern="1200" baseline="0" dirty="0" err="1">
                <a:solidFill>
                  <a:schemeClr val="tx1"/>
                </a:solidFill>
                <a:latin typeface="SamsungOne-400" panose="020B0503030303020204" pitchFamily="34" charset="0"/>
              </a:rPr>
              <a:t>liệu</a:t>
            </a:r>
            <a:r>
              <a:rPr lang="en-US" sz="1200" b="1" kern="1200" baseline="0" dirty="0">
                <a:solidFill>
                  <a:schemeClr val="tx1"/>
                </a:solidFill>
                <a:latin typeface="SamsungOne-400" panose="020B0503030303020204" pitchFamily="34" charset="0"/>
              </a:rPr>
              <a:t> </a:t>
            </a:r>
            <a:r>
              <a:rPr lang="en-US" sz="1200" b="1" kern="1200" baseline="0" dirty="0" err="1">
                <a:solidFill>
                  <a:schemeClr val="tx1"/>
                </a:solidFill>
                <a:latin typeface="SamsungOne-400" panose="020B0503030303020204" pitchFamily="34" charset="0"/>
              </a:rPr>
              <a:t>tham</a:t>
            </a:r>
            <a:r>
              <a:rPr lang="en-US" sz="1200" b="1" kern="1200" baseline="0" dirty="0">
                <a:solidFill>
                  <a:schemeClr val="tx1"/>
                </a:solidFill>
                <a:latin typeface="SamsungOne-400" panose="020B0503030303020204" pitchFamily="34" charset="0"/>
              </a:rPr>
              <a:t> </a:t>
            </a:r>
            <a:r>
              <a:rPr lang="en-US" sz="1200" b="1" kern="1200" baseline="0" dirty="0" err="1">
                <a:solidFill>
                  <a:schemeClr val="tx1"/>
                </a:solidFill>
                <a:latin typeface="SamsungOne-400" panose="020B0503030303020204" pitchFamily="34" charset="0"/>
              </a:rPr>
              <a:t>khảo</a:t>
            </a:r>
            <a:r>
              <a:rPr lang="en-KR" sz="1200" b="1" kern="1200" dirty="0">
                <a:solidFill>
                  <a:schemeClr val="tx1"/>
                </a:solidFill>
                <a:latin typeface="SamsungOne-400" panose="020B0503030303020204" pitchFamily="34" charset="0"/>
              </a:rPr>
              <a:t>]</a:t>
            </a:r>
          </a:p>
          <a:p>
            <a:r>
              <a:rPr lang="en-US" altLang="ko-KR" sz="1200" b="0" kern="1200" dirty="0">
                <a:solidFill>
                  <a:schemeClr val="tx1"/>
                </a:solidFill>
                <a:latin typeface="SamsungOne-400" panose="020B0503030303020204" pitchFamily="34" charset="0"/>
              </a:rPr>
              <a:t>https://nifi.apache.org/docs/nifi-docs/html/user-guide.html#process_group_anatomy</a:t>
            </a:r>
          </a:p>
          <a:p>
            <a:r>
              <a:rPr lang="en-US" altLang="ko-KR" sz="1200" b="0" kern="1200" dirty="0">
                <a:solidFill>
                  <a:schemeClr val="tx1"/>
                </a:solidFill>
                <a:latin typeface="SamsungOne-400" panose="020B0503030303020204" pitchFamily="34" charset="0"/>
              </a:rPr>
              <a:t>https://nifi.apache.org/docs.html</a:t>
            </a:r>
          </a:p>
          <a:p>
            <a:r>
              <a:rPr lang="en-US" dirty="0">
                <a:latin typeface="SamsungOne-400" panose="020B0503030303020204" pitchFamily="34" charset="0"/>
              </a:rPr>
              <a:t>https://nifi.apache.org/docs/nifi-docs/html/user-guide.html</a:t>
            </a:r>
            <a:endParaRPr lang="en-KR" dirty="0">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145</a:t>
            </a:fld>
            <a:endParaRPr lang="ko-KR" altLang="en-US" dirty="0"/>
          </a:p>
        </p:txBody>
      </p:sp>
    </p:spTree>
    <p:extLst>
      <p:ext uri="{BB962C8B-B14F-4D97-AF65-F5344CB8AC3E}">
        <p14:creationId xmlns:p14="http://schemas.microsoft.com/office/powerpoint/2010/main" val="177039194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indent="0" algn="l" defTabSz="914373" rtl="0" eaLnBrk="1" fontAlgn="auto" latinLnBrk="0" hangingPunct="1">
              <a:lnSpc>
                <a:spcPct val="100000"/>
              </a:lnSpc>
              <a:spcBef>
                <a:spcPts val="0"/>
              </a:spcBef>
              <a:spcAft>
                <a:spcPts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a:defRPr/>
            </a:pPr>
            <a:r>
              <a:rPr lang="vi-VN" altLang="ko-KR" b="0" dirty="0">
                <a:latin typeface="SamsungOne-400" panose="020B0503030303020204" pitchFamily="34" charset="0"/>
              </a:rPr>
              <a:t>Trong một vài slide tiếp theo, mỗi thành phần trong biểu tượng cửa sổ bề mặt Nhóm quy trình được giới thiệu.</a:t>
            </a:r>
          </a:p>
          <a:p>
            <a:pPr>
              <a:defRPr/>
            </a:pPr>
            <a:r>
              <a:rPr lang="vi-VN" altLang="ko-KR" b="0" dirty="0">
                <a:latin typeface="SamsungOne-400" panose="020B0503030303020204" pitchFamily="34" charset="0"/>
              </a:rPr>
              <a:t>Tất cả các yếu tố trước đây đã được nhìn thấy trong biểu tượng cửa sổ bề mặt Bộ xử lý và nên quen thuộc.</a:t>
            </a:r>
          </a:p>
          <a:p>
            <a:pPr>
              <a:defRPr/>
            </a:pPr>
            <a:r>
              <a:rPr lang="vi-VN" altLang="ko-KR" b="0" dirty="0">
                <a:latin typeface="SamsungOne-400" panose="020B0503030303020204" pitchFamily="34" charset="0"/>
              </a:rPr>
              <a:t>Điểm khác biệt chính là các phần tử này hiển thị thông tin ở cấp Nhóm quy trình thay vì một Quy trình duy nhất.</a:t>
            </a:r>
            <a:endParaRPr lang="en-US" altLang="ko-KR" b="0" dirty="0">
              <a:latin typeface="SamsungOne-400" panose="020B0503030303020204" pitchFamily="34" charset="0"/>
            </a:endParaRPr>
          </a:p>
          <a:p>
            <a:pPr>
              <a:defRPr/>
            </a:pPr>
            <a:endParaRPr lang="en-US" altLang="ko-KR" b="0" dirty="0">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a:defRPr/>
            </a:pPr>
            <a:r>
              <a:rPr lang="en-US" sz="1200" b="0" kern="1200" dirty="0" err="1">
                <a:solidFill>
                  <a:schemeClr val="tx1"/>
                </a:solidFill>
                <a:latin typeface="SamsungOne-400" panose="020B0503030303020204" pitchFamily="34" charset="0"/>
              </a:rPr>
              <a:t>Giới</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thiệu</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tên</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nhiệm</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vụ</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đang</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hoạt</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động</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chỉ</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số</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bản</a:t>
            </a:r>
            <a:r>
              <a:rPr lang="en-US" sz="1200" b="0" kern="1200" dirty="0">
                <a:solidFill>
                  <a:schemeClr val="tx1"/>
                </a:solidFill>
                <a:latin typeface="SamsungOne-400" panose="020B0503030303020204" pitchFamily="34" charset="0"/>
              </a:rPr>
              <a:t> tin </a:t>
            </a:r>
            <a:r>
              <a:rPr lang="en-US" sz="1200" b="0" kern="1200" dirty="0" err="1">
                <a:solidFill>
                  <a:schemeClr val="tx1"/>
                </a:solidFill>
                <a:latin typeface="SamsungOne-400" panose="020B0503030303020204" pitchFamily="34" charset="0"/>
              </a:rPr>
              <a:t>và</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nhận</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xét</a:t>
            </a:r>
            <a:r>
              <a:rPr lang="en-US" sz="1200" b="0" kern="1200" dirty="0">
                <a:solidFill>
                  <a:schemeClr val="tx1"/>
                </a:solidFill>
                <a:latin typeface="SamsungOne-400" panose="020B0503030303020204" pitchFamily="34" charset="0"/>
              </a:rPr>
              <a:t>.</a:t>
            </a:r>
          </a:p>
          <a:p>
            <a:pPr>
              <a:defRPr/>
            </a:pPr>
            <a:endParaRPr lang="en-KR" altLang="ko-Kore-KR" sz="1200" b="1" kern="1200" dirty="0">
              <a:solidFill>
                <a:schemeClr val="tx1"/>
              </a:solidFill>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sz="1200" b="1" kern="1200" dirty="0">
                <a:solidFill>
                  <a:schemeClr val="tx1"/>
                </a:solidFill>
                <a:latin typeface="SamsungOne-400" panose="020B0503030303020204" pitchFamily="34" charset="0"/>
              </a:rPr>
              <a:t>[</a:t>
            </a:r>
            <a:r>
              <a:rPr lang="en-US" sz="1200" b="1" kern="1200" dirty="0" err="1">
                <a:solidFill>
                  <a:schemeClr val="tx1"/>
                </a:solidFill>
                <a:latin typeface="SamsungOne-400" panose="020B0503030303020204" pitchFamily="34" charset="0"/>
              </a:rPr>
              <a:t>Tài</a:t>
            </a:r>
            <a:r>
              <a:rPr lang="en-US" sz="1200" b="1" kern="1200" baseline="0" dirty="0">
                <a:solidFill>
                  <a:schemeClr val="tx1"/>
                </a:solidFill>
                <a:latin typeface="SamsungOne-400" panose="020B0503030303020204" pitchFamily="34" charset="0"/>
              </a:rPr>
              <a:t> </a:t>
            </a:r>
            <a:r>
              <a:rPr lang="en-US" sz="1200" b="1" kern="1200" baseline="0" dirty="0" err="1">
                <a:solidFill>
                  <a:schemeClr val="tx1"/>
                </a:solidFill>
                <a:latin typeface="SamsungOne-400" panose="020B0503030303020204" pitchFamily="34" charset="0"/>
              </a:rPr>
              <a:t>liệu</a:t>
            </a:r>
            <a:r>
              <a:rPr lang="en-US" sz="1200" b="1" kern="1200" baseline="0" dirty="0">
                <a:solidFill>
                  <a:schemeClr val="tx1"/>
                </a:solidFill>
                <a:latin typeface="SamsungOne-400" panose="020B0503030303020204" pitchFamily="34" charset="0"/>
              </a:rPr>
              <a:t> </a:t>
            </a:r>
            <a:r>
              <a:rPr lang="en-US" sz="1200" b="1" kern="1200" baseline="0" dirty="0" err="1">
                <a:solidFill>
                  <a:schemeClr val="tx1"/>
                </a:solidFill>
                <a:latin typeface="SamsungOne-400" panose="020B0503030303020204" pitchFamily="34" charset="0"/>
              </a:rPr>
              <a:t>tham</a:t>
            </a:r>
            <a:r>
              <a:rPr lang="en-US" sz="1200" b="1" kern="1200" baseline="0" dirty="0">
                <a:solidFill>
                  <a:schemeClr val="tx1"/>
                </a:solidFill>
                <a:latin typeface="SamsungOne-400" panose="020B0503030303020204" pitchFamily="34" charset="0"/>
              </a:rPr>
              <a:t> </a:t>
            </a:r>
            <a:r>
              <a:rPr lang="en-US" sz="1200" b="1" kern="1200" baseline="0" dirty="0" err="1">
                <a:solidFill>
                  <a:schemeClr val="tx1"/>
                </a:solidFill>
                <a:latin typeface="SamsungOne-400" panose="020B0503030303020204" pitchFamily="34" charset="0"/>
              </a:rPr>
              <a:t>khảo</a:t>
            </a:r>
            <a:r>
              <a:rPr lang="en-KR" sz="1200" b="1" kern="1200" dirty="0">
                <a:solidFill>
                  <a:schemeClr val="tx1"/>
                </a:solidFill>
                <a:latin typeface="SamsungOne-400" panose="020B0503030303020204" pitchFamily="34" charset="0"/>
              </a:rPr>
              <a:t>]</a:t>
            </a:r>
          </a:p>
          <a:p>
            <a:r>
              <a:rPr lang="en-US" altLang="ko-KR" sz="1200" b="0" kern="1200" dirty="0">
                <a:solidFill>
                  <a:schemeClr val="tx1"/>
                </a:solidFill>
                <a:latin typeface="SamsungOne-400" panose="020B0503030303020204" pitchFamily="34" charset="0"/>
              </a:rPr>
              <a:t>https://nifi.apache.org/docs/nifi-docs/html/user-guide.html#process_group_anatomy</a:t>
            </a:r>
          </a:p>
          <a:p>
            <a:r>
              <a:rPr lang="en-US" altLang="ko-KR" sz="1200" b="0" kern="1200" dirty="0">
                <a:solidFill>
                  <a:schemeClr val="tx1"/>
                </a:solidFill>
                <a:latin typeface="SamsungOne-400" panose="020B0503030303020204" pitchFamily="34" charset="0"/>
              </a:rPr>
              <a:t>https://nifi.apache.org/docs.html</a:t>
            </a:r>
          </a:p>
          <a:p>
            <a:r>
              <a:rPr lang="en-US" dirty="0">
                <a:latin typeface="SamsungOne-400" panose="020B0503030303020204" pitchFamily="34" charset="0"/>
              </a:rPr>
              <a:t>https://nifi.apache.org/docs/nifi-docs/html/user-guide.html</a:t>
            </a:r>
            <a:endParaRPr lang="en-KR" dirty="0">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146</a:t>
            </a:fld>
            <a:endParaRPr lang="ko-KR" altLang="en-US" dirty="0"/>
          </a:p>
        </p:txBody>
      </p:sp>
    </p:spTree>
    <p:extLst>
      <p:ext uri="{BB962C8B-B14F-4D97-AF65-F5344CB8AC3E}">
        <p14:creationId xmlns:p14="http://schemas.microsoft.com/office/powerpoint/2010/main" val="304234311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normAutofit fontScale="92500" lnSpcReduction="10000"/>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rtl="0"/>
            <a:r>
              <a:rPr lang="vi-VN" sz="1200" b="0" i="0" kern="1200" dirty="0">
                <a:solidFill>
                  <a:schemeClr val="tx1"/>
                </a:solidFill>
                <a:effectLst/>
                <a:latin typeface="SamsungOne-400" panose="020B0503030303020204" pitchFamily="34" charset="0"/>
              </a:rPr>
              <a:t>Các nhóm quy trình được </a:t>
            </a:r>
            <a:r>
              <a:rPr lang="en-US" sz="1200" b="0" i="0" kern="1200" dirty="0" err="1">
                <a:solidFill>
                  <a:schemeClr val="tx1"/>
                </a:solidFill>
                <a:effectLst/>
                <a:latin typeface="SamsungOne-400" panose="020B0503030303020204" pitchFamily="34" charset="0"/>
              </a:rPr>
              <a:t>phân</a:t>
            </a:r>
            <a:r>
              <a:rPr lang="en-US" sz="1200" b="0" i="0" kern="1200" baseline="0" dirty="0">
                <a:solidFill>
                  <a:schemeClr val="tx1"/>
                </a:solidFill>
                <a:effectLst/>
                <a:latin typeface="SamsungOne-400" panose="020B0503030303020204" pitchFamily="34" charset="0"/>
              </a:rPr>
              <a:t> </a:t>
            </a:r>
            <a:r>
              <a:rPr lang="en-US" sz="1200" b="0" i="0" kern="1200" baseline="0" dirty="0" err="1">
                <a:solidFill>
                  <a:schemeClr val="tx1"/>
                </a:solidFill>
                <a:effectLst/>
                <a:latin typeface="SamsungOne-400" panose="020B0503030303020204" pitchFamily="34" charset="0"/>
              </a:rPr>
              <a:t>loại</a:t>
            </a:r>
            <a:r>
              <a:rPr lang="en-US" sz="1200" b="0" i="0" kern="1200" baseline="0" dirty="0">
                <a:solidFill>
                  <a:schemeClr val="tx1"/>
                </a:solidFill>
                <a:effectLst/>
                <a:latin typeface="SamsungOne-400" panose="020B0503030303020204" pitchFamily="34" charset="0"/>
              </a:rPr>
              <a:t> </a:t>
            </a:r>
            <a:r>
              <a:rPr lang="vi-VN" sz="1200" b="0" i="0" kern="1200" dirty="0">
                <a:solidFill>
                  <a:schemeClr val="tx1"/>
                </a:solidFill>
                <a:effectLst/>
                <a:latin typeface="SamsungOne-400" panose="020B0503030303020204" pitchFamily="34" charset="0"/>
              </a:rPr>
              <a:t>tồn tại ở các trạng thái sau:</a:t>
            </a:r>
            <a:endParaRPr lang="en-US" sz="1200" b="0" i="0" kern="1200" dirty="0">
              <a:solidFill>
                <a:schemeClr val="tx1"/>
              </a:solidFill>
              <a:effectLst/>
              <a:latin typeface="SamsungOne-400" panose="020B0503030303020204" pitchFamily="34" charset="0"/>
            </a:endParaRPr>
          </a:p>
          <a:p>
            <a:pPr marL="285750" indent="-285750" rtl="0">
              <a:buFont typeface="Arial"/>
              <a:buChar char="•"/>
            </a:pPr>
            <a:r>
              <a:rPr lang="en-US" sz="1200" b="1" i="0" kern="1200" dirty="0" err="1">
                <a:solidFill>
                  <a:schemeClr val="tx1"/>
                </a:solidFill>
                <a:effectLst/>
                <a:latin typeface="SamsungOne-400" panose="020B0503030303020204" pitchFamily="34" charset="0"/>
              </a:rPr>
              <a:t>Phiên</a:t>
            </a:r>
            <a:r>
              <a:rPr lang="en-US" sz="1200" b="1" i="0" kern="1200" baseline="0" dirty="0">
                <a:solidFill>
                  <a:schemeClr val="tx1"/>
                </a:solidFill>
                <a:effectLst/>
                <a:latin typeface="SamsungOne-400" panose="020B0503030303020204" pitchFamily="34" charset="0"/>
              </a:rPr>
              <a:t> </a:t>
            </a:r>
            <a:r>
              <a:rPr lang="en-US" sz="1200" b="1" i="0" kern="1200" baseline="0" dirty="0" err="1">
                <a:solidFill>
                  <a:schemeClr val="tx1"/>
                </a:solidFill>
                <a:effectLst/>
                <a:latin typeface="SamsungOne-400" panose="020B0503030303020204" pitchFamily="34" charset="0"/>
              </a:rPr>
              <a:t>bản</a:t>
            </a:r>
            <a:r>
              <a:rPr lang="en-US" sz="1200" b="1" i="0" kern="1200" baseline="0" dirty="0">
                <a:solidFill>
                  <a:schemeClr val="tx1"/>
                </a:solidFill>
                <a:effectLst/>
                <a:latin typeface="SamsungOne-400" panose="020B0503030303020204" pitchFamily="34" charset="0"/>
              </a:rPr>
              <a:t> </a:t>
            </a:r>
            <a:r>
              <a:rPr lang="en-US" sz="1200" b="1" i="0" kern="1200" baseline="0" dirty="0" err="1">
                <a:solidFill>
                  <a:schemeClr val="tx1"/>
                </a:solidFill>
                <a:effectLst/>
                <a:latin typeface="SamsungOne-400" panose="020B0503030303020204" pitchFamily="34" charset="0"/>
              </a:rPr>
              <a:t>cập</a:t>
            </a:r>
            <a:r>
              <a:rPr lang="en-US" sz="1200" b="1" i="0" kern="1200" baseline="0" dirty="0">
                <a:solidFill>
                  <a:schemeClr val="tx1"/>
                </a:solidFill>
                <a:effectLst/>
                <a:latin typeface="SamsungOne-400" panose="020B0503030303020204" pitchFamily="34" charset="0"/>
              </a:rPr>
              <a:t> </a:t>
            </a:r>
            <a:r>
              <a:rPr lang="en-US" sz="1200" b="1" i="0" kern="1200" baseline="0" dirty="0" err="1">
                <a:solidFill>
                  <a:schemeClr val="tx1"/>
                </a:solidFill>
                <a:effectLst/>
                <a:latin typeface="SamsungOne-400" panose="020B0503030303020204" pitchFamily="34" charset="0"/>
              </a:rPr>
              <a:t>nhật</a:t>
            </a:r>
            <a:r>
              <a:rPr lang="vi-VN" sz="1200" b="1" i="0" kern="1200" dirty="0">
                <a:solidFill>
                  <a:schemeClr val="tx1"/>
                </a:solidFill>
                <a:effectLst/>
                <a:latin typeface="SamsungOne-400" panose="020B0503030303020204" pitchFamily="34" charset="0"/>
              </a:rPr>
              <a:t>: </a:t>
            </a:r>
            <a:r>
              <a:rPr lang="vi-VN" sz="1200" b="0" i="0" kern="1200" dirty="0">
                <a:solidFill>
                  <a:schemeClr val="tx1"/>
                </a:solidFill>
                <a:effectLst/>
                <a:latin typeface="SamsungOne-400" panose="020B0503030303020204" pitchFamily="34" charset="0"/>
              </a:rPr>
              <a:t>Phiên bản lưu lượng là mới nhất.</a:t>
            </a:r>
          </a:p>
          <a:p>
            <a:pPr marL="285750" indent="-285750" rtl="0">
              <a:buFont typeface="Arial"/>
              <a:buChar char="•"/>
            </a:pPr>
            <a:r>
              <a:rPr lang="vi-VN" sz="1200" b="1" i="0" kern="1200" dirty="0">
                <a:solidFill>
                  <a:schemeClr val="tx1"/>
                </a:solidFill>
                <a:effectLst/>
                <a:latin typeface="SamsungOne-400" panose="020B0503030303020204" pitchFamily="34" charset="0"/>
              </a:rPr>
              <a:t>Sửa đổi cục bộ: </a:t>
            </a:r>
            <a:r>
              <a:rPr lang="vi-VN" sz="1200" b="0" i="0" kern="1200" dirty="0">
                <a:solidFill>
                  <a:schemeClr val="tx1"/>
                </a:solidFill>
                <a:effectLst/>
                <a:latin typeface="SamsungOne-400" panose="020B0503030303020204" pitchFamily="34" charset="0"/>
              </a:rPr>
              <a:t>Các thay đổi cục bộ đã được thực hiện.</a:t>
            </a:r>
          </a:p>
          <a:p>
            <a:pPr marL="285750" indent="-285750" rtl="0">
              <a:buFont typeface="Arial"/>
              <a:buChar char="•"/>
            </a:pPr>
            <a:r>
              <a:rPr lang="vi-VN" sz="1200" b="1" i="0" kern="1200" dirty="0">
                <a:solidFill>
                  <a:schemeClr val="tx1"/>
                </a:solidFill>
                <a:effectLst/>
                <a:latin typeface="SamsungOne-400" panose="020B0503030303020204" pitchFamily="34" charset="0"/>
              </a:rPr>
              <a:t>Cũ: </a:t>
            </a:r>
            <a:r>
              <a:rPr lang="vi-VN" sz="1200" b="0" i="0" kern="1200" dirty="0">
                <a:solidFill>
                  <a:schemeClr val="tx1"/>
                </a:solidFill>
                <a:effectLst/>
                <a:latin typeface="SamsungOne-400" panose="020B0503030303020204" pitchFamily="34" charset="0"/>
              </a:rPr>
              <a:t>Đã có phiên bản mới hơn của quy trình.</a:t>
            </a:r>
          </a:p>
          <a:p>
            <a:pPr marL="285750" indent="-285750" rtl="0">
              <a:buFont typeface="Arial"/>
              <a:buChar char="•"/>
            </a:pPr>
            <a:r>
              <a:rPr lang="en-US" sz="1200" b="1" i="0" kern="1200" dirty="0">
                <a:solidFill>
                  <a:schemeClr val="tx1"/>
                </a:solidFill>
                <a:effectLst/>
                <a:latin typeface="SamsungOne-400" panose="020B0503030303020204" pitchFamily="34" charset="0"/>
              </a:rPr>
              <a:t>S</a:t>
            </a:r>
            <a:r>
              <a:rPr lang="vi-VN" sz="1200" b="1" i="0" kern="1200" dirty="0">
                <a:solidFill>
                  <a:schemeClr val="tx1"/>
                </a:solidFill>
                <a:effectLst/>
                <a:latin typeface="SamsungOne-400" panose="020B0503030303020204" pitchFamily="34" charset="0"/>
              </a:rPr>
              <a:t>ửa đổi cục bộ</a:t>
            </a:r>
            <a:r>
              <a:rPr lang="en-US" sz="1200" b="1" i="0" kern="1200" dirty="0">
                <a:solidFill>
                  <a:schemeClr val="tx1"/>
                </a:solidFill>
                <a:effectLst/>
                <a:latin typeface="SamsungOne-400" panose="020B0503030303020204" pitchFamily="34" charset="0"/>
              </a:rPr>
              <a:t> </a:t>
            </a:r>
            <a:r>
              <a:rPr lang="en-US" sz="1200" b="1" i="0" kern="1200" dirty="0" err="1">
                <a:solidFill>
                  <a:schemeClr val="tx1"/>
                </a:solidFill>
                <a:effectLst/>
                <a:latin typeface="SamsungOne-400" panose="020B0503030303020204" pitchFamily="34" charset="0"/>
              </a:rPr>
              <a:t>và</a:t>
            </a:r>
            <a:r>
              <a:rPr lang="en-US" sz="1200" b="1" i="0" kern="1200" baseline="0" dirty="0">
                <a:solidFill>
                  <a:schemeClr val="tx1"/>
                </a:solidFill>
                <a:effectLst/>
                <a:latin typeface="SamsungOne-400" panose="020B0503030303020204" pitchFamily="34" charset="0"/>
              </a:rPr>
              <a:t> </a:t>
            </a:r>
            <a:r>
              <a:rPr lang="en-US" sz="1200" b="1" i="0" kern="1200" baseline="0" dirty="0" err="1">
                <a:solidFill>
                  <a:schemeClr val="tx1"/>
                </a:solidFill>
                <a:effectLst/>
                <a:latin typeface="SamsungOne-400" panose="020B0503030303020204" pitchFamily="34" charset="0"/>
              </a:rPr>
              <a:t>cũ</a:t>
            </a:r>
            <a:r>
              <a:rPr lang="vi-VN" sz="1200" b="1" i="0" kern="1200" dirty="0">
                <a:solidFill>
                  <a:schemeClr val="tx1"/>
                </a:solidFill>
                <a:effectLst/>
                <a:latin typeface="SamsungOne-400" panose="020B0503030303020204" pitchFamily="34" charset="0"/>
              </a:rPr>
              <a:t>: </a:t>
            </a:r>
            <a:r>
              <a:rPr lang="vi-VN" sz="1200" b="0" i="0" kern="1200" dirty="0">
                <a:solidFill>
                  <a:schemeClr val="tx1"/>
                </a:solidFill>
                <a:effectLst/>
                <a:latin typeface="SamsungOne-400" panose="020B0503030303020204" pitchFamily="34" charset="0"/>
              </a:rPr>
              <a:t>Các thay đổi cục bộ đã được thực hiện và có sẵn phiên bản mới hơn của quy trình.</a:t>
            </a:r>
          </a:p>
          <a:p>
            <a:pPr marL="285750" indent="-285750" rtl="0">
              <a:buFont typeface="Arial"/>
              <a:buChar char="•"/>
            </a:pPr>
            <a:r>
              <a:rPr lang="en-US" sz="1200" b="1" i="0" kern="1200" dirty="0">
                <a:solidFill>
                  <a:schemeClr val="tx1"/>
                </a:solidFill>
                <a:effectLst/>
                <a:latin typeface="SamsungOne-400" panose="020B0503030303020204" pitchFamily="34" charset="0"/>
              </a:rPr>
              <a:t>Đ</a:t>
            </a:r>
            <a:r>
              <a:rPr lang="vi-VN" sz="1200" b="1" i="0" kern="1200" dirty="0">
                <a:solidFill>
                  <a:schemeClr val="tx1"/>
                </a:solidFill>
                <a:effectLst/>
                <a:latin typeface="SamsungOne-400" panose="020B0503030303020204" pitchFamily="34" charset="0"/>
              </a:rPr>
              <a:t>ồng bộ hóa</a:t>
            </a:r>
            <a:r>
              <a:rPr lang="en-US" sz="1200" b="1" i="0" kern="1200" dirty="0">
                <a:solidFill>
                  <a:schemeClr val="tx1"/>
                </a:solidFill>
                <a:effectLst/>
                <a:latin typeface="SamsungOne-400" panose="020B0503030303020204" pitchFamily="34" charset="0"/>
              </a:rPr>
              <a:t> </a:t>
            </a:r>
            <a:r>
              <a:rPr lang="en-US" sz="1200" b="1" i="0" kern="1200" dirty="0" err="1">
                <a:solidFill>
                  <a:schemeClr val="tx1"/>
                </a:solidFill>
                <a:effectLst/>
                <a:latin typeface="SamsungOne-400" panose="020B0503030303020204" pitchFamily="34" charset="0"/>
              </a:rPr>
              <a:t>thất</a:t>
            </a:r>
            <a:r>
              <a:rPr lang="en-US" sz="1200" b="1" i="0" kern="1200" baseline="0" dirty="0">
                <a:solidFill>
                  <a:schemeClr val="tx1"/>
                </a:solidFill>
                <a:effectLst/>
                <a:latin typeface="SamsungOne-400" panose="020B0503030303020204" pitchFamily="34" charset="0"/>
              </a:rPr>
              <a:t> </a:t>
            </a:r>
            <a:r>
              <a:rPr lang="en-US" sz="1200" b="1" i="0" kern="1200" baseline="0" dirty="0" err="1">
                <a:solidFill>
                  <a:schemeClr val="tx1"/>
                </a:solidFill>
                <a:effectLst/>
                <a:latin typeface="SamsungOne-400" panose="020B0503030303020204" pitchFamily="34" charset="0"/>
              </a:rPr>
              <a:t>bại</a:t>
            </a:r>
            <a:r>
              <a:rPr lang="vi-VN" sz="1200" b="1" i="0" kern="1200" dirty="0">
                <a:solidFill>
                  <a:schemeClr val="tx1"/>
                </a:solidFill>
                <a:effectLst/>
                <a:latin typeface="SamsungOne-400" panose="020B0503030303020204" pitchFamily="34" charset="0"/>
              </a:rPr>
              <a:t>: </a:t>
            </a:r>
            <a:r>
              <a:rPr lang="vi-VN" sz="1200" b="0" i="0" kern="1200" dirty="0">
                <a:solidFill>
                  <a:schemeClr val="tx1"/>
                </a:solidFill>
                <a:effectLst/>
                <a:latin typeface="SamsungOne-400" panose="020B0503030303020204" pitchFamily="34" charset="0"/>
              </a:rPr>
              <a:t>Không thể đồng bộ hóa luồng với sổ đăng ký.</a:t>
            </a:r>
            <a:endParaRPr lang="en-US" sz="1200" b="0" i="0" kern="1200" dirty="0">
              <a:solidFill>
                <a:schemeClr val="tx1"/>
              </a:solidFill>
              <a:effectLst/>
              <a:latin typeface="SamsungOne-400" panose="020B0503030303020204" pitchFamily="34" charset="0"/>
            </a:endParaRPr>
          </a:p>
          <a:p>
            <a:pPr marL="285750" indent="-285750" rtl="0">
              <a:buFont typeface="Arial"/>
              <a:buChar char="•"/>
            </a:pPr>
            <a:endParaRPr lang="en-US" altLang="ko-KR" b="0" dirty="0">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a:defRPr/>
            </a:pPr>
            <a:r>
              <a:rPr lang="en-US" sz="1200" b="0" kern="1200" dirty="0" err="1">
                <a:solidFill>
                  <a:schemeClr val="tx1"/>
                </a:solidFill>
                <a:latin typeface="SamsungOne-400" panose="020B0503030303020204" pitchFamily="34" charset="0"/>
              </a:rPr>
              <a:t>Có</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thể</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kiểm</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soát</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phiên</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bản</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của</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luồng</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dữ</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liệu</a:t>
            </a:r>
            <a:r>
              <a:rPr lang="en-US" sz="1200" b="0" kern="1200" dirty="0">
                <a:solidFill>
                  <a:schemeClr val="tx1"/>
                </a:solidFill>
                <a:latin typeface="SamsungOne-400" panose="020B0503030303020204" pitchFamily="34" charset="0"/>
              </a:rPr>
              <a:t>.</a:t>
            </a:r>
          </a:p>
          <a:p>
            <a:pPr>
              <a:defRPr/>
            </a:pPr>
            <a:r>
              <a:rPr lang="en-US" sz="1200" b="0" kern="1200" dirty="0" err="1">
                <a:solidFill>
                  <a:schemeClr val="tx1"/>
                </a:solidFill>
                <a:latin typeface="SamsungOne-400" panose="020B0503030303020204" pitchFamily="34" charset="0"/>
              </a:rPr>
              <a:t>Kiểm</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soát</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bắt</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đầu</a:t>
            </a:r>
            <a:r>
              <a:rPr lang="en-US" sz="1200" b="0" kern="1200" dirty="0">
                <a:solidFill>
                  <a:schemeClr val="tx1"/>
                </a:solidFill>
                <a:latin typeface="SamsungOne-400" panose="020B0503030303020204" pitchFamily="34" charset="0"/>
              </a:rPr>
              <a:t> ở </a:t>
            </a:r>
            <a:r>
              <a:rPr lang="en-US" sz="1200" b="0" kern="1200" dirty="0" err="1">
                <a:solidFill>
                  <a:schemeClr val="tx1"/>
                </a:solidFill>
                <a:latin typeface="SamsungOne-400" panose="020B0503030303020204" pitchFamily="34" charset="0"/>
              </a:rPr>
              <a:t>cấp</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Nhóm</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quy</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trình</a:t>
            </a:r>
            <a:r>
              <a:rPr lang="en-US" sz="1200" b="0" kern="1200" dirty="0">
                <a:solidFill>
                  <a:schemeClr val="tx1"/>
                </a:solidFill>
                <a:latin typeface="SamsungOne-400" panose="020B0503030303020204" pitchFamily="34" charset="0"/>
              </a:rPr>
              <a:t>.</a:t>
            </a:r>
          </a:p>
          <a:p>
            <a:pPr>
              <a:defRPr/>
            </a:pPr>
            <a:r>
              <a:rPr lang="en-US" sz="1200" b="0" kern="1200" dirty="0" err="1">
                <a:solidFill>
                  <a:schemeClr val="tx1"/>
                </a:solidFill>
                <a:latin typeface="SamsungOne-400" panose="020B0503030303020204" pitchFamily="34" charset="0"/>
              </a:rPr>
              <a:t>Chúng</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tôi</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hiển</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thị</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các</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trạng</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thái</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khác</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nhau</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có</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thể</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có</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của</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trạng</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thái</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phiên</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bản</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Nhóm</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bộ</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xử</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lý</a:t>
            </a:r>
            <a:r>
              <a:rPr lang="en-US" sz="1200" b="0" kern="1200" dirty="0">
                <a:solidFill>
                  <a:schemeClr val="tx1"/>
                </a:solidFill>
                <a:latin typeface="SamsungOne-400" panose="020B0503030303020204" pitchFamily="34" charset="0"/>
              </a:rPr>
              <a:t>.</a:t>
            </a:r>
          </a:p>
          <a:p>
            <a:pPr>
              <a:defRPr/>
            </a:pPr>
            <a:endParaRPr lang="en-KR" altLang="ko-Kore-KR" sz="1200" b="1" kern="1200" dirty="0">
              <a:solidFill>
                <a:schemeClr val="tx1"/>
              </a:solidFill>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sz="1200" b="1" kern="1200" dirty="0">
                <a:solidFill>
                  <a:schemeClr val="tx1"/>
                </a:solidFill>
                <a:latin typeface="SamsungOne-400" panose="020B0503030303020204" pitchFamily="34" charset="0"/>
              </a:rPr>
              <a:t>[</a:t>
            </a:r>
            <a:r>
              <a:rPr lang="en-US" sz="1200" b="1" kern="1200" dirty="0" err="1">
                <a:solidFill>
                  <a:schemeClr val="tx1"/>
                </a:solidFill>
                <a:latin typeface="SamsungOne-400" panose="020B0503030303020204" pitchFamily="34" charset="0"/>
              </a:rPr>
              <a:t>Tài</a:t>
            </a:r>
            <a:r>
              <a:rPr lang="en-US" sz="1200" b="1" kern="1200" baseline="0" dirty="0">
                <a:solidFill>
                  <a:schemeClr val="tx1"/>
                </a:solidFill>
                <a:latin typeface="SamsungOne-400" panose="020B0503030303020204" pitchFamily="34" charset="0"/>
              </a:rPr>
              <a:t> </a:t>
            </a:r>
            <a:r>
              <a:rPr lang="en-US" sz="1200" b="1" kern="1200" baseline="0" dirty="0" err="1">
                <a:solidFill>
                  <a:schemeClr val="tx1"/>
                </a:solidFill>
                <a:latin typeface="SamsungOne-400" panose="020B0503030303020204" pitchFamily="34" charset="0"/>
              </a:rPr>
              <a:t>liệu</a:t>
            </a:r>
            <a:r>
              <a:rPr lang="en-US" sz="1200" b="1" kern="1200" baseline="0" dirty="0">
                <a:solidFill>
                  <a:schemeClr val="tx1"/>
                </a:solidFill>
                <a:latin typeface="SamsungOne-400" panose="020B0503030303020204" pitchFamily="34" charset="0"/>
              </a:rPr>
              <a:t> </a:t>
            </a:r>
            <a:r>
              <a:rPr lang="en-US" sz="1200" b="1" kern="1200" baseline="0" dirty="0" err="1">
                <a:solidFill>
                  <a:schemeClr val="tx1"/>
                </a:solidFill>
                <a:latin typeface="SamsungOne-400" panose="020B0503030303020204" pitchFamily="34" charset="0"/>
              </a:rPr>
              <a:t>tham</a:t>
            </a:r>
            <a:r>
              <a:rPr lang="en-US" sz="1200" b="1" kern="1200" baseline="0" dirty="0">
                <a:solidFill>
                  <a:schemeClr val="tx1"/>
                </a:solidFill>
                <a:latin typeface="SamsungOne-400" panose="020B0503030303020204" pitchFamily="34" charset="0"/>
              </a:rPr>
              <a:t> </a:t>
            </a:r>
            <a:r>
              <a:rPr lang="en-US" sz="1200" b="1" kern="1200" baseline="0" dirty="0" err="1">
                <a:solidFill>
                  <a:schemeClr val="tx1"/>
                </a:solidFill>
                <a:latin typeface="SamsungOne-400" panose="020B0503030303020204" pitchFamily="34" charset="0"/>
              </a:rPr>
              <a:t>khảo</a:t>
            </a:r>
            <a:r>
              <a:rPr lang="en-KR" sz="1200" b="1" kern="1200" dirty="0">
                <a:solidFill>
                  <a:schemeClr val="tx1"/>
                </a:solidFill>
                <a:latin typeface="SamsungOne-400" panose="020B0503030303020204" pitchFamily="34" charset="0"/>
              </a:rPr>
              <a:t>]</a:t>
            </a:r>
          </a:p>
          <a:p>
            <a:r>
              <a:rPr lang="en-US" altLang="ko-KR" sz="1200" b="0" kern="1200" dirty="0">
                <a:solidFill>
                  <a:schemeClr val="tx1"/>
                </a:solidFill>
                <a:latin typeface="SamsungOne-400" panose="020B0503030303020204" pitchFamily="34" charset="0"/>
              </a:rPr>
              <a:t>https://nifi.apache.org/docs/nifi-docs/html/user-guide.html#process_group_anatomy</a:t>
            </a:r>
          </a:p>
          <a:p>
            <a:r>
              <a:rPr lang="en-US" altLang="ko-KR" sz="1200" b="0" kern="1200" dirty="0">
                <a:solidFill>
                  <a:schemeClr val="tx1"/>
                </a:solidFill>
                <a:latin typeface="SamsungOne-400" panose="020B0503030303020204" pitchFamily="34" charset="0"/>
              </a:rPr>
              <a:t>https://nifi.apache.org/docs/nifi-docs/html/user-guide.html#version_states</a:t>
            </a:r>
          </a:p>
          <a:p>
            <a:r>
              <a:rPr lang="en-US" altLang="ko-KR" sz="1200" b="0" kern="1200" dirty="0">
                <a:solidFill>
                  <a:schemeClr val="tx1"/>
                </a:solidFill>
                <a:latin typeface="SamsungOne-400" panose="020B0503030303020204" pitchFamily="34" charset="0"/>
              </a:rPr>
              <a:t>https://nifi.apache.org/docs.html</a:t>
            </a:r>
          </a:p>
          <a:p>
            <a:r>
              <a:rPr lang="en-US" dirty="0">
                <a:latin typeface="SamsungOne-400" panose="020B0503030303020204" pitchFamily="34" charset="0"/>
              </a:rPr>
              <a:t>https://nifi.apache.org/docs/nifi-docs/html/user-guide.html</a:t>
            </a:r>
            <a:endParaRPr lang="en-KR" dirty="0">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147</a:t>
            </a:fld>
            <a:endParaRPr lang="ko-KR" altLang="en-US" dirty="0"/>
          </a:p>
        </p:txBody>
      </p:sp>
    </p:spTree>
    <p:extLst>
      <p:ext uri="{BB962C8B-B14F-4D97-AF65-F5344CB8AC3E}">
        <p14:creationId xmlns:p14="http://schemas.microsoft.com/office/powerpoint/2010/main" val="196588335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normAutofit fontScale="85000" lnSpcReduction="20000"/>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285750" indent="-285750" rtl="0" latinLnBrk="0" hangingPunct="1">
              <a:buFont typeface="Arial"/>
              <a:buChar char="•"/>
            </a:pPr>
            <a:r>
              <a:rPr lang="vi-VN" sz="1200" b="1" i="0" kern="1200" dirty="0">
                <a:solidFill>
                  <a:schemeClr val="tx1"/>
                </a:solidFill>
                <a:effectLst/>
                <a:latin typeface="SamsungOne-400" panose="020B0503030303020204" pitchFamily="34" charset="0"/>
              </a:rPr>
              <a:t>Cổng truyền: </a:t>
            </a:r>
            <a:r>
              <a:rPr lang="vi-VN" sz="1200" b="0" i="0" kern="1200" dirty="0">
                <a:solidFill>
                  <a:schemeClr val="tx1"/>
                </a:solidFill>
                <a:effectLst/>
                <a:latin typeface="SamsungOne-400" panose="020B0503030303020204" pitchFamily="34" charset="0"/>
              </a:rPr>
              <a:t>Số lượng Cổng nhóm quy trình từ xa hiện được định cấu hình để truyền dữ liệu đến các phiên bản NiFi từ xa hoặc lấy dữ liệu từ các phiên bản NiFi từ xa.</a:t>
            </a:r>
          </a:p>
          <a:p>
            <a:pPr marL="285750" indent="-285750" rtl="0" latinLnBrk="0" hangingPunct="1">
              <a:buFont typeface="Arial"/>
              <a:buChar char="•"/>
            </a:pPr>
            <a:r>
              <a:rPr lang="vi-VN" sz="1200" b="1" i="0" kern="1200" dirty="0">
                <a:solidFill>
                  <a:schemeClr val="tx1"/>
                </a:solidFill>
                <a:effectLst/>
                <a:latin typeface="SamsungOne-400" panose="020B0503030303020204" pitchFamily="34" charset="0"/>
              </a:rPr>
              <a:t>Cổng không truyền: </a:t>
            </a:r>
            <a:r>
              <a:rPr lang="vi-VN" sz="1200" b="0" i="0" kern="1200" dirty="0">
                <a:solidFill>
                  <a:schemeClr val="tx1"/>
                </a:solidFill>
                <a:effectLst/>
                <a:latin typeface="SamsungOne-400" panose="020B0503030303020204" pitchFamily="34" charset="0"/>
              </a:rPr>
              <a:t>Số lượng Cổng của nhóm quy trình từ xa hiện được kết nối với các thành phần trong Nhóm quy trình này nhưng hiện đã tắt chức năng truyền của chúng.</a:t>
            </a:r>
          </a:p>
          <a:p>
            <a:pPr marL="285750" indent="-285750" rtl="0" latinLnBrk="0" hangingPunct="1">
              <a:buFont typeface="Arial"/>
              <a:buChar char="•"/>
            </a:pPr>
            <a:r>
              <a:rPr lang="vi-VN" sz="1200" b="1" i="0" kern="1200" dirty="0">
                <a:solidFill>
                  <a:schemeClr val="tx1"/>
                </a:solidFill>
                <a:effectLst/>
                <a:latin typeface="SamsungOne-400" panose="020B0503030303020204" pitchFamily="34" charset="0"/>
              </a:rPr>
              <a:t>Các thành phần đang chạy: </a:t>
            </a:r>
            <a:r>
              <a:rPr lang="vi-VN" sz="1200" b="0" i="0" kern="1200" dirty="0">
                <a:solidFill>
                  <a:schemeClr val="tx1"/>
                </a:solidFill>
                <a:effectLst/>
                <a:latin typeface="SamsungOne-400" panose="020B0503030303020204" pitchFamily="34" charset="0"/>
              </a:rPr>
              <a:t>Số lượng Bộ xử lý, Cổng đầu vào và Cổng đầu ra hiện đang chạy trong Nhóm quy trình này.</a:t>
            </a:r>
          </a:p>
          <a:p>
            <a:pPr marL="285750" indent="-285750" rtl="0" latinLnBrk="0" hangingPunct="1">
              <a:buFont typeface="Arial"/>
              <a:buChar char="•"/>
            </a:pPr>
            <a:r>
              <a:rPr lang="vi-VN" sz="1200" b="1" i="0" kern="1200" dirty="0">
                <a:solidFill>
                  <a:schemeClr val="tx1"/>
                </a:solidFill>
                <a:effectLst/>
                <a:latin typeface="SamsungOne-400" panose="020B0503030303020204" pitchFamily="34" charset="0"/>
              </a:rPr>
              <a:t>Các thành phần đã dừng: </a:t>
            </a:r>
            <a:r>
              <a:rPr lang="vi-VN" sz="1200" b="0" i="0" kern="1200" dirty="0">
                <a:solidFill>
                  <a:schemeClr val="tx1"/>
                </a:solidFill>
                <a:effectLst/>
                <a:latin typeface="SamsungOne-400" panose="020B0503030303020204" pitchFamily="34" charset="0"/>
              </a:rPr>
              <a:t>Số lượng Bộ xử lý, Cổng đầu vào và Cổng đầu ra hiện không chạy nhưng hợp lệ và được bật. Các thành phần này đã sẵn sàng để bắt đầu.</a:t>
            </a:r>
          </a:p>
          <a:p>
            <a:pPr marL="285750" indent="-285750" rtl="0" latinLnBrk="0" hangingPunct="1">
              <a:buFont typeface="Arial"/>
              <a:buChar char="•"/>
            </a:pPr>
            <a:r>
              <a:rPr lang="vi-VN" sz="1200" b="1" i="0" kern="1200" dirty="0">
                <a:solidFill>
                  <a:schemeClr val="tx1"/>
                </a:solidFill>
                <a:effectLst/>
                <a:latin typeface="SamsungOne-400" panose="020B0503030303020204" pitchFamily="34" charset="0"/>
              </a:rPr>
              <a:t>Thành phần không hợp lệ: </a:t>
            </a:r>
            <a:r>
              <a:rPr lang="vi-VN" sz="1200" b="0" i="0" kern="1200" dirty="0">
                <a:solidFill>
                  <a:schemeClr val="tx1"/>
                </a:solidFill>
                <a:effectLst/>
                <a:latin typeface="SamsungOne-400" panose="020B0503030303020204" pitchFamily="34" charset="0"/>
              </a:rPr>
              <a:t>Số lượng Bộ xử lý, Cổng đầu vào và Cổng đầu ra được bật nhưng hiện không ở trạng thái hợp lệ. Điều này có thể là do các thuộc tính bị định cấu hình sai hoặc các Mối quan hệ bị thiếu.</a:t>
            </a:r>
          </a:p>
          <a:p>
            <a:pPr marL="285750" indent="-285750" rtl="0" latinLnBrk="0" hangingPunct="1">
              <a:buFont typeface="Arial"/>
              <a:buChar char="•"/>
            </a:pPr>
            <a:r>
              <a:rPr lang="vi-VN" sz="1200" b="1" i="0" kern="1200" dirty="0">
                <a:solidFill>
                  <a:schemeClr val="tx1"/>
                </a:solidFill>
                <a:effectLst/>
                <a:latin typeface="SamsungOne-400" panose="020B0503030303020204" pitchFamily="34" charset="0"/>
              </a:rPr>
              <a:t>Các thành phần bị vô hiệu hóa: </a:t>
            </a:r>
            <a:r>
              <a:rPr lang="vi-VN" sz="1200" b="0" i="0" kern="1200" dirty="0">
                <a:solidFill>
                  <a:schemeClr val="tx1"/>
                </a:solidFill>
                <a:effectLst/>
                <a:latin typeface="SamsungOne-400" panose="020B0503030303020204" pitchFamily="34" charset="0"/>
              </a:rPr>
              <a:t>Số lượng Bộ xử lý, Cổng đầu vào và Cổng đầu ra hiện đang bị vô hiệu hóa. Các thành phần này có thể có hoặc không hợp lệ. Nếu Nhóm quy trình được khởi động, các thành phần này sẽ không gây ra bất kỳ lỗi nào nhưng sẽ không được khởi động.</a:t>
            </a:r>
            <a:endParaRPr lang="en-US" sz="1200" b="0" i="0" kern="1200" dirty="0">
              <a:solidFill>
                <a:schemeClr val="tx1"/>
              </a:solidFill>
              <a:effectLst/>
              <a:latin typeface="SamsungOne-400" panose="020B0503030303020204" pitchFamily="34" charset="0"/>
            </a:endParaRPr>
          </a:p>
          <a:p>
            <a:pPr marL="285750" indent="-285750" rtl="0" latinLnBrk="0" hangingPunct="1">
              <a:buFont typeface="Arial"/>
              <a:buChar char="•"/>
            </a:pPr>
            <a:endParaRPr lang="en-US" altLang="ko-KR" b="0" dirty="0">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a:defRPr/>
            </a:pPr>
            <a:r>
              <a:rPr lang="vi-VN" sz="1200" b="0" kern="1200" dirty="0">
                <a:solidFill>
                  <a:schemeClr val="tx1"/>
                </a:solidFill>
                <a:latin typeface="SamsungOne-400" panose="020B0503030303020204" pitchFamily="34" charset="0"/>
              </a:rPr>
              <a:t>Mỗi Bộ xử lý trong Nhóm Quy trình đang chạy, dừng, không hợp lệ hoặc bị vô hiệu hóa.</a:t>
            </a:r>
          </a:p>
          <a:p>
            <a:pPr>
              <a:defRPr/>
            </a:pPr>
            <a:r>
              <a:rPr lang="vi-VN" sz="1200" b="0" kern="1200" dirty="0">
                <a:solidFill>
                  <a:schemeClr val="tx1"/>
                </a:solidFill>
                <a:latin typeface="SamsungOne-400" panose="020B0503030303020204" pitchFamily="34" charset="0"/>
              </a:rPr>
              <a:t>Có thể có Cổng đầu vào và Cổng đầu ra đang nhận và truyền FlowFiles.</a:t>
            </a:r>
          </a:p>
          <a:p>
            <a:pPr>
              <a:defRPr/>
            </a:pPr>
            <a:r>
              <a:rPr lang="vi-VN" sz="1200" b="0" kern="1200" dirty="0">
                <a:solidFill>
                  <a:schemeClr val="tx1"/>
                </a:solidFill>
                <a:latin typeface="SamsungOne-400" panose="020B0503030303020204" pitchFamily="34" charset="0"/>
              </a:rPr>
              <a:t>Số cổng truyền và không truyền được hiển thị.</a:t>
            </a:r>
            <a:endParaRPr lang="en-US" sz="1200" b="0" kern="1200" dirty="0">
              <a:solidFill>
                <a:schemeClr val="tx1"/>
              </a:solidFill>
              <a:latin typeface="SamsungOne-400" panose="020B0503030303020204" pitchFamily="34" charset="0"/>
            </a:endParaRPr>
          </a:p>
          <a:p>
            <a:pPr>
              <a:defRPr/>
            </a:pPr>
            <a:endParaRPr lang="en-KR" altLang="ko-Kore-KR" sz="1200" b="1" kern="1200" dirty="0">
              <a:solidFill>
                <a:schemeClr val="tx1"/>
              </a:solidFill>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sz="1200" b="1" kern="1200" dirty="0">
                <a:solidFill>
                  <a:schemeClr val="tx1"/>
                </a:solidFill>
                <a:latin typeface="SamsungOne-400" panose="020B0503030303020204" pitchFamily="34" charset="0"/>
              </a:rPr>
              <a:t>[</a:t>
            </a:r>
            <a:r>
              <a:rPr lang="en-US" sz="1200" b="1" kern="1200" dirty="0" err="1">
                <a:solidFill>
                  <a:schemeClr val="tx1"/>
                </a:solidFill>
                <a:latin typeface="SamsungOne-400" panose="020B0503030303020204" pitchFamily="34" charset="0"/>
              </a:rPr>
              <a:t>Tài</a:t>
            </a:r>
            <a:r>
              <a:rPr lang="en-US" sz="1200" b="1" kern="1200" baseline="0" dirty="0">
                <a:solidFill>
                  <a:schemeClr val="tx1"/>
                </a:solidFill>
                <a:latin typeface="SamsungOne-400" panose="020B0503030303020204" pitchFamily="34" charset="0"/>
              </a:rPr>
              <a:t> </a:t>
            </a:r>
            <a:r>
              <a:rPr lang="en-US" sz="1200" b="1" kern="1200" baseline="0" dirty="0" err="1">
                <a:solidFill>
                  <a:schemeClr val="tx1"/>
                </a:solidFill>
                <a:latin typeface="SamsungOne-400" panose="020B0503030303020204" pitchFamily="34" charset="0"/>
              </a:rPr>
              <a:t>liệu</a:t>
            </a:r>
            <a:r>
              <a:rPr lang="en-US" sz="1200" b="1" kern="1200" baseline="0" dirty="0">
                <a:solidFill>
                  <a:schemeClr val="tx1"/>
                </a:solidFill>
                <a:latin typeface="SamsungOne-400" panose="020B0503030303020204" pitchFamily="34" charset="0"/>
              </a:rPr>
              <a:t> </a:t>
            </a:r>
            <a:r>
              <a:rPr lang="en-US" sz="1200" b="1" kern="1200" baseline="0" dirty="0" err="1">
                <a:solidFill>
                  <a:schemeClr val="tx1"/>
                </a:solidFill>
                <a:latin typeface="SamsungOne-400" panose="020B0503030303020204" pitchFamily="34" charset="0"/>
              </a:rPr>
              <a:t>tham</a:t>
            </a:r>
            <a:r>
              <a:rPr lang="en-US" sz="1200" b="1" kern="1200" baseline="0" dirty="0">
                <a:solidFill>
                  <a:schemeClr val="tx1"/>
                </a:solidFill>
                <a:latin typeface="SamsungOne-400" panose="020B0503030303020204" pitchFamily="34" charset="0"/>
              </a:rPr>
              <a:t> </a:t>
            </a:r>
            <a:r>
              <a:rPr lang="en-US" sz="1200" b="1" kern="1200" baseline="0" dirty="0" err="1">
                <a:solidFill>
                  <a:schemeClr val="tx1"/>
                </a:solidFill>
                <a:latin typeface="SamsungOne-400" panose="020B0503030303020204" pitchFamily="34" charset="0"/>
              </a:rPr>
              <a:t>khảo</a:t>
            </a:r>
            <a:r>
              <a:rPr lang="en-KR" sz="1200" b="1" kern="1200" dirty="0">
                <a:solidFill>
                  <a:schemeClr val="tx1"/>
                </a:solidFill>
                <a:latin typeface="SamsungOne-400" panose="020B0503030303020204" pitchFamily="34" charset="0"/>
              </a:rPr>
              <a:t>]</a:t>
            </a:r>
          </a:p>
          <a:p>
            <a:r>
              <a:rPr lang="en-US" altLang="ko-KR" sz="1200" b="0" kern="1200" dirty="0">
                <a:solidFill>
                  <a:schemeClr val="tx1"/>
                </a:solidFill>
                <a:latin typeface="SamsungOne-400" panose="020B0503030303020204" pitchFamily="34" charset="0"/>
              </a:rPr>
              <a:t>https://nifi.apache.org/docs/nifi-docs/html/user-guide.html#process_group_anatomy</a:t>
            </a:r>
          </a:p>
          <a:p>
            <a:r>
              <a:rPr lang="en-US" altLang="ko-KR" sz="1200" b="0" kern="1200" dirty="0">
                <a:solidFill>
                  <a:schemeClr val="tx1"/>
                </a:solidFill>
                <a:latin typeface="SamsungOne-400" panose="020B0503030303020204" pitchFamily="34" charset="0"/>
              </a:rPr>
              <a:t>https://nifi.apache.org/docs/nifi-docs/html/user-guide.html#version_states</a:t>
            </a:r>
          </a:p>
          <a:p>
            <a:r>
              <a:rPr lang="en-US" altLang="ko-KR" sz="1200" b="0" kern="1200" dirty="0">
                <a:solidFill>
                  <a:schemeClr val="tx1"/>
                </a:solidFill>
                <a:latin typeface="SamsungOne-400" panose="020B0503030303020204" pitchFamily="34" charset="0"/>
              </a:rPr>
              <a:t>https://nifi.apache.org/docs.html</a:t>
            </a:r>
          </a:p>
          <a:p>
            <a:r>
              <a:rPr lang="en-US" dirty="0">
                <a:latin typeface="SamsungOne-400" panose="020B0503030303020204" pitchFamily="34" charset="0"/>
              </a:rPr>
              <a:t>https://nifi.apache.org/docs/nifi-docs/html/user-guide.html</a:t>
            </a:r>
            <a:endParaRPr lang="en-KR" dirty="0">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148</a:t>
            </a:fld>
            <a:endParaRPr lang="ko-KR" altLang="en-US" dirty="0"/>
          </a:p>
        </p:txBody>
      </p:sp>
    </p:spTree>
    <p:extLst>
      <p:ext uri="{BB962C8B-B14F-4D97-AF65-F5344CB8AC3E}">
        <p14:creationId xmlns:p14="http://schemas.microsoft.com/office/powerpoint/2010/main" val="138748004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normAutofit fontScale="77500" lnSpcReduction="20000"/>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285750" indent="-285750" rtl="0" latinLnBrk="0" hangingPunct="1">
              <a:buFont typeface="Arial"/>
              <a:buChar char="•"/>
            </a:pPr>
            <a:r>
              <a:rPr lang="vi-VN" sz="1200" b="1" i="0" kern="1200" dirty="0">
                <a:solidFill>
                  <a:schemeClr val="tx1"/>
                </a:solidFill>
                <a:effectLst/>
                <a:latin typeface="SamsungOne-400" panose="020B0503030303020204" pitchFamily="34" charset="0"/>
              </a:rPr>
              <a:t>Thống kê: </a:t>
            </a:r>
            <a:r>
              <a:rPr lang="vi-VN" sz="1200" b="0" i="0" kern="1200" dirty="0">
                <a:solidFill>
                  <a:schemeClr val="tx1"/>
                </a:solidFill>
                <a:effectLst/>
                <a:latin typeface="SamsungOne-400" panose="020B0503030303020204" pitchFamily="34" charset="0"/>
              </a:rPr>
              <a:t>Nhóm quy trình cung cấp số liệu thống kê về lượng dữ liệu đã được Nhóm quy trình xử lý trong 5 phút qua cũng như lượng dữ liệu hiện đang được xử lý trong Nhóm quy trình. Các yếu tố sau bao gồm phần "Thống kê" của Nhóm quy trình:</a:t>
            </a:r>
          </a:p>
          <a:p>
            <a:pPr marL="285750" indent="-285750" rtl="0" latinLnBrk="0" hangingPunct="1">
              <a:buFont typeface="Arial"/>
              <a:buChar char="•"/>
            </a:pPr>
            <a:r>
              <a:rPr lang="vi-VN" sz="1200" b="1" i="0" kern="1200" dirty="0">
                <a:solidFill>
                  <a:schemeClr val="tx1"/>
                </a:solidFill>
                <a:effectLst/>
                <a:latin typeface="SamsungOne-400" panose="020B0503030303020204" pitchFamily="34" charset="0"/>
              </a:rPr>
              <a:t>Đã xếp hàng: </a:t>
            </a:r>
            <a:r>
              <a:rPr lang="vi-VN" sz="1200" b="0" i="0" kern="1200" dirty="0">
                <a:solidFill>
                  <a:schemeClr val="tx1"/>
                </a:solidFill>
                <a:effectLst/>
                <a:latin typeface="SamsungOne-400" panose="020B0503030303020204" pitchFamily="34" charset="0"/>
              </a:rPr>
              <a:t>Số lượng Tệp Flow hiện đang được xếp hàng trong Nhóm quy trình. Trường này được biểu thị dưới dạng &lt;count&gt; (&lt;size&gt;) trong đó &lt;count&gt; là số lượng FlowFiles hiện đang được xử lý trong Nhóm quy trình và &lt;size&gt; là tổng kích thước của nội dung của các FlowFiles đó.</a:t>
            </a:r>
          </a:p>
          <a:p>
            <a:pPr marL="285750" indent="-285750" rtl="0" latinLnBrk="0" hangingPunct="1">
              <a:buFont typeface="Arial"/>
              <a:buChar char="•"/>
            </a:pPr>
            <a:r>
              <a:rPr lang="vi-VN" sz="1200" b="1" i="0" kern="1200" dirty="0">
                <a:solidFill>
                  <a:schemeClr val="tx1"/>
                </a:solidFill>
                <a:effectLst/>
                <a:latin typeface="SamsungOne-400" panose="020B0503030303020204" pitchFamily="34" charset="0"/>
              </a:rPr>
              <a:t>Vào: </a:t>
            </a:r>
            <a:r>
              <a:rPr lang="vi-VN" sz="1200" b="0" i="0" kern="1200" dirty="0">
                <a:solidFill>
                  <a:schemeClr val="tx1"/>
                </a:solidFill>
                <a:effectLst/>
                <a:latin typeface="SamsungOne-400" panose="020B0503030303020204" pitchFamily="34" charset="0"/>
              </a:rPr>
              <a:t>Số lượng Tệp luồng đã được chuyển vào Nhóm quy trình thông qua tất cả các Cổng đầu vào của nó trong 5 phút qua. Trường này được biểu thị dưới dạng &lt;count&gt; / &lt;size&gt; → &lt;ports&gt; trong đó &lt;count&gt; là số lượng FlowFiles đã vào Nhóm quy trình trong 5 phút qua, &lt;size&gt; là tổng kích thước của nội dung của các FlowFiles đó và &lt;ports&gt; là số Cổng đầu vào.</a:t>
            </a:r>
          </a:p>
          <a:p>
            <a:pPr marL="285750" indent="-285750" rtl="0" latinLnBrk="0" hangingPunct="1">
              <a:buFont typeface="Arial"/>
              <a:buChar char="•"/>
            </a:pPr>
            <a:r>
              <a:rPr lang="vi-VN" sz="1200" b="1" i="0" kern="1200" dirty="0">
                <a:solidFill>
                  <a:schemeClr val="tx1"/>
                </a:solidFill>
                <a:effectLst/>
                <a:latin typeface="SamsungOne-400" panose="020B0503030303020204" pitchFamily="34" charset="0"/>
              </a:rPr>
              <a:t>Đọc/Ghi: </a:t>
            </a:r>
            <a:r>
              <a:rPr lang="vi-VN" sz="1200" b="0" i="0" kern="1200" dirty="0">
                <a:solidFill>
                  <a:schemeClr val="tx1"/>
                </a:solidFill>
                <a:effectLst/>
                <a:latin typeface="SamsungOne-400" panose="020B0503030303020204" pitchFamily="34" charset="0"/>
              </a:rPr>
              <a:t>Tổng kích thước của nội dung FlowFile mà các thành phần trong Nhóm quy trình đã đọc từ đĩa và ghi vào đĩa. Điều này cung cấp thông tin có giá trị về hiệu suất I/O mà Nhóm quy trình này yêu cầu.</a:t>
            </a:r>
          </a:p>
          <a:p>
            <a:pPr marL="285750" indent="-285750" rtl="0" latinLnBrk="0" hangingPunct="1">
              <a:buFont typeface="Arial"/>
              <a:buChar char="•"/>
            </a:pPr>
            <a:r>
              <a:rPr lang="vi-VN" sz="1200" b="1" i="0" kern="1200" dirty="0">
                <a:solidFill>
                  <a:schemeClr val="tx1"/>
                </a:solidFill>
                <a:effectLst/>
                <a:latin typeface="SamsungOne-400" panose="020B0503030303020204" pitchFamily="34" charset="0"/>
              </a:rPr>
              <a:t>Ra: </a:t>
            </a:r>
            <a:r>
              <a:rPr lang="vi-VN" sz="1200" b="0" i="0" kern="1200" dirty="0">
                <a:solidFill>
                  <a:schemeClr val="tx1"/>
                </a:solidFill>
                <a:effectLst/>
                <a:latin typeface="SamsungOne-400" panose="020B0503030303020204" pitchFamily="34" charset="0"/>
              </a:rPr>
              <a:t>Số lượng FlowFiles đã được chuyển ra khỏi Nhóm quy trình thông qua Cổng đầu ra của nó trong 5 phút qua. Trường này được biểu thị dưới dạng &lt;ports&gt; → &lt;count&gt; (&lt;size&gt;) trong đó &lt;ports&gt; là số lượng Cổng đầu ra, &lt;count&gt; là số lượng FlowFiles đã thoát khỏi Nhóm quy trình trong 5 phút qua và &lt;size &gt; là tổng kích thước nội dung của các FlowFiles đó.</a:t>
            </a:r>
            <a:endParaRPr lang="en-US" sz="1200" b="0" i="0" kern="1200" dirty="0">
              <a:solidFill>
                <a:schemeClr val="tx1"/>
              </a:solidFill>
              <a:effectLst/>
              <a:latin typeface="SamsungOne-400" panose="020B0503030303020204" pitchFamily="34" charset="0"/>
            </a:endParaRPr>
          </a:p>
          <a:p>
            <a:pPr marL="0" indent="0" rtl="0" latinLnBrk="0" hangingPunct="1">
              <a:buFont typeface="Arial"/>
              <a:buNone/>
            </a:pPr>
            <a:br>
              <a:rPr lang="en-US" dirty="0">
                <a:latin typeface="SamsungOne-400" panose="020B0503030303020204" pitchFamily="34" charset="0"/>
                <a:cs typeface="+mn-lt"/>
              </a:rPr>
            </a:b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sz="1200" b="0" kern="1200" dirty="0">
                <a:solidFill>
                  <a:schemeClr val="tx1"/>
                </a:solidFill>
                <a:latin typeface="SamsungOne-400" panose="020B0503030303020204" pitchFamily="34" charset="0"/>
              </a:rPr>
              <a:t>Giới thiệu tất cả trạng thái tổng hợp (số lượng và kích thước) có sẵn trên biểu tượng bề mặt nhóm quy trình.</a:t>
            </a:r>
            <a:endParaRPr lang="en-US" sz="1200" b="0" kern="1200" dirty="0">
              <a:solidFill>
                <a:schemeClr val="tx1"/>
              </a:solidFill>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KR" altLang="ko-Kore-KR" sz="1200" b="1" kern="1200" dirty="0">
              <a:solidFill>
                <a:schemeClr val="tx1"/>
              </a:solidFill>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sz="1200" b="1" kern="1200" dirty="0">
                <a:solidFill>
                  <a:schemeClr val="tx1"/>
                </a:solidFill>
                <a:latin typeface="SamsungOne-400" panose="020B0503030303020204" pitchFamily="34" charset="0"/>
              </a:rPr>
              <a:t>[</a:t>
            </a:r>
            <a:r>
              <a:rPr lang="en-US" sz="1200" b="1" kern="1200" dirty="0" err="1">
                <a:solidFill>
                  <a:schemeClr val="tx1"/>
                </a:solidFill>
                <a:latin typeface="SamsungOne-400" panose="020B0503030303020204" pitchFamily="34" charset="0"/>
              </a:rPr>
              <a:t>Tài</a:t>
            </a:r>
            <a:r>
              <a:rPr lang="en-US" sz="1200" b="1" kern="1200" baseline="0" dirty="0">
                <a:solidFill>
                  <a:schemeClr val="tx1"/>
                </a:solidFill>
                <a:latin typeface="SamsungOne-400" panose="020B0503030303020204" pitchFamily="34" charset="0"/>
              </a:rPr>
              <a:t> </a:t>
            </a:r>
            <a:r>
              <a:rPr lang="en-US" sz="1200" b="1" kern="1200" baseline="0" dirty="0" err="1">
                <a:solidFill>
                  <a:schemeClr val="tx1"/>
                </a:solidFill>
                <a:latin typeface="SamsungOne-400" panose="020B0503030303020204" pitchFamily="34" charset="0"/>
              </a:rPr>
              <a:t>liệu</a:t>
            </a:r>
            <a:r>
              <a:rPr lang="en-US" sz="1200" b="1" kern="1200" baseline="0" dirty="0">
                <a:solidFill>
                  <a:schemeClr val="tx1"/>
                </a:solidFill>
                <a:latin typeface="SamsungOne-400" panose="020B0503030303020204" pitchFamily="34" charset="0"/>
              </a:rPr>
              <a:t> </a:t>
            </a:r>
            <a:r>
              <a:rPr lang="en-US" sz="1200" b="1" kern="1200" baseline="0" dirty="0" err="1">
                <a:solidFill>
                  <a:schemeClr val="tx1"/>
                </a:solidFill>
                <a:latin typeface="SamsungOne-400" panose="020B0503030303020204" pitchFamily="34" charset="0"/>
              </a:rPr>
              <a:t>tham</a:t>
            </a:r>
            <a:r>
              <a:rPr lang="en-US" sz="1200" b="1" kern="1200" baseline="0" dirty="0">
                <a:solidFill>
                  <a:schemeClr val="tx1"/>
                </a:solidFill>
                <a:latin typeface="SamsungOne-400" panose="020B0503030303020204" pitchFamily="34" charset="0"/>
              </a:rPr>
              <a:t> </a:t>
            </a:r>
            <a:r>
              <a:rPr lang="en-US" sz="1200" b="1" kern="1200" baseline="0" dirty="0" err="1">
                <a:solidFill>
                  <a:schemeClr val="tx1"/>
                </a:solidFill>
                <a:latin typeface="SamsungOne-400" panose="020B0503030303020204" pitchFamily="34" charset="0"/>
              </a:rPr>
              <a:t>khảo</a:t>
            </a:r>
            <a:r>
              <a:rPr lang="en-KR" sz="1200" b="1" kern="1200" dirty="0">
                <a:solidFill>
                  <a:schemeClr val="tx1"/>
                </a:solidFill>
                <a:latin typeface="SamsungOne-400" panose="020B0503030303020204" pitchFamily="34" charset="0"/>
              </a:rPr>
              <a:t>]</a:t>
            </a:r>
          </a:p>
          <a:p>
            <a:r>
              <a:rPr lang="en-US" altLang="ko-KR" sz="1200" b="0" kern="1200" dirty="0">
                <a:solidFill>
                  <a:schemeClr val="tx1"/>
                </a:solidFill>
                <a:latin typeface="SamsungOne-400" panose="020B0503030303020204" pitchFamily="34" charset="0"/>
              </a:rPr>
              <a:t>https://nifi.apache.org/docs/nifi-docs/html/user-guide.html#process_group_anatomy</a:t>
            </a:r>
          </a:p>
          <a:p>
            <a:r>
              <a:rPr lang="en-US" altLang="ko-KR" sz="1200" b="0" kern="1200" dirty="0">
                <a:solidFill>
                  <a:schemeClr val="tx1"/>
                </a:solidFill>
                <a:latin typeface="SamsungOne-400" panose="020B0503030303020204" pitchFamily="34" charset="0"/>
              </a:rPr>
              <a:t>https://nifi.apache.org/docs.html</a:t>
            </a:r>
          </a:p>
          <a:p>
            <a:r>
              <a:rPr lang="en-US" dirty="0">
                <a:latin typeface="SamsungOne-400" panose="020B0503030303020204" pitchFamily="34" charset="0"/>
              </a:rPr>
              <a:t>https://nifi.apache.org/docs/nifi-docs/html/user-guide.html</a:t>
            </a:r>
            <a:endParaRPr lang="en-KR" dirty="0">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149</a:t>
            </a:fld>
            <a:endParaRPr lang="ko-KR" altLang="en-US" dirty="0"/>
          </a:p>
        </p:txBody>
      </p:sp>
    </p:spTree>
    <p:extLst>
      <p:ext uri="{BB962C8B-B14F-4D97-AF65-F5344CB8AC3E}">
        <p14:creationId xmlns:p14="http://schemas.microsoft.com/office/powerpoint/2010/main" val="38321998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Trong chuỗi slide tiếp theo, chúng tôi sẽ giới thiệu 1 khái niệm cốt lõi.</a:t>
            </a:r>
          </a:p>
          <a:p>
            <a:r>
              <a:rPr lang="vi-VN" altLang="ko-KR" b="0" dirty="0">
                <a:latin typeface="SamsungOne-400" panose="020B0503030303020204" pitchFamily="34" charset="0"/>
              </a:rPr>
              <a:t>Ví dụ, slide này nhập một bảng duy nhất.</a:t>
            </a:r>
          </a:p>
          <a:p>
            <a:r>
              <a:rPr lang="vi-VN" altLang="ko-KR" b="0" dirty="0">
                <a:latin typeface="SamsungOne-400" panose="020B0503030303020204" pitchFamily="34" charset="0"/>
              </a:rPr>
              <a:t>Chúng tôi sẽ đề cập đến từng khái niệm cốt lõi và các đối số lệnh con chính được sử dụng cho từng khái niệm.</a:t>
            </a:r>
          </a:p>
          <a:p>
            <a:r>
              <a:rPr lang="vi-VN" altLang="ko-KR" b="0" dirty="0">
                <a:latin typeface="SamsungOne-400" panose="020B0503030303020204" pitchFamily="34" charset="0"/>
              </a:rPr>
              <a:t>Trong lệnh, khái niệm mới được giới thiệu sẽ có văn bản màu đỏ.</a:t>
            </a:r>
            <a:endParaRPr lang="en-US" altLang="ko-KR" b="0" dirty="0">
              <a:latin typeface="SamsungOne-400" panose="020B0503030303020204" pitchFamily="34" charset="0"/>
            </a:endParaRPr>
          </a:p>
          <a:p>
            <a:endParaRPr lang="en-US" altLang="ko-KR" b="0" u="none" dirty="0">
              <a:latin typeface="SamsungOne-400" panose="020B0503030303020204" pitchFamily="34" charset="0"/>
            </a:endParaRPr>
          </a:p>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p>
          <a:p>
            <a:r>
              <a:rPr lang="vi-VN" altLang="ko-KR" b="0" dirty="0">
                <a:latin typeface="SamsungOne-400" panose="020B0503030303020204" pitchFamily="34" charset="0"/>
              </a:rPr>
              <a:t>Để nhập một bảng, lượng thông tin tối thiểu mà chúng tôi cung cấp là:</a:t>
            </a:r>
            <a:endParaRPr lang="en-US" altLang="ko-KR" b="0" dirty="0">
              <a:latin typeface="SamsungOne-400" panose="020B0503030303020204" pitchFamily="34" charset="0"/>
            </a:endParaRPr>
          </a:p>
          <a:p>
            <a:pPr marL="171450" indent="-171450">
              <a:buFont typeface="Arial" panose="020B0604020202020204" pitchFamily="34" charset="0"/>
              <a:buChar char="•"/>
            </a:pPr>
            <a:r>
              <a:rPr lang="vi-VN" altLang="ko-KR" b="0" dirty="0">
                <a:latin typeface="SamsungOne-400" panose="020B0503030303020204" pitchFamily="34" charset="0"/>
              </a:rPr>
              <a:t>chuỗi kết nối</a:t>
            </a:r>
          </a:p>
          <a:p>
            <a:pPr marL="171450" indent="-171450">
              <a:buFont typeface="Arial" panose="020B0604020202020204" pitchFamily="34" charset="0"/>
              <a:buChar char="•"/>
            </a:pPr>
            <a:r>
              <a:rPr lang="vi-VN" altLang="ko-KR" b="0" dirty="0">
                <a:latin typeface="SamsungOne-400" panose="020B0503030303020204" pitchFamily="34" charset="0"/>
              </a:rPr>
              <a:t>tên người dùng và mật khẩu</a:t>
            </a:r>
          </a:p>
          <a:p>
            <a:pPr marL="171450" indent="-171450">
              <a:buFont typeface="Arial" panose="020B0604020202020204" pitchFamily="34" charset="0"/>
              <a:buChar char="•"/>
            </a:pPr>
            <a:r>
              <a:rPr lang="vi-VN" altLang="ko-KR" b="0" dirty="0">
                <a:latin typeface="SamsungOne-400" panose="020B0503030303020204" pitchFamily="34" charset="0"/>
              </a:rPr>
              <a:t>tên bảng cần nhập</a:t>
            </a:r>
            <a:endParaRPr lang="en-US" altLang="ko-KR" b="0" dirty="0">
              <a:latin typeface="SamsungOne-400" panose="020B0503030303020204" pitchFamily="34" charset="0"/>
            </a:endParaRPr>
          </a:p>
          <a:p>
            <a:pPr marL="171450" indent="-171450">
              <a:buFont typeface="Arial" panose="020B0604020202020204" pitchFamily="34" charset="0"/>
              <a:buChar char="•"/>
            </a:pP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ore-KR" sz="1200" b="1" kern="1200" dirty="0">
                <a:solidFill>
                  <a:schemeClr val="tx1"/>
                </a:solidFill>
                <a:latin typeface="SamsungOne-400" panose="020B0503030303020204" pitchFamily="34" charset="0"/>
                <a:ea typeface="+mn-ea"/>
                <a:cs typeface="+mn-cs"/>
              </a:rPr>
              <a:t>[</a:t>
            </a:r>
            <a:r>
              <a:rPr lang="en-US" altLang="ko-Kore-KR" sz="1200" b="1" kern="1200" dirty="0" err="1">
                <a:solidFill>
                  <a:schemeClr val="tx1"/>
                </a:solidFill>
                <a:latin typeface="SamsungOne-400" panose="020B0503030303020204" pitchFamily="34" charset="0"/>
                <a:ea typeface="+mn-ea"/>
                <a:cs typeface="+mn-cs"/>
              </a:rPr>
              <a:t>Tài</a:t>
            </a:r>
            <a:r>
              <a:rPr lang="en-US" altLang="ko-Kore-KR" sz="1200" b="1" kern="1200" baseline="0" dirty="0">
                <a:solidFill>
                  <a:schemeClr val="tx1"/>
                </a:solidFill>
                <a:latin typeface="SamsungOne-400" panose="020B0503030303020204" pitchFamily="34" charset="0"/>
                <a:ea typeface="+mn-ea"/>
                <a:cs typeface="+mn-cs"/>
              </a:rPr>
              <a:t> </a:t>
            </a:r>
            <a:r>
              <a:rPr lang="en-US" altLang="ko-Kore-KR" sz="1200" b="1" kern="1200" baseline="0" dirty="0" err="1">
                <a:solidFill>
                  <a:schemeClr val="tx1"/>
                </a:solidFill>
                <a:latin typeface="SamsungOne-400" panose="020B0503030303020204" pitchFamily="34" charset="0"/>
                <a:ea typeface="+mn-ea"/>
                <a:cs typeface="+mn-cs"/>
              </a:rPr>
              <a:t>liệu</a:t>
            </a:r>
            <a:r>
              <a:rPr lang="en-US" altLang="ko-Kore-KR" sz="1200" b="1" kern="1200" baseline="0" dirty="0">
                <a:solidFill>
                  <a:schemeClr val="tx1"/>
                </a:solidFill>
                <a:latin typeface="SamsungOne-400" panose="020B0503030303020204" pitchFamily="34" charset="0"/>
                <a:ea typeface="+mn-ea"/>
                <a:cs typeface="+mn-cs"/>
              </a:rPr>
              <a:t> </a:t>
            </a:r>
            <a:r>
              <a:rPr lang="en-US" altLang="ko-Kore-KR" sz="1200" b="1" kern="1200" baseline="0" dirty="0" err="1">
                <a:solidFill>
                  <a:schemeClr val="tx1"/>
                </a:solidFill>
                <a:latin typeface="SamsungOne-400" panose="020B0503030303020204" pitchFamily="34" charset="0"/>
                <a:ea typeface="+mn-ea"/>
                <a:cs typeface="+mn-cs"/>
              </a:rPr>
              <a:t>tham</a:t>
            </a:r>
            <a:r>
              <a:rPr lang="en-US" altLang="ko-Kore-KR" sz="1200" b="1" kern="1200" baseline="0" dirty="0">
                <a:solidFill>
                  <a:schemeClr val="tx1"/>
                </a:solidFill>
                <a:latin typeface="SamsungOne-400" panose="020B0503030303020204" pitchFamily="34" charset="0"/>
                <a:ea typeface="+mn-ea"/>
                <a:cs typeface="+mn-cs"/>
              </a:rPr>
              <a:t> </a:t>
            </a:r>
            <a:r>
              <a:rPr lang="en-US" altLang="ko-Kore-KR" sz="1200" b="1" kern="1200" baseline="0" dirty="0" err="1">
                <a:solidFill>
                  <a:schemeClr val="tx1"/>
                </a:solidFill>
                <a:latin typeface="SamsungOne-400" panose="020B0503030303020204" pitchFamily="34" charset="0"/>
                <a:ea typeface="+mn-ea"/>
                <a:cs typeface="+mn-cs"/>
              </a:rPr>
              <a:t>khảo</a:t>
            </a:r>
            <a:r>
              <a:rPr lang="en-KR" altLang="ko-Kore-KR" sz="1200" b="1" kern="1200" dirty="0">
                <a:solidFill>
                  <a:schemeClr val="tx1"/>
                </a:solidFill>
                <a:latin typeface="SamsungOne-400" panose="020B0503030303020204" pitchFamily="34" charset="0"/>
                <a:ea typeface="+mn-ea"/>
                <a:cs typeface="+mn-cs"/>
              </a:rPr>
              <a:t>]</a:t>
            </a:r>
          </a:p>
          <a:p>
            <a:r>
              <a:rPr lang="en-US" altLang="ko-KR" b="0" dirty="0">
                <a:latin typeface="SamsungOne-400" panose="020B0503030303020204" pitchFamily="34" charset="0"/>
              </a:rPr>
              <a:t>https://sqoop.apache.org/docs/1.4.7/SqoopUserGuide.html#_purpose</a:t>
            </a:r>
            <a:endParaRPr lang="en-KR" altLang="ko-KR" b="0"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15</a:t>
            </a:fld>
            <a:endParaRPr lang="ko-KR" altLang="en-US" dirty="0"/>
          </a:p>
        </p:txBody>
      </p:sp>
    </p:spTree>
    <p:extLst>
      <p:ext uri="{BB962C8B-B14F-4D97-AF65-F5344CB8AC3E}">
        <p14:creationId xmlns:p14="http://schemas.microsoft.com/office/powerpoint/2010/main" val="109143319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a:defRPr/>
            </a:pPr>
            <a:r>
              <a:rPr lang="en-US" altLang="ko-KR" b="0" dirty="0" err="1">
                <a:latin typeface="SamsungOne-400" panose="020B0503030303020204" pitchFamily="34" charset="0"/>
              </a:rPr>
              <a:t>Có</a:t>
            </a:r>
            <a:r>
              <a:rPr lang="en-US" altLang="ko-KR" b="0" dirty="0">
                <a:latin typeface="SamsungOne-400" panose="020B0503030303020204" pitchFamily="34" charset="0"/>
              </a:rPr>
              <a:t> </a:t>
            </a:r>
            <a:r>
              <a:rPr lang="en-US" altLang="ko-KR" b="0" dirty="0" err="1">
                <a:latin typeface="SamsungOne-400" panose="020B0503030303020204" pitchFamily="34" charset="0"/>
              </a:rPr>
              <a:t>một</a:t>
            </a:r>
            <a:r>
              <a:rPr lang="en-US" altLang="ko-KR" b="0" dirty="0">
                <a:latin typeface="SamsungOne-400" panose="020B0503030303020204" pitchFamily="34" charset="0"/>
              </a:rPr>
              <a:t> </a:t>
            </a:r>
            <a:r>
              <a:rPr lang="en-US" altLang="ko-KR" b="0" dirty="0" err="1">
                <a:latin typeface="SamsungOne-400" panose="020B0503030303020204" pitchFamily="34" charset="0"/>
              </a:rPr>
              <a:t>phần</a:t>
            </a:r>
            <a:r>
              <a:rPr lang="en-US" altLang="ko-KR" b="0" dirty="0">
                <a:latin typeface="SamsungOne-400" panose="020B0503030303020204" pitchFamily="34" charset="0"/>
              </a:rPr>
              <a:t> </a:t>
            </a:r>
            <a:r>
              <a:rPr lang="en-US" altLang="ko-KR" b="0" dirty="0" err="1">
                <a:latin typeface="SamsungOne-400" panose="020B0503030303020204" pitchFamily="34" charset="0"/>
              </a:rPr>
              <a:t>tử</a:t>
            </a:r>
            <a:r>
              <a:rPr lang="en-US" altLang="ko-KR" b="0" dirty="0">
                <a:latin typeface="SamsungOne-400" panose="020B0503030303020204" pitchFamily="34" charset="0"/>
              </a:rPr>
              <a:t> video </a:t>
            </a:r>
            <a:r>
              <a:rPr lang="en-US" altLang="ko-KR" b="0" dirty="0" err="1">
                <a:latin typeface="SamsungOne-400" panose="020B0503030303020204" pitchFamily="34" charset="0"/>
              </a:rPr>
              <a:t>trong</a:t>
            </a:r>
            <a:r>
              <a:rPr lang="en-US" altLang="ko-KR" b="0" dirty="0">
                <a:latin typeface="SamsungOne-400" panose="020B0503030303020204" pitchFamily="34" charset="0"/>
              </a:rPr>
              <a:t> </a:t>
            </a:r>
            <a:r>
              <a:rPr lang="en-US" altLang="ko-KR" b="0" dirty="0" err="1">
                <a:latin typeface="SamsungOne-400" panose="020B0503030303020204" pitchFamily="34" charset="0"/>
              </a:rPr>
              <a:t>trang</a:t>
            </a:r>
            <a:r>
              <a:rPr lang="en-US" altLang="ko-KR" b="0" dirty="0">
                <a:latin typeface="SamsungOne-400" panose="020B0503030303020204" pitchFamily="34" charset="0"/>
              </a:rPr>
              <a:t> </a:t>
            </a:r>
            <a:r>
              <a:rPr lang="en-US" altLang="ko-KR" b="0" dirty="0" err="1">
                <a:latin typeface="SamsungOne-400" panose="020B0503030303020204" pitchFamily="34" charset="0"/>
              </a:rPr>
              <a:t>trình</a:t>
            </a:r>
            <a:r>
              <a:rPr lang="en-US" altLang="ko-KR" b="0" dirty="0">
                <a:latin typeface="SamsungOne-400" panose="020B0503030303020204" pitchFamily="34" charset="0"/>
              </a:rPr>
              <a:t> </a:t>
            </a:r>
            <a:r>
              <a:rPr lang="en-US" altLang="ko-KR" b="0" dirty="0" err="1">
                <a:latin typeface="SamsungOne-400" panose="020B0503030303020204" pitchFamily="34" charset="0"/>
              </a:rPr>
              <a:t>bày</a:t>
            </a:r>
            <a:r>
              <a:rPr lang="en-US" altLang="ko-KR" b="0" dirty="0">
                <a:latin typeface="SamsungOne-400" panose="020B0503030303020204" pitchFamily="34" charset="0"/>
              </a:rPr>
              <a:t> </a:t>
            </a:r>
            <a:r>
              <a:rPr lang="en-US" altLang="ko-KR" b="0" dirty="0" err="1">
                <a:latin typeface="SamsungOne-400" panose="020B0503030303020204" pitchFamily="34" charset="0"/>
              </a:rPr>
              <a:t>này</a:t>
            </a:r>
            <a:r>
              <a:rPr lang="en-US" altLang="ko-KR" b="0" dirty="0">
                <a:latin typeface="SamsungOne-400" panose="020B0503030303020204" pitchFamily="34" charset="0"/>
              </a:rPr>
              <a:t>.</a:t>
            </a:r>
          </a:p>
          <a:p>
            <a:pPr>
              <a:defRPr/>
            </a:pPr>
            <a:r>
              <a:rPr lang="en-US" altLang="ko-KR" b="0" dirty="0" err="1">
                <a:latin typeface="SamsungOne-400" panose="020B0503030303020204" pitchFamily="34" charset="0"/>
              </a:rPr>
              <a:t>Bấm</a:t>
            </a:r>
            <a:r>
              <a:rPr lang="en-US" altLang="ko-KR" b="0" dirty="0">
                <a:latin typeface="SamsungOne-400" panose="020B0503030303020204" pitchFamily="34" charset="0"/>
              </a:rPr>
              <a:t> </a:t>
            </a:r>
            <a:r>
              <a:rPr lang="en-US" altLang="ko-KR" b="0" dirty="0" err="1">
                <a:latin typeface="SamsungOne-400" panose="020B0503030303020204" pitchFamily="34" charset="0"/>
              </a:rPr>
              <a:t>vào</a:t>
            </a:r>
            <a:r>
              <a:rPr lang="en-US" altLang="ko-KR" b="0" dirty="0">
                <a:latin typeface="SamsungOne-400" panose="020B0503030303020204" pitchFamily="34" charset="0"/>
              </a:rPr>
              <a:t> </a:t>
            </a:r>
            <a:r>
              <a:rPr lang="en-US" altLang="ko-KR" b="0" dirty="0" err="1">
                <a:latin typeface="SamsungOne-400" panose="020B0503030303020204" pitchFamily="34" charset="0"/>
              </a:rPr>
              <a:t>hình</a:t>
            </a:r>
            <a:r>
              <a:rPr lang="en-US" altLang="ko-KR" b="0" dirty="0">
                <a:latin typeface="SamsungOne-400" panose="020B0503030303020204" pitchFamily="34" charset="0"/>
              </a:rPr>
              <a:t> </a:t>
            </a:r>
            <a:r>
              <a:rPr lang="en-US" altLang="ko-KR" b="0" dirty="0" err="1">
                <a:latin typeface="SamsungOne-400" panose="020B0503030303020204" pitchFamily="34" charset="0"/>
              </a:rPr>
              <a:t>ảnh</a:t>
            </a:r>
            <a:r>
              <a:rPr lang="en-US" altLang="ko-KR" b="0" dirty="0">
                <a:latin typeface="SamsungOne-400" panose="020B0503030303020204" pitchFamily="34" charset="0"/>
              </a:rPr>
              <a:t> </a:t>
            </a:r>
            <a:r>
              <a:rPr lang="en-US" altLang="ko-KR" b="0" dirty="0" err="1">
                <a:latin typeface="SamsungOne-400" panose="020B0503030303020204" pitchFamily="34" charset="0"/>
              </a:rPr>
              <a:t>để</a:t>
            </a:r>
            <a:r>
              <a:rPr lang="en-US" altLang="ko-KR" b="0" dirty="0">
                <a:latin typeface="SamsungOne-400" panose="020B0503030303020204" pitchFamily="34" charset="0"/>
              </a:rPr>
              <a:t> </a:t>
            </a:r>
            <a:r>
              <a:rPr lang="en-US" altLang="ko-KR" b="0" dirty="0" err="1">
                <a:latin typeface="SamsungOne-400" panose="020B0503030303020204" pitchFamily="34" charset="0"/>
              </a:rPr>
              <a:t>hiển</a:t>
            </a:r>
            <a:r>
              <a:rPr lang="en-US" altLang="ko-KR" b="0" dirty="0">
                <a:latin typeface="SamsungOne-400" panose="020B0503030303020204" pitchFamily="34" charset="0"/>
              </a:rPr>
              <a:t> </a:t>
            </a:r>
            <a:r>
              <a:rPr lang="en-US" altLang="ko-KR" b="0" dirty="0" err="1">
                <a:latin typeface="SamsungOne-400" panose="020B0503030303020204" pitchFamily="34" charset="0"/>
              </a:rPr>
              <a:t>thị</a:t>
            </a:r>
            <a:r>
              <a:rPr lang="en-US" altLang="ko-KR" b="0" dirty="0">
                <a:latin typeface="SamsungOne-400" panose="020B0503030303020204" pitchFamily="34" charset="0"/>
              </a:rPr>
              <a:t> video.</a:t>
            </a:r>
          </a:p>
          <a:p>
            <a:pPr>
              <a:defRPr/>
            </a:pPr>
            <a:endParaRPr lang="en-US" altLang="ko-KR" b="0" dirty="0">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sz="1200" b="0" kern="1200" dirty="0" err="1">
                <a:solidFill>
                  <a:schemeClr val="tx1"/>
                </a:solidFill>
                <a:latin typeface="SamsungOne-400" panose="020B0503030303020204" pitchFamily="34" charset="0"/>
                <a:ea typeface="+mn-ea"/>
                <a:cs typeface="+mn-cs"/>
              </a:rPr>
              <a:t>Chỉ</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ra</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cách</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tạo</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một</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Nhóm</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quy</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trình</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trống</a:t>
            </a:r>
            <a:r>
              <a:rPr lang="en-US" sz="1200" b="0" kern="1200" dirty="0">
                <a:solidFill>
                  <a:schemeClr val="tx1"/>
                </a:solidFill>
                <a:latin typeface="SamsungOne-400" panose="020B0503030303020204" pitchFamily="34" charset="0"/>
                <a:ea typeface="+mn-ea"/>
                <a:cs typeface="+mn-cs"/>
              </a:rPr>
              <a:t>.</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KR" altLang="ko-Kore-KR" sz="1200" b="1" kern="1200" dirty="0">
              <a:solidFill>
                <a:schemeClr val="tx1"/>
              </a:solidFill>
              <a:latin typeface="SamsungOne-400" panose="020B0503030303020204" pitchFamily="34" charset="0"/>
              <a:ea typeface="+mn-ea"/>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sz="1200" b="1" kern="1200" dirty="0">
                <a:solidFill>
                  <a:schemeClr val="tx1"/>
                </a:solidFill>
                <a:latin typeface="SamsungOne-400" panose="020B0503030303020204" pitchFamily="34" charset="0"/>
                <a:ea typeface="+mn-ea"/>
                <a:cs typeface="+mn-cs"/>
              </a:rPr>
              <a:t>[</a:t>
            </a:r>
            <a:r>
              <a:rPr lang="en-US" sz="1200" b="1" kern="1200" dirty="0" err="1">
                <a:solidFill>
                  <a:schemeClr val="tx1"/>
                </a:solidFill>
                <a:latin typeface="SamsungOne-400" panose="020B0503030303020204" pitchFamily="34" charset="0"/>
                <a:ea typeface="+mn-ea"/>
                <a:cs typeface="+mn-cs"/>
              </a:rPr>
              <a:t>Tài</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liệu</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tham</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khảo</a:t>
            </a:r>
            <a:r>
              <a:rPr lang="en-KR" sz="1200" b="1" kern="1200" dirty="0">
                <a:solidFill>
                  <a:schemeClr val="tx1"/>
                </a:solidFill>
                <a:latin typeface="SamsungOne-400" panose="020B0503030303020204" pitchFamily="34" charset="0"/>
                <a:ea typeface="+mn-ea"/>
                <a:cs typeface="+mn-cs"/>
              </a:rPr>
              <a:t>]</a:t>
            </a:r>
            <a:endParaRPr lang="en-KR" sz="1200" b="1" kern="1200" dirty="0">
              <a:solidFill>
                <a:schemeClr val="tx1"/>
              </a:solidFill>
              <a:latin typeface="SamsungOne-400" panose="020B0503030303020204" pitchFamily="34" charset="0"/>
            </a:endParaRPr>
          </a:p>
          <a:p>
            <a:r>
              <a:rPr lang="en-US" altLang="ko-KR" sz="1200" kern="1200" dirty="0">
                <a:solidFill>
                  <a:schemeClr val="tx1"/>
                </a:solidFill>
                <a:latin typeface="SamsungOne-400" panose="020B0503030303020204" pitchFamily="34" charset="0"/>
                <a:cs typeface="+mn-cs"/>
              </a:rPr>
              <a:t>https://nifi.apache.org/docs.html</a:t>
            </a:r>
          </a:p>
          <a:p>
            <a:r>
              <a:rPr lang="en-US" dirty="0"/>
              <a:t>https://nifi.apache.org/docs/nifi-docs/html/user-guide.html</a:t>
            </a:r>
            <a:endParaRPr lang="en-KR" dirty="0"/>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150</a:t>
            </a:fld>
            <a:endParaRPr lang="ko-KR" altLang="en-US" dirty="0"/>
          </a:p>
        </p:txBody>
      </p:sp>
    </p:spTree>
    <p:extLst>
      <p:ext uri="{BB962C8B-B14F-4D97-AF65-F5344CB8AC3E}">
        <p14:creationId xmlns:p14="http://schemas.microsoft.com/office/powerpoint/2010/main" val="28377314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a:defRPr/>
            </a:pPr>
            <a:r>
              <a:rPr lang="en-US" altLang="ko-KR" b="0" dirty="0" err="1">
                <a:latin typeface="SamsungOne-400" panose="020B0503030303020204" pitchFamily="34" charset="0"/>
              </a:rPr>
              <a:t>Có</a:t>
            </a:r>
            <a:r>
              <a:rPr lang="en-US" altLang="ko-KR" b="0" dirty="0">
                <a:latin typeface="SamsungOne-400" panose="020B0503030303020204" pitchFamily="34" charset="0"/>
              </a:rPr>
              <a:t> </a:t>
            </a:r>
            <a:r>
              <a:rPr lang="en-US" altLang="ko-KR" b="0" dirty="0" err="1">
                <a:latin typeface="SamsungOne-400" panose="020B0503030303020204" pitchFamily="34" charset="0"/>
              </a:rPr>
              <a:t>một</a:t>
            </a:r>
            <a:r>
              <a:rPr lang="en-US" altLang="ko-KR" b="0" dirty="0">
                <a:latin typeface="SamsungOne-400" panose="020B0503030303020204" pitchFamily="34" charset="0"/>
              </a:rPr>
              <a:t> </a:t>
            </a:r>
            <a:r>
              <a:rPr lang="en-US" altLang="ko-KR" b="0" dirty="0" err="1">
                <a:latin typeface="SamsungOne-400" panose="020B0503030303020204" pitchFamily="34" charset="0"/>
              </a:rPr>
              <a:t>yếu</a:t>
            </a:r>
            <a:r>
              <a:rPr lang="en-US" altLang="ko-KR" b="0" dirty="0">
                <a:latin typeface="SamsungOne-400" panose="020B0503030303020204" pitchFamily="34" charset="0"/>
              </a:rPr>
              <a:t> </a:t>
            </a:r>
            <a:r>
              <a:rPr lang="en-US" altLang="ko-KR" b="0" dirty="0" err="1">
                <a:latin typeface="SamsungOne-400" panose="020B0503030303020204" pitchFamily="34" charset="0"/>
              </a:rPr>
              <a:t>tố</a:t>
            </a:r>
            <a:r>
              <a:rPr lang="en-US" altLang="ko-KR" b="0" dirty="0">
                <a:latin typeface="SamsungOne-400" panose="020B0503030303020204" pitchFamily="34" charset="0"/>
              </a:rPr>
              <a:t> video </a:t>
            </a:r>
            <a:r>
              <a:rPr lang="en-US" altLang="ko-KR" b="0" dirty="0" err="1">
                <a:latin typeface="SamsungOne-400" panose="020B0503030303020204" pitchFamily="34" charset="0"/>
              </a:rPr>
              <a:t>trong</a:t>
            </a:r>
            <a:r>
              <a:rPr lang="en-US" altLang="ko-KR" b="0" dirty="0">
                <a:latin typeface="SamsungOne-400" panose="020B0503030303020204" pitchFamily="34" charset="0"/>
              </a:rPr>
              <a:t> slide </a:t>
            </a:r>
            <a:r>
              <a:rPr lang="en-US" altLang="ko-KR" b="0" dirty="0" err="1">
                <a:latin typeface="SamsungOne-400" panose="020B0503030303020204" pitchFamily="34" charset="0"/>
              </a:rPr>
              <a:t>này</a:t>
            </a:r>
            <a:r>
              <a:rPr lang="en-US" altLang="ko-KR" b="0" dirty="0">
                <a:latin typeface="SamsungOne-400" panose="020B0503030303020204" pitchFamily="34" charset="0"/>
              </a:rPr>
              <a:t>.</a:t>
            </a:r>
          </a:p>
          <a:p>
            <a:pPr>
              <a:defRPr/>
            </a:pPr>
            <a:r>
              <a:rPr lang="en-US" altLang="ko-KR" b="0" dirty="0" err="1">
                <a:latin typeface="SamsungOne-400" panose="020B0503030303020204" pitchFamily="34" charset="0"/>
              </a:rPr>
              <a:t>Bấm</a:t>
            </a:r>
            <a:r>
              <a:rPr lang="en-US" altLang="ko-KR" b="0" dirty="0">
                <a:latin typeface="SamsungOne-400" panose="020B0503030303020204" pitchFamily="34" charset="0"/>
              </a:rPr>
              <a:t> </a:t>
            </a:r>
            <a:r>
              <a:rPr lang="en-US" altLang="ko-KR" b="0" dirty="0" err="1">
                <a:latin typeface="SamsungOne-400" panose="020B0503030303020204" pitchFamily="34" charset="0"/>
              </a:rPr>
              <a:t>vào</a:t>
            </a:r>
            <a:r>
              <a:rPr lang="en-US" altLang="ko-KR" b="0" dirty="0">
                <a:latin typeface="SamsungOne-400" panose="020B0503030303020204" pitchFamily="34" charset="0"/>
              </a:rPr>
              <a:t> </a:t>
            </a:r>
            <a:r>
              <a:rPr lang="en-US" altLang="ko-KR" b="0" dirty="0" err="1">
                <a:latin typeface="SamsungOne-400" panose="020B0503030303020204" pitchFamily="34" charset="0"/>
              </a:rPr>
              <a:t>hình</a:t>
            </a:r>
            <a:r>
              <a:rPr lang="en-US" altLang="ko-KR" b="0" dirty="0">
                <a:latin typeface="SamsungOne-400" panose="020B0503030303020204" pitchFamily="34" charset="0"/>
              </a:rPr>
              <a:t> </a:t>
            </a:r>
            <a:r>
              <a:rPr lang="en-US" altLang="ko-KR" b="0" dirty="0" err="1">
                <a:latin typeface="SamsungOne-400" panose="020B0503030303020204" pitchFamily="34" charset="0"/>
              </a:rPr>
              <a:t>ảnh</a:t>
            </a:r>
            <a:r>
              <a:rPr lang="en-US" altLang="ko-KR" b="0" dirty="0">
                <a:latin typeface="SamsungOne-400" panose="020B0503030303020204" pitchFamily="34" charset="0"/>
              </a:rPr>
              <a:t> </a:t>
            </a:r>
            <a:r>
              <a:rPr lang="en-US" altLang="ko-KR" b="0" dirty="0" err="1">
                <a:latin typeface="SamsungOne-400" panose="020B0503030303020204" pitchFamily="34" charset="0"/>
              </a:rPr>
              <a:t>để</a:t>
            </a:r>
            <a:r>
              <a:rPr lang="en-US" altLang="ko-KR" b="0" dirty="0">
                <a:latin typeface="SamsungOne-400" panose="020B0503030303020204" pitchFamily="34" charset="0"/>
              </a:rPr>
              <a:t> </a:t>
            </a:r>
            <a:r>
              <a:rPr lang="en-US" altLang="ko-KR" b="0" dirty="0" err="1">
                <a:latin typeface="SamsungOne-400" panose="020B0503030303020204" pitchFamily="34" charset="0"/>
              </a:rPr>
              <a:t>hiển</a:t>
            </a:r>
            <a:r>
              <a:rPr lang="en-US" altLang="ko-KR" b="0" dirty="0">
                <a:latin typeface="SamsungOne-400" panose="020B0503030303020204" pitchFamily="34" charset="0"/>
              </a:rPr>
              <a:t> </a:t>
            </a:r>
            <a:r>
              <a:rPr lang="en-US" altLang="ko-KR" b="0" dirty="0" err="1">
                <a:latin typeface="SamsungOne-400" panose="020B0503030303020204" pitchFamily="34" charset="0"/>
              </a:rPr>
              <a:t>thị</a:t>
            </a:r>
            <a:r>
              <a:rPr lang="en-US" altLang="ko-KR" b="0" dirty="0">
                <a:latin typeface="SamsungOne-400" panose="020B0503030303020204" pitchFamily="34" charset="0"/>
              </a:rPr>
              <a:t> video.</a:t>
            </a:r>
          </a:p>
          <a:p>
            <a:pPr>
              <a:defRPr/>
            </a:pPr>
            <a:endParaRPr lang="en-US" altLang="ko-KR" b="0" dirty="0">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sz="1200" b="0" kern="1200" dirty="0" err="1">
                <a:solidFill>
                  <a:schemeClr val="tx1"/>
                </a:solidFill>
                <a:latin typeface="SamsungOne-400" panose="020B0503030303020204" pitchFamily="34" charset="0"/>
                <a:ea typeface="+mn-ea"/>
                <a:cs typeface="+mn-cs"/>
              </a:rPr>
              <a:t>Thay</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vì</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một</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Nhóm</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quy</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trình</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trống</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hãy</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tạo</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một</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Nhóm</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từ</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các</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thành</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phần</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hiện</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có</a:t>
            </a:r>
            <a:r>
              <a:rPr lang="en-US" sz="1200" b="0" kern="1200" dirty="0">
                <a:solidFill>
                  <a:schemeClr val="tx1"/>
                </a:solidFill>
                <a:latin typeface="SamsungOne-400" panose="020B0503030303020204" pitchFamily="34" charset="0"/>
                <a:ea typeface="+mn-ea"/>
                <a:cs typeface="+mn-cs"/>
              </a:rPr>
              <a:t>.</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KR" altLang="ko-Kore-KR" sz="1200" b="1" kern="1200" dirty="0">
              <a:solidFill>
                <a:schemeClr val="tx1"/>
              </a:solidFill>
              <a:latin typeface="SamsungOne-400" panose="020B0503030303020204" pitchFamily="34" charset="0"/>
              <a:ea typeface="+mn-ea"/>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sz="1200" b="1" kern="1200" dirty="0">
                <a:solidFill>
                  <a:schemeClr val="tx1"/>
                </a:solidFill>
                <a:latin typeface="SamsungOne-400" panose="020B0503030303020204" pitchFamily="34" charset="0"/>
                <a:ea typeface="+mn-ea"/>
                <a:cs typeface="+mn-cs"/>
              </a:rPr>
              <a:t>[</a:t>
            </a:r>
            <a:r>
              <a:rPr lang="en-US" sz="1200" b="1" kern="1200" dirty="0" err="1">
                <a:solidFill>
                  <a:schemeClr val="tx1"/>
                </a:solidFill>
                <a:latin typeface="SamsungOne-400" panose="020B0503030303020204" pitchFamily="34" charset="0"/>
                <a:ea typeface="+mn-ea"/>
                <a:cs typeface="+mn-cs"/>
              </a:rPr>
              <a:t>Tài</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liệu</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tham</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khảo</a:t>
            </a:r>
            <a:r>
              <a:rPr lang="en-KR" sz="1200" b="1" kern="1200" dirty="0">
                <a:solidFill>
                  <a:schemeClr val="tx1"/>
                </a:solidFill>
                <a:latin typeface="SamsungOne-400" panose="020B0503030303020204" pitchFamily="34" charset="0"/>
                <a:ea typeface="+mn-ea"/>
                <a:cs typeface="+mn-cs"/>
              </a:rPr>
              <a:t>]</a:t>
            </a:r>
            <a:endParaRPr lang="en-KR" sz="1200" b="1" kern="1200" dirty="0">
              <a:solidFill>
                <a:schemeClr val="tx1"/>
              </a:solidFill>
              <a:latin typeface="SamsungOne-400" panose="020B0503030303020204" pitchFamily="34" charset="0"/>
            </a:endParaRPr>
          </a:p>
          <a:p>
            <a:r>
              <a:rPr lang="en-US" altLang="ko-KR" sz="1200" kern="1200" dirty="0">
                <a:solidFill>
                  <a:schemeClr val="tx1"/>
                </a:solidFill>
                <a:latin typeface="SamsungOne-400" panose="020B0503030303020204" pitchFamily="34" charset="0"/>
                <a:cs typeface="+mn-cs"/>
              </a:rPr>
              <a:t>https://nifi.apache.org/docs.html</a:t>
            </a:r>
          </a:p>
          <a:p>
            <a:r>
              <a:rPr lang="en-US" dirty="0"/>
              <a:t>https://nifi.apache.org/docs/nifi-docs/html/user-guide.html</a:t>
            </a:r>
            <a:endParaRPr lang="en-KR" dirty="0"/>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151</a:t>
            </a:fld>
            <a:endParaRPr lang="ko-KR" altLang="en-US" dirty="0"/>
          </a:p>
        </p:txBody>
      </p:sp>
    </p:spTree>
    <p:extLst>
      <p:ext uri="{BB962C8B-B14F-4D97-AF65-F5344CB8AC3E}">
        <p14:creationId xmlns:p14="http://schemas.microsoft.com/office/powerpoint/2010/main" val="343881944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a:defRPr/>
            </a:pPr>
            <a:r>
              <a:rPr lang="en-US" altLang="ko-KR" b="0" dirty="0" err="1">
                <a:latin typeface="SamsungOne-400" panose="020B0503030303020204" pitchFamily="34" charset="0"/>
              </a:rPr>
              <a:t>Có</a:t>
            </a:r>
            <a:r>
              <a:rPr lang="en-US" altLang="ko-KR" b="0" dirty="0">
                <a:latin typeface="SamsungOne-400" panose="020B0503030303020204" pitchFamily="34" charset="0"/>
              </a:rPr>
              <a:t> </a:t>
            </a:r>
            <a:r>
              <a:rPr lang="en-US" altLang="ko-KR" b="0" dirty="0" err="1">
                <a:latin typeface="SamsungOne-400" panose="020B0503030303020204" pitchFamily="34" charset="0"/>
              </a:rPr>
              <a:t>một</a:t>
            </a:r>
            <a:r>
              <a:rPr lang="en-US" altLang="ko-KR" b="0" dirty="0">
                <a:latin typeface="SamsungOne-400" panose="020B0503030303020204" pitchFamily="34" charset="0"/>
              </a:rPr>
              <a:t> </a:t>
            </a:r>
            <a:r>
              <a:rPr lang="en-US" altLang="ko-KR" b="0" dirty="0" err="1">
                <a:latin typeface="SamsungOne-400" panose="020B0503030303020204" pitchFamily="34" charset="0"/>
              </a:rPr>
              <a:t>yếu</a:t>
            </a:r>
            <a:r>
              <a:rPr lang="en-US" altLang="ko-KR" b="0" dirty="0">
                <a:latin typeface="SamsungOne-400" panose="020B0503030303020204" pitchFamily="34" charset="0"/>
              </a:rPr>
              <a:t> </a:t>
            </a:r>
            <a:r>
              <a:rPr lang="en-US" altLang="ko-KR" b="0" dirty="0" err="1">
                <a:latin typeface="SamsungOne-400" panose="020B0503030303020204" pitchFamily="34" charset="0"/>
              </a:rPr>
              <a:t>tố</a:t>
            </a:r>
            <a:r>
              <a:rPr lang="en-US" altLang="ko-KR" b="0" dirty="0">
                <a:latin typeface="SamsungOne-400" panose="020B0503030303020204" pitchFamily="34" charset="0"/>
              </a:rPr>
              <a:t> video </a:t>
            </a:r>
            <a:r>
              <a:rPr lang="en-US" altLang="ko-KR" b="0" dirty="0" err="1">
                <a:latin typeface="SamsungOne-400" panose="020B0503030303020204" pitchFamily="34" charset="0"/>
              </a:rPr>
              <a:t>trong</a:t>
            </a:r>
            <a:r>
              <a:rPr lang="en-US" altLang="ko-KR" b="0" dirty="0">
                <a:latin typeface="SamsungOne-400" panose="020B0503030303020204" pitchFamily="34" charset="0"/>
              </a:rPr>
              <a:t> slide </a:t>
            </a:r>
            <a:r>
              <a:rPr lang="en-US" altLang="ko-KR" b="0" dirty="0" err="1">
                <a:latin typeface="SamsungOne-400" panose="020B0503030303020204" pitchFamily="34" charset="0"/>
              </a:rPr>
              <a:t>này</a:t>
            </a:r>
            <a:r>
              <a:rPr lang="en-US" altLang="ko-KR" b="0" dirty="0">
                <a:latin typeface="SamsungOne-400" panose="020B0503030303020204" pitchFamily="34" charset="0"/>
              </a:rPr>
              <a:t>.</a:t>
            </a:r>
          </a:p>
          <a:p>
            <a:pPr>
              <a:defRPr/>
            </a:pPr>
            <a:r>
              <a:rPr lang="en-US" altLang="ko-KR" b="0" dirty="0" err="1">
                <a:latin typeface="SamsungOne-400" panose="020B0503030303020204" pitchFamily="34" charset="0"/>
              </a:rPr>
              <a:t>Bấm</a:t>
            </a:r>
            <a:r>
              <a:rPr lang="en-US" altLang="ko-KR" b="0" dirty="0">
                <a:latin typeface="SamsungOne-400" panose="020B0503030303020204" pitchFamily="34" charset="0"/>
              </a:rPr>
              <a:t> </a:t>
            </a:r>
            <a:r>
              <a:rPr lang="en-US" altLang="ko-KR" b="0" dirty="0" err="1">
                <a:latin typeface="SamsungOne-400" panose="020B0503030303020204" pitchFamily="34" charset="0"/>
              </a:rPr>
              <a:t>vào</a:t>
            </a:r>
            <a:r>
              <a:rPr lang="en-US" altLang="ko-KR" b="0" dirty="0">
                <a:latin typeface="SamsungOne-400" panose="020B0503030303020204" pitchFamily="34" charset="0"/>
              </a:rPr>
              <a:t> </a:t>
            </a:r>
            <a:r>
              <a:rPr lang="en-US" altLang="ko-KR" b="0" dirty="0" err="1">
                <a:latin typeface="SamsungOne-400" panose="020B0503030303020204" pitchFamily="34" charset="0"/>
              </a:rPr>
              <a:t>hình</a:t>
            </a:r>
            <a:r>
              <a:rPr lang="en-US" altLang="ko-KR" b="0" dirty="0">
                <a:latin typeface="SamsungOne-400" panose="020B0503030303020204" pitchFamily="34" charset="0"/>
              </a:rPr>
              <a:t> </a:t>
            </a:r>
            <a:r>
              <a:rPr lang="en-US" altLang="ko-KR" b="0" dirty="0" err="1">
                <a:latin typeface="SamsungOne-400" panose="020B0503030303020204" pitchFamily="34" charset="0"/>
              </a:rPr>
              <a:t>ảnh</a:t>
            </a:r>
            <a:r>
              <a:rPr lang="en-US" altLang="ko-KR" b="0" dirty="0">
                <a:latin typeface="SamsungOne-400" panose="020B0503030303020204" pitchFamily="34" charset="0"/>
              </a:rPr>
              <a:t> </a:t>
            </a:r>
            <a:r>
              <a:rPr lang="en-US" altLang="ko-KR" b="0" dirty="0" err="1">
                <a:latin typeface="SamsungOne-400" panose="020B0503030303020204" pitchFamily="34" charset="0"/>
              </a:rPr>
              <a:t>để</a:t>
            </a:r>
            <a:r>
              <a:rPr lang="en-US" altLang="ko-KR" b="0" dirty="0">
                <a:latin typeface="SamsungOne-400" panose="020B0503030303020204" pitchFamily="34" charset="0"/>
              </a:rPr>
              <a:t> </a:t>
            </a:r>
            <a:r>
              <a:rPr lang="en-US" altLang="ko-KR" b="0" dirty="0" err="1">
                <a:latin typeface="SamsungOne-400" panose="020B0503030303020204" pitchFamily="34" charset="0"/>
              </a:rPr>
              <a:t>hiển</a:t>
            </a:r>
            <a:r>
              <a:rPr lang="en-US" altLang="ko-KR" b="0" dirty="0">
                <a:latin typeface="SamsungOne-400" panose="020B0503030303020204" pitchFamily="34" charset="0"/>
              </a:rPr>
              <a:t> </a:t>
            </a:r>
            <a:r>
              <a:rPr lang="en-US" altLang="ko-KR" b="0" dirty="0" err="1">
                <a:latin typeface="SamsungOne-400" panose="020B0503030303020204" pitchFamily="34" charset="0"/>
              </a:rPr>
              <a:t>thị</a:t>
            </a:r>
            <a:r>
              <a:rPr lang="en-US" altLang="ko-KR" b="0" dirty="0">
                <a:latin typeface="SamsungOne-400" panose="020B0503030303020204" pitchFamily="34" charset="0"/>
              </a:rPr>
              <a:t> video.</a:t>
            </a:r>
          </a:p>
          <a:p>
            <a:pPr>
              <a:defRPr/>
            </a:pPr>
            <a:endParaRPr lang="en-US" altLang="ko-KR" b="0" dirty="0">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a:defRPr/>
            </a:pPr>
            <a:r>
              <a:rPr lang="vi-VN" sz="1200" b="0" kern="1200" dirty="0">
                <a:solidFill>
                  <a:schemeClr val="tx1"/>
                </a:solidFill>
                <a:latin typeface="SamsungOne-400" panose="020B0503030303020204" pitchFamily="34" charset="0"/>
              </a:rPr>
              <a:t>Các nhóm quy trình có thể được lồng vào nhau.</a:t>
            </a:r>
          </a:p>
          <a:p>
            <a:pPr>
              <a:defRPr/>
            </a:pPr>
            <a:r>
              <a:rPr lang="vi-VN" sz="1200" b="0" kern="1200" dirty="0">
                <a:solidFill>
                  <a:schemeClr val="tx1"/>
                </a:solidFill>
                <a:latin typeface="SamsungOne-400" panose="020B0503030303020204" pitchFamily="34" charset="0"/>
              </a:rPr>
              <a:t>Điều này có hiệu lực làm cho chúng hoạt động giống như các thư mục và thư mục con.</a:t>
            </a:r>
          </a:p>
          <a:p>
            <a:pPr>
              <a:defRPr/>
            </a:pPr>
            <a:r>
              <a:rPr lang="vi-VN" sz="1200" b="0" kern="1200" dirty="0">
                <a:solidFill>
                  <a:schemeClr val="tx1"/>
                </a:solidFill>
                <a:latin typeface="SamsungOne-400" panose="020B0503030303020204" pitchFamily="34" charset="0"/>
              </a:rPr>
              <a:t>Khi chúng tôi chuyển xuống PG, NiFi sẽ để lại "đường dẫn" (đây là thuật ngữ mà NiFi sử dụng) ở dưới cùng bên trái của canvas.</a:t>
            </a:r>
          </a:p>
          <a:p>
            <a:pPr>
              <a:defRPr/>
            </a:pPr>
            <a:r>
              <a:rPr lang="vi-VN" sz="1200" b="0" kern="1200" dirty="0">
                <a:solidFill>
                  <a:schemeClr val="tx1"/>
                </a:solidFill>
                <a:latin typeface="SamsungOne-400" panose="020B0503030303020204" pitchFamily="34" charset="0"/>
              </a:rPr>
              <a:t>Đây thực chất là một danh sách thư mục.</a:t>
            </a:r>
          </a:p>
          <a:p>
            <a:pPr>
              <a:defRPr/>
            </a:pPr>
            <a:r>
              <a:rPr lang="vi-VN" sz="1200" b="0" kern="1200" dirty="0">
                <a:solidFill>
                  <a:schemeClr val="tx1"/>
                </a:solidFill>
                <a:latin typeface="SamsungOne-400" panose="020B0503030303020204" pitchFamily="34" charset="0"/>
              </a:rPr>
              <a:t>Mỗi thư mục là một liên kết và có thể được chọn.</a:t>
            </a:r>
            <a:endParaRPr lang="en-US" sz="1200" b="0" kern="1200" dirty="0">
              <a:solidFill>
                <a:schemeClr val="tx1"/>
              </a:solidFill>
              <a:latin typeface="SamsungOne-400" panose="020B0503030303020204" pitchFamily="34" charset="0"/>
            </a:endParaRPr>
          </a:p>
          <a:p>
            <a:pPr>
              <a:defRPr/>
            </a:pPr>
            <a:endParaRPr lang="en-KR" altLang="ko-Kore-KR" sz="1200" b="1" kern="1200" dirty="0">
              <a:solidFill>
                <a:schemeClr val="tx1"/>
              </a:solidFill>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ore-KR" sz="1200" b="1" kern="1200" dirty="0">
                <a:solidFill>
                  <a:schemeClr val="tx1"/>
                </a:solidFill>
                <a:latin typeface="SamsungOne-400" panose="020B0503030303020204" pitchFamily="34" charset="0"/>
              </a:rPr>
              <a:t>[</a:t>
            </a:r>
            <a:r>
              <a:rPr lang="en-US" altLang="ko-Kore-KR" sz="1200" b="1" kern="1200" dirty="0" err="1">
                <a:solidFill>
                  <a:schemeClr val="tx1"/>
                </a:solidFill>
                <a:latin typeface="SamsungOne-400" panose="020B0503030303020204" pitchFamily="34" charset="0"/>
              </a:rPr>
              <a:t>Tài</a:t>
            </a:r>
            <a:r>
              <a:rPr lang="en-US" altLang="ko-Kore-KR" sz="1200" b="1" kern="1200" baseline="0" dirty="0">
                <a:solidFill>
                  <a:schemeClr val="tx1"/>
                </a:solidFill>
                <a:latin typeface="SamsungOne-400" panose="020B0503030303020204" pitchFamily="34" charset="0"/>
              </a:rPr>
              <a:t> </a:t>
            </a:r>
            <a:r>
              <a:rPr lang="en-US" altLang="ko-Kore-KR" sz="1200" b="1" kern="1200" baseline="0" dirty="0" err="1">
                <a:solidFill>
                  <a:schemeClr val="tx1"/>
                </a:solidFill>
                <a:latin typeface="SamsungOne-400" panose="020B0503030303020204" pitchFamily="34" charset="0"/>
              </a:rPr>
              <a:t>liệu</a:t>
            </a:r>
            <a:r>
              <a:rPr lang="en-US" altLang="ko-Kore-KR" sz="1200" b="1" kern="1200" baseline="0" dirty="0">
                <a:solidFill>
                  <a:schemeClr val="tx1"/>
                </a:solidFill>
                <a:latin typeface="SamsungOne-400" panose="020B0503030303020204" pitchFamily="34" charset="0"/>
              </a:rPr>
              <a:t> </a:t>
            </a:r>
            <a:r>
              <a:rPr lang="en-US" altLang="ko-Kore-KR" sz="1200" b="1" kern="1200" baseline="0" dirty="0" err="1">
                <a:solidFill>
                  <a:schemeClr val="tx1"/>
                </a:solidFill>
                <a:latin typeface="SamsungOne-400" panose="020B0503030303020204" pitchFamily="34" charset="0"/>
              </a:rPr>
              <a:t>tham</a:t>
            </a:r>
            <a:r>
              <a:rPr lang="en-US" altLang="ko-Kore-KR" sz="1200" b="1" kern="1200" baseline="0" dirty="0">
                <a:solidFill>
                  <a:schemeClr val="tx1"/>
                </a:solidFill>
                <a:latin typeface="SamsungOne-400" panose="020B0503030303020204" pitchFamily="34" charset="0"/>
              </a:rPr>
              <a:t> </a:t>
            </a:r>
            <a:r>
              <a:rPr lang="en-US" altLang="ko-Kore-KR" sz="1200" b="1" kern="1200" baseline="0" dirty="0" err="1">
                <a:solidFill>
                  <a:schemeClr val="tx1"/>
                </a:solidFill>
                <a:latin typeface="SamsungOne-400" panose="020B0503030303020204" pitchFamily="34" charset="0"/>
              </a:rPr>
              <a:t>khảo</a:t>
            </a:r>
            <a:r>
              <a:rPr lang="en-KR" altLang="ko-Kore-KR" sz="1200" b="1" kern="1200" dirty="0">
                <a:solidFill>
                  <a:schemeClr val="tx1"/>
                </a:solidFill>
                <a:latin typeface="SamsungOne-400" panose="020B0503030303020204" pitchFamily="34" charset="0"/>
              </a:rPr>
              <a:t>]</a:t>
            </a:r>
          </a:p>
          <a:p>
            <a:r>
              <a:rPr lang="en-US" altLang="ko-KR" sz="1200" kern="1200" dirty="0">
                <a:solidFill>
                  <a:schemeClr val="tx1"/>
                </a:solidFill>
                <a:latin typeface="SamsungOne-400" panose="020B0503030303020204" pitchFamily="34" charset="0"/>
              </a:rPr>
              <a:t>https://nifi.apache.org/docs.html</a:t>
            </a:r>
          </a:p>
          <a:p>
            <a:r>
              <a:rPr lang="en-US" dirty="0">
                <a:latin typeface="SamsungOne-400" panose="020B0503030303020204" pitchFamily="34" charset="0"/>
              </a:rPr>
              <a:t>https://nifi.apache.org/docs/nifi-docs/html/user-guide.html</a:t>
            </a:r>
            <a:endParaRPr lang="en-KR" dirty="0">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152</a:t>
            </a:fld>
            <a:endParaRPr lang="ko-KR" altLang="en-US" dirty="0"/>
          </a:p>
        </p:txBody>
      </p:sp>
    </p:spTree>
    <p:extLst>
      <p:ext uri="{BB962C8B-B14F-4D97-AF65-F5344CB8AC3E}">
        <p14:creationId xmlns:p14="http://schemas.microsoft.com/office/powerpoint/2010/main" val="4525536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r>
              <a:rPr lang="en-US" altLang="ko-KR" b="1" u="sng"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sng" dirty="0">
                <a:latin typeface="SamsungOne-400" panose="020B0503030303020204" pitchFamily="34" charset="0"/>
              </a:rPr>
              <a:t>]</a:t>
            </a:r>
            <a:endParaRPr lang="ko-KR" altLang="en-US" dirty="0">
              <a:latin typeface="SamsungOne-400" panose="020B0503030303020204" pitchFamily="34" charset="0"/>
            </a:endParaRPr>
          </a:p>
          <a:p>
            <a:pPr>
              <a:defRPr/>
            </a:pPr>
            <a:r>
              <a:rPr lang="vi-VN" sz="1200" b="0" kern="1200" dirty="0">
                <a:solidFill>
                  <a:schemeClr val="tx1"/>
                </a:solidFill>
                <a:latin typeface="SamsungOne-400" panose="020B0503030303020204" pitchFamily="34" charset="0"/>
              </a:rPr>
              <a:t>Mô tả vai trò của các Cổng vào ra.</a:t>
            </a:r>
          </a:p>
          <a:p>
            <a:pPr>
              <a:defRPr/>
            </a:pPr>
            <a:r>
              <a:rPr lang="vi-VN" sz="1200" b="0" kern="1200" dirty="0">
                <a:solidFill>
                  <a:schemeClr val="tx1"/>
                </a:solidFill>
                <a:latin typeface="SamsungOne-400" panose="020B0503030303020204" pitchFamily="34" charset="0"/>
              </a:rPr>
              <a:t>Chúng hoạt động khác nhau tùy thuộc vào việc chúng được tạo trên canvas gốc hay trong Nhóm quy trình.</a:t>
            </a:r>
            <a:endParaRPr lang="en-US" sz="1200" b="0" kern="1200" dirty="0">
              <a:solidFill>
                <a:schemeClr val="tx1"/>
              </a:solidFill>
              <a:latin typeface="SamsungOne-400" panose="020B0503030303020204" pitchFamily="34" charset="0"/>
            </a:endParaRPr>
          </a:p>
          <a:p>
            <a:pPr>
              <a:defRPr/>
            </a:pPr>
            <a:endParaRPr lang="en-KR" altLang="ko-Kore-KR" sz="1200" b="1" kern="1200" dirty="0">
              <a:solidFill>
                <a:schemeClr val="tx1"/>
              </a:solidFill>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ore-KR" sz="1200" b="1" kern="1200" dirty="0">
                <a:solidFill>
                  <a:schemeClr val="tx1"/>
                </a:solidFill>
                <a:latin typeface="SamsungOne-400" panose="020B0503030303020204" pitchFamily="34" charset="0"/>
              </a:rPr>
              <a:t>[</a:t>
            </a:r>
            <a:r>
              <a:rPr lang="en-US" altLang="ko-Kore-KR" sz="1200" b="1" kern="1200" dirty="0" err="1">
                <a:solidFill>
                  <a:schemeClr val="tx1"/>
                </a:solidFill>
                <a:latin typeface="SamsungOne-400" panose="020B0503030303020204" pitchFamily="34" charset="0"/>
              </a:rPr>
              <a:t>Tài</a:t>
            </a:r>
            <a:r>
              <a:rPr lang="en-US" altLang="ko-Kore-KR" sz="1200" b="1" kern="1200" baseline="0" dirty="0">
                <a:solidFill>
                  <a:schemeClr val="tx1"/>
                </a:solidFill>
                <a:latin typeface="SamsungOne-400" panose="020B0503030303020204" pitchFamily="34" charset="0"/>
              </a:rPr>
              <a:t> </a:t>
            </a:r>
            <a:r>
              <a:rPr lang="en-US" altLang="ko-Kore-KR" sz="1200" b="1" kern="1200" baseline="0" dirty="0" err="1">
                <a:solidFill>
                  <a:schemeClr val="tx1"/>
                </a:solidFill>
                <a:latin typeface="SamsungOne-400" panose="020B0503030303020204" pitchFamily="34" charset="0"/>
              </a:rPr>
              <a:t>liệu</a:t>
            </a:r>
            <a:r>
              <a:rPr lang="en-US" altLang="ko-Kore-KR" sz="1200" b="1" kern="1200" baseline="0" dirty="0">
                <a:solidFill>
                  <a:schemeClr val="tx1"/>
                </a:solidFill>
                <a:latin typeface="SamsungOne-400" panose="020B0503030303020204" pitchFamily="34" charset="0"/>
              </a:rPr>
              <a:t> </a:t>
            </a:r>
            <a:r>
              <a:rPr lang="en-US" altLang="ko-Kore-KR" sz="1200" b="1" kern="1200" baseline="0" dirty="0" err="1">
                <a:solidFill>
                  <a:schemeClr val="tx1"/>
                </a:solidFill>
                <a:latin typeface="SamsungOne-400" panose="020B0503030303020204" pitchFamily="34" charset="0"/>
              </a:rPr>
              <a:t>tham</a:t>
            </a:r>
            <a:r>
              <a:rPr lang="en-US" altLang="ko-Kore-KR" sz="1200" b="1" kern="1200" baseline="0" dirty="0">
                <a:solidFill>
                  <a:schemeClr val="tx1"/>
                </a:solidFill>
                <a:latin typeface="SamsungOne-400" panose="020B0503030303020204" pitchFamily="34" charset="0"/>
              </a:rPr>
              <a:t> </a:t>
            </a:r>
            <a:r>
              <a:rPr lang="en-US" altLang="ko-Kore-KR" sz="1200" b="1" kern="1200" baseline="0" dirty="0" err="1">
                <a:solidFill>
                  <a:schemeClr val="tx1"/>
                </a:solidFill>
                <a:latin typeface="SamsungOne-400" panose="020B0503030303020204" pitchFamily="34" charset="0"/>
              </a:rPr>
              <a:t>khảo</a:t>
            </a:r>
            <a:r>
              <a:rPr lang="en-KR" altLang="ko-Kore-KR" sz="1200" b="1" kern="1200" dirty="0">
                <a:solidFill>
                  <a:schemeClr val="tx1"/>
                </a:solidFill>
                <a:latin typeface="SamsungOne-400" panose="020B0503030303020204" pitchFamily="34" charset="0"/>
              </a:rPr>
              <a:t>]</a:t>
            </a:r>
          </a:p>
          <a:p>
            <a:r>
              <a:rPr lang="en-US" altLang="ko-KR" sz="1200" kern="1200" dirty="0">
                <a:solidFill>
                  <a:schemeClr val="tx1"/>
                </a:solidFill>
                <a:latin typeface="SamsungOne-400" panose="020B0503030303020204" pitchFamily="34" charset="0"/>
              </a:rPr>
              <a:t>https://nifi.apache.org/docs.html</a:t>
            </a:r>
          </a:p>
          <a:p>
            <a:r>
              <a:rPr lang="en-US" dirty="0">
                <a:latin typeface="SamsungOne-400" panose="020B0503030303020204" pitchFamily="34" charset="0"/>
              </a:rPr>
              <a:t>https://nifi.apache.org/docs/nifi-docs/html/user-guide.html</a:t>
            </a:r>
            <a:endParaRPr lang="en-KR" dirty="0">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153</a:t>
            </a:fld>
            <a:endParaRPr lang="ko-KR" altLang="en-US" dirty="0"/>
          </a:p>
        </p:txBody>
      </p:sp>
    </p:spTree>
    <p:extLst>
      <p:ext uri="{BB962C8B-B14F-4D97-AF65-F5344CB8AC3E}">
        <p14:creationId xmlns:p14="http://schemas.microsoft.com/office/powerpoint/2010/main" val="308392229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normAutofit lnSpcReduction="10000"/>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a:defRPr/>
            </a:pPr>
            <a:r>
              <a:rPr lang="vi-VN" altLang="ko-KR" b="0" dirty="0">
                <a:latin typeface="SamsungOne-400" panose="020B0503030303020204" pitchFamily="34" charset="0"/>
              </a:rPr>
              <a:t>Ở đây chúng tôi đã tạo một Nhóm quy trình nhỏ để mã hóa và nén nội dung.</a:t>
            </a:r>
          </a:p>
          <a:p>
            <a:pPr>
              <a:defRPr/>
            </a:pPr>
            <a:r>
              <a:rPr lang="vi-VN" altLang="ko-KR" b="0" dirty="0">
                <a:latin typeface="SamsungOne-400" panose="020B0503030303020204" pitchFamily="34" charset="0"/>
              </a:rPr>
              <a:t>Nó được cung cấp cả cổng Đầu vào và Đầu ra.</a:t>
            </a:r>
          </a:p>
          <a:p>
            <a:pPr>
              <a:defRPr/>
            </a:pPr>
            <a:r>
              <a:rPr lang="vi-VN" altLang="ko-KR" b="0" dirty="0">
                <a:latin typeface="SamsungOne-400" panose="020B0503030303020204" pitchFamily="34" charset="0"/>
              </a:rPr>
              <a:t>Vì vậy, một cách hiệu quả, chúng ta có thể sử dụng nhóm quy trình này như thể một bộ xử lý "logic" duy nhất thực hiện đồng thời chức năng mã hóa và nén.</a:t>
            </a:r>
          </a:p>
          <a:p>
            <a:pPr>
              <a:defRPr/>
            </a:pPr>
            <a:r>
              <a:rPr lang="vi-VN" altLang="ko-KR" b="0" dirty="0">
                <a:latin typeface="SamsungOne-400" panose="020B0503030303020204" pitchFamily="34" charset="0"/>
              </a:rPr>
              <a:t>Đi qua tên của cổng đầu vào và đầu ra (Input Encrypt-Compress và Output Encrypt-Compress).</a:t>
            </a:r>
          </a:p>
          <a:p>
            <a:pPr>
              <a:defRPr/>
            </a:pPr>
            <a:r>
              <a:rPr lang="vi-VN" altLang="ko-KR" b="0" dirty="0">
                <a:latin typeface="SamsungOne-400" panose="020B0503030303020204" pitchFamily="34" charset="0"/>
              </a:rPr>
              <a:t>Chúng tôi sẽ sử dụng các cổng này để kết nối với Bộ xử lý và Nhóm quy trình khác trong </a:t>
            </a:r>
            <a:r>
              <a:rPr lang="en-US" altLang="ko-KR" b="0" dirty="0">
                <a:latin typeface="SamsungOne-400" panose="020B0503030303020204" pitchFamily="34" charset="0"/>
              </a:rPr>
              <a:t>slide </a:t>
            </a:r>
            <a:r>
              <a:rPr lang="vi-VN" altLang="ko-KR" b="0" dirty="0">
                <a:latin typeface="SamsungOne-400" panose="020B0503030303020204" pitchFamily="34" charset="0"/>
              </a:rPr>
              <a:t>tiếp theo.</a:t>
            </a:r>
            <a:endParaRPr lang="en-US" altLang="ko-KR" b="0" dirty="0">
              <a:latin typeface="SamsungOne-400" panose="020B0503030303020204" pitchFamily="34" charset="0"/>
            </a:endParaRPr>
          </a:p>
          <a:p>
            <a:pPr>
              <a:defRPr/>
            </a:pPr>
            <a:endParaRPr lang="en-US" altLang="ko-KR" b="0" dirty="0">
              <a:latin typeface="SamsungOne-400" panose="020B0503030303020204" pitchFamily="34" charset="0"/>
            </a:endParaRPr>
          </a:p>
          <a:p>
            <a:r>
              <a:rPr lang="en-US" altLang="ko-KR" b="1" u="sng"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sng" dirty="0">
                <a:latin typeface="SamsungOne-400" panose="020B0503030303020204" pitchFamily="34" charset="0"/>
              </a:rPr>
              <a:t>]</a:t>
            </a:r>
          </a:p>
          <a:p>
            <a:pPr>
              <a:defRPr/>
            </a:pPr>
            <a:r>
              <a:rPr lang="vi-VN" sz="1200" b="0" kern="1200" dirty="0">
                <a:solidFill>
                  <a:schemeClr val="tx1"/>
                </a:solidFill>
                <a:latin typeface="SamsungOne-400" panose="020B0503030303020204" pitchFamily="34" charset="0"/>
              </a:rPr>
              <a:t>Cung cấp các bước để tạo Cổng đầu vào và Cổng đầu ra.</a:t>
            </a:r>
          </a:p>
          <a:p>
            <a:pPr>
              <a:defRPr/>
            </a:pPr>
            <a:r>
              <a:rPr lang="vi-VN" sz="1200" b="0" kern="1200" dirty="0">
                <a:solidFill>
                  <a:schemeClr val="tx1"/>
                </a:solidFill>
                <a:latin typeface="SamsungOne-400" panose="020B0503030303020204" pitchFamily="34" charset="0"/>
              </a:rPr>
              <a:t>Cổng đầu vào nhận dữ liệu từ các phần tử trong nhóm quy trình mẹ.</a:t>
            </a:r>
          </a:p>
          <a:p>
            <a:pPr>
              <a:defRPr/>
            </a:pPr>
            <a:r>
              <a:rPr lang="vi-VN" sz="1200" b="0" kern="1200" dirty="0">
                <a:solidFill>
                  <a:schemeClr val="tx1"/>
                </a:solidFill>
                <a:latin typeface="SamsungOne-400" panose="020B0503030303020204" pitchFamily="34" charset="0"/>
              </a:rPr>
              <a:t>Do đó, chúng tôi cần kết nối những dữ liệu đó với (các) Bộ xử lý trong nhóm.</a:t>
            </a:r>
          </a:p>
          <a:p>
            <a:pPr>
              <a:defRPr/>
            </a:pPr>
            <a:r>
              <a:rPr lang="vi-VN" sz="1200" b="0" kern="1200" dirty="0">
                <a:solidFill>
                  <a:schemeClr val="tx1"/>
                </a:solidFill>
                <a:latin typeface="SamsungOne-400" panose="020B0503030303020204" pitchFamily="34" charset="0"/>
              </a:rPr>
              <a:t>Mặt khác, Cổng đầu ra nhận các bộ xử lý luồng đầu ra trong nhóm và truyền chúng đến (các) Bộ xử lý được kết nối trong nhóm chính.</a:t>
            </a:r>
            <a:endParaRPr lang="en-US" sz="1200" b="0" kern="1200" dirty="0">
              <a:solidFill>
                <a:schemeClr val="tx1"/>
              </a:solidFill>
              <a:latin typeface="SamsungOne-400" panose="020B0503030303020204" pitchFamily="34" charset="0"/>
            </a:endParaRPr>
          </a:p>
          <a:p>
            <a:pPr>
              <a:defRPr/>
            </a:pPr>
            <a:endParaRPr lang="en-KR" altLang="ko-Kore-KR" sz="1200" b="1" kern="1200" dirty="0">
              <a:solidFill>
                <a:schemeClr val="tx1"/>
              </a:solidFill>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sz="1200" b="1" kern="1200" dirty="0">
                <a:solidFill>
                  <a:schemeClr val="tx1"/>
                </a:solidFill>
                <a:latin typeface="SamsungOne-400" panose="020B0503030303020204" pitchFamily="34" charset="0"/>
              </a:rPr>
              <a:t>[</a:t>
            </a:r>
            <a:r>
              <a:rPr lang="en-US" sz="1200" b="1" kern="1200" dirty="0" err="1">
                <a:solidFill>
                  <a:schemeClr val="tx1"/>
                </a:solidFill>
                <a:latin typeface="SamsungOne-400" panose="020B0503030303020204" pitchFamily="34" charset="0"/>
              </a:rPr>
              <a:t>Tài</a:t>
            </a:r>
            <a:r>
              <a:rPr lang="en-US" sz="1200" b="1" kern="1200" baseline="0" dirty="0">
                <a:solidFill>
                  <a:schemeClr val="tx1"/>
                </a:solidFill>
                <a:latin typeface="SamsungOne-400" panose="020B0503030303020204" pitchFamily="34" charset="0"/>
              </a:rPr>
              <a:t> </a:t>
            </a:r>
            <a:r>
              <a:rPr lang="en-US" sz="1200" b="1" kern="1200" baseline="0" dirty="0" err="1">
                <a:solidFill>
                  <a:schemeClr val="tx1"/>
                </a:solidFill>
                <a:latin typeface="SamsungOne-400" panose="020B0503030303020204" pitchFamily="34" charset="0"/>
              </a:rPr>
              <a:t>liệu</a:t>
            </a:r>
            <a:r>
              <a:rPr lang="en-US" sz="1200" b="1" kern="1200" baseline="0" dirty="0">
                <a:solidFill>
                  <a:schemeClr val="tx1"/>
                </a:solidFill>
                <a:latin typeface="SamsungOne-400" panose="020B0503030303020204" pitchFamily="34" charset="0"/>
              </a:rPr>
              <a:t> </a:t>
            </a:r>
            <a:r>
              <a:rPr lang="en-US" sz="1200" b="1" kern="1200" baseline="0" dirty="0" err="1">
                <a:solidFill>
                  <a:schemeClr val="tx1"/>
                </a:solidFill>
                <a:latin typeface="SamsungOne-400" panose="020B0503030303020204" pitchFamily="34" charset="0"/>
              </a:rPr>
              <a:t>tham</a:t>
            </a:r>
            <a:r>
              <a:rPr lang="en-US" sz="1200" b="1" kern="1200" baseline="0" dirty="0">
                <a:solidFill>
                  <a:schemeClr val="tx1"/>
                </a:solidFill>
                <a:latin typeface="SamsungOne-400" panose="020B0503030303020204" pitchFamily="34" charset="0"/>
              </a:rPr>
              <a:t> </a:t>
            </a:r>
            <a:r>
              <a:rPr lang="en-US" sz="1200" b="1" kern="1200" baseline="0" dirty="0" err="1">
                <a:solidFill>
                  <a:schemeClr val="tx1"/>
                </a:solidFill>
                <a:latin typeface="SamsungOne-400" panose="020B0503030303020204" pitchFamily="34" charset="0"/>
              </a:rPr>
              <a:t>khảo</a:t>
            </a:r>
            <a:r>
              <a:rPr lang="en-KR" sz="1200" b="1" kern="1200" dirty="0">
                <a:solidFill>
                  <a:schemeClr val="tx1"/>
                </a:solidFill>
                <a:latin typeface="SamsungOne-400" panose="020B0503030303020204" pitchFamily="34" charset="0"/>
              </a:rPr>
              <a:t>]</a:t>
            </a:r>
          </a:p>
          <a:p>
            <a:r>
              <a:rPr lang="en-US" altLang="ko-KR" sz="1200" kern="1200" dirty="0">
                <a:solidFill>
                  <a:schemeClr val="tx1"/>
                </a:solidFill>
                <a:latin typeface="SamsungOne-400" panose="020B0503030303020204" pitchFamily="34" charset="0"/>
              </a:rPr>
              <a:t>https://nifi.apache.org/docs.html</a:t>
            </a:r>
          </a:p>
          <a:p>
            <a:r>
              <a:rPr lang="en-US" dirty="0">
                <a:latin typeface="SamsungOne-400" panose="020B0503030303020204" pitchFamily="34" charset="0"/>
              </a:rPr>
              <a:t>https://nifi.apache.org/docs/nifi-docs/html/user-guide.html</a:t>
            </a:r>
            <a:endParaRPr lang="en-KR" dirty="0">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154</a:t>
            </a:fld>
            <a:endParaRPr lang="ko-KR" altLang="en-US" dirty="0"/>
          </a:p>
        </p:txBody>
      </p:sp>
    </p:spTree>
    <p:extLst>
      <p:ext uri="{BB962C8B-B14F-4D97-AF65-F5344CB8AC3E}">
        <p14:creationId xmlns:p14="http://schemas.microsoft.com/office/powerpoint/2010/main" val="91704420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normAutofit fontScale="85000" lnSpcReduction="10000"/>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Slide này có nội dung video.</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Bấm để bắt đầu video.</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Chúng tôi sẽ sử dụng Nhóm quy trình mã hóa và nén được hiển thị trong </a:t>
            </a:r>
            <a:r>
              <a:rPr lang="en-US" altLang="ko-KR" b="0" dirty="0">
                <a:latin typeface="SamsungOne-400" panose="020B0503030303020204" pitchFamily="34" charset="0"/>
              </a:rPr>
              <a:t>slide </a:t>
            </a:r>
            <a:r>
              <a:rPr lang="vi-VN" altLang="ko-KR" b="0" dirty="0">
                <a:latin typeface="SamsungOne-400" panose="020B0503030303020204" pitchFamily="34" charset="0"/>
              </a:rPr>
              <a:t>trước và kết nối nó với Bộ xử lý và Nhóm quy trình.</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GenerateFlowFile sẽ tạo FlowFiles ngẫu nhiên và gửi tệp đó đến Nhóm quy trình nén và mã hóa thông qua cổng Nén mã hóa đầu vào.</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Khi nội dung đã được nén và mã hóa, đầu ra sẽ được chuyển đến một Nhóm quy trình khác có tên là Lưu nội dung.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Mặc dù chúng t</a:t>
            </a:r>
            <a:r>
              <a:rPr lang="en-US" altLang="ko-KR" b="0" dirty="0">
                <a:latin typeface="SamsungOne-400" panose="020B0503030303020204" pitchFamily="34" charset="0"/>
              </a:rPr>
              <a:t>a</a:t>
            </a:r>
            <a:r>
              <a:rPr lang="vi-VN" altLang="ko-KR" b="0" dirty="0">
                <a:latin typeface="SamsungOne-400" panose="020B0503030303020204" pitchFamily="34" charset="0"/>
              </a:rPr>
              <a:t> không trình bày trong </a:t>
            </a:r>
            <a:r>
              <a:rPr lang="en-US" altLang="ko-KR" b="0" dirty="0">
                <a:latin typeface="SamsungOne-400" panose="020B0503030303020204" pitchFamily="34" charset="0"/>
              </a:rPr>
              <a:t>slide</a:t>
            </a:r>
            <a:r>
              <a:rPr lang="vi-VN" altLang="ko-KR" b="0" dirty="0">
                <a:latin typeface="SamsungOne-400" panose="020B0503030303020204" pitchFamily="34" charset="0"/>
              </a:rPr>
              <a:t>, nhưng không khó để tưởng tượng có nhiều Bộ xử lý vừa nhận đầu vào vừa lưu vào các vị trí khác nhau - chẳng hạn như HDFS và S3.</a:t>
            </a: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0" dirty="0">
              <a:latin typeface="SamsungOne-400" panose="020B0503030303020204" pitchFamily="34" charset="0"/>
            </a:endParaRPr>
          </a:p>
          <a:p>
            <a:r>
              <a:rPr lang="en-US" altLang="ko-KR" b="1" u="sng"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sng" dirty="0">
                <a:latin typeface="SamsungOne-400" panose="020B0503030303020204" pitchFamily="34" charset="0"/>
              </a:rPr>
              <a:t>]</a:t>
            </a:r>
          </a:p>
          <a:p>
            <a:pPr>
              <a:defRPr/>
            </a:pPr>
            <a:r>
              <a:rPr lang="en-US" sz="1200" b="0" kern="1200" dirty="0" err="1">
                <a:solidFill>
                  <a:schemeClr val="tx1"/>
                </a:solidFill>
                <a:latin typeface="SamsungOne-400" panose="020B0503030303020204" pitchFamily="34" charset="0"/>
                <a:ea typeface="+mn-ea"/>
                <a:cs typeface="+mn-cs"/>
              </a:rPr>
              <a:t>Trình</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bày</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cách</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kết</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nối</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Cổng</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vào</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và</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Cổng</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ra</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để</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kết</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nối</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Nhóm</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quy</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trình</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với</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Bộ</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xử</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lý</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hoặc</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Nhóm</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quy</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trình</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khác</a:t>
            </a:r>
            <a:r>
              <a:rPr lang="en-US" sz="1200" b="0" kern="1200" dirty="0">
                <a:solidFill>
                  <a:schemeClr val="tx1"/>
                </a:solidFill>
                <a:latin typeface="SamsungOne-400" panose="020B0503030303020204" pitchFamily="34" charset="0"/>
                <a:ea typeface="+mn-ea"/>
                <a:cs typeface="+mn-cs"/>
              </a:rPr>
              <a:t>.</a:t>
            </a:r>
          </a:p>
          <a:p>
            <a:pPr>
              <a:defRPr/>
            </a:pPr>
            <a:r>
              <a:rPr lang="en-US" sz="1200" b="0" kern="1200" dirty="0" err="1">
                <a:solidFill>
                  <a:schemeClr val="tx1"/>
                </a:solidFill>
                <a:latin typeface="SamsungOne-400" panose="020B0503030303020204" pitchFamily="34" charset="0"/>
                <a:ea typeface="+mn-ea"/>
                <a:cs typeface="+mn-cs"/>
              </a:rPr>
              <a:t>Các</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phần</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tử</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để</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kết</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nối</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với</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các</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cổng</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phải</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nằm</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trong</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nhóm</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chính</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để</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thiết</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lập</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kết</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nối</a:t>
            </a:r>
            <a:r>
              <a:rPr lang="en-US" sz="1200" b="0" kern="1200" dirty="0">
                <a:solidFill>
                  <a:schemeClr val="tx1"/>
                </a:solidFill>
                <a:latin typeface="SamsungOne-400" panose="020B0503030303020204" pitchFamily="34" charset="0"/>
                <a:ea typeface="+mn-ea"/>
                <a:cs typeface="+mn-cs"/>
              </a:rPr>
              <a:t>.</a:t>
            </a:r>
          </a:p>
          <a:p>
            <a:pPr>
              <a:defRPr/>
            </a:pPr>
            <a:r>
              <a:rPr lang="en-US" sz="1200" b="0" kern="1200" dirty="0" err="1">
                <a:solidFill>
                  <a:schemeClr val="tx1"/>
                </a:solidFill>
                <a:latin typeface="SamsungOne-400" panose="020B0503030303020204" pitchFamily="34" charset="0"/>
                <a:ea typeface="+mn-ea"/>
                <a:cs typeface="+mn-cs"/>
              </a:rPr>
              <a:t>Nhấp</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và</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kéo</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để</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thiết</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lập</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kết</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nối</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và</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chọn</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cổng</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thích</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hợp</a:t>
            </a:r>
            <a:r>
              <a:rPr lang="en-US" sz="1200" b="0" kern="1200" dirty="0">
                <a:solidFill>
                  <a:schemeClr val="tx1"/>
                </a:solidFill>
                <a:latin typeface="SamsungOne-400" panose="020B0503030303020204" pitchFamily="34" charset="0"/>
                <a:ea typeface="+mn-ea"/>
                <a:cs typeface="+mn-cs"/>
              </a:rPr>
              <a:t>.</a:t>
            </a:r>
            <a:endParaRPr lang="en-KR" altLang="ko-Kore-KR" sz="1200" b="0" kern="1200" dirty="0">
              <a:solidFill>
                <a:schemeClr val="tx1"/>
              </a:solidFill>
              <a:latin typeface="SamsungOne-400" panose="020B0503030303020204" pitchFamily="34" charset="0"/>
              <a:ea typeface="+mn-ea"/>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KR" altLang="ko-Kore-KR" sz="1200" b="1" kern="1200" dirty="0">
              <a:solidFill>
                <a:schemeClr val="tx1"/>
              </a:solidFill>
              <a:latin typeface="SamsungOne-400" panose="020B0503030303020204" pitchFamily="34" charset="0"/>
              <a:ea typeface="+mn-ea"/>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ore-KR" sz="1200" b="1" kern="1200" dirty="0">
                <a:solidFill>
                  <a:schemeClr val="tx1"/>
                </a:solidFill>
                <a:latin typeface="SamsungOne-400" panose="020B0503030303020204" pitchFamily="34" charset="0"/>
                <a:ea typeface="+mn-ea"/>
                <a:cs typeface="+mn-cs"/>
              </a:rPr>
              <a:t>[</a:t>
            </a:r>
            <a:r>
              <a:rPr lang="en-US" altLang="ko-Kore-KR" sz="1200" b="1" kern="1200" dirty="0" err="1">
                <a:solidFill>
                  <a:schemeClr val="tx1"/>
                </a:solidFill>
                <a:latin typeface="SamsungOne-400" panose="020B0503030303020204" pitchFamily="34" charset="0"/>
                <a:ea typeface="+mn-ea"/>
                <a:cs typeface="+mn-cs"/>
              </a:rPr>
              <a:t>Tài</a:t>
            </a:r>
            <a:r>
              <a:rPr lang="en-US" altLang="ko-Kore-KR" sz="1200" b="1" kern="1200" baseline="0" dirty="0">
                <a:solidFill>
                  <a:schemeClr val="tx1"/>
                </a:solidFill>
                <a:latin typeface="SamsungOne-400" panose="020B0503030303020204" pitchFamily="34" charset="0"/>
                <a:ea typeface="+mn-ea"/>
                <a:cs typeface="+mn-cs"/>
              </a:rPr>
              <a:t> </a:t>
            </a:r>
            <a:r>
              <a:rPr lang="en-US" altLang="ko-Kore-KR" sz="1200" b="1" kern="1200" baseline="0" dirty="0" err="1">
                <a:solidFill>
                  <a:schemeClr val="tx1"/>
                </a:solidFill>
                <a:latin typeface="SamsungOne-400" panose="020B0503030303020204" pitchFamily="34" charset="0"/>
                <a:ea typeface="+mn-ea"/>
                <a:cs typeface="+mn-cs"/>
              </a:rPr>
              <a:t>liệu</a:t>
            </a:r>
            <a:r>
              <a:rPr lang="en-US" altLang="ko-Kore-KR" sz="1200" b="1" kern="1200" baseline="0" dirty="0">
                <a:solidFill>
                  <a:schemeClr val="tx1"/>
                </a:solidFill>
                <a:latin typeface="SamsungOne-400" panose="020B0503030303020204" pitchFamily="34" charset="0"/>
                <a:ea typeface="+mn-ea"/>
                <a:cs typeface="+mn-cs"/>
              </a:rPr>
              <a:t> </a:t>
            </a:r>
            <a:r>
              <a:rPr lang="en-US" altLang="ko-Kore-KR" sz="1200" b="1" kern="1200" baseline="0" dirty="0" err="1">
                <a:solidFill>
                  <a:schemeClr val="tx1"/>
                </a:solidFill>
                <a:latin typeface="SamsungOne-400" panose="020B0503030303020204" pitchFamily="34" charset="0"/>
                <a:ea typeface="+mn-ea"/>
                <a:cs typeface="+mn-cs"/>
              </a:rPr>
              <a:t>tham</a:t>
            </a:r>
            <a:r>
              <a:rPr lang="en-US" altLang="ko-Kore-KR" sz="1200" b="1" kern="1200" baseline="0" dirty="0">
                <a:solidFill>
                  <a:schemeClr val="tx1"/>
                </a:solidFill>
                <a:latin typeface="SamsungOne-400" panose="020B0503030303020204" pitchFamily="34" charset="0"/>
                <a:ea typeface="+mn-ea"/>
                <a:cs typeface="+mn-cs"/>
              </a:rPr>
              <a:t> </a:t>
            </a:r>
            <a:r>
              <a:rPr lang="en-US" altLang="ko-Kore-KR" sz="1200" b="1" kern="1200" baseline="0" dirty="0" err="1">
                <a:solidFill>
                  <a:schemeClr val="tx1"/>
                </a:solidFill>
                <a:latin typeface="SamsungOne-400" panose="020B0503030303020204" pitchFamily="34" charset="0"/>
                <a:ea typeface="+mn-ea"/>
                <a:cs typeface="+mn-cs"/>
              </a:rPr>
              <a:t>khảo</a:t>
            </a:r>
            <a:r>
              <a:rPr lang="en-KR" altLang="ko-Kore-KR" sz="1200" b="1" kern="1200" dirty="0">
                <a:solidFill>
                  <a:schemeClr val="tx1"/>
                </a:solidFill>
                <a:latin typeface="SamsungOne-400" panose="020B0503030303020204" pitchFamily="34" charset="0"/>
                <a:ea typeface="+mn-ea"/>
                <a:cs typeface="+mn-cs"/>
              </a:rPr>
              <a:t>]</a:t>
            </a:r>
          </a:p>
          <a:p>
            <a:r>
              <a:rPr lang="en-US" altLang="ko-KR" sz="1200" kern="1200" dirty="0">
                <a:solidFill>
                  <a:schemeClr val="tx1"/>
                </a:solidFill>
                <a:latin typeface="SamsungOne-400" panose="020B0503030303020204" pitchFamily="34" charset="0"/>
                <a:cs typeface="+mn-cs"/>
              </a:rPr>
              <a:t>https://nifi.apache.org/docs.html</a:t>
            </a:r>
          </a:p>
          <a:p>
            <a:r>
              <a:rPr lang="en-US" dirty="0"/>
              <a:t>https://nifi.apache.org/docs/nifi-docs/html/user-guide.html</a:t>
            </a:r>
            <a:endParaRPr lang="en-KR" dirty="0"/>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155</a:t>
            </a:fld>
            <a:endParaRPr lang="ko-KR" altLang="en-US" dirty="0"/>
          </a:p>
        </p:txBody>
      </p:sp>
    </p:spTree>
    <p:extLst>
      <p:ext uri="{BB962C8B-B14F-4D97-AF65-F5344CB8AC3E}">
        <p14:creationId xmlns:p14="http://schemas.microsoft.com/office/powerpoint/2010/main" val="405916413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a:defRPr/>
            </a:pPr>
            <a:r>
              <a:rPr lang="vi-VN" sz="1200" b="0" kern="1200" dirty="0">
                <a:solidFill>
                  <a:schemeClr val="tx1"/>
                </a:solidFill>
                <a:latin typeface="SamsungOne-400" panose="020B0503030303020204" pitchFamily="34" charset="0"/>
                <a:ea typeface="+mn-ea"/>
                <a:cs typeface="+mn-cs"/>
              </a:rPr>
              <a:t>Các mẫu được lưu trên đĩa dưới dạng XML. Vì XML là tệp văn bản nên rất dễ chia sẻ và trao đổi Mẫu NiFi</a:t>
            </a:r>
            <a:endParaRPr lang="en-US" sz="1200" b="0" kern="1200" dirty="0">
              <a:solidFill>
                <a:schemeClr val="tx1"/>
              </a:solidFill>
              <a:latin typeface="SamsungOne-400" panose="020B0503030303020204" pitchFamily="34" charset="0"/>
              <a:ea typeface="+mn-ea"/>
              <a:cs typeface="+mn-cs"/>
            </a:endParaRPr>
          </a:p>
          <a:p>
            <a:pPr>
              <a:defRPr/>
            </a:pPr>
            <a:endParaRPr lang="en-US" altLang="ko-KR" b="0" dirty="0">
              <a:latin typeface="SamsungOne-400" panose="020B0503030303020204" pitchFamily="34" charset="0"/>
            </a:endParaRPr>
          </a:p>
          <a:p>
            <a:r>
              <a:rPr lang="en-US" altLang="ko-KR" b="1" u="sng"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sng" dirty="0">
                <a:latin typeface="SamsungOne-400" panose="020B0503030303020204" pitchFamily="34" charset="0"/>
              </a:rPr>
              <a:t>]</a:t>
            </a:r>
          </a:p>
          <a:p>
            <a:pPr>
              <a:defRPr/>
            </a:pPr>
            <a:r>
              <a:rPr lang="vi-VN" sz="1200" b="0" kern="1200" dirty="0">
                <a:solidFill>
                  <a:schemeClr val="tx1"/>
                </a:solidFill>
                <a:latin typeface="SamsungOne-400" panose="020B0503030303020204" pitchFamily="34" charset="0"/>
                <a:ea typeface="+mn-ea"/>
                <a:cs typeface="+mn-cs"/>
              </a:rPr>
              <a:t>Xác định Mẫu là gì và mục đích của nó.</a:t>
            </a:r>
          </a:p>
          <a:p>
            <a:pPr>
              <a:defRPr/>
            </a:pPr>
            <a:r>
              <a:rPr lang="vi-VN" sz="1200" b="0" kern="1200" dirty="0">
                <a:solidFill>
                  <a:schemeClr val="tx1"/>
                </a:solidFill>
                <a:latin typeface="SamsungOne-400" panose="020B0503030303020204" pitchFamily="34" charset="0"/>
                <a:ea typeface="+mn-ea"/>
                <a:cs typeface="+mn-cs"/>
              </a:rPr>
              <a:t>Người dùng sẽ sử dụng các mẫu làm khối xây dựng để tạo nhiều luồng dữ liệu phức tạp hơn mà không phải trải qua quá trình tạo lại mọi thành phần của luồng dữ liệu một cách tẻ nhạt</a:t>
            </a:r>
            <a:endParaRPr lang="en-US" sz="1200" b="0" kern="1200" dirty="0">
              <a:solidFill>
                <a:schemeClr val="tx1"/>
              </a:solidFill>
              <a:latin typeface="SamsungOne-400" panose="020B0503030303020204" pitchFamily="34" charset="0"/>
              <a:ea typeface="+mn-ea"/>
              <a:cs typeface="+mn-cs"/>
            </a:endParaRPr>
          </a:p>
          <a:p>
            <a:pPr>
              <a:defRPr/>
            </a:pPr>
            <a:endParaRPr lang="en-KR" altLang="ko-Kore-KR" sz="1200" b="0" kern="1200" dirty="0">
              <a:solidFill>
                <a:schemeClr val="tx1"/>
              </a:solidFill>
              <a:latin typeface="SamsungOne-400" panose="020B0503030303020204" pitchFamily="34" charset="0"/>
              <a:ea typeface="+mn-ea"/>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sz="1200" b="1" kern="1200" dirty="0">
                <a:solidFill>
                  <a:schemeClr val="tx1"/>
                </a:solidFill>
                <a:latin typeface="SamsungOne-400" panose="020B0503030303020204" pitchFamily="34" charset="0"/>
                <a:ea typeface="+mn-ea"/>
                <a:cs typeface="+mn-cs"/>
              </a:rPr>
              <a:t>[</a:t>
            </a:r>
            <a:r>
              <a:rPr lang="en-US" sz="1200" b="1" kern="1200" dirty="0" err="1">
                <a:solidFill>
                  <a:schemeClr val="tx1"/>
                </a:solidFill>
                <a:latin typeface="SamsungOne-400" panose="020B0503030303020204" pitchFamily="34" charset="0"/>
                <a:ea typeface="+mn-ea"/>
                <a:cs typeface="+mn-cs"/>
              </a:rPr>
              <a:t>Tài</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liệu</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tham</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khảo</a:t>
            </a:r>
            <a:r>
              <a:rPr lang="en-KR" sz="1200" b="1" kern="1200" dirty="0">
                <a:solidFill>
                  <a:schemeClr val="tx1"/>
                </a:solidFill>
                <a:latin typeface="SamsungOne-400" panose="020B0503030303020204" pitchFamily="34" charset="0"/>
                <a:ea typeface="+mn-ea"/>
                <a:cs typeface="+mn-cs"/>
              </a:rPr>
              <a:t>]</a:t>
            </a:r>
            <a:endParaRPr lang="en-KR" sz="1200" b="1" kern="1200" dirty="0">
              <a:solidFill>
                <a:schemeClr val="tx1"/>
              </a:solidFill>
              <a:latin typeface="SamsungOne-400" panose="020B0503030303020204" pitchFamily="34" charset="0"/>
            </a:endParaRPr>
          </a:p>
          <a:p>
            <a:r>
              <a:rPr lang="en-US" altLang="ko-KR" sz="1200" kern="1200" dirty="0">
                <a:solidFill>
                  <a:schemeClr val="tx1"/>
                </a:solidFill>
                <a:latin typeface="SamsungOne-400" panose="020B0503030303020204" pitchFamily="34" charset="0"/>
                <a:cs typeface="+mn-cs"/>
              </a:rPr>
              <a:t>https://nifi.apache.org/docs.html</a:t>
            </a:r>
          </a:p>
          <a:p>
            <a:r>
              <a:rPr lang="en-US" dirty="0"/>
              <a:t>https://nifi.apache.org/docs/nifi-docs/html/user-guide.html</a:t>
            </a:r>
            <a:endParaRPr lang="en-KR" dirty="0"/>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156</a:t>
            </a:fld>
            <a:endParaRPr lang="ko-KR" altLang="en-US" dirty="0"/>
          </a:p>
        </p:txBody>
      </p:sp>
    </p:spTree>
    <p:extLst>
      <p:ext uri="{BB962C8B-B14F-4D97-AF65-F5344CB8AC3E}">
        <p14:creationId xmlns:p14="http://schemas.microsoft.com/office/powerpoint/2010/main" val="146674485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r>
              <a:rPr lang="en-US" altLang="ko-KR" b="1" u="sng" dirty="0">
                <a:latin typeface="SamsungOne-400" panose="020B0503030303020204" pitchFamily="34" charset="0"/>
              </a:rPr>
              <a:t>[</a:t>
            </a:r>
            <a:r>
              <a:rPr lang="en-US" altLang="ko-KR" b="1" u="none" dirty="0" err="1">
                <a:latin typeface="SamsungOne-400" panose="020B0503030303020204" pitchFamily="34" charset="0"/>
              </a:rPr>
              <a:t>Hướng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dẫn</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của</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giảng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viên</a:t>
            </a:r>
            <a:r>
              <a:rPr lang="en-US" altLang="ko-KR" b="1" u="sng" dirty="0">
                <a:latin typeface="SamsungOne-400" panose="020B0503030303020204" pitchFamily="34" charset="0"/>
              </a:rPr>
              <a:t>]</a:t>
            </a:r>
            <a:endParaRPr lang="ko-KR" altLang="en-US" dirty="0"/>
          </a:p>
          <a:p>
            <a:pPr>
              <a:defRPr/>
            </a:pPr>
            <a:r>
              <a:rPr lang="vi-VN" sz="1200" b="0" kern="1200" dirty="0">
                <a:solidFill>
                  <a:schemeClr val="tx1"/>
                </a:solidFill>
                <a:latin typeface="SamsungOne-400" panose="020B0503030303020204" pitchFamily="34" charset="0"/>
                <a:ea typeface="+mn-ea"/>
                <a:cs typeface="+mn-cs"/>
              </a:rPr>
              <a:t>Nhập tệp XML bên ngoài với định nghĩa luồng dữ liệu.</a:t>
            </a:r>
          </a:p>
          <a:p>
            <a:pPr>
              <a:defRPr/>
            </a:pPr>
            <a:r>
              <a:rPr lang="vi-VN" sz="1200" b="0" kern="1200" dirty="0">
                <a:solidFill>
                  <a:schemeClr val="tx1"/>
                </a:solidFill>
                <a:latin typeface="SamsungOne-400" panose="020B0503030303020204" pitchFamily="34" charset="0"/>
                <a:ea typeface="+mn-ea"/>
                <a:cs typeface="+mn-cs"/>
              </a:rPr>
              <a:t>Định dạng XML giúp dễ dàng tạo và trao đổi luồng dữ liệu với người khác.</a:t>
            </a:r>
            <a:endParaRPr lang="en-US" sz="1200" b="0" kern="1200" dirty="0">
              <a:solidFill>
                <a:schemeClr val="tx1"/>
              </a:solidFill>
              <a:latin typeface="SamsungOne-400" panose="020B0503030303020204" pitchFamily="34" charset="0"/>
              <a:ea typeface="+mn-ea"/>
              <a:cs typeface="+mn-cs"/>
            </a:endParaRPr>
          </a:p>
          <a:p>
            <a:pPr>
              <a:defRPr/>
            </a:pPr>
            <a:endParaRPr lang="en-KR" altLang="ko-Kore-KR" sz="1200" b="0" kern="1200" dirty="0">
              <a:solidFill>
                <a:schemeClr val="tx1"/>
              </a:solidFill>
              <a:latin typeface="SamsungOne-400" panose="020B0503030303020204" pitchFamily="34" charset="0"/>
              <a:ea typeface="+mn-ea"/>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sz="1200" b="1" kern="1200" dirty="0">
                <a:solidFill>
                  <a:schemeClr val="tx1"/>
                </a:solidFill>
                <a:latin typeface="SamsungOne-400" panose="020B0503030303020204" pitchFamily="34" charset="0"/>
                <a:ea typeface="+mn-ea"/>
                <a:cs typeface="+mn-cs"/>
              </a:rPr>
              <a:t>[</a:t>
            </a:r>
            <a:r>
              <a:rPr lang="en-US" sz="1200" b="1" kern="1200" dirty="0" err="1">
                <a:solidFill>
                  <a:schemeClr val="tx1"/>
                </a:solidFill>
                <a:latin typeface="SamsungOne-400" panose="020B0503030303020204" pitchFamily="34" charset="0"/>
                <a:ea typeface="+mn-ea"/>
                <a:cs typeface="+mn-cs"/>
              </a:rPr>
              <a:t>Tài</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liệu</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tham</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khảo</a:t>
            </a:r>
            <a:r>
              <a:rPr lang="en-KR" sz="1200" b="1" kern="1200" dirty="0">
                <a:solidFill>
                  <a:schemeClr val="tx1"/>
                </a:solidFill>
                <a:latin typeface="SamsungOne-400" panose="020B0503030303020204" pitchFamily="34" charset="0"/>
                <a:ea typeface="+mn-ea"/>
                <a:cs typeface="+mn-cs"/>
              </a:rPr>
              <a:t>]</a:t>
            </a:r>
            <a:endParaRPr lang="en-KR" sz="1200" b="1" kern="1200" dirty="0">
              <a:solidFill>
                <a:schemeClr val="tx1"/>
              </a:solidFill>
              <a:latin typeface="SamsungOne-400" panose="020B0503030303020204" pitchFamily="34" charset="0"/>
            </a:endParaRPr>
          </a:p>
          <a:p>
            <a:r>
              <a:rPr lang="en-US" altLang="ko-KR" sz="1200" b="0" kern="1200" dirty="0">
                <a:solidFill>
                  <a:schemeClr val="tx1"/>
                </a:solidFill>
                <a:latin typeface="SamsungOne-400" panose="020B0503030303020204" pitchFamily="34" charset="0"/>
                <a:cs typeface="+mn-cs"/>
              </a:rPr>
              <a:t>https://nifi.apache.org/docs.html</a:t>
            </a:r>
          </a:p>
          <a:p>
            <a:r>
              <a:rPr lang="en-US" dirty="0"/>
              <a:t>https://nifi.apache.org/docs/nifi-docs/html/user-guide.html</a:t>
            </a:r>
            <a:endParaRPr lang="en-KR" dirty="0"/>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157</a:t>
            </a:fld>
            <a:endParaRPr lang="ko-KR" altLang="en-US" dirty="0"/>
          </a:p>
        </p:txBody>
      </p:sp>
    </p:spTree>
    <p:extLst>
      <p:ext uri="{BB962C8B-B14F-4D97-AF65-F5344CB8AC3E}">
        <p14:creationId xmlns:p14="http://schemas.microsoft.com/office/powerpoint/2010/main" val="136037525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endParaRPr lang="ko-KR" altLang="en-US" dirty="0"/>
          </a:p>
          <a:p>
            <a:pPr>
              <a:defRPr/>
            </a:pPr>
            <a:r>
              <a:rPr lang="vi-VN" sz="1200" b="0" kern="1200" dirty="0">
                <a:solidFill>
                  <a:schemeClr val="tx1"/>
                </a:solidFill>
                <a:latin typeface="SamsungOne-400" panose="020B0503030303020204" pitchFamily="34" charset="0"/>
                <a:ea typeface="+mn-ea"/>
                <a:cs typeface="+mn-cs"/>
              </a:rPr>
              <a:t>Bất kỳ mẫu nào đã được nhập hoặc tạo đều có thể được thêm vào canvas.</a:t>
            </a:r>
            <a:endParaRPr lang="en-US" sz="1200" b="0" kern="1200" dirty="0">
              <a:solidFill>
                <a:schemeClr val="tx1"/>
              </a:solidFill>
              <a:latin typeface="SamsungOne-400" panose="020B0503030303020204" pitchFamily="34" charset="0"/>
              <a:ea typeface="+mn-ea"/>
              <a:cs typeface="+mn-cs"/>
            </a:endParaRPr>
          </a:p>
          <a:p>
            <a:pPr>
              <a:defRPr/>
            </a:pPr>
            <a:endParaRPr lang="en-KR" altLang="ko-Kore-KR" sz="1200" b="1" kern="1200" dirty="0">
              <a:solidFill>
                <a:schemeClr val="tx1"/>
              </a:solidFill>
              <a:latin typeface="SamsungOne-400" panose="020B0503030303020204" pitchFamily="34" charset="0"/>
              <a:ea typeface="+mn-ea"/>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sz="1200" b="1" kern="1200" dirty="0">
                <a:solidFill>
                  <a:schemeClr val="tx1"/>
                </a:solidFill>
                <a:latin typeface="SamsungOne-400" panose="020B0503030303020204" pitchFamily="34" charset="0"/>
                <a:ea typeface="+mn-ea"/>
                <a:cs typeface="+mn-cs"/>
              </a:rPr>
              <a:t>[</a:t>
            </a:r>
            <a:r>
              <a:rPr lang="en-US" sz="1200" b="1" kern="1200" dirty="0" err="1">
                <a:solidFill>
                  <a:schemeClr val="tx1"/>
                </a:solidFill>
                <a:latin typeface="SamsungOne-400" panose="020B0503030303020204" pitchFamily="34" charset="0"/>
                <a:ea typeface="+mn-ea"/>
                <a:cs typeface="+mn-cs"/>
              </a:rPr>
              <a:t>Tài</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liệu</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tham</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khảo</a:t>
            </a:r>
            <a:r>
              <a:rPr lang="en-KR" sz="1200" b="1" kern="1200" dirty="0">
                <a:solidFill>
                  <a:schemeClr val="tx1"/>
                </a:solidFill>
                <a:latin typeface="SamsungOne-400" panose="020B0503030303020204" pitchFamily="34" charset="0"/>
                <a:ea typeface="+mn-ea"/>
                <a:cs typeface="+mn-cs"/>
              </a:rPr>
              <a:t>]</a:t>
            </a:r>
            <a:endParaRPr lang="en-KR" sz="1200" b="1" kern="1200" dirty="0">
              <a:solidFill>
                <a:schemeClr val="tx1"/>
              </a:solidFill>
              <a:latin typeface="SamsungOne-400" panose="020B0503030303020204" pitchFamily="34" charset="0"/>
            </a:endParaRPr>
          </a:p>
          <a:p>
            <a:r>
              <a:rPr lang="en-US" altLang="ko-KR" sz="1200" b="0" kern="1200" dirty="0">
                <a:solidFill>
                  <a:schemeClr val="tx1"/>
                </a:solidFill>
                <a:latin typeface="SamsungOne-400" panose="020B0503030303020204" pitchFamily="34" charset="0"/>
                <a:cs typeface="+mn-cs"/>
              </a:rPr>
              <a:t>https://nifi.apache.org/docs.html</a:t>
            </a:r>
          </a:p>
          <a:p>
            <a:r>
              <a:rPr lang="en-US" dirty="0"/>
              <a:t>https://nifi.apache.org/docs/nifi-docs/html/user-guide.html</a:t>
            </a:r>
            <a:endParaRPr lang="en-KR" dirty="0"/>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158</a:t>
            </a:fld>
            <a:endParaRPr lang="ko-KR" altLang="en-US" dirty="0"/>
          </a:p>
        </p:txBody>
      </p:sp>
    </p:spTree>
    <p:extLst>
      <p:ext uri="{BB962C8B-B14F-4D97-AF65-F5344CB8AC3E}">
        <p14:creationId xmlns:p14="http://schemas.microsoft.com/office/powerpoint/2010/main" val="405404234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endParaRPr lang="ko-KR" altLang="en-US" dirty="0"/>
          </a:p>
          <a:p>
            <a:pPr>
              <a:defRPr/>
            </a:pPr>
            <a:r>
              <a:rPr lang="vi-VN" sz="1200" b="0" kern="1200" dirty="0">
                <a:solidFill>
                  <a:schemeClr val="tx1"/>
                </a:solidFill>
                <a:latin typeface="SamsungOne-400" panose="020B0503030303020204" pitchFamily="34" charset="0"/>
                <a:ea typeface="+mn-ea"/>
                <a:cs typeface="+mn-cs"/>
              </a:rPr>
              <a:t>Người dùng có thể hiển thị tất cả các mẫu mà NiFi đang quản lý.</a:t>
            </a:r>
          </a:p>
          <a:p>
            <a:pPr>
              <a:defRPr/>
            </a:pPr>
            <a:r>
              <a:rPr lang="vi-VN" sz="1200" b="0" kern="1200" dirty="0">
                <a:solidFill>
                  <a:schemeClr val="tx1"/>
                </a:solidFill>
                <a:latin typeface="SamsungOne-400" panose="020B0503030303020204" pitchFamily="34" charset="0"/>
                <a:ea typeface="+mn-ea"/>
                <a:cs typeface="+mn-cs"/>
              </a:rPr>
              <a:t>Chúng tôi xem chúng thông qua menu Toàn cầu.</a:t>
            </a:r>
          </a:p>
          <a:p>
            <a:pPr>
              <a:defRPr/>
            </a:pPr>
            <a:r>
              <a:rPr lang="vi-VN" sz="1200" b="0" kern="1200" dirty="0">
                <a:solidFill>
                  <a:schemeClr val="tx1"/>
                </a:solidFill>
                <a:latin typeface="SamsungOne-400" panose="020B0503030303020204" pitchFamily="34" charset="0"/>
                <a:ea typeface="+mn-ea"/>
                <a:cs typeface="+mn-cs"/>
              </a:rPr>
              <a:t>Khi tất cả các mẫu được hiển thị, người dùng có tùy chọn tải xuống hoặc xóa mẫu.</a:t>
            </a:r>
            <a:endParaRPr lang="en-KR" altLang="ko-Kore-KR" sz="1200" b="0" kern="1200" dirty="0">
              <a:solidFill>
                <a:schemeClr val="tx1"/>
              </a:solidFill>
              <a:latin typeface="SamsungOne-400" panose="020B0503030303020204" pitchFamily="34" charset="0"/>
              <a:ea typeface="+mn-ea"/>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KR" altLang="ko-Kore-KR" sz="1200" b="1" kern="1200" dirty="0">
              <a:solidFill>
                <a:schemeClr val="tx1"/>
              </a:solidFill>
              <a:latin typeface="SamsungOne-400" panose="020B0503030303020204" pitchFamily="34" charset="0"/>
              <a:ea typeface="+mn-ea"/>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sz="1200" b="1" kern="1200" dirty="0">
                <a:solidFill>
                  <a:schemeClr val="tx1"/>
                </a:solidFill>
                <a:latin typeface="SamsungOne-400" panose="020B0503030303020204" pitchFamily="34" charset="0"/>
                <a:ea typeface="+mn-ea"/>
                <a:cs typeface="+mn-cs"/>
              </a:rPr>
              <a:t>[</a:t>
            </a:r>
            <a:r>
              <a:rPr lang="en-US" sz="1200" b="1" kern="1200" dirty="0" err="1">
                <a:solidFill>
                  <a:schemeClr val="tx1"/>
                </a:solidFill>
                <a:latin typeface="SamsungOne-400" panose="020B0503030303020204" pitchFamily="34" charset="0"/>
                <a:ea typeface="+mn-ea"/>
                <a:cs typeface="+mn-cs"/>
              </a:rPr>
              <a:t>Tài</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liệu</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tham</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khảo</a:t>
            </a:r>
            <a:r>
              <a:rPr lang="en-KR" sz="1200" b="1" kern="1200" dirty="0">
                <a:solidFill>
                  <a:schemeClr val="tx1"/>
                </a:solidFill>
                <a:latin typeface="SamsungOne-400" panose="020B0503030303020204" pitchFamily="34" charset="0"/>
                <a:ea typeface="+mn-ea"/>
                <a:cs typeface="+mn-cs"/>
              </a:rPr>
              <a:t>]</a:t>
            </a:r>
            <a:endParaRPr lang="en-KR" sz="1200" b="1" kern="1200" dirty="0">
              <a:solidFill>
                <a:schemeClr val="tx1"/>
              </a:solidFill>
              <a:latin typeface="SamsungOne-400" panose="020B0503030303020204" pitchFamily="34" charset="0"/>
            </a:endParaRPr>
          </a:p>
          <a:p>
            <a:r>
              <a:rPr lang="en-US" altLang="ko-KR" sz="1200" b="0" kern="1200" dirty="0">
                <a:solidFill>
                  <a:schemeClr val="tx1"/>
                </a:solidFill>
                <a:latin typeface="SamsungOne-400" panose="020B0503030303020204" pitchFamily="34" charset="0"/>
                <a:cs typeface="+mn-cs"/>
              </a:rPr>
              <a:t>https://nifi.apache.org/docs.html</a:t>
            </a:r>
          </a:p>
          <a:p>
            <a:r>
              <a:rPr lang="en-US" dirty="0"/>
              <a:t>https://nifi.apache.org/docs/nifi-docs/html/user-guide.html</a:t>
            </a:r>
            <a:endParaRPr lang="en-KR" dirty="0"/>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159</a:t>
            </a:fld>
            <a:endParaRPr lang="ko-KR" altLang="en-US" dirty="0"/>
          </a:p>
        </p:txBody>
      </p:sp>
    </p:spTree>
    <p:extLst>
      <p:ext uri="{BB962C8B-B14F-4D97-AF65-F5344CB8AC3E}">
        <p14:creationId xmlns:p14="http://schemas.microsoft.com/office/powerpoint/2010/main" val="27875230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Sử dụng Sqoop để mang dữ liệu từ RDBMS thường là bước đầu tiên trong nhiều bước khác để xử lý và phân tích dữ liệu.</a:t>
            </a:r>
          </a:p>
          <a:p>
            <a:r>
              <a:rPr lang="vi-VN" altLang="ko-KR" b="0" dirty="0">
                <a:latin typeface="SamsungOne-400" panose="020B0503030303020204" pitchFamily="34" charset="0"/>
              </a:rPr>
              <a:t>Thông thường, dữ liệu được đưa vào khu vực tổ chức trước, trước khi được gửi đến đích cuối cùng.</a:t>
            </a:r>
          </a:p>
          <a:p>
            <a:r>
              <a:rPr lang="vi-VN" altLang="ko-KR" b="0" dirty="0">
                <a:latin typeface="SamsungOne-400" panose="020B0503030303020204" pitchFamily="34" charset="0"/>
              </a:rPr>
              <a:t>Từ khu vực tổ chức, có thể có các hoạt động khác liên quan như ETL và tiền xử lý.</a:t>
            </a:r>
          </a:p>
          <a:p>
            <a:r>
              <a:rPr lang="vi-VN" altLang="ko-KR" b="0" dirty="0">
                <a:latin typeface="SamsungOne-400" panose="020B0503030303020204" pitchFamily="34" charset="0"/>
              </a:rPr>
              <a:t>Ngoài ra, tập dữ liệu có thể được sử dụng bởi nhiều nhóm. Các nhà phát triển Spark có thể tạo các ứng dụng từ chúng.</a:t>
            </a:r>
          </a:p>
          <a:p>
            <a:r>
              <a:rPr lang="vi-VN" altLang="ko-KR" b="0" dirty="0">
                <a:latin typeface="SamsungOne-400" panose="020B0503030303020204" pitchFamily="34" charset="0"/>
              </a:rPr>
              <a:t>Nhà phân tích có thể tạo truy vấn và trình bày trực quan. Nhà khoa học dữ liệu có thể sử dụng ML để tạo các mô hình dữ liệu.</a:t>
            </a:r>
          </a:p>
          <a:p>
            <a:r>
              <a:rPr lang="vi-VN" altLang="ko-KR" b="0" dirty="0">
                <a:latin typeface="SamsungOne-400" panose="020B0503030303020204" pitchFamily="34" charset="0"/>
              </a:rPr>
              <a:t>Do đó, chúng tôi rất hiếm khi đưa dữ liệu vào thư mục chính HDFS cá nhân của mình.</a:t>
            </a:r>
            <a:endParaRPr lang="en-US" altLang="ko-KR" b="0" dirty="0">
              <a:latin typeface="SamsungOne-400" panose="020B0503030303020204" pitchFamily="34" charset="0"/>
            </a:endParaRPr>
          </a:p>
          <a:p>
            <a:endParaRPr lang="en-US" altLang="ko-KR" b="0" dirty="0">
              <a:latin typeface="SamsungOne-400" panose="020B0503030303020204" pitchFamily="34" charset="0"/>
            </a:endParaRPr>
          </a:p>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p>
          <a:p>
            <a:r>
              <a:rPr lang="vi-VN" altLang="ko-KR" b="0" dirty="0">
                <a:latin typeface="SamsungOne-400" panose="020B0503030303020204" pitchFamily="34" charset="0"/>
              </a:rPr>
              <a:t>Sqoop sẽ mặc định lấy thư mục chính HDFS của người dùng làm vị trí mặc định để nhập dữ liệu.</a:t>
            </a:r>
          </a:p>
          <a:p>
            <a:r>
              <a:rPr lang="vi-VN" altLang="ko-KR" b="0" dirty="0">
                <a:latin typeface="SamsungOne-400" panose="020B0503030303020204" pitchFamily="34" charset="0"/>
              </a:rPr>
              <a:t>Hãy ghi nhớ, thư mục chính của HDFS KHÔNG giống với thư mục chính cục bộ của Linux.</a:t>
            </a:r>
          </a:p>
          <a:p>
            <a:r>
              <a:rPr lang="vi-VN" altLang="ko-KR" b="0" dirty="0">
                <a:latin typeface="SamsungOne-400" panose="020B0503030303020204" pitchFamily="34" charset="0"/>
              </a:rPr>
              <a:t>Chúng ta có thể thay đổi thư mục chứa dữ liệu bằng tùy chọn --target-dir</a:t>
            </a:r>
            <a:endParaRPr lang="en-US" altLang="ko-KR" b="0"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16</a:t>
            </a:fld>
            <a:endParaRPr lang="ko-KR" altLang="en-US" dirty="0"/>
          </a:p>
        </p:txBody>
      </p:sp>
    </p:spTree>
    <p:extLst>
      <p:ext uri="{BB962C8B-B14F-4D97-AF65-F5344CB8AC3E}">
        <p14:creationId xmlns:p14="http://schemas.microsoft.com/office/powerpoint/2010/main" val="171181945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Hướng dẫn học sinh tiến hành bài tập sử dụng sách TN chương.</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160</a:t>
            </a:fld>
            <a:endParaRPr lang="ko-KR" altLang="en-US" dirty="0"/>
          </a:p>
        </p:txBody>
      </p:sp>
    </p:spTree>
    <p:extLst>
      <p:ext uri="{BB962C8B-B14F-4D97-AF65-F5344CB8AC3E}">
        <p14:creationId xmlns:p14="http://schemas.microsoft.com/office/powerpoint/2010/main" val="3473709503"/>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Hướng dẫn học sinh tiến hành bài tập sử dụng sách TN chương.</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161</a:t>
            </a:fld>
            <a:endParaRPr lang="ko-KR" altLang="en-US" dirty="0"/>
          </a:p>
        </p:txBody>
      </p:sp>
    </p:spTree>
    <p:extLst>
      <p:ext uri="{BB962C8B-B14F-4D97-AF65-F5344CB8AC3E}">
        <p14:creationId xmlns:p14="http://schemas.microsoft.com/office/powerpoint/2010/main" val="109084881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Hướng dẫn học sinh tiến hành bài tập sử dụng sách TN chương.</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162</a:t>
            </a:fld>
            <a:endParaRPr lang="ko-KR" altLang="en-US" dirty="0"/>
          </a:p>
        </p:txBody>
      </p:sp>
    </p:spTree>
    <p:extLst>
      <p:ext uri="{BB962C8B-B14F-4D97-AF65-F5344CB8AC3E}">
        <p14:creationId xmlns:p14="http://schemas.microsoft.com/office/powerpoint/2010/main" val="362980313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Hướng dẫn học sinh tiến hành bài tập sử dụng sách TN chương.</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163</a:t>
            </a:fld>
            <a:endParaRPr lang="ko-KR" altLang="en-US" dirty="0"/>
          </a:p>
        </p:txBody>
      </p:sp>
    </p:spTree>
    <p:extLst>
      <p:ext uri="{BB962C8B-B14F-4D97-AF65-F5344CB8AC3E}">
        <p14:creationId xmlns:p14="http://schemas.microsoft.com/office/powerpoint/2010/main" val="240695611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Hướng dẫn học sinh tiến hành bài tập sử dụng sách TN chương.</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164</a:t>
            </a:fld>
            <a:endParaRPr lang="ko-KR" altLang="en-US" dirty="0"/>
          </a:p>
        </p:txBody>
      </p:sp>
    </p:spTree>
    <p:extLst>
      <p:ext uri="{BB962C8B-B14F-4D97-AF65-F5344CB8AC3E}">
        <p14:creationId xmlns:p14="http://schemas.microsoft.com/office/powerpoint/2010/main" val="34542533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165</a:t>
            </a:fld>
            <a:endParaRPr lang="ko-KR" altLang="en-US" dirty="0"/>
          </a:p>
        </p:txBody>
      </p:sp>
    </p:spTree>
    <p:extLst>
      <p:ext uri="{BB962C8B-B14F-4D97-AF65-F5344CB8AC3E}">
        <p14:creationId xmlns:p14="http://schemas.microsoft.com/office/powerpoint/2010/main" val="8226694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normAutofit fontScale="40000" lnSpcReduction="20000"/>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dirty="0">
                <a:latin typeface="SamsungOne-400" panose="020B0503030303020204" pitchFamily="34" charset="0"/>
              </a:rPr>
              <a:t>Chúng tôi mong muốn sinh viên ít nhất phải có kiến thức cơ bản về quản trị hệ thống và Linux, trong khi các chủ đề mà Kafka quan tâm hàng đầu sẽ yêu cầu tương đối ít kỹ năng về Linux.</a:t>
            </a:r>
          </a:p>
          <a:p>
            <a:r>
              <a:rPr lang="vi-VN" altLang="ko-KR" dirty="0">
                <a:latin typeface="SamsungOne-400" panose="020B0503030303020204" pitchFamily="34" charset="0"/>
              </a:rPr>
              <a:t>Nhưng nó sẽ giúp có được nhiều kỹ năng hơn để quản lý và giám sát Kafka.</a:t>
            </a:r>
          </a:p>
          <a:p>
            <a:endParaRPr lang="vi-VN" altLang="ko-KR" dirty="0">
              <a:latin typeface="SamsungOne-400" panose="020B0503030303020204" pitchFamily="34" charset="0"/>
            </a:endParaRPr>
          </a:p>
          <a:p>
            <a:r>
              <a:rPr lang="vi-VN" altLang="ko-KR" dirty="0">
                <a:latin typeface="SamsungOne-400" panose="020B0503030303020204" pitchFamily="34" charset="0"/>
              </a:rPr>
              <a:t>Bài này gồm ba phần.</a:t>
            </a:r>
          </a:p>
          <a:p>
            <a:r>
              <a:rPr lang="vi-VN" altLang="ko-KR" b="1" u="sng" dirty="0">
                <a:latin typeface="SamsungOne-400" panose="020B0503030303020204" pitchFamily="34" charset="0"/>
              </a:rPr>
              <a:t>Phần 1 mô tả các khái niệm và thành phần cơ bản của Apache Kafka.</a:t>
            </a:r>
          </a:p>
          <a:p>
            <a:r>
              <a:rPr lang="vi-VN" altLang="ko-KR" dirty="0">
                <a:latin typeface="SamsungOne-400" panose="020B0503030303020204" pitchFamily="34" charset="0"/>
              </a:rPr>
              <a:t>Phần 2 mô tả cấu trúc của Kafka và vai trò của các thành phần chính như nhà sản xuất, người tiêu dùng và nhà môi giới, đồng thời giải thích cách sử dụng nó trong mệnh lệnh.</a:t>
            </a:r>
          </a:p>
          <a:p>
            <a:r>
              <a:rPr lang="vi-VN" altLang="ko-KR" dirty="0">
                <a:latin typeface="SamsungOne-400" panose="020B0503030303020204" pitchFamily="34" charset="0"/>
              </a:rPr>
              <a:t>Phần 3 mô tả cách làm việc với lệnh console để thu thập dữ liệu.</a:t>
            </a:r>
          </a:p>
          <a:p>
            <a:endParaRPr lang="vi-VN" altLang="ko-KR" dirty="0">
              <a:latin typeface="SamsungOne-400" panose="020B0503030303020204" pitchFamily="34" charset="0"/>
            </a:endParaRPr>
          </a:p>
          <a:p>
            <a:r>
              <a:rPr lang="vi-VN" altLang="ko-KR" dirty="0">
                <a:latin typeface="SamsungOne-400" panose="020B0503030303020204" pitchFamily="34" charset="0"/>
              </a:rPr>
              <a:t>Apache Kafka là công cụ được sử dụng thường xuyên nhất để truyền dữ liệu giữa hệ thống và Ứng dụng.</a:t>
            </a:r>
          </a:p>
          <a:p>
            <a:r>
              <a:rPr lang="vi-VN" altLang="ko-KR" dirty="0">
                <a:latin typeface="SamsungOne-400" panose="020B0503030303020204" pitchFamily="34" charset="0"/>
              </a:rPr>
              <a:t>Tương tự như Kafka, có một số công cụ có thể gửi và nhận dữ liệu giữa hệ thống và ứng dụng.</a:t>
            </a:r>
          </a:p>
          <a:p>
            <a:r>
              <a:rPr lang="vi-VN" altLang="ko-KR" dirty="0">
                <a:latin typeface="SamsungOne-400" panose="020B0503030303020204" pitchFamily="34" charset="0"/>
              </a:rPr>
              <a:t>Thông thường, có các công cụ xếp hàng Tin nhắn khác như RabbitMQ, ActiveMQ, v.v.</a:t>
            </a:r>
          </a:p>
          <a:p>
            <a:r>
              <a:rPr lang="vi-VN" altLang="ko-KR" dirty="0">
                <a:latin typeface="SamsungOne-400" panose="020B0503030303020204" pitchFamily="34" charset="0"/>
              </a:rPr>
              <a:t>Nhưng điều này không phù hợp để sử dụng vì hệ thống ngày càng phức tạp khi nó phát triển.</a:t>
            </a:r>
          </a:p>
          <a:p>
            <a:r>
              <a:rPr lang="vi-VN" altLang="ko-KR" dirty="0">
                <a:latin typeface="SamsungOne-400" panose="020B0503030303020204" pitchFamily="34" charset="0"/>
              </a:rPr>
              <a:t>Ở đây chúng tôi sử dụng Kafka để giải quyết những vấn đề này và hiểu cấu trúc cách chúng hoạt động.</a:t>
            </a:r>
            <a:endParaRPr lang="en-US" altLang="ko-KR" dirty="0">
              <a:latin typeface="SamsungOne-400" panose="020B0503030303020204" pitchFamily="34" charset="0"/>
            </a:endParaRPr>
          </a:p>
          <a:p>
            <a:endParaRPr lang="en-US" altLang="ko-KR" b="1" dirty="0">
              <a:latin typeface="SamsungOne-400" panose="020B0503030303020204" pitchFamily="34" charset="0"/>
            </a:endParaRPr>
          </a:p>
          <a:p>
            <a:r>
              <a:rPr lang="en-US" altLang="ko-KR" b="1" dirty="0">
                <a:latin typeface="SamsungOne-400" panose="020B0503030303020204" pitchFamily="34" charset="0"/>
              </a:rPr>
              <a:t>[Key Message]</a:t>
            </a:r>
            <a:endParaRPr lang="ko-KR" altLang="ko-KR" dirty="0">
              <a:latin typeface="SamsungOne-400" panose="020B0503030303020204" pitchFamily="34" charset="0"/>
            </a:endParaRPr>
          </a:p>
          <a:p>
            <a:pPr>
              <a:lnSpc>
                <a:spcPts val="1800"/>
              </a:lnSpc>
              <a:spcBef>
                <a:spcPts val="1000"/>
              </a:spcBef>
              <a:spcAft>
                <a:spcPts val="0"/>
              </a:spcAft>
            </a:pPr>
            <a:r>
              <a:rPr lang="en-US" altLang="ko-KR" dirty="0">
                <a:latin typeface="SamsungOne-400" panose="020B0503030303020204" pitchFamily="34" charset="0"/>
              </a:rPr>
              <a:t>During this </a:t>
            </a:r>
            <a:r>
              <a:rPr lang="en-US" altLang="ko-KR" dirty="0" err="1">
                <a:latin typeface="SamsungOne-400" panose="020B0503030303020204" pitchFamily="34" charset="0"/>
              </a:rPr>
              <a:t>Bài</a:t>
            </a:r>
            <a:r>
              <a:rPr lang="en-US" altLang="ko-KR" dirty="0">
                <a:latin typeface="SamsungOne-400" panose="020B0503030303020204" pitchFamily="34" charset="0"/>
              </a:rPr>
              <a:t>, your will learn</a:t>
            </a:r>
          </a:p>
          <a:p>
            <a:pPr marL="171450" indent="-171450">
              <a:lnSpc>
                <a:spcPts val="1800"/>
              </a:lnSpc>
              <a:spcBef>
                <a:spcPts val="1000"/>
              </a:spcBef>
              <a:spcAft>
                <a:spcPts val="0"/>
              </a:spcAft>
              <a:buFont typeface="Arial"/>
              <a:buChar char="•"/>
            </a:pPr>
            <a:r>
              <a:rPr lang="en-US" altLang="ko-KR" dirty="0">
                <a:latin typeface="SamsungOne-400" panose="020B0503030303020204" pitchFamily="34" charset="0"/>
              </a:rPr>
              <a:t>What Apache Kafka is and how organizations are using it</a:t>
            </a:r>
          </a:p>
          <a:p>
            <a:pPr marL="171450" indent="-171450">
              <a:lnSpc>
                <a:spcPts val="1800"/>
              </a:lnSpc>
              <a:spcBef>
                <a:spcPts val="1000"/>
              </a:spcBef>
              <a:spcAft>
                <a:spcPts val="0"/>
              </a:spcAft>
              <a:buFont typeface="Arial"/>
              <a:buChar char="•"/>
            </a:pPr>
            <a:r>
              <a:rPr lang="en-US" altLang="ko-KR" dirty="0">
                <a:latin typeface="SamsungOne-400" panose="020B0503030303020204" pitchFamily="34" charset="0"/>
              </a:rPr>
              <a:t>Which roles producers, consumers, and brokers play in Kafka</a:t>
            </a:r>
          </a:p>
          <a:p>
            <a:pPr marL="171450" indent="-171450">
              <a:lnSpc>
                <a:spcPts val="1800"/>
              </a:lnSpc>
              <a:spcBef>
                <a:spcPts val="1000"/>
              </a:spcBef>
              <a:spcAft>
                <a:spcPts val="0"/>
              </a:spcAft>
              <a:buFont typeface="Arial"/>
              <a:buChar char="•"/>
            </a:pPr>
            <a:r>
              <a:rPr lang="en-US" altLang="ko-KR" dirty="0">
                <a:latin typeface="SamsungOne-400" panose="020B0503030303020204" pitchFamily="34" charset="0"/>
              </a:rPr>
              <a:t>How to increase fault tolerance through replication</a:t>
            </a:r>
          </a:p>
          <a:p>
            <a:pPr marL="171450" indent="-171450">
              <a:lnSpc>
                <a:spcPts val="1800"/>
              </a:lnSpc>
              <a:spcBef>
                <a:spcPts val="1000"/>
              </a:spcBef>
              <a:spcAft>
                <a:spcPts val="0"/>
              </a:spcAft>
              <a:buFont typeface="Arial"/>
              <a:buChar char="•"/>
            </a:pPr>
            <a:r>
              <a:rPr lang="en-US" altLang="ko-KR" dirty="0">
                <a:latin typeface="SamsungOne-400" panose="020B0503030303020204" pitchFamily="34" charset="0"/>
              </a:rPr>
              <a:t>How to manage topics from the command line</a:t>
            </a:r>
          </a:p>
          <a:p>
            <a:pPr marL="171450" indent="-171450">
              <a:lnSpc>
                <a:spcPts val="1800"/>
              </a:lnSpc>
              <a:spcBef>
                <a:spcPts val="1000"/>
              </a:spcBef>
              <a:spcAft>
                <a:spcPts val="0"/>
              </a:spcAft>
              <a:buFont typeface="Arial"/>
              <a:buChar char="•"/>
            </a:pPr>
            <a:r>
              <a:rPr lang="en-US" altLang="ko-KR" dirty="0">
                <a:latin typeface="SamsungOne-400" panose="020B0503030303020204" pitchFamily="34" charset="0"/>
              </a:rPr>
              <a:t>How to produce and consume message from the command line</a:t>
            </a:r>
          </a:p>
          <a:p>
            <a:pPr marL="171450" indent="-171450">
              <a:lnSpc>
                <a:spcPts val="1800"/>
              </a:lnSpc>
              <a:spcBef>
                <a:spcPts val="1000"/>
              </a:spcBef>
              <a:spcAft>
                <a:spcPts val="0"/>
              </a:spcAft>
              <a:buFont typeface="Arial"/>
              <a:buChar char="•"/>
            </a:pPr>
            <a:r>
              <a:rPr lang="en-US" altLang="ko-KR" dirty="0">
                <a:latin typeface="SamsungOne-400" panose="020B0503030303020204" pitchFamily="34" charset="0"/>
              </a:rPr>
              <a:t>What Flafka is and how to integrate with Kafka and Flume</a:t>
            </a:r>
          </a:p>
          <a:p>
            <a:pPr marL="171450" indent="-171450">
              <a:lnSpc>
                <a:spcPts val="1800"/>
              </a:lnSpc>
              <a:spcBef>
                <a:spcPts val="1000"/>
              </a:spcBef>
              <a:spcAft>
                <a:spcPts val="0"/>
              </a:spcAft>
              <a:buFont typeface="Arial"/>
              <a:buChar char="•"/>
            </a:pPr>
            <a:endParaRPr lang="en-US" altLang="ko-KR" dirty="0">
              <a:latin typeface="SamsungOne-400" panose="020B0503030303020204" pitchFamily="34" charset="0"/>
            </a:endParaRPr>
          </a:p>
          <a:p>
            <a:endParaRPr lang="ko-KR" altLang="en-US" dirty="0">
              <a:latin typeface="SamsungOne-400" panose="020B0503030303020204" pitchFamily="34" charset="0"/>
            </a:endParaRP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166</a:t>
            </a:fld>
            <a:endParaRPr lang="ko-KR" altLang="en-US" dirty="0"/>
          </a:p>
        </p:txBody>
      </p:sp>
    </p:spTree>
    <p:extLst>
      <p:ext uri="{BB962C8B-B14F-4D97-AF65-F5344CB8AC3E}">
        <p14:creationId xmlns:p14="http://schemas.microsoft.com/office/powerpoint/2010/main" val="2902807595"/>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normAutofit fontScale="85000" lnSpcReduction="20000"/>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sz="1200" kern="1200" dirty="0">
                <a:solidFill>
                  <a:schemeClr val="tx1"/>
                </a:solidFill>
                <a:latin typeface="SamsungOne-400" panose="020B0503030303020204" pitchFamily="34" charset="0"/>
                <a:cs typeface="+mn-cs"/>
              </a:rPr>
              <a:t>Hàng đợi tin nhắn được sử dụng để xử lý hàng loạt nhằm xử lý lượng lớn dữ liệu, dịch vụ trò chuyện và xử lý dữ liệu không đồng bộ.</a:t>
            </a:r>
          </a:p>
          <a:p>
            <a:r>
              <a:rPr lang="vi-VN" altLang="ko-KR" sz="1200" kern="1200" dirty="0">
                <a:solidFill>
                  <a:schemeClr val="tx1"/>
                </a:solidFill>
                <a:latin typeface="SamsungOne-400" panose="020B0503030303020204" pitchFamily="34" charset="0"/>
                <a:cs typeface="+mn-cs"/>
              </a:rPr>
              <a:t>Việc tạo và sử dụng các yêu cầu web cũng như các chương trình chung được xử lý trên cơ sở từng quy trình sẽ làm tăng số lượng người dùng, dữ liệu và thời gian chờ phản hồi cho yêu cầu.</a:t>
            </a:r>
          </a:p>
          <a:p>
            <a:r>
              <a:rPr lang="vi-VN" altLang="ko-KR" sz="1200" kern="1200" dirty="0">
                <a:solidFill>
                  <a:schemeClr val="tx1"/>
                </a:solidFill>
                <a:latin typeface="SamsungOne-400" panose="020B0503030303020204" pitchFamily="34" charset="0"/>
                <a:cs typeface="+mn-cs"/>
              </a:rPr>
              <a:t>Cuối cùng, thời gian chờ đợi sẽ bị trì hoãn và dịch vụ sẽ không bình thường, do đó, bằng cách đặt trình môi giới thông báo tập trung vào vị trí xử lý dữ liệu phân tán hiện có, công việc sẽ được phân bổ cho các chương trình cần thiết.</a:t>
            </a:r>
          </a:p>
          <a:p>
            <a:r>
              <a:rPr lang="vi-VN" altLang="ko-KR" sz="1200" kern="1200" dirty="0">
                <a:solidFill>
                  <a:schemeClr val="tx1"/>
                </a:solidFill>
                <a:latin typeface="SamsungOne-400" panose="020B0503030303020204" pitchFamily="34" charset="0"/>
                <a:cs typeface="+mn-cs"/>
              </a:rPr>
              <a:t>Mục đích của việc sử dụng hàng đợi tin nhắn là để thực hiện.</a:t>
            </a:r>
          </a:p>
          <a:p>
            <a:r>
              <a:rPr lang="vi-VN" altLang="ko-KR" sz="1200" kern="1200" dirty="0">
                <a:solidFill>
                  <a:schemeClr val="tx1"/>
                </a:solidFill>
                <a:latin typeface="SamsungOne-400" panose="020B0503030303020204" pitchFamily="34" charset="0"/>
                <a:cs typeface="+mn-cs"/>
              </a:rPr>
              <a:t>Các loại hàng đợi tin nhắn chẳng hạn như Kafka, RabbitMQ, ActiveMQ</a:t>
            </a:r>
          </a:p>
          <a:p>
            <a:endParaRPr lang="vi-VN" altLang="ko-KR" sz="1200" kern="1200" dirty="0">
              <a:solidFill>
                <a:schemeClr val="tx1"/>
              </a:solidFill>
              <a:latin typeface="SamsungOne-400" panose="020B0503030303020204" pitchFamily="34" charset="0"/>
              <a:cs typeface="+mn-cs"/>
            </a:endParaRPr>
          </a:p>
          <a:p>
            <a:r>
              <a:rPr lang="vi-VN" altLang="ko-KR" sz="1200" kern="1200" dirty="0">
                <a:solidFill>
                  <a:schemeClr val="tx1"/>
                </a:solidFill>
                <a:latin typeface="SamsungOne-400" panose="020B0503030303020204" pitchFamily="34" charset="0"/>
                <a:cs typeface="+mn-cs"/>
              </a:rPr>
              <a:t>Kafka là một nền tảng phát trực tuyến phân tán.</a:t>
            </a:r>
          </a:p>
          <a:p>
            <a:r>
              <a:rPr lang="vi-VN" altLang="ko-KR" sz="1200" kern="1200" dirty="0">
                <a:solidFill>
                  <a:schemeClr val="tx1"/>
                </a:solidFill>
                <a:latin typeface="SamsungOne-400" panose="020B0503030303020204" pitchFamily="34" charset="0"/>
                <a:cs typeface="+mn-cs"/>
              </a:rPr>
              <a:t>Nền tảng phát trực tuyến phân tán phải có khả năng xuất bản và đăng ký luồng dữ liệu.</a:t>
            </a:r>
          </a:p>
          <a:p>
            <a:r>
              <a:rPr lang="vi-VN" altLang="ko-KR" sz="1200" kern="1200" dirty="0">
                <a:solidFill>
                  <a:schemeClr val="tx1"/>
                </a:solidFill>
                <a:latin typeface="SamsungOne-400" panose="020B0503030303020204" pitchFamily="34" charset="0"/>
                <a:cs typeface="+mn-cs"/>
              </a:rPr>
              <a:t>Về mặt này, nó có các khía cạnh tương tự như Hàng đợi Tin nhắn hoặc hệ thống nhắn tin doanh nghiệp.</a:t>
            </a:r>
          </a:p>
          <a:p>
            <a:endParaRPr lang="vi-VN" altLang="ko-KR" sz="1200" kern="1200" dirty="0">
              <a:solidFill>
                <a:schemeClr val="tx1"/>
              </a:solidFill>
              <a:latin typeface="SamsungOne-400" panose="020B0503030303020204" pitchFamily="34" charset="0"/>
              <a:cs typeface="+mn-cs"/>
            </a:endParaRPr>
          </a:p>
          <a:p>
            <a:r>
              <a:rPr lang="vi-VN" altLang="ko-KR" sz="1200" kern="1200" dirty="0">
                <a:solidFill>
                  <a:schemeClr val="tx1"/>
                </a:solidFill>
                <a:latin typeface="SamsungOne-400" panose="020B0503030303020204" pitchFamily="34" charset="0"/>
                <a:cs typeface="+mn-cs"/>
              </a:rPr>
              <a:t>Trước khi thảo luận về Apache Kafka, nó giúp giải thích khái niệm xuất bản/đăng ký hàng đợi tin nhắn và sau đó hiểu khái niệm tương tự về Kafka.</a:t>
            </a:r>
            <a:endParaRPr lang="en-US" altLang="ko-KR" sz="1200" kern="1200" dirty="0">
              <a:solidFill>
                <a:schemeClr val="tx1"/>
              </a:solidFill>
              <a:latin typeface="SamsungOne-400" panose="020B0503030303020204" pitchFamily="34" charset="0"/>
              <a:cs typeface="+mn-cs"/>
            </a:endParaRPr>
          </a:p>
          <a:p>
            <a:endParaRPr lang="en-US" altLang="ko-KR" b="1" dirty="0">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r>
              <a:rPr lang="vi-VN" altLang="ko-KR" dirty="0">
                <a:latin typeface="SamsungOne-400" panose="020B0503030303020204" pitchFamily="34" charset="0"/>
              </a:rPr>
              <a:t>Hàng đợi tin nhắn là một hàng đợi gồm các tin nhắn được gửi giữa các quy trình hoặc ứng dụng.</a:t>
            </a:r>
          </a:p>
          <a:p>
            <a:r>
              <a:rPr lang="vi-VN" altLang="ko-KR" dirty="0">
                <a:latin typeface="SamsungOne-400" panose="020B0503030303020204" pitchFamily="34" charset="0"/>
              </a:rPr>
              <a:t>Nó được sử dụng trong các lĩnh vực khác nhau của doanh nghiệp, bao gồm xử lý hàng loạt để xử lý lượng lớn dữ liệu, dịch vụ trò chuyện và xử lý dữ liệu không đồng bộ.</a:t>
            </a:r>
            <a:endParaRPr lang="en-US" altLang="ko-KR" b="0" dirty="0">
              <a:latin typeface="SamsungOne-400" panose="020B0503030303020204" pitchFamily="34" charset="0"/>
            </a:endParaRPr>
          </a:p>
          <a:p>
            <a:endParaRPr lang="en-US" altLang="ko-KR" sz="1200" b="1" kern="1200" dirty="0">
              <a:solidFill>
                <a:schemeClr val="tx1"/>
              </a:solidFill>
              <a:latin typeface="SamsungOne-400" panose="020B0503030303020204" pitchFamily="34" charset="0"/>
              <a:cs typeface="+mn-cs"/>
            </a:endParaRPr>
          </a:p>
          <a:p>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Tài</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liệu</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tham</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khảo</a:t>
            </a:r>
            <a:r>
              <a:rPr lang="en-KR" altLang="ko-KR" sz="1200" b="1" kern="1200" dirty="0">
                <a:solidFill>
                  <a:schemeClr val="tx1"/>
                </a:solidFill>
                <a:latin typeface="SamsungOne-400" panose="020B0503030303020204" pitchFamily="34" charset="0"/>
                <a:cs typeface="+mn-cs"/>
              </a:rPr>
              <a:t>]</a:t>
            </a:r>
            <a:endParaRPr lang="en-US" altLang="ko-KR" sz="1200" b="1" kern="1200" dirty="0">
              <a:solidFill>
                <a:schemeClr val="tx1"/>
              </a:solidFill>
              <a:latin typeface="SamsungOne-400" panose="020B0503030303020204" pitchFamily="34" charset="0"/>
              <a:cs typeface="+mn-cs"/>
            </a:endParaRPr>
          </a:p>
          <a:p>
            <a:r>
              <a:rPr lang="en-US" altLang="ko-KR" sz="1200" b="0" kern="1200" dirty="0">
                <a:solidFill>
                  <a:schemeClr val="tx1"/>
                </a:solidFill>
                <a:latin typeface="SamsungOne-400" panose="020B0503030303020204" pitchFamily="34" charset="0"/>
                <a:cs typeface="+mn-cs"/>
              </a:rPr>
              <a:t>https://activemq.apache.org/</a:t>
            </a:r>
            <a:endParaRPr lang="en-US" altLang="ko-KR" sz="1200" b="0" kern="1200" dirty="0">
              <a:solidFill>
                <a:schemeClr val="tx1"/>
              </a:solidFill>
              <a:latin typeface="SamsungOne-400" panose="020B0503030303020204" pitchFamily="34" charset="0"/>
            </a:endParaRPr>
          </a:p>
          <a:p>
            <a:r>
              <a:rPr lang="en-US" altLang="ko-KR" sz="1200" b="0" kern="1200" dirty="0">
                <a:solidFill>
                  <a:schemeClr val="tx1"/>
                </a:solidFill>
                <a:latin typeface="SamsungOne-400" panose="020B0503030303020204" pitchFamily="34" charset="0"/>
                <a:cs typeface="+mn-cs"/>
              </a:rPr>
              <a:t>https://www.rabbitmq.com/</a:t>
            </a:r>
            <a:endParaRPr lang="en-US" altLang="ko-KR" sz="1200" b="0" kern="1200" dirty="0">
              <a:solidFill>
                <a:schemeClr val="tx1"/>
              </a:solidFill>
              <a:latin typeface="SamsungOne-400" panose="020B0503030303020204" pitchFamily="34" charset="0"/>
            </a:endParaRPr>
          </a:p>
          <a:p>
            <a:endParaRPr lang="en-KR" altLang="ko-KR" b="0" dirty="0">
              <a:latin typeface="SamsungOne-400" panose="020B0503030303020204" pitchFamily="34" charset="0"/>
            </a:endParaRPr>
          </a:p>
          <a:p>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167</a:t>
            </a:fld>
            <a:endParaRPr lang="ko-KR" altLang="en-US" dirty="0"/>
          </a:p>
        </p:txBody>
      </p:sp>
    </p:spTree>
    <p:extLst>
      <p:ext uri="{BB962C8B-B14F-4D97-AF65-F5344CB8AC3E}">
        <p14:creationId xmlns:p14="http://schemas.microsoft.com/office/powerpoint/2010/main" val="393493849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dirty="0">
                <a:latin typeface="SamsungOne-400" panose="020B0503030303020204" pitchFamily="34" charset="0"/>
              </a:rPr>
              <a:t>Bạn có thể giải thích rằng một tin nhắn là nội dung tùy ý;</a:t>
            </a:r>
          </a:p>
          <a:p>
            <a:r>
              <a:rPr lang="vi-VN" altLang="ko-KR" dirty="0">
                <a:latin typeface="SamsungOne-400" panose="020B0503030303020204" pitchFamily="34" charset="0"/>
              </a:rPr>
              <a:t>nó có thể đại diện cho một sự kiện nhấp chuột của người dùng trên một trang web, một lần đọc cảm biến hoặc một giao dịch tài chính.</a:t>
            </a:r>
            <a:endParaRPr lang="en-US" altLang="ko-KR" dirty="0">
              <a:latin typeface="SamsungOne-400" panose="020B0503030303020204" pitchFamily="34" charset="0"/>
            </a:endParaRPr>
          </a:p>
          <a:p>
            <a:endParaRPr lang="en-US" altLang="ko-KR" b="1" dirty="0">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r>
              <a:rPr lang="vi-VN" altLang="ko-KR" b="0" dirty="0">
                <a:latin typeface="SamsungOne-400" panose="020B0503030303020204" pitchFamily="34" charset="0"/>
              </a:rPr>
              <a:t>Việc truyền dữ liệu trở nên phức tạp hơn do các yêu cầu và mở rộng hệ thống như trong hình.</a:t>
            </a:r>
            <a:endParaRPr lang="en-KR" altLang="ko-KR" b="0" dirty="0">
              <a:latin typeface="SamsungOne-400" panose="020B0503030303020204" pitchFamily="34" charset="0"/>
            </a:endParaRPr>
          </a:p>
          <a:p>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168</a:t>
            </a:fld>
            <a:endParaRPr lang="ko-KR" altLang="en-US" dirty="0"/>
          </a:p>
        </p:txBody>
      </p:sp>
    </p:spTree>
    <p:extLst>
      <p:ext uri="{BB962C8B-B14F-4D97-AF65-F5344CB8AC3E}">
        <p14:creationId xmlns:p14="http://schemas.microsoft.com/office/powerpoint/2010/main" val="147778083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normAutofit/>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dirty="0">
                <a:latin typeface="SamsungOne-400" panose="020B0503030303020204" pitchFamily="34" charset="0"/>
              </a:rPr>
              <a:t>Đây là giải thích cơ bản về lý do tại sao Kafka được sử dụng trên hai trang tiếp theo.</a:t>
            </a:r>
          </a:p>
          <a:p>
            <a:r>
              <a:rPr lang="vi-VN" altLang="ko-KR" dirty="0">
                <a:latin typeface="SamsungOne-400" panose="020B0503030303020204" pitchFamily="34" charset="0"/>
              </a:rPr>
              <a:t>Họ có thể sử dụng hệ thống Pub/Sub để giải quyết vấn đề trước đây, nhưng đây là giải pháp chưa hoàn chỉnh cho đến khi họ sử dụng Kafka.</a:t>
            </a:r>
          </a:p>
          <a:p>
            <a:endParaRPr lang="vi-VN" altLang="ko-KR" dirty="0">
              <a:latin typeface="SamsungOne-400" panose="020B0503030303020204" pitchFamily="34" charset="0"/>
            </a:endParaRPr>
          </a:p>
          <a:p>
            <a:r>
              <a:rPr lang="vi-VN" altLang="ko-KR" dirty="0">
                <a:latin typeface="SamsungOne-400" panose="020B0503030303020204" pitchFamily="34" charset="0"/>
              </a:rPr>
              <a:t>Linkedin, người tạo ra Apache Kafka, đã sử dụng cấu trúc điểm-điểm trong những ngày đầu, nhưng đã áp dụng mô hình Pub/Sub khi họ phát triển Kafka để đáp ứng mọi yêu cầu.</a:t>
            </a:r>
            <a:endParaRPr lang="en-US" altLang="ko-KR" dirty="0">
              <a:latin typeface="SamsungOne-400" panose="020B0503030303020204" pitchFamily="34" charset="0"/>
            </a:endParaRPr>
          </a:p>
          <a:p>
            <a:endParaRPr lang="en-US" altLang="ko-KR" b="1" dirty="0">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r>
              <a:rPr lang="vi-VN" altLang="ko-KR" b="0" dirty="0">
                <a:latin typeface="SamsungOne-400" panose="020B0503030303020204" pitchFamily="34" charset="0"/>
              </a:rPr>
              <a:t>Mô hình Pub/Sub có nghĩa là Xuất bản và Đăng ký.</a:t>
            </a:r>
          </a:p>
          <a:p>
            <a:r>
              <a:rPr lang="vi-VN" altLang="ko-KR" b="0" dirty="0">
                <a:latin typeface="SamsungOne-400" panose="020B0503030303020204" pitchFamily="34" charset="0"/>
              </a:rPr>
              <a:t>Vì Xuất bản ở vị trí gửi tin nhắn đơn phương, chúng tôi có thể sử dụng từ “Nhà sản xuất”.</a:t>
            </a:r>
          </a:p>
          <a:p>
            <a:endParaRPr lang="vi-VN" altLang="ko-KR" b="0" dirty="0">
              <a:latin typeface="SamsungOne-400" panose="020B0503030303020204" pitchFamily="34" charset="0"/>
            </a:endParaRPr>
          </a:p>
          <a:p>
            <a:r>
              <a:rPr lang="vi-VN" altLang="ko-KR" b="0" dirty="0">
                <a:latin typeface="SamsungOne-400" panose="020B0503030303020204" pitchFamily="34" charset="0"/>
              </a:rPr>
              <a:t>Ngược lại, những người đọc tin nhắn đơn phương sử dụng thuật ngữ Người tiêu dùng thay vì Đăng ký.</a:t>
            </a:r>
          </a:p>
          <a:p>
            <a:r>
              <a:rPr lang="vi-VN" altLang="ko-KR" b="0" dirty="0">
                <a:latin typeface="SamsungOne-400" panose="020B0503030303020204" pitchFamily="34" charset="0"/>
              </a:rPr>
              <a:t>Nói cách khác, mô hình Pub/Sub đôi khi nói chuyện với mô hình nhà sản xuất/người tiêu dùng.</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169</a:t>
            </a:fld>
            <a:endParaRPr lang="ko-KR" altLang="en-US" dirty="0"/>
          </a:p>
        </p:txBody>
      </p:sp>
    </p:spTree>
    <p:extLst>
      <p:ext uri="{BB962C8B-B14F-4D97-AF65-F5344CB8AC3E}">
        <p14:creationId xmlns:p14="http://schemas.microsoft.com/office/powerpoint/2010/main" val="4274478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Vì những lý do được đề cập trong slide trước, chúng t</a:t>
            </a:r>
            <a:r>
              <a:rPr lang="en-US" altLang="ko-KR" b="0" dirty="0">
                <a:latin typeface="SamsungOne-400" panose="020B0503030303020204" pitchFamily="34" charset="0"/>
              </a:rPr>
              <a:t>a</a:t>
            </a:r>
            <a:r>
              <a:rPr lang="vi-VN" altLang="ko-KR" b="0" dirty="0">
                <a:latin typeface="SamsungOne-400" panose="020B0503030303020204" pitchFamily="34" charset="0"/>
              </a:rPr>
              <a:t> thường muốn kiểm soát nơi dữ liệu đến.</a:t>
            </a:r>
            <a:endParaRPr lang="en-US" altLang="ko-KR" b="0" dirty="0">
              <a:latin typeface="SamsungOne-400" panose="020B0503030303020204" pitchFamily="34" charset="0"/>
            </a:endParaRPr>
          </a:p>
          <a:p>
            <a:endParaRPr lang="en-US" altLang="ko-KR" b="0" dirty="0">
              <a:latin typeface="SamsungOne-400" panose="020B0503030303020204" pitchFamily="34" charset="0"/>
            </a:endParaRPr>
          </a:p>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p>
          <a:p>
            <a:r>
              <a:rPr lang="vi-VN" altLang="ko-KR" b="0" dirty="0">
                <a:latin typeface="SamsungOne-400" panose="020B0503030303020204" pitchFamily="34" charset="0"/>
              </a:rPr>
              <a:t>Khi chúng tôi nhập nhiều bảng, mỗi bảng sẽ được lưu dưới dạng thư mục con từ vị trí thư mục cơ sở.</a:t>
            </a:r>
          </a:p>
          <a:p>
            <a:r>
              <a:rPr lang="vi-VN" altLang="ko-KR" b="0" dirty="0">
                <a:latin typeface="SamsungOne-400" panose="020B0503030303020204" pitchFamily="34" charset="0"/>
              </a:rPr>
              <a:t>Trừ khi được chỉ định khác, vị trí này sẽ là thư mục chính HDFS của người dùng.</a:t>
            </a:r>
          </a:p>
          <a:p>
            <a:r>
              <a:rPr lang="vi-VN" altLang="ko-KR" b="0" dirty="0">
                <a:latin typeface="SamsungOne-400" panose="020B0503030303020204" pitchFamily="34" charset="0"/>
              </a:rPr>
              <a:t>Điều này sẽ hơi khác nếu chúng ta đang nhập vào bảng Hive.</a:t>
            </a:r>
          </a:p>
          <a:p>
            <a:r>
              <a:rPr lang="vi-VN" altLang="ko-KR" b="0" dirty="0">
                <a:latin typeface="SamsungOne-400" panose="020B0503030303020204" pitchFamily="34" charset="0"/>
              </a:rPr>
              <a:t>Trong tình huống đó, mặc định sẽ là thư mục Hive Warehouse (Đây là thư mục có thể định cấu hình và có thể khác nhau giữa các lần cài đặt)</a:t>
            </a:r>
          </a:p>
          <a:p>
            <a:r>
              <a:rPr lang="vi-VN" altLang="ko-KR" b="0" dirty="0">
                <a:latin typeface="SamsungOne-400" panose="020B0503030303020204" pitchFamily="34" charset="0"/>
              </a:rPr>
              <a:t>Sửa đổi thư mục cơ sở bằng đối số --warehouse-dir.</a:t>
            </a:r>
            <a:endParaRPr lang="en-US" altLang="ko-KR" b="0"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17</a:t>
            </a:fld>
            <a:endParaRPr lang="ko-KR" altLang="en-US" dirty="0"/>
          </a:p>
        </p:txBody>
      </p:sp>
    </p:spTree>
    <p:extLst>
      <p:ext uri="{BB962C8B-B14F-4D97-AF65-F5344CB8AC3E}">
        <p14:creationId xmlns:p14="http://schemas.microsoft.com/office/powerpoint/2010/main" val="911442861"/>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 altLang="ko-KR" dirty="0">
                <a:latin typeface="SamsungOne-400" panose="020B0503030303020204" pitchFamily="34" charset="0"/>
              </a:rPr>
              <a:t>Even with Pub / Sub systems, it is difficult to extend to reflect the requirements of various systems.</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 altLang="ko-KR" dirty="0">
                <a:latin typeface="SamsungOne-400" panose="020B0503030303020204" pitchFamily="34" charset="0"/>
              </a:rPr>
              <a:t>So the solution to this is to use Kafka.</a:t>
            </a:r>
          </a:p>
          <a:p>
            <a:endParaRPr lang="en-US" altLang="ko-KR" b="1" dirty="0">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r>
              <a:rPr lang="vi-VN" altLang="ko-KR" dirty="0">
                <a:latin typeface="SamsungOne-400" panose="020B0503030303020204" pitchFamily="34" charset="0"/>
              </a:rPr>
              <a:t>Pub/Sub đã giải quyết được một số vấn đề nhưng lại làm tăng độ phức tạp của hệ thống khi xây dựng một pub/sub riêng cho từng hệ thống.</a:t>
            </a:r>
          </a:p>
          <a:p>
            <a:r>
              <a:rPr lang="vi-VN" altLang="ko-KR" dirty="0">
                <a:latin typeface="SamsungOne-400" panose="020B0503030303020204" pitchFamily="34" charset="0"/>
              </a:rPr>
              <a:t>Kafka được sử dụng để quản lý điều này theo cách tích hợp.</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170</a:t>
            </a:fld>
            <a:endParaRPr lang="ko-KR" altLang="en-US" dirty="0"/>
          </a:p>
        </p:txBody>
      </p:sp>
    </p:spTree>
    <p:extLst>
      <p:ext uri="{BB962C8B-B14F-4D97-AF65-F5344CB8AC3E}">
        <p14:creationId xmlns:p14="http://schemas.microsoft.com/office/powerpoint/2010/main" val="1893716923"/>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normAutofit fontScale="85000" lnSpcReduction="20000"/>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dirty="0">
                <a:latin typeface="SamsungOne-400" panose="020B0503030303020204" pitchFamily="34" charset="0"/>
              </a:rPr>
              <a:t>Như đã đề cập trước đây, các hệ thống nhắn tin có các phương thức xếp hàng và Pub/Sub.</a:t>
            </a:r>
          </a:p>
          <a:p>
            <a:r>
              <a:rPr lang="vi-VN" altLang="ko-KR" dirty="0">
                <a:latin typeface="SamsungOne-400" panose="020B0503030303020204" pitchFamily="34" charset="0"/>
              </a:rPr>
              <a:t>Các hệ thống hiện tại có cả ưu điểm và nhược điểm trong các phương pháp này, nhưng Kafka chỉ đưa ra những ưu điểm của phương pháp này.</a:t>
            </a:r>
            <a:endParaRPr lang="en-US" altLang="ko-KR" dirty="0">
              <a:latin typeface="SamsungOne-400" panose="020B0503030303020204" pitchFamily="34" charset="0"/>
            </a:endParaRPr>
          </a:p>
          <a:p>
            <a:endParaRPr lang="en-US" altLang="ko-KR" b="1" dirty="0">
              <a:latin typeface="SamsungOne-400" panose="020B0503030303020204" pitchFamily="34" charset="0"/>
            </a:endParaRPr>
          </a:p>
          <a:p>
            <a:r>
              <a:rPr lang="vi-VN" altLang="ko-KR" b="1" dirty="0">
                <a:latin typeface="SamsungOne-400" panose="020B0503030303020204" pitchFamily="34" charset="0"/>
              </a:rPr>
              <a:t>Để đưa ra một ví dụ về việc sử dụng Kafka:</a:t>
            </a:r>
            <a:endParaRPr lang="en-US" altLang="ko-KR" b="1" dirty="0">
              <a:latin typeface="SamsungOne-400" panose="020B0503030303020204" pitchFamily="34" charset="0"/>
            </a:endParaRPr>
          </a:p>
          <a:p>
            <a:r>
              <a:rPr lang="vi-VN" altLang="ko-KR" b="0" dirty="0">
                <a:latin typeface="SamsungOne-400" panose="020B0503030303020204" pitchFamily="34" charset="0"/>
              </a:rPr>
              <a:t>Một ứng dụng web gửi các sự kiện như lượt xem trang và tìm kiếm tới Kafka, sau đó làm cho các sự kiện trở nên khả dụng để xử lý thời gian thực, bảng điều khiển và phân tích ngoại tuyến trong Hadoop.</a:t>
            </a:r>
          </a:p>
          <a:p>
            <a:endParaRPr lang="vi-VN" altLang="ko-KR" b="0" dirty="0">
              <a:latin typeface="SamsungOne-400" panose="020B0503030303020204" pitchFamily="34" charset="0"/>
            </a:endParaRPr>
          </a:p>
          <a:p>
            <a:r>
              <a:rPr lang="vi-VN" altLang="ko-KR" b="0" dirty="0">
                <a:latin typeface="SamsungOne-400" panose="020B0503030303020204" pitchFamily="34" charset="0"/>
              </a:rPr>
              <a:t>Xử lý luồng: Một khung chẳng hạn như Spark Streaming đọc dữ liệu từ một chủ đề, xử lý nó và ghi dữ liệu đã xử lý vào một chủ đề mới nơi nó có sẵn cho người dùng và ứng dụng.</a:t>
            </a:r>
          </a:p>
          <a:p>
            <a:r>
              <a:rPr lang="vi-VN" altLang="ko-KR" b="0" dirty="0">
                <a:latin typeface="SamsungOne-400" panose="020B0503030303020204" pitchFamily="34" charset="0"/>
              </a:rPr>
              <a:t>Độ bền cao của Kafka giúp tạo điều kiện thuận lợi cho trường hợp sử dụng này.</a:t>
            </a:r>
          </a:p>
          <a:p>
            <a:r>
              <a:rPr lang="vi-VN" altLang="ko-KR" b="0" dirty="0">
                <a:latin typeface="SamsungOne-400" panose="020B0503030303020204" pitchFamily="34" charset="0"/>
              </a:rPr>
              <a:t>Tìm nguồn sự kiện: Một phong cách thiết kế ứng dụng trong đó các thay đổi trạng thái được ghi lại dưới dạng chuỗi bản ghi được sắp xếp theo thời gian.</a:t>
            </a:r>
          </a:p>
          <a:p>
            <a:r>
              <a:rPr lang="vi-VN" altLang="ko-KR" b="0" dirty="0">
                <a:latin typeface="SamsungOne-400" panose="020B0503030303020204" pitchFamily="34" charset="0"/>
              </a:rPr>
              <a:t>Sự hỗ trợ của Kafka đối với dữ liệu nhật ký được lưu trữ rất lớn làm cho nó trở thành một phụ trợ tuyệt vời cho một ứng dụng được xây dựng theo phong cách này.</a:t>
            </a:r>
          </a:p>
          <a:p>
            <a:endParaRPr lang="vi-VN" altLang="ko-KR" b="0" dirty="0">
              <a:latin typeface="SamsungOne-400" panose="020B0503030303020204" pitchFamily="34" charset="0"/>
            </a:endParaRPr>
          </a:p>
          <a:p>
            <a:r>
              <a:rPr lang="vi-VN" altLang="ko-KR" b="0" dirty="0">
                <a:latin typeface="SamsungOne-400" panose="020B0503030303020204" pitchFamily="34" charset="0"/>
              </a:rPr>
              <a:t>Nhóm người tiêu dùng là một đơn vị nhóm hợp lý nhóm các phiên bản người tiêu dùng riêng lẻ của Kafka.</a:t>
            </a:r>
          </a:p>
          <a:p>
            <a:r>
              <a:rPr lang="vi-VN" altLang="ko-KR" b="0" dirty="0">
                <a:latin typeface="SamsungOne-400" panose="020B0503030303020204" pitchFamily="34" charset="0"/>
              </a:rPr>
              <a:t>Các khái niệm chi tiết được giải thích sau.</a:t>
            </a:r>
            <a:endParaRPr lang="en-US" altLang="ko-KR" b="0" dirty="0">
              <a:latin typeface="SamsungOne-400" panose="020B0503030303020204" pitchFamily="34" charset="0"/>
            </a:endParaRPr>
          </a:p>
          <a:p>
            <a:endParaRPr lang="en-US" altLang="ko-KR" b="0" dirty="0">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a:t>
            </a:r>
            <a:r>
              <a:rPr lang="en-US" altLang="ko-KR" b="1" baseline="0" dirty="0" err="1">
                <a:latin typeface="SamsungOne-400" panose="020B0503030303020204" pitchFamily="34" charset="0"/>
              </a:rPr>
              <a:t>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a:defRPr/>
            </a:pPr>
            <a:r>
              <a:rPr lang="vi-VN" altLang="ko-KR" dirty="0">
                <a:latin typeface="SamsungOne-400" panose="020B0503030303020204" pitchFamily="34" charset="0"/>
              </a:rPr>
              <a:t>Kafka là giải pháp để quản lý độ phức tạp ngày càng tăng của hệ thống khi một pub/sub riêng biệt được xây dựng cho mỗi hệ thống.</a:t>
            </a:r>
            <a:endParaRPr lang="en-US" altLang="ko-KR" dirty="0">
              <a:latin typeface="SamsungOne-400" panose="020B0503030303020204" pitchFamily="34" charset="0"/>
            </a:endParaRPr>
          </a:p>
          <a:p>
            <a:pPr>
              <a:defRPr/>
            </a:pPr>
            <a:endParaRPr lang="en-US" altLang="ko-KR" dirty="0">
              <a:latin typeface="SamsungOne-400" panose="020B0503030303020204" pitchFamily="34" charset="0"/>
            </a:endParaRPr>
          </a:p>
          <a:p>
            <a:pPr marL="0" marR="0" lvl="0" indent="0" algn="l" defTabSz="91440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Tài</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liệu</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tham</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khảo</a:t>
            </a:r>
            <a:r>
              <a:rPr lang="en-KR" altLang="ko-KR" sz="1200" b="1" kern="1200" dirty="0">
                <a:solidFill>
                  <a:schemeClr val="tx1"/>
                </a:solidFill>
                <a:latin typeface="SamsungOne-400" panose="020B0503030303020204" pitchFamily="34" charset="0"/>
                <a:cs typeface="+mn-cs"/>
              </a:rPr>
              <a:t>]</a:t>
            </a:r>
            <a:endParaRPr lang="en-KR" altLang="ko-KR" dirty="0">
              <a:latin typeface="SamsungOne-400" panose="020B0503030303020204" pitchFamily="34" charset="0"/>
              <a:cs typeface="+mn-cs"/>
            </a:endParaRPr>
          </a:p>
          <a:p>
            <a:r>
              <a:rPr lang="en-KR" altLang="ko-KR" b="0" dirty="0">
                <a:latin typeface="SamsungOne-400" panose="020B0503030303020204" pitchFamily="34" charset="0"/>
              </a:rPr>
              <a:t>https://kafka.apache.org/</a:t>
            </a:r>
            <a:endParaRPr lang="en-US" altLang="ko-KR" b="0" dirty="0">
              <a:latin typeface="SamsungOne-400" panose="020B0503030303020204" pitchFamily="34" charset="0"/>
            </a:endParaRPr>
          </a:p>
          <a:p>
            <a:endParaRPr lang="en-KR" altLang="ko-KR" b="0" dirty="0">
              <a:latin typeface="SamsungOne-400" panose="020B0503030303020204" pitchFamily="34" charset="0"/>
            </a:endParaRPr>
          </a:p>
          <a:p>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171</a:t>
            </a:fld>
            <a:endParaRPr lang="ko-KR" altLang="en-US" dirty="0"/>
          </a:p>
        </p:txBody>
      </p:sp>
    </p:spTree>
    <p:extLst>
      <p:ext uri="{BB962C8B-B14F-4D97-AF65-F5344CB8AC3E}">
        <p14:creationId xmlns:p14="http://schemas.microsoft.com/office/powerpoint/2010/main" val="503595402"/>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dirty="0">
                <a:latin typeface="SamsungOne-400" panose="020B0503030303020204" pitchFamily="34" charset="0"/>
              </a:rPr>
              <a:t>Các khái niệm phân vùng và chủ đề sẽ được thảo luận sau.</a:t>
            </a:r>
          </a:p>
          <a:p>
            <a:r>
              <a:rPr lang="vi-VN" altLang="ko-KR" dirty="0">
                <a:latin typeface="SamsungOne-400" panose="020B0503030303020204" pitchFamily="34" charset="0"/>
              </a:rPr>
              <a:t>Khái niệm người tiêu dùng độc quyền yêu cầu người tiêu dùng trong cùng một nhóm người tiêu dùng truy xuất các phân vùng khác nhau để ngăn việc xử lý dữ liệu trùng lặp.</a:t>
            </a:r>
            <a:endParaRPr lang="en-US" altLang="ko-KR" dirty="0">
              <a:latin typeface="SamsungOne-400" panose="020B0503030303020204" pitchFamily="34" charset="0"/>
            </a:endParaRPr>
          </a:p>
          <a:p>
            <a:endParaRPr lang="en-US" altLang="ko-KR" b="1" dirty="0">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r>
              <a:rPr lang="vi-VN" altLang="ko-KR" dirty="0">
                <a:latin typeface="SamsungOne-400" panose="020B0503030303020204" pitchFamily="34" charset="0"/>
              </a:rPr>
              <a:t>Kafka có thể gửi tin nhắn theo tuần tự thông qua phương thức Xếp hàng và có thể sử dụng phương thức Pub/Sub để gửi dữ liệu đến nhiều nhóm người tiêu dùng.</a:t>
            </a:r>
          </a:p>
          <a:p>
            <a:r>
              <a:rPr lang="vi-VN" altLang="ko-KR" dirty="0">
                <a:latin typeface="SamsungOne-400" panose="020B0503030303020204" pitchFamily="34" charset="0"/>
              </a:rPr>
              <a:t>Nội dung cụ thể cho việc này sẽ được mô tả trong phần Kiến trúc.</a:t>
            </a:r>
            <a:endParaRPr lang="en-KR" altLang="ko-KR" b="0" dirty="0">
              <a:latin typeface="SamsungOne-400" panose="020B0503030303020204" pitchFamily="34" charset="0"/>
            </a:endParaRP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172</a:t>
            </a:fld>
            <a:endParaRPr lang="ko-KR" altLang="en-US" dirty="0"/>
          </a:p>
        </p:txBody>
      </p:sp>
    </p:spTree>
    <p:extLst>
      <p:ext uri="{BB962C8B-B14F-4D97-AF65-F5344CB8AC3E}">
        <p14:creationId xmlns:p14="http://schemas.microsoft.com/office/powerpoint/2010/main" val="108644234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r>
              <a:rPr lang="vi-VN" altLang="ko-KR" b="0" dirty="0">
                <a:latin typeface="SamsungOne-400" panose="020B0503030303020204" pitchFamily="34" charset="0"/>
              </a:rPr>
              <a:t>Hình này cho thấy ứng dụng cần giao tiếp trực tiếp để truyền dữ liệu trong “Trước Kafka”.</a:t>
            </a:r>
          </a:p>
          <a:p>
            <a:r>
              <a:rPr lang="vi-VN" altLang="ko-KR" b="0" dirty="0">
                <a:latin typeface="SamsungOne-400" panose="020B0503030303020204" pitchFamily="34" charset="0"/>
              </a:rPr>
              <a:t>Do đó, việc mở rộng dữ liệu tốn nhiều công sức, thời gian và tăng độ phức tạp của việc tích hợp dữ liệu.</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173</a:t>
            </a:fld>
            <a:endParaRPr lang="ko-KR" altLang="en-US" dirty="0"/>
          </a:p>
        </p:txBody>
      </p:sp>
    </p:spTree>
    <p:extLst>
      <p:ext uri="{BB962C8B-B14F-4D97-AF65-F5344CB8AC3E}">
        <p14:creationId xmlns:p14="http://schemas.microsoft.com/office/powerpoint/2010/main" val="3020059395"/>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r>
              <a:rPr lang="vi-VN" altLang="ko-KR" b="0" dirty="0">
                <a:latin typeface="SamsungOne-400" panose="020B0503030303020204" pitchFamily="34" charset="0"/>
              </a:rPr>
              <a:t>Sơ đồ này cho thấy cách kafka tách rời giao tiếp ứng dụng.</a:t>
            </a:r>
          </a:p>
          <a:p>
            <a:r>
              <a:rPr lang="vi-VN" altLang="ko-KR" b="0" dirty="0">
                <a:latin typeface="SamsungOne-400" panose="020B0503030303020204" pitchFamily="34" charset="0"/>
              </a:rPr>
              <a:t>Ngay cả khi một số lượng tương đối lớn các ứng dụng được mở rộng, Kafka có thể được sử dụng để dễ dàng mở rộng chúng.</a:t>
            </a:r>
          </a:p>
          <a:p>
            <a:r>
              <a:rPr lang="vi-VN" altLang="ko-KR" b="0" dirty="0">
                <a:latin typeface="SamsungOne-400" panose="020B0503030303020204" pitchFamily="34" charset="0"/>
              </a:rPr>
              <a:t>Điều này là do dữ liệu không được gửi và nhận trực tiếp giữa các ứng dụng mà tiến hành thông qua Kafka, vì vậy nếu quá trình xử lý dữ liệu tăng lên, chỉ có thể thêm các cụm Kafka.</a:t>
            </a:r>
            <a:endParaRPr lang="en-US" altLang="ko-KR" b="0" dirty="0">
              <a:latin typeface="SamsungOne-400" panose="020B0503030303020204" pitchFamily="34" charset="0"/>
            </a:endParaRPr>
          </a:p>
          <a:p>
            <a:endParaRPr lang="en-US"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Tài</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liệu</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tham</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khảo</a:t>
            </a:r>
            <a:r>
              <a:rPr lang="en-KR" altLang="ko-KR" sz="1200" b="1" kern="1200" dirty="0">
                <a:solidFill>
                  <a:schemeClr val="tx1"/>
                </a:solidFill>
                <a:latin typeface="SamsungOne-400" panose="020B0503030303020204" pitchFamily="34" charset="0"/>
                <a:cs typeface="+mn-cs"/>
              </a:rPr>
              <a:t>]</a:t>
            </a:r>
            <a:endParaRPr lang="en-US" altLang="ko-KR" sz="1200" b="1"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kern="1200" dirty="0">
                <a:solidFill>
                  <a:schemeClr val="tx1"/>
                </a:solidFill>
                <a:latin typeface="SamsungOne-400" panose="020B0503030303020204" pitchFamily="34" charset="0"/>
                <a:cs typeface="+mn-cs"/>
              </a:rPr>
              <a:t>Apache Kafka </a:t>
            </a:r>
            <a:r>
              <a:rPr lang="en-US" altLang="ko-KR" sz="1200" b="1" kern="1200" dirty="0" err="1">
                <a:solidFill>
                  <a:schemeClr val="tx1"/>
                </a:solidFill>
                <a:latin typeface="SamsungOne-400" panose="020B0503030303020204" pitchFamily="34" charset="0"/>
                <a:cs typeface="+mn-cs"/>
              </a:rPr>
              <a:t>là</a:t>
            </a:r>
            <a:r>
              <a:rPr lang="en-US" altLang="ko-KR" sz="1200" b="1" kern="1200" dirty="0">
                <a:solidFill>
                  <a:schemeClr val="tx1"/>
                </a:solidFill>
                <a:latin typeface="SamsungOne-400" panose="020B0503030303020204" pitchFamily="34" charset="0"/>
                <a:cs typeface="+mn-cs"/>
              </a:rPr>
              <a:t> </a:t>
            </a:r>
            <a:r>
              <a:rPr lang="en-US" altLang="ko-KR" sz="1200" b="1" kern="1200" dirty="0" err="1">
                <a:solidFill>
                  <a:schemeClr val="tx1"/>
                </a:solidFill>
                <a:latin typeface="SamsungOne-400" panose="020B0503030303020204" pitchFamily="34" charset="0"/>
                <a:cs typeface="+mn-cs"/>
              </a:rPr>
              <a:t>gì</a:t>
            </a:r>
            <a:r>
              <a:rPr lang="en-US" altLang="ko-KR" sz="1200" b="1" kern="1200" dirty="0">
                <a:solidFill>
                  <a:schemeClr val="tx1"/>
                </a:solidFill>
                <a:latin typeface="SamsungOne-400" panose="020B0503030303020204" pitchFamily="34" charset="0"/>
                <a:cs typeface="+mn-cs"/>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b="0" dirty="0">
                <a:latin typeface="SamsungOne-400" panose="020B0503030303020204" pitchFamily="34" charset="0"/>
              </a:rPr>
              <a:t>https://bit.ly/3jH8o80</a:t>
            </a: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174</a:t>
            </a:fld>
            <a:endParaRPr lang="ko-KR" altLang="en-US" dirty="0"/>
          </a:p>
        </p:txBody>
      </p:sp>
    </p:spTree>
    <p:extLst>
      <p:ext uri="{BB962C8B-B14F-4D97-AF65-F5344CB8AC3E}">
        <p14:creationId xmlns:p14="http://schemas.microsoft.com/office/powerpoint/2010/main" val="333044538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normAutofit fontScale="70000" lnSpcReduction="20000"/>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dirty="0">
                <a:latin typeface="SamsungOne-400" panose="020B0503030303020204" pitchFamily="34" charset="0"/>
              </a:rPr>
              <a:t>Kafka là một nền tảng phát trực tuyến phân tán.</a:t>
            </a:r>
          </a:p>
          <a:p>
            <a:r>
              <a:rPr lang="vi-VN" altLang="ko-KR" dirty="0">
                <a:latin typeface="SamsungOne-400" panose="020B0503030303020204" pitchFamily="34" charset="0"/>
              </a:rPr>
              <a:t>Nền tảng phát trực tuyến phân tán phải có các tính năng sau:</a:t>
            </a:r>
          </a:p>
          <a:p>
            <a:r>
              <a:rPr lang="vi-VN" altLang="ko-KR" dirty="0">
                <a:latin typeface="SamsungOne-400" panose="020B0503030303020204" pitchFamily="34" charset="0"/>
              </a:rPr>
              <a:t>Phải có khả năng xuất bản và đăng ký luồng dữ liệu.</a:t>
            </a:r>
          </a:p>
          <a:p>
            <a:r>
              <a:rPr lang="vi-VN" altLang="ko-KR" dirty="0">
                <a:latin typeface="SamsungOne-400" panose="020B0503030303020204" pitchFamily="34" charset="0"/>
              </a:rPr>
              <a:t>Về mặt này, nó có các khía cạnh tương tự như Hàng đợi Tin nhắn hoặc hệ thống nhắn tin doanh nghiệp.</a:t>
            </a:r>
          </a:p>
          <a:p>
            <a:r>
              <a:rPr lang="vi-VN" altLang="ko-KR" dirty="0">
                <a:latin typeface="SamsungOne-400" panose="020B0503030303020204" pitchFamily="34" charset="0"/>
              </a:rPr>
              <a:t>Phải có khả năng chịu lỗi. Dữ liệu phải có thể được lưu trữ an toàn trong trường hợp xảy ra sự cố với các nút tạo nên nền tảng phát trực tuyến.</a:t>
            </a:r>
          </a:p>
          <a:p>
            <a:r>
              <a:rPr lang="vi-VN" altLang="ko-KR" dirty="0">
                <a:latin typeface="SamsungOne-400" panose="020B0503030303020204" pitchFamily="34" charset="0"/>
              </a:rPr>
              <a:t>Phải có khả năng xử lý luồng dữ liệu.</a:t>
            </a:r>
          </a:p>
          <a:p>
            <a:endParaRPr lang="vi-VN" altLang="ko-KR" dirty="0">
              <a:latin typeface="SamsungOne-400" panose="020B0503030303020204" pitchFamily="34" charset="0"/>
            </a:endParaRPr>
          </a:p>
          <a:p>
            <a:r>
              <a:rPr lang="vi-VN" altLang="ko-KR" dirty="0">
                <a:latin typeface="SamsungOne-400" panose="020B0503030303020204" pitchFamily="34" charset="0"/>
              </a:rPr>
              <a:t>Kafka được mô tả là "nhật ký cam kết phân tán"</a:t>
            </a:r>
          </a:p>
          <a:p>
            <a:r>
              <a:rPr lang="vi-VN" altLang="ko-KR" dirty="0">
                <a:latin typeface="SamsungOne-400" panose="020B0503030303020204" pitchFamily="34" charset="0"/>
              </a:rPr>
              <a:t>Nhật ký cam kết DB được thiết kế để cung cấp bản ghi giao dịch bền vững</a:t>
            </a:r>
          </a:p>
          <a:p>
            <a:r>
              <a:rPr lang="vi-VN" altLang="ko-KR" dirty="0">
                <a:latin typeface="SamsungOne-400" panose="020B0503030303020204" pitchFamily="34" charset="0"/>
              </a:rPr>
              <a:t>Tương tự, dữ liệu được lưu trữ trong Kafka được lưu trữ lâu dài, theo thứ tự và có thể được đọc một cách xác định</a:t>
            </a:r>
          </a:p>
          <a:p>
            <a:r>
              <a:rPr lang="vi-VN" altLang="ko-KR" dirty="0">
                <a:latin typeface="SamsungOne-400" panose="020B0503030303020204" pitchFamily="34" charset="0"/>
              </a:rPr>
              <a:t>Ngoài ra, dữ liệu có thể được phân phối trong hệ thống. Dữ liệu phân tán có thể được sao chép để có khả năng chịu lỗi tốt hơn.</a:t>
            </a:r>
          </a:p>
          <a:p>
            <a:endParaRPr lang="vi-VN" altLang="ko-KR" dirty="0">
              <a:latin typeface="SamsungOne-400" panose="020B0503030303020204" pitchFamily="34" charset="0"/>
            </a:endParaRPr>
          </a:p>
          <a:p>
            <a:r>
              <a:rPr lang="vi-VN" altLang="ko-KR" dirty="0">
                <a:latin typeface="SamsungOne-400" panose="020B0503030303020204" pitchFamily="34" charset="0"/>
              </a:rPr>
              <a:t>Kafka là một hệ thống nhắn tin đăng ký xuất bản được thiết kế dành riêng cho dữ liệu lớn—dành cho các luồng tốc độ cao</a:t>
            </a:r>
          </a:p>
          <a:p>
            <a:r>
              <a:rPr lang="vi-VN" altLang="ko-KR" dirty="0">
                <a:latin typeface="SamsungOne-400" panose="020B0503030303020204" pitchFamily="34" charset="0"/>
              </a:rPr>
              <a:t>dữ liệu từ các nguồn khác nhau ở các định dạng khác nhau. Kafka đã được LinkedIn tặng cho Quỹ Apache vào năm 2011.</a:t>
            </a:r>
            <a:endParaRPr lang="en-US" altLang="ko-KR" dirty="0">
              <a:latin typeface="SamsungOne-400" panose="020B0503030303020204" pitchFamily="34" charset="0"/>
            </a:endParaRPr>
          </a:p>
          <a:p>
            <a:endParaRPr lang="en-US" altLang="ko-KR" b="0" dirty="0">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Kafka là một loại hàng đợi nhắn tin để xử lý không đồng bộ, nó có nhà sản xuất và người tiêu dùng.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So sánh nó với thư, một hệ thống nhắn tin không đồng bộ điển hình.</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Người gửi – máy chủ thư – người nhận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Nhà sản xuất – Môi giới – Người tiêu dùng</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Apache Kafka là một nền tảng phát trực tuyến sự kiện phân tán mã nguồn mở được hàng nghìn công ty sử dụng cho các đường dẫn dữ liệu hiệu suất cao, phân tích phát trực tuyến, tích hợp dữ liệu và các ứng dụng quan trọng.</a:t>
            </a:r>
            <a:endParaRPr lang="en-US"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Tài</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liệu</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tham</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khảo</a:t>
            </a:r>
            <a:r>
              <a:rPr lang="en-KR" altLang="ko-KR" sz="1200" b="1" kern="1200" dirty="0">
                <a:solidFill>
                  <a:schemeClr val="tx1"/>
                </a:solidFill>
                <a:latin typeface="SamsungOne-400" panose="020B0503030303020204" pitchFamily="34" charset="0"/>
                <a:cs typeface="+mn-cs"/>
              </a:rPr>
              <a:t>]</a:t>
            </a:r>
            <a:endParaRPr lang="en-KR" altLang="ko-KR" sz="1200" b="1" kern="1200" dirty="0">
              <a:solidFill>
                <a:schemeClr val="tx1"/>
              </a:solidFill>
              <a:latin typeface="SamsungOne-400" panose="020B0503030303020204" pitchFamily="34" charset="0"/>
            </a:endParaRPr>
          </a:p>
          <a:p>
            <a:r>
              <a:rPr lang="en-KR" altLang="ko-KR" b="0" dirty="0">
                <a:latin typeface="SamsungOne-400" panose="020B0503030303020204" pitchFamily="34" charset="0"/>
              </a:rPr>
              <a:t>https://kafka.apache.org/</a:t>
            </a:r>
          </a:p>
          <a:p>
            <a:endParaRPr lang="en-KR" altLang="ko-KR" b="0" dirty="0">
              <a:latin typeface="SamsungOne-400" panose="020B0503030303020204" pitchFamily="34" charset="0"/>
            </a:endParaRPr>
          </a:p>
          <a:p>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175</a:t>
            </a:fld>
            <a:endParaRPr lang="ko-KR" altLang="en-US" dirty="0"/>
          </a:p>
        </p:txBody>
      </p:sp>
    </p:spTree>
    <p:extLst>
      <p:ext uri="{BB962C8B-B14F-4D97-AF65-F5344CB8AC3E}">
        <p14:creationId xmlns:p14="http://schemas.microsoft.com/office/powerpoint/2010/main" val="1270913338"/>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dirty="0">
                <a:latin typeface="SamsungOne-400" panose="020B0503030303020204" pitchFamily="34" charset="0"/>
              </a:rPr>
              <a:t>Ngoài bốn đặc điểm mà Kafka cần để thu thập dữ liệu, tính linh hoạt là một mục quan trọng.</a:t>
            </a:r>
          </a:p>
          <a:p>
            <a:r>
              <a:rPr lang="vi-VN" altLang="ko-KR" dirty="0">
                <a:latin typeface="SamsungOne-400" panose="020B0503030303020204" pitchFamily="34" charset="0"/>
              </a:rPr>
              <a:t>Tính linh hoạt làm gì:</a:t>
            </a:r>
          </a:p>
          <a:p>
            <a:r>
              <a:rPr lang="en-US" altLang="ko-KR" dirty="0">
                <a:latin typeface="SamsungOne-400" panose="020B0503030303020204" pitchFamily="34" charset="0"/>
              </a:rPr>
              <a:t>                   </a:t>
            </a:r>
            <a:r>
              <a:rPr lang="vi-VN" altLang="ko-KR" dirty="0">
                <a:latin typeface="SamsungOne-400" panose="020B0503030303020204" pitchFamily="34" charset="0"/>
              </a:rPr>
              <a:t>Nhà sản xuất và người tiêu dùng tin nhắn được tách rời</a:t>
            </a:r>
          </a:p>
          <a:p>
            <a:r>
              <a:rPr lang="en-US" altLang="ko-KR" dirty="0">
                <a:latin typeface="SamsungOne-400" panose="020B0503030303020204" pitchFamily="34" charset="0"/>
              </a:rPr>
              <a:t>                   </a:t>
            </a:r>
            <a:r>
              <a:rPr lang="vi-VN" altLang="ko-KR" dirty="0">
                <a:latin typeface="SamsungOne-400" panose="020B0503030303020204" pitchFamily="34" charset="0"/>
              </a:rPr>
              <a:t>Hỗ trợ người tiêu dùng đặc biệt cũng như người tiêu dùng hàng loạt</a:t>
            </a:r>
          </a:p>
          <a:p>
            <a:r>
              <a:rPr lang="en-US" altLang="ko-KR" dirty="0">
                <a:latin typeface="SamsungOne-400" panose="020B0503030303020204" pitchFamily="34" charset="0"/>
              </a:rPr>
              <a:t>                   </a:t>
            </a:r>
            <a:r>
              <a:rPr lang="vi-VN" altLang="ko-KR" dirty="0">
                <a:latin typeface="SamsungOne-400" panose="020B0503030303020204" pitchFamily="34" charset="0"/>
              </a:rPr>
              <a:t>Người tiêu dùng hàng loạt rất quan trọng đối với Hadoop</a:t>
            </a:r>
            <a:endParaRPr lang="en-US" altLang="ko-KR" dirty="0">
              <a:latin typeface="SamsungOne-400" panose="020B0503030303020204" pitchFamily="34" charset="0"/>
            </a:endParaRPr>
          </a:p>
          <a:p>
            <a:endParaRPr lang="en-US" altLang="ko-KR" dirty="0">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r>
              <a:rPr lang="vi-VN" altLang="ko-KR" b="0" dirty="0">
                <a:latin typeface="SamsungOne-400" panose="020B0503030303020204" pitchFamily="34" charset="0"/>
              </a:rPr>
              <a:t>Các đặc điểm sau đây là những yếu tố rất quan trọng đối với ứng dụng doanh nghiệp: Thông lượng cao, Có thể mở rộng, Chịu lỗi, Lưu trữ vĩnh viễn, Kiến trúc linh hoạt</a:t>
            </a:r>
          </a:p>
          <a:p>
            <a:r>
              <a:rPr lang="vi-VN" altLang="ko-KR" b="0" dirty="0">
                <a:latin typeface="SamsungOne-400" panose="020B0503030303020204" pitchFamily="34" charset="0"/>
              </a:rPr>
              <a:t>Và Kafka cung cấp các yếu tố này cho các đường dẫn dữ liệu.</a:t>
            </a:r>
          </a:p>
          <a:p>
            <a:r>
              <a:rPr lang="vi-VN" altLang="ko-KR" b="0" dirty="0">
                <a:latin typeface="SamsungOne-400" panose="020B0503030303020204" pitchFamily="34" charset="0"/>
              </a:rPr>
              <a:t>Hãy thảo luận về những yếu tố này trong vài slide tiếp theo.</a:t>
            </a:r>
            <a:endParaRPr lang="en-KR" altLang="ko-KR" b="0" dirty="0">
              <a:latin typeface="SamsungOne-400" panose="020B0503030303020204" pitchFamily="34" charset="0"/>
            </a:endParaRPr>
          </a:p>
          <a:p>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176</a:t>
            </a:fld>
            <a:endParaRPr lang="ko-KR" altLang="en-US" dirty="0"/>
          </a:p>
        </p:txBody>
      </p:sp>
    </p:spTree>
    <p:extLst>
      <p:ext uri="{BB962C8B-B14F-4D97-AF65-F5344CB8AC3E}">
        <p14:creationId xmlns:p14="http://schemas.microsoft.com/office/powerpoint/2010/main" val="63725080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r>
              <a:rPr lang="vi-VN" altLang="ko-KR" dirty="0">
                <a:latin typeface="SamsungOne-400" panose="020B0503030303020204" pitchFamily="34" charset="0"/>
              </a:rPr>
              <a:t>Kafka hoạt động như một cụm. Vì nó hoạt động như một cụm nên nó cho phép Mở rộng quy mô để kéo dài máy chủ theo chiều ngang để cải thiện hiệu suất và độ ổn định.</a:t>
            </a:r>
          </a:p>
          <a:p>
            <a:r>
              <a:rPr lang="vi-VN" altLang="ko-KR" dirty="0">
                <a:latin typeface="SamsungOne-400" panose="020B0503030303020204" pitchFamily="34" charset="0"/>
              </a:rPr>
              <a:t>Nó cũng có thể cung cấp các dịch vụ có tính sẵn sàng cao chịu lỗi và cho phép xử lý dữ liệu tốc độ cao thông qua xử lý phân tán.</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177</a:t>
            </a:fld>
            <a:endParaRPr lang="ko-KR" altLang="en-US" dirty="0"/>
          </a:p>
        </p:txBody>
      </p:sp>
    </p:spTree>
    <p:extLst>
      <p:ext uri="{BB962C8B-B14F-4D97-AF65-F5344CB8AC3E}">
        <p14:creationId xmlns:p14="http://schemas.microsoft.com/office/powerpoint/2010/main" val="396605869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dirty="0">
                <a:latin typeface="SamsungOne-400" panose="020B0503030303020204" pitchFamily="34" charset="0"/>
              </a:rPr>
              <a:t>Cần có máy chủ Zookeeper để vận hành cụm Kafka.</a:t>
            </a:r>
          </a:p>
          <a:p>
            <a:r>
              <a:rPr lang="vi-VN" altLang="ko-KR" dirty="0">
                <a:latin typeface="SamsungOne-400" panose="020B0503030303020204" pitchFamily="34" charset="0"/>
              </a:rPr>
              <a:t>Nó cũng yêu cầu một trình môi giới đặc biệt được gọi là bộ điều khiển, cũng hỗ trợ tính năng chịu lỗi và H.A.</a:t>
            </a:r>
          </a:p>
          <a:p>
            <a:r>
              <a:rPr lang="vi-VN" altLang="ko-KR" dirty="0">
                <a:latin typeface="SamsungOne-400" panose="020B0503030303020204" pitchFamily="34" charset="0"/>
              </a:rPr>
              <a:t>Người quản lý chính (Zookeeper) chọn một trong những người môi giới làm người kiểm soát. Nếu bộ điều khiển hiện tại bị hỏng, người quản lý vườn thú sẽ chọn một trong những người môi giới còn lại và đặt nó vào bộ điều khiển mới.</a:t>
            </a:r>
          </a:p>
          <a:p>
            <a:r>
              <a:rPr lang="vi-VN" altLang="ko-KR" dirty="0">
                <a:latin typeface="SamsungOne-400" panose="020B0503030303020204" pitchFamily="34" charset="0"/>
              </a:rPr>
              <a:t>Bộ điều khiển chịu trách nhiệm xác định phân vùng Leader trong phân vùng Replicated.</a:t>
            </a:r>
            <a:endParaRPr lang="en-US" altLang="ko-KR" dirty="0">
              <a:latin typeface="SamsungOne-400" panose="020B0503030303020204" pitchFamily="34" charset="0"/>
            </a:endParaRPr>
          </a:p>
          <a:p>
            <a:endParaRPr lang="en-US" altLang="ko-KR" b="1" dirty="0">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r>
              <a:rPr lang="vi-VN" altLang="ko-KR" dirty="0">
                <a:latin typeface="SamsungOne-400" panose="020B0503030303020204" pitchFamily="34" charset="0"/>
              </a:rPr>
              <a:t>Trong trường hợp Broker #4 bị lỗi, ngay cả khi sự cố này xảy ra, dịch vụ bình thường vẫn có thể thực hiện được thông qua các phân vùng trong các broker khác.</a:t>
            </a:r>
          </a:p>
          <a:p>
            <a:r>
              <a:rPr lang="vi-VN" altLang="ko-KR" dirty="0">
                <a:latin typeface="SamsungOne-400" panose="020B0503030303020204" pitchFamily="34" charset="0"/>
              </a:rPr>
              <a:t>Vì vậy, khả năng chịu lỗi là có thể.</a:t>
            </a:r>
            <a:endParaRPr lang="en-US" altLang="ko-KR"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178</a:t>
            </a:fld>
            <a:endParaRPr lang="ko-KR" altLang="en-US" dirty="0"/>
          </a:p>
        </p:txBody>
      </p:sp>
    </p:spTree>
    <p:extLst>
      <p:ext uri="{BB962C8B-B14F-4D97-AF65-F5344CB8AC3E}">
        <p14:creationId xmlns:p14="http://schemas.microsoft.com/office/powerpoint/2010/main" val="342272826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Khi Nhà sản xuất gửi một số lượng lớn tin nhắn đến nhà môi giới, mỗi tin nhắn phải được gửi riêng lẻ và không giống như các hệ thống nhắn tin hiện có, nhiều tin nhắn có thể được chuyển đến nhà môi giới một lần ở dạng hàng loạt, TCP.</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Bạn có thể giảm số lượng IP khứ hồi.</a:t>
            </a:r>
            <a:endParaRPr lang="en-KR" altLang="ko-KR" b="0" dirty="0">
              <a:latin typeface="SamsungOne-400" panose="020B0503030303020204" pitchFamily="34" charset="0"/>
            </a:endParaRP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179</a:t>
            </a:fld>
            <a:endParaRPr lang="ko-KR" altLang="en-US" dirty="0"/>
          </a:p>
        </p:txBody>
      </p:sp>
    </p:spTree>
    <p:extLst>
      <p:ext uri="{BB962C8B-B14F-4D97-AF65-F5344CB8AC3E}">
        <p14:creationId xmlns:p14="http://schemas.microsoft.com/office/powerpoint/2010/main" val="9333259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Chúng ta sẽ thấy rằng cũng có một tùy chọn cung cấp chuỗi truy vấn SQL để hạn chế và kiểm soát dữ liệu cần nhập.</a:t>
            </a:r>
          </a:p>
          <a:p>
            <a:r>
              <a:rPr lang="vi-VN" altLang="ko-KR" b="0" dirty="0">
                <a:latin typeface="SamsungOne-400" panose="020B0503030303020204" pitchFamily="34" charset="0"/>
              </a:rPr>
              <a:t>Tuy nhiên, tùy chọn chuỗi truy vấn, thêm một số phức tạp phải được giải quyết.</a:t>
            </a:r>
          </a:p>
          <a:p>
            <a:r>
              <a:rPr lang="vi-VN" altLang="ko-KR" b="0" dirty="0">
                <a:latin typeface="SamsungOne-400" panose="020B0503030303020204" pitchFamily="34" charset="0"/>
              </a:rPr>
              <a:t>Chúng tôi sẽ thảo luận về những phức tạp đó khi chúng tôi đến đó.</a:t>
            </a:r>
          </a:p>
          <a:p>
            <a:r>
              <a:rPr lang="vi-VN" altLang="ko-KR" b="0" dirty="0">
                <a:latin typeface="SamsungOne-400" panose="020B0503030303020204" pitchFamily="34" charset="0"/>
              </a:rPr>
              <a:t>Bây giờ, hãy nói với học sinh rằng hai cú pháp này cho phép chúng ta điều khiển các cột và hàng, tuy nhiên, nó không cho phép chúng ta làm bất cứ điều gì phức tạp hơn như nối hai bảng khác nhau.</a:t>
            </a:r>
          </a:p>
          <a:p>
            <a:r>
              <a:rPr lang="vi-VN" altLang="ko-KR" b="0" dirty="0">
                <a:latin typeface="SamsungOne-400" panose="020B0503030303020204" pitchFamily="34" charset="0"/>
              </a:rPr>
              <a:t>Tuy nhiên, một lần nữa, học sinh có thể không hoàn toàn hiểu ý nghĩa của việc "nối" các bảng.</a:t>
            </a:r>
          </a:p>
          <a:p>
            <a:r>
              <a:rPr lang="vi-VN" altLang="ko-KR" b="0" dirty="0">
                <a:latin typeface="SamsungOne-400" panose="020B0503030303020204" pitchFamily="34" charset="0"/>
              </a:rPr>
              <a:t>Đừng thảo luận dài dòng về 3NF, PK, FK, v.v. Giữ cho cuộc thảo luận nhẹ nhàng và đơn giản.</a:t>
            </a:r>
          </a:p>
          <a:p>
            <a:endParaRPr lang="vi-VN" altLang="ko-KR" b="0" dirty="0">
              <a:latin typeface="SamsungOne-400" panose="020B0503030303020204" pitchFamily="34" charset="0"/>
            </a:endParaRPr>
          </a:p>
          <a:p>
            <a:r>
              <a:rPr lang="vi-VN" altLang="ko-KR" b="1" dirty="0">
                <a:latin typeface="SamsungOne-400" panose="020B0503030303020204" pitchFamily="34" charset="0"/>
              </a:rPr>
              <a:t>[Thông điệp chính]</a:t>
            </a:r>
          </a:p>
          <a:p>
            <a:r>
              <a:rPr lang="vi-VN" altLang="ko-KR" b="0" dirty="0">
                <a:latin typeface="SamsungOne-400" panose="020B0503030303020204" pitchFamily="34" charset="0"/>
              </a:rPr>
              <a:t>Chúng tôi có thể kiểm soát các hàng sẽ nhập bằng tùy chọn --where.</a:t>
            </a:r>
          </a:p>
          <a:p>
            <a:r>
              <a:rPr lang="vi-VN" altLang="ko-KR" b="0" dirty="0">
                <a:latin typeface="SamsungOne-400" panose="020B0503030303020204" pitchFamily="34" charset="0"/>
              </a:rPr>
              <a:t>Chúng tôi có thể kiểm soát các cột sẽ nhập bằng tùy chọn --columns.</a:t>
            </a:r>
          </a:p>
          <a:p>
            <a:r>
              <a:rPr lang="vi-VN" altLang="ko-KR" b="0" dirty="0">
                <a:latin typeface="SamsungOne-400" panose="020B0503030303020204" pitchFamily="34" charset="0"/>
              </a:rPr>
              <a:t>Sử dụng cả hai, chúng tôi có thể định tính hiệu quả các bản ghi mà chúng tôi muốn nhập.</a:t>
            </a:r>
            <a:endParaRPr lang="en-US" altLang="ko-KR" b="0" dirty="0">
              <a:latin typeface="SamsungOne-400" panose="020B0503030303020204" pitchFamily="34" charset="0"/>
            </a:endParaRPr>
          </a:p>
          <a:p>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ore-KR" sz="1200" b="1" kern="1200" dirty="0">
                <a:solidFill>
                  <a:schemeClr val="tx1"/>
                </a:solidFill>
                <a:latin typeface="SamsungOne-400" panose="020B0503030303020204" pitchFamily="34" charset="0"/>
                <a:ea typeface="+mn-ea"/>
                <a:cs typeface="+mn-cs"/>
              </a:rPr>
              <a:t>[</a:t>
            </a:r>
            <a:r>
              <a:rPr lang="en-US" altLang="ko-Kore-KR" sz="1200" b="1" kern="1200" dirty="0" err="1">
                <a:solidFill>
                  <a:schemeClr val="tx1"/>
                </a:solidFill>
                <a:latin typeface="SamsungOne-400" panose="020B0503030303020204" pitchFamily="34" charset="0"/>
                <a:ea typeface="+mn-ea"/>
                <a:cs typeface="+mn-cs"/>
              </a:rPr>
              <a:t>Tài</a:t>
            </a:r>
            <a:r>
              <a:rPr lang="en-US" altLang="ko-Kore-KR" sz="1200" b="1" kern="1200" baseline="0" dirty="0">
                <a:solidFill>
                  <a:schemeClr val="tx1"/>
                </a:solidFill>
                <a:latin typeface="SamsungOne-400" panose="020B0503030303020204" pitchFamily="34" charset="0"/>
                <a:ea typeface="+mn-ea"/>
                <a:cs typeface="+mn-cs"/>
              </a:rPr>
              <a:t> </a:t>
            </a:r>
            <a:r>
              <a:rPr lang="en-US" altLang="ko-Kore-KR" sz="1200" b="1" kern="1200" baseline="0" dirty="0" err="1">
                <a:solidFill>
                  <a:schemeClr val="tx1"/>
                </a:solidFill>
                <a:latin typeface="SamsungOne-400" panose="020B0503030303020204" pitchFamily="34" charset="0"/>
                <a:ea typeface="+mn-ea"/>
                <a:cs typeface="+mn-cs"/>
              </a:rPr>
              <a:t>liệu</a:t>
            </a:r>
            <a:r>
              <a:rPr lang="en-US" altLang="ko-Kore-KR" sz="1200" b="1" kern="1200" baseline="0" dirty="0">
                <a:solidFill>
                  <a:schemeClr val="tx1"/>
                </a:solidFill>
                <a:latin typeface="SamsungOne-400" panose="020B0503030303020204" pitchFamily="34" charset="0"/>
                <a:ea typeface="+mn-ea"/>
                <a:cs typeface="+mn-cs"/>
              </a:rPr>
              <a:t> </a:t>
            </a:r>
            <a:r>
              <a:rPr lang="en-US" altLang="ko-Kore-KR" sz="1200" b="1" kern="1200" baseline="0" dirty="0" err="1">
                <a:solidFill>
                  <a:schemeClr val="tx1"/>
                </a:solidFill>
                <a:latin typeface="SamsungOne-400" panose="020B0503030303020204" pitchFamily="34" charset="0"/>
                <a:ea typeface="+mn-ea"/>
                <a:cs typeface="+mn-cs"/>
              </a:rPr>
              <a:t>tham</a:t>
            </a:r>
            <a:r>
              <a:rPr lang="en-US" altLang="ko-Kore-KR" sz="1200" b="1" kern="1200" baseline="0" dirty="0">
                <a:solidFill>
                  <a:schemeClr val="tx1"/>
                </a:solidFill>
                <a:latin typeface="SamsungOne-400" panose="020B0503030303020204" pitchFamily="34" charset="0"/>
                <a:ea typeface="+mn-ea"/>
                <a:cs typeface="+mn-cs"/>
              </a:rPr>
              <a:t> </a:t>
            </a:r>
            <a:r>
              <a:rPr lang="en-US" altLang="ko-Kore-KR" sz="1200" b="1" kern="1200" baseline="0" dirty="0" err="1">
                <a:solidFill>
                  <a:schemeClr val="tx1"/>
                </a:solidFill>
                <a:latin typeface="SamsungOne-400" panose="020B0503030303020204" pitchFamily="34" charset="0"/>
                <a:ea typeface="+mn-ea"/>
                <a:cs typeface="+mn-cs"/>
              </a:rPr>
              <a:t>khảo</a:t>
            </a:r>
            <a:r>
              <a:rPr lang="en-KR" altLang="ko-Kore-KR" sz="1200" b="1" kern="1200" dirty="0">
                <a:solidFill>
                  <a:schemeClr val="tx1"/>
                </a:solidFill>
                <a:latin typeface="SamsungOne-400" panose="020B0503030303020204" pitchFamily="34" charset="0"/>
                <a:ea typeface="+mn-ea"/>
                <a:cs typeface="+mn-cs"/>
              </a:rPr>
              <a:t>]</a:t>
            </a:r>
          </a:p>
          <a:p>
            <a:r>
              <a:rPr lang="en-US" altLang="ko-KR" b="0" dirty="0">
                <a:latin typeface="SamsungOne-400" panose="020B0503030303020204" pitchFamily="34" charset="0"/>
              </a:rPr>
              <a:t>https://sqoop.apache.org/docs/1.4.7/SqoopUserGuide.html#_selecting_the_data_to_import</a:t>
            </a:r>
            <a:endParaRPr lang="en-KR" altLang="ko-KR" b="0"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18</a:t>
            </a:fld>
            <a:endParaRPr lang="ko-KR" altLang="en-US" dirty="0"/>
          </a:p>
        </p:txBody>
      </p:sp>
    </p:spTree>
    <p:extLst>
      <p:ext uri="{BB962C8B-B14F-4D97-AF65-F5344CB8AC3E}">
        <p14:creationId xmlns:p14="http://schemas.microsoft.com/office/powerpoint/2010/main" val="14579951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r>
              <a:rPr lang="vi-VN" altLang="ko-KR" dirty="0">
                <a:latin typeface="SamsungOne-400" panose="020B0503030303020204" pitchFamily="34" charset="0"/>
              </a:rPr>
              <a:t>Không giống như các hệ thống nhắn tin hiện có, về cơ bản lưu trữ tin nhắn trong bộ nhớ, kafka lưu trữ tin nhắn trong một hệ thống tệp.</a:t>
            </a:r>
          </a:p>
          <a:p>
            <a:r>
              <a:rPr lang="vi-VN" altLang="ko-KR" dirty="0">
                <a:latin typeface="SamsungOne-400" panose="020B0503030303020204" pitchFamily="34" charset="0"/>
              </a:rPr>
              <a:t>Vì tin nhắn được lưu trữ trong hệ thống tệp nên tính bền vững của dữ liệu (độ bền) được đảm bảo mà không cần bất kỳ cài đặt nào khác.</a:t>
            </a:r>
            <a:endParaRPr lang="en-US" altLang="ko-KR"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180</a:t>
            </a:fld>
            <a:endParaRPr lang="ko-KR" altLang="en-US" dirty="0"/>
          </a:p>
        </p:txBody>
      </p:sp>
    </p:spTree>
    <p:extLst>
      <p:ext uri="{BB962C8B-B14F-4D97-AF65-F5344CB8AC3E}">
        <p14:creationId xmlns:p14="http://schemas.microsoft.com/office/powerpoint/2010/main" val="276715943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Các thành phần trên </a:t>
            </a:r>
            <a:r>
              <a:rPr lang="en-US" altLang="ko-KR" b="0" dirty="0">
                <a:latin typeface="SamsungOne-400" panose="020B0503030303020204" pitchFamily="34" charset="0"/>
              </a:rPr>
              <a:t>slide</a:t>
            </a:r>
            <a:r>
              <a:rPr lang="vi-VN" altLang="ko-KR" b="0" dirty="0">
                <a:latin typeface="SamsungOne-400" panose="020B0503030303020204" pitchFamily="34" charset="0"/>
              </a:rPr>
              <a:t> này (thông điệp, chủ đề, nhà sản xuất và người tiêu dùng) được mô tả trực quan trên </a:t>
            </a:r>
            <a:r>
              <a:rPr lang="en-US" altLang="ko-KR" b="0" dirty="0">
                <a:latin typeface="SamsungOne-400" panose="020B0503030303020204" pitchFamily="34" charset="0"/>
              </a:rPr>
              <a:t>slide </a:t>
            </a:r>
            <a:r>
              <a:rPr lang="vi-VN" altLang="ko-KR" b="0" dirty="0">
                <a:latin typeface="SamsungOne-400" panose="020B0503030303020204" pitchFamily="34" charset="0"/>
              </a:rPr>
              <a:t>tiếp theo.</a:t>
            </a:r>
          </a:p>
          <a:p>
            <a:r>
              <a:rPr lang="vi-VN" altLang="ko-KR" b="0" dirty="0">
                <a:latin typeface="SamsungOne-400" panose="020B0503030303020204" pitchFamily="34" charset="0"/>
              </a:rPr>
              <a:t>Kiến trúc đẩy-kéo này, kết hợp với thực tế là các thông báo được lưu vào đĩa, giúp loại bỏ sự cố có thể xảy ra trong các hệ thống nhà sản xuất-người tiêu dùng khác, trong đó nhà sản xuất tạo ra các thông báo nhanh hơn so với người tiêu dùng có thể xử lý chúng (điều này có thể dẫn đến mất dữ liệu, đặc biệt là trong trường hợp máy bị rơi).</a:t>
            </a:r>
          </a:p>
          <a:p>
            <a:r>
              <a:rPr lang="vi-VN" altLang="ko-KR" b="0" dirty="0">
                <a:latin typeface="SamsungOne-400" panose="020B0503030303020204" pitchFamily="34" charset="0"/>
              </a:rPr>
              <a:t>Các nhà sản xuất và người tiêu dùng nói chuyện với các nhà môi giới Kafka bằng cách sử dụng giao thức dựa trên TCP tùy chỉnh, mặc dù điều này là minh bạch đối với người dùng/nhà phát triển, vì quyền truy cập hầu như luôn được thực hiện thông qua các tiện ích dòng lệnh hoặc lệnh gọi API.</a:t>
            </a:r>
            <a:endParaRPr lang="en-US" altLang="ko-KR" b="0" dirty="0">
              <a:latin typeface="SamsungOne-400" panose="020B0503030303020204" pitchFamily="34" charset="0"/>
            </a:endParaRPr>
          </a:p>
          <a:p>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Tài</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liệu</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tham</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khảo</a:t>
            </a:r>
            <a:r>
              <a:rPr lang="en-KR" altLang="ko-KR" sz="1200" b="1" kern="1200" dirty="0">
                <a:solidFill>
                  <a:schemeClr val="tx1"/>
                </a:solidFill>
                <a:latin typeface="SamsungOne-400" panose="020B0503030303020204" pitchFamily="34" charset="0"/>
                <a:cs typeface="+mn-cs"/>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b="0" dirty="0">
                <a:latin typeface="SamsungOne-400" panose="020B0503030303020204" pitchFamily="34" charset="0"/>
              </a:rPr>
              <a:t>https://kafka.apache.org/</a:t>
            </a: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181</a:t>
            </a:fld>
            <a:endParaRPr lang="ko-KR" altLang="en-US" dirty="0"/>
          </a:p>
        </p:txBody>
      </p:sp>
    </p:spTree>
    <p:extLst>
      <p:ext uri="{BB962C8B-B14F-4D97-AF65-F5344CB8AC3E}">
        <p14:creationId xmlns:p14="http://schemas.microsoft.com/office/powerpoint/2010/main" val="410890778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normAutofit fontScale="85000" lnSpcReduction="20000"/>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Cụm nên được định cấu hình là ba hoặc nhiều </a:t>
            </a:r>
            <a:r>
              <a:rPr lang="en-US" altLang="ko-KR" b="0" dirty="0">
                <a:latin typeface="SamsungOne-400" panose="020B0503030303020204" pitchFamily="34" charset="0"/>
              </a:rPr>
              <a:t>broker</a:t>
            </a:r>
            <a:r>
              <a:rPr lang="vi-VN" altLang="ko-KR" b="0" dirty="0">
                <a:latin typeface="SamsungOne-400" panose="020B0503030303020204" pitchFamily="34" charset="0"/>
              </a:rPr>
              <a:t>.</a:t>
            </a:r>
          </a:p>
          <a:p>
            <a:r>
              <a:rPr lang="vi-VN" altLang="ko-KR" b="0" dirty="0">
                <a:latin typeface="SamsungOne-400" panose="020B0503030303020204" pitchFamily="34" charset="0"/>
              </a:rPr>
              <a:t>Xác định số lượng bản sao cụm thành 3 và sử dụng bản sao một và hai bản gốc.</a:t>
            </a:r>
          </a:p>
          <a:p>
            <a:r>
              <a:rPr lang="vi-VN" altLang="ko-KR" b="0" dirty="0">
                <a:latin typeface="SamsungOne-400" panose="020B0503030303020204" pitchFamily="34" charset="0"/>
              </a:rPr>
              <a:t>Nếu có vấn đề với người môi giới có phân vùng ban đầu, nó có thể được tự động thay thế bằng một bản sao.</a:t>
            </a:r>
            <a:endParaRPr lang="en-US" altLang="ko-KR" b="0" dirty="0">
              <a:latin typeface="SamsungOne-400" panose="020B0503030303020204" pitchFamily="34" charset="0"/>
            </a:endParaRPr>
          </a:p>
          <a:p>
            <a:endParaRPr lang="en-US" altLang="ko-KR" b="0" dirty="0">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r>
              <a:rPr lang="en-US" altLang="ko-KR" b="0" dirty="0">
                <a:latin typeface="SamsungOne-400" panose="020B0503030303020204" pitchFamily="34" charset="0"/>
              </a:rPr>
              <a:t>Broker </a:t>
            </a:r>
            <a:r>
              <a:rPr lang="vi-VN" altLang="ko-KR" b="0" dirty="0">
                <a:latin typeface="SamsungOne-400" panose="020B0503030303020204" pitchFamily="34" charset="0"/>
              </a:rPr>
              <a:t>chịu trách nhiệm lưu trữ phân vùng chứa dữ liệu thực tế.</a:t>
            </a:r>
          </a:p>
          <a:p>
            <a:r>
              <a:rPr lang="en-US" altLang="ko-KR" b="0" dirty="0">
                <a:latin typeface="SamsungOne-400" panose="020B0503030303020204" pitchFamily="34" charset="0"/>
              </a:rPr>
              <a:t>Broker </a:t>
            </a:r>
            <a:r>
              <a:rPr lang="vi-VN" altLang="ko-KR" b="0" dirty="0">
                <a:latin typeface="SamsungOne-400" panose="020B0503030303020204" pitchFamily="34" charset="0"/>
              </a:rPr>
              <a:t>này có thể có nhiều </a:t>
            </a:r>
            <a:r>
              <a:rPr lang="en-US" altLang="ko-KR" b="0" dirty="0">
                <a:latin typeface="SamsungOne-400" panose="020B0503030303020204" pitchFamily="34" charset="0"/>
              </a:rPr>
              <a:t>broker </a:t>
            </a:r>
            <a:r>
              <a:rPr lang="vi-VN" altLang="ko-KR" b="0" dirty="0">
                <a:latin typeface="SamsungOne-400" panose="020B0503030303020204" pitchFamily="34" charset="0"/>
              </a:rPr>
              <a:t>trong một cụm. Khi số lượng </a:t>
            </a:r>
            <a:r>
              <a:rPr lang="en-US" altLang="ko-KR" b="0" dirty="0">
                <a:latin typeface="SamsungOne-400" panose="020B0503030303020204" pitchFamily="34" charset="0"/>
              </a:rPr>
              <a:t>broker </a:t>
            </a:r>
            <a:r>
              <a:rPr lang="vi-VN" altLang="ko-KR" b="0" dirty="0">
                <a:latin typeface="SamsungOne-400" panose="020B0503030303020204" pitchFamily="34" charset="0"/>
              </a:rPr>
              <a:t>tăng lên, thông lượng trong</a:t>
            </a:r>
            <a:r>
              <a:rPr lang="en-US" altLang="ko-KR" b="0" dirty="0">
                <a:latin typeface="SamsungOne-400" panose="020B0503030303020204" pitchFamily="34" charset="0"/>
              </a:rPr>
              <a:t> </a:t>
            </a:r>
            <a:r>
              <a:rPr lang="en-US" altLang="ko-KR" b="0" dirty="0" err="1">
                <a:latin typeface="SamsungOne-400" panose="020B0503030303020204" pitchFamily="34" charset="0"/>
              </a:rPr>
              <a:t>một</a:t>
            </a:r>
            <a:r>
              <a:rPr lang="en-US" altLang="ko-KR" b="0" baseline="0" dirty="0">
                <a:latin typeface="SamsungOne-400" panose="020B0503030303020204" pitchFamily="34" charset="0"/>
              </a:rPr>
              <a:t> </a:t>
            </a:r>
            <a:r>
              <a:rPr lang="en-US" altLang="ko-KR" b="0" baseline="0" dirty="0" err="1">
                <a:latin typeface="SamsungOne-400" panose="020B0503030303020204" pitchFamily="34" charset="0"/>
              </a:rPr>
              <a:t>đơn</a:t>
            </a:r>
            <a:r>
              <a:rPr lang="en-US" altLang="ko-KR" b="0" baseline="0" dirty="0">
                <a:latin typeface="SamsungOne-400" panose="020B0503030303020204" pitchFamily="34" charset="0"/>
              </a:rPr>
              <a:t> </a:t>
            </a:r>
            <a:r>
              <a:rPr lang="en-US" altLang="ko-KR" b="0" baseline="0" dirty="0" err="1">
                <a:latin typeface="SamsungOne-400" panose="020B0503030303020204" pitchFamily="34" charset="0"/>
              </a:rPr>
              <a:t>vị</a:t>
            </a:r>
            <a:r>
              <a:rPr lang="vi-VN" altLang="ko-KR" b="0" dirty="0">
                <a:latin typeface="SamsungOne-400" panose="020B0503030303020204" pitchFamily="34" charset="0"/>
              </a:rPr>
              <a:t> thời gian có thể tăng lên và có thể xử lý một lượng lớn dữ liệu.</a:t>
            </a:r>
          </a:p>
          <a:p>
            <a:r>
              <a:rPr lang="en-US" altLang="ko-KR" b="0" dirty="0">
                <a:latin typeface="SamsungOne-400" panose="020B0503030303020204" pitchFamily="34" charset="0"/>
              </a:rPr>
              <a:t>Broker </a:t>
            </a:r>
            <a:r>
              <a:rPr lang="vi-VN" altLang="ko-KR" b="0" dirty="0">
                <a:latin typeface="SamsungOne-400" panose="020B0503030303020204" pitchFamily="34" charset="0"/>
              </a:rPr>
              <a:t>còn được gọi là máy chủ Kafka.</a:t>
            </a:r>
          </a:p>
          <a:p>
            <a:endParaRPr lang="vi-VN" altLang="ko-KR" b="0" dirty="0">
              <a:latin typeface="SamsungOne-400" panose="020B0503030303020204" pitchFamily="34" charset="0"/>
            </a:endParaRPr>
          </a:p>
          <a:p>
            <a:r>
              <a:rPr lang="vi-VN" altLang="ko-KR" b="0" dirty="0">
                <a:latin typeface="SamsungOne-400" panose="020B0503030303020204" pitchFamily="34" charset="0"/>
              </a:rPr>
              <a:t>Nhà sản xuất đóng một vai trò quan trọng trong việc nhận tin nhắn được tạo, quản lý phần bù và phản hồi yêu cầu đọc tin nhắn từ người tiêu dùng.</a:t>
            </a:r>
          </a:p>
          <a:p>
            <a:endParaRPr lang="vi-VN" altLang="ko-KR" b="0" dirty="0">
              <a:latin typeface="SamsungOne-400" panose="020B0503030303020204" pitchFamily="34" charset="0"/>
            </a:endParaRPr>
          </a:p>
          <a:p>
            <a:r>
              <a:rPr lang="vi-VN" altLang="ko-KR" b="0" dirty="0">
                <a:latin typeface="SamsungOne-400" panose="020B0503030303020204" pitchFamily="34" charset="0"/>
              </a:rPr>
              <a:t>Có một </a:t>
            </a:r>
            <a:r>
              <a:rPr lang="en-US" altLang="ko-KR" b="0" dirty="0">
                <a:latin typeface="SamsungOne-400" panose="020B0503030303020204" pitchFamily="34" charset="0"/>
              </a:rPr>
              <a:t>broker </a:t>
            </a:r>
            <a:r>
              <a:rPr lang="vi-VN" altLang="ko-KR" b="0" dirty="0">
                <a:latin typeface="SamsungOne-400" panose="020B0503030303020204" pitchFamily="34" charset="0"/>
              </a:rPr>
              <a:t>đặc biệt, đó là Bộ điều khiển. Người quản lý chính (Zookeeper) chọn một trong những </a:t>
            </a:r>
            <a:r>
              <a:rPr lang="en-US" altLang="ko-KR" b="0" dirty="0">
                <a:latin typeface="SamsungOne-400" panose="020B0503030303020204" pitchFamily="34" charset="0"/>
              </a:rPr>
              <a:t>broker </a:t>
            </a:r>
            <a:r>
              <a:rPr lang="vi-VN" altLang="ko-KR" b="0" dirty="0">
                <a:latin typeface="SamsungOne-400" panose="020B0503030303020204" pitchFamily="34" charset="0"/>
              </a:rPr>
              <a:t>làm người kiểm soát.</a:t>
            </a:r>
          </a:p>
          <a:p>
            <a:r>
              <a:rPr lang="vi-VN" altLang="ko-KR" b="0" dirty="0">
                <a:latin typeface="SamsungOne-400" panose="020B0503030303020204" pitchFamily="34" charset="0"/>
              </a:rPr>
              <a:t>Nếu bộ điều khiển hiện tại bị hỏng, người quản lý vườn thú sẽ chọn một trong những </a:t>
            </a:r>
            <a:r>
              <a:rPr lang="en-US" altLang="ko-KR" b="0" dirty="0">
                <a:latin typeface="SamsungOne-400" panose="020B0503030303020204" pitchFamily="34" charset="0"/>
              </a:rPr>
              <a:t>broker</a:t>
            </a:r>
            <a:r>
              <a:rPr lang="vi-VN" altLang="ko-KR" b="0" dirty="0">
                <a:latin typeface="SamsungOne-400" panose="020B0503030303020204" pitchFamily="34" charset="0"/>
              </a:rPr>
              <a:t> còn lại và đặt nó vào bộ điều khiển mới.</a:t>
            </a:r>
          </a:p>
          <a:p>
            <a:r>
              <a:rPr lang="vi-VN" altLang="ko-KR" b="0" dirty="0">
                <a:latin typeface="SamsungOne-400" panose="020B0503030303020204" pitchFamily="34" charset="0"/>
              </a:rPr>
              <a:t>Bộ điều khiển chịu trách nhiệm xác định phân vùng Leader trong phân vùng Replicated.</a:t>
            </a:r>
          </a:p>
          <a:p>
            <a:r>
              <a:rPr lang="vi-VN" altLang="ko-KR" b="0" dirty="0">
                <a:latin typeface="SamsungOne-400" panose="020B0503030303020204" pitchFamily="34" charset="0"/>
              </a:rPr>
              <a:t>Số lượng bản sao được giới hạn theo số lượng </a:t>
            </a:r>
            <a:r>
              <a:rPr lang="en-US" altLang="ko-KR" b="0" dirty="0">
                <a:latin typeface="SamsungOne-400" panose="020B0503030303020204" pitchFamily="34" charset="0"/>
              </a:rPr>
              <a:t>broker</a:t>
            </a:r>
            <a:r>
              <a:rPr lang="vi-VN" altLang="ko-KR" b="0" dirty="0">
                <a:latin typeface="SamsungOne-400" panose="020B0503030303020204" pitchFamily="34" charset="0"/>
              </a:rPr>
              <a:t>. Nếu số lượng </a:t>
            </a:r>
            <a:r>
              <a:rPr lang="en-US" altLang="ko-KR" b="0" dirty="0">
                <a:latin typeface="SamsungOne-400" panose="020B0503030303020204" pitchFamily="34" charset="0"/>
              </a:rPr>
              <a:t>broker </a:t>
            </a:r>
            <a:r>
              <a:rPr lang="vi-VN" altLang="ko-KR" b="0" dirty="0">
                <a:latin typeface="SamsungOne-400" panose="020B0503030303020204" pitchFamily="34" charset="0"/>
              </a:rPr>
              <a:t>là 3, bản sao sẽ không bao giờ là 4.</a:t>
            </a:r>
            <a:endParaRPr lang="en-US" altLang="ko-KR" b="0" dirty="0">
              <a:latin typeface="SamsungOne-400" panose="020B0503030303020204" pitchFamily="34" charset="0"/>
            </a:endParaRPr>
          </a:p>
          <a:p>
            <a:endParaRPr lang="en-US" altLang="ko-KR" sz="1200" b="1"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Tài</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liệu</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tham</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khảo</a:t>
            </a:r>
            <a:r>
              <a:rPr lang="en-KR" altLang="ko-KR" sz="1200" b="1" kern="1200" dirty="0">
                <a:solidFill>
                  <a:schemeClr val="tx1"/>
                </a:solidFill>
                <a:latin typeface="SamsungOne-400" panose="020B0503030303020204" pitchFamily="34" charset="0"/>
                <a:cs typeface="+mn-cs"/>
              </a:rPr>
              <a:t>]</a:t>
            </a:r>
            <a:endParaRPr lang="en-KR" altLang="ko-KR" sz="1200" b="1" kern="1200" dirty="0">
              <a:solidFill>
                <a:schemeClr val="tx1"/>
              </a:solidFill>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b="0" dirty="0">
                <a:latin typeface="SamsungOne-400" panose="020B0503030303020204" pitchFamily="34" charset="0"/>
              </a:rPr>
              <a:t>https://kafka.apache.org/</a:t>
            </a:r>
          </a:p>
          <a:p>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182</a:t>
            </a:fld>
            <a:endParaRPr lang="ko-KR" altLang="en-US" dirty="0"/>
          </a:p>
        </p:txBody>
      </p:sp>
    </p:spTree>
    <p:extLst>
      <p:ext uri="{BB962C8B-B14F-4D97-AF65-F5344CB8AC3E}">
        <p14:creationId xmlns:p14="http://schemas.microsoft.com/office/powerpoint/2010/main" val="3971626864"/>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kern="1200" dirty="0">
                <a:solidFill>
                  <a:schemeClr val="tx1"/>
                </a:solidFill>
                <a:effectLst/>
                <a:latin typeface="SamsungOne-400" panose="020B0503030303020204" pitchFamily="34" charset="0"/>
                <a:cs typeface="+mn-cs"/>
              </a:rPr>
              <a:t>Tin nhắn (còn được gọi là bản ghi) mang dữ liệu ứng dụng.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kern="1200" dirty="0">
                <a:solidFill>
                  <a:schemeClr val="tx1"/>
                </a:solidFill>
                <a:effectLst/>
                <a:latin typeface="SamsungOne-400" panose="020B0503030303020204" pitchFamily="34" charset="0"/>
                <a:cs typeface="+mn-cs"/>
              </a:rPr>
              <a:t>Tin nhắn bao gồm một khóa (thường trống) và giá trị.</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kern="1200" dirty="0">
                <a:solidFill>
                  <a:schemeClr val="tx1"/>
                </a:solidFill>
                <a:effectLst/>
                <a:latin typeface="SamsungOne-400" panose="020B0503030303020204" pitchFamily="34" charset="0"/>
                <a:cs typeface="+mn-cs"/>
              </a:rPr>
              <a:t>Chúng thường chỉ là vài trăm hoặc nghìn byte.</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kern="1200" dirty="0">
                <a:solidFill>
                  <a:schemeClr val="tx1"/>
                </a:solidFill>
                <a:effectLst/>
                <a:latin typeface="SamsungOne-400" panose="020B0503030303020204" pitchFamily="34" charset="0"/>
                <a:cs typeface="+mn-cs"/>
              </a:rPr>
              <a:t>Chúng tôi coi 1 MB là kích thước tối đa thực tế cho tin nhắn.</a:t>
            </a:r>
            <a:endParaRPr lang="en-US" altLang="ko-KR" sz="1200" kern="1200" dirty="0">
              <a:solidFill>
                <a:schemeClr val="tx1"/>
              </a:solidFill>
              <a:effectLst/>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0" dirty="0">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r>
              <a:rPr lang="vi-VN" altLang="ko-KR" b="0" dirty="0">
                <a:latin typeface="SamsungOne-400" panose="020B0503030303020204" pitchFamily="34" charset="0"/>
              </a:rPr>
              <a:t>Dấu thời gian: Thời gian Unix khi nhà sản xuất tạo bản ghi</a:t>
            </a:r>
          </a:p>
          <a:p>
            <a:r>
              <a:rPr lang="vi-VN" altLang="ko-KR" b="0" dirty="0">
                <a:latin typeface="SamsungOne-400" panose="020B0503030303020204" pitchFamily="34" charset="0"/>
              </a:rPr>
              <a:t>Khóa tin nhắn: Giá trị (khóa) phân biệt dữ liệu</a:t>
            </a:r>
          </a:p>
          <a:p>
            <a:r>
              <a:rPr lang="vi-VN" altLang="ko-KR" b="0" dirty="0">
                <a:latin typeface="SamsungOne-400" panose="020B0503030303020204" pitchFamily="34" charset="0"/>
              </a:rPr>
              <a:t>Giá trị tin nhắn: Dữ liệu thực sự được sử dụng. Nối tiếp và lưu</a:t>
            </a:r>
          </a:p>
          <a:p>
            <a:r>
              <a:rPr lang="vi-VN" altLang="ko-KR" b="0" dirty="0">
                <a:latin typeface="SamsungOne-400" panose="020B0503030303020204" pitchFamily="34" charset="0"/>
              </a:rPr>
              <a:t>Offset: Số được chỉ định cho mỗi bản ghi khi được lưu trữ trên phân vùng</a:t>
            </a:r>
            <a:endParaRPr lang="en-KR" altLang="ko-KR" b="0" dirty="0">
              <a:latin typeface="SamsungOne-400" panose="020B0503030303020204" pitchFamily="34" charset="0"/>
            </a:endParaRPr>
          </a:p>
          <a:p>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183</a:t>
            </a:fld>
            <a:endParaRPr lang="ko-KR" altLang="en-US" dirty="0"/>
          </a:p>
        </p:txBody>
      </p:sp>
    </p:spTree>
    <p:extLst>
      <p:ext uri="{BB962C8B-B14F-4D97-AF65-F5344CB8AC3E}">
        <p14:creationId xmlns:p14="http://schemas.microsoft.com/office/powerpoint/2010/main" val="106426891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err="1">
                <a:latin typeface="SamsungOne-400" panose="020B0503030303020204" pitchFamily="34" charset="0"/>
              </a:rPr>
              <a:t>Mỗi</a:t>
            </a:r>
            <a:r>
              <a:rPr lang="en-US" altLang="ko-KR" b="0" dirty="0">
                <a:latin typeface="SamsungOne-400" panose="020B0503030303020204" pitchFamily="34" charset="0"/>
              </a:rPr>
              <a:t> </a:t>
            </a:r>
            <a:r>
              <a:rPr lang="en-US" altLang="ko-KR" b="0" dirty="0" err="1">
                <a:latin typeface="SamsungOne-400" panose="020B0503030303020204" pitchFamily="34" charset="0"/>
              </a:rPr>
              <a:t>bản</a:t>
            </a:r>
            <a:r>
              <a:rPr lang="en-US" altLang="ko-KR" b="0" dirty="0">
                <a:latin typeface="SamsungOne-400" panose="020B0503030303020204" pitchFamily="34" charset="0"/>
              </a:rPr>
              <a:t> </a:t>
            </a:r>
            <a:r>
              <a:rPr lang="en-US" altLang="ko-KR" b="0" dirty="0" err="1">
                <a:latin typeface="SamsungOne-400" panose="020B0503030303020204" pitchFamily="34" charset="0"/>
              </a:rPr>
              <a:t>ghi</a:t>
            </a:r>
            <a:r>
              <a:rPr lang="en-US" altLang="ko-KR" b="0" dirty="0">
                <a:latin typeface="SamsungOne-400" panose="020B0503030303020204" pitchFamily="34" charset="0"/>
              </a:rPr>
              <a:t> </a:t>
            </a:r>
            <a:r>
              <a:rPr lang="en-US" altLang="ko-KR" b="0" dirty="0" err="1">
                <a:latin typeface="SamsungOne-400" panose="020B0503030303020204" pitchFamily="34" charset="0"/>
              </a:rPr>
              <a:t>nằm</a:t>
            </a:r>
            <a:r>
              <a:rPr lang="en-US" altLang="ko-KR" b="0" dirty="0">
                <a:latin typeface="SamsungOne-400" panose="020B0503030303020204" pitchFamily="34" charset="0"/>
              </a:rPr>
              <a:t> </a:t>
            </a:r>
            <a:r>
              <a:rPr lang="en-US" altLang="ko-KR" b="0" dirty="0" err="1">
                <a:latin typeface="SamsungOne-400" panose="020B0503030303020204" pitchFamily="34" charset="0"/>
              </a:rPr>
              <a:t>trong</a:t>
            </a:r>
            <a:r>
              <a:rPr lang="en-US" altLang="ko-KR" b="0" dirty="0">
                <a:latin typeface="SamsungOne-400" panose="020B0503030303020204" pitchFamily="34" charset="0"/>
              </a:rPr>
              <a:t> </a:t>
            </a:r>
            <a:r>
              <a:rPr lang="en-US" altLang="ko-KR" b="0" dirty="0" err="1">
                <a:latin typeface="SamsungOne-400" panose="020B0503030303020204" pitchFamily="34" charset="0"/>
              </a:rPr>
              <a:t>một</a:t>
            </a:r>
            <a:r>
              <a:rPr lang="en-US" altLang="ko-KR" b="0" dirty="0">
                <a:latin typeface="SamsungOne-400" panose="020B0503030303020204" pitchFamily="34" charset="0"/>
              </a:rPr>
              <a:t> </a:t>
            </a:r>
            <a:r>
              <a:rPr lang="en-US" altLang="ko-KR" b="0" dirty="0" err="1">
                <a:latin typeface="SamsungOne-400" panose="020B0503030303020204" pitchFamily="34" charset="0"/>
              </a:rPr>
              <a:t>nhật</a:t>
            </a:r>
            <a:r>
              <a:rPr lang="en-US" altLang="ko-KR" b="0" dirty="0">
                <a:latin typeface="SamsungOne-400" panose="020B0503030303020204" pitchFamily="34" charset="0"/>
              </a:rPr>
              <a:t> </a:t>
            </a:r>
            <a:r>
              <a:rPr lang="en-US" altLang="ko-KR" b="0" dirty="0" err="1">
                <a:latin typeface="SamsungOne-400" panose="020B0503030303020204" pitchFamily="34" charset="0"/>
              </a:rPr>
              <a:t>ký</a:t>
            </a:r>
            <a:r>
              <a:rPr lang="en-US" altLang="ko-KR" b="0" dirty="0">
                <a:latin typeface="SamsungOne-400" panose="020B0503030303020204" pitchFamily="34" charset="0"/>
              </a:rPr>
              <a:t>, </a:t>
            </a:r>
            <a:r>
              <a:rPr lang="en-US" altLang="ko-KR" b="0" dirty="0" err="1">
                <a:latin typeface="SamsungOne-400" panose="020B0503030303020204" pitchFamily="34" charset="0"/>
              </a:rPr>
              <a:t>vì</a:t>
            </a:r>
            <a:r>
              <a:rPr lang="en-US" altLang="ko-KR" b="0" dirty="0">
                <a:latin typeface="SamsungOne-400" panose="020B0503030303020204" pitchFamily="34" charset="0"/>
              </a:rPr>
              <a:t> </a:t>
            </a:r>
            <a:r>
              <a:rPr lang="en-US" altLang="ko-KR" b="0" dirty="0" err="1">
                <a:latin typeface="SamsungOne-400" panose="020B0503030303020204" pitchFamily="34" charset="0"/>
              </a:rPr>
              <a:t>vậy</a:t>
            </a:r>
            <a:r>
              <a:rPr lang="en-US" altLang="ko-KR" b="0" dirty="0">
                <a:latin typeface="SamsungOne-400" panose="020B0503030303020204" pitchFamily="34" charset="0"/>
              </a:rPr>
              <a:t> </a:t>
            </a:r>
            <a:r>
              <a:rPr lang="en-US" altLang="ko-KR" b="0" dirty="0" err="1">
                <a:latin typeface="SamsungOne-400" panose="020B0503030303020204" pitchFamily="34" charset="0"/>
              </a:rPr>
              <a:t>không</a:t>
            </a:r>
            <a:r>
              <a:rPr lang="en-US" altLang="ko-KR" b="0" dirty="0">
                <a:latin typeface="SamsungOne-400" panose="020B0503030303020204" pitchFamily="34" charset="0"/>
              </a:rPr>
              <a:t> </a:t>
            </a:r>
            <a:r>
              <a:rPr lang="en-US" altLang="ko-KR" b="0" dirty="0" err="1">
                <a:latin typeface="SamsungOne-400" panose="020B0503030303020204" pitchFamily="34" charset="0"/>
              </a:rPr>
              <a:t>thể</a:t>
            </a:r>
            <a:r>
              <a:rPr lang="en-US" altLang="ko-KR" b="0" dirty="0">
                <a:latin typeface="SamsungOne-400" panose="020B0503030303020204" pitchFamily="34" charset="0"/>
              </a:rPr>
              <a:t> </a:t>
            </a:r>
            <a:r>
              <a:rPr lang="en-US" altLang="ko-KR" b="0" dirty="0" err="1">
                <a:latin typeface="SamsungOne-400" panose="020B0503030303020204" pitchFamily="34" charset="0"/>
              </a:rPr>
              <a:t>chèn</a:t>
            </a:r>
            <a:r>
              <a:rPr lang="en-US" altLang="ko-KR" b="0" dirty="0">
                <a:latin typeface="SamsungOne-400" panose="020B0503030303020204" pitchFamily="34" charset="0"/>
              </a:rPr>
              <a:t> </a:t>
            </a:r>
            <a:r>
              <a:rPr lang="en-US" altLang="ko-KR" b="0" dirty="0" err="1">
                <a:latin typeface="SamsungOne-400" panose="020B0503030303020204" pitchFamily="34" charset="0"/>
              </a:rPr>
              <a:t>hoặc</a:t>
            </a:r>
            <a:r>
              <a:rPr lang="en-US" altLang="ko-KR" b="0" dirty="0">
                <a:latin typeface="SamsungOne-400" panose="020B0503030303020204" pitchFamily="34" charset="0"/>
              </a:rPr>
              <a:t> </a:t>
            </a:r>
            <a:r>
              <a:rPr lang="en-US" altLang="ko-KR" b="0" dirty="0" err="1">
                <a:latin typeface="SamsungOne-400" panose="020B0503030303020204" pitchFamily="34" charset="0"/>
              </a:rPr>
              <a:t>cập</a:t>
            </a:r>
            <a:r>
              <a:rPr lang="en-US" altLang="ko-KR" b="0" dirty="0">
                <a:latin typeface="SamsungOne-400" panose="020B0503030303020204" pitchFamily="34" charset="0"/>
              </a:rPr>
              <a:t> </a:t>
            </a:r>
            <a:r>
              <a:rPr lang="en-US" altLang="ko-KR" b="0" dirty="0" err="1">
                <a:latin typeface="SamsungOne-400" panose="020B0503030303020204" pitchFamily="34" charset="0"/>
              </a:rPr>
              <a:t>nhật</a:t>
            </a:r>
            <a:r>
              <a:rPr lang="en-US" altLang="ko-KR" b="0"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0" dirty="0">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r>
              <a:rPr lang="vi-VN" altLang="ko-KR" b="0" dirty="0">
                <a:latin typeface="SamsungOne-400" panose="020B0503030303020204" pitchFamily="34" charset="0"/>
              </a:rPr>
              <a:t>Dữ liệu được lưu trữ trên các phân vùng chủ đề không thể bị xóa riêng lẻ.</a:t>
            </a:r>
          </a:p>
          <a:p>
            <a:r>
              <a:rPr lang="vi-VN" altLang="ko-KR" b="0" dirty="0">
                <a:latin typeface="SamsungOne-400" panose="020B0503030303020204" pitchFamily="34" charset="0"/>
              </a:rPr>
              <a:t>Có hai tùy chọn để xóa dữ liệu.</a:t>
            </a:r>
          </a:p>
          <a:p>
            <a:r>
              <a:rPr lang="vi-VN" altLang="ko-KR" b="0" dirty="0">
                <a:latin typeface="SamsungOne-400" panose="020B0503030303020204" pitchFamily="34" charset="0"/>
              </a:rPr>
              <a:t>- log.retension.ms - Mất bao lâu để xóa.</a:t>
            </a:r>
          </a:p>
          <a:p>
            <a:r>
              <a:rPr lang="vi-VN" altLang="ko-KR" b="0" dirty="0">
                <a:latin typeface="SamsungOne-400" panose="020B0503030303020204" pitchFamily="34" charset="0"/>
              </a:rPr>
              <a:t>- log.retention.bytes - Lượng dữ liệu trong ga ra và quá trình xóa.</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184</a:t>
            </a:fld>
            <a:endParaRPr lang="ko-KR" altLang="en-US" dirty="0"/>
          </a:p>
        </p:txBody>
      </p:sp>
    </p:spTree>
    <p:extLst>
      <p:ext uri="{BB962C8B-B14F-4D97-AF65-F5344CB8AC3E}">
        <p14:creationId xmlns:p14="http://schemas.microsoft.com/office/powerpoint/2010/main" val="94997702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endParaRPr lang="en-US" altLang="ko-KR" b="0" dirty="0">
              <a:latin typeface="SamsungOne-400" panose="020B0503030303020204" pitchFamily="34" charset="0"/>
            </a:endParaRPr>
          </a:p>
          <a:p>
            <a:r>
              <a:rPr lang="vi-VN" altLang="ko-KR" b="0" dirty="0">
                <a:latin typeface="SamsungOne-400" panose="020B0503030303020204" pitchFamily="34" charset="0"/>
              </a:rPr>
              <a:t>Khái niệm chủ đề và phân vùng cần được làm rõ.</a:t>
            </a:r>
          </a:p>
          <a:p>
            <a:r>
              <a:rPr lang="vi-VN" altLang="ko-KR" b="0" dirty="0">
                <a:latin typeface="SamsungOne-400" panose="020B0503030303020204" pitchFamily="34" charset="0"/>
              </a:rPr>
              <a:t>Chủ đề là một khái niệm tương tự như một bảng cơ sở dữ liệu chung.</a:t>
            </a:r>
          </a:p>
          <a:p>
            <a:r>
              <a:rPr lang="vi-VN" altLang="ko-KR" b="0" dirty="0">
                <a:latin typeface="SamsungOne-400" panose="020B0503030303020204" pitchFamily="34" charset="0"/>
              </a:rPr>
              <a:t>Dữ liệu được lưu trữ trên các chủ đề sẽ không bị xóa cho đến khi nhà môi giới bị xóa.</a:t>
            </a:r>
          </a:p>
          <a:p>
            <a:r>
              <a:rPr lang="vi-VN" altLang="ko-KR" b="0" dirty="0">
                <a:latin typeface="SamsungOne-400" panose="020B0503030303020204" pitchFamily="34" charset="0"/>
              </a:rPr>
              <a:t>Chủ đề là bạn phải có ít nhất một phân vùng.</a:t>
            </a:r>
          </a:p>
          <a:p>
            <a:r>
              <a:rPr lang="vi-VN" altLang="ko-KR" b="0" dirty="0">
                <a:latin typeface="SamsungOne-400" panose="020B0503030303020204" pitchFamily="34" charset="0"/>
              </a:rPr>
              <a:t>Offset có thể xác định duy nhất từng bản ghi trong một phân vùng.</a:t>
            </a:r>
            <a:endParaRPr lang="en-US" altLang="ko-KR" b="0" dirty="0">
              <a:latin typeface="SamsungOne-400" panose="020B0503030303020204" pitchFamily="34" charset="0"/>
            </a:endParaRPr>
          </a:p>
          <a:p>
            <a:endParaRPr lang="en-US" altLang="ko-KR" dirty="0">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r>
              <a:rPr lang="vi-VN" altLang="ko-KR" sz="1200" kern="1200" dirty="0">
                <a:solidFill>
                  <a:schemeClr val="tx1"/>
                </a:solidFill>
                <a:effectLst/>
                <a:latin typeface="SamsungOne-400" panose="020B0503030303020204" pitchFamily="34" charset="0"/>
                <a:cs typeface="+mn-cs"/>
              </a:rPr>
              <a:t>Tin nhắn được phân loại theo danh mục, được gọi là chủ đề</a:t>
            </a:r>
          </a:p>
          <a:p>
            <a:r>
              <a:rPr lang="vi-VN" altLang="ko-KR" sz="1200" kern="1200" dirty="0">
                <a:solidFill>
                  <a:schemeClr val="tx1"/>
                </a:solidFill>
                <a:effectLst/>
                <a:latin typeface="SamsungOne-400" panose="020B0503030303020204" pitchFamily="34" charset="0"/>
                <a:cs typeface="+mn-cs"/>
              </a:rPr>
              <a:t>- Máy khách Kafka chỉ định chủ đề khi gửi và nhận tin nhắn</a:t>
            </a:r>
          </a:p>
          <a:p>
            <a:pPr marL="171450" indent="-171450">
              <a:buFontTx/>
              <a:buChar char="-"/>
            </a:pPr>
            <a:r>
              <a:rPr lang="vi-VN" altLang="ko-KR" sz="1200" kern="1200" dirty="0">
                <a:solidFill>
                  <a:schemeClr val="tx1"/>
                </a:solidFill>
                <a:effectLst/>
                <a:latin typeface="SamsungOne-400" panose="020B0503030303020204" pitchFamily="34" charset="0"/>
                <a:cs typeface="+mn-cs"/>
              </a:rPr>
              <a:t>Các Kafka</a:t>
            </a:r>
            <a:r>
              <a:rPr lang="en-US" altLang="ko-KR" sz="1200" kern="1200" dirty="0">
                <a:solidFill>
                  <a:schemeClr val="tx1"/>
                </a:solidFill>
                <a:effectLst/>
                <a:latin typeface="SamsungOne-400" panose="020B0503030303020204" pitchFamily="34" charset="0"/>
                <a:cs typeface="+mn-cs"/>
              </a:rPr>
              <a:t> broker</a:t>
            </a:r>
            <a:r>
              <a:rPr lang="vi-VN" altLang="ko-KR" sz="1200" kern="1200" dirty="0">
                <a:solidFill>
                  <a:schemeClr val="tx1"/>
                </a:solidFill>
                <a:effectLst/>
                <a:latin typeface="SamsungOne-400" panose="020B0503030303020204" pitchFamily="34" charset="0"/>
                <a:cs typeface="+mn-cs"/>
              </a:rPr>
              <a:t> sử dụng các chủ đề để tổ chức và lưu trữ dữ liệu</a:t>
            </a:r>
            <a:endParaRPr lang="en-US" altLang="ko-KR" sz="1200" kern="1200" dirty="0">
              <a:solidFill>
                <a:schemeClr val="tx1"/>
              </a:solidFill>
              <a:effectLst/>
              <a:latin typeface="SamsungOne-400" panose="020B0503030303020204" pitchFamily="34" charset="0"/>
              <a:cs typeface="+mn-cs"/>
            </a:endParaRPr>
          </a:p>
          <a:p>
            <a:pPr marL="0" indent="0">
              <a:buFontTx/>
              <a:buNone/>
            </a:pPr>
            <a:endParaRPr lang="en-US" altLang="ko-KR" sz="1200" kern="1200" dirty="0">
              <a:solidFill>
                <a:schemeClr val="tx1"/>
              </a:solidFill>
              <a:effectLst/>
              <a:latin typeface="SamsungOne-400" panose="020B0503030303020204" pitchFamily="34" charset="0"/>
              <a:cs typeface="+mn-cs"/>
            </a:endParaRPr>
          </a:p>
          <a:p>
            <a:pPr marL="0" indent="0">
              <a:buFontTx/>
              <a:buNone/>
            </a:pPr>
            <a:r>
              <a:rPr lang="en-US" altLang="ko-KR" sz="1200" kern="1200" dirty="0" err="1">
                <a:solidFill>
                  <a:schemeClr val="tx1"/>
                </a:solidFill>
                <a:effectLst/>
                <a:latin typeface="SamsungOne-400" panose="020B0503030303020204" pitchFamily="34" charset="0"/>
                <a:cs typeface="+mn-cs"/>
              </a:rPr>
              <a:t>Phân</a:t>
            </a:r>
            <a:r>
              <a:rPr lang="en-US" altLang="ko-KR" sz="1200" kern="1200" baseline="0" dirty="0">
                <a:solidFill>
                  <a:schemeClr val="tx1"/>
                </a:solidFill>
                <a:effectLst/>
                <a:latin typeface="SamsungOne-400" panose="020B0503030303020204" pitchFamily="34" charset="0"/>
                <a:cs typeface="+mn-cs"/>
              </a:rPr>
              <a:t> </a:t>
            </a:r>
            <a:r>
              <a:rPr lang="en-US" altLang="ko-KR" sz="1200" kern="1200" baseline="0" dirty="0" err="1">
                <a:solidFill>
                  <a:schemeClr val="tx1"/>
                </a:solidFill>
                <a:effectLst/>
                <a:latin typeface="SamsungOne-400" panose="020B0503030303020204" pitchFamily="34" charset="0"/>
                <a:cs typeface="+mn-cs"/>
              </a:rPr>
              <a:t>vùng</a:t>
            </a:r>
            <a:endParaRPr lang="en-US" altLang="ko-KR" sz="1200" kern="1200" dirty="0">
              <a:solidFill>
                <a:schemeClr val="tx1"/>
              </a:solidFill>
              <a:effectLst/>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kern="1200" dirty="0">
                <a:solidFill>
                  <a:schemeClr val="tx1"/>
                </a:solidFill>
                <a:effectLst/>
                <a:latin typeface="SamsungOne-400" panose="020B0503030303020204" pitchFamily="34" charset="0"/>
                <a:cs typeface="+mn-cs"/>
              </a:rPr>
              <a:t>Để có khả năng mở rộng tốt hơn, mỗi chủ đề có thể được chia thành nhiều phân vùng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kern="1200" dirty="0">
                <a:solidFill>
                  <a:schemeClr val="tx1"/>
                </a:solidFill>
                <a:effectLst/>
                <a:latin typeface="SamsungOne-400" panose="020B0503030303020204" pitchFamily="34" charset="0"/>
                <a:cs typeface="+mn-cs"/>
              </a:rPr>
              <a:t>Nếu có nhiều nhà sản xuất nhưng chỉ có một phân vùng, sẽ phải đợi để tải dữ liệu.</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kern="1200" dirty="0">
                <a:solidFill>
                  <a:schemeClr val="tx1"/>
                </a:solidFill>
                <a:effectLst/>
                <a:latin typeface="SamsungOne-400" panose="020B0503030303020204" pitchFamily="34" charset="0"/>
                <a:cs typeface="+mn-cs"/>
              </a:rPr>
              <a:t>Sẽ rất hiệu quả khi sử dụng nhiều phân vùng để loại bỏ sự chờ đợi.</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185</a:t>
            </a:fld>
            <a:endParaRPr lang="ko-KR" altLang="en-US" dirty="0"/>
          </a:p>
        </p:txBody>
      </p:sp>
    </p:spTree>
    <p:extLst>
      <p:ext uri="{BB962C8B-B14F-4D97-AF65-F5344CB8AC3E}">
        <p14:creationId xmlns:p14="http://schemas.microsoft.com/office/powerpoint/2010/main" val="2861903766"/>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endParaRPr lang="en-US" altLang="ko-KR" b="0" dirty="0">
              <a:latin typeface="SamsungOne-400" panose="020B0503030303020204" pitchFamily="34" charset="0"/>
            </a:endParaRPr>
          </a:p>
          <a:p>
            <a:r>
              <a:rPr lang="vi-VN" altLang="ko-KR" dirty="0">
                <a:latin typeface="SamsungOne-400" panose="020B0503030303020204" pitchFamily="34" charset="0"/>
              </a:rPr>
              <a:t>Chủ đề A có thể được mở rộng từ một đến hai. Tuy nhiên, không thể giảm Chủ đề B từ ba xuống còn hai.</a:t>
            </a:r>
            <a:endParaRPr lang="en-US" altLang="ko-KR" dirty="0">
              <a:latin typeface="SamsungOne-400" panose="020B0503030303020204" pitchFamily="34" charset="0"/>
            </a:endParaRPr>
          </a:p>
          <a:p>
            <a:endParaRPr lang="en-US" altLang="ko-KR" dirty="0">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r>
              <a:rPr lang="vi-VN" altLang="ko-KR" dirty="0">
                <a:latin typeface="SamsungOne-400" panose="020B0503030303020204" pitchFamily="34" charset="0"/>
              </a:rPr>
              <a:t>Không thể giảm số lượng phân vùng được mở rộng. Vì vậy, khi mở rộng, bạn cần phải xử lý nó một cách cẩn thận.</a:t>
            </a:r>
            <a:endParaRPr lang="en-US" altLang="ko-KR"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186</a:t>
            </a:fld>
            <a:endParaRPr lang="ko-KR" altLang="en-US" dirty="0"/>
          </a:p>
        </p:txBody>
      </p:sp>
    </p:spTree>
    <p:extLst>
      <p:ext uri="{BB962C8B-B14F-4D97-AF65-F5344CB8AC3E}">
        <p14:creationId xmlns:p14="http://schemas.microsoft.com/office/powerpoint/2010/main" val="2785461268"/>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normAutofit fontScale="92500" lnSpcReduction="20000"/>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Tin nhắn đến một phân vùng cụ thể được sắp xếp.</a:t>
            </a:r>
          </a:p>
          <a:p>
            <a:r>
              <a:rPr lang="vi-VN" altLang="ko-KR" b="0" dirty="0">
                <a:latin typeface="SamsungOne-400" panose="020B0503030303020204" pitchFamily="34" charset="0"/>
              </a:rPr>
              <a:t>Số offset được sử dụng để đánh dấu thứ tự.</a:t>
            </a:r>
          </a:p>
          <a:p>
            <a:r>
              <a:rPr lang="vi-VN" altLang="ko-KR" b="0" dirty="0">
                <a:latin typeface="SamsungOne-400" panose="020B0503030303020204" pitchFamily="34" charset="0"/>
              </a:rPr>
              <a:t>Do đó, một phân vùng duy nhất hoạt động như một hàng đợi.</a:t>
            </a:r>
          </a:p>
          <a:p>
            <a:r>
              <a:rPr lang="vi-VN" altLang="ko-KR" b="0" dirty="0">
                <a:latin typeface="SamsungOne-400" panose="020B0503030303020204" pitchFamily="34" charset="0"/>
              </a:rPr>
              <a:t>Trong khi mỗi phân vùng theo dõi thứ tự các tin nhắn của chính nó, không có thứ tự các tin nhắn giữa các phân vùng.</a:t>
            </a:r>
          </a:p>
          <a:p>
            <a:endParaRPr lang="vi-VN" altLang="ko-KR" b="0" dirty="0">
              <a:latin typeface="SamsungOne-400" panose="020B0503030303020204" pitchFamily="34" charset="0"/>
            </a:endParaRPr>
          </a:p>
          <a:p>
            <a:r>
              <a:rPr lang="vi-VN" altLang="ko-KR" b="0" dirty="0">
                <a:latin typeface="SamsungOne-400" panose="020B0503030303020204" pitchFamily="34" charset="0"/>
              </a:rPr>
              <a:t>Trong ví dụ này, phân vùng chủ đề là 4EA và dữ liệu đầu tiên là 1, 2 và 3 trong mỗi phân vùng.</a:t>
            </a:r>
          </a:p>
          <a:p>
            <a:r>
              <a:rPr lang="vi-VN" altLang="ko-KR" b="0" dirty="0">
                <a:latin typeface="SamsungOne-400" panose="020B0503030303020204" pitchFamily="34" charset="0"/>
              </a:rPr>
              <a:t>Người tiêu dùng nhận được một dữ liệu từ mỗi phân vùng và thứ tự là 1,3,2.</a:t>
            </a:r>
          </a:p>
          <a:p>
            <a:r>
              <a:rPr lang="vi-VN" altLang="ko-KR" b="0" dirty="0">
                <a:latin typeface="SamsungOne-400" panose="020B0503030303020204" pitchFamily="34" charset="0"/>
              </a:rPr>
              <a:t>Kể từ đó, dữ liệu 4, 5 và 6 đã đi vào chủ đề và dữ liệu đó đã đi vào phân vùng đầu tiên của phân vùng 4, phân vùng thứ hai của phân vùng 2 và 3.</a:t>
            </a:r>
          </a:p>
          <a:p>
            <a:r>
              <a:rPr lang="vi-VN" altLang="ko-KR" b="0" dirty="0">
                <a:latin typeface="SamsungOne-400" panose="020B0503030303020204" pitchFamily="34" charset="0"/>
              </a:rPr>
              <a:t>Người tiêu dùng sau đó cũng được nhập vào dữ liệu, cụ thể là 4, 5 và 6.</a:t>
            </a:r>
          </a:p>
          <a:p>
            <a:r>
              <a:rPr lang="vi-VN" altLang="ko-KR" b="0" dirty="0">
                <a:latin typeface="SamsungOne-400" panose="020B0503030303020204" pitchFamily="34" charset="0"/>
              </a:rPr>
              <a:t>Nhưng nó đã không mang lại cho họ theo thứ tự</a:t>
            </a:r>
          </a:p>
          <a:p>
            <a:r>
              <a:rPr lang="vi-VN" altLang="ko-KR" b="0" dirty="0">
                <a:latin typeface="SamsungOne-400" panose="020B0503030303020204" pitchFamily="34" charset="0"/>
              </a:rPr>
              <a:t>Nếu có một phân vùng, các thông báo sẽ được sắp xếp theo thứ tự và đọc theo thứ tự đó.</a:t>
            </a:r>
          </a:p>
          <a:p>
            <a:r>
              <a:rPr lang="vi-VN" altLang="ko-KR" b="0" dirty="0">
                <a:latin typeface="SamsungOne-400" panose="020B0503030303020204" pitchFamily="34" charset="0"/>
              </a:rPr>
              <a:t>Tuy nhiên, khi có bốn phân vùng, nó không liên quan gì đến thứ tự nhập các thông báo.</a:t>
            </a:r>
          </a:p>
          <a:p>
            <a:r>
              <a:rPr lang="vi-VN" altLang="ko-KR" b="0" dirty="0">
                <a:latin typeface="SamsungOne-400" panose="020B0503030303020204" pitchFamily="34" charset="0"/>
              </a:rPr>
              <a:t>Người tiêu dùng chỉ nhập dữ liệu đầu tiên trong mỗi phân vùng, không nhập theo thứ tự của các phân vùng.</a:t>
            </a:r>
            <a:endParaRPr lang="en-US" altLang="ko-KR" b="0" dirty="0">
              <a:latin typeface="SamsungOne-400" panose="020B0503030303020204" pitchFamily="34" charset="0"/>
            </a:endParaRPr>
          </a:p>
          <a:p>
            <a:endParaRPr lang="en-US" altLang="ko-KR" b="1" dirty="0">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r>
              <a:rPr lang="vi-VN" altLang="ko-KR" b="0" dirty="0">
                <a:latin typeface="SamsungOne-400" panose="020B0503030303020204" pitchFamily="34" charset="0"/>
              </a:rPr>
              <a:t>Kafka chỉ đảm bảo thứ tự cho mỗi phân vùng.</a:t>
            </a:r>
          </a:p>
          <a:p>
            <a:r>
              <a:rPr lang="vi-VN" altLang="ko-KR" b="0" dirty="0">
                <a:latin typeface="SamsungOne-400" panose="020B0503030303020204" pitchFamily="34" charset="0"/>
              </a:rPr>
              <a:t>Vì vậy, như đã giải thích trong ví dụ đầu tiên ở trên, nếu bạn có một phân vùng, nhà sản xuất có thể nhập thư theo thứ tự chúng được gửi, nhưng nếu bạn có bốn phân vùng, nhà sản xuất sẽ không nhập thư theo thứ tự chúng được gửi.</a:t>
            </a:r>
            <a:endParaRPr lang="en-US" altLang="ko-KR" b="0"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187</a:t>
            </a:fld>
            <a:endParaRPr lang="ko-KR" altLang="en-US" dirty="0"/>
          </a:p>
        </p:txBody>
      </p:sp>
    </p:spTree>
    <p:extLst>
      <p:ext uri="{BB962C8B-B14F-4D97-AF65-F5344CB8AC3E}">
        <p14:creationId xmlns:p14="http://schemas.microsoft.com/office/powerpoint/2010/main" val="189319819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normAutofit fontScale="92500" lnSpcReduction="20000"/>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Phân vùng bao gồm một phân vùng lãnh đạo và một phân vùng theo dõi.</a:t>
            </a:r>
          </a:p>
          <a:p>
            <a:r>
              <a:rPr lang="vi-VN" altLang="ko-KR" b="0" dirty="0">
                <a:latin typeface="SamsungOne-400" panose="020B0503030303020204" pitchFamily="34" charset="0"/>
              </a:rPr>
              <a:t>Một phân vùng lãnh đạo: Một phân vùng giao tiếp trực tiếp với người tiêu dùng sản xuất.</a:t>
            </a:r>
          </a:p>
          <a:p>
            <a:r>
              <a:rPr lang="vi-VN" altLang="ko-KR" b="0" dirty="0">
                <a:latin typeface="SamsungOne-400" panose="020B0503030303020204" pitchFamily="34" charset="0"/>
              </a:rPr>
              <a:t>Dữ liệu được gửi đến nhà môi giới trước tiên được lưu trữ trên phân vùng của nhà lãnh đạo.</a:t>
            </a:r>
          </a:p>
          <a:p>
            <a:r>
              <a:rPr lang="vi-VN" altLang="ko-KR" b="0" dirty="0">
                <a:latin typeface="SamsungOne-400" panose="020B0503030303020204" pitchFamily="34" charset="0"/>
              </a:rPr>
              <a:t>Phân vùng Follower: Mục đích nhân bản dữ liệu trong phân vùng reader và lưu trữ dữ liệu trùng lặp.</a:t>
            </a:r>
          </a:p>
          <a:p>
            <a:r>
              <a:rPr lang="vi-VN" altLang="ko-KR" b="0" dirty="0">
                <a:latin typeface="SamsungOne-400" panose="020B0503030303020204" pitchFamily="34" charset="0"/>
              </a:rPr>
              <a:t>Phân vùng người theo dõi nằm trên một nhà môi giới nơi phân vùng người lãnh đạo không tồn tại.</a:t>
            </a:r>
            <a:endParaRPr lang="en-US" altLang="ko-KR" b="0" dirty="0">
              <a:latin typeface="SamsungOne-400" panose="020B0503030303020204" pitchFamily="34" charset="0"/>
            </a:endParaRPr>
          </a:p>
          <a:p>
            <a:endParaRPr lang="en-US" altLang="ko-KR" b="0" dirty="0">
              <a:latin typeface="SamsungOne-400" panose="020B0503030303020204" pitchFamily="34" charset="0"/>
            </a:endParaRPr>
          </a:p>
          <a:p>
            <a:r>
              <a:rPr lang="en-US" altLang="ko-KR" b="0" dirty="0" err="1">
                <a:latin typeface="SamsungOne-400" panose="020B0503030303020204" pitchFamily="34" charset="0"/>
              </a:rPr>
              <a:t>Ví</a:t>
            </a:r>
            <a:r>
              <a:rPr lang="en-US" altLang="ko-KR" b="0" dirty="0">
                <a:latin typeface="SamsungOne-400" panose="020B0503030303020204" pitchFamily="34" charset="0"/>
              </a:rPr>
              <a:t> </a:t>
            </a:r>
            <a:r>
              <a:rPr lang="en-US" altLang="ko-KR" b="0" dirty="0" err="1">
                <a:latin typeface="SamsungOne-400" panose="020B0503030303020204" pitchFamily="34" charset="0"/>
              </a:rPr>
              <a:t>dụ</a:t>
            </a:r>
            <a:r>
              <a:rPr lang="en-US" altLang="ko-KR" b="0" dirty="0">
                <a:latin typeface="SamsungOne-400" panose="020B0503030303020204" pitchFamily="34" charset="0"/>
              </a:rPr>
              <a:t>. </a:t>
            </a:r>
            <a:r>
              <a:rPr lang="en-US" altLang="ko-KR" b="0" dirty="0" err="1">
                <a:latin typeface="SamsungOne-400" panose="020B0503030303020204" pitchFamily="34" charset="0"/>
              </a:rPr>
              <a:t>Nếu</a:t>
            </a:r>
            <a:r>
              <a:rPr lang="en-US" altLang="ko-KR" b="0" dirty="0">
                <a:latin typeface="SamsungOne-400" panose="020B0503030303020204" pitchFamily="34" charset="0"/>
              </a:rPr>
              <a:t> </a:t>
            </a:r>
            <a:r>
              <a:rPr lang="en-US" altLang="ko-KR" b="0" dirty="0" err="1">
                <a:latin typeface="SamsungOne-400" panose="020B0503030303020204" pitchFamily="34" charset="0"/>
              </a:rPr>
              <a:t>có</a:t>
            </a:r>
            <a:r>
              <a:rPr lang="en-US" altLang="ko-KR" b="0" dirty="0">
                <a:latin typeface="SamsungOne-400" panose="020B0503030303020204" pitchFamily="34" charset="0"/>
              </a:rPr>
              <a:t> </a:t>
            </a:r>
            <a:r>
              <a:rPr lang="en-US" altLang="ko-KR" b="0" dirty="0" err="1">
                <a:latin typeface="SamsungOne-400" panose="020B0503030303020204" pitchFamily="34" charset="0"/>
              </a:rPr>
              <a:t>hai</a:t>
            </a:r>
            <a:r>
              <a:rPr lang="en-US" altLang="ko-KR" b="0" dirty="0">
                <a:latin typeface="SamsungOne-400" panose="020B0503030303020204" pitchFamily="34" charset="0"/>
              </a:rPr>
              <a:t> </a:t>
            </a:r>
            <a:r>
              <a:rPr lang="en-US" altLang="ko-KR" b="0" dirty="0" err="1">
                <a:latin typeface="SamsungOne-400" panose="020B0503030303020204" pitchFamily="34" charset="0"/>
              </a:rPr>
              <a:t>bản</a:t>
            </a:r>
            <a:r>
              <a:rPr lang="en-US" altLang="ko-KR" b="0" dirty="0">
                <a:latin typeface="SamsungOne-400" panose="020B0503030303020204" pitchFamily="34" charset="0"/>
              </a:rPr>
              <a:t> </a:t>
            </a:r>
            <a:r>
              <a:rPr lang="en-US" altLang="ko-KR" b="0" dirty="0" err="1">
                <a:latin typeface="SamsungOne-400" panose="020B0503030303020204" pitchFamily="34" charset="0"/>
              </a:rPr>
              <a:t>sao</a:t>
            </a:r>
            <a:r>
              <a:rPr lang="en-US" altLang="ko-KR" b="0" dirty="0">
                <a:latin typeface="SamsungOne-400" panose="020B0503030303020204" pitchFamily="34" charset="0"/>
              </a:rPr>
              <a:t> </a:t>
            </a:r>
            <a:r>
              <a:rPr lang="en-US" altLang="ko-KR" b="0" dirty="0" err="1">
                <a:latin typeface="SamsungOne-400" panose="020B0503030303020204" pitchFamily="34" charset="0"/>
              </a:rPr>
              <a:t>với</a:t>
            </a:r>
            <a:r>
              <a:rPr lang="en-US" altLang="ko-KR" b="0" dirty="0">
                <a:latin typeface="SamsungOne-400" panose="020B0503030303020204" pitchFamily="34" charset="0"/>
              </a:rPr>
              <a:t> </a:t>
            </a:r>
            <a:r>
              <a:rPr lang="en-US" altLang="ko-KR" b="0" dirty="0" err="1">
                <a:latin typeface="SamsungOne-400" panose="020B0503030303020204" pitchFamily="34" charset="0"/>
              </a:rPr>
              <a:t>một</a:t>
            </a:r>
            <a:r>
              <a:rPr lang="en-US" altLang="ko-KR" b="0" dirty="0">
                <a:latin typeface="SamsungOne-400" panose="020B0503030303020204" pitchFamily="34" charset="0"/>
              </a:rPr>
              <a:t> </a:t>
            </a:r>
            <a:r>
              <a:rPr lang="en-US" altLang="ko-KR" b="0" dirty="0" err="1">
                <a:latin typeface="SamsungOne-400" panose="020B0503030303020204" pitchFamily="34" charset="0"/>
              </a:rPr>
              <a:t>phân</a:t>
            </a:r>
            <a:r>
              <a:rPr lang="en-US" altLang="ko-KR" b="0" dirty="0">
                <a:latin typeface="SamsungOne-400" panose="020B0503030303020204" pitchFamily="34" charset="0"/>
              </a:rPr>
              <a:t> </a:t>
            </a:r>
            <a:r>
              <a:rPr lang="en-US" altLang="ko-KR" b="0" dirty="0" err="1">
                <a:latin typeface="SamsungOne-400" panose="020B0503030303020204" pitchFamily="34" charset="0"/>
              </a:rPr>
              <a:t>vùng</a:t>
            </a:r>
            <a:r>
              <a:rPr lang="en-US" altLang="ko-KR" b="0" dirty="0">
                <a:latin typeface="SamsungOne-400" panose="020B0503030303020204" pitchFamily="34" charset="0"/>
              </a:rPr>
              <a:t>,</a:t>
            </a:r>
          </a:p>
          <a:p>
            <a:r>
              <a:rPr lang="en-US" altLang="ko-KR" b="0" dirty="0" err="1">
                <a:latin typeface="SamsungOne-400" panose="020B0503030303020204" pitchFamily="34" charset="0"/>
              </a:rPr>
              <a:t>Một</a:t>
            </a:r>
            <a:r>
              <a:rPr lang="en-US" altLang="ko-KR" b="0" dirty="0">
                <a:latin typeface="SamsungOne-400" panose="020B0503030303020204" pitchFamily="34" charset="0"/>
              </a:rPr>
              <a:t> </a:t>
            </a:r>
            <a:r>
              <a:rPr lang="en-US" altLang="ko-KR" b="0" dirty="0" err="1">
                <a:latin typeface="SamsungOne-400" panose="020B0503030303020204" pitchFamily="34" charset="0"/>
              </a:rPr>
              <a:t>phân</a:t>
            </a:r>
            <a:r>
              <a:rPr lang="en-US" altLang="ko-KR" b="0" dirty="0">
                <a:latin typeface="SamsungOne-400" panose="020B0503030303020204" pitchFamily="34" charset="0"/>
              </a:rPr>
              <a:t> </a:t>
            </a:r>
            <a:r>
              <a:rPr lang="en-US" altLang="ko-KR" b="0" dirty="0" err="1">
                <a:latin typeface="SamsungOne-400" panose="020B0503030303020204" pitchFamily="34" charset="0"/>
              </a:rPr>
              <a:t>vùng</a:t>
            </a:r>
            <a:r>
              <a:rPr lang="en-US" altLang="ko-KR" b="0" dirty="0">
                <a:latin typeface="SamsungOne-400" panose="020B0503030303020204" pitchFamily="34" charset="0"/>
              </a:rPr>
              <a:t> </a:t>
            </a:r>
            <a:r>
              <a:rPr lang="en-US" altLang="ko-KR" b="0" dirty="0" err="1">
                <a:latin typeface="SamsungOne-400" panose="020B0503030303020204" pitchFamily="34" charset="0"/>
              </a:rPr>
              <a:t>dẫn</a:t>
            </a:r>
            <a:r>
              <a:rPr lang="en-US" altLang="ko-KR" b="0" dirty="0">
                <a:latin typeface="SamsungOne-400" panose="020B0503030303020204" pitchFamily="34" charset="0"/>
              </a:rPr>
              <a:t> </a:t>
            </a:r>
            <a:r>
              <a:rPr lang="en-US" altLang="ko-KR" b="0" dirty="0" err="1">
                <a:latin typeface="SamsungOne-400" panose="020B0503030303020204" pitchFamily="34" charset="0"/>
              </a:rPr>
              <a:t>đầu</a:t>
            </a:r>
            <a:r>
              <a:rPr lang="en-US" altLang="ko-KR" b="0" dirty="0">
                <a:latin typeface="SamsungOne-400" panose="020B0503030303020204" pitchFamily="34" charset="0"/>
              </a:rPr>
              <a:t> </a:t>
            </a:r>
            <a:r>
              <a:rPr lang="en-US" altLang="ko-KR" b="0" dirty="0" err="1">
                <a:latin typeface="SamsungOne-400" panose="020B0503030303020204" pitchFamily="34" charset="0"/>
              </a:rPr>
              <a:t>và</a:t>
            </a:r>
            <a:r>
              <a:rPr lang="en-US" altLang="ko-KR" b="0" dirty="0">
                <a:latin typeface="SamsungOne-400" panose="020B0503030303020204" pitchFamily="34" charset="0"/>
              </a:rPr>
              <a:t> </a:t>
            </a:r>
            <a:r>
              <a:rPr lang="en-US" altLang="ko-KR" b="0" dirty="0" err="1">
                <a:latin typeface="SamsungOne-400" panose="020B0503030303020204" pitchFamily="34" charset="0"/>
              </a:rPr>
              <a:t>một</a:t>
            </a:r>
            <a:r>
              <a:rPr lang="en-US" altLang="ko-KR" b="0" dirty="0">
                <a:latin typeface="SamsungOne-400" panose="020B0503030303020204" pitchFamily="34" charset="0"/>
              </a:rPr>
              <a:t> </a:t>
            </a:r>
            <a:r>
              <a:rPr lang="en-US" altLang="ko-KR" b="0" dirty="0" err="1">
                <a:latin typeface="SamsungOne-400" panose="020B0503030303020204" pitchFamily="34" charset="0"/>
              </a:rPr>
              <a:t>phân</a:t>
            </a:r>
            <a:r>
              <a:rPr lang="en-US" altLang="ko-KR" b="0" dirty="0">
                <a:latin typeface="SamsungOne-400" panose="020B0503030303020204" pitchFamily="34" charset="0"/>
              </a:rPr>
              <a:t> </a:t>
            </a:r>
            <a:r>
              <a:rPr lang="en-US" altLang="ko-KR" b="0" dirty="0" err="1">
                <a:latin typeface="SamsungOne-400" panose="020B0503030303020204" pitchFamily="34" charset="0"/>
              </a:rPr>
              <a:t>vùng</a:t>
            </a:r>
            <a:r>
              <a:rPr lang="en-US" altLang="ko-KR" b="0" dirty="0">
                <a:latin typeface="SamsungOne-400" panose="020B0503030303020204" pitchFamily="34" charset="0"/>
              </a:rPr>
              <a:t> </a:t>
            </a:r>
            <a:r>
              <a:rPr lang="en-US" altLang="ko-KR" b="0" dirty="0" err="1">
                <a:latin typeface="SamsungOne-400" panose="020B0503030303020204" pitchFamily="34" charset="0"/>
              </a:rPr>
              <a:t>theo</a:t>
            </a:r>
            <a:r>
              <a:rPr lang="en-US" altLang="ko-KR" b="0" dirty="0">
                <a:latin typeface="SamsungOne-400" panose="020B0503030303020204" pitchFamily="34" charset="0"/>
              </a:rPr>
              <a:t> </a:t>
            </a:r>
            <a:r>
              <a:rPr lang="en-US" altLang="ko-KR" b="0" dirty="0" err="1">
                <a:latin typeface="SamsungOne-400" panose="020B0503030303020204" pitchFamily="34" charset="0"/>
              </a:rPr>
              <a:t>dõi</a:t>
            </a:r>
            <a:r>
              <a:rPr lang="en-US" altLang="ko-KR" b="0" dirty="0">
                <a:latin typeface="SamsungOne-400" panose="020B0503030303020204" pitchFamily="34" charset="0"/>
              </a:rPr>
              <a:t>, </a:t>
            </a:r>
            <a:r>
              <a:rPr lang="en-US" altLang="ko-KR" b="0" dirty="0" err="1">
                <a:latin typeface="SamsungOne-400" panose="020B0503030303020204" pitchFamily="34" charset="0"/>
              </a:rPr>
              <a:t>mỗi</a:t>
            </a:r>
            <a:r>
              <a:rPr lang="en-US" altLang="ko-KR" b="0" dirty="0">
                <a:latin typeface="SamsungOne-400" panose="020B0503030303020204" pitchFamily="34" charset="0"/>
              </a:rPr>
              <a:t> </a:t>
            </a:r>
            <a:r>
              <a:rPr lang="en-US" altLang="ko-KR" b="0" dirty="0" err="1">
                <a:latin typeface="SamsungOne-400" panose="020B0503030303020204" pitchFamily="34" charset="0"/>
              </a:rPr>
              <a:t>phân</a:t>
            </a:r>
            <a:r>
              <a:rPr lang="en-US" altLang="ko-KR" b="0" dirty="0">
                <a:latin typeface="SamsungOne-400" panose="020B0503030303020204" pitchFamily="34" charset="0"/>
              </a:rPr>
              <a:t> </a:t>
            </a:r>
            <a:r>
              <a:rPr lang="en-US" altLang="ko-KR" b="0" dirty="0" err="1">
                <a:latin typeface="SamsungOne-400" panose="020B0503030303020204" pitchFamily="34" charset="0"/>
              </a:rPr>
              <a:t>vùng</a:t>
            </a:r>
            <a:r>
              <a:rPr lang="en-US" altLang="ko-KR" b="0" dirty="0">
                <a:latin typeface="SamsungOne-400" panose="020B0503030303020204" pitchFamily="34" charset="0"/>
              </a:rPr>
              <a:t> </a:t>
            </a:r>
            <a:r>
              <a:rPr lang="en-US" altLang="ko-KR" b="0" dirty="0" err="1">
                <a:latin typeface="SamsungOne-400" panose="020B0503030303020204" pitchFamily="34" charset="0"/>
              </a:rPr>
              <a:t>nằm</a:t>
            </a:r>
            <a:r>
              <a:rPr lang="en-US" altLang="ko-KR" b="0" dirty="0">
                <a:latin typeface="SamsungOne-400" panose="020B0503030303020204" pitchFamily="34" charset="0"/>
              </a:rPr>
              <a:t> ở </a:t>
            </a:r>
            <a:r>
              <a:rPr lang="en-US" altLang="ko-KR" b="0" dirty="0" err="1">
                <a:latin typeface="SamsungOne-400" panose="020B0503030303020204" pitchFamily="34" charset="0"/>
              </a:rPr>
              <a:t>hai</a:t>
            </a:r>
            <a:r>
              <a:rPr lang="en-US" altLang="ko-KR" b="0" dirty="0">
                <a:latin typeface="SamsungOne-400" panose="020B0503030303020204" pitchFamily="34" charset="0"/>
              </a:rPr>
              <a:t> </a:t>
            </a:r>
            <a:r>
              <a:rPr lang="en-US" altLang="ko-KR" b="0" dirty="0" err="1">
                <a:latin typeface="SamsungOne-400" panose="020B0503030303020204" pitchFamily="34" charset="0"/>
              </a:rPr>
              <a:t>nhà</a:t>
            </a:r>
            <a:r>
              <a:rPr lang="en-US" altLang="ko-KR" b="0" dirty="0">
                <a:latin typeface="SamsungOne-400" panose="020B0503030303020204" pitchFamily="34" charset="0"/>
              </a:rPr>
              <a:t> </a:t>
            </a:r>
            <a:r>
              <a:rPr lang="en-US" altLang="ko-KR" b="0" dirty="0" err="1">
                <a:latin typeface="SamsungOne-400" panose="020B0503030303020204" pitchFamily="34" charset="0"/>
              </a:rPr>
              <a:t>môi</a:t>
            </a:r>
            <a:r>
              <a:rPr lang="en-US" altLang="ko-KR" b="0" dirty="0">
                <a:latin typeface="SamsungOne-400" panose="020B0503030303020204" pitchFamily="34" charset="0"/>
              </a:rPr>
              <a:t> </a:t>
            </a:r>
            <a:r>
              <a:rPr lang="en-US" altLang="ko-KR" b="0" dirty="0" err="1">
                <a:latin typeface="SamsungOne-400" panose="020B0503030303020204" pitchFamily="34" charset="0"/>
              </a:rPr>
              <a:t>giới</a:t>
            </a:r>
            <a:r>
              <a:rPr lang="en-US" altLang="ko-KR" b="0" dirty="0">
                <a:latin typeface="SamsungOne-400" panose="020B0503030303020204" pitchFamily="34" charset="0"/>
              </a:rPr>
              <a:t> </a:t>
            </a:r>
            <a:r>
              <a:rPr lang="en-US" altLang="ko-KR" b="0" dirty="0" err="1">
                <a:latin typeface="SamsungOne-400" panose="020B0503030303020204" pitchFamily="34" charset="0"/>
              </a:rPr>
              <a:t>khác</a:t>
            </a:r>
            <a:r>
              <a:rPr lang="en-US" altLang="ko-KR" b="0" dirty="0">
                <a:latin typeface="SamsungOne-400" panose="020B0503030303020204" pitchFamily="34" charset="0"/>
              </a:rPr>
              <a:t> </a:t>
            </a:r>
            <a:r>
              <a:rPr lang="en-US" altLang="ko-KR" b="0" dirty="0" err="1">
                <a:latin typeface="SamsungOne-400" panose="020B0503030303020204" pitchFamily="34" charset="0"/>
              </a:rPr>
              <a:t>nhau</a:t>
            </a:r>
            <a:endParaRPr lang="en-US" altLang="ko-KR" b="0" dirty="0">
              <a:latin typeface="SamsungOne-400" panose="020B0503030303020204" pitchFamily="34" charset="0"/>
            </a:endParaRPr>
          </a:p>
          <a:p>
            <a:endParaRPr lang="en-US" altLang="ko-KR" b="0" dirty="0">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r>
              <a:rPr lang="vi-VN" altLang="ko-KR" dirty="0">
                <a:latin typeface="SamsungOne-400" panose="020B0503030303020204" pitchFamily="34" charset="0"/>
              </a:rPr>
              <a:t>Tại sao sử dụng bản sao?</a:t>
            </a:r>
          </a:p>
          <a:p>
            <a:r>
              <a:rPr lang="vi-VN" altLang="ko-KR" dirty="0">
                <a:latin typeface="SamsungOne-400" panose="020B0503030303020204" pitchFamily="34" charset="0"/>
              </a:rPr>
              <a:t>Nó được sử dụng cho tính sẵn sàng cao (phản hồi lỗi, nghĩa là để ngăn ngừa mất dữ liệu).</a:t>
            </a:r>
          </a:p>
          <a:p>
            <a:r>
              <a:rPr lang="vi-VN" altLang="ko-KR" dirty="0">
                <a:latin typeface="SamsungOne-400" panose="020B0503030303020204" pitchFamily="34" charset="0"/>
              </a:rPr>
              <a:t>Nếu Kafka không có bản sao và có một chủ đề với một phân vùng và trình môi giới không khả dụng, phân vùng đó không thể phục hồi được nữa.</a:t>
            </a:r>
          </a:p>
          <a:p>
            <a:r>
              <a:rPr lang="vi-VN" altLang="ko-KR" dirty="0">
                <a:latin typeface="SamsungOne-400" panose="020B0503030303020204" pitchFamily="34" charset="0"/>
              </a:rPr>
              <a:t>Kafka thực hiện xử lý phân tán trên cơ sở từng phân vùng.</a:t>
            </a:r>
          </a:p>
          <a:p>
            <a:r>
              <a:rPr lang="vi-VN" altLang="ko-KR" dirty="0">
                <a:latin typeface="SamsungOne-400" panose="020B0503030303020204" pitchFamily="34" charset="0"/>
              </a:rPr>
              <a:t>Khi thực hiện xử lý phân tán, Kafka không gửi dữ liệu cho tất cả các broker theo cùng một cách mà Kafka sẽ nhân bản dữ liệu cho các người theo dõi như thể nó đang nhân bản dữ liệu theo hướng Master-&gt;Slave.</a:t>
            </a:r>
          </a:p>
          <a:p>
            <a:r>
              <a:rPr lang="vi-VN" altLang="ko-KR" dirty="0">
                <a:latin typeface="SamsungOne-400" panose="020B0503030303020204" pitchFamily="34" charset="0"/>
              </a:rPr>
              <a:t>Nói một cách dễ hiểu, Master trở thành Leader và Slave trở thành Follower.</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188</a:t>
            </a:fld>
            <a:endParaRPr lang="ko-KR" altLang="en-US" dirty="0"/>
          </a:p>
        </p:txBody>
      </p:sp>
    </p:spTree>
    <p:extLst>
      <p:ext uri="{BB962C8B-B14F-4D97-AF65-F5344CB8AC3E}">
        <p14:creationId xmlns:p14="http://schemas.microsoft.com/office/powerpoint/2010/main" val="158740887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normAutofit fontScale="92500" lnSpcReduction="10000"/>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Ví dụ này giải thích cách sao chép một chủ đề và nếu bạn xem cấu hình, nó có 4 phân vùng và bản sao có tổng cộng 3 hoặc 3 bộ dữ liệu.</a:t>
            </a:r>
          </a:p>
          <a:p>
            <a:r>
              <a:rPr lang="vi-VN" altLang="ko-KR" b="0" dirty="0">
                <a:latin typeface="SamsungOne-400" panose="020B0503030303020204" pitchFamily="34" charset="0"/>
              </a:rPr>
              <a:t>Phân vùng sẽ do </a:t>
            </a:r>
            <a:r>
              <a:rPr lang="en-US" altLang="ko-KR" b="0" dirty="0">
                <a:latin typeface="SamsungOne-400" panose="020B0503030303020204" pitchFamily="34" charset="0"/>
              </a:rPr>
              <a:t>zookeeper</a:t>
            </a:r>
            <a:r>
              <a:rPr lang="en-US" altLang="ko-KR" b="0" baseline="0" dirty="0">
                <a:latin typeface="SamsungOne-400" panose="020B0503030303020204" pitchFamily="34" charset="0"/>
              </a:rPr>
              <a:t> </a:t>
            </a:r>
            <a:r>
              <a:rPr lang="vi-VN" altLang="ko-KR" b="0" dirty="0">
                <a:latin typeface="SamsungOne-400" panose="020B0503030303020204" pitchFamily="34" charset="0"/>
              </a:rPr>
              <a:t>lãnh đạo (trong Hadoop, </a:t>
            </a:r>
            <a:r>
              <a:rPr lang="en-US" altLang="ko-KR" b="0" dirty="0">
                <a:latin typeface="SamsungOne-400" panose="020B0503030303020204" pitchFamily="34" charset="0"/>
              </a:rPr>
              <a:t>zookeeper</a:t>
            </a:r>
            <a:r>
              <a:rPr lang="en-US" altLang="ko-KR" b="0" baseline="0" dirty="0">
                <a:latin typeface="SamsungOne-400" panose="020B0503030303020204" pitchFamily="34" charset="0"/>
              </a:rPr>
              <a:t> </a:t>
            </a:r>
            <a:r>
              <a:rPr lang="vi-VN" altLang="ko-KR" b="0" dirty="0">
                <a:latin typeface="SamsungOne-400" panose="020B0503030303020204" pitchFamily="34" charset="0"/>
              </a:rPr>
              <a:t>sẽ đóng vai trò là điều phối) để bầu ra một nhà lãnh đạo có thể hoặc không phải là nhà lãnh đạo của một số </a:t>
            </a:r>
            <a:r>
              <a:rPr lang="en-US" altLang="ko-KR" b="0" dirty="0">
                <a:latin typeface="SamsungOne-400" panose="020B0503030303020204" pitchFamily="34" charset="0"/>
              </a:rPr>
              <a:t>broker</a:t>
            </a:r>
            <a:r>
              <a:rPr lang="vi-VN" altLang="ko-KR" b="0" dirty="0">
                <a:latin typeface="SamsungOne-400" panose="020B0503030303020204" pitchFamily="34" charset="0"/>
              </a:rPr>
              <a:t>.</a:t>
            </a:r>
          </a:p>
          <a:p>
            <a:r>
              <a:rPr lang="vi-VN" altLang="ko-KR" b="0" dirty="0">
                <a:latin typeface="SamsungOne-400" panose="020B0503030303020204" pitchFamily="34" charset="0"/>
              </a:rPr>
              <a:t>Điều này cung cấp khả năng chịu lỗi, đó là bởi vì một khi dữ liệu đã được sao chép sang nhiều máy, nó sẽ vẫn khả dụng ngay cả khi một trong những </a:t>
            </a:r>
            <a:r>
              <a:rPr lang="en-US" altLang="ko-KR" b="0" dirty="0">
                <a:latin typeface="SamsungOne-400" panose="020B0503030303020204" pitchFamily="34" charset="0"/>
              </a:rPr>
              <a:t>broker </a:t>
            </a:r>
            <a:r>
              <a:rPr lang="vi-VN" altLang="ko-KR" b="0" dirty="0">
                <a:latin typeface="SamsungOne-400" panose="020B0503030303020204" pitchFamily="34" charset="0"/>
              </a:rPr>
              <a:t>giữ dữ liệu này ngoại tuyến, vì một </a:t>
            </a:r>
            <a:r>
              <a:rPr lang="en-US" altLang="ko-KR" b="0" dirty="0">
                <a:latin typeface="SamsungOne-400" panose="020B0503030303020204" pitchFamily="34" charset="0"/>
              </a:rPr>
              <a:t>broker </a:t>
            </a:r>
            <a:r>
              <a:rPr lang="vi-VN" altLang="ko-KR" b="0" dirty="0">
                <a:latin typeface="SamsungOne-400" panose="020B0503030303020204" pitchFamily="34" charset="0"/>
              </a:rPr>
              <a:t>khác có thể phục vụ yêu cầu từ bản sao của nó.</a:t>
            </a:r>
          </a:p>
          <a:p>
            <a:r>
              <a:rPr lang="vi-VN" altLang="ko-KR" b="0" dirty="0">
                <a:latin typeface="SamsungOne-400" panose="020B0503030303020204" pitchFamily="34" charset="0"/>
              </a:rPr>
              <a:t>Mặc dù chúng tôi tình cờ có hệ số sao chép là 3, ba phân vùng và ba </a:t>
            </a:r>
            <a:r>
              <a:rPr lang="en-US" altLang="ko-KR" b="0" dirty="0">
                <a:latin typeface="SamsungOne-400" panose="020B0503030303020204" pitchFamily="34" charset="0"/>
              </a:rPr>
              <a:t>broker</a:t>
            </a:r>
            <a:r>
              <a:rPr lang="vi-VN" altLang="ko-KR" b="0" dirty="0">
                <a:latin typeface="SamsungOne-400" panose="020B0503030303020204" pitchFamily="34" charset="0"/>
              </a:rPr>
              <a:t>, nhưng không nhất thiết là tất cả các </a:t>
            </a:r>
            <a:r>
              <a:rPr lang="en-US" altLang="ko-KR" b="0" dirty="0">
                <a:latin typeface="SamsungOne-400" panose="020B0503030303020204" pitchFamily="34" charset="0"/>
              </a:rPr>
              <a:t>broker </a:t>
            </a:r>
            <a:r>
              <a:rPr lang="vi-VN" altLang="ko-KR" b="0" dirty="0">
                <a:latin typeface="SamsungOne-400" panose="020B0503030303020204" pitchFamily="34" charset="0"/>
              </a:rPr>
              <a:t>sẽ có tất cả các phân vùng.</a:t>
            </a:r>
          </a:p>
          <a:p>
            <a:r>
              <a:rPr lang="vi-VN" altLang="ko-KR" b="0" dirty="0">
                <a:latin typeface="SamsungOne-400" panose="020B0503030303020204" pitchFamily="34" charset="0"/>
              </a:rPr>
              <a:t>Trong một môi trường sản xuất điển hình, có nhiều phân vùng hơn </a:t>
            </a:r>
            <a:r>
              <a:rPr lang="en-US" altLang="ko-KR" b="0" dirty="0">
                <a:latin typeface="SamsungOne-400" panose="020B0503030303020204" pitchFamily="34" charset="0"/>
              </a:rPr>
              <a:t>broker</a:t>
            </a:r>
            <a:r>
              <a:rPr lang="vi-VN" altLang="ko-KR" b="0" dirty="0">
                <a:latin typeface="SamsungOne-400" panose="020B0503030303020204" pitchFamily="34" charset="0"/>
              </a:rPr>
              <a:t>.</a:t>
            </a:r>
          </a:p>
          <a:p>
            <a:r>
              <a:rPr lang="vi-VN" altLang="ko-KR" b="0" dirty="0">
                <a:latin typeface="SamsungOne-400" panose="020B0503030303020204" pitchFamily="34" charset="0"/>
              </a:rPr>
              <a:t>Kafka không được xây dựng trên HDFS nên "sao chép" ở đây không liên quan gì đến sao chép khối HDFS.</a:t>
            </a:r>
            <a:endParaRPr lang="en-US" altLang="ko-KR" b="0" dirty="0">
              <a:latin typeface="SamsungOne-400" panose="020B0503030303020204" pitchFamily="34" charset="0"/>
            </a:endParaRPr>
          </a:p>
          <a:p>
            <a:endParaRPr lang="en" altLang="ko-KR" dirty="0">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r>
              <a:rPr lang="en-US" altLang="ko-KR" dirty="0">
                <a:latin typeface="SamsungOne-400" panose="020B0503030303020204" pitchFamily="34" charset="0"/>
              </a:rPr>
              <a:t>ISR(In-Sync Replicas)</a:t>
            </a:r>
          </a:p>
          <a:p>
            <a:r>
              <a:rPr lang="en-US" altLang="ko-KR" dirty="0">
                <a:latin typeface="SamsungOne-400" panose="020B0503030303020204" pitchFamily="34" charset="0"/>
              </a:rPr>
              <a:t>ISR </a:t>
            </a:r>
            <a:r>
              <a:rPr lang="en-US" altLang="ko-KR" dirty="0" err="1">
                <a:latin typeface="SamsungOne-400" panose="020B0503030303020204" pitchFamily="34" charset="0"/>
              </a:rPr>
              <a:t>bao</a:t>
            </a:r>
            <a:r>
              <a:rPr lang="en-US" altLang="ko-KR" dirty="0">
                <a:latin typeface="SamsungOne-400" panose="020B0503030303020204" pitchFamily="34" charset="0"/>
              </a:rPr>
              <a:t> </a:t>
            </a:r>
            <a:r>
              <a:rPr lang="en-US" altLang="ko-KR" dirty="0" err="1">
                <a:latin typeface="SamsungOne-400" panose="020B0503030303020204" pitchFamily="34" charset="0"/>
              </a:rPr>
              <a:t>gồm</a:t>
            </a:r>
            <a:r>
              <a:rPr lang="en-US" altLang="ko-KR" dirty="0">
                <a:latin typeface="SamsungOne-400" panose="020B0503030303020204" pitchFamily="34" charset="0"/>
              </a:rPr>
              <a:t> </a:t>
            </a:r>
            <a:r>
              <a:rPr lang="en-US" altLang="ko-KR" dirty="0" err="1">
                <a:latin typeface="SamsungOne-400" panose="020B0503030303020204" pitchFamily="34" charset="0"/>
              </a:rPr>
              <a:t>một</a:t>
            </a:r>
            <a:r>
              <a:rPr lang="en-US" altLang="ko-KR" dirty="0">
                <a:latin typeface="SamsungOne-400" panose="020B0503030303020204" pitchFamily="34" charset="0"/>
              </a:rPr>
              <a:t> </a:t>
            </a:r>
            <a:r>
              <a:rPr lang="en-US" altLang="ko-KR" dirty="0" err="1">
                <a:latin typeface="SamsungOne-400" panose="020B0503030303020204" pitchFamily="34" charset="0"/>
              </a:rPr>
              <a:t>phân</a:t>
            </a:r>
            <a:r>
              <a:rPr lang="en-US" altLang="ko-KR" dirty="0">
                <a:latin typeface="SamsungOne-400" panose="020B0503030303020204" pitchFamily="34" charset="0"/>
              </a:rPr>
              <a:t> </a:t>
            </a:r>
            <a:r>
              <a:rPr lang="en-US" altLang="ko-KR" dirty="0" err="1">
                <a:latin typeface="SamsungOne-400" panose="020B0503030303020204" pitchFamily="34" charset="0"/>
              </a:rPr>
              <a:t>vùng</a:t>
            </a:r>
            <a:r>
              <a:rPr lang="en-US" altLang="ko-KR" dirty="0">
                <a:latin typeface="SamsungOne-400" panose="020B0503030303020204" pitchFamily="34" charset="0"/>
              </a:rPr>
              <a:t> </a:t>
            </a:r>
            <a:r>
              <a:rPr lang="en-US" altLang="ko-KR" dirty="0" err="1">
                <a:latin typeface="SamsungOne-400" panose="020B0503030303020204" pitchFamily="34" charset="0"/>
              </a:rPr>
              <a:t>dẫn</a:t>
            </a:r>
            <a:r>
              <a:rPr lang="en-US" altLang="ko-KR" dirty="0">
                <a:latin typeface="SamsungOne-400" panose="020B0503030303020204" pitchFamily="34" charset="0"/>
              </a:rPr>
              <a:t> </a:t>
            </a:r>
            <a:r>
              <a:rPr lang="en-US" altLang="ko-KR" dirty="0" err="1">
                <a:latin typeface="SamsungOne-400" panose="020B0503030303020204" pitchFamily="34" charset="0"/>
              </a:rPr>
              <a:t>đầu</a:t>
            </a:r>
            <a:r>
              <a:rPr lang="en-US" altLang="ko-KR" dirty="0">
                <a:latin typeface="SamsungOne-400" panose="020B0503030303020204" pitchFamily="34" charset="0"/>
              </a:rPr>
              <a:t> </a:t>
            </a:r>
            <a:r>
              <a:rPr lang="en-US" altLang="ko-KR" dirty="0" err="1">
                <a:latin typeface="SamsungOne-400" panose="020B0503030303020204" pitchFamily="34" charset="0"/>
              </a:rPr>
              <a:t>và</a:t>
            </a:r>
            <a:r>
              <a:rPr lang="en-US" altLang="ko-KR" dirty="0">
                <a:latin typeface="SamsungOne-400" panose="020B0503030303020204" pitchFamily="34" charset="0"/>
              </a:rPr>
              <a:t> </a:t>
            </a:r>
            <a:r>
              <a:rPr lang="en-US" altLang="ko-KR" dirty="0" err="1">
                <a:latin typeface="SamsungOne-400" panose="020B0503030303020204" pitchFamily="34" charset="0"/>
              </a:rPr>
              <a:t>một</a:t>
            </a:r>
            <a:r>
              <a:rPr lang="en-US" altLang="ko-KR" dirty="0">
                <a:latin typeface="SamsungOne-400" panose="020B0503030303020204" pitchFamily="34" charset="0"/>
              </a:rPr>
              <a:t> </a:t>
            </a:r>
            <a:r>
              <a:rPr lang="en-US" altLang="ko-KR" dirty="0" err="1">
                <a:latin typeface="SamsungOne-400" panose="020B0503030303020204" pitchFamily="34" charset="0"/>
              </a:rPr>
              <a:t>phân</a:t>
            </a:r>
            <a:r>
              <a:rPr lang="en-US" altLang="ko-KR" dirty="0">
                <a:latin typeface="SamsungOne-400" panose="020B0503030303020204" pitchFamily="34" charset="0"/>
              </a:rPr>
              <a:t> </a:t>
            </a:r>
            <a:r>
              <a:rPr lang="en-US" altLang="ko-KR" dirty="0" err="1">
                <a:latin typeface="SamsungOne-400" panose="020B0503030303020204" pitchFamily="34" charset="0"/>
              </a:rPr>
              <a:t>vùng</a:t>
            </a:r>
            <a:r>
              <a:rPr lang="en-US" altLang="ko-KR" dirty="0">
                <a:latin typeface="SamsungOne-400" panose="020B0503030303020204" pitchFamily="34" charset="0"/>
              </a:rPr>
              <a:t> </a:t>
            </a:r>
            <a:r>
              <a:rPr lang="en-US" altLang="ko-KR" dirty="0" err="1">
                <a:latin typeface="SamsungOne-400" panose="020B0503030303020204" pitchFamily="34" charset="0"/>
              </a:rPr>
              <a:t>theo</a:t>
            </a:r>
            <a:r>
              <a:rPr lang="en-US" altLang="ko-KR" dirty="0">
                <a:latin typeface="SamsungOne-400" panose="020B0503030303020204" pitchFamily="34" charset="0"/>
              </a:rPr>
              <a:t> </a:t>
            </a:r>
            <a:r>
              <a:rPr lang="en-US" altLang="ko-KR" dirty="0" err="1">
                <a:latin typeface="SamsungOne-400" panose="020B0503030303020204" pitchFamily="34" charset="0"/>
              </a:rPr>
              <a:t>dõi</a:t>
            </a:r>
            <a:r>
              <a:rPr lang="en-US" altLang="ko-KR" dirty="0">
                <a:latin typeface="SamsungOne-400" panose="020B0503030303020204" pitchFamily="34" charset="0"/>
              </a:rPr>
              <a:t>.</a:t>
            </a:r>
          </a:p>
          <a:p>
            <a:r>
              <a:rPr lang="en-US" altLang="ko-KR" dirty="0" err="1">
                <a:latin typeface="SamsungOne-400" panose="020B0503030303020204" pitchFamily="34" charset="0"/>
              </a:rPr>
              <a:t>Nghĩa</a:t>
            </a:r>
            <a:r>
              <a:rPr lang="en-US" altLang="ko-KR" dirty="0">
                <a:latin typeface="SamsungOne-400" panose="020B0503030303020204" pitchFamily="34" charset="0"/>
              </a:rPr>
              <a:t> </a:t>
            </a:r>
            <a:r>
              <a:rPr lang="en-US" altLang="ko-KR" dirty="0" err="1">
                <a:latin typeface="SamsungOne-400" panose="020B0503030303020204" pitchFamily="34" charset="0"/>
              </a:rPr>
              <a:t>là</a:t>
            </a:r>
            <a:r>
              <a:rPr lang="en-US" altLang="ko-KR" dirty="0">
                <a:latin typeface="SamsungOne-400" panose="020B0503030303020204" pitchFamily="34" charset="0"/>
              </a:rPr>
              <a:t>, </a:t>
            </a:r>
            <a:r>
              <a:rPr lang="en-US" altLang="ko-KR" dirty="0" err="1">
                <a:latin typeface="SamsungOne-400" panose="020B0503030303020204" pitchFamily="34" charset="0"/>
              </a:rPr>
              <a:t>nhà</a:t>
            </a:r>
            <a:r>
              <a:rPr lang="en-US" altLang="ko-KR" dirty="0">
                <a:latin typeface="SamsungOne-400" panose="020B0503030303020204" pitchFamily="34" charset="0"/>
              </a:rPr>
              <a:t> </a:t>
            </a:r>
            <a:r>
              <a:rPr lang="en-US" altLang="ko-KR" dirty="0" err="1">
                <a:latin typeface="SamsungOne-400" panose="020B0503030303020204" pitchFamily="34" charset="0"/>
              </a:rPr>
              <a:t>sản</a:t>
            </a:r>
            <a:r>
              <a:rPr lang="en-US" altLang="ko-KR" dirty="0">
                <a:latin typeface="SamsungOne-400" panose="020B0503030303020204" pitchFamily="34" charset="0"/>
              </a:rPr>
              <a:t> </a:t>
            </a:r>
            <a:r>
              <a:rPr lang="en-US" altLang="ko-KR" dirty="0" err="1">
                <a:latin typeface="SamsungOne-400" panose="020B0503030303020204" pitchFamily="34" charset="0"/>
              </a:rPr>
              <a:t>xuất</a:t>
            </a:r>
            <a:r>
              <a:rPr lang="en-US" altLang="ko-KR" dirty="0">
                <a:latin typeface="SamsungOne-400" panose="020B0503030303020204" pitchFamily="34" charset="0"/>
              </a:rPr>
              <a:t> </a:t>
            </a:r>
            <a:r>
              <a:rPr lang="en-US" altLang="ko-KR" dirty="0" err="1">
                <a:latin typeface="SamsungOne-400" panose="020B0503030303020204" pitchFamily="34" charset="0"/>
              </a:rPr>
              <a:t>gửi</a:t>
            </a:r>
            <a:r>
              <a:rPr lang="en-US" altLang="ko-KR" dirty="0">
                <a:latin typeface="SamsungOne-400" panose="020B0503030303020204" pitchFamily="34" charset="0"/>
              </a:rPr>
              <a:t> </a:t>
            </a:r>
            <a:r>
              <a:rPr lang="en-US" altLang="ko-KR" dirty="0" err="1">
                <a:latin typeface="SamsungOne-400" panose="020B0503030303020204" pitchFamily="34" charset="0"/>
              </a:rPr>
              <a:t>một</a:t>
            </a:r>
            <a:r>
              <a:rPr lang="en-US" altLang="ko-KR" dirty="0">
                <a:latin typeface="SamsungOne-400" panose="020B0503030303020204" pitchFamily="34" charset="0"/>
              </a:rPr>
              <a:t> </a:t>
            </a:r>
            <a:r>
              <a:rPr lang="en-US" altLang="ko-KR" dirty="0" err="1">
                <a:latin typeface="SamsungOne-400" panose="020B0503030303020204" pitchFamily="34" charset="0"/>
              </a:rPr>
              <a:t>thông</a:t>
            </a:r>
            <a:r>
              <a:rPr lang="en-US" altLang="ko-KR" dirty="0">
                <a:latin typeface="SamsungOne-400" panose="020B0503030303020204" pitchFamily="34" charset="0"/>
              </a:rPr>
              <a:t> </a:t>
            </a:r>
            <a:r>
              <a:rPr lang="en-US" altLang="ko-KR" dirty="0" err="1">
                <a:latin typeface="SamsungOne-400" panose="020B0503030303020204" pitchFamily="34" charset="0"/>
              </a:rPr>
              <a:t>báo</a:t>
            </a:r>
            <a:r>
              <a:rPr lang="en-US" altLang="ko-KR" dirty="0">
                <a:latin typeface="SamsungOne-400" panose="020B0503030303020204" pitchFamily="34" charset="0"/>
              </a:rPr>
              <a:t> </a:t>
            </a:r>
            <a:r>
              <a:rPr lang="en-US" altLang="ko-KR" dirty="0" err="1">
                <a:latin typeface="SamsungOne-400" panose="020B0503030303020204" pitchFamily="34" charset="0"/>
              </a:rPr>
              <a:t>đến</a:t>
            </a:r>
            <a:r>
              <a:rPr lang="en-US" altLang="ko-KR" dirty="0">
                <a:latin typeface="SamsungOne-400" panose="020B0503030303020204" pitchFamily="34" charset="0"/>
              </a:rPr>
              <a:t> </a:t>
            </a:r>
            <a:r>
              <a:rPr lang="en-US" altLang="ko-KR" dirty="0" err="1">
                <a:latin typeface="SamsungOne-400" panose="020B0503030303020204" pitchFamily="34" charset="0"/>
              </a:rPr>
              <a:t>phân</a:t>
            </a:r>
            <a:r>
              <a:rPr lang="en-US" altLang="ko-KR" dirty="0">
                <a:latin typeface="SamsungOne-400" panose="020B0503030303020204" pitchFamily="34" charset="0"/>
              </a:rPr>
              <a:t> </a:t>
            </a:r>
            <a:r>
              <a:rPr lang="en-US" altLang="ko-KR" dirty="0" err="1">
                <a:latin typeface="SamsungOne-400" panose="020B0503030303020204" pitchFamily="34" charset="0"/>
              </a:rPr>
              <a:t>vùng</a:t>
            </a:r>
            <a:r>
              <a:rPr lang="en-US" altLang="ko-KR" dirty="0">
                <a:latin typeface="SamsungOne-400" panose="020B0503030303020204" pitchFamily="34" charset="0"/>
              </a:rPr>
              <a:t> </a:t>
            </a:r>
            <a:r>
              <a:rPr lang="en-US" altLang="ko-KR" dirty="0" err="1">
                <a:latin typeface="SamsungOne-400" panose="020B0503030303020204" pitchFamily="34" charset="0"/>
              </a:rPr>
              <a:t>dẫn</a:t>
            </a:r>
            <a:r>
              <a:rPr lang="en-US" altLang="ko-KR" dirty="0">
                <a:latin typeface="SamsungOne-400" panose="020B0503030303020204" pitchFamily="34" charset="0"/>
              </a:rPr>
              <a:t> </a:t>
            </a:r>
            <a:r>
              <a:rPr lang="en-US" altLang="ko-KR" dirty="0" err="1">
                <a:latin typeface="SamsungOne-400" panose="020B0503030303020204" pitchFamily="34" charset="0"/>
              </a:rPr>
              <a:t>đầu</a:t>
            </a:r>
            <a:r>
              <a:rPr lang="en-US" altLang="ko-KR" dirty="0">
                <a:latin typeface="SamsungOne-400" panose="020B0503030303020204" pitchFamily="34" charset="0"/>
              </a:rPr>
              <a:t> </a:t>
            </a:r>
            <a:r>
              <a:rPr lang="en-US" altLang="ko-KR" dirty="0" err="1">
                <a:latin typeface="SamsungOne-400" panose="020B0503030303020204" pitchFamily="34" charset="0"/>
              </a:rPr>
              <a:t>và</a:t>
            </a:r>
            <a:r>
              <a:rPr lang="en-US" altLang="ko-KR" dirty="0">
                <a:latin typeface="SamsungOne-400" panose="020B0503030303020204" pitchFamily="34" charset="0"/>
              </a:rPr>
              <a:t> </a:t>
            </a:r>
            <a:r>
              <a:rPr lang="en-US" altLang="ko-KR" dirty="0" err="1">
                <a:latin typeface="SamsungOne-400" panose="020B0503030303020204" pitchFamily="34" charset="0"/>
              </a:rPr>
              <a:t>trình</a:t>
            </a:r>
            <a:r>
              <a:rPr lang="en-US" altLang="ko-KR" dirty="0">
                <a:latin typeface="SamsungOne-400" panose="020B0503030303020204" pitchFamily="34" charset="0"/>
              </a:rPr>
              <a:t> </a:t>
            </a:r>
            <a:r>
              <a:rPr lang="en-US" altLang="ko-KR" dirty="0" err="1">
                <a:latin typeface="SamsungOne-400" panose="020B0503030303020204" pitchFamily="34" charset="0"/>
              </a:rPr>
              <a:t>đọc</a:t>
            </a:r>
            <a:r>
              <a:rPr lang="en-US" altLang="ko-KR" dirty="0">
                <a:latin typeface="SamsungOne-400" panose="020B0503030303020204" pitchFamily="34" charset="0"/>
              </a:rPr>
              <a:t> </a:t>
            </a:r>
            <a:r>
              <a:rPr lang="en-US" altLang="ko-KR" dirty="0" err="1">
                <a:latin typeface="SamsungOne-400" panose="020B0503030303020204" pitchFamily="34" charset="0"/>
              </a:rPr>
              <a:t>sao</a:t>
            </a:r>
            <a:r>
              <a:rPr lang="en-US" altLang="ko-KR" dirty="0">
                <a:latin typeface="SamsungOne-400" panose="020B0503030303020204" pitchFamily="34" charset="0"/>
              </a:rPr>
              <a:t> </a:t>
            </a:r>
            <a:r>
              <a:rPr lang="en-US" altLang="ko-KR" dirty="0" err="1">
                <a:latin typeface="SamsungOne-400" panose="020B0503030303020204" pitchFamily="34" charset="0"/>
              </a:rPr>
              <a:t>chép</a:t>
            </a:r>
            <a:r>
              <a:rPr lang="en-US" altLang="ko-KR" dirty="0">
                <a:latin typeface="SamsungOne-400" panose="020B0503030303020204" pitchFamily="34" charset="0"/>
              </a:rPr>
              <a:t> </a:t>
            </a:r>
            <a:r>
              <a:rPr lang="en-US" altLang="ko-KR" dirty="0" err="1">
                <a:latin typeface="SamsungOne-400" panose="020B0503030303020204" pitchFamily="34" charset="0"/>
              </a:rPr>
              <a:t>dữ</a:t>
            </a:r>
            <a:r>
              <a:rPr lang="en-US" altLang="ko-KR" dirty="0">
                <a:latin typeface="SamsungOne-400" panose="020B0503030303020204" pitchFamily="34" charset="0"/>
              </a:rPr>
              <a:t> </a:t>
            </a:r>
            <a:r>
              <a:rPr lang="en-US" altLang="ko-KR" dirty="0" err="1">
                <a:latin typeface="SamsungOne-400" panose="020B0503030303020204" pitchFamily="34" charset="0"/>
              </a:rPr>
              <a:t>liệu</a:t>
            </a:r>
            <a:r>
              <a:rPr lang="en-US" altLang="ko-KR" dirty="0">
                <a:latin typeface="SamsungOne-400" panose="020B0503030303020204" pitchFamily="34" charset="0"/>
              </a:rPr>
              <a:t> sang </a:t>
            </a:r>
            <a:r>
              <a:rPr lang="en-US" altLang="ko-KR" dirty="0" err="1">
                <a:latin typeface="SamsungOne-400" panose="020B0503030303020204" pitchFamily="34" charset="0"/>
              </a:rPr>
              <a:t>phân</a:t>
            </a:r>
            <a:r>
              <a:rPr lang="en-US" altLang="ko-KR" dirty="0">
                <a:latin typeface="SamsungOne-400" panose="020B0503030303020204" pitchFamily="34" charset="0"/>
              </a:rPr>
              <a:t> </a:t>
            </a:r>
            <a:r>
              <a:rPr lang="en-US" altLang="ko-KR" dirty="0" err="1">
                <a:latin typeface="SamsungOne-400" panose="020B0503030303020204" pitchFamily="34" charset="0"/>
              </a:rPr>
              <a:t>vùng</a:t>
            </a:r>
            <a:r>
              <a:rPr lang="en-US" altLang="ko-KR" dirty="0">
                <a:latin typeface="SamsungOne-400" panose="020B0503030303020204" pitchFamily="34" charset="0"/>
              </a:rPr>
              <a:t> </a:t>
            </a:r>
            <a:r>
              <a:rPr lang="en-US" altLang="ko-KR" dirty="0" err="1">
                <a:latin typeface="SamsungOne-400" panose="020B0503030303020204" pitchFamily="34" charset="0"/>
              </a:rPr>
              <a:t>theo</a:t>
            </a:r>
            <a:r>
              <a:rPr lang="en-US" altLang="ko-KR" dirty="0">
                <a:latin typeface="SamsungOne-400" panose="020B0503030303020204" pitchFamily="34" charset="0"/>
              </a:rPr>
              <a:t> </a:t>
            </a:r>
            <a:r>
              <a:rPr lang="en-US" altLang="ko-KR" dirty="0" err="1">
                <a:latin typeface="SamsungOne-400" panose="020B0503030303020204" pitchFamily="34" charset="0"/>
              </a:rPr>
              <a:t>dõi</a:t>
            </a:r>
            <a:r>
              <a:rPr lang="en-US" altLang="ko-KR" dirty="0">
                <a:latin typeface="SamsungOne-400" panose="020B0503030303020204" pitchFamily="34" charset="0"/>
              </a:rPr>
              <a:t>, </a:t>
            </a:r>
            <a:r>
              <a:rPr lang="en-US" altLang="ko-KR" dirty="0" err="1">
                <a:latin typeface="SamsungOne-400" panose="020B0503030303020204" pitchFamily="34" charset="0"/>
              </a:rPr>
              <a:t>phân</a:t>
            </a:r>
            <a:r>
              <a:rPr lang="en-US" altLang="ko-KR" dirty="0">
                <a:latin typeface="SamsungOne-400" panose="020B0503030303020204" pitchFamily="34" charset="0"/>
              </a:rPr>
              <a:t> </a:t>
            </a:r>
            <a:r>
              <a:rPr lang="en-US" altLang="ko-KR" dirty="0" err="1">
                <a:latin typeface="SamsungOne-400" panose="020B0503030303020204" pitchFamily="34" charset="0"/>
              </a:rPr>
              <a:t>vùng</a:t>
            </a:r>
            <a:r>
              <a:rPr lang="en-US" altLang="ko-KR" dirty="0">
                <a:latin typeface="SamsungOne-400" panose="020B0503030303020204" pitchFamily="34" charset="0"/>
              </a:rPr>
              <a:t> </a:t>
            </a:r>
            <a:r>
              <a:rPr lang="en-US" altLang="ko-KR" dirty="0" err="1">
                <a:latin typeface="SamsungOne-400" panose="020B0503030303020204" pitchFamily="34" charset="0"/>
              </a:rPr>
              <a:t>này</a:t>
            </a:r>
            <a:r>
              <a:rPr lang="en-US" altLang="ko-KR" dirty="0">
                <a:latin typeface="SamsungOne-400" panose="020B0503030303020204" pitchFamily="34" charset="0"/>
              </a:rPr>
              <a:t> </a:t>
            </a:r>
            <a:r>
              <a:rPr lang="en-US" altLang="ko-KR" dirty="0" err="1">
                <a:latin typeface="SamsungOne-400" panose="020B0503030303020204" pitchFamily="34" charset="0"/>
              </a:rPr>
              <a:t>sẽ</a:t>
            </a:r>
            <a:r>
              <a:rPr lang="en-US" altLang="ko-KR" dirty="0">
                <a:latin typeface="SamsungOne-400" panose="020B0503030303020204" pitchFamily="34" charset="0"/>
              </a:rPr>
              <a:t> </a:t>
            </a:r>
            <a:r>
              <a:rPr lang="en-US" altLang="ko-KR" dirty="0" err="1">
                <a:latin typeface="SamsungOne-400" panose="020B0503030303020204" pitchFamily="34" charset="0"/>
              </a:rPr>
              <a:t>tự</a:t>
            </a:r>
            <a:r>
              <a:rPr lang="en-US" altLang="ko-KR" dirty="0">
                <a:latin typeface="SamsungOne-400" panose="020B0503030303020204" pitchFamily="34" charset="0"/>
              </a:rPr>
              <a:t> </a:t>
            </a:r>
            <a:r>
              <a:rPr lang="en-US" altLang="ko-KR" dirty="0" err="1">
                <a:latin typeface="SamsungOne-400" panose="020B0503030303020204" pitchFamily="34" charset="0"/>
              </a:rPr>
              <a:t>xem</a:t>
            </a:r>
            <a:r>
              <a:rPr lang="en-US" altLang="ko-KR" dirty="0">
                <a:latin typeface="SamsungOne-400" panose="020B0503030303020204" pitchFamily="34" charset="0"/>
              </a:rPr>
              <a:t> </a:t>
            </a:r>
            <a:r>
              <a:rPr lang="en-US" altLang="ko-KR" dirty="0" err="1">
                <a:latin typeface="SamsungOne-400" panose="020B0503030303020204" pitchFamily="34" charset="0"/>
              </a:rPr>
              <a:t>xét</a:t>
            </a:r>
            <a:r>
              <a:rPr lang="en-US" altLang="ko-KR" dirty="0">
                <a:latin typeface="SamsungOne-400" panose="020B0503030303020204" pitchFamily="34" charset="0"/>
              </a:rPr>
              <a:t>.</a:t>
            </a:r>
          </a:p>
          <a:p>
            <a:r>
              <a:rPr lang="vi-VN" altLang="ko-KR" sz="1200" kern="1200" dirty="0">
                <a:solidFill>
                  <a:schemeClr val="tx1"/>
                </a:solidFill>
                <a:latin typeface="SamsungOne-400" panose="020B0503030303020204" pitchFamily="34" charset="0"/>
                <a:cs typeface="+mn-cs"/>
              </a:rPr>
              <a:t>Vai trò của </a:t>
            </a:r>
            <a:r>
              <a:rPr lang="en-US" altLang="ko-KR" sz="1200" kern="1200" dirty="0">
                <a:solidFill>
                  <a:schemeClr val="tx1"/>
                </a:solidFill>
                <a:latin typeface="SamsungOne-400" panose="020B0503030303020204" pitchFamily="34" charset="0"/>
                <a:cs typeface="+mn-cs"/>
              </a:rPr>
              <a:t>zookeeper</a:t>
            </a:r>
            <a:endParaRPr lang="en-US" altLang="ko-KR" sz="1200" kern="1200" dirty="0">
              <a:solidFill>
                <a:schemeClr val="tx1"/>
              </a:solidFill>
              <a:latin typeface="SamsungOne-400" panose="020B0503030303020204" pitchFamily="34" charset="0"/>
            </a:endParaRPr>
          </a:p>
          <a:p>
            <a:r>
              <a:rPr lang="vi-VN" altLang="ko-KR" sz="1200" kern="1200" dirty="0">
                <a:solidFill>
                  <a:schemeClr val="tx1"/>
                </a:solidFill>
                <a:latin typeface="SamsungOne-400" panose="020B0503030303020204" pitchFamily="34" charset="0"/>
                <a:cs typeface="+mn-cs"/>
              </a:rPr>
              <a:t>- Lưu siêu dữ liệu cần thiết để chạy Kafka</a:t>
            </a:r>
          </a:p>
          <a:p>
            <a:r>
              <a:rPr lang="vi-VN" altLang="ko-KR" sz="1200" kern="1200" dirty="0">
                <a:solidFill>
                  <a:schemeClr val="tx1"/>
                </a:solidFill>
                <a:latin typeface="SamsungOne-400" panose="020B0503030303020204" pitchFamily="34" charset="0"/>
                <a:cs typeface="+mn-cs"/>
              </a:rPr>
              <a:t>- Chẳng hạn như vị trí phân vùng chủ đề, tên nhóm người tiêu dùng, v.v.</a:t>
            </a:r>
            <a:endParaRPr lang="en-US" altLang="ko-KR" sz="1200" kern="1200" dirty="0">
              <a:solidFill>
                <a:schemeClr val="tx1"/>
              </a:solidFill>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189</a:t>
            </a:fld>
            <a:endParaRPr lang="ko-KR" altLang="en-US" dirty="0"/>
          </a:p>
        </p:txBody>
      </p:sp>
    </p:spTree>
    <p:extLst>
      <p:ext uri="{BB962C8B-B14F-4D97-AF65-F5344CB8AC3E}">
        <p14:creationId xmlns:p14="http://schemas.microsoft.com/office/powerpoint/2010/main" val="3184505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Bảng bên dưới có thể có các cột trong đó dữ liệu bao gồm dấu phẩy như một phần của dữ liệu.</a:t>
            </a:r>
          </a:p>
          <a:p>
            <a:r>
              <a:rPr lang="vi-VN" altLang="ko-KR" b="0" dirty="0">
                <a:latin typeface="SamsungOne-400" panose="020B0503030303020204" pitchFamily="34" charset="0"/>
              </a:rPr>
              <a:t>Trong trường hợp này, chúng tôi sẽ phải thay đổi dấu phân cách nếu không chúng tôi sẽ khớp sai các cột với dữ liệu của nó.</a:t>
            </a:r>
          </a:p>
          <a:p>
            <a:r>
              <a:rPr lang="vi-VN" altLang="ko-KR" b="0" dirty="0">
                <a:latin typeface="SamsungOne-400" panose="020B0503030303020204" pitchFamily="34" charset="0"/>
              </a:rPr>
              <a:t>Một tab đôi khi được sử dụng nhưng nhiều người dùng chọn sử dụng một số chuỗi ký tự điều khiển để đảm bảo rằng sẽ hoàn toàn không có cơ hội va chạm các mục nhập dữ liệu thực với các dấu phân cách.</a:t>
            </a:r>
            <a:endParaRPr lang="en-US" altLang="ko-KR" b="0" dirty="0">
              <a:latin typeface="SamsungOne-400" panose="020B0503030303020204" pitchFamily="34" charset="0"/>
            </a:endParaRPr>
          </a:p>
          <a:p>
            <a:endParaRPr lang="en-US" altLang="ko-KR" b="0" dirty="0">
              <a:latin typeface="SamsungOne-400" panose="020B0503030303020204" pitchFamily="34" charset="0"/>
            </a:endParaRPr>
          </a:p>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p>
          <a:p>
            <a:r>
              <a:rPr lang="vi-VN" altLang="ko-KR" b="0" dirty="0">
                <a:latin typeface="SamsungOne-400" panose="020B0503030303020204" pitchFamily="34" charset="0"/>
              </a:rPr>
              <a:t>Theo mặc định, Sqoop lưu dữ liệu đã nhập dưới dạng văn bản sẽ có dấu phân cách bằng dấu phẩy (,).</a:t>
            </a:r>
          </a:p>
          <a:p>
            <a:r>
              <a:rPr lang="vi-VN" altLang="ko-KR" b="0" dirty="0">
                <a:latin typeface="SamsungOne-400" panose="020B0503030303020204" pitchFamily="34" charset="0"/>
              </a:rPr>
              <a:t>Vì nhiều lý do, chúng tôi có thể muốn chỉ định một dấu phân cách khác.</a:t>
            </a:r>
            <a:endParaRPr lang="en-US" altLang="ko-KR" b="0" dirty="0">
              <a:latin typeface="SamsungOne-400" panose="020B0503030303020204" pitchFamily="34" charset="0"/>
            </a:endParaRPr>
          </a:p>
          <a:p>
            <a:endParaRPr lang="en-US" altLang="ko-Kore-KR" sz="1200" b="0" kern="1200" dirty="0">
              <a:solidFill>
                <a:schemeClr val="tx1"/>
              </a:solidFill>
              <a:latin typeface="SamsungOne-400" panose="020B0503030303020204" pitchFamily="34" charset="0"/>
              <a:ea typeface="+mn-ea"/>
              <a:cs typeface="+mn-cs"/>
            </a:endParaRPr>
          </a:p>
          <a:p>
            <a:r>
              <a:rPr lang="en-KR" altLang="ko-Kore-KR" sz="1200" b="1" kern="1200" dirty="0">
                <a:solidFill>
                  <a:schemeClr val="tx1"/>
                </a:solidFill>
                <a:latin typeface="SamsungOne-400" panose="020B0503030303020204" pitchFamily="34" charset="0"/>
                <a:ea typeface="+mn-ea"/>
                <a:cs typeface="+mn-cs"/>
              </a:rPr>
              <a:t>[</a:t>
            </a:r>
            <a:r>
              <a:rPr lang="en-US" altLang="ko-Kore-KR" sz="1200" b="1" kern="1200" dirty="0" err="1">
                <a:solidFill>
                  <a:schemeClr val="tx1"/>
                </a:solidFill>
                <a:latin typeface="SamsungOne-400" panose="020B0503030303020204" pitchFamily="34" charset="0"/>
                <a:ea typeface="+mn-ea"/>
                <a:cs typeface="+mn-cs"/>
              </a:rPr>
              <a:t>Tài</a:t>
            </a:r>
            <a:r>
              <a:rPr lang="en-US" altLang="ko-Kore-KR" sz="1200" b="1" kern="1200" baseline="0" dirty="0">
                <a:solidFill>
                  <a:schemeClr val="tx1"/>
                </a:solidFill>
                <a:latin typeface="SamsungOne-400" panose="020B0503030303020204" pitchFamily="34" charset="0"/>
                <a:ea typeface="+mn-ea"/>
                <a:cs typeface="+mn-cs"/>
              </a:rPr>
              <a:t> </a:t>
            </a:r>
            <a:r>
              <a:rPr lang="en-US" altLang="ko-Kore-KR" sz="1200" b="1" kern="1200" baseline="0" dirty="0" err="1">
                <a:solidFill>
                  <a:schemeClr val="tx1"/>
                </a:solidFill>
                <a:latin typeface="SamsungOne-400" panose="020B0503030303020204" pitchFamily="34" charset="0"/>
                <a:ea typeface="+mn-ea"/>
                <a:cs typeface="+mn-cs"/>
              </a:rPr>
              <a:t>liệu</a:t>
            </a:r>
            <a:r>
              <a:rPr lang="en-US" altLang="ko-Kore-KR" sz="1200" b="1" kern="1200" baseline="0" dirty="0">
                <a:solidFill>
                  <a:schemeClr val="tx1"/>
                </a:solidFill>
                <a:latin typeface="SamsungOne-400" panose="020B0503030303020204" pitchFamily="34" charset="0"/>
                <a:ea typeface="+mn-ea"/>
                <a:cs typeface="+mn-cs"/>
              </a:rPr>
              <a:t> </a:t>
            </a:r>
            <a:r>
              <a:rPr lang="en-US" altLang="ko-Kore-KR" sz="1200" b="1" kern="1200" baseline="0" dirty="0" err="1">
                <a:solidFill>
                  <a:schemeClr val="tx1"/>
                </a:solidFill>
                <a:latin typeface="SamsungOne-400" panose="020B0503030303020204" pitchFamily="34" charset="0"/>
                <a:ea typeface="+mn-ea"/>
                <a:cs typeface="+mn-cs"/>
              </a:rPr>
              <a:t>tham</a:t>
            </a:r>
            <a:r>
              <a:rPr lang="en-US" altLang="ko-Kore-KR" sz="1200" b="1" kern="1200" baseline="0" dirty="0">
                <a:solidFill>
                  <a:schemeClr val="tx1"/>
                </a:solidFill>
                <a:latin typeface="SamsungOne-400" panose="020B0503030303020204" pitchFamily="34" charset="0"/>
                <a:ea typeface="+mn-ea"/>
                <a:cs typeface="+mn-cs"/>
              </a:rPr>
              <a:t> </a:t>
            </a:r>
            <a:r>
              <a:rPr lang="en-US" altLang="ko-Kore-KR" sz="1200" b="1" kern="1200" baseline="0" dirty="0" err="1">
                <a:solidFill>
                  <a:schemeClr val="tx1"/>
                </a:solidFill>
                <a:latin typeface="SamsungOne-400" panose="020B0503030303020204" pitchFamily="34" charset="0"/>
                <a:ea typeface="+mn-ea"/>
                <a:cs typeface="+mn-cs"/>
              </a:rPr>
              <a:t>khảo</a:t>
            </a:r>
            <a:r>
              <a:rPr lang="en-KR" altLang="ko-Kore-KR" sz="1200" b="1" kern="1200" dirty="0">
                <a:solidFill>
                  <a:schemeClr val="tx1"/>
                </a:solidFill>
                <a:latin typeface="SamsungOne-400" panose="020B0503030303020204" pitchFamily="34" charset="0"/>
                <a:ea typeface="+mn-ea"/>
                <a:cs typeface="+mn-cs"/>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latin typeface="SamsungOne-400" panose="020B0503030303020204" pitchFamily="34" charset="0"/>
              </a:rPr>
              <a:t>https://sqoop.apache.org/docs/1.4.7/SqoopUserGuide.html#_purpose</a:t>
            </a:r>
            <a:endParaRPr lang="en-KR" altLang="ko-KR" b="0"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19</a:t>
            </a:fld>
            <a:endParaRPr lang="ko-KR" altLang="en-US" dirty="0"/>
          </a:p>
        </p:txBody>
      </p:sp>
    </p:spTree>
    <p:extLst>
      <p:ext uri="{BB962C8B-B14F-4D97-AF65-F5344CB8AC3E}">
        <p14:creationId xmlns:p14="http://schemas.microsoft.com/office/powerpoint/2010/main" val="9143990"/>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normAutofit fontScale="92500" lnSpcReduction="10000"/>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dirty="0">
                <a:latin typeface="SamsungOne-400" panose="020B0503030303020204" pitchFamily="34" charset="0"/>
              </a:rPr>
              <a:t>Các phân vùng trong nhật ký được phân phối trên các máy chủ trong Cụm Kafka, với mỗi máy chủ xử lý dữ liệu và yêu cầu chia sẻ phân vùng.</a:t>
            </a:r>
          </a:p>
          <a:p>
            <a:r>
              <a:rPr lang="vi-VN" altLang="ko-KR" dirty="0">
                <a:latin typeface="SamsungOne-400" panose="020B0503030303020204" pitchFamily="34" charset="0"/>
              </a:rPr>
              <a:t>Mỗi phân vùng được sao chép trên một số lượng máy chủ có thể định cấu hình để có khả năng chịu lỗi.</a:t>
            </a:r>
          </a:p>
          <a:p>
            <a:r>
              <a:rPr lang="vi-VN" altLang="ko-KR" dirty="0">
                <a:latin typeface="SamsungOne-400" panose="020B0503030303020204" pitchFamily="34" charset="0"/>
              </a:rPr>
              <a:t>Để đồng bộ hóa với đường dẫn, các bản sao sẽ gửi yêu cầu tìm nạp tới đường dẫn.</a:t>
            </a:r>
          </a:p>
          <a:p>
            <a:r>
              <a:rPr lang="vi-VN" altLang="ko-KR" dirty="0">
                <a:latin typeface="SamsungOne-400" panose="020B0503030303020204" pitchFamily="34" charset="0"/>
              </a:rPr>
              <a:t>Đây là cùng một loại yêu cầu mà người tiêu dùng gửi để đọc tin nhắn.</a:t>
            </a:r>
          </a:p>
          <a:p>
            <a:r>
              <a:rPr lang="vi-VN" altLang="ko-KR" dirty="0">
                <a:latin typeface="SamsungOne-400" panose="020B0503030303020204" pitchFamily="34" charset="0"/>
              </a:rPr>
              <a:t>Và để đáp lại, nhà lãnh đạo gửi một thông điệp đến các bản sao.</a:t>
            </a:r>
            <a:endParaRPr lang="en-US" altLang="ko-KR" dirty="0">
              <a:latin typeface="SamsungOne-400" panose="020B0503030303020204" pitchFamily="34" charset="0"/>
            </a:endParaRPr>
          </a:p>
          <a:p>
            <a:endParaRPr lang="en-US" altLang="ko-KR" dirty="0">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cs typeface="+mn-cs"/>
              </a:rPr>
              <a:t>Sơ đồ này mô tả giao diện của một chủ đề với ba phân vùng được sao chép cho từng người trong số ba </a:t>
            </a:r>
            <a:r>
              <a:rPr lang="en-US" altLang="ko-KR" sz="1200" b="0" i="0" kern="1200" dirty="0">
                <a:solidFill>
                  <a:schemeClr val="tx1"/>
                </a:solidFill>
                <a:effectLst/>
                <a:latin typeface="SamsungOne-400" panose="020B0503030303020204" pitchFamily="34" charset="0"/>
                <a:cs typeface="+mn-cs"/>
              </a:rPr>
              <a:t>broker </a:t>
            </a:r>
            <a:r>
              <a:rPr lang="vi-VN" altLang="ko-KR" sz="1200" b="0" i="0" kern="1200" dirty="0">
                <a:solidFill>
                  <a:schemeClr val="tx1"/>
                </a:solidFill>
                <a:effectLst/>
                <a:latin typeface="SamsungOne-400" panose="020B0503030303020204" pitchFamily="34" charset="0"/>
                <a:cs typeface="+mn-cs"/>
              </a:rPr>
              <a:t>trong cụm.</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i="0" kern="1200" dirty="0">
                <a:solidFill>
                  <a:schemeClr val="tx1"/>
                </a:solidFill>
                <a:effectLst/>
                <a:latin typeface="SamsungOne-400" panose="020B0503030303020204" pitchFamily="34" charset="0"/>
                <a:cs typeface="+mn-cs"/>
              </a:rPr>
              <a:t>Broker </a:t>
            </a:r>
            <a:r>
              <a:rPr lang="vi-VN" altLang="ko-KR" sz="1200" b="0" i="0" kern="1200" dirty="0">
                <a:solidFill>
                  <a:schemeClr val="tx1"/>
                </a:solidFill>
                <a:effectLst/>
                <a:latin typeface="SamsungOne-400" panose="020B0503030303020204" pitchFamily="34" charset="0"/>
                <a:cs typeface="+mn-cs"/>
              </a:rPr>
              <a:t>A là người dẫn đầu phân vùng 1 và là người theo dõi phân vùng 2 và 3 (tất cả các bản sao đều giống hệt nhau về mặt chức năng, vì vậy không có ý nghĩa gì về việc đâu là “bản gốc”).</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i="0" kern="1200" dirty="0">
                <a:solidFill>
                  <a:schemeClr val="tx1"/>
                </a:solidFill>
                <a:effectLst/>
                <a:latin typeface="SamsungOne-400" panose="020B0503030303020204" pitchFamily="34" charset="0"/>
                <a:cs typeface="+mn-cs"/>
              </a:rPr>
              <a:t>Broker </a:t>
            </a:r>
            <a:r>
              <a:rPr lang="vi-VN" altLang="ko-KR" sz="1200" b="0" i="0" kern="1200" dirty="0">
                <a:solidFill>
                  <a:schemeClr val="tx1"/>
                </a:solidFill>
                <a:effectLst/>
                <a:latin typeface="SamsungOne-400" panose="020B0503030303020204" pitchFamily="34" charset="0"/>
                <a:cs typeface="+mn-cs"/>
              </a:rPr>
              <a:t>B tình cờ là người lãnh đạo của phân vùng 2 nhưng là người theo dõi phân vùng 1 và 3.</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cs typeface="+mn-cs"/>
              </a:rPr>
              <a:t>Cuối cùng, Broker C là nhà lãnh đạo của phân vùng 3 nhưng là người theo dõi phân vùng 1 và 2.</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cs typeface="+mn-cs"/>
              </a:rPr>
              <a:t>Nếu </a:t>
            </a:r>
            <a:r>
              <a:rPr lang="en-US" altLang="ko-KR" sz="1200" b="0" i="0" kern="1200" dirty="0">
                <a:solidFill>
                  <a:schemeClr val="tx1"/>
                </a:solidFill>
                <a:effectLst/>
                <a:latin typeface="SamsungOne-400" panose="020B0503030303020204" pitchFamily="34" charset="0"/>
                <a:cs typeface="+mn-cs"/>
              </a:rPr>
              <a:t>Broker </a:t>
            </a:r>
            <a:r>
              <a:rPr lang="vi-VN" altLang="ko-KR" sz="1200" b="0" i="0" kern="1200" dirty="0">
                <a:solidFill>
                  <a:schemeClr val="tx1"/>
                </a:solidFill>
                <a:effectLst/>
                <a:latin typeface="SamsungOne-400" panose="020B0503030303020204" pitchFamily="34" charset="0"/>
                <a:cs typeface="+mn-cs"/>
              </a:rPr>
              <a:t>A gặp sự cố hoặc ngoại tuyến, thì </a:t>
            </a:r>
            <a:r>
              <a:rPr lang="en-US" altLang="ko-KR" sz="1200" b="0" i="0" kern="1200" dirty="0">
                <a:solidFill>
                  <a:schemeClr val="tx1"/>
                </a:solidFill>
                <a:effectLst/>
                <a:latin typeface="SamsungOne-400" panose="020B0503030303020204" pitchFamily="34" charset="0"/>
                <a:cs typeface="+mn-cs"/>
              </a:rPr>
              <a:t>Broker </a:t>
            </a:r>
            <a:r>
              <a:rPr lang="vi-VN" altLang="ko-KR" sz="1200" b="0" i="0" kern="1200" dirty="0">
                <a:solidFill>
                  <a:schemeClr val="tx1"/>
                </a:solidFill>
                <a:effectLst/>
                <a:latin typeface="SamsungOne-400" panose="020B0503030303020204" pitchFamily="34" charset="0"/>
                <a:cs typeface="+mn-cs"/>
              </a:rPr>
              <a:t>B hoặc </a:t>
            </a:r>
            <a:r>
              <a:rPr lang="en-US" altLang="ko-KR" sz="1200" b="0" i="0" kern="1200" dirty="0">
                <a:solidFill>
                  <a:schemeClr val="tx1"/>
                </a:solidFill>
                <a:effectLst/>
                <a:latin typeface="SamsungOne-400" panose="020B0503030303020204" pitchFamily="34" charset="0"/>
                <a:cs typeface="+mn-cs"/>
              </a:rPr>
              <a:t>Broker </a:t>
            </a:r>
            <a:r>
              <a:rPr lang="vi-VN" altLang="ko-KR" sz="1200" b="0" i="0" kern="1200" dirty="0">
                <a:solidFill>
                  <a:schemeClr val="tx1"/>
                </a:solidFill>
                <a:effectLst/>
                <a:latin typeface="SamsungOne-400" panose="020B0503030303020204" pitchFamily="34" charset="0"/>
                <a:cs typeface="+mn-cs"/>
              </a:rPr>
              <a:t>C sẽ tự động được bầu làm lãnh đạo mới.</a:t>
            </a:r>
            <a:endParaRPr lang="en-KR" altLang="ko-KR" b="0" dirty="0">
              <a:latin typeface="SamsungOne-400" panose="020B0503030303020204" pitchFamily="34" charset="0"/>
            </a:endParaRPr>
          </a:p>
          <a:p>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190</a:t>
            </a:fld>
            <a:endParaRPr lang="ko-KR" altLang="en-US" dirty="0"/>
          </a:p>
        </p:txBody>
      </p:sp>
    </p:spTree>
    <p:extLst>
      <p:ext uri="{BB962C8B-B14F-4D97-AF65-F5344CB8AC3E}">
        <p14:creationId xmlns:p14="http://schemas.microsoft.com/office/powerpoint/2010/main" val="1136354706"/>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Khi nhà sản xuất chuyển dữ liệu đến phân vùng chủ đề, phần chính được truyền vào thời điểm này là phân vùng dẫn và phương thức thực hiện khác nhau tùy thuộc vào tùy chọn ack.</a:t>
            </a:r>
          </a:p>
          <a:p>
            <a:r>
              <a:rPr lang="vi-VN" altLang="ko-KR" b="0" dirty="0">
                <a:latin typeface="SamsungOne-400" panose="020B0503030303020204" pitchFamily="34" charset="0"/>
              </a:rPr>
              <a:t>ISR khả dụng tối thiểu cũng có thể được định cấu hình sao cho lỗi được trả về nếu không có đủ bản sao để sao chép dữ liệu</a:t>
            </a:r>
            <a:endParaRPr lang="en-US" altLang="ko-KR" b="0" dirty="0">
              <a:latin typeface="SamsungOne-400" panose="020B0503030303020204" pitchFamily="34" charset="0"/>
            </a:endParaRPr>
          </a:p>
          <a:p>
            <a:endParaRPr lang="en-US" altLang="ko-KR" b="0" dirty="0">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r>
              <a:rPr lang="vi-VN" altLang="ko-KR" b="1" dirty="0">
                <a:latin typeface="SamsungOne-400" panose="020B0503030303020204" pitchFamily="34" charset="0"/>
              </a:rPr>
              <a:t>Trong trường hợp Ack = 0,</a:t>
            </a:r>
            <a:endParaRPr lang="en-US" altLang="ko-KR" b="1" dirty="0">
              <a:latin typeface="SamsungOne-400" panose="020B0503030303020204" pitchFamily="34" charset="0"/>
            </a:endParaRPr>
          </a:p>
          <a:p>
            <a:r>
              <a:rPr lang="vi-VN" altLang="ko-KR" b="0" dirty="0">
                <a:latin typeface="SamsungOne-400" panose="020B0503030303020204" pitchFamily="34" charset="0"/>
              </a:rPr>
              <a:t>Nhà sản xuất chuyển dữ liệu đến phân vùng của nhà lãnh đạo và không nhận được giá trị phản hồi về việc có nhận được hay không.</a:t>
            </a:r>
          </a:p>
          <a:p>
            <a:r>
              <a:rPr lang="vi-VN" altLang="ko-KR" b="0" dirty="0">
                <a:latin typeface="SamsungOne-400" panose="020B0503030303020204" pitchFamily="34" charset="0"/>
              </a:rPr>
              <a:t>Vì vậy, bạn không thể biết liệu dữ liệu đã được gửi thành công đến phân vùng của người dẫn đầu hay được sao chép vào phân vùng theo dõi.</a:t>
            </a:r>
          </a:p>
          <a:p>
            <a:r>
              <a:rPr lang="vi-VN" altLang="ko-KR" b="0" dirty="0">
                <a:latin typeface="SamsungOne-400" panose="020B0503030303020204" pitchFamily="34" charset="0"/>
              </a:rPr>
              <a:t>Tức là, tốc độ gửi đến phân vùng lãnh đạo nhanh, nhưng leader partition broker</a:t>
            </a:r>
            <a:r>
              <a:rPr lang="en-US" altLang="ko-KR" b="0" dirty="0">
                <a:latin typeface="SamsungOne-400" panose="020B0503030303020204" pitchFamily="34" charset="0"/>
              </a:rPr>
              <a:t> </a:t>
            </a:r>
            <a:r>
              <a:rPr lang="vi-VN" altLang="ko-KR" b="0" dirty="0">
                <a:latin typeface="SamsungOne-400" panose="020B0503030303020204" pitchFamily="34" charset="0"/>
              </a:rPr>
              <a:t>chưa xác nhận rằng nó đã được gửi trong trường hợp xảy ra lỗi và có khả năng mất dữ liệu.</a:t>
            </a:r>
            <a:endParaRPr lang="en-KR" altLang="ko-KR" b="0" dirty="0">
              <a:latin typeface="SamsungOne-400" panose="020B0503030303020204" pitchFamily="34" charset="0"/>
            </a:endParaRPr>
          </a:p>
          <a:p>
            <a:endParaRPr lang="en-KR" altLang="ko-KR" b="0" dirty="0">
              <a:latin typeface="SamsungOne-400" panose="020B0503030303020204" pitchFamily="34" charset="0"/>
            </a:endParaRPr>
          </a:p>
          <a:p>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191</a:t>
            </a:fld>
            <a:endParaRPr lang="ko-KR" altLang="en-US" dirty="0"/>
          </a:p>
        </p:txBody>
      </p:sp>
    </p:spTree>
    <p:extLst>
      <p:ext uri="{BB962C8B-B14F-4D97-AF65-F5344CB8AC3E}">
        <p14:creationId xmlns:p14="http://schemas.microsoft.com/office/powerpoint/2010/main" val="214684357"/>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r>
              <a:rPr lang="en-US" altLang="ko-KR" b="1" dirty="0" err="1">
                <a:latin typeface="SamsungOne-400" panose="020B0503030303020204" pitchFamily="34" charset="0"/>
              </a:rPr>
              <a:t>Trong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trường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hợp</a:t>
            </a:r>
            <a:r>
              <a:rPr lang="en-US" altLang="ko-KR" b="1" baseline="0" dirty="0">
                <a:latin typeface="SamsungOne-400" panose="020B0503030303020204" pitchFamily="34" charset="0"/>
              </a:rPr>
              <a:t> </a:t>
            </a:r>
            <a:r>
              <a:rPr lang="en-US" altLang="ko-KR" b="1" dirty="0" err="1">
                <a:latin typeface="SamsungOne-400" panose="020B0503030303020204" pitchFamily="34" charset="0"/>
              </a:rPr>
              <a:t>Ack</a:t>
            </a:r>
            <a:r>
              <a:rPr lang="en-US" altLang="ko-KR" b="1" dirty="0">
                <a:latin typeface="SamsungOne-400" panose="020B0503030303020204" pitchFamily="34" charset="0"/>
              </a:rPr>
              <a:t> = 1,</a:t>
            </a:r>
          </a:p>
          <a:p>
            <a:r>
              <a:rPr lang="vi-VN" altLang="ko-KR" b="0" dirty="0">
                <a:latin typeface="SamsungOne-400" panose="020B0503030303020204" pitchFamily="34" charset="0"/>
              </a:rPr>
              <a:t>Nhà sản xuất chuyển dữ liệu đến phân vùng của nhà lãnh đạo và nhận giá trị phản hồi (Ack) để nhận nó.</a:t>
            </a:r>
          </a:p>
          <a:p>
            <a:r>
              <a:rPr lang="vi-VN" altLang="ko-KR" b="0" dirty="0">
                <a:latin typeface="SamsungOne-400" panose="020B0503030303020204" pitchFamily="34" charset="0"/>
              </a:rPr>
              <a:t>Vì vậy, nhà sản xuất biết dữ liệu đã được gửi thành công đến phân vùng người đọc, nhưng nó không biết để sao chép vào phân vùng người theo dõi.</a:t>
            </a:r>
          </a:p>
          <a:p>
            <a:r>
              <a:rPr lang="vi-VN" altLang="ko-KR" b="0" dirty="0">
                <a:latin typeface="SamsungOne-400" panose="020B0503030303020204" pitchFamily="34" charset="0"/>
              </a:rPr>
              <a:t>Nó chưa xác nhận rằng nó đã được sao chép thành công sang các phân vùng người theo dõi còn lại.</a:t>
            </a:r>
          </a:p>
          <a:p>
            <a:r>
              <a:rPr lang="vi-VN" altLang="ko-KR" b="0" dirty="0">
                <a:latin typeface="SamsungOne-400" panose="020B0503030303020204" pitchFamily="34" charset="0"/>
              </a:rPr>
              <a:t>Nghĩa là, nếu phân vùng của người dẫn đầu nhận được dữ liệu và </a:t>
            </a:r>
            <a:r>
              <a:rPr lang="en-US" altLang="ko-KR" b="0" dirty="0">
                <a:latin typeface="SamsungOne-400" panose="020B0503030303020204" pitchFamily="34" charset="0"/>
              </a:rPr>
              <a:t>broker </a:t>
            </a:r>
            <a:r>
              <a:rPr lang="vi-VN" altLang="ko-KR" b="0" dirty="0">
                <a:latin typeface="SamsungOne-400" panose="020B0503030303020204" pitchFamily="34" charset="0"/>
              </a:rPr>
              <a:t>bị lỗi ngay lập tức, có khả năng mất dữ liệu và không có dữ liệu nào được chuyển đến các phân vùng theo dõi còn lại.</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192</a:t>
            </a:fld>
            <a:endParaRPr lang="ko-KR" altLang="en-US" dirty="0"/>
          </a:p>
        </p:txBody>
      </p:sp>
    </p:spTree>
    <p:extLst>
      <p:ext uri="{BB962C8B-B14F-4D97-AF65-F5344CB8AC3E}">
        <p14:creationId xmlns:p14="http://schemas.microsoft.com/office/powerpoint/2010/main" val="525108485"/>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r>
              <a:rPr lang="en-US" altLang="ko-KR" b="1" dirty="0" err="1">
                <a:latin typeface="SamsungOne-400" panose="020B0503030303020204" pitchFamily="34" charset="0"/>
              </a:rPr>
              <a:t>Trong</a:t>
            </a:r>
            <a:r>
              <a:rPr lang="en-US" altLang="ko-KR" b="1" dirty="0">
                <a:latin typeface="SamsungOne-400" panose="020B0503030303020204" pitchFamily="34" charset="0"/>
              </a:rPr>
              <a:t> </a:t>
            </a:r>
            <a:r>
              <a:rPr lang="en-US" altLang="ko-KR" b="1" dirty="0" err="1">
                <a:latin typeface="SamsungOne-400" panose="020B0503030303020204" pitchFamily="34" charset="0"/>
              </a:rPr>
              <a:t>trường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hợp</a:t>
            </a:r>
            <a:r>
              <a:rPr lang="en-US" altLang="ko-KR" b="1" dirty="0">
                <a:latin typeface="SamsungOne-400" panose="020B0503030303020204" pitchFamily="34" charset="0"/>
              </a:rPr>
              <a:t> </a:t>
            </a:r>
            <a:r>
              <a:rPr lang="en-US" altLang="ko-KR" b="1" dirty="0" err="1">
                <a:latin typeface="SamsungOne-400" panose="020B0503030303020204" pitchFamily="34" charset="0"/>
              </a:rPr>
              <a:t>Ack</a:t>
            </a:r>
            <a:r>
              <a:rPr lang="en-US" altLang="ko-KR" b="1" dirty="0">
                <a:latin typeface="SamsungOne-400" panose="020B0503030303020204" pitchFamily="34" charset="0"/>
              </a:rPr>
              <a:t> = All(-1),</a:t>
            </a:r>
          </a:p>
          <a:p>
            <a:endParaRPr lang="en-US" altLang="ko-KR" b="0" dirty="0">
              <a:latin typeface="SamsungOne-400" panose="020B0503030303020204" pitchFamily="34" charset="0"/>
            </a:endParaRPr>
          </a:p>
          <a:p>
            <a:r>
              <a:rPr lang="vi-VN" altLang="ko-KR" b="0" dirty="0">
                <a:latin typeface="SamsungOne-400" panose="020B0503030303020204" pitchFamily="34" charset="0"/>
              </a:rPr>
              <a:t>Nhà sản xuất chuyển dữ liệu đến phân vùng của người lãnh đạo và chuyển dữ liệu thành công cho tất cả những người theo dõi và nhận giá trị phản hồi (Ack) từ họ.</a:t>
            </a:r>
          </a:p>
          <a:p>
            <a:r>
              <a:rPr lang="vi-VN" altLang="ko-KR" b="0" dirty="0">
                <a:latin typeface="SamsungOne-400" panose="020B0503030303020204" pitchFamily="34" charset="0"/>
              </a:rPr>
              <a:t>Sau đó, xác nhận rằng quá trình sao chép thành công đối với các phân vùng người theo dõi còn lại.</a:t>
            </a:r>
          </a:p>
          <a:p>
            <a:r>
              <a:rPr lang="vi-VN" altLang="ko-KR" b="0" dirty="0">
                <a:latin typeface="SamsungOne-400" panose="020B0503030303020204" pitchFamily="34" charset="0"/>
              </a:rPr>
              <a:t>Nói cách khác, mặc dù khả năng mất dữ liệu là nhỏ nhưng có nhiều quy trình xác nhận so với ack1 và ack0 và tốc độ truyền dữ liệu chậm.</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193</a:t>
            </a:fld>
            <a:endParaRPr lang="ko-KR" altLang="en-US" dirty="0"/>
          </a:p>
        </p:txBody>
      </p:sp>
    </p:spTree>
    <p:extLst>
      <p:ext uri="{BB962C8B-B14F-4D97-AF65-F5344CB8AC3E}">
        <p14:creationId xmlns:p14="http://schemas.microsoft.com/office/powerpoint/2010/main" val="1817724833"/>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r>
              <a:rPr lang="vi-VN" altLang="ko-KR" b="1" dirty="0">
                <a:latin typeface="SamsungOne-400" panose="020B0503030303020204" pitchFamily="34" charset="0"/>
              </a:rPr>
              <a:t>Min.insync.replicas là một cấu hình trên nhà môi giới biểu thị số lượng bản sao không đồng bộ tối thiểu cần có để </a:t>
            </a:r>
            <a:r>
              <a:rPr lang="en-US" altLang="ko-KR" b="1" dirty="0">
                <a:latin typeface="SamsungOne-400" panose="020B0503030303020204" pitchFamily="34" charset="0"/>
              </a:rPr>
              <a:t>broker </a:t>
            </a:r>
            <a:r>
              <a:rPr lang="vi-VN" altLang="ko-KR" b="1" dirty="0">
                <a:latin typeface="SamsungOne-400" panose="020B0503030303020204" pitchFamily="34" charset="0"/>
              </a:rPr>
              <a:t>cho phép</a:t>
            </a:r>
            <a:r>
              <a:rPr lang="en-US" altLang="ko-KR" b="1" dirty="0">
                <a:latin typeface="SamsungOne-400" panose="020B0503030303020204" pitchFamily="34" charset="0"/>
              </a:rPr>
              <a:t> </a:t>
            </a:r>
            <a:r>
              <a:rPr lang="en-US" altLang="ko-KR" b="1" dirty="0" err="1">
                <a:latin typeface="SamsungOne-400" panose="020B0503030303020204" pitchFamily="34" charset="0"/>
              </a:rPr>
              <a:t>yêu</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cầu</a:t>
            </a:r>
            <a:r>
              <a:rPr lang="vi-VN" altLang="ko-KR" b="1" dirty="0">
                <a:latin typeface="SamsungOne-400" panose="020B0503030303020204" pitchFamily="34" charset="0"/>
              </a:rPr>
              <a:t> acks=all.</a:t>
            </a:r>
            <a:endParaRPr lang="en-US" altLang="ko-KR" b="1" dirty="0">
              <a:latin typeface="SamsungOne-400" panose="020B0503030303020204" pitchFamily="34" charset="0"/>
            </a:endParaRPr>
          </a:p>
          <a:p>
            <a:r>
              <a:rPr lang="vi-VN" altLang="ko-KR" dirty="0">
                <a:latin typeface="SamsungOne-400" panose="020B0503030303020204" pitchFamily="34" charset="0"/>
              </a:rPr>
              <a:t>Vì Hệ số sao chép là 3, phân vùng có 1 người lãnh đạo và 2 người theo dõi.</a:t>
            </a:r>
          </a:p>
          <a:p>
            <a:r>
              <a:rPr lang="vi-VN" altLang="ko-KR" dirty="0">
                <a:latin typeface="SamsungOne-400" panose="020B0503030303020204" pitchFamily="34" charset="0"/>
              </a:rPr>
              <a:t>Nhà sản xuất đã thiết lập acks=all và cấu hình min.insync.replicas được đặt thành 1, để ngay cả khi tất cả những người theo dõi không sao chép được, người lãnh đạo phân vùng vẫn có thể gửi xác nhận cho nhà sản xuất. Ngay cả khi hai </a:t>
            </a:r>
            <a:r>
              <a:rPr lang="en-US" altLang="ko-KR" dirty="0">
                <a:latin typeface="SamsungOne-400" panose="020B0503030303020204" pitchFamily="34" charset="0"/>
              </a:rPr>
              <a:t>broker node </a:t>
            </a:r>
            <a:r>
              <a:rPr lang="vi-VN" altLang="ko-KR" dirty="0">
                <a:latin typeface="SamsungOne-400" panose="020B0503030303020204" pitchFamily="34" charset="0"/>
              </a:rPr>
              <a:t>gặp sự cố trong quá trình hoạt động, nhà sản xuất vẫn có thể gửi tin nhắn bình thường.</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194</a:t>
            </a:fld>
            <a:endParaRPr lang="ko-KR" altLang="en-US" dirty="0"/>
          </a:p>
        </p:txBody>
      </p:sp>
    </p:spTree>
    <p:extLst>
      <p:ext uri="{BB962C8B-B14F-4D97-AF65-F5344CB8AC3E}">
        <p14:creationId xmlns:p14="http://schemas.microsoft.com/office/powerpoint/2010/main" val="2787102674"/>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r>
              <a:rPr lang="vi-VN" altLang="ko-KR" b="0" dirty="0">
                <a:latin typeface="SamsungOne-400" panose="020B0503030303020204" pitchFamily="34" charset="0"/>
              </a:rPr>
              <a:t>Như được hiển thị, min.insync.replicas=2 cho phép acks=all yêu cầu tiếp tục hoạt động khi ít nhất 2 bản sao của phân vùng được đồng bộ hóa.</a:t>
            </a:r>
          </a:p>
          <a:p>
            <a:r>
              <a:rPr lang="vi-VN" altLang="ko-KR" b="0" dirty="0">
                <a:latin typeface="SamsungOne-400" panose="020B0503030303020204" pitchFamily="34" charset="0"/>
              </a:rPr>
              <a:t>Nhà sản xuất thường đẩy thông báo tiếp theo tại đây vì Người lãnh đạo và Người theo dõi1 đã sao chép dữ liệu bằng ACK.</a:t>
            </a:r>
          </a:p>
          <a:p>
            <a:endParaRPr lang="vi-VN" altLang="ko-KR" b="0" dirty="0">
              <a:latin typeface="SamsungOne-400" panose="020B0503030303020204" pitchFamily="34" charset="0"/>
            </a:endParaRPr>
          </a:p>
          <a:p>
            <a:r>
              <a:rPr lang="vi-VN" altLang="ko-KR" b="0" dirty="0">
                <a:latin typeface="SamsungOne-400" panose="020B0503030303020204" pitchFamily="34" charset="0"/>
              </a:rPr>
              <a:t>Tất cả yêu cầu với acks=all sẽ không được xử lý và nhận được phản hồi lỗi nếu số bản sao không đồng bộ thấp hơn số lượng tối thiểu đã định cấu hình.</a:t>
            </a:r>
          </a:p>
          <a:p>
            <a:endParaRPr lang="vi-VN" altLang="ko-KR" b="0" dirty="0">
              <a:latin typeface="SamsungOne-400" panose="020B0503030303020204" pitchFamily="34" charset="0"/>
            </a:endParaRPr>
          </a:p>
          <a:p>
            <a:r>
              <a:rPr lang="vi-VN" altLang="ko-KR" b="0" dirty="0">
                <a:latin typeface="SamsungOne-400" panose="020B0503030303020204" pitchFamily="34" charset="0"/>
              </a:rPr>
              <a:t>Mặc dù acks=all, Replication Factor=3 và min.insync.replicas=2 được mô tả là các ví dụ ổn định nhất, nhưng chúng không phải là các tùy chọn được sử dụng nhiều nhất trong môi trường sản xuất thực tế.</a:t>
            </a:r>
          </a:p>
          <a:p>
            <a:r>
              <a:rPr lang="vi-VN" altLang="ko-KR" b="0" dirty="0">
                <a:latin typeface="SamsungOne-400" panose="020B0503030303020204" pitchFamily="34" charset="0"/>
              </a:rPr>
              <a:t>Tùy chọn được sử dụng nhiều nhất trong môi trường sản xuất là acks=1 thay vì acks=all của nhà sản xuất.</a:t>
            </a:r>
            <a:endParaRPr lang="ko-KR" altLang="en-US" b="0"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195</a:t>
            </a:fld>
            <a:endParaRPr lang="ko-KR" altLang="en-US" dirty="0"/>
          </a:p>
        </p:txBody>
      </p:sp>
    </p:spTree>
    <p:extLst>
      <p:ext uri="{BB962C8B-B14F-4D97-AF65-F5344CB8AC3E}">
        <p14:creationId xmlns:p14="http://schemas.microsoft.com/office/powerpoint/2010/main" val="1617783094"/>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Làm thế nào để xác định tên chủ đề?</a:t>
            </a:r>
          </a:p>
          <a:p>
            <a:r>
              <a:rPr lang="vi-VN" altLang="ko-KR" b="0" dirty="0">
                <a:latin typeface="SamsungOne-400" panose="020B0503030303020204" pitchFamily="34" charset="0"/>
              </a:rPr>
              <a:t>Nó bao gồm như môi trường Phát triển / ứng dụng / kiểu dữ liệu tương tự.</a:t>
            </a:r>
          </a:p>
          <a:p>
            <a:r>
              <a:rPr lang="vi-VN" altLang="ko-KR" b="0" dirty="0">
                <a:latin typeface="SamsungOne-400" panose="020B0503030303020204" pitchFamily="34" charset="0"/>
              </a:rPr>
              <a:t>Nếu công ty là Kafka công khai, hãy thêm tên của nhóm sở hữu chủ đề vào tên chủ đề.</a:t>
            </a:r>
          </a:p>
          <a:p>
            <a:r>
              <a:rPr lang="vi-VN" altLang="ko-KR" b="0" dirty="0">
                <a:latin typeface="SamsungOne-400" panose="020B0503030303020204" pitchFamily="34" charset="0"/>
              </a:rPr>
              <a:t>Ví dụ điển hình là advertise-receiver-notification-prod, android-application-sms-dev.</a:t>
            </a:r>
          </a:p>
          <a:p>
            <a:endParaRPr lang="vi-VN" altLang="ko-KR" b="0" dirty="0">
              <a:latin typeface="SamsungOne-400" panose="020B0503030303020204" pitchFamily="34" charset="0"/>
            </a:endParaRPr>
          </a:p>
          <a:p>
            <a:r>
              <a:rPr lang="vi-VN" altLang="ko-KR" b="0" dirty="0">
                <a:latin typeface="SamsungOne-400" panose="020B0503030303020204" pitchFamily="34" charset="0"/>
              </a:rPr>
              <a:t>Ví dụ không tốt chẳng hạn như thử nghiệm, người gửi email, tin nhắn sms và dev.prod.message.. V.v.</a:t>
            </a:r>
            <a:endParaRPr lang="en-US" altLang="ko-KR" b="0" dirty="0">
              <a:latin typeface="SamsungOne-400" panose="020B0503030303020204" pitchFamily="34" charset="0"/>
            </a:endParaRPr>
          </a:p>
          <a:p>
            <a:endParaRPr lang="en-US" altLang="ko-KR" b="0" dirty="0">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r>
              <a:rPr lang="en-US" altLang="ko-KR" b="0" dirty="0" err="1">
                <a:latin typeface="SamsungOne-400" panose="020B0503030303020204" pitchFamily="34" charset="0"/>
              </a:rPr>
              <a:t>Điều</a:t>
            </a:r>
            <a:r>
              <a:rPr lang="en-US" altLang="ko-KR" b="0" dirty="0">
                <a:latin typeface="SamsungOne-400" panose="020B0503030303020204" pitchFamily="34" charset="0"/>
              </a:rPr>
              <a:t> </a:t>
            </a:r>
            <a:r>
              <a:rPr lang="en-US" altLang="ko-KR" b="0" dirty="0" err="1">
                <a:latin typeface="SamsungOne-400" panose="020B0503030303020204" pitchFamily="34" charset="0"/>
              </a:rPr>
              <a:t>này</a:t>
            </a:r>
            <a:r>
              <a:rPr lang="en-US" altLang="ko-KR" b="0" dirty="0">
                <a:latin typeface="SamsungOne-400" panose="020B0503030303020204" pitchFamily="34" charset="0"/>
              </a:rPr>
              <a:t> </a:t>
            </a:r>
            <a:r>
              <a:rPr lang="en-US" altLang="ko-KR" b="0" dirty="0" err="1">
                <a:latin typeface="SamsungOne-400" panose="020B0503030303020204" pitchFamily="34" charset="0"/>
              </a:rPr>
              <a:t>là</a:t>
            </a:r>
            <a:r>
              <a:rPr lang="en-US" altLang="ko-KR" b="0" dirty="0">
                <a:latin typeface="SamsungOne-400" panose="020B0503030303020204" pitchFamily="34" charset="0"/>
              </a:rPr>
              <a:t> </a:t>
            </a:r>
            <a:r>
              <a:rPr lang="en-US" altLang="ko-KR" b="0" dirty="0" err="1">
                <a:latin typeface="SamsungOne-400" panose="020B0503030303020204" pitchFamily="34" charset="0"/>
              </a:rPr>
              <a:t>không</a:t>
            </a:r>
            <a:r>
              <a:rPr lang="en-US" altLang="ko-KR" b="0" dirty="0">
                <a:latin typeface="SamsungOne-400" panose="020B0503030303020204" pitchFamily="34" charset="0"/>
              </a:rPr>
              <a:t> </a:t>
            </a:r>
            <a:r>
              <a:rPr lang="en-US" altLang="ko-KR" b="0" dirty="0" err="1">
                <a:latin typeface="SamsungOne-400" panose="020B0503030303020204" pitchFamily="34" charset="0"/>
              </a:rPr>
              <a:t>bắt</a:t>
            </a:r>
            <a:r>
              <a:rPr lang="en-US" altLang="ko-KR" b="0" dirty="0">
                <a:latin typeface="SamsungOne-400" panose="020B0503030303020204" pitchFamily="34" charset="0"/>
              </a:rPr>
              <a:t> </a:t>
            </a:r>
            <a:r>
              <a:rPr lang="en-US" altLang="ko-KR" b="0" dirty="0" err="1">
                <a:latin typeface="SamsungOne-400" panose="020B0503030303020204" pitchFamily="34" charset="0"/>
              </a:rPr>
              <a:t>buộc</a:t>
            </a:r>
            <a:r>
              <a:rPr lang="en-US" altLang="ko-KR" b="0" dirty="0">
                <a:latin typeface="SamsungOne-400" panose="020B0503030303020204" pitchFamily="34" charset="0"/>
              </a:rPr>
              <a:t>.</a:t>
            </a:r>
          </a:p>
          <a:p>
            <a:r>
              <a:rPr lang="en-US" altLang="ko-KR" b="0" dirty="0" err="1">
                <a:latin typeface="SamsungOne-400" panose="020B0503030303020204" pitchFamily="34" charset="0"/>
              </a:rPr>
              <a:t>Chỉ</a:t>
            </a:r>
            <a:r>
              <a:rPr lang="en-US" altLang="ko-KR" b="0" dirty="0">
                <a:latin typeface="SamsungOne-400" panose="020B0503030303020204" pitchFamily="34" charset="0"/>
              </a:rPr>
              <a:t> </a:t>
            </a:r>
            <a:r>
              <a:rPr lang="en-US" altLang="ko-KR" b="0" dirty="0" err="1">
                <a:latin typeface="SamsungOne-400" panose="020B0503030303020204" pitchFamily="34" charset="0"/>
              </a:rPr>
              <a:t>là</a:t>
            </a:r>
            <a:r>
              <a:rPr lang="en-US" altLang="ko-KR" b="0" dirty="0">
                <a:latin typeface="SamsungOne-400" panose="020B0503030303020204" pitchFamily="34" charset="0"/>
              </a:rPr>
              <a:t> </a:t>
            </a:r>
            <a:r>
              <a:rPr lang="en-US" altLang="ko-KR" b="0" dirty="0" err="1">
                <a:latin typeface="SamsungOne-400" panose="020B0503030303020204" pitchFamily="34" charset="0"/>
              </a:rPr>
              <a:t>một</a:t>
            </a:r>
            <a:r>
              <a:rPr lang="en-US" altLang="ko-KR" b="0" dirty="0">
                <a:latin typeface="SamsungOne-400" panose="020B0503030303020204" pitchFamily="34" charset="0"/>
              </a:rPr>
              <a:t> </a:t>
            </a:r>
            <a:r>
              <a:rPr lang="en-US" altLang="ko-KR" b="0" dirty="0" err="1">
                <a:latin typeface="SamsungOne-400" panose="020B0503030303020204" pitchFamily="34" charset="0"/>
              </a:rPr>
              <a:t>gợi</a:t>
            </a:r>
            <a:r>
              <a:rPr lang="en-US" altLang="ko-KR" b="0" dirty="0">
                <a:latin typeface="SamsungOne-400" panose="020B0503030303020204" pitchFamily="34" charset="0"/>
              </a:rPr>
              <a:t> ý </a:t>
            </a:r>
            <a:r>
              <a:rPr lang="en-US" altLang="ko-KR" b="0" dirty="0" err="1">
                <a:latin typeface="SamsungOne-400" panose="020B0503030303020204" pitchFamily="34" charset="0"/>
              </a:rPr>
              <a:t>để</a:t>
            </a:r>
            <a:r>
              <a:rPr lang="en-US" altLang="ko-KR" b="0" dirty="0">
                <a:latin typeface="SamsungOne-400" panose="020B0503030303020204" pitchFamily="34" charset="0"/>
              </a:rPr>
              <a:t> </a:t>
            </a:r>
            <a:r>
              <a:rPr lang="en-US" altLang="ko-KR" b="0" dirty="0" err="1">
                <a:latin typeface="SamsungOne-400" panose="020B0503030303020204" pitchFamily="34" charset="0"/>
              </a:rPr>
              <a:t>đặt</a:t>
            </a:r>
            <a:r>
              <a:rPr lang="en-US" altLang="ko-KR" b="0" dirty="0">
                <a:latin typeface="SamsungOne-400" panose="020B0503030303020204" pitchFamily="34" charset="0"/>
              </a:rPr>
              <a:t> </a:t>
            </a:r>
            <a:r>
              <a:rPr lang="en-US" altLang="ko-KR" b="0" dirty="0" err="1">
                <a:latin typeface="SamsungOne-400" panose="020B0503030303020204" pitchFamily="34" charset="0"/>
              </a:rPr>
              <a:t>tên</a:t>
            </a:r>
            <a:r>
              <a:rPr lang="en-US" altLang="ko-KR" b="0" dirty="0">
                <a:latin typeface="SamsungOne-400" panose="020B0503030303020204" pitchFamily="34" charset="0"/>
              </a:rPr>
              <a:t>.</a:t>
            </a:r>
          </a:p>
          <a:p>
            <a:r>
              <a:rPr lang="en-US" altLang="ko-KR" b="0" dirty="0" err="1">
                <a:latin typeface="SamsungOne-400" panose="020B0503030303020204" pitchFamily="34" charset="0"/>
              </a:rPr>
              <a:t>Trong</a:t>
            </a:r>
            <a:r>
              <a:rPr lang="en-US" altLang="ko-KR" b="0" dirty="0">
                <a:latin typeface="SamsungOne-400" panose="020B0503030303020204" pitchFamily="34" charset="0"/>
              </a:rPr>
              <a:t> </a:t>
            </a:r>
            <a:r>
              <a:rPr lang="en-US" altLang="ko-KR" b="0" dirty="0" err="1">
                <a:latin typeface="SamsungOne-400" panose="020B0503030303020204" pitchFamily="34" charset="0"/>
              </a:rPr>
              <a:t>thực</a:t>
            </a:r>
            <a:r>
              <a:rPr lang="en-US" altLang="ko-KR" b="0" dirty="0">
                <a:latin typeface="SamsungOne-400" panose="020B0503030303020204" pitchFamily="34" charset="0"/>
              </a:rPr>
              <a:t> </a:t>
            </a:r>
            <a:r>
              <a:rPr lang="en-US" altLang="ko-KR" b="0" dirty="0" err="1">
                <a:latin typeface="SamsungOne-400" panose="020B0503030303020204" pitchFamily="34" charset="0"/>
              </a:rPr>
              <a:t>tế</a:t>
            </a:r>
            <a:r>
              <a:rPr lang="en-US" altLang="ko-KR" b="0" dirty="0">
                <a:latin typeface="SamsungOne-400" panose="020B0503030303020204" pitchFamily="34" charset="0"/>
              </a:rPr>
              <a:t>, </a:t>
            </a:r>
            <a:r>
              <a:rPr lang="en-US" altLang="ko-KR" b="0" dirty="0" err="1">
                <a:latin typeface="SamsungOne-400" panose="020B0503030303020204" pitchFamily="34" charset="0"/>
              </a:rPr>
              <a:t>việc</a:t>
            </a:r>
            <a:r>
              <a:rPr lang="en-US" altLang="ko-KR" b="0" dirty="0">
                <a:latin typeface="SamsungOne-400" panose="020B0503030303020204" pitchFamily="34" charset="0"/>
              </a:rPr>
              <a:t> </a:t>
            </a:r>
            <a:r>
              <a:rPr lang="en-US" altLang="ko-KR" b="0" dirty="0" err="1">
                <a:latin typeface="SamsungOne-400" panose="020B0503030303020204" pitchFamily="34" charset="0"/>
              </a:rPr>
              <a:t>đặt</a:t>
            </a:r>
            <a:r>
              <a:rPr lang="en-US" altLang="ko-KR" b="0" dirty="0">
                <a:latin typeface="SamsungOne-400" panose="020B0503030303020204" pitchFamily="34" charset="0"/>
              </a:rPr>
              <a:t> </a:t>
            </a:r>
            <a:r>
              <a:rPr lang="en-US" altLang="ko-KR" b="0" dirty="0" err="1">
                <a:latin typeface="SamsungOne-400" panose="020B0503030303020204" pitchFamily="34" charset="0"/>
              </a:rPr>
              <a:t>tên</a:t>
            </a:r>
            <a:r>
              <a:rPr lang="en-US" altLang="ko-KR" b="0" dirty="0">
                <a:latin typeface="SamsungOne-400" panose="020B0503030303020204" pitchFamily="34" charset="0"/>
              </a:rPr>
              <a:t> </a:t>
            </a:r>
            <a:r>
              <a:rPr lang="en-US" altLang="ko-KR" b="0" dirty="0" err="1">
                <a:latin typeface="SamsungOne-400" panose="020B0503030303020204" pitchFamily="34" charset="0"/>
              </a:rPr>
              <a:t>là</a:t>
            </a:r>
            <a:r>
              <a:rPr lang="en-US" altLang="ko-KR" b="0" dirty="0">
                <a:latin typeface="SamsungOne-400" panose="020B0503030303020204" pitchFamily="34" charset="0"/>
              </a:rPr>
              <a:t> </a:t>
            </a:r>
            <a:r>
              <a:rPr lang="en-US" altLang="ko-KR" b="0" dirty="0" err="1">
                <a:latin typeface="SamsungOne-400" panose="020B0503030303020204" pitchFamily="34" charset="0"/>
              </a:rPr>
              <a:t>rất</a:t>
            </a:r>
            <a:r>
              <a:rPr lang="en-US" altLang="ko-KR" b="0" dirty="0">
                <a:latin typeface="SamsungOne-400" panose="020B0503030303020204" pitchFamily="34" charset="0"/>
              </a:rPr>
              <a:t> </a:t>
            </a:r>
            <a:r>
              <a:rPr lang="en-US" altLang="ko-KR" b="0" dirty="0" err="1">
                <a:latin typeface="SamsungOne-400" panose="020B0503030303020204" pitchFamily="34" charset="0"/>
              </a:rPr>
              <a:t>quan</a:t>
            </a:r>
            <a:r>
              <a:rPr lang="en-US" altLang="ko-KR" b="0" dirty="0">
                <a:latin typeface="SamsungOne-400" panose="020B0503030303020204" pitchFamily="34" charset="0"/>
              </a:rPr>
              <a:t> </a:t>
            </a:r>
            <a:r>
              <a:rPr lang="en-US" altLang="ko-KR" b="0" dirty="0" err="1">
                <a:latin typeface="SamsungOne-400" panose="020B0503030303020204" pitchFamily="34" charset="0"/>
              </a:rPr>
              <a:t>trọng</a:t>
            </a:r>
            <a:r>
              <a:rPr lang="en-US" altLang="ko-KR" b="0" dirty="0">
                <a:latin typeface="SamsungOne-400" panose="020B0503030303020204" pitchFamily="34" charset="0"/>
              </a:rPr>
              <a:t> </a:t>
            </a:r>
            <a:r>
              <a:rPr lang="en-US" altLang="ko-KR" b="0" dirty="0" err="1">
                <a:latin typeface="SamsungOne-400" panose="020B0503030303020204" pitchFamily="34" charset="0"/>
              </a:rPr>
              <a:t>để</a:t>
            </a:r>
            <a:r>
              <a:rPr lang="en-US" altLang="ko-KR" b="0" dirty="0">
                <a:latin typeface="SamsungOne-400" panose="020B0503030303020204" pitchFamily="34" charset="0"/>
              </a:rPr>
              <a:t> </a:t>
            </a:r>
            <a:r>
              <a:rPr lang="en-US" altLang="ko-KR" b="0" dirty="0" err="1">
                <a:latin typeface="SamsungOne-400" panose="020B0503030303020204" pitchFamily="34" charset="0"/>
              </a:rPr>
              <a:t>tránh</a:t>
            </a:r>
            <a:r>
              <a:rPr lang="en-US" altLang="ko-KR" b="0" dirty="0">
                <a:latin typeface="SamsungOne-400" panose="020B0503030303020204" pitchFamily="34" charset="0"/>
              </a:rPr>
              <a:t> </a:t>
            </a:r>
            <a:r>
              <a:rPr lang="en-US" altLang="ko-KR" b="0" dirty="0" err="1">
                <a:latin typeface="SamsungOne-400" panose="020B0503030303020204" pitchFamily="34" charset="0"/>
              </a:rPr>
              <a:t>nhầm</a:t>
            </a:r>
            <a:r>
              <a:rPr lang="en-US" altLang="ko-KR" b="0" dirty="0">
                <a:latin typeface="SamsungOne-400" panose="020B0503030303020204" pitchFamily="34" charset="0"/>
              </a:rPr>
              <a:t> </a:t>
            </a:r>
            <a:r>
              <a:rPr lang="en-US" altLang="ko-KR" b="0" dirty="0" err="1">
                <a:latin typeface="SamsungOne-400" panose="020B0503030303020204" pitchFamily="34" charset="0"/>
              </a:rPr>
              <a:t>lẫn</a:t>
            </a:r>
            <a:r>
              <a:rPr lang="en-US" altLang="ko-KR" b="0" dirty="0">
                <a:latin typeface="SamsungOne-400" panose="020B0503030303020204" pitchFamily="34" charset="0"/>
              </a:rPr>
              <a:t>.</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196</a:t>
            </a:fld>
            <a:endParaRPr lang="ko-KR" altLang="en-US" dirty="0"/>
          </a:p>
        </p:txBody>
      </p:sp>
    </p:spTree>
    <p:extLst>
      <p:ext uri="{BB962C8B-B14F-4D97-AF65-F5344CB8AC3E}">
        <p14:creationId xmlns:p14="http://schemas.microsoft.com/office/powerpoint/2010/main" val="2665272168"/>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197</a:t>
            </a:fld>
            <a:endParaRPr lang="ko-KR" altLang="en-US" dirty="0"/>
          </a:p>
        </p:txBody>
      </p:sp>
    </p:spTree>
    <p:extLst>
      <p:ext uri="{BB962C8B-B14F-4D97-AF65-F5344CB8AC3E}">
        <p14:creationId xmlns:p14="http://schemas.microsoft.com/office/powerpoint/2010/main" val="1943691640"/>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dirty="0">
                <a:latin typeface="SamsungOne-400" panose="020B0503030303020204" pitchFamily="34" charset="0"/>
              </a:rPr>
              <a:t>Điều quan trọng là phân vùng này có thể tăng số lượng của chúng trong quá trình hoạt động, nhưng không bao giờ giảm đi.</a:t>
            </a:r>
          </a:p>
          <a:p>
            <a:r>
              <a:rPr lang="vi-VN" altLang="ko-KR" dirty="0">
                <a:latin typeface="SamsungOne-400" panose="020B0503030303020204" pitchFamily="34" charset="0"/>
              </a:rPr>
              <a:t>Vì lý do này, việc tăng số lượng phân vùng là một vấn đề cần xem xét cẩn thận.</a:t>
            </a:r>
            <a:endParaRPr lang="en-US" altLang="ko-KR" dirty="0">
              <a:latin typeface="SamsungOne-400" panose="020B0503030303020204" pitchFamily="34" charset="0"/>
            </a:endParaRPr>
          </a:p>
          <a:p>
            <a:endParaRPr lang="en-US" altLang="ko-KR" b="1" dirty="0">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r>
              <a:rPr lang="vi-VN" altLang="ko-KR" dirty="0">
                <a:latin typeface="SamsungOne-400" panose="020B0503030303020204" pitchFamily="34" charset="0"/>
              </a:rPr>
              <a:t>Nhà sản xuất tải dữ liệu trong Kafka và Nhóm người tiêu dùng A và B nhận Chủ đề Wiken và Tbl mà họ nên xử lý tương ứng.</a:t>
            </a:r>
          </a:p>
          <a:p>
            <a:endParaRPr lang="vi-VN" altLang="ko-KR" dirty="0">
              <a:latin typeface="SamsungOne-400" panose="020B0503030303020204" pitchFamily="34" charset="0"/>
            </a:endParaRPr>
          </a:p>
          <a:p>
            <a:r>
              <a:rPr lang="vi-VN" altLang="ko-KR" dirty="0">
                <a:latin typeface="SamsungOne-400" panose="020B0503030303020204" pitchFamily="34" charset="0"/>
              </a:rPr>
              <a:t>Wiken và Tbl mỗi cái được chia thành 3 phân vùng, mỗi phân vùng được sao chép thành 3 bản sao.</a:t>
            </a:r>
          </a:p>
          <a:p>
            <a:r>
              <a:rPr lang="vi-VN" altLang="ko-KR" dirty="0">
                <a:latin typeface="SamsungOne-400" panose="020B0503030303020204" pitchFamily="34" charset="0"/>
              </a:rPr>
              <a:t>Một đầu đọc sẽ được chọn từ ba bản sao (phân vùng được sơn màu xanh lam nhạt) và đầu đọc sẽ phụ trách tất cả các hoạt động đọc và ghi dữ liệu.</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198</a:t>
            </a:fld>
            <a:endParaRPr lang="ko-KR" altLang="en-US" dirty="0"/>
          </a:p>
        </p:txBody>
      </p:sp>
    </p:spTree>
    <p:extLst>
      <p:ext uri="{BB962C8B-B14F-4D97-AF65-F5344CB8AC3E}">
        <p14:creationId xmlns:p14="http://schemas.microsoft.com/office/powerpoint/2010/main" val="383811037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normAutofit/>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dirty="0">
                <a:latin typeface="SamsungOne-400" panose="020B0503030303020204" pitchFamily="34" charset="0"/>
              </a:rPr>
              <a:t>Các </a:t>
            </a:r>
            <a:r>
              <a:rPr lang="en-US" altLang="ko-KR" dirty="0">
                <a:latin typeface="SamsungOne-400" panose="020B0503030303020204" pitchFamily="34" charset="0"/>
              </a:rPr>
              <a:t>broker</a:t>
            </a:r>
            <a:r>
              <a:rPr lang="vi-VN" altLang="ko-KR" dirty="0">
                <a:latin typeface="SamsungOne-400" panose="020B0503030303020204" pitchFamily="34" charset="0"/>
              </a:rPr>
              <a:t> lưu trữ đầy đủ một phân vùng chủ đề trên đĩa (nhật ký cam kết)</a:t>
            </a:r>
          </a:p>
          <a:p>
            <a:r>
              <a:rPr lang="vi-VN" altLang="ko-KR" dirty="0">
                <a:latin typeface="SamsungOne-400" panose="020B0503030303020204" pitchFamily="34" charset="0"/>
              </a:rPr>
              <a:t>Một </a:t>
            </a:r>
            <a:r>
              <a:rPr lang="en-US" altLang="ko-KR" dirty="0">
                <a:latin typeface="SamsungOne-400" panose="020B0503030303020204" pitchFamily="34" charset="0"/>
              </a:rPr>
              <a:t>broker</a:t>
            </a:r>
            <a:r>
              <a:rPr lang="en-US" altLang="ko-KR" baseline="0" dirty="0">
                <a:latin typeface="SamsungOne-400" panose="020B0503030303020204" pitchFamily="34" charset="0"/>
              </a:rPr>
              <a:t> </a:t>
            </a:r>
            <a:r>
              <a:rPr lang="vi-VN" altLang="ko-KR" dirty="0">
                <a:latin typeface="SamsungOne-400" panose="020B0503030303020204" pitchFamily="34" charset="0"/>
              </a:rPr>
              <a:t>duy nhất có thể lưu trữ ~1000 phân vùng chủ đề</a:t>
            </a:r>
            <a:endParaRPr lang="en-US" altLang="ko-KR" dirty="0">
              <a:latin typeface="SamsungOne-400" panose="020B0503030303020204" pitchFamily="34" charset="0"/>
            </a:endParaRPr>
          </a:p>
          <a:p>
            <a:r>
              <a:rPr lang="vi-VN" altLang="ko-KR" dirty="0">
                <a:latin typeface="SamsungOne-400" panose="020B0503030303020204" pitchFamily="34" charset="0"/>
              </a:rPr>
              <a:t>Một </a:t>
            </a:r>
            <a:r>
              <a:rPr lang="en-US" altLang="ko-KR" dirty="0">
                <a:latin typeface="SamsungOne-400" panose="020B0503030303020204" pitchFamily="34" charset="0"/>
              </a:rPr>
              <a:t>broker</a:t>
            </a:r>
            <a:r>
              <a:rPr lang="vi-VN" altLang="ko-KR" dirty="0">
                <a:latin typeface="SamsungOne-400" panose="020B0503030303020204" pitchFamily="34" charset="0"/>
              </a:rPr>
              <a:t> được bầu làm điều khiển cụm</a:t>
            </a:r>
            <a:endParaRPr lang="en-US" altLang="ko-KR" dirty="0">
              <a:latin typeface="SamsungOne-400" panose="020B0503030303020204" pitchFamily="34" charset="0"/>
            </a:endParaRPr>
          </a:p>
          <a:p>
            <a:r>
              <a:rPr lang="en-US" altLang="ko-KR" dirty="0">
                <a:latin typeface="SamsungOne-400" panose="020B0503030303020204" pitchFamily="34" charset="0"/>
              </a:rPr>
              <a:t>- </a:t>
            </a:r>
            <a:r>
              <a:rPr lang="en-US" altLang="ko-KR" dirty="0" err="1">
                <a:latin typeface="SamsungOne-400" panose="020B0503030303020204" pitchFamily="34" charset="0"/>
              </a:rPr>
              <a:t>Điều</a:t>
            </a:r>
            <a:r>
              <a:rPr lang="en-US" altLang="ko-KR" dirty="0">
                <a:latin typeface="SamsungOne-400" panose="020B0503030303020204" pitchFamily="34" charset="0"/>
              </a:rPr>
              <a:t> </a:t>
            </a:r>
            <a:r>
              <a:rPr lang="en-US" altLang="ko-KR" dirty="0" err="1">
                <a:latin typeface="SamsungOne-400" panose="020B0503030303020204" pitchFamily="34" charset="0"/>
              </a:rPr>
              <a:t>phối</a:t>
            </a:r>
            <a:r>
              <a:rPr lang="en-US" altLang="ko-KR" dirty="0">
                <a:latin typeface="SamsungOne-400" panose="020B0503030303020204" pitchFamily="34" charset="0"/>
              </a:rPr>
              <a:t> zookeeper</a:t>
            </a:r>
          </a:p>
          <a:p>
            <a:pPr marL="171450" indent="-171450">
              <a:buFontTx/>
              <a:buChar char="-"/>
            </a:pPr>
            <a:r>
              <a:rPr lang="en-US" altLang="ko-KR" dirty="0" err="1">
                <a:latin typeface="SamsungOne-400" panose="020B0503030303020204" pitchFamily="34" charset="0"/>
              </a:rPr>
              <a:t>Chịu</a:t>
            </a:r>
            <a:r>
              <a:rPr lang="en-US" altLang="ko-KR" dirty="0">
                <a:latin typeface="SamsungOne-400" panose="020B0503030303020204" pitchFamily="34" charset="0"/>
              </a:rPr>
              <a:t> </a:t>
            </a:r>
            <a:r>
              <a:rPr lang="en-US" altLang="ko-KR" dirty="0" err="1">
                <a:latin typeface="SamsungOne-400" panose="020B0503030303020204" pitchFamily="34" charset="0"/>
              </a:rPr>
              <a:t>trách</a:t>
            </a:r>
            <a:r>
              <a:rPr lang="en-US" altLang="ko-KR" dirty="0">
                <a:latin typeface="SamsungOne-400" panose="020B0503030303020204" pitchFamily="34" charset="0"/>
              </a:rPr>
              <a:t> </a:t>
            </a:r>
            <a:r>
              <a:rPr lang="en-US" altLang="ko-KR" dirty="0" err="1">
                <a:latin typeface="SamsungOne-400" panose="020B0503030303020204" pitchFamily="34" charset="0"/>
              </a:rPr>
              <a:t>nhiệm</a:t>
            </a:r>
            <a:r>
              <a:rPr lang="en-US" altLang="ko-KR" dirty="0">
                <a:latin typeface="SamsungOne-400" panose="020B0503030303020204" pitchFamily="34" charset="0"/>
              </a:rPr>
              <a:t> </a:t>
            </a:r>
            <a:r>
              <a:rPr lang="en-US" altLang="ko-KR" dirty="0" err="1">
                <a:latin typeface="SamsungOne-400" panose="020B0503030303020204" pitchFamily="34" charset="0"/>
              </a:rPr>
              <a:t>phân</a:t>
            </a:r>
            <a:r>
              <a:rPr lang="en-US" altLang="ko-KR" dirty="0">
                <a:latin typeface="SamsungOne-400" panose="020B0503030303020204" pitchFamily="34" charset="0"/>
              </a:rPr>
              <a:t> </a:t>
            </a:r>
            <a:r>
              <a:rPr lang="en-US" altLang="ko-KR" dirty="0" err="1">
                <a:latin typeface="SamsungOne-400" panose="020B0503030303020204" pitchFamily="34" charset="0"/>
              </a:rPr>
              <a:t>công</a:t>
            </a:r>
            <a:r>
              <a:rPr lang="en-US" altLang="ko-KR" dirty="0">
                <a:latin typeface="SamsungOne-400" panose="020B0503030303020204" pitchFamily="34" charset="0"/>
              </a:rPr>
              <a:t> </a:t>
            </a:r>
            <a:r>
              <a:rPr lang="en-US" altLang="ko-KR" dirty="0" err="1">
                <a:latin typeface="SamsungOne-400" panose="020B0503030303020204" pitchFamily="34" charset="0"/>
              </a:rPr>
              <a:t>phân</a:t>
            </a:r>
            <a:r>
              <a:rPr lang="en-US" altLang="ko-KR" dirty="0">
                <a:latin typeface="SamsungOne-400" panose="020B0503030303020204" pitchFamily="34" charset="0"/>
              </a:rPr>
              <a:t> </a:t>
            </a:r>
            <a:r>
              <a:rPr lang="en-US" altLang="ko-KR" dirty="0" err="1">
                <a:latin typeface="SamsungOne-400" panose="020B0503030303020204" pitchFamily="34" charset="0"/>
              </a:rPr>
              <a:t>vùng</a:t>
            </a:r>
            <a:r>
              <a:rPr lang="en-US" altLang="ko-KR" dirty="0">
                <a:latin typeface="SamsungOne-400" panose="020B0503030303020204" pitchFamily="34" charset="0"/>
              </a:rPr>
              <a:t> </a:t>
            </a:r>
            <a:r>
              <a:rPr lang="en-US" altLang="ko-KR" dirty="0" err="1">
                <a:latin typeface="SamsungOne-400" panose="020B0503030303020204" pitchFamily="34" charset="0"/>
              </a:rPr>
              <a:t>chủ</a:t>
            </a:r>
            <a:r>
              <a:rPr lang="en-US" altLang="ko-KR" dirty="0">
                <a:latin typeface="SamsungOne-400" panose="020B0503030303020204" pitchFamily="34" charset="0"/>
              </a:rPr>
              <a:t> </a:t>
            </a:r>
            <a:r>
              <a:rPr lang="en-US" altLang="ko-KR" dirty="0" err="1">
                <a:latin typeface="SamsungOne-400" panose="020B0503030303020204" pitchFamily="34" charset="0"/>
              </a:rPr>
              <a:t>đề</a:t>
            </a:r>
            <a:endParaRPr lang="en-US" altLang="ko-KR" dirty="0">
              <a:latin typeface="SamsungOne-400" panose="020B0503030303020204" pitchFamily="34" charset="0"/>
            </a:endParaRPr>
          </a:p>
          <a:p>
            <a:pPr marL="0" indent="0">
              <a:buFontTx/>
              <a:buNone/>
            </a:pPr>
            <a:endParaRPr lang="en-US"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Nếu bộ điều khiển hiện tại bị hỏng, ZooKeeper sẽ chọn một trong những </a:t>
            </a:r>
            <a:r>
              <a:rPr lang="en-US" altLang="ko-KR" dirty="0">
                <a:latin typeface="SamsungOne-400" panose="020B0503030303020204" pitchFamily="34" charset="0"/>
              </a:rPr>
              <a:t>broker </a:t>
            </a:r>
            <a:r>
              <a:rPr lang="vi-VN" altLang="ko-KR" dirty="0">
                <a:latin typeface="SamsungOne-400" panose="020B0503030303020204" pitchFamily="34" charset="0"/>
              </a:rPr>
              <a:t>còn lại và thiết lập nó làm bộ điều khiển mới.</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Bộ điều khiển đóng vai trò xác định phân vùng dẫn đầu trong số các phân vùng được sao chép.</a:t>
            </a:r>
            <a:endParaRPr lang="en-US" altLang="ko-KR" dirty="0">
              <a:latin typeface="SamsungOne-400" panose="020B0503030303020204" pitchFamily="34" charset="0"/>
            </a:endParaRPr>
          </a:p>
          <a:p>
            <a:endParaRPr lang="en-US" altLang="ko-KR" b="1" dirty="0">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r>
              <a:rPr lang="en-US" altLang="ko-KR" dirty="0" err="1">
                <a:latin typeface="SamsungOne-400" panose="020B0503030303020204" pitchFamily="34" charset="0"/>
              </a:rPr>
              <a:t>Mỗi</a:t>
            </a:r>
            <a:r>
              <a:rPr lang="en-US" altLang="ko-KR" dirty="0">
                <a:latin typeface="SamsungOne-400" panose="020B0503030303020204" pitchFamily="34" charset="0"/>
              </a:rPr>
              <a:t> </a:t>
            </a:r>
            <a:r>
              <a:rPr lang="en-US" altLang="ko-KR" dirty="0" err="1">
                <a:latin typeface="SamsungOne-400" panose="020B0503030303020204" pitchFamily="34" charset="0"/>
              </a:rPr>
              <a:t>trình</a:t>
            </a:r>
            <a:r>
              <a:rPr lang="en-US" altLang="ko-KR" dirty="0">
                <a:latin typeface="SamsungOne-400" panose="020B0503030303020204" pitchFamily="34" charset="0"/>
              </a:rPr>
              <a:t> </a:t>
            </a:r>
            <a:r>
              <a:rPr lang="en-US" altLang="ko-KR" dirty="0" err="1">
                <a:latin typeface="SamsungOne-400" panose="020B0503030303020204" pitchFamily="34" charset="0"/>
              </a:rPr>
              <a:t>nền</a:t>
            </a:r>
            <a:r>
              <a:rPr lang="en-US" altLang="ko-KR" dirty="0">
                <a:latin typeface="SamsungOne-400" panose="020B0503030303020204" pitchFamily="34" charset="0"/>
              </a:rPr>
              <a:t> broker </a:t>
            </a:r>
            <a:r>
              <a:rPr lang="en-US" altLang="ko-KR" dirty="0" err="1">
                <a:latin typeface="SamsungOne-400" panose="020B0503030303020204" pitchFamily="34" charset="0"/>
              </a:rPr>
              <a:t>chạy</a:t>
            </a:r>
            <a:r>
              <a:rPr lang="en-US" altLang="ko-KR" dirty="0">
                <a:latin typeface="SamsungOne-400" panose="020B0503030303020204" pitchFamily="34" charset="0"/>
              </a:rPr>
              <a:t> </a:t>
            </a:r>
            <a:r>
              <a:rPr lang="en-US" altLang="ko-KR" dirty="0" err="1">
                <a:latin typeface="SamsungOne-400" panose="020B0503030303020204" pitchFamily="34" charset="0"/>
              </a:rPr>
              <a:t>trong</a:t>
            </a:r>
            <a:r>
              <a:rPr lang="en-US" altLang="ko-KR" dirty="0">
                <a:latin typeface="SamsungOne-400" panose="020B0503030303020204" pitchFamily="34" charset="0"/>
              </a:rPr>
              <a:t> JVM </a:t>
            </a:r>
            <a:r>
              <a:rPr lang="en-US" altLang="ko-KR" dirty="0" err="1">
                <a:latin typeface="SamsungOne-400" panose="020B0503030303020204" pitchFamily="34" charset="0"/>
              </a:rPr>
              <a:t>riêng</a:t>
            </a:r>
            <a:r>
              <a:rPr lang="en-US" altLang="ko-KR" dirty="0">
                <a:latin typeface="SamsungOne-400" panose="020B0503030303020204" pitchFamily="34" charset="0"/>
              </a:rPr>
              <a:t> </a:t>
            </a:r>
            <a:r>
              <a:rPr lang="en-US" altLang="ko-KR" dirty="0" err="1">
                <a:latin typeface="SamsungOne-400" panose="020B0503030303020204" pitchFamily="34" charset="0"/>
              </a:rPr>
              <a:t>của</a:t>
            </a:r>
            <a:r>
              <a:rPr lang="en-US" altLang="ko-KR" dirty="0">
                <a:latin typeface="SamsungOne-400" panose="020B0503030303020204" pitchFamily="34" charset="0"/>
              </a:rPr>
              <a:t> </a:t>
            </a:r>
            <a:r>
              <a:rPr lang="en-US" altLang="ko-KR" dirty="0" err="1">
                <a:latin typeface="SamsungOne-400" panose="020B0503030303020204" pitchFamily="34" charset="0"/>
              </a:rPr>
              <a:t>nó</a:t>
            </a:r>
            <a:endParaRPr lang="en-US" altLang="ko-KR" dirty="0">
              <a:latin typeface="SamsungOne-400" panose="020B0503030303020204" pitchFamily="34" charset="0"/>
            </a:endParaRPr>
          </a:p>
          <a:p>
            <a:r>
              <a:rPr lang="en-US" altLang="ko-KR" dirty="0" err="1">
                <a:latin typeface="SamsungOne-400" panose="020B0503030303020204" pitchFamily="34" charset="0"/>
              </a:rPr>
              <a:t>Một</a:t>
            </a:r>
            <a:r>
              <a:rPr lang="en-US" altLang="ko-KR" dirty="0">
                <a:latin typeface="SamsungOne-400" panose="020B0503030303020204" pitchFamily="34" charset="0"/>
              </a:rPr>
              <a:t> </a:t>
            </a:r>
            <a:r>
              <a:rPr lang="en-US" altLang="ko-KR" dirty="0" err="1">
                <a:latin typeface="SamsungOne-400" panose="020B0503030303020204" pitchFamily="34" charset="0"/>
              </a:rPr>
              <a:t>máy</a:t>
            </a:r>
            <a:r>
              <a:rPr lang="en-US" altLang="ko-KR" dirty="0">
                <a:latin typeface="SamsungOne-400" panose="020B0503030303020204" pitchFamily="34" charset="0"/>
              </a:rPr>
              <a:t> </a:t>
            </a:r>
            <a:r>
              <a:rPr lang="en-US" altLang="ko-KR" dirty="0" err="1">
                <a:latin typeface="SamsungOne-400" panose="020B0503030303020204" pitchFamily="34" charset="0"/>
              </a:rPr>
              <a:t>có</a:t>
            </a:r>
            <a:r>
              <a:rPr lang="en-US" altLang="ko-KR" dirty="0">
                <a:latin typeface="SamsungOne-400" panose="020B0503030303020204" pitchFamily="34" charset="0"/>
              </a:rPr>
              <a:t> </a:t>
            </a:r>
            <a:r>
              <a:rPr lang="en-US" altLang="ko-KR" dirty="0" err="1">
                <a:latin typeface="SamsungOne-400" panose="020B0503030303020204" pitchFamily="34" charset="0"/>
              </a:rPr>
              <a:t>thể</a:t>
            </a:r>
            <a:r>
              <a:rPr lang="en-US" altLang="ko-KR" dirty="0">
                <a:latin typeface="SamsungOne-400" panose="020B0503030303020204" pitchFamily="34" charset="0"/>
              </a:rPr>
              <a:t> </a:t>
            </a:r>
            <a:r>
              <a:rPr lang="en-US" altLang="ko-KR" dirty="0" err="1">
                <a:latin typeface="SamsungOne-400" panose="020B0503030303020204" pitchFamily="34" charset="0"/>
              </a:rPr>
              <a:t>chạy</a:t>
            </a:r>
            <a:r>
              <a:rPr lang="en-US" altLang="ko-KR" dirty="0">
                <a:latin typeface="SamsungOne-400" panose="020B0503030303020204" pitchFamily="34" charset="0"/>
              </a:rPr>
              <a:t> </a:t>
            </a:r>
            <a:r>
              <a:rPr lang="en-US" altLang="ko-KR" dirty="0" err="1">
                <a:latin typeface="SamsungOne-400" panose="020B0503030303020204" pitchFamily="34" charset="0"/>
              </a:rPr>
              <a:t>nhiều</a:t>
            </a:r>
            <a:r>
              <a:rPr lang="en-US" altLang="ko-KR" dirty="0">
                <a:latin typeface="SamsungOne-400" panose="020B0503030303020204" pitchFamily="34" charset="0"/>
              </a:rPr>
              <a:t> </a:t>
            </a:r>
            <a:r>
              <a:rPr lang="en-US" altLang="ko-KR" dirty="0" err="1">
                <a:latin typeface="SamsungOne-400" panose="020B0503030303020204" pitchFamily="34" charset="0"/>
              </a:rPr>
              <a:t>quy</a:t>
            </a:r>
            <a:r>
              <a:rPr lang="en-US" altLang="ko-KR" dirty="0">
                <a:latin typeface="SamsungOne-400" panose="020B0503030303020204" pitchFamily="34" charset="0"/>
              </a:rPr>
              <a:t> </a:t>
            </a:r>
            <a:r>
              <a:rPr lang="en-US" altLang="ko-KR" dirty="0" err="1">
                <a:latin typeface="SamsungOne-400" panose="020B0503030303020204" pitchFamily="34" charset="0"/>
              </a:rPr>
              <a:t>trình</a:t>
            </a:r>
            <a:r>
              <a:rPr lang="en-US" altLang="ko-KR" dirty="0">
                <a:latin typeface="SamsungOne-400" panose="020B0503030303020204" pitchFamily="34" charset="0"/>
              </a:rPr>
              <a:t> broker</a:t>
            </a:r>
          </a:p>
          <a:p>
            <a:r>
              <a:rPr lang="en-US" altLang="ko-KR" dirty="0" err="1">
                <a:latin typeface="SamsungOne-400" panose="020B0503030303020204" pitchFamily="34" charset="0"/>
              </a:rPr>
              <a:t>Các</a:t>
            </a:r>
            <a:r>
              <a:rPr lang="en-US" altLang="ko-KR" dirty="0">
                <a:latin typeface="SamsungOne-400" panose="020B0503030303020204" pitchFamily="34" charset="0"/>
              </a:rPr>
              <a:t> broker </a:t>
            </a:r>
            <a:r>
              <a:rPr lang="en-US" altLang="ko-KR" dirty="0" err="1">
                <a:latin typeface="SamsungOne-400" panose="020B0503030303020204" pitchFamily="34" charset="0"/>
              </a:rPr>
              <a:t>đại</a:t>
            </a:r>
            <a:r>
              <a:rPr lang="en-US" altLang="ko-KR" dirty="0">
                <a:latin typeface="SamsungOne-400" panose="020B0503030303020204" pitchFamily="34" charset="0"/>
              </a:rPr>
              <a:t> </a:t>
            </a:r>
            <a:r>
              <a:rPr lang="en-US" altLang="ko-KR" dirty="0" err="1">
                <a:latin typeface="SamsungOne-400" panose="020B0503030303020204" pitchFamily="34" charset="0"/>
              </a:rPr>
              <a:t>diện</a:t>
            </a:r>
            <a:r>
              <a:rPr lang="en-US" altLang="ko-KR" dirty="0">
                <a:latin typeface="SamsungOne-400" panose="020B0503030303020204" pitchFamily="34" charset="0"/>
              </a:rPr>
              <a:t> </a:t>
            </a:r>
            <a:r>
              <a:rPr lang="en-US" altLang="ko-KR" dirty="0" err="1">
                <a:latin typeface="SamsungOne-400" panose="020B0503030303020204" pitchFamily="34" charset="0"/>
              </a:rPr>
              <a:t>cho</a:t>
            </a:r>
            <a:r>
              <a:rPr lang="en-US" altLang="ko-KR" dirty="0">
                <a:latin typeface="SamsungOne-400" panose="020B0503030303020204" pitchFamily="34" charset="0"/>
              </a:rPr>
              <a:t> </a:t>
            </a:r>
            <a:r>
              <a:rPr lang="en-US" altLang="ko-KR" dirty="0" err="1">
                <a:latin typeface="SamsungOne-400" panose="020B0503030303020204" pitchFamily="34" charset="0"/>
              </a:rPr>
              <a:t>các</a:t>
            </a:r>
            <a:r>
              <a:rPr lang="en-US" altLang="ko-KR" dirty="0">
                <a:latin typeface="SamsungOne-400" panose="020B0503030303020204" pitchFamily="34" charset="0"/>
              </a:rPr>
              <a:t> </a:t>
            </a:r>
            <a:r>
              <a:rPr lang="en-US" altLang="ko-KR" dirty="0" err="1">
                <a:latin typeface="SamsungOne-400" panose="020B0503030303020204" pitchFamily="34" charset="0"/>
              </a:rPr>
              <a:t>quy</a:t>
            </a:r>
            <a:r>
              <a:rPr lang="en-US" altLang="ko-KR" dirty="0">
                <a:latin typeface="SamsungOne-400" panose="020B0503030303020204" pitchFamily="34" charset="0"/>
              </a:rPr>
              <a:t> </a:t>
            </a:r>
            <a:r>
              <a:rPr lang="en-US" altLang="ko-KR" dirty="0" err="1">
                <a:latin typeface="SamsungOne-400" panose="020B0503030303020204" pitchFamily="34" charset="0"/>
              </a:rPr>
              <a:t>trình</a:t>
            </a:r>
            <a:r>
              <a:rPr lang="en-US" altLang="ko-KR" dirty="0">
                <a:latin typeface="SamsungOne-400" panose="020B0503030303020204" pitchFamily="34" charset="0"/>
              </a:rPr>
              <a:t> </a:t>
            </a:r>
            <a:r>
              <a:rPr lang="en-US" altLang="ko-KR" dirty="0" err="1">
                <a:latin typeface="SamsungOne-400" panose="020B0503030303020204" pitchFamily="34" charset="0"/>
              </a:rPr>
              <a:t>chính</a:t>
            </a:r>
            <a:r>
              <a:rPr lang="en-US" altLang="ko-KR" dirty="0">
                <a:latin typeface="SamsungOne-400" panose="020B0503030303020204" pitchFamily="34" charset="0"/>
              </a:rPr>
              <a:t> </a:t>
            </a:r>
            <a:r>
              <a:rPr lang="en-US" altLang="ko-KR" dirty="0" err="1">
                <a:latin typeface="SamsungOne-400" panose="020B0503030303020204" pitchFamily="34" charset="0"/>
              </a:rPr>
              <a:t>trong</a:t>
            </a:r>
            <a:r>
              <a:rPr lang="en-US" altLang="ko-KR" dirty="0">
                <a:latin typeface="SamsungOne-400" panose="020B0503030303020204" pitchFamily="34" charset="0"/>
              </a:rPr>
              <a:t> </a:t>
            </a:r>
            <a:r>
              <a:rPr lang="en-US" altLang="ko-KR" dirty="0" err="1">
                <a:latin typeface="SamsungOne-400" panose="020B0503030303020204" pitchFamily="34" charset="0"/>
              </a:rPr>
              <a:t>cụm</a:t>
            </a:r>
            <a:r>
              <a:rPr lang="en-US" altLang="ko-KR" dirty="0">
                <a:latin typeface="SamsungOne-400" panose="020B0503030303020204" pitchFamily="34" charset="0"/>
              </a:rPr>
              <a:t> Kafka</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199</a:t>
            </a:fld>
            <a:endParaRPr lang="ko-KR" altLang="en-US" dirty="0"/>
          </a:p>
        </p:txBody>
      </p:sp>
    </p:spTree>
    <p:extLst>
      <p:ext uri="{BB962C8B-B14F-4D97-AF65-F5344CB8AC3E}">
        <p14:creationId xmlns:p14="http://schemas.microsoft.com/office/powerpoint/2010/main" val="58370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2</a:t>
            </a:fld>
            <a:endParaRPr lang="ko-KR" altLang="en-US" dirty="0"/>
          </a:p>
        </p:txBody>
      </p:sp>
    </p:spTree>
    <p:extLst>
      <p:ext uri="{BB962C8B-B14F-4D97-AF65-F5344CB8AC3E}">
        <p14:creationId xmlns:p14="http://schemas.microsoft.com/office/powerpoint/2010/main" val="33780881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Sqoop có thể lưu dữ liệu ở nhiều định dạng khác nhau.</a:t>
            </a:r>
          </a:p>
          <a:p>
            <a:r>
              <a:rPr lang="vi-VN" altLang="ko-KR" b="0" dirty="0">
                <a:latin typeface="SamsungOne-400" panose="020B0503030303020204" pitchFamily="34" charset="0"/>
              </a:rPr>
              <a:t>Văn bản: Tốt nhất nếu chúng ta muốn xem trực quan dữ liệu đến</a:t>
            </a:r>
          </a:p>
          <a:p>
            <a:r>
              <a:rPr lang="vi-VN" altLang="ko-KR" b="0" dirty="0">
                <a:latin typeface="SamsungOne-400" panose="020B0503030303020204" pitchFamily="34" charset="0"/>
              </a:rPr>
              <a:t>Tệp Sequence: Một trong những định dạng tệp hadoop sớm nhất và không còn được sử dụng nhiều nữa</a:t>
            </a:r>
          </a:p>
          <a:p>
            <a:r>
              <a:rPr lang="en-US" altLang="ko-KR" b="0" dirty="0">
                <a:latin typeface="SamsungOne-400" panose="020B0503030303020204" pitchFamily="34" charset="0"/>
              </a:rPr>
              <a:t>Parquet</a:t>
            </a:r>
            <a:r>
              <a:rPr lang="vi-VN" altLang="ko-KR" b="0" dirty="0">
                <a:latin typeface="SamsungOne-400" panose="020B0503030303020204" pitchFamily="34" charset="0"/>
              </a:rPr>
              <a:t>: Định dạng lưu trữ cột và tùy chọn tốt nhất nếu chúng tôi sẽ thực hiện nhiều truy vấn trên dữ liệu</a:t>
            </a:r>
          </a:p>
          <a:p>
            <a:r>
              <a:rPr lang="vi-VN" altLang="ko-KR" b="0" dirty="0">
                <a:latin typeface="SamsungOne-400" panose="020B0503030303020204" pitchFamily="34" charset="0"/>
              </a:rPr>
              <a:t>Avro: Một định dạng tốt để tuần tự hóa/giải tuần tự hóa, chẳng hạn như trong RPC (gọi thủ tục từ xa)</a:t>
            </a:r>
            <a:endParaRPr lang="en-US" altLang="ko-KR" b="0" dirty="0">
              <a:latin typeface="SamsungOne-400" panose="020B0503030303020204" pitchFamily="34" charset="0"/>
            </a:endParaRPr>
          </a:p>
          <a:p>
            <a:endParaRPr lang="en-US" altLang="ko-KR" b="0" dirty="0">
              <a:latin typeface="SamsungOne-400" panose="020B0503030303020204" pitchFamily="34" charset="0"/>
            </a:endParaRPr>
          </a:p>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p>
          <a:p>
            <a:r>
              <a:rPr lang="vi-VN" altLang="ko-KR" b="0" dirty="0">
                <a:latin typeface="SamsungOne-400" panose="020B0503030303020204" pitchFamily="34" charset="0"/>
              </a:rPr>
              <a:t>Sqoop có thể nhập dữ liệu và lưu dưới dạng tệp văn bản, tệp trình tự, định dạng </a:t>
            </a:r>
            <a:r>
              <a:rPr lang="en-US" altLang="ko-KR" b="0" dirty="0">
                <a:latin typeface="SamsungOne-400" panose="020B0503030303020204" pitchFamily="34" charset="0"/>
              </a:rPr>
              <a:t>parquet</a:t>
            </a:r>
            <a:r>
              <a:rPr lang="en-US" altLang="ko-KR" b="0" baseline="0" dirty="0">
                <a:latin typeface="SamsungOne-400" panose="020B0503030303020204" pitchFamily="34" charset="0"/>
              </a:rPr>
              <a:t> </a:t>
            </a:r>
            <a:r>
              <a:rPr lang="vi-VN" altLang="ko-KR" b="0" dirty="0">
                <a:latin typeface="SamsungOne-400" panose="020B0503030303020204" pitchFamily="34" charset="0"/>
              </a:rPr>
              <a:t>hoặc định dạng avro</a:t>
            </a:r>
            <a:endParaRPr lang="en-US" altLang="ko-KR" b="0" dirty="0">
              <a:latin typeface="SamsungOne-400" panose="020B0503030303020204" pitchFamily="34" charset="0"/>
            </a:endParaRPr>
          </a:p>
          <a:p>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ore-KR" sz="1200" b="1" kern="1200" dirty="0">
                <a:solidFill>
                  <a:schemeClr val="tx1"/>
                </a:solidFill>
                <a:latin typeface="SamsungOne-400" panose="020B0503030303020204" pitchFamily="34" charset="0"/>
                <a:ea typeface="+mn-ea"/>
                <a:cs typeface="+mn-cs"/>
              </a:rPr>
              <a:t>[</a:t>
            </a:r>
            <a:r>
              <a:rPr lang="en-US" altLang="ko-Kore-KR" sz="1200" b="1" kern="1200" dirty="0" err="1">
                <a:solidFill>
                  <a:schemeClr val="tx1"/>
                </a:solidFill>
                <a:latin typeface="SamsungOne-400" panose="020B0503030303020204" pitchFamily="34" charset="0"/>
                <a:ea typeface="+mn-ea"/>
                <a:cs typeface="+mn-cs"/>
              </a:rPr>
              <a:t>Tài</a:t>
            </a:r>
            <a:r>
              <a:rPr lang="en-US" altLang="ko-Kore-KR" sz="1200" b="1" kern="1200" baseline="0" dirty="0">
                <a:solidFill>
                  <a:schemeClr val="tx1"/>
                </a:solidFill>
                <a:latin typeface="SamsungOne-400" panose="020B0503030303020204" pitchFamily="34" charset="0"/>
                <a:ea typeface="+mn-ea"/>
                <a:cs typeface="+mn-cs"/>
              </a:rPr>
              <a:t> </a:t>
            </a:r>
            <a:r>
              <a:rPr lang="en-US" altLang="ko-Kore-KR" sz="1200" b="1" kern="1200" baseline="0" dirty="0" err="1">
                <a:solidFill>
                  <a:schemeClr val="tx1"/>
                </a:solidFill>
                <a:latin typeface="SamsungOne-400" panose="020B0503030303020204" pitchFamily="34" charset="0"/>
                <a:ea typeface="+mn-ea"/>
                <a:cs typeface="+mn-cs"/>
              </a:rPr>
              <a:t>liệu</a:t>
            </a:r>
            <a:r>
              <a:rPr lang="en-US" altLang="ko-Kore-KR" sz="1200" b="1" kern="1200" baseline="0" dirty="0">
                <a:solidFill>
                  <a:schemeClr val="tx1"/>
                </a:solidFill>
                <a:latin typeface="SamsungOne-400" panose="020B0503030303020204" pitchFamily="34" charset="0"/>
                <a:ea typeface="+mn-ea"/>
                <a:cs typeface="+mn-cs"/>
              </a:rPr>
              <a:t> </a:t>
            </a:r>
            <a:r>
              <a:rPr lang="en-US" altLang="ko-Kore-KR" sz="1200" b="1" kern="1200" baseline="0" dirty="0" err="1">
                <a:solidFill>
                  <a:schemeClr val="tx1"/>
                </a:solidFill>
                <a:latin typeface="SamsungOne-400" panose="020B0503030303020204" pitchFamily="34" charset="0"/>
                <a:ea typeface="+mn-ea"/>
                <a:cs typeface="+mn-cs"/>
              </a:rPr>
              <a:t>tham</a:t>
            </a:r>
            <a:r>
              <a:rPr lang="en-US" altLang="ko-Kore-KR" sz="1200" b="1" kern="1200" baseline="0" dirty="0">
                <a:solidFill>
                  <a:schemeClr val="tx1"/>
                </a:solidFill>
                <a:latin typeface="SamsungOne-400" panose="020B0503030303020204" pitchFamily="34" charset="0"/>
                <a:ea typeface="+mn-ea"/>
                <a:cs typeface="+mn-cs"/>
              </a:rPr>
              <a:t> </a:t>
            </a:r>
            <a:r>
              <a:rPr lang="en-US" altLang="ko-Kore-KR" sz="1200" b="1" kern="1200" baseline="0" dirty="0" err="1">
                <a:solidFill>
                  <a:schemeClr val="tx1"/>
                </a:solidFill>
                <a:latin typeface="SamsungOne-400" panose="020B0503030303020204" pitchFamily="34" charset="0"/>
                <a:ea typeface="+mn-ea"/>
                <a:cs typeface="+mn-cs"/>
              </a:rPr>
              <a:t>khảo</a:t>
            </a:r>
            <a:r>
              <a:rPr lang="en-KR" altLang="ko-Kore-KR" sz="1200" b="1" kern="1200" dirty="0">
                <a:solidFill>
                  <a:schemeClr val="tx1"/>
                </a:solidFill>
                <a:latin typeface="SamsungOne-400" panose="020B0503030303020204" pitchFamily="34" charset="0"/>
                <a:ea typeface="+mn-ea"/>
                <a:cs typeface="+mn-cs"/>
              </a:rPr>
              <a:t>]</a:t>
            </a:r>
          </a:p>
          <a:p>
            <a:r>
              <a:rPr lang="en-US" altLang="ko-KR" b="0" dirty="0">
                <a:latin typeface="SamsungOne-400" panose="020B0503030303020204" pitchFamily="34" charset="0"/>
              </a:rPr>
              <a:t>https://sqoop.apache.org/docs/1.4.7/SqoopUserGuide.html#_file_formats</a:t>
            </a:r>
            <a:endParaRPr lang="en-KR" altLang="ko-KR" b="0"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20</a:t>
            </a:fld>
            <a:endParaRPr lang="ko-KR" altLang="en-US" dirty="0"/>
          </a:p>
        </p:txBody>
      </p:sp>
    </p:spTree>
    <p:extLst>
      <p:ext uri="{BB962C8B-B14F-4D97-AF65-F5344CB8AC3E}">
        <p14:creationId xmlns:p14="http://schemas.microsoft.com/office/powerpoint/2010/main" val="2586958630"/>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sz="1200" b="0" i="0" kern="1200" dirty="0">
                <a:solidFill>
                  <a:schemeClr val="tx1"/>
                </a:solidFill>
                <a:effectLst/>
                <a:latin typeface="SamsungOne-400" panose="020B0503030303020204" pitchFamily="34" charset="0"/>
              </a:rPr>
              <a:t>Thường chạy phiên bản ba hoặc phiên bản ZooKeeper.</a:t>
            </a:r>
          </a:p>
          <a:p>
            <a:r>
              <a:rPr lang="vi-VN" altLang="ko-KR" sz="1200" b="0" i="0" kern="1200" dirty="0">
                <a:solidFill>
                  <a:schemeClr val="tx1"/>
                </a:solidFill>
                <a:effectLst/>
                <a:latin typeface="SamsungOne-400" panose="020B0503030303020204" pitchFamily="34" charset="0"/>
              </a:rPr>
              <a:t>Apache ZooKeeper là một dự án phần mềm của Quỹ Phần mềm Apache.</a:t>
            </a:r>
          </a:p>
          <a:p>
            <a:r>
              <a:rPr lang="vi-VN" altLang="ko-KR" sz="1200" b="0" i="0" kern="1200" dirty="0">
                <a:solidFill>
                  <a:schemeClr val="tx1"/>
                </a:solidFill>
                <a:effectLst/>
                <a:latin typeface="SamsungOne-400" panose="020B0503030303020204" pitchFamily="34" charset="0"/>
              </a:rPr>
              <a:t>Về cơ bản, nó là kho lưu trữ khóa-giá trị phân cấp được phân cấp, được sử dụng để cung cấp dịch vụ cấu hình phân tán, dịch vụ đồng bộ hóa và đăng ký tên cho các hệ thống phân tán lớn.</a:t>
            </a:r>
            <a:endParaRPr lang="en-US" altLang="ko-KR" sz="1200" b="0" i="0" kern="1200" dirty="0">
              <a:solidFill>
                <a:schemeClr val="tx1"/>
              </a:solidFill>
              <a:effectLst/>
              <a:latin typeface="SamsungOne-400" panose="020B0503030303020204" pitchFamily="34" charset="0"/>
            </a:endParaRPr>
          </a:p>
          <a:p>
            <a:endParaRPr lang="en" altLang="ko-KR" dirty="0">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r>
              <a:rPr lang="vi-VN" altLang="ko-KR" dirty="0">
                <a:latin typeface="SamsungOne-400" panose="020B0503030303020204" pitchFamily="34" charset="0"/>
              </a:rPr>
              <a:t>Tùy thuộc vào phiên bản của Kafka và API được sử dụng, người tiêu dùng cũng có thể sử dụng nó để theo dõi con trỏ bù cho mỗi phân vùng.</a:t>
            </a:r>
          </a:p>
          <a:p>
            <a:r>
              <a:rPr lang="vi-VN" altLang="ko-KR" dirty="0">
                <a:latin typeface="SamsungOne-400" panose="020B0503030303020204" pitchFamily="34" charset="0"/>
              </a:rPr>
              <a:t>Nhà sản xuất và người tiêu dùng không cần xác định một nhà môi giới cụ thể (trong số tất cả họ có thể đang chạy trong một cụm) để liên hệ.</a:t>
            </a:r>
          </a:p>
          <a:p>
            <a:r>
              <a:rPr lang="vi-VN" altLang="ko-KR" dirty="0">
                <a:latin typeface="SamsungOne-400" panose="020B0503030303020204" pitchFamily="34" charset="0"/>
              </a:rPr>
              <a:t>Nhà sản xuất sẽ chỉ định danh sách một hoặc nhiều nhà môi giới để liên hệ; nếu nhà môi giới mong muốn không có sẵn, nó sẽ tự động duyệt qua danh sách các nhà môi giới cho đến khi tìm thấy một nhà môi giới phù hợp.</a:t>
            </a:r>
          </a:p>
          <a:p>
            <a:r>
              <a:rPr lang="vi-VN" altLang="ko-KR" dirty="0">
                <a:latin typeface="SamsungOne-400" panose="020B0503030303020204" pitchFamily="34" charset="0"/>
              </a:rPr>
              <a:t>Người tiêu dùng có nhiều API để lựa chọn, các API này khác nhau dựa trên phiên bản Kafka.</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200</a:t>
            </a:fld>
            <a:endParaRPr lang="ko-KR" altLang="en-US" dirty="0"/>
          </a:p>
        </p:txBody>
      </p:sp>
    </p:spTree>
    <p:extLst>
      <p:ext uri="{BB962C8B-B14F-4D97-AF65-F5344CB8AC3E}">
        <p14:creationId xmlns:p14="http://schemas.microsoft.com/office/powerpoint/2010/main" val="1697549214"/>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r>
              <a:rPr lang="vi-VN" altLang="ko-KR" dirty="0">
                <a:latin typeface="SamsungOne-400" panose="020B0503030303020204" pitchFamily="34" charset="0"/>
              </a:rPr>
              <a:t>Nhà sản xuất và người tiêu dùng được kết nối thông qua một nhà môi giới và trao đổi dữ liệu bằng các chủ đề.</a:t>
            </a:r>
            <a:endParaRPr lang="en-US" altLang="ko-KR" dirty="0">
              <a:latin typeface="SamsungOne-400" panose="020B0503030303020204" pitchFamily="34" charset="0"/>
            </a:endParaRPr>
          </a:p>
          <a:p>
            <a:r>
              <a:rPr lang="vi-VN" altLang="ko-KR" dirty="0"/>
              <a:t>- Kafka chạy trên một cụm bao gồm một hoặc nhiều máy chủ.</a:t>
            </a:r>
          </a:p>
          <a:p>
            <a:r>
              <a:rPr lang="vi-VN" altLang="ko-KR" dirty="0"/>
              <a:t>- Cụm Kafka lưu trữ các luồng bản ghi dữ liệu trong các danh mục được gọi là chủ đề.</a:t>
            </a:r>
          </a:p>
          <a:p>
            <a:r>
              <a:rPr lang="vi-VN" altLang="ko-KR" dirty="0"/>
              <a:t>- Mỗi bản ghi bao gồm khóa, giá trị và dấu thời gian.</a:t>
            </a:r>
          </a:p>
          <a:p>
            <a:r>
              <a:rPr lang="vi-VN" altLang="ko-KR" dirty="0"/>
              <a:t>- Liên kết lỏng lẻo giữa người sản xuất và người tiêu dùng</a:t>
            </a:r>
            <a:endParaRPr lang="en-KR" altLang="ko-KR" b="0" dirty="0">
              <a:latin typeface="SamsungOne-400" panose="020B0503030303020204" pitchFamily="34" charset="0"/>
            </a:endParaRPr>
          </a:p>
          <a:p>
            <a:endParaRPr lang="en-KR" altLang="ko-KR" b="0" dirty="0">
              <a:latin typeface="SamsungOne-400" panose="020B0503030303020204" pitchFamily="34" charset="0"/>
            </a:endParaRP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201</a:t>
            </a:fld>
            <a:endParaRPr lang="ko-KR" altLang="en-US" dirty="0"/>
          </a:p>
        </p:txBody>
      </p:sp>
    </p:spTree>
    <p:extLst>
      <p:ext uri="{BB962C8B-B14F-4D97-AF65-F5344CB8AC3E}">
        <p14:creationId xmlns:p14="http://schemas.microsoft.com/office/powerpoint/2010/main" val="44242399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Nhà sản xuất đẩy các thông báo được lưu vào đĩa.</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Thời gian lưu giữ có thể cấu hình được. Thông thường, bạn đặt thời gian lưu trữ là 7 ngày.</a:t>
            </a:r>
            <a:endParaRPr lang="en-US"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r>
              <a:rPr lang="en-US" altLang="ko-KR" sz="1200" kern="1200" dirty="0" err="1">
                <a:solidFill>
                  <a:schemeClr val="tx1"/>
                </a:solidFill>
                <a:effectLst/>
                <a:latin typeface="SamsungOne-400" panose="020B0503030303020204" pitchFamily="34" charset="0"/>
                <a:cs typeface="+mn-cs"/>
              </a:rPr>
              <a:t>Nhà</a:t>
            </a:r>
            <a:r>
              <a:rPr lang="en-US" altLang="ko-KR" sz="1200" kern="1200" dirty="0">
                <a:solidFill>
                  <a:schemeClr val="tx1"/>
                </a:solidFill>
                <a:effectLst/>
                <a:latin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cs typeface="+mn-cs"/>
              </a:rPr>
              <a:t>sản</a:t>
            </a:r>
            <a:r>
              <a:rPr lang="en-US" altLang="ko-KR" sz="1200" kern="1200" dirty="0">
                <a:solidFill>
                  <a:schemeClr val="tx1"/>
                </a:solidFill>
                <a:effectLst/>
                <a:latin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cs typeface="+mn-cs"/>
              </a:rPr>
              <a:t>xuất</a:t>
            </a:r>
            <a:r>
              <a:rPr lang="en-US" altLang="ko-KR" sz="1200" kern="1200" dirty="0">
                <a:solidFill>
                  <a:schemeClr val="tx1"/>
                </a:solidFill>
                <a:effectLst/>
                <a:latin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cs typeface="+mn-cs"/>
              </a:rPr>
              <a:t>là</a:t>
            </a:r>
            <a:r>
              <a:rPr lang="en-US" altLang="ko-KR" sz="1200" kern="1200" dirty="0">
                <a:solidFill>
                  <a:schemeClr val="tx1"/>
                </a:solidFill>
                <a:effectLst/>
                <a:latin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cs typeface="+mn-cs"/>
              </a:rPr>
              <a:t>ứng</a:t>
            </a:r>
            <a:r>
              <a:rPr lang="en-US" altLang="ko-KR" sz="1200" kern="1200" dirty="0">
                <a:solidFill>
                  <a:schemeClr val="tx1"/>
                </a:solidFill>
                <a:effectLst/>
                <a:latin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cs typeface="+mn-cs"/>
              </a:rPr>
              <a:t>dụng</a:t>
            </a:r>
            <a:r>
              <a:rPr lang="en-US" altLang="ko-KR" sz="1200" kern="1200" dirty="0">
                <a:solidFill>
                  <a:schemeClr val="tx1"/>
                </a:solidFill>
                <a:effectLst/>
                <a:latin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cs typeface="+mn-cs"/>
              </a:rPr>
              <a:t>khách</a:t>
            </a:r>
            <a:r>
              <a:rPr lang="en-US" altLang="ko-KR" sz="1200" kern="1200" dirty="0">
                <a:solidFill>
                  <a:schemeClr val="tx1"/>
                </a:solidFill>
                <a:effectLst/>
                <a:latin typeface="SamsungOne-400" panose="020B0503030303020204" pitchFamily="34" charset="0"/>
                <a:cs typeface="+mn-cs"/>
              </a:rPr>
              <a:t> Kafka </a:t>
            </a:r>
            <a:r>
              <a:rPr lang="en-US" altLang="ko-KR" sz="1200" kern="1200" dirty="0" err="1">
                <a:solidFill>
                  <a:schemeClr val="tx1"/>
                </a:solidFill>
                <a:effectLst/>
                <a:latin typeface="SamsungOne-400" panose="020B0503030303020204" pitchFamily="34" charset="0"/>
                <a:cs typeface="+mn-cs"/>
              </a:rPr>
              <a:t>xuất</a:t>
            </a:r>
            <a:r>
              <a:rPr lang="en-US" altLang="ko-KR" sz="1200" kern="1200" dirty="0">
                <a:solidFill>
                  <a:schemeClr val="tx1"/>
                </a:solidFill>
                <a:effectLst/>
                <a:latin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cs typeface="+mn-cs"/>
              </a:rPr>
              <a:t>bản</a:t>
            </a:r>
            <a:r>
              <a:rPr lang="en-US" altLang="ko-KR" sz="1200" kern="1200" dirty="0">
                <a:solidFill>
                  <a:schemeClr val="tx1"/>
                </a:solidFill>
                <a:effectLst/>
                <a:latin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cs typeface="+mn-cs"/>
              </a:rPr>
              <a:t>thông</a:t>
            </a:r>
            <a:r>
              <a:rPr lang="en-US" altLang="ko-KR" sz="1200" kern="1200" dirty="0">
                <a:solidFill>
                  <a:schemeClr val="tx1"/>
                </a:solidFill>
                <a:effectLst/>
                <a:latin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cs typeface="+mn-cs"/>
              </a:rPr>
              <a:t>báo</a:t>
            </a:r>
            <a:r>
              <a:rPr lang="en-US" altLang="ko-KR" sz="1200" kern="1200" dirty="0">
                <a:solidFill>
                  <a:schemeClr val="tx1"/>
                </a:solidFill>
                <a:effectLst/>
                <a:latin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cs typeface="+mn-cs"/>
              </a:rPr>
              <a:t>cho</a:t>
            </a:r>
            <a:r>
              <a:rPr lang="en-US" altLang="ko-KR" sz="1200" kern="1200" dirty="0">
                <a:solidFill>
                  <a:schemeClr val="tx1"/>
                </a:solidFill>
                <a:effectLst/>
                <a:latin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cs typeface="+mn-cs"/>
              </a:rPr>
              <a:t>một</a:t>
            </a:r>
            <a:r>
              <a:rPr lang="en-US" altLang="ko-KR" sz="1200" kern="1200" dirty="0">
                <a:solidFill>
                  <a:schemeClr val="tx1"/>
                </a:solidFill>
                <a:effectLst/>
                <a:latin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cs typeface="+mn-cs"/>
              </a:rPr>
              <a:t>chủ</a:t>
            </a:r>
            <a:r>
              <a:rPr lang="en-US" altLang="ko-KR" sz="1200" kern="1200" dirty="0">
                <a:solidFill>
                  <a:schemeClr val="tx1"/>
                </a:solidFill>
                <a:effectLst/>
                <a:latin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cs typeface="+mn-cs"/>
              </a:rPr>
              <a:t>đề</a:t>
            </a:r>
            <a:endParaRPr lang="en" altLang="ko-KR" sz="1200" kern="1200" dirty="0">
              <a:solidFill>
                <a:schemeClr val="tx1"/>
              </a:solidFill>
              <a:effectLst/>
              <a:latin typeface="SamsungOne-400" panose="020B0503030303020204" pitchFamily="34" charset="0"/>
              <a:cs typeface="+mn-cs"/>
            </a:endParaRPr>
          </a:p>
          <a:p>
            <a:r>
              <a:rPr lang="en" altLang="ko-KR" sz="1200" kern="1200" dirty="0">
                <a:solidFill>
                  <a:schemeClr val="tx1"/>
                </a:solidFill>
                <a:effectLst/>
                <a:latin typeface="SamsungOne-400" panose="020B0503030303020204" pitchFamily="34" charset="0"/>
                <a:cs typeface="+mn-cs"/>
              </a:rPr>
              <a:t>─ </a:t>
            </a:r>
            <a:r>
              <a:rPr lang="vi-VN" altLang="ko-KR" sz="1200" kern="1200" dirty="0">
                <a:solidFill>
                  <a:schemeClr val="tx1"/>
                </a:solidFill>
                <a:effectLst/>
                <a:latin typeface="SamsungOne-400" panose="020B0503030303020204" pitchFamily="34" charset="0"/>
                <a:cs typeface="+mn-cs"/>
              </a:rPr>
              <a:t>Có thể được cấu hình để thử lại nếu gửi không thành công</a:t>
            </a:r>
          </a:p>
          <a:p>
            <a:r>
              <a:rPr lang="vi-VN" altLang="ko-KR" sz="1200" kern="1200" dirty="0">
                <a:solidFill>
                  <a:schemeClr val="tx1"/>
                </a:solidFill>
                <a:effectLst/>
                <a:latin typeface="SamsungOne-400" panose="020B0503030303020204" pitchFamily="34" charset="0"/>
                <a:cs typeface="+mn-cs"/>
              </a:rPr>
              <a:t>─ Để đạt hiệu quả, nhà sản xuất có thể gửi một loạt tin nhắn cho </a:t>
            </a:r>
            <a:r>
              <a:rPr lang="en-US" altLang="ko-KR" sz="1200" kern="1200" dirty="0">
                <a:solidFill>
                  <a:schemeClr val="tx1"/>
                </a:solidFill>
                <a:effectLst/>
                <a:latin typeface="SamsungOne-400" panose="020B0503030303020204" pitchFamily="34" charset="0"/>
                <a:cs typeface="+mn-cs"/>
              </a:rPr>
              <a:t>broker</a:t>
            </a:r>
            <a:endParaRPr lang="en-KR" altLang="ko-KR" b="0" dirty="0">
              <a:latin typeface="SamsungOne-400" panose="020B0503030303020204" pitchFamily="34" charset="0"/>
            </a:endParaRPr>
          </a:p>
          <a:p>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202</a:t>
            </a:fld>
            <a:endParaRPr lang="ko-KR" altLang="en-US" dirty="0"/>
          </a:p>
        </p:txBody>
      </p:sp>
    </p:spTree>
    <p:extLst>
      <p:ext uri="{BB962C8B-B14F-4D97-AF65-F5344CB8AC3E}">
        <p14:creationId xmlns:p14="http://schemas.microsoft.com/office/powerpoint/2010/main" val="4204011209"/>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kern="1200" dirty="0">
                <a:solidFill>
                  <a:schemeClr val="tx1"/>
                </a:solidFill>
                <a:effectLst/>
                <a:latin typeface="SamsungOne-400" panose="020B0503030303020204" pitchFamily="34" charset="0"/>
                <a:cs typeface="+mn-cs"/>
              </a:rPr>
              <a:t>Nhà sản xuất và người tiêu dùng bị tách rời khỏi nhau.</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kern="1200" dirty="0">
                <a:solidFill>
                  <a:schemeClr val="tx1"/>
                </a:solidFill>
                <a:effectLst/>
                <a:latin typeface="SamsungOne-400" panose="020B0503030303020204" pitchFamily="34" charset="0"/>
                <a:cs typeface="+mn-cs"/>
              </a:rPr>
              <a:t>Giống như nhà sản xuất, người tiêu dùng tìm vị trí phân vùng của chủ đề để nhận tin nhắn từ cụm Kafka và người tiêu dùng gửi tin nhắn trực tiếp từ Kafka nơi phân vùng tồn tại.</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203</a:t>
            </a:fld>
            <a:endParaRPr lang="ko-KR" altLang="en-US" dirty="0"/>
          </a:p>
        </p:txBody>
      </p:sp>
    </p:spTree>
    <p:extLst>
      <p:ext uri="{BB962C8B-B14F-4D97-AF65-F5344CB8AC3E}">
        <p14:creationId xmlns:p14="http://schemas.microsoft.com/office/powerpoint/2010/main" val="122788051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normAutofit/>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en-US" altLang="ko-KR" b="0" dirty="0">
                <a:latin typeface="SamsungOne-400" panose="020B0503030303020204" pitchFamily="34" charset="0"/>
              </a:rPr>
              <a:t>Broker </a:t>
            </a:r>
            <a:r>
              <a:rPr lang="vi-VN" altLang="ko-KR" b="0" dirty="0">
                <a:latin typeface="SamsungOne-400" panose="020B0503030303020204" pitchFamily="34" charset="0"/>
              </a:rPr>
              <a:t>xử lý song song một chủ đề trên nhiều phân vùng để thực hiện.</a:t>
            </a:r>
          </a:p>
          <a:p>
            <a:r>
              <a:rPr lang="vi-VN" altLang="ko-KR" b="0" dirty="0">
                <a:latin typeface="SamsungOne-400" panose="020B0503030303020204" pitchFamily="34" charset="0"/>
              </a:rPr>
              <a:t>Tuy nhiên, nếu bạn xử lý nhiều phân vùng chỉ với một người tiêu dùng, thì bạn có thể gặp sự cố về hiệu suất.</a:t>
            </a:r>
          </a:p>
          <a:p>
            <a:r>
              <a:rPr lang="vi-VN" altLang="ko-KR" b="0" dirty="0">
                <a:latin typeface="SamsungOne-400" panose="020B0503030303020204" pitchFamily="34" charset="0"/>
              </a:rPr>
              <a:t>Vì vậy, Kafka Consumer cho phép nhiều người tiêu dùng thành lập Nhóm người tiêu dùng và đăng ký một chủ đề.</a:t>
            </a:r>
            <a:endParaRPr lang="en-US" altLang="ko-KR" b="0" dirty="0">
              <a:latin typeface="SamsungOne-400" panose="020B0503030303020204" pitchFamily="34" charset="0"/>
            </a:endParaRPr>
          </a:p>
          <a:p>
            <a:endParaRPr lang="en-US" altLang="ko-KR" b="0" dirty="0">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r>
              <a:rPr lang="vi-VN" altLang="ko-KR" dirty="0">
                <a:latin typeface="SamsungOne-400" panose="020B0503030303020204" pitchFamily="34" charset="0"/>
              </a:rPr>
              <a:t>Vì chỉ có một người tiêu dùng thuộc nhóm người tiêu dùng, người tiêu dùng "Người tiêu dùng 1" tiêu thụ dữ liệu từ tất cả các phân vùng.</a:t>
            </a:r>
          </a:p>
          <a:p>
            <a:r>
              <a:rPr lang="vi-VN" altLang="ko-KR" dirty="0">
                <a:latin typeface="SamsungOne-400" panose="020B0503030303020204" pitchFamily="34" charset="0"/>
              </a:rPr>
              <a:t>Như thể hiện trong hình trên, một người tiêu dùng đọc dữ liệu từ 4 phân vùng.</a:t>
            </a:r>
          </a:p>
          <a:p>
            <a:endParaRPr lang="vi-VN" altLang="ko-KR" dirty="0">
              <a:latin typeface="SamsungOne-400" panose="020B0503030303020204" pitchFamily="34" charset="0"/>
            </a:endParaRPr>
          </a:p>
          <a:p>
            <a:r>
              <a:rPr lang="vi-VN" altLang="ko-KR" dirty="0">
                <a:latin typeface="SamsungOne-400" panose="020B0503030303020204" pitchFamily="34" charset="0"/>
              </a:rPr>
              <a:t>Khi người tiêu dùng được định cấu hình theo cách này, sẽ mất nhiều thời gian để một người tiêu dùng xử lý tất cả các thông báo do nhà sản xuất tạo ra.</a:t>
            </a:r>
          </a:p>
          <a:p>
            <a:endParaRPr lang="vi-VN" altLang="ko-KR" dirty="0">
              <a:latin typeface="SamsungOne-400" panose="020B0503030303020204" pitchFamily="34" charset="0"/>
            </a:endParaRPr>
          </a:p>
          <a:p>
            <a:r>
              <a:rPr lang="vi-VN" altLang="ko-KR" dirty="0">
                <a:latin typeface="SamsungOne-400" panose="020B0503030303020204" pitchFamily="34" charset="0"/>
              </a:rPr>
              <a:t>Vì vậy, phía người tiêu dùng trở thành nút cổ chai và các tin nhắn chưa được xử lý tích lũy trong phân vùng Kafka.</a:t>
            </a:r>
          </a:p>
          <a:p>
            <a:r>
              <a:rPr lang="vi-VN" altLang="ko-KR" dirty="0">
                <a:latin typeface="SamsungOne-400" panose="020B0503030303020204" pitchFamily="34" charset="0"/>
              </a:rPr>
              <a:t>Sự chậm trễ như vậy có khả năng làm giảm hiệu suất thời gian thực của đường dẫn dữ liệu và cuối cùng dẫn đến lỗi.</a:t>
            </a:r>
            <a:endParaRPr lang="en-US" altLang="ko-KR"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204</a:t>
            </a:fld>
            <a:endParaRPr lang="ko-KR" altLang="en-US" dirty="0"/>
          </a:p>
        </p:txBody>
      </p:sp>
    </p:spTree>
    <p:extLst>
      <p:ext uri="{BB962C8B-B14F-4D97-AF65-F5344CB8AC3E}">
        <p14:creationId xmlns:p14="http://schemas.microsoft.com/office/powerpoint/2010/main" val="773332053"/>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dirty="0">
                <a:latin typeface="SamsungOne-400" panose="020B0503030303020204" pitchFamily="34" charset="0"/>
              </a:rPr>
              <a:t>Hãy xem xét một kịch bản lý tưởng trong đó hai người tiêu dùng chia sẻ quyền sở hữu bốn phân vùng cho hai người.</a:t>
            </a:r>
          </a:p>
          <a:p>
            <a:r>
              <a:rPr lang="vi-VN" altLang="ko-KR" dirty="0">
                <a:latin typeface="SamsungOne-400" panose="020B0503030303020204" pitchFamily="34" charset="0"/>
              </a:rPr>
              <a:t>Cấu hình này tăng gần gấp đôi tốc độ mà người tiêu dùng đọc dữ liệu được lưu trữ trong chủ đề, dẫn đến độ trễ ít hơn.</a:t>
            </a:r>
          </a:p>
          <a:p>
            <a:endParaRPr lang="vi-VN" altLang="ko-KR" dirty="0">
              <a:latin typeface="SamsungOne-400" panose="020B0503030303020204" pitchFamily="34" charset="0"/>
            </a:endParaRPr>
          </a:p>
          <a:p>
            <a:r>
              <a:rPr lang="vi-VN" altLang="ko-KR" dirty="0">
                <a:latin typeface="SamsungOne-400" panose="020B0503030303020204" pitchFamily="34" charset="0"/>
              </a:rPr>
              <a:t>Nếu vậy, việc tiếp tục thêm người tiêu dùng vào nhóm người tiêu dùng có làm tăng thông lượng theo tỷ lệ không? Không phải vậy.</a:t>
            </a:r>
            <a:endParaRPr lang="en-US" altLang="ko-KR" dirty="0">
              <a:latin typeface="SamsungOne-400" panose="020B0503030303020204" pitchFamily="34" charset="0"/>
            </a:endParaRPr>
          </a:p>
          <a:p>
            <a:endParaRPr lang="en-US" altLang="ko-KR" dirty="0">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r>
              <a:rPr lang="vi-VN" altLang="ko-KR" dirty="0">
                <a:latin typeface="SamsungOne-400" panose="020B0503030303020204" pitchFamily="34" charset="0"/>
              </a:rPr>
              <a:t>Đã thêm một người tiêu dùng vào nhóm người tiêu dùng để mở rộng quy mô.</a:t>
            </a:r>
          </a:p>
          <a:p>
            <a:r>
              <a:rPr lang="vi-VN" altLang="ko-KR" dirty="0">
                <a:latin typeface="SamsungOne-400" panose="020B0503030303020204" pitchFamily="34" charset="0"/>
              </a:rPr>
              <a:t>Bây giờ, trong nhóm người tiêu dùng, "Người tiêu dùng 2" tồn tại cùng với "Người tiêu dùng 1" đã tồn tại trước đó.</a:t>
            </a:r>
          </a:p>
          <a:p>
            <a:endParaRPr lang="vi-VN" altLang="ko-KR" dirty="0">
              <a:latin typeface="SamsungOne-400" panose="020B0503030303020204" pitchFamily="34" charset="0"/>
            </a:endParaRPr>
          </a:p>
          <a:p>
            <a:r>
              <a:rPr lang="vi-VN" altLang="ko-KR" dirty="0">
                <a:latin typeface="SamsungOne-400" panose="020B0503030303020204" pitchFamily="34" charset="0"/>
              </a:rPr>
              <a:t>Khi một người tiêu dùng được thêm vào nhóm người tiêu dùng, những người tiêu dùng thuộc nhóm người tiêu dùng sẽ chia sẻ quyền sở hữu các phân vùng. (Cân bằng lại)</a:t>
            </a:r>
          </a:p>
          <a:p>
            <a:r>
              <a:rPr lang="vi-VN" altLang="ko-KR" dirty="0">
                <a:latin typeface="SamsungOne-400" panose="020B0503030303020204" pitchFamily="34" charset="0"/>
              </a:rPr>
              <a:t>Trang tiếp theo, chúng t</a:t>
            </a:r>
            <a:r>
              <a:rPr lang="en-US" altLang="ko-KR" dirty="0">
                <a:latin typeface="SamsungOne-400" panose="020B0503030303020204" pitchFamily="34" charset="0"/>
              </a:rPr>
              <a:t>a</a:t>
            </a:r>
            <a:r>
              <a:rPr lang="vi-VN" altLang="ko-KR" dirty="0">
                <a:latin typeface="SamsungOne-400" panose="020B0503030303020204" pitchFamily="34" charset="0"/>
              </a:rPr>
              <a:t> sẽ giải thích chi tiết hơn.</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205</a:t>
            </a:fld>
            <a:endParaRPr lang="ko-KR" altLang="en-US" dirty="0"/>
          </a:p>
        </p:txBody>
      </p:sp>
    </p:spTree>
    <p:extLst>
      <p:ext uri="{BB962C8B-B14F-4D97-AF65-F5344CB8AC3E}">
        <p14:creationId xmlns:p14="http://schemas.microsoft.com/office/powerpoint/2010/main" val="3629754961"/>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dirty="0">
                <a:latin typeface="SamsungOne-400" panose="020B0503030303020204" pitchFamily="34" charset="0"/>
              </a:rPr>
              <a:t>Hai người tiêu dùng sử dụng bốn phân vùng bình thường, nhưng có thể xảy ra trường hợp "Người tiêu dùng 2" không hoạt động trong tình huống bất thường.</a:t>
            </a:r>
          </a:p>
          <a:p>
            <a:r>
              <a:rPr lang="vi-VN" altLang="ko-KR" dirty="0">
                <a:latin typeface="SamsungOne-400" panose="020B0503030303020204" pitchFamily="34" charset="0"/>
              </a:rPr>
              <a:t>Trong trường hợp này, các thông báo của phân vùng 2 và phân vùng 4 được gán cho "Người tiêu dùng 2" sẽ không được sử dụng.</a:t>
            </a:r>
          </a:p>
          <a:p>
            <a:endParaRPr lang="vi-VN" altLang="ko-KR" dirty="0">
              <a:latin typeface="SamsungOne-400" panose="020B0503030303020204" pitchFamily="34" charset="0"/>
            </a:endParaRPr>
          </a:p>
          <a:p>
            <a:r>
              <a:rPr lang="vi-VN" altLang="ko-KR" dirty="0">
                <a:latin typeface="SamsungOne-400" panose="020B0503030303020204" pitchFamily="34" charset="0"/>
              </a:rPr>
              <a:t>Trong trường hợp này, người tiêu dùng đang hoạt động duy nhất là "Người tiêu dùng1", vì vậy "Người tiêu dùng1" sẽ nắm toàn bộ quyền sở hữu.</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206</a:t>
            </a:fld>
            <a:endParaRPr lang="ko-KR" altLang="en-US" dirty="0"/>
          </a:p>
        </p:txBody>
      </p:sp>
    </p:spTree>
    <p:extLst>
      <p:ext uri="{BB962C8B-B14F-4D97-AF65-F5344CB8AC3E}">
        <p14:creationId xmlns:p14="http://schemas.microsoft.com/office/powerpoint/2010/main" val="2588732529"/>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Phần bù này được sử dụng làm mã định danh duy nhất cho bản ghi trong phân vùng.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Ví dụ: nếu Vị trí của Người tiêu dùng là 5, điều đó có nghĩa là Bản ghi có độ lệch từ 0 đến 4 đã được xử lý (đọc)</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Phần bù của Kafka tiết kiệm "bạn đọc phân vùng đó bao xa trên cơ sở nhóm người tiêu dùng"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Lý do có thể có nhiều người tiêu dùng một chủ đề là tin nhắn của </a:t>
            </a:r>
            <a:r>
              <a:rPr lang="en-US" altLang="ko-KR" dirty="0">
                <a:latin typeface="SamsungOne-400" panose="020B0503030303020204" pitchFamily="34" charset="0"/>
              </a:rPr>
              <a:t>broker </a:t>
            </a:r>
            <a:r>
              <a:rPr lang="vi-VN" altLang="ko-KR" dirty="0">
                <a:latin typeface="SamsungOne-400" panose="020B0503030303020204" pitchFamily="34" charset="0"/>
              </a:rPr>
              <a:t>không bị xóa khi người tiêu dùng đọc tin nhắn.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Nó lưu trữ chủ đề mà mỗi người tiêu dùng đọc đến phần bù nào trong phân vùng chủ đề nào trong một chủ đề được gọi là phần bù của người tiêu dùng (`consumer_offset`).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Nếu ứng dụng người tiêu dùng tạm dừng đăng ký tin nhắn nhưng được điều khiển lại, ứng dụng đó biết rằng nó phải đọc tin nhắn từ nơi nó sử dụng thông tin được lưu trữ trong phần bù của người tiêu dùng.</a:t>
            </a:r>
            <a:endParaRPr lang="en-US" altLang="ko-KR" b="0"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207</a:t>
            </a:fld>
            <a:endParaRPr lang="ko-KR" altLang="en-US" dirty="0"/>
          </a:p>
        </p:txBody>
      </p:sp>
    </p:spTree>
    <p:extLst>
      <p:ext uri="{BB962C8B-B14F-4D97-AF65-F5344CB8AC3E}">
        <p14:creationId xmlns:p14="http://schemas.microsoft.com/office/powerpoint/2010/main" val="60896521"/>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r>
              <a:rPr lang="vi-VN" altLang="ko-KR" dirty="0">
                <a:latin typeface="SamsungOne-400" panose="020B0503030303020204" pitchFamily="34" charset="0"/>
              </a:rPr>
              <a:t>Phần bù là "thông tin giữa nhóm người tiêu dùng và phân vùng chủ đề".</a:t>
            </a:r>
          </a:p>
          <a:p>
            <a:r>
              <a:rPr lang="vi-VN" altLang="ko-KR" dirty="0">
                <a:latin typeface="SamsungOne-400" panose="020B0503030303020204" pitchFamily="34" charset="0"/>
              </a:rPr>
              <a:t>Do đó, nếu các nhóm người tiêu dùng khác nhau, thông tin bù trừ riêng biệt sẽ được lưu trữ và quản lý tương ứng và các khoản bù đắp của các nhóm người tiêu dùng khác không bị ảnh hưởng.</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208</a:t>
            </a:fld>
            <a:endParaRPr lang="ko-KR" altLang="en-US" dirty="0"/>
          </a:p>
        </p:txBody>
      </p:sp>
    </p:spTree>
    <p:extLst>
      <p:ext uri="{BB962C8B-B14F-4D97-AF65-F5344CB8AC3E}">
        <p14:creationId xmlns:p14="http://schemas.microsoft.com/office/powerpoint/2010/main" val="3889404612"/>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dirty="0">
                <a:latin typeface="SamsungOne-400" panose="020B0503030303020204" pitchFamily="34" charset="0"/>
              </a:rPr>
              <a:t>Các tin nhắn do nhà sản xuất gửi đến một phân vùng chủ đề cụ thể sẽ được thêm vào theo thứ tự chúng được gửi.</a:t>
            </a:r>
          </a:p>
          <a:p>
            <a:r>
              <a:rPr lang="vi-VN" altLang="ko-KR" dirty="0">
                <a:latin typeface="SamsungOne-400" panose="020B0503030303020204" pitchFamily="34" charset="0"/>
              </a:rPr>
              <a:t>Một phiên bản người tiêu dùng nhìn thấy các tin nhắn theo thứ tự chúng được lưu trữ trong nhật ký.</a:t>
            </a:r>
            <a:endParaRPr lang="en-US" altLang="ko-KR" dirty="0">
              <a:latin typeface="SamsungOne-400" panose="020B0503030303020204" pitchFamily="34" charset="0"/>
            </a:endParaRPr>
          </a:p>
          <a:p>
            <a:endParaRPr lang="en-US" altLang="ko-KR" dirty="0">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r>
              <a:rPr lang="vi-VN" altLang="ko-KR" sz="1200" b="0" i="0" kern="1200" dirty="0">
                <a:solidFill>
                  <a:schemeClr val="tx1"/>
                </a:solidFill>
                <a:effectLst/>
                <a:latin typeface="SamsungOne-400" panose="020B0503030303020204" pitchFamily="34" charset="0"/>
                <a:cs typeface="+mn-cs"/>
              </a:rPr>
              <a:t>Một khía cạnh quan trọng của việc mở rộng quy mô Kafka là chọn đúng số lượng người tiêu dùng trong một nhóm người tiêu dùng.</a:t>
            </a:r>
          </a:p>
          <a:p>
            <a:r>
              <a:rPr lang="vi-VN" altLang="ko-KR" sz="1200" b="0" i="0" kern="1200" dirty="0">
                <a:solidFill>
                  <a:schemeClr val="tx1"/>
                </a:solidFill>
                <a:effectLst/>
                <a:latin typeface="SamsungOne-400" panose="020B0503030303020204" pitchFamily="34" charset="0"/>
                <a:cs typeface="+mn-cs"/>
              </a:rPr>
              <a:t>Nếu bạn có quá ít, bạn sẽ không đạt được hiệu suất tối ưu.</a:t>
            </a:r>
          </a:p>
          <a:p>
            <a:r>
              <a:rPr lang="vi-VN" altLang="ko-KR" sz="1200" b="0" i="0" kern="1200" dirty="0">
                <a:solidFill>
                  <a:schemeClr val="tx1"/>
                </a:solidFill>
                <a:effectLst/>
                <a:latin typeface="SamsungOne-400" panose="020B0503030303020204" pitchFamily="34" charset="0"/>
                <a:cs typeface="+mn-cs"/>
              </a:rPr>
              <a:t>Nhưng nếu bạn có nhiều người tiêu dùng trong một nhóm hơn bạn có các phân vùng trong một chủ đề, thì những người tiêu dùng bổ sung sẽ không hoạt động, vì một phân vùng chỉ có thể được sử dụng bởi một người tiêu dùng duy nhất.</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209</a:t>
            </a:fld>
            <a:endParaRPr lang="ko-KR" altLang="en-US" dirty="0"/>
          </a:p>
        </p:txBody>
      </p:sp>
    </p:spTree>
    <p:extLst>
      <p:ext uri="{BB962C8B-B14F-4D97-AF65-F5344CB8AC3E}">
        <p14:creationId xmlns:p14="http://schemas.microsoft.com/office/powerpoint/2010/main" val="16149874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Hadoop thường là một nền tảng ràng buộc I/O.</a:t>
            </a:r>
          </a:p>
          <a:p>
            <a:r>
              <a:rPr lang="vi-VN" altLang="ko-KR" b="0" dirty="0">
                <a:latin typeface="SamsungOne-400" panose="020B0503030303020204" pitchFamily="34" charset="0"/>
              </a:rPr>
              <a:t>Nghĩa là, hầu hết các hoạt động bị ràng buộc bởi thời gian cho đầu vào/đầu ra chứ không phải bởi thời gian tính toán.</a:t>
            </a:r>
          </a:p>
          <a:p>
            <a:r>
              <a:rPr lang="vi-VN" altLang="ko-KR" b="0" dirty="0">
                <a:latin typeface="SamsungOne-400" panose="020B0503030303020204" pitchFamily="34" charset="0"/>
              </a:rPr>
              <a:t>Điều này có nghĩa là trong hầu hết mọi tình huống, bạn nên nén dữ liệu của mình.</a:t>
            </a:r>
            <a:endParaRPr lang="en-US" altLang="ko-KR" b="0" dirty="0">
              <a:latin typeface="SamsungOne-400" panose="020B0503030303020204" pitchFamily="34" charset="0"/>
            </a:endParaRPr>
          </a:p>
          <a:p>
            <a:endParaRPr lang="en-US" altLang="ko-KR" b="0" dirty="0">
              <a:latin typeface="SamsungOne-400" panose="020B0503030303020204" pitchFamily="34" charset="0"/>
            </a:endParaRPr>
          </a:p>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p>
          <a:p>
            <a:r>
              <a:rPr lang="vi-VN" altLang="ko-KR" b="0" dirty="0">
                <a:latin typeface="SamsungOne-400" panose="020B0503030303020204" pitchFamily="34" charset="0"/>
              </a:rPr>
              <a:t>Có thể chỉ định bất kỳ codec nén Hadoop nào.</a:t>
            </a:r>
          </a:p>
          <a:p>
            <a:r>
              <a:rPr lang="vi-VN" altLang="ko-KR" b="0" dirty="0">
                <a:latin typeface="SamsungOne-400" panose="020B0503030303020204" pitchFamily="34" charset="0"/>
              </a:rPr>
              <a:t>Codec nén Hadoop hiện tại được liệt kê trên slide tiếp theo</a:t>
            </a:r>
            <a:endParaRPr lang="en-US" altLang="ko-KR" b="0" dirty="0">
              <a:latin typeface="SamsungOne-400" panose="020B0503030303020204" pitchFamily="34" charset="0"/>
            </a:endParaRPr>
          </a:p>
          <a:p>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ore-KR" sz="1200" b="1" kern="1200" dirty="0">
                <a:solidFill>
                  <a:schemeClr val="tx1"/>
                </a:solidFill>
                <a:latin typeface="SamsungOne-400" panose="020B0503030303020204" pitchFamily="34" charset="0"/>
                <a:ea typeface="+mn-ea"/>
                <a:cs typeface="+mn-cs"/>
              </a:rPr>
              <a:t>[</a:t>
            </a:r>
            <a:r>
              <a:rPr lang="en-US" altLang="ko-Kore-KR" sz="1200" b="1" kern="1200" dirty="0" err="1">
                <a:solidFill>
                  <a:schemeClr val="tx1"/>
                </a:solidFill>
                <a:latin typeface="SamsungOne-400" panose="020B0503030303020204" pitchFamily="34" charset="0"/>
                <a:ea typeface="+mn-ea"/>
                <a:cs typeface="+mn-cs"/>
              </a:rPr>
              <a:t>Tài</a:t>
            </a:r>
            <a:r>
              <a:rPr lang="en-US" altLang="ko-Kore-KR" sz="1200" b="1" kern="1200" baseline="0" dirty="0">
                <a:solidFill>
                  <a:schemeClr val="tx1"/>
                </a:solidFill>
                <a:latin typeface="SamsungOne-400" panose="020B0503030303020204" pitchFamily="34" charset="0"/>
                <a:ea typeface="+mn-ea"/>
                <a:cs typeface="+mn-cs"/>
              </a:rPr>
              <a:t> </a:t>
            </a:r>
            <a:r>
              <a:rPr lang="en-US" altLang="ko-Kore-KR" sz="1200" b="1" kern="1200" baseline="0" dirty="0" err="1">
                <a:solidFill>
                  <a:schemeClr val="tx1"/>
                </a:solidFill>
                <a:latin typeface="SamsungOne-400" panose="020B0503030303020204" pitchFamily="34" charset="0"/>
                <a:ea typeface="+mn-ea"/>
                <a:cs typeface="+mn-cs"/>
              </a:rPr>
              <a:t>liệu</a:t>
            </a:r>
            <a:r>
              <a:rPr lang="en-US" altLang="ko-Kore-KR" sz="1200" b="1" kern="1200" baseline="0" dirty="0">
                <a:solidFill>
                  <a:schemeClr val="tx1"/>
                </a:solidFill>
                <a:latin typeface="SamsungOne-400" panose="020B0503030303020204" pitchFamily="34" charset="0"/>
                <a:ea typeface="+mn-ea"/>
                <a:cs typeface="+mn-cs"/>
              </a:rPr>
              <a:t> </a:t>
            </a:r>
            <a:r>
              <a:rPr lang="en-US" altLang="ko-Kore-KR" sz="1200" b="1" kern="1200" baseline="0" dirty="0" err="1">
                <a:solidFill>
                  <a:schemeClr val="tx1"/>
                </a:solidFill>
                <a:latin typeface="SamsungOne-400" panose="020B0503030303020204" pitchFamily="34" charset="0"/>
                <a:ea typeface="+mn-ea"/>
                <a:cs typeface="+mn-cs"/>
              </a:rPr>
              <a:t>tham</a:t>
            </a:r>
            <a:r>
              <a:rPr lang="en-US" altLang="ko-Kore-KR" sz="1200" b="1" kern="1200" baseline="0" dirty="0">
                <a:solidFill>
                  <a:schemeClr val="tx1"/>
                </a:solidFill>
                <a:latin typeface="SamsungOne-400" panose="020B0503030303020204" pitchFamily="34" charset="0"/>
                <a:ea typeface="+mn-ea"/>
                <a:cs typeface="+mn-cs"/>
              </a:rPr>
              <a:t> </a:t>
            </a:r>
            <a:r>
              <a:rPr lang="en-US" altLang="ko-Kore-KR" sz="1200" b="1" kern="1200" baseline="0" dirty="0" err="1">
                <a:solidFill>
                  <a:schemeClr val="tx1"/>
                </a:solidFill>
                <a:latin typeface="SamsungOne-400" panose="020B0503030303020204" pitchFamily="34" charset="0"/>
                <a:ea typeface="+mn-ea"/>
                <a:cs typeface="+mn-cs"/>
              </a:rPr>
              <a:t>khảo</a:t>
            </a:r>
            <a:r>
              <a:rPr lang="en-KR" altLang="ko-Kore-KR" sz="1200" b="1" kern="1200" dirty="0">
                <a:solidFill>
                  <a:schemeClr val="tx1"/>
                </a:solidFill>
                <a:latin typeface="SamsungOne-400" panose="020B0503030303020204" pitchFamily="34" charset="0"/>
                <a:ea typeface="+mn-ea"/>
                <a:cs typeface="+mn-cs"/>
              </a:rPr>
              <a:t>]</a:t>
            </a:r>
          </a:p>
          <a:p>
            <a:r>
              <a:rPr lang="en-US" altLang="ko-KR" b="0" dirty="0">
                <a:latin typeface="SamsungOne-400" panose="020B0503030303020204" pitchFamily="34" charset="0"/>
              </a:rPr>
              <a:t>https://learning.oreilly.com/library/view/hadoop-the-definitive/9780596521974/ch04.html#Compression</a:t>
            </a:r>
            <a:endParaRPr lang="en-KR" altLang="ko-KR" b="0"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21</a:t>
            </a:fld>
            <a:endParaRPr lang="ko-KR" altLang="en-US" dirty="0"/>
          </a:p>
        </p:txBody>
      </p:sp>
    </p:spTree>
    <p:extLst>
      <p:ext uri="{BB962C8B-B14F-4D97-AF65-F5344CB8AC3E}">
        <p14:creationId xmlns:p14="http://schemas.microsoft.com/office/powerpoint/2010/main" val="3366974028"/>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sz="1200" b="0" i="0" kern="1200" dirty="0">
                <a:solidFill>
                  <a:schemeClr val="tx1"/>
                </a:solidFill>
                <a:effectLst/>
                <a:latin typeface="SamsungOne-400" panose="020B0503030303020204" pitchFamily="34" charset="0"/>
                <a:cs typeface="+mn-cs"/>
              </a:rPr>
              <a:t>Chỉ một người tiêu dùng trong một nhóm người tiêu dùng có thể lấy tin nhắn. Nhưng tất cả các nhóm người tiêu dùng đều nhận được tin nhắn.</a:t>
            </a:r>
          </a:p>
          <a:p>
            <a:r>
              <a:rPr lang="vi-VN" altLang="ko-KR" sz="1200" b="0" i="0" kern="1200" dirty="0">
                <a:solidFill>
                  <a:schemeClr val="tx1"/>
                </a:solidFill>
                <a:effectLst/>
                <a:latin typeface="SamsungOne-400" panose="020B0503030303020204" pitchFamily="34" charset="0"/>
                <a:cs typeface="+mn-cs"/>
              </a:rPr>
              <a:t>Mỗi tin nhắn từ một chủ đề đã đăng ký sẽ đến mọi nhóm người tiêu dùng, nhưng trong một nhóm, nó chỉ đến một người tiêu dùng.</a:t>
            </a:r>
          </a:p>
          <a:p>
            <a:r>
              <a:rPr lang="vi-VN" altLang="ko-KR" sz="1200" b="0" i="0" kern="1200" dirty="0">
                <a:solidFill>
                  <a:schemeClr val="tx1"/>
                </a:solidFill>
                <a:effectLst/>
                <a:latin typeface="SamsungOne-400" panose="020B0503030303020204" pitchFamily="34" charset="0"/>
                <a:cs typeface="+mn-cs"/>
              </a:rPr>
              <a:t>Về mặt khái niệm, bạn có thể coi một nhóm người tiêu dùng là một người đăng ký hợp lý duy nhất được tạo thành từ nhiều ứng dụng.</a:t>
            </a:r>
          </a:p>
          <a:p>
            <a:r>
              <a:rPr lang="vi-VN" altLang="ko-KR" sz="1200" b="0" i="0" kern="1200" dirty="0">
                <a:solidFill>
                  <a:schemeClr val="tx1"/>
                </a:solidFill>
                <a:effectLst/>
                <a:latin typeface="SamsungOne-400" panose="020B0503030303020204" pitchFamily="34" charset="0"/>
                <a:cs typeface="+mn-cs"/>
              </a:rPr>
              <a:t>Để có ngữ nghĩa tương tự như pub-sub trong hệ thống nhắn tin truyền thống, mỗi ứng dụng sẽ có nhóm người tiêu dùng riêng, vì vậy mỗi ứng dụng sẽ đăng ký tất cả các bản ghi được xuất bản cho chủ đề.</a:t>
            </a:r>
            <a:endParaRPr lang="en-US" altLang="ko-KR"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210</a:t>
            </a:fld>
            <a:endParaRPr lang="ko-KR" altLang="en-US" dirty="0"/>
          </a:p>
        </p:txBody>
      </p:sp>
    </p:spTree>
    <p:extLst>
      <p:ext uri="{BB962C8B-B14F-4D97-AF65-F5344CB8AC3E}">
        <p14:creationId xmlns:p14="http://schemas.microsoft.com/office/powerpoint/2010/main" val="4237797229"/>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Vì dữ liệu được lưu trữ trên đĩa nên nó có thể được lưu trữ an toàn và liên tục và máy khách có thể kiểm soát vị trí của dữ liệu được lưu trữ, do đó, nó có thể được áp dụng như một hệ thống lưu trữ đặc biệt như lưu trữ nhật ký cam kết với hiệu suất cao và độ trễ ngắn.</a:t>
            </a:r>
            <a:endParaRPr lang="en-US"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dirty="0">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r>
              <a:rPr lang="vi-VN" altLang="ko-KR" dirty="0">
                <a:latin typeface="SamsungOne-400" panose="020B0503030303020204" pitchFamily="34" charset="0"/>
              </a:rPr>
              <a:t>Kafka có thể cung cấp khả năng lưu trữ chịu lỗi rất mạnh</a:t>
            </a:r>
            <a:endParaRPr lang="en-US" altLang="ko-KR" dirty="0">
              <a:latin typeface="SamsungOne-400" panose="020B0503030303020204" pitchFamily="34" charset="0"/>
            </a:endParaRPr>
          </a:p>
          <a:p>
            <a:r>
              <a:rPr lang="en-US" altLang="ko-KR" dirty="0">
                <a:latin typeface="SamsungOne-400" panose="020B0503030303020204" pitchFamily="34" charset="0"/>
              </a:rPr>
              <a:t>- </a:t>
            </a:r>
            <a:r>
              <a:rPr lang="en-US" altLang="ko-KR" dirty="0" err="1">
                <a:latin typeface="SamsungOne-400" panose="020B0503030303020204" pitchFamily="34" charset="0"/>
              </a:rPr>
              <a:t>Sử</a:t>
            </a:r>
            <a:r>
              <a:rPr lang="en-US" altLang="ko-KR" dirty="0">
                <a:latin typeface="SamsungOne-400" panose="020B0503030303020204" pitchFamily="34" charset="0"/>
              </a:rPr>
              <a:t> </a:t>
            </a:r>
            <a:r>
              <a:rPr lang="en-US" altLang="ko-KR" dirty="0" err="1">
                <a:latin typeface="SamsungOne-400" panose="020B0503030303020204" pitchFamily="34" charset="0"/>
              </a:rPr>
              <a:t>dụng</a:t>
            </a:r>
            <a:r>
              <a:rPr lang="en-US" altLang="ko-KR" dirty="0">
                <a:latin typeface="SamsungOne-400" panose="020B0503030303020204" pitchFamily="34" charset="0"/>
              </a:rPr>
              <a:t> </a:t>
            </a:r>
            <a:r>
              <a:rPr lang="en-US" altLang="ko-KR" dirty="0" err="1">
                <a:latin typeface="SamsungOne-400" panose="020B0503030303020204" pitchFamily="34" charset="0"/>
              </a:rPr>
              <a:t>bản</a:t>
            </a:r>
            <a:r>
              <a:rPr lang="en-US" altLang="ko-KR" dirty="0">
                <a:latin typeface="SamsungOne-400" panose="020B0503030303020204" pitchFamily="34" charset="0"/>
              </a:rPr>
              <a:t> </a:t>
            </a:r>
            <a:r>
              <a:rPr lang="en-US" altLang="ko-KR" dirty="0" err="1">
                <a:latin typeface="SamsungOne-400" panose="020B0503030303020204" pitchFamily="34" charset="0"/>
              </a:rPr>
              <a:t>sao</a:t>
            </a:r>
            <a:endParaRPr lang="en-US" altLang="ko-KR" dirty="0">
              <a:latin typeface="SamsungOne-400" panose="020B0503030303020204" pitchFamily="34" charset="0"/>
            </a:endParaRPr>
          </a:p>
          <a:p>
            <a:pPr marL="171450" indent="-171450">
              <a:buFontTx/>
              <a:buChar char="-"/>
            </a:pPr>
            <a:r>
              <a:rPr lang="en-US" altLang="ko-KR" dirty="0" err="1">
                <a:latin typeface="SamsungOne-400" panose="020B0503030303020204" pitchFamily="34" charset="0"/>
              </a:rPr>
              <a:t>Sử</a:t>
            </a:r>
            <a:r>
              <a:rPr lang="en-US" altLang="ko-KR" dirty="0">
                <a:latin typeface="SamsungOne-400" panose="020B0503030303020204" pitchFamily="34" charset="0"/>
              </a:rPr>
              <a:t> </a:t>
            </a:r>
            <a:r>
              <a:rPr lang="en-US" altLang="ko-KR" dirty="0" err="1">
                <a:latin typeface="SamsungOne-400" panose="020B0503030303020204" pitchFamily="34" charset="0"/>
              </a:rPr>
              <a:t>dụng</a:t>
            </a:r>
            <a:r>
              <a:rPr lang="en-US" altLang="ko-KR" dirty="0">
                <a:latin typeface="SamsungOne-400" panose="020B0503030303020204" pitchFamily="34" charset="0"/>
              </a:rPr>
              <a:t> </a:t>
            </a:r>
            <a:r>
              <a:rPr lang="en-US" altLang="ko-KR" dirty="0" err="1">
                <a:latin typeface="SamsungOne-400" panose="020B0503030303020204" pitchFamily="34" charset="0"/>
              </a:rPr>
              <a:t>độ</a:t>
            </a:r>
            <a:r>
              <a:rPr lang="en-US" altLang="ko-KR" dirty="0">
                <a:latin typeface="SamsungOne-400" panose="020B0503030303020204" pitchFamily="34" charset="0"/>
              </a:rPr>
              <a:t> </a:t>
            </a:r>
            <a:r>
              <a:rPr lang="en-US" altLang="ko-KR" dirty="0" err="1">
                <a:latin typeface="SamsungOne-400" panose="020B0503030303020204" pitchFamily="34" charset="0"/>
              </a:rPr>
              <a:t>bền</a:t>
            </a:r>
            <a:r>
              <a:rPr lang="en-US" altLang="ko-KR" dirty="0">
                <a:latin typeface="SamsungOne-400" panose="020B0503030303020204" pitchFamily="34" charset="0"/>
              </a:rPr>
              <a:t> </a:t>
            </a:r>
            <a:r>
              <a:rPr lang="en-US" altLang="ko-KR" dirty="0" err="1">
                <a:latin typeface="SamsungOne-400" panose="020B0503030303020204" pitchFamily="34" charset="0"/>
              </a:rPr>
              <a:t>cao</a:t>
            </a:r>
            <a:r>
              <a:rPr lang="en-US" altLang="ko-KR" dirty="0">
                <a:latin typeface="SamsungOne-400" panose="020B0503030303020204" pitchFamily="34" charset="0"/>
              </a:rPr>
              <a:t> </a:t>
            </a:r>
            <a:r>
              <a:rPr lang="en-US" altLang="ko-KR" dirty="0" err="1">
                <a:latin typeface="SamsungOne-400" panose="020B0503030303020204" pitchFamily="34" charset="0"/>
              </a:rPr>
              <a:t>khi</a:t>
            </a:r>
            <a:r>
              <a:rPr lang="en-US" altLang="ko-KR" dirty="0">
                <a:latin typeface="SamsungOne-400" panose="020B0503030303020204" pitchFamily="34" charset="0"/>
              </a:rPr>
              <a:t> </a:t>
            </a:r>
            <a:r>
              <a:rPr lang="en-US" altLang="ko-KR" dirty="0" err="1">
                <a:latin typeface="SamsungOne-400" panose="020B0503030303020204" pitchFamily="34" charset="0"/>
              </a:rPr>
              <a:t>sao</a:t>
            </a:r>
            <a:r>
              <a:rPr lang="en-US" altLang="ko-KR" dirty="0">
                <a:latin typeface="SamsungOne-400" panose="020B0503030303020204" pitchFamily="34" charset="0"/>
              </a:rPr>
              <a:t> </a:t>
            </a:r>
            <a:r>
              <a:rPr lang="en-US" altLang="ko-KR" dirty="0" err="1">
                <a:latin typeface="SamsungOne-400" panose="020B0503030303020204" pitchFamily="34" charset="0"/>
              </a:rPr>
              <a:t>chép</a:t>
            </a:r>
            <a:r>
              <a:rPr lang="en-US" altLang="ko-KR" dirty="0">
                <a:latin typeface="SamsungOne-400" panose="020B0503030303020204" pitchFamily="34" charset="0"/>
              </a:rPr>
              <a:t> – </a:t>
            </a:r>
            <a:r>
              <a:rPr lang="en-US" altLang="ko-KR" dirty="0" err="1">
                <a:latin typeface="SamsungOne-400" panose="020B0503030303020204" pitchFamily="34" charset="0"/>
              </a:rPr>
              <a:t>chờ</a:t>
            </a:r>
            <a:r>
              <a:rPr lang="en-US" altLang="ko-KR" dirty="0">
                <a:latin typeface="SamsungOne-400" panose="020B0503030303020204" pitchFamily="34" charset="0"/>
              </a:rPr>
              <a:t> </a:t>
            </a:r>
            <a:r>
              <a:rPr lang="en-US" altLang="ko-KR" dirty="0" err="1">
                <a:latin typeface="SamsungOne-400" panose="020B0503030303020204" pitchFamily="34" charset="0"/>
              </a:rPr>
              <a:t>tấn</a:t>
            </a:r>
            <a:r>
              <a:rPr lang="en-US" altLang="ko-KR" dirty="0">
                <a:latin typeface="SamsungOne-400" panose="020B0503030303020204" pitchFamily="34" charset="0"/>
              </a:rPr>
              <a:t> </a:t>
            </a:r>
            <a:r>
              <a:rPr lang="en-US" altLang="ko-KR" dirty="0" err="1">
                <a:latin typeface="SamsungOne-400" panose="020B0503030303020204" pitchFamily="34" charset="0"/>
              </a:rPr>
              <a:t>công</a:t>
            </a:r>
            <a:r>
              <a:rPr lang="en-US" altLang="ko-KR" dirty="0">
                <a:latin typeface="SamsungOne-400" panose="020B0503030303020204" pitchFamily="34" charset="0"/>
              </a:rPr>
              <a:t> </a:t>
            </a:r>
            <a:r>
              <a:rPr lang="en-US" altLang="ko-KR" dirty="0" err="1">
                <a:latin typeface="SamsungOne-400" panose="020B0503030303020204" pitchFamily="34" charset="0"/>
              </a:rPr>
              <a:t>trên</a:t>
            </a:r>
            <a:r>
              <a:rPr lang="en-US" altLang="ko-KR" dirty="0">
                <a:latin typeface="SamsungOne-400" panose="020B0503030303020204" pitchFamily="34" charset="0"/>
              </a:rPr>
              <a:t> </a:t>
            </a:r>
            <a:r>
              <a:rPr lang="en-US" altLang="ko-KR" dirty="0" err="1">
                <a:latin typeface="SamsungOne-400" panose="020B0503030303020204" pitchFamily="34" charset="0"/>
              </a:rPr>
              <a:t>tất</a:t>
            </a:r>
            <a:r>
              <a:rPr lang="en-US" altLang="ko-KR" dirty="0">
                <a:latin typeface="SamsungOne-400" panose="020B0503030303020204" pitchFamily="34" charset="0"/>
              </a:rPr>
              <a:t> </a:t>
            </a:r>
            <a:r>
              <a:rPr lang="en-US" altLang="ko-KR" dirty="0" err="1">
                <a:latin typeface="SamsungOne-400" panose="020B0503030303020204" pitchFamily="34" charset="0"/>
              </a:rPr>
              <a:t>cả</a:t>
            </a:r>
            <a:r>
              <a:rPr lang="en-US" altLang="ko-KR" dirty="0">
                <a:latin typeface="SamsungOne-400" panose="020B0503030303020204" pitchFamily="34" charset="0"/>
              </a:rPr>
              <a:t> </a:t>
            </a:r>
            <a:r>
              <a:rPr lang="en-US" altLang="ko-KR" dirty="0" err="1">
                <a:latin typeface="SamsungOne-400" panose="020B0503030303020204" pitchFamily="34" charset="0"/>
              </a:rPr>
              <a:t>các</a:t>
            </a:r>
            <a:r>
              <a:rPr lang="en-US" altLang="ko-KR" dirty="0">
                <a:latin typeface="SamsungOne-400" panose="020B0503030303020204" pitchFamily="34" charset="0"/>
              </a:rPr>
              <a:t> </a:t>
            </a:r>
            <a:r>
              <a:rPr lang="en-US" altLang="ko-KR" dirty="0" err="1">
                <a:latin typeface="SamsungOne-400" panose="020B0503030303020204" pitchFamily="34" charset="0"/>
              </a:rPr>
              <a:t>bản</a:t>
            </a:r>
            <a:r>
              <a:rPr lang="en-US" altLang="ko-KR" dirty="0">
                <a:latin typeface="SamsungOne-400" panose="020B0503030303020204" pitchFamily="34" charset="0"/>
              </a:rPr>
              <a:t> </a:t>
            </a:r>
            <a:r>
              <a:rPr lang="en-US" altLang="ko-KR" dirty="0" err="1">
                <a:latin typeface="SamsungOne-400" panose="020B0503030303020204" pitchFamily="34" charset="0"/>
              </a:rPr>
              <a:t>sao</a:t>
            </a:r>
            <a:endParaRPr lang="en-US" altLang="ko-KR" dirty="0">
              <a:latin typeface="SamsungOne-400" panose="020B0503030303020204" pitchFamily="34" charset="0"/>
            </a:endParaRPr>
          </a:p>
          <a:p>
            <a:pPr marL="0" indent="0">
              <a:buFontTx/>
              <a:buNone/>
            </a:pPr>
            <a:r>
              <a:rPr lang="vi-VN" altLang="ko-KR" dirty="0">
                <a:latin typeface="SamsungOne-400" panose="020B0503030303020204" pitchFamily="34" charset="0"/>
              </a:rPr>
              <a:t>Đối với một chủ đề có hệ số sao chép N, Kafka có thể chịu đựng tới N-1 lỗi máy chủ mà không “mất” bất kỳ thông báo nào được cam kết vào nhật ký</a:t>
            </a:r>
            <a:endParaRPr lang="en-US" altLang="ko-KR" dirty="0">
              <a:latin typeface="SamsungOne-400" panose="020B0503030303020204" pitchFamily="34" charset="0"/>
            </a:endParaRPr>
          </a:p>
          <a:p>
            <a:pPr marL="0" indent="0">
              <a:buFontTx/>
              <a:buNone/>
            </a:pP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Tài</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liệu</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tham</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khảo</a:t>
            </a:r>
            <a:r>
              <a:rPr lang="en-KR" altLang="ko-KR" sz="1200" b="1" kern="1200" dirty="0">
                <a:solidFill>
                  <a:schemeClr val="tx1"/>
                </a:solidFill>
                <a:latin typeface="SamsungOne-400" panose="020B0503030303020204" pitchFamily="34" charset="0"/>
                <a:cs typeface="+mn-cs"/>
              </a:rPr>
              <a:t>]</a:t>
            </a:r>
          </a:p>
          <a:p>
            <a:r>
              <a:rPr lang="en-KR" altLang="ko-KR" b="0" dirty="0">
                <a:latin typeface="SamsungOne-400" panose="020B0503030303020204" pitchFamily="34" charset="0"/>
              </a:rPr>
              <a:t>https://kafka.apache.org/documentation/#design</a:t>
            </a: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211</a:t>
            </a:fld>
            <a:endParaRPr lang="ko-KR" altLang="en-US" dirty="0"/>
          </a:p>
        </p:txBody>
      </p:sp>
    </p:spTree>
    <p:extLst>
      <p:ext uri="{BB962C8B-B14F-4D97-AF65-F5344CB8AC3E}">
        <p14:creationId xmlns:p14="http://schemas.microsoft.com/office/powerpoint/2010/main" val="2791827327"/>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vi-VN" altLang="ko-KR" b="1" dirty="0">
                <a:latin typeface="SamsungOne-400" panose="020B0503030303020204" pitchFamily="34" charset="0"/>
              </a:rPr>
              <a:t>[Hướng dẫn của giảng viên]</a:t>
            </a:r>
          </a:p>
          <a:p>
            <a:r>
              <a:rPr lang="vi-VN" altLang="ko-KR" b="1" dirty="0">
                <a:latin typeface="SamsungOne-400" panose="020B0503030303020204" pitchFamily="34" charset="0"/>
              </a:rPr>
              <a:t>Streams API cho chuyển đổi mạnh mẽ bao gồm:</a:t>
            </a:r>
            <a:endParaRPr lang="en-US" altLang="ko-KR" b="1" dirty="0">
              <a:latin typeface="SamsungOne-400" panose="020B0503030303020204" pitchFamily="34" charset="0"/>
            </a:endParaRPr>
          </a:p>
          <a:p>
            <a:r>
              <a:rPr lang="en-US" altLang="ko-KR" dirty="0" err="1">
                <a:latin typeface="SamsungOne-400" panose="020B0503030303020204" pitchFamily="34" charset="0"/>
              </a:rPr>
              <a:t>Xử</a:t>
            </a:r>
            <a:r>
              <a:rPr lang="en-US" altLang="ko-KR" dirty="0">
                <a:latin typeface="SamsungOne-400" panose="020B0503030303020204" pitchFamily="34" charset="0"/>
              </a:rPr>
              <a:t> </a:t>
            </a:r>
            <a:r>
              <a:rPr lang="en-US" altLang="ko-KR" dirty="0" err="1">
                <a:latin typeface="SamsungOne-400" panose="020B0503030303020204" pitchFamily="34" charset="0"/>
              </a:rPr>
              <a:t>lý</a:t>
            </a:r>
            <a:r>
              <a:rPr lang="en-US" altLang="ko-KR" dirty="0">
                <a:latin typeface="SamsungOne-400" panose="020B0503030303020204" pitchFamily="34" charset="0"/>
              </a:rPr>
              <a:t> </a:t>
            </a:r>
            <a:r>
              <a:rPr lang="en-US" altLang="ko-KR" dirty="0" err="1">
                <a:latin typeface="SamsungOne-400" panose="020B0503030303020204" pitchFamily="34" charset="0"/>
              </a:rPr>
              <a:t>dữ</a:t>
            </a:r>
            <a:r>
              <a:rPr lang="en-US" altLang="ko-KR" dirty="0">
                <a:latin typeface="SamsungOne-400" panose="020B0503030303020204" pitchFamily="34" charset="0"/>
              </a:rPr>
              <a:t> </a:t>
            </a:r>
            <a:r>
              <a:rPr lang="en-US" altLang="ko-KR" dirty="0" err="1">
                <a:latin typeface="SamsungOne-400" panose="020B0503030303020204" pitchFamily="34" charset="0"/>
              </a:rPr>
              <a:t>liệu</a:t>
            </a:r>
            <a:r>
              <a:rPr lang="en-US" altLang="ko-KR" dirty="0">
                <a:latin typeface="SamsungOne-400" panose="020B0503030303020204" pitchFamily="34" charset="0"/>
              </a:rPr>
              <a:t> </a:t>
            </a:r>
            <a:r>
              <a:rPr lang="en-US" altLang="ko-KR" dirty="0" err="1">
                <a:latin typeface="SamsungOne-400" panose="020B0503030303020204" pitchFamily="34" charset="0"/>
              </a:rPr>
              <a:t>không</a:t>
            </a:r>
            <a:r>
              <a:rPr lang="en-US" altLang="ko-KR" dirty="0">
                <a:latin typeface="SamsungOne-400" panose="020B0503030303020204" pitchFamily="34" charset="0"/>
              </a:rPr>
              <a:t> </a:t>
            </a:r>
            <a:r>
              <a:rPr lang="en-US" altLang="ko-KR" dirty="0" err="1">
                <a:latin typeface="SamsungOne-400" panose="020B0503030303020204" pitchFamily="34" charset="0"/>
              </a:rPr>
              <a:t>theo</a:t>
            </a:r>
            <a:r>
              <a:rPr lang="en-US" altLang="ko-KR" dirty="0">
                <a:latin typeface="SamsungOne-400" panose="020B0503030303020204" pitchFamily="34" charset="0"/>
              </a:rPr>
              <a:t> </a:t>
            </a:r>
            <a:r>
              <a:rPr lang="en-US" altLang="ko-KR" dirty="0" err="1">
                <a:latin typeface="SamsungOne-400" panose="020B0503030303020204" pitchFamily="34" charset="0"/>
              </a:rPr>
              <a:t>thứ</a:t>
            </a:r>
            <a:r>
              <a:rPr lang="en-US" altLang="ko-KR" dirty="0">
                <a:latin typeface="SamsungOne-400" panose="020B0503030303020204" pitchFamily="34" charset="0"/>
              </a:rPr>
              <a:t> </a:t>
            </a:r>
            <a:r>
              <a:rPr lang="en-US" altLang="ko-KR" dirty="0" err="1">
                <a:latin typeface="SamsungOne-400" panose="020B0503030303020204" pitchFamily="34" charset="0"/>
              </a:rPr>
              <a:t>tự</a:t>
            </a:r>
            <a:endParaRPr lang="en-US" altLang="ko-KR" dirty="0">
              <a:latin typeface="SamsungOne-400" panose="020B0503030303020204" pitchFamily="34" charset="0"/>
            </a:endParaRPr>
          </a:p>
          <a:p>
            <a:r>
              <a:rPr lang="en-US" altLang="ko-KR" dirty="0" err="1">
                <a:latin typeface="SamsungOne-400" panose="020B0503030303020204" pitchFamily="34" charset="0"/>
              </a:rPr>
              <a:t>Thực</a:t>
            </a:r>
            <a:r>
              <a:rPr lang="en-US" altLang="ko-KR" dirty="0">
                <a:latin typeface="SamsungOne-400" panose="020B0503030303020204" pitchFamily="34" charset="0"/>
              </a:rPr>
              <a:t> </a:t>
            </a:r>
            <a:r>
              <a:rPr lang="en-US" altLang="ko-KR" dirty="0" err="1">
                <a:latin typeface="SamsungOne-400" panose="020B0503030303020204" pitchFamily="34" charset="0"/>
              </a:rPr>
              <a:t>hiện</a:t>
            </a:r>
            <a:r>
              <a:rPr lang="en-US" altLang="ko-KR" dirty="0">
                <a:latin typeface="SamsungOne-400" panose="020B0503030303020204" pitchFamily="34" charset="0"/>
              </a:rPr>
              <a:t> </a:t>
            </a:r>
            <a:r>
              <a:rPr lang="en-US" altLang="ko-KR" dirty="0" err="1">
                <a:latin typeface="SamsungOne-400" panose="020B0503030303020204" pitchFamily="34" charset="0"/>
              </a:rPr>
              <a:t>tính</a:t>
            </a:r>
            <a:r>
              <a:rPr lang="en-US" altLang="ko-KR" dirty="0">
                <a:latin typeface="SamsungOne-400" panose="020B0503030303020204" pitchFamily="34" charset="0"/>
              </a:rPr>
              <a:t> </a:t>
            </a:r>
            <a:r>
              <a:rPr lang="en-US" altLang="ko-KR" dirty="0" err="1">
                <a:latin typeface="SamsungOne-400" panose="020B0503030303020204" pitchFamily="34" charset="0"/>
              </a:rPr>
              <a:t>toán</a:t>
            </a:r>
            <a:r>
              <a:rPr lang="en-US" altLang="ko-KR" dirty="0">
                <a:latin typeface="SamsungOne-400" panose="020B0503030303020204" pitchFamily="34" charset="0"/>
              </a:rPr>
              <a:t> </a:t>
            </a:r>
            <a:r>
              <a:rPr lang="en-US" altLang="ko-KR" dirty="0" err="1">
                <a:latin typeface="SamsungOne-400" panose="020B0503030303020204" pitchFamily="34" charset="0"/>
              </a:rPr>
              <a:t>trạng</a:t>
            </a:r>
            <a:r>
              <a:rPr lang="en-US" altLang="ko-KR" dirty="0">
                <a:latin typeface="SamsungOne-400" panose="020B0503030303020204" pitchFamily="34" charset="0"/>
              </a:rPr>
              <a:t> </a:t>
            </a:r>
            <a:r>
              <a:rPr lang="en-US" altLang="ko-KR" dirty="0" err="1">
                <a:latin typeface="SamsungOne-400" panose="020B0503030303020204" pitchFamily="34" charset="0"/>
              </a:rPr>
              <a:t>thái</a:t>
            </a:r>
            <a:endParaRPr lang="en-US" altLang="ko-KR" dirty="0">
              <a:latin typeface="SamsungOne-400" panose="020B0503030303020204" pitchFamily="34" charset="0"/>
            </a:endParaRPr>
          </a:p>
          <a:p>
            <a:r>
              <a:rPr lang="en-US" altLang="ko-KR" dirty="0" err="1">
                <a:latin typeface="SamsungOne-400" panose="020B0503030303020204" pitchFamily="34" charset="0"/>
              </a:rPr>
              <a:t>Tính</a:t>
            </a:r>
            <a:r>
              <a:rPr lang="en-US" altLang="ko-KR" dirty="0">
                <a:latin typeface="SamsungOne-400" panose="020B0503030303020204" pitchFamily="34" charset="0"/>
              </a:rPr>
              <a:t> </a:t>
            </a:r>
            <a:r>
              <a:rPr lang="en-US" altLang="ko-KR" dirty="0" err="1">
                <a:latin typeface="SamsungOne-400" panose="020B0503030303020204" pitchFamily="34" charset="0"/>
              </a:rPr>
              <a:t>toán</a:t>
            </a:r>
            <a:r>
              <a:rPr lang="en-US" altLang="ko-KR" dirty="0">
                <a:latin typeface="SamsungOne-400" panose="020B0503030303020204" pitchFamily="34" charset="0"/>
              </a:rPr>
              <a:t> </a:t>
            </a:r>
            <a:r>
              <a:rPr lang="en-US" altLang="ko-KR" dirty="0" err="1">
                <a:latin typeface="SamsungOne-400" panose="020B0503030303020204" pitchFamily="34" charset="0"/>
              </a:rPr>
              <a:t>tổng</a:t>
            </a:r>
            <a:r>
              <a:rPr lang="en-US" altLang="ko-KR" dirty="0">
                <a:latin typeface="SamsungOne-400" panose="020B0503030303020204" pitchFamily="34" charset="0"/>
              </a:rPr>
              <a:t> </a:t>
            </a:r>
            <a:r>
              <a:rPr lang="en-US" altLang="ko-KR" dirty="0" err="1">
                <a:latin typeface="SamsungOne-400" panose="020B0503030303020204" pitchFamily="34" charset="0"/>
              </a:rPr>
              <a:t>hợp</a:t>
            </a:r>
            <a:r>
              <a:rPr lang="en-US" altLang="ko-KR" dirty="0">
                <a:latin typeface="SamsungOne-400" panose="020B0503030303020204" pitchFamily="34" charset="0"/>
              </a:rPr>
              <a:t> </a:t>
            </a:r>
            <a:r>
              <a:rPr lang="en-US" altLang="ko-KR" dirty="0" err="1">
                <a:latin typeface="SamsungOne-400" panose="020B0503030303020204" pitchFamily="34" charset="0"/>
              </a:rPr>
              <a:t>và</a:t>
            </a:r>
            <a:r>
              <a:rPr lang="en-US" altLang="ko-KR" dirty="0">
                <a:latin typeface="SamsungOne-400" panose="020B0503030303020204" pitchFamily="34" charset="0"/>
              </a:rPr>
              <a:t> </a:t>
            </a:r>
            <a:r>
              <a:rPr lang="en-US" altLang="ko-KR" dirty="0" err="1">
                <a:latin typeface="SamsungOne-400" panose="020B0503030303020204" pitchFamily="34" charset="0"/>
              </a:rPr>
              <a:t>hoạt</a:t>
            </a:r>
            <a:r>
              <a:rPr lang="en-US" altLang="ko-KR" dirty="0">
                <a:latin typeface="SamsungOne-400" panose="020B0503030303020204" pitchFamily="34" charset="0"/>
              </a:rPr>
              <a:t> </a:t>
            </a:r>
            <a:r>
              <a:rPr lang="en-US" altLang="ko-KR" dirty="0" err="1">
                <a:latin typeface="SamsungOne-400" panose="020B0503030303020204" pitchFamily="34" charset="0"/>
              </a:rPr>
              <a:t>động</a:t>
            </a:r>
            <a:r>
              <a:rPr lang="en-US" altLang="ko-KR" dirty="0">
                <a:latin typeface="SamsungOne-400" panose="020B0503030303020204" pitchFamily="34" charset="0"/>
              </a:rPr>
              <a:t> </a:t>
            </a:r>
            <a:r>
              <a:rPr lang="en-US" altLang="ko-KR" dirty="0" err="1">
                <a:latin typeface="SamsungOne-400" panose="020B0503030303020204" pitchFamily="34" charset="0"/>
              </a:rPr>
              <a:t>Tham</a:t>
            </a:r>
            <a:r>
              <a:rPr lang="en-US" altLang="ko-KR" dirty="0">
                <a:latin typeface="SamsungOne-400" panose="020B0503030303020204" pitchFamily="34" charset="0"/>
              </a:rPr>
              <a:t> </a:t>
            </a:r>
            <a:r>
              <a:rPr lang="en-US" altLang="ko-KR" dirty="0" err="1">
                <a:latin typeface="SamsungOne-400" panose="020B0503030303020204" pitchFamily="34" charset="0"/>
              </a:rPr>
              <a:t>gia</a:t>
            </a:r>
            <a:endParaRPr lang="en-US" altLang="ko-KR" dirty="0">
              <a:latin typeface="SamsungOne-400" panose="020B0503030303020204" pitchFamily="34" charset="0"/>
            </a:endParaRPr>
          </a:p>
          <a:p>
            <a:endParaRPr lang="en-US" altLang="ko-KR" b="1" dirty="0">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r>
              <a:rPr lang="vi-VN" altLang="ko-KR" dirty="0">
                <a:latin typeface="SamsungOne-400" panose="020B0503030303020204" pitchFamily="34" charset="0"/>
              </a:rPr>
              <a:t>Xử lý luồng không chỉ đọc, ghi và lưu trữ dữ liệu phát trực tuyến</a:t>
            </a:r>
          </a:p>
          <a:p>
            <a:r>
              <a:rPr lang="vi-VN" altLang="ko-KR" dirty="0">
                <a:latin typeface="SamsungOne-400" panose="020B0503030303020204" pitchFamily="34" charset="0"/>
              </a:rPr>
              <a:t>Mục đích là để xử lý các luồng dữ liệu trong thời gian thực</a:t>
            </a:r>
          </a:p>
          <a:p>
            <a:r>
              <a:rPr lang="vi-VN" altLang="ko-KR" dirty="0">
                <a:latin typeface="SamsungOne-400" panose="020B0503030303020204" pitchFamily="34" charset="0"/>
              </a:rPr>
              <a:t>Bộ xử lý luồng lấy các luồng dữ liệu liên tục từ các chủ đề đầu vào, thực hiện một số xử lý trên đầu vào và tạo các luồng dữ liệu liên tục cho các chủ đề đầu ra</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212</a:t>
            </a:fld>
            <a:endParaRPr lang="ko-KR" altLang="en-US" dirty="0"/>
          </a:p>
        </p:txBody>
      </p:sp>
    </p:spTree>
    <p:extLst>
      <p:ext uri="{BB962C8B-B14F-4D97-AF65-F5344CB8AC3E}">
        <p14:creationId xmlns:p14="http://schemas.microsoft.com/office/powerpoint/2010/main" val="336190376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en-US" altLang="ko-KR" dirty="0" err="1">
                <a:latin typeface="SamsungOne-400" panose="020B0503030303020204" pitchFamily="34" charset="0"/>
              </a:rPr>
              <a:t>Các</a:t>
            </a:r>
            <a:r>
              <a:rPr lang="en-US" altLang="ko-KR" dirty="0">
                <a:latin typeface="SamsungOne-400" panose="020B0503030303020204" pitchFamily="34" charset="0"/>
              </a:rPr>
              <a:t> API </a:t>
            </a:r>
            <a:r>
              <a:rPr lang="en-US" altLang="ko-KR" dirty="0" err="1">
                <a:latin typeface="SamsungOne-400" panose="020B0503030303020204" pitchFamily="34" charset="0"/>
              </a:rPr>
              <a:t>chính</a:t>
            </a:r>
            <a:r>
              <a:rPr lang="en-US" altLang="ko-KR" dirty="0">
                <a:latin typeface="SamsungOne-400" panose="020B0503030303020204" pitchFamily="34" charset="0"/>
              </a:rPr>
              <a:t> </a:t>
            </a:r>
            <a:r>
              <a:rPr lang="en-US" altLang="ko-KR" dirty="0" err="1">
                <a:latin typeface="SamsungOne-400" panose="020B0503030303020204" pitchFamily="34" charset="0"/>
              </a:rPr>
              <a:t>của</a:t>
            </a:r>
            <a:r>
              <a:rPr lang="en-US" altLang="ko-KR" dirty="0">
                <a:latin typeface="SamsungOne-400" panose="020B0503030303020204" pitchFamily="34" charset="0"/>
              </a:rPr>
              <a:t> Kafka </a:t>
            </a:r>
            <a:r>
              <a:rPr lang="en-US" altLang="ko-KR" dirty="0" err="1">
                <a:latin typeface="SamsungOne-400" panose="020B0503030303020204" pitchFamily="34" charset="0"/>
              </a:rPr>
              <a:t>là</a:t>
            </a:r>
            <a:r>
              <a:rPr lang="en-US" altLang="ko-KR" dirty="0">
                <a:latin typeface="SamsungOne-400" panose="020B0503030303020204" pitchFamily="34" charset="0"/>
              </a:rPr>
              <a:t>:</a:t>
            </a:r>
          </a:p>
          <a:p>
            <a:r>
              <a:rPr lang="en-US" altLang="ko-KR" dirty="0">
                <a:latin typeface="SamsungOne-400" panose="020B0503030303020204" pitchFamily="34" charset="0"/>
              </a:rPr>
              <a:t> -API </a:t>
            </a:r>
            <a:r>
              <a:rPr lang="en-US" altLang="ko-KR" dirty="0" err="1">
                <a:latin typeface="SamsungOne-400" panose="020B0503030303020204" pitchFamily="34" charset="0"/>
              </a:rPr>
              <a:t>nhà</a:t>
            </a:r>
            <a:r>
              <a:rPr lang="en-US" altLang="ko-KR" dirty="0">
                <a:latin typeface="SamsungOne-400" panose="020B0503030303020204" pitchFamily="34" charset="0"/>
              </a:rPr>
              <a:t> </a:t>
            </a:r>
            <a:r>
              <a:rPr lang="en-US" altLang="ko-KR" dirty="0" err="1">
                <a:latin typeface="SamsungOne-400" panose="020B0503030303020204" pitchFamily="34" charset="0"/>
              </a:rPr>
              <a:t>sản</a:t>
            </a:r>
            <a:r>
              <a:rPr lang="en-US" altLang="ko-KR" dirty="0">
                <a:latin typeface="SamsungOne-400" panose="020B0503030303020204" pitchFamily="34" charset="0"/>
              </a:rPr>
              <a:t> </a:t>
            </a:r>
            <a:r>
              <a:rPr lang="en-US" altLang="ko-KR" dirty="0" err="1">
                <a:latin typeface="SamsungOne-400" panose="020B0503030303020204" pitchFamily="34" charset="0"/>
              </a:rPr>
              <a:t>xuất</a:t>
            </a:r>
            <a:r>
              <a:rPr lang="en-US" altLang="ko-KR" dirty="0">
                <a:latin typeface="SamsungOne-400" panose="020B0503030303020204" pitchFamily="34" charset="0"/>
              </a:rPr>
              <a:t>: </a:t>
            </a:r>
            <a:r>
              <a:rPr lang="en-US" altLang="ko-KR" dirty="0" err="1">
                <a:latin typeface="SamsungOne-400" panose="020B0503030303020204" pitchFamily="34" charset="0"/>
              </a:rPr>
              <a:t>Các</a:t>
            </a:r>
            <a:r>
              <a:rPr lang="en-US" altLang="ko-KR" dirty="0">
                <a:latin typeface="SamsungOne-400" panose="020B0503030303020204" pitchFamily="34" charset="0"/>
              </a:rPr>
              <a:t> </a:t>
            </a:r>
            <a:r>
              <a:rPr lang="en-US" altLang="ko-KR" dirty="0" err="1">
                <a:latin typeface="SamsungOne-400" panose="020B0503030303020204" pitchFamily="34" charset="0"/>
              </a:rPr>
              <a:t>ứng</a:t>
            </a:r>
            <a:r>
              <a:rPr lang="en-US" altLang="ko-KR" dirty="0">
                <a:latin typeface="SamsungOne-400" panose="020B0503030303020204" pitchFamily="34" charset="0"/>
              </a:rPr>
              <a:t> </a:t>
            </a:r>
            <a:r>
              <a:rPr lang="en-US" altLang="ko-KR" dirty="0" err="1">
                <a:latin typeface="SamsungOne-400" panose="020B0503030303020204" pitchFamily="34" charset="0"/>
              </a:rPr>
              <a:t>dụng</a:t>
            </a:r>
            <a:r>
              <a:rPr lang="en-US" altLang="ko-KR" dirty="0">
                <a:latin typeface="SamsungOne-400" panose="020B0503030303020204" pitchFamily="34" charset="0"/>
              </a:rPr>
              <a:t> </a:t>
            </a:r>
            <a:r>
              <a:rPr lang="en-US" altLang="ko-KR" dirty="0" err="1">
                <a:latin typeface="SamsungOne-400" panose="020B0503030303020204" pitchFamily="34" charset="0"/>
              </a:rPr>
              <a:t>có</a:t>
            </a:r>
            <a:r>
              <a:rPr lang="en-US" altLang="ko-KR" dirty="0">
                <a:latin typeface="SamsungOne-400" panose="020B0503030303020204" pitchFamily="34" charset="0"/>
              </a:rPr>
              <a:t> </a:t>
            </a:r>
            <a:r>
              <a:rPr lang="en-US" altLang="ko-KR" dirty="0" err="1">
                <a:latin typeface="SamsungOne-400" panose="020B0503030303020204" pitchFamily="34" charset="0"/>
              </a:rPr>
              <a:t>thể</a:t>
            </a:r>
            <a:r>
              <a:rPr lang="en-US" altLang="ko-KR" dirty="0">
                <a:latin typeface="SamsungOne-400" panose="020B0503030303020204" pitchFamily="34" charset="0"/>
              </a:rPr>
              <a:t> </a:t>
            </a:r>
            <a:r>
              <a:rPr lang="en-US" altLang="ko-KR" dirty="0" err="1">
                <a:latin typeface="SamsungOne-400" panose="020B0503030303020204" pitchFamily="34" charset="0"/>
              </a:rPr>
              <a:t>sử</a:t>
            </a:r>
            <a:r>
              <a:rPr lang="en-US" altLang="ko-KR" dirty="0">
                <a:latin typeface="SamsungOne-400" panose="020B0503030303020204" pitchFamily="34" charset="0"/>
              </a:rPr>
              <a:t> </a:t>
            </a:r>
            <a:r>
              <a:rPr lang="en-US" altLang="ko-KR" dirty="0" err="1">
                <a:latin typeface="SamsungOne-400" panose="020B0503030303020204" pitchFamily="34" charset="0"/>
              </a:rPr>
              <a:t>dụng</a:t>
            </a:r>
            <a:r>
              <a:rPr lang="en-US" altLang="ko-KR" dirty="0">
                <a:latin typeface="SamsungOne-400" panose="020B0503030303020204" pitchFamily="34" charset="0"/>
              </a:rPr>
              <a:t> API </a:t>
            </a:r>
            <a:r>
              <a:rPr lang="en-US" altLang="ko-KR" dirty="0" err="1">
                <a:latin typeface="SamsungOne-400" panose="020B0503030303020204" pitchFamily="34" charset="0"/>
              </a:rPr>
              <a:t>này</a:t>
            </a:r>
            <a:r>
              <a:rPr lang="en-US" altLang="ko-KR" dirty="0">
                <a:latin typeface="SamsungOne-400" panose="020B0503030303020204" pitchFamily="34" charset="0"/>
              </a:rPr>
              <a:t> </a:t>
            </a:r>
            <a:r>
              <a:rPr lang="en-US" altLang="ko-KR" dirty="0" err="1">
                <a:latin typeface="SamsungOne-400" panose="020B0503030303020204" pitchFamily="34" charset="0"/>
              </a:rPr>
              <a:t>để</a:t>
            </a:r>
            <a:r>
              <a:rPr lang="en-US" altLang="ko-KR" dirty="0">
                <a:latin typeface="SamsungOne-400" panose="020B0503030303020204" pitchFamily="34" charset="0"/>
              </a:rPr>
              <a:t> </a:t>
            </a:r>
            <a:r>
              <a:rPr lang="en-US" altLang="ko-KR" dirty="0" err="1">
                <a:latin typeface="SamsungOne-400" panose="020B0503030303020204" pitchFamily="34" charset="0"/>
              </a:rPr>
              <a:t>xuất</a:t>
            </a:r>
            <a:r>
              <a:rPr lang="en-US" altLang="ko-KR" dirty="0">
                <a:latin typeface="SamsungOne-400" panose="020B0503030303020204" pitchFamily="34" charset="0"/>
              </a:rPr>
              <a:t> </a:t>
            </a:r>
            <a:r>
              <a:rPr lang="en-US" altLang="ko-KR" dirty="0" err="1">
                <a:latin typeface="SamsungOne-400" panose="020B0503030303020204" pitchFamily="34" charset="0"/>
              </a:rPr>
              <a:t>bản</a:t>
            </a:r>
            <a:r>
              <a:rPr lang="en-US" altLang="ko-KR" dirty="0">
                <a:latin typeface="SamsungOne-400" panose="020B0503030303020204" pitchFamily="34" charset="0"/>
              </a:rPr>
              <a:t> </a:t>
            </a:r>
            <a:r>
              <a:rPr lang="en-US" altLang="ko-KR" dirty="0" err="1">
                <a:latin typeface="SamsungOne-400" panose="020B0503030303020204" pitchFamily="34" charset="0"/>
              </a:rPr>
              <a:t>các</a:t>
            </a:r>
            <a:r>
              <a:rPr lang="en-US" altLang="ko-KR" dirty="0">
                <a:latin typeface="SamsungOne-400" panose="020B0503030303020204" pitchFamily="34" charset="0"/>
              </a:rPr>
              <a:t> </a:t>
            </a:r>
            <a:r>
              <a:rPr lang="en-US" altLang="ko-KR" dirty="0" err="1">
                <a:latin typeface="SamsungOne-400" panose="020B0503030303020204" pitchFamily="34" charset="0"/>
              </a:rPr>
              <a:t>bản</a:t>
            </a:r>
            <a:r>
              <a:rPr lang="en-US" altLang="ko-KR" dirty="0">
                <a:latin typeface="SamsungOne-400" panose="020B0503030303020204" pitchFamily="34" charset="0"/>
              </a:rPr>
              <a:t> </a:t>
            </a:r>
            <a:r>
              <a:rPr lang="en-US" altLang="ko-KR" dirty="0" err="1">
                <a:latin typeface="SamsungOne-400" panose="020B0503030303020204" pitchFamily="34" charset="0"/>
              </a:rPr>
              <a:t>ghi</a:t>
            </a:r>
            <a:r>
              <a:rPr lang="en-US" altLang="ko-KR" dirty="0">
                <a:latin typeface="SamsungOne-400" panose="020B0503030303020204" pitchFamily="34" charset="0"/>
              </a:rPr>
              <a:t> </a:t>
            </a:r>
            <a:r>
              <a:rPr lang="en-US" altLang="ko-KR" dirty="0" err="1">
                <a:latin typeface="SamsungOne-400" panose="020B0503030303020204" pitchFamily="34" charset="0"/>
              </a:rPr>
              <a:t>luồng</a:t>
            </a:r>
            <a:r>
              <a:rPr lang="en-US" altLang="ko-KR" dirty="0">
                <a:latin typeface="SamsungOne-400" panose="020B0503030303020204" pitchFamily="34" charset="0"/>
              </a:rPr>
              <a:t> </a:t>
            </a:r>
            <a:r>
              <a:rPr lang="en-US" altLang="ko-KR" dirty="0" err="1">
                <a:latin typeface="SamsungOne-400" panose="020B0503030303020204" pitchFamily="34" charset="0"/>
              </a:rPr>
              <a:t>tới</a:t>
            </a:r>
            <a:r>
              <a:rPr lang="en-US" altLang="ko-KR" dirty="0">
                <a:latin typeface="SamsungOne-400" panose="020B0503030303020204" pitchFamily="34" charset="0"/>
              </a:rPr>
              <a:t> </a:t>
            </a:r>
            <a:r>
              <a:rPr lang="en-US" altLang="ko-KR" dirty="0" err="1">
                <a:latin typeface="SamsungOne-400" panose="020B0503030303020204" pitchFamily="34" charset="0"/>
              </a:rPr>
              <a:t>một</a:t>
            </a:r>
            <a:r>
              <a:rPr lang="en-US" altLang="ko-KR" dirty="0">
                <a:latin typeface="SamsungOne-400" panose="020B0503030303020204" pitchFamily="34" charset="0"/>
              </a:rPr>
              <a:t> </a:t>
            </a:r>
            <a:r>
              <a:rPr lang="en-US" altLang="ko-KR" dirty="0" err="1">
                <a:latin typeface="SamsungOne-400" panose="020B0503030303020204" pitchFamily="34" charset="0"/>
              </a:rPr>
              <a:t>hoặc</a:t>
            </a:r>
            <a:r>
              <a:rPr lang="en-US" altLang="ko-KR" dirty="0">
                <a:latin typeface="SamsungOne-400" panose="020B0503030303020204" pitchFamily="34" charset="0"/>
              </a:rPr>
              <a:t> </a:t>
            </a:r>
            <a:r>
              <a:rPr lang="en-US" altLang="ko-KR" dirty="0" err="1">
                <a:latin typeface="SamsungOne-400" panose="020B0503030303020204" pitchFamily="34" charset="0"/>
              </a:rPr>
              <a:t>nhiều</a:t>
            </a:r>
            <a:r>
              <a:rPr lang="en-US" altLang="ko-KR" dirty="0">
                <a:latin typeface="SamsungOne-400" panose="020B0503030303020204" pitchFamily="34" charset="0"/>
              </a:rPr>
              <a:t> </a:t>
            </a:r>
            <a:r>
              <a:rPr lang="en-US" altLang="ko-KR" dirty="0" err="1">
                <a:latin typeface="SamsungOne-400" panose="020B0503030303020204" pitchFamily="34" charset="0"/>
              </a:rPr>
              <a:t>chủ</a:t>
            </a:r>
            <a:r>
              <a:rPr lang="en-US" altLang="ko-KR" dirty="0">
                <a:latin typeface="SamsungOne-400" panose="020B0503030303020204" pitchFamily="34" charset="0"/>
              </a:rPr>
              <a:t> </a:t>
            </a:r>
            <a:r>
              <a:rPr lang="en-US" altLang="ko-KR" dirty="0" err="1">
                <a:latin typeface="SamsungOne-400" panose="020B0503030303020204" pitchFamily="34" charset="0"/>
              </a:rPr>
              <a:t>đề</a:t>
            </a:r>
            <a:r>
              <a:rPr lang="en-US" altLang="ko-KR" dirty="0">
                <a:latin typeface="SamsungOne-400" panose="020B0503030303020204" pitchFamily="34" charset="0"/>
              </a:rPr>
              <a:t> Kafka.</a:t>
            </a:r>
          </a:p>
          <a:p>
            <a:r>
              <a:rPr lang="en-US" altLang="ko-KR" dirty="0">
                <a:latin typeface="SamsungOne-400" panose="020B0503030303020204" pitchFamily="34" charset="0"/>
              </a:rPr>
              <a:t>-API </a:t>
            </a:r>
            <a:r>
              <a:rPr lang="en-US" altLang="ko-KR" dirty="0" err="1">
                <a:latin typeface="SamsungOne-400" panose="020B0503030303020204" pitchFamily="34" charset="0"/>
              </a:rPr>
              <a:t>người</a:t>
            </a:r>
            <a:r>
              <a:rPr lang="en-US" altLang="ko-KR" baseline="0" dirty="0">
                <a:latin typeface="SamsungOne-400" panose="020B0503030303020204" pitchFamily="34" charset="0"/>
              </a:rPr>
              <a:t> </a:t>
            </a:r>
            <a:r>
              <a:rPr lang="en-US" altLang="ko-KR" baseline="0" dirty="0" err="1">
                <a:latin typeface="SamsungOne-400" panose="020B0503030303020204" pitchFamily="34" charset="0"/>
              </a:rPr>
              <a:t>tiêu</a:t>
            </a:r>
            <a:r>
              <a:rPr lang="en-US" altLang="ko-KR" baseline="0" dirty="0">
                <a:latin typeface="SamsungOne-400" panose="020B0503030303020204" pitchFamily="34" charset="0"/>
              </a:rPr>
              <a:t> </a:t>
            </a:r>
            <a:r>
              <a:rPr lang="en-US" altLang="ko-KR" baseline="0" dirty="0" err="1">
                <a:latin typeface="SamsungOne-400" panose="020B0503030303020204" pitchFamily="34" charset="0"/>
              </a:rPr>
              <a:t>dùng</a:t>
            </a:r>
            <a:r>
              <a:rPr lang="en-US" altLang="ko-KR" dirty="0">
                <a:latin typeface="SamsungOne-400" panose="020B0503030303020204" pitchFamily="34" charset="0"/>
              </a:rPr>
              <a:t>: </a:t>
            </a:r>
            <a:r>
              <a:rPr lang="en-US" altLang="ko-KR" dirty="0" err="1">
                <a:latin typeface="SamsungOne-400" panose="020B0503030303020204" pitchFamily="34" charset="0"/>
              </a:rPr>
              <a:t>Một</a:t>
            </a:r>
            <a:r>
              <a:rPr lang="en-US" altLang="ko-KR" dirty="0">
                <a:latin typeface="SamsungOne-400" panose="020B0503030303020204" pitchFamily="34" charset="0"/>
              </a:rPr>
              <a:t> </a:t>
            </a:r>
            <a:r>
              <a:rPr lang="en-US" altLang="ko-KR" dirty="0" err="1">
                <a:latin typeface="SamsungOne-400" panose="020B0503030303020204" pitchFamily="34" charset="0"/>
              </a:rPr>
              <a:t>ứng</a:t>
            </a:r>
            <a:r>
              <a:rPr lang="en-US" altLang="ko-KR" dirty="0">
                <a:latin typeface="SamsungOne-400" panose="020B0503030303020204" pitchFamily="34" charset="0"/>
              </a:rPr>
              <a:t> </a:t>
            </a:r>
            <a:r>
              <a:rPr lang="en-US" altLang="ko-KR" dirty="0" err="1">
                <a:latin typeface="SamsungOne-400" panose="020B0503030303020204" pitchFamily="34" charset="0"/>
              </a:rPr>
              <a:t>dụng</a:t>
            </a:r>
            <a:r>
              <a:rPr lang="en-US" altLang="ko-KR" dirty="0">
                <a:latin typeface="SamsungOne-400" panose="020B0503030303020204" pitchFamily="34" charset="0"/>
              </a:rPr>
              <a:t> </a:t>
            </a:r>
            <a:r>
              <a:rPr lang="en-US" altLang="ko-KR" dirty="0" err="1">
                <a:latin typeface="SamsungOne-400" panose="020B0503030303020204" pitchFamily="34" charset="0"/>
              </a:rPr>
              <a:t>có</a:t>
            </a:r>
            <a:r>
              <a:rPr lang="en-US" altLang="ko-KR" dirty="0">
                <a:latin typeface="SamsungOne-400" panose="020B0503030303020204" pitchFamily="34" charset="0"/>
              </a:rPr>
              <a:t> </a:t>
            </a:r>
            <a:r>
              <a:rPr lang="en-US" altLang="ko-KR" dirty="0" err="1">
                <a:latin typeface="SamsungOne-400" panose="020B0503030303020204" pitchFamily="34" charset="0"/>
              </a:rPr>
              <a:t>thể</a:t>
            </a:r>
            <a:r>
              <a:rPr lang="en-US" altLang="ko-KR" dirty="0">
                <a:latin typeface="SamsungOne-400" panose="020B0503030303020204" pitchFamily="34" charset="0"/>
              </a:rPr>
              <a:t> </a:t>
            </a:r>
            <a:r>
              <a:rPr lang="en-US" altLang="ko-KR" dirty="0" err="1">
                <a:latin typeface="SamsungOne-400" panose="020B0503030303020204" pitchFamily="34" charset="0"/>
              </a:rPr>
              <a:t>sử</a:t>
            </a:r>
            <a:r>
              <a:rPr lang="en-US" altLang="ko-KR" dirty="0">
                <a:latin typeface="SamsungOne-400" panose="020B0503030303020204" pitchFamily="34" charset="0"/>
              </a:rPr>
              <a:t> </a:t>
            </a:r>
            <a:r>
              <a:rPr lang="en-US" altLang="ko-KR" dirty="0" err="1">
                <a:latin typeface="SamsungOne-400" panose="020B0503030303020204" pitchFamily="34" charset="0"/>
              </a:rPr>
              <a:t>dụng</a:t>
            </a:r>
            <a:r>
              <a:rPr lang="en-US" altLang="ko-KR" dirty="0">
                <a:latin typeface="SamsungOne-400" panose="020B0503030303020204" pitchFamily="34" charset="0"/>
              </a:rPr>
              <a:t> API </a:t>
            </a:r>
            <a:r>
              <a:rPr lang="en-US" altLang="ko-KR" dirty="0" err="1">
                <a:latin typeface="SamsungOne-400" panose="020B0503030303020204" pitchFamily="34" charset="0"/>
              </a:rPr>
              <a:t>này</a:t>
            </a:r>
            <a:r>
              <a:rPr lang="en-US" altLang="ko-KR" dirty="0">
                <a:latin typeface="SamsungOne-400" panose="020B0503030303020204" pitchFamily="34" charset="0"/>
              </a:rPr>
              <a:t> </a:t>
            </a:r>
            <a:r>
              <a:rPr lang="en-US" altLang="ko-KR" dirty="0" err="1">
                <a:latin typeface="SamsungOne-400" panose="020B0503030303020204" pitchFamily="34" charset="0"/>
              </a:rPr>
              <a:t>để</a:t>
            </a:r>
            <a:r>
              <a:rPr lang="en-US" altLang="ko-KR" dirty="0">
                <a:latin typeface="SamsungOne-400" panose="020B0503030303020204" pitchFamily="34" charset="0"/>
              </a:rPr>
              <a:t> </a:t>
            </a:r>
            <a:r>
              <a:rPr lang="en-US" altLang="ko-KR" dirty="0" err="1">
                <a:latin typeface="SamsungOne-400" panose="020B0503030303020204" pitchFamily="34" charset="0"/>
              </a:rPr>
              <a:t>đăng</a:t>
            </a:r>
            <a:r>
              <a:rPr lang="en-US" altLang="ko-KR" dirty="0">
                <a:latin typeface="SamsungOne-400" panose="020B0503030303020204" pitchFamily="34" charset="0"/>
              </a:rPr>
              <a:t> </a:t>
            </a:r>
            <a:r>
              <a:rPr lang="en-US" altLang="ko-KR" dirty="0" err="1">
                <a:latin typeface="SamsungOne-400" panose="020B0503030303020204" pitchFamily="34" charset="0"/>
              </a:rPr>
              <a:t>ký</a:t>
            </a:r>
            <a:r>
              <a:rPr lang="en-US" altLang="ko-KR" dirty="0">
                <a:latin typeface="SamsungOne-400" panose="020B0503030303020204" pitchFamily="34" charset="0"/>
              </a:rPr>
              <a:t> </a:t>
            </a:r>
            <a:r>
              <a:rPr lang="en-US" altLang="ko-KR" dirty="0" err="1">
                <a:latin typeface="SamsungOne-400" panose="020B0503030303020204" pitchFamily="34" charset="0"/>
              </a:rPr>
              <a:t>truyền</a:t>
            </a:r>
            <a:r>
              <a:rPr lang="en-US" altLang="ko-KR" dirty="0">
                <a:latin typeface="SamsungOne-400" panose="020B0503030303020204" pitchFamily="34" charset="0"/>
              </a:rPr>
              <a:t> </a:t>
            </a:r>
            <a:r>
              <a:rPr lang="en-US" altLang="ko-KR" dirty="0" err="1">
                <a:latin typeface="SamsungOne-400" panose="020B0503030303020204" pitchFamily="34" charset="0"/>
              </a:rPr>
              <a:t>bản</a:t>
            </a:r>
            <a:r>
              <a:rPr lang="en-US" altLang="ko-KR" dirty="0">
                <a:latin typeface="SamsungOne-400" panose="020B0503030303020204" pitchFamily="34" charset="0"/>
              </a:rPr>
              <a:t> </a:t>
            </a:r>
            <a:r>
              <a:rPr lang="en-US" altLang="ko-KR" dirty="0" err="1">
                <a:latin typeface="SamsungOne-400" panose="020B0503030303020204" pitchFamily="34" charset="0"/>
              </a:rPr>
              <a:t>ghi</a:t>
            </a:r>
            <a:r>
              <a:rPr lang="en-US" altLang="ko-KR" dirty="0">
                <a:latin typeface="SamsungOne-400" panose="020B0503030303020204" pitchFamily="34" charset="0"/>
              </a:rPr>
              <a:t> </a:t>
            </a:r>
            <a:r>
              <a:rPr lang="en-US" altLang="ko-KR" dirty="0" err="1">
                <a:latin typeface="SamsungOne-400" panose="020B0503030303020204" pitchFamily="34" charset="0"/>
              </a:rPr>
              <a:t>từ</a:t>
            </a:r>
            <a:r>
              <a:rPr lang="en-US" altLang="ko-KR" dirty="0">
                <a:latin typeface="SamsungOne-400" panose="020B0503030303020204" pitchFamily="34" charset="0"/>
              </a:rPr>
              <a:t> </a:t>
            </a:r>
            <a:r>
              <a:rPr lang="en-US" altLang="ko-KR" dirty="0" err="1">
                <a:latin typeface="SamsungOne-400" panose="020B0503030303020204" pitchFamily="34" charset="0"/>
              </a:rPr>
              <a:t>một</a:t>
            </a:r>
            <a:r>
              <a:rPr lang="en-US" altLang="ko-KR" dirty="0">
                <a:latin typeface="SamsungOne-400" panose="020B0503030303020204" pitchFamily="34" charset="0"/>
              </a:rPr>
              <a:t> </a:t>
            </a:r>
            <a:r>
              <a:rPr lang="en-US" altLang="ko-KR" dirty="0" err="1">
                <a:latin typeface="SamsungOne-400" panose="020B0503030303020204" pitchFamily="34" charset="0"/>
              </a:rPr>
              <a:t>hoặc</a:t>
            </a:r>
            <a:r>
              <a:rPr lang="en-US" altLang="ko-KR" dirty="0">
                <a:latin typeface="SamsungOne-400" panose="020B0503030303020204" pitchFamily="34" charset="0"/>
              </a:rPr>
              <a:t> </a:t>
            </a:r>
            <a:r>
              <a:rPr lang="en-US" altLang="ko-KR" dirty="0" err="1">
                <a:latin typeface="SamsungOne-400" panose="020B0503030303020204" pitchFamily="34" charset="0"/>
              </a:rPr>
              <a:t>nhiều</a:t>
            </a:r>
            <a:r>
              <a:rPr lang="en-US" altLang="ko-KR" dirty="0">
                <a:latin typeface="SamsungOne-400" panose="020B0503030303020204" pitchFamily="34" charset="0"/>
              </a:rPr>
              <a:t> </a:t>
            </a:r>
            <a:r>
              <a:rPr lang="en-US" altLang="ko-KR" dirty="0" err="1">
                <a:latin typeface="SamsungOne-400" panose="020B0503030303020204" pitchFamily="34" charset="0"/>
              </a:rPr>
              <a:t>chủ</a:t>
            </a:r>
            <a:r>
              <a:rPr lang="en-US" altLang="ko-KR" dirty="0">
                <a:latin typeface="SamsungOne-400" panose="020B0503030303020204" pitchFamily="34" charset="0"/>
              </a:rPr>
              <a:t> </a:t>
            </a:r>
            <a:r>
              <a:rPr lang="en-US" altLang="ko-KR" dirty="0" err="1">
                <a:latin typeface="SamsungOne-400" panose="020B0503030303020204" pitchFamily="34" charset="0"/>
              </a:rPr>
              <a:t>đề</a:t>
            </a:r>
            <a:r>
              <a:rPr lang="en-US" altLang="ko-KR" dirty="0">
                <a:latin typeface="SamsungOne-400" panose="020B0503030303020204" pitchFamily="34" charset="0"/>
              </a:rPr>
              <a:t> Kafka.</a:t>
            </a:r>
          </a:p>
          <a:p>
            <a:r>
              <a:rPr lang="en-US" altLang="ko-KR" dirty="0">
                <a:latin typeface="SamsungOne-400" panose="020B0503030303020204" pitchFamily="34" charset="0"/>
              </a:rPr>
              <a:t>-API </a:t>
            </a:r>
            <a:r>
              <a:rPr lang="en-US" altLang="ko-KR" dirty="0" err="1">
                <a:latin typeface="SamsungOne-400" panose="020B0503030303020204" pitchFamily="34" charset="0"/>
              </a:rPr>
              <a:t>luồng</a:t>
            </a:r>
            <a:r>
              <a:rPr lang="en-US" altLang="ko-KR" dirty="0">
                <a:latin typeface="SamsungOne-400" panose="020B0503030303020204" pitchFamily="34" charset="0"/>
              </a:rPr>
              <a:t>: Cho </a:t>
            </a:r>
            <a:r>
              <a:rPr lang="en-US" altLang="ko-KR" dirty="0" err="1">
                <a:latin typeface="SamsungOne-400" panose="020B0503030303020204" pitchFamily="34" charset="0"/>
              </a:rPr>
              <a:t>phép</a:t>
            </a:r>
            <a:r>
              <a:rPr lang="en-US" altLang="ko-KR" dirty="0">
                <a:latin typeface="SamsungOne-400" panose="020B0503030303020204" pitchFamily="34" charset="0"/>
              </a:rPr>
              <a:t> </a:t>
            </a:r>
            <a:r>
              <a:rPr lang="en-US" altLang="ko-KR" dirty="0" err="1">
                <a:latin typeface="SamsungOne-400" panose="020B0503030303020204" pitchFamily="34" charset="0"/>
              </a:rPr>
              <a:t>ứng</a:t>
            </a:r>
            <a:r>
              <a:rPr lang="en-US" altLang="ko-KR" dirty="0">
                <a:latin typeface="SamsungOne-400" panose="020B0503030303020204" pitchFamily="34" charset="0"/>
              </a:rPr>
              <a:t> </a:t>
            </a:r>
            <a:r>
              <a:rPr lang="en-US" altLang="ko-KR" dirty="0" err="1">
                <a:latin typeface="SamsungOne-400" panose="020B0503030303020204" pitchFamily="34" charset="0"/>
              </a:rPr>
              <a:t>dụng</a:t>
            </a:r>
            <a:r>
              <a:rPr lang="en-US" altLang="ko-KR" dirty="0">
                <a:latin typeface="SamsungOne-400" panose="020B0503030303020204" pitchFamily="34" charset="0"/>
              </a:rPr>
              <a:t> </a:t>
            </a:r>
            <a:r>
              <a:rPr lang="en-US" altLang="ko-KR" dirty="0" err="1">
                <a:latin typeface="SamsungOne-400" panose="020B0503030303020204" pitchFamily="34" charset="0"/>
              </a:rPr>
              <a:t>đọc</a:t>
            </a:r>
            <a:r>
              <a:rPr lang="en-US" altLang="ko-KR" dirty="0">
                <a:latin typeface="SamsungOne-400" panose="020B0503030303020204" pitchFamily="34" charset="0"/>
              </a:rPr>
              <a:t> </a:t>
            </a:r>
            <a:r>
              <a:rPr lang="en-US" altLang="ko-KR" dirty="0" err="1">
                <a:latin typeface="SamsungOne-400" panose="020B0503030303020204" pitchFamily="34" charset="0"/>
              </a:rPr>
              <a:t>luồng</a:t>
            </a:r>
            <a:r>
              <a:rPr lang="en-US" altLang="ko-KR" dirty="0">
                <a:latin typeface="SamsungOne-400" panose="020B0503030303020204" pitchFamily="34" charset="0"/>
              </a:rPr>
              <a:t> </a:t>
            </a:r>
            <a:r>
              <a:rPr lang="en-US" altLang="ko-KR" dirty="0" err="1">
                <a:latin typeface="SamsungOne-400" panose="020B0503030303020204" pitchFamily="34" charset="0"/>
              </a:rPr>
              <a:t>đầu</a:t>
            </a:r>
            <a:r>
              <a:rPr lang="en-US" altLang="ko-KR" dirty="0">
                <a:latin typeface="SamsungOne-400" panose="020B0503030303020204" pitchFamily="34" charset="0"/>
              </a:rPr>
              <a:t> </a:t>
            </a:r>
            <a:r>
              <a:rPr lang="en-US" altLang="ko-KR" dirty="0" err="1">
                <a:latin typeface="SamsungOne-400" panose="020B0503030303020204" pitchFamily="34" charset="0"/>
              </a:rPr>
              <a:t>vào</a:t>
            </a:r>
            <a:r>
              <a:rPr lang="en-US" altLang="ko-KR" dirty="0">
                <a:latin typeface="SamsungOne-400" panose="020B0503030303020204" pitchFamily="34" charset="0"/>
              </a:rPr>
              <a:t> </a:t>
            </a:r>
            <a:r>
              <a:rPr lang="en-US" altLang="ko-KR" dirty="0" err="1">
                <a:latin typeface="SamsungOne-400" panose="020B0503030303020204" pitchFamily="34" charset="0"/>
              </a:rPr>
              <a:t>từ</a:t>
            </a:r>
            <a:r>
              <a:rPr lang="en-US" altLang="ko-KR" dirty="0">
                <a:latin typeface="SamsungOne-400" panose="020B0503030303020204" pitchFamily="34" charset="0"/>
              </a:rPr>
              <a:t> </a:t>
            </a:r>
            <a:r>
              <a:rPr lang="en-US" altLang="ko-KR" dirty="0" err="1">
                <a:latin typeface="SamsungOne-400" panose="020B0503030303020204" pitchFamily="34" charset="0"/>
              </a:rPr>
              <a:t>một</a:t>
            </a:r>
            <a:r>
              <a:rPr lang="en-US" altLang="ko-KR" dirty="0">
                <a:latin typeface="SamsungOne-400" panose="020B0503030303020204" pitchFamily="34" charset="0"/>
              </a:rPr>
              <a:t> </a:t>
            </a:r>
            <a:r>
              <a:rPr lang="en-US" altLang="ko-KR" dirty="0" err="1">
                <a:latin typeface="SamsungOne-400" panose="020B0503030303020204" pitchFamily="34" charset="0"/>
              </a:rPr>
              <a:t>hoặc</a:t>
            </a:r>
            <a:r>
              <a:rPr lang="en-US" altLang="ko-KR" dirty="0">
                <a:latin typeface="SamsungOne-400" panose="020B0503030303020204" pitchFamily="34" charset="0"/>
              </a:rPr>
              <a:t> </a:t>
            </a:r>
            <a:r>
              <a:rPr lang="en-US" altLang="ko-KR" dirty="0" err="1">
                <a:latin typeface="SamsungOne-400" panose="020B0503030303020204" pitchFamily="34" charset="0"/>
              </a:rPr>
              <a:t>nhiều</a:t>
            </a:r>
            <a:r>
              <a:rPr lang="en-US" altLang="ko-KR" dirty="0">
                <a:latin typeface="SamsungOne-400" panose="020B0503030303020204" pitchFamily="34" charset="0"/>
              </a:rPr>
              <a:t> </a:t>
            </a:r>
            <a:r>
              <a:rPr lang="en-US" altLang="ko-KR" dirty="0" err="1">
                <a:latin typeface="SamsungOne-400" panose="020B0503030303020204" pitchFamily="34" charset="0"/>
              </a:rPr>
              <a:t>chủ</a:t>
            </a:r>
            <a:r>
              <a:rPr lang="en-US" altLang="ko-KR" dirty="0">
                <a:latin typeface="SamsungOne-400" panose="020B0503030303020204" pitchFamily="34" charset="0"/>
              </a:rPr>
              <a:t> </a:t>
            </a:r>
            <a:r>
              <a:rPr lang="en-US" altLang="ko-KR" dirty="0" err="1">
                <a:latin typeface="SamsungOne-400" panose="020B0503030303020204" pitchFamily="34" charset="0"/>
              </a:rPr>
              <a:t>đề</a:t>
            </a:r>
            <a:r>
              <a:rPr lang="en-US" altLang="ko-KR" dirty="0">
                <a:latin typeface="SamsungOne-400" panose="020B0503030303020204" pitchFamily="34" charset="0"/>
              </a:rPr>
              <a:t>, </a:t>
            </a:r>
            <a:r>
              <a:rPr lang="en-US" altLang="ko-KR" dirty="0" err="1">
                <a:latin typeface="SamsungOne-400" panose="020B0503030303020204" pitchFamily="34" charset="0"/>
              </a:rPr>
              <a:t>chuyển</a:t>
            </a:r>
            <a:r>
              <a:rPr lang="en-US" altLang="ko-KR" dirty="0">
                <a:latin typeface="SamsungOne-400" panose="020B0503030303020204" pitchFamily="34" charset="0"/>
              </a:rPr>
              <a:t> </a:t>
            </a:r>
            <a:r>
              <a:rPr lang="en-US" altLang="ko-KR" dirty="0" err="1">
                <a:latin typeface="SamsungOne-400" panose="020B0503030303020204" pitchFamily="34" charset="0"/>
              </a:rPr>
              <a:t>đổi</a:t>
            </a:r>
            <a:r>
              <a:rPr lang="en-US" altLang="ko-KR" dirty="0">
                <a:latin typeface="SamsungOne-400" panose="020B0503030303020204" pitchFamily="34" charset="0"/>
              </a:rPr>
              <a:t> </a:t>
            </a:r>
            <a:r>
              <a:rPr lang="en-US" altLang="ko-KR" dirty="0" err="1">
                <a:latin typeface="SamsungOne-400" panose="020B0503030303020204" pitchFamily="34" charset="0"/>
              </a:rPr>
              <a:t>chúng</a:t>
            </a:r>
            <a:r>
              <a:rPr lang="en-US" altLang="ko-KR" dirty="0">
                <a:latin typeface="SamsungOne-400" panose="020B0503030303020204" pitchFamily="34" charset="0"/>
              </a:rPr>
              <a:t> </a:t>
            </a:r>
            <a:r>
              <a:rPr lang="en-US" altLang="ko-KR" dirty="0" err="1">
                <a:latin typeface="SamsungOne-400" panose="020B0503030303020204" pitchFamily="34" charset="0"/>
              </a:rPr>
              <a:t>và</a:t>
            </a:r>
            <a:r>
              <a:rPr lang="en-US" altLang="ko-KR" dirty="0">
                <a:latin typeface="SamsungOne-400" panose="020B0503030303020204" pitchFamily="34" charset="0"/>
              </a:rPr>
              <a:t> </a:t>
            </a:r>
            <a:r>
              <a:rPr lang="en-US" altLang="ko-KR" dirty="0" err="1">
                <a:latin typeface="SamsungOne-400" panose="020B0503030303020204" pitchFamily="34" charset="0"/>
              </a:rPr>
              <a:t>gửi</a:t>
            </a:r>
            <a:r>
              <a:rPr lang="en-US" altLang="ko-KR" dirty="0">
                <a:latin typeface="SamsungOne-400" panose="020B0503030303020204" pitchFamily="34" charset="0"/>
              </a:rPr>
              <a:t> </a:t>
            </a:r>
            <a:r>
              <a:rPr lang="en-US" altLang="ko-KR" dirty="0" err="1">
                <a:latin typeface="SamsungOne-400" panose="020B0503030303020204" pitchFamily="34" charset="0"/>
              </a:rPr>
              <a:t>luồng</a:t>
            </a:r>
            <a:r>
              <a:rPr lang="en-US" altLang="ko-KR" dirty="0">
                <a:latin typeface="SamsungOne-400" panose="020B0503030303020204" pitchFamily="34" charset="0"/>
              </a:rPr>
              <a:t> </a:t>
            </a:r>
            <a:r>
              <a:rPr lang="en-US" altLang="ko-KR" dirty="0" err="1">
                <a:latin typeface="SamsungOne-400" panose="020B0503030303020204" pitchFamily="34" charset="0"/>
              </a:rPr>
              <a:t>đến</a:t>
            </a:r>
            <a:r>
              <a:rPr lang="en-US" altLang="ko-KR" dirty="0">
                <a:latin typeface="SamsungOne-400" panose="020B0503030303020204" pitchFamily="34" charset="0"/>
              </a:rPr>
              <a:t> </a:t>
            </a:r>
            <a:r>
              <a:rPr lang="en-US" altLang="ko-KR" dirty="0" err="1">
                <a:latin typeface="SamsungOne-400" panose="020B0503030303020204" pitchFamily="34" charset="0"/>
              </a:rPr>
              <a:t>một</a:t>
            </a:r>
            <a:r>
              <a:rPr lang="en-US" altLang="ko-KR" dirty="0">
                <a:latin typeface="SamsungOne-400" panose="020B0503030303020204" pitchFamily="34" charset="0"/>
              </a:rPr>
              <a:t> </a:t>
            </a:r>
            <a:r>
              <a:rPr lang="en-US" altLang="ko-KR" dirty="0" err="1">
                <a:latin typeface="SamsungOne-400" panose="020B0503030303020204" pitchFamily="34" charset="0"/>
              </a:rPr>
              <a:t>hoặc</a:t>
            </a:r>
            <a:r>
              <a:rPr lang="en-US" altLang="ko-KR" dirty="0">
                <a:latin typeface="SamsungOne-400" panose="020B0503030303020204" pitchFamily="34" charset="0"/>
              </a:rPr>
              <a:t> </a:t>
            </a:r>
            <a:r>
              <a:rPr lang="en-US" altLang="ko-KR" dirty="0" err="1">
                <a:latin typeface="SamsungOne-400" panose="020B0503030303020204" pitchFamily="34" charset="0"/>
              </a:rPr>
              <a:t>nhiều</a:t>
            </a:r>
            <a:r>
              <a:rPr lang="en-US" altLang="ko-KR" dirty="0">
                <a:latin typeface="SamsungOne-400" panose="020B0503030303020204" pitchFamily="34" charset="0"/>
              </a:rPr>
              <a:t> </a:t>
            </a:r>
            <a:r>
              <a:rPr lang="en-US" altLang="ko-KR" dirty="0" err="1">
                <a:latin typeface="SamsungOne-400" panose="020B0503030303020204" pitchFamily="34" charset="0"/>
              </a:rPr>
              <a:t>chủ</a:t>
            </a:r>
            <a:r>
              <a:rPr lang="en-US" altLang="ko-KR" dirty="0">
                <a:latin typeface="SamsungOne-400" panose="020B0503030303020204" pitchFamily="34" charset="0"/>
              </a:rPr>
              <a:t> </a:t>
            </a:r>
            <a:r>
              <a:rPr lang="en-US" altLang="ko-KR" dirty="0" err="1">
                <a:latin typeface="SamsungOne-400" panose="020B0503030303020204" pitchFamily="34" charset="0"/>
              </a:rPr>
              <a:t>đề</a:t>
            </a:r>
            <a:r>
              <a:rPr lang="en-US" altLang="ko-KR" dirty="0">
                <a:latin typeface="SamsungOne-400" panose="020B0503030303020204" pitchFamily="34" charset="0"/>
              </a:rPr>
              <a:t> </a:t>
            </a:r>
            <a:r>
              <a:rPr lang="en-US" altLang="ko-KR" dirty="0" err="1">
                <a:latin typeface="SamsungOne-400" panose="020B0503030303020204" pitchFamily="34" charset="0"/>
              </a:rPr>
              <a:t>đầu</a:t>
            </a:r>
            <a:r>
              <a:rPr lang="en-US" altLang="ko-KR" dirty="0">
                <a:latin typeface="SamsungOne-400" panose="020B0503030303020204" pitchFamily="34" charset="0"/>
              </a:rPr>
              <a:t> </a:t>
            </a:r>
            <a:r>
              <a:rPr lang="en-US" altLang="ko-KR" dirty="0" err="1">
                <a:latin typeface="SamsungOne-400" panose="020B0503030303020204" pitchFamily="34" charset="0"/>
              </a:rPr>
              <a:t>ra.</a:t>
            </a:r>
            <a:endParaRPr lang="en-US" altLang="ko-KR" dirty="0">
              <a:latin typeface="SamsungOne-400" panose="020B0503030303020204" pitchFamily="34" charset="0"/>
            </a:endParaRPr>
          </a:p>
          <a:p>
            <a:endParaRPr lang="en-US" altLang="ko-KR" b="1" dirty="0">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r>
              <a:rPr lang="vi-VN" altLang="ko-KR" dirty="0">
                <a:latin typeface="SamsungOne-400" panose="020B0503030303020204" pitchFamily="34" charset="0"/>
              </a:rPr>
              <a:t>Kafka có thể sử dụng các nhà sản xuất và người tiêu dùng từ nhiều API và dòng lệnh khác nhau.</a:t>
            </a:r>
          </a:p>
          <a:p>
            <a:r>
              <a:rPr lang="vi-VN" altLang="ko-KR" dirty="0">
                <a:latin typeface="SamsungOne-400" panose="020B0503030303020204" pitchFamily="34" charset="0"/>
              </a:rPr>
              <a:t>Nó cũng có thể được tích hợp với các hệ sinh thái khác nhau.</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213</a:t>
            </a:fld>
            <a:endParaRPr lang="ko-KR" altLang="en-US" dirty="0"/>
          </a:p>
        </p:txBody>
      </p:sp>
    </p:spTree>
    <p:extLst>
      <p:ext uri="{BB962C8B-B14F-4D97-AF65-F5344CB8AC3E}">
        <p14:creationId xmlns:p14="http://schemas.microsoft.com/office/powerpoint/2010/main" val="2346449788"/>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dirty="0">
                <a:latin typeface="SamsungOne-400" panose="020B0503030303020204" pitchFamily="34" charset="0"/>
              </a:rPr>
              <a:t>“Những thứ này hữu ích cho việc khám phá và thử nghiệm”—đối với sản xuất, bạn có nhiều khả năng viết mã hơn.</a:t>
            </a:r>
          </a:p>
          <a:p>
            <a:r>
              <a:rPr lang="vi-VN" altLang="ko-KR" dirty="0">
                <a:latin typeface="SamsungOne-400" panose="020B0503030303020204" pitchFamily="34" charset="0"/>
              </a:rPr>
              <a:t>Các ký tự hợp lệ cho tên chủ đề là các ký tự chữ và số cộng với dấu gạch dưới, dấu chấm và dấu gạch ngang.</a:t>
            </a:r>
            <a:endParaRPr lang="en-US" altLang="ko-KR"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214</a:t>
            </a:fld>
            <a:endParaRPr lang="ko-KR" altLang="en-US" dirty="0"/>
          </a:p>
        </p:txBody>
      </p:sp>
    </p:spTree>
    <p:extLst>
      <p:ext uri="{BB962C8B-B14F-4D97-AF65-F5344CB8AC3E}">
        <p14:creationId xmlns:p14="http://schemas.microsoft.com/office/powerpoint/2010/main" val="2207376974"/>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en-US" altLang="ko-KR" sz="1200" b="0" i="0" kern="1200" dirty="0" err="1">
                <a:solidFill>
                  <a:schemeClr val="tx1"/>
                </a:solidFill>
                <a:effectLst/>
                <a:latin typeface="SamsungOne-400" panose="020B0503030303020204" pitchFamily="34" charset="0"/>
                <a:cs typeface="+mn-cs"/>
              </a:rPr>
              <a:t>Lệnh</a:t>
            </a:r>
            <a:r>
              <a:rPr lang="en-US" altLang="ko-KR" sz="1200" b="0" i="0" kern="1200" dirty="0">
                <a:solidFill>
                  <a:schemeClr val="tx1"/>
                </a:solidFill>
                <a:effectLst/>
                <a:latin typeface="SamsungOne-400" panose="020B0503030303020204" pitchFamily="34" charset="0"/>
                <a:cs typeface="+mn-cs"/>
              </a:rPr>
              <a:t> --help </a:t>
            </a:r>
            <a:r>
              <a:rPr lang="en-US" altLang="ko-KR" sz="1200" b="0" i="0" kern="1200" dirty="0" err="1">
                <a:solidFill>
                  <a:schemeClr val="tx1"/>
                </a:solidFill>
                <a:effectLst/>
                <a:latin typeface="SamsungOne-400" panose="020B0503030303020204" pitchFamily="34" charset="0"/>
                <a:cs typeface="+mn-cs"/>
              </a:rPr>
              <a:t>để</a:t>
            </a:r>
            <a:r>
              <a:rPr lang="en-US" altLang="ko-KR" sz="1200" b="0" i="0" kern="1200" dirty="0">
                <a:solidFill>
                  <a:schemeClr val="tx1"/>
                </a:solidFill>
                <a:effectLst/>
                <a:latin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cs typeface="+mn-cs"/>
              </a:rPr>
              <a:t>liệt</a:t>
            </a:r>
            <a:r>
              <a:rPr lang="en-US" altLang="ko-KR" sz="1200" b="0" i="0" kern="1200" dirty="0">
                <a:solidFill>
                  <a:schemeClr val="tx1"/>
                </a:solidFill>
                <a:effectLst/>
                <a:latin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cs typeface="+mn-cs"/>
              </a:rPr>
              <a:t>kê</a:t>
            </a:r>
            <a:r>
              <a:rPr lang="en-US" altLang="ko-KR" sz="1200" b="0" i="0" kern="1200" dirty="0">
                <a:solidFill>
                  <a:schemeClr val="tx1"/>
                </a:solidFill>
                <a:effectLst/>
                <a:latin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cs typeface="+mn-cs"/>
              </a:rPr>
              <a:t>tất</a:t>
            </a:r>
            <a:r>
              <a:rPr lang="en-US" altLang="ko-KR" sz="1200" b="0" i="0" kern="1200" dirty="0">
                <a:solidFill>
                  <a:schemeClr val="tx1"/>
                </a:solidFill>
                <a:effectLst/>
                <a:latin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cs typeface="+mn-cs"/>
              </a:rPr>
              <a:t>cả</a:t>
            </a:r>
            <a:r>
              <a:rPr lang="en-US" altLang="ko-KR" sz="1200" b="0" i="0" kern="1200" dirty="0">
                <a:solidFill>
                  <a:schemeClr val="tx1"/>
                </a:solidFill>
                <a:effectLst/>
                <a:latin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cs typeface="+mn-cs"/>
              </a:rPr>
              <a:t>các</a:t>
            </a:r>
            <a:r>
              <a:rPr lang="en-US" altLang="ko-KR" sz="1200" b="0" i="0" kern="1200" dirty="0">
                <a:solidFill>
                  <a:schemeClr val="tx1"/>
                </a:solidFill>
                <a:effectLst/>
                <a:latin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cs typeface="+mn-cs"/>
              </a:rPr>
              <a:t>tùy</a:t>
            </a:r>
            <a:r>
              <a:rPr lang="en-US" altLang="ko-KR" sz="1200" b="0" i="0" kern="1200" dirty="0">
                <a:solidFill>
                  <a:schemeClr val="tx1"/>
                </a:solidFill>
                <a:effectLst/>
                <a:latin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cs typeface="+mn-cs"/>
              </a:rPr>
              <a:t>chọn</a:t>
            </a:r>
            <a:r>
              <a:rPr lang="en-US" altLang="ko-KR" sz="1200" b="0" i="0" kern="1200" dirty="0">
                <a:solidFill>
                  <a:schemeClr val="tx1"/>
                </a:solidFill>
                <a:effectLst/>
                <a:latin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cs typeface="+mn-cs"/>
              </a:rPr>
              <a:t>kafka</a:t>
            </a:r>
            <a:r>
              <a:rPr lang="en-US" altLang="ko-KR" sz="1200" b="0" i="0" kern="1200" dirty="0">
                <a:solidFill>
                  <a:schemeClr val="tx1"/>
                </a:solidFill>
                <a:effectLst/>
                <a:latin typeface="SamsungOne-400" panose="020B0503030303020204" pitchFamily="34" charset="0"/>
                <a:cs typeface="+mn-cs"/>
              </a:rPr>
              <a:t>-topic.</a:t>
            </a:r>
          </a:p>
          <a:p>
            <a:endParaRPr lang="en" altLang="ko-KR" dirty="0">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r>
              <a:rPr lang="vi-VN" altLang="ko-KR" dirty="0">
                <a:latin typeface="SamsungOne-400" panose="020B0503030303020204" pitchFamily="34" charset="0"/>
              </a:rPr>
              <a:t>Lệnh -list in danh sách tất cả các chủ đề trong cửa sổ đầu cuối.</a:t>
            </a:r>
          </a:p>
          <a:p>
            <a:r>
              <a:rPr lang="vi-VN" altLang="ko-KR" dirty="0">
                <a:latin typeface="SamsungOne-400" panose="020B0503030303020204" pitchFamily="34" charset="0"/>
              </a:rPr>
              <a:t>Chạy lệnh –describe tạo ra đầu ra sau:</a:t>
            </a:r>
          </a:p>
          <a:p>
            <a:r>
              <a:rPr lang="vi-VN" altLang="ko-KR" dirty="0">
                <a:latin typeface="SamsungOne-400" panose="020B0503030303020204" pitchFamily="34" charset="0"/>
              </a:rPr>
              <a:t>Tên chủ đề, số lượng phân vùng và hệ số sao chép được hiển thị. Sau đó, đối với mỗi phân vùng, nhiều thông tin hơn được lặp lại về người lãnh đạo và một bản sao danh sách cho phân vùng. Ngoài ra, mỗi phân vùng hiển thị một "Isr"(Bản sao không đồng bộ).</a:t>
            </a:r>
            <a:endParaRPr lang="en-US" altLang="ko-KR"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215</a:t>
            </a:fld>
            <a:endParaRPr lang="ko-KR" altLang="en-US" dirty="0"/>
          </a:p>
        </p:txBody>
      </p:sp>
    </p:spTree>
    <p:extLst>
      <p:ext uri="{BB962C8B-B14F-4D97-AF65-F5344CB8AC3E}">
        <p14:creationId xmlns:p14="http://schemas.microsoft.com/office/powerpoint/2010/main" val="3365946200"/>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sz="1200" b="0" i="0" kern="1200" dirty="0">
                <a:solidFill>
                  <a:schemeClr val="tx1"/>
                </a:solidFill>
                <a:effectLst/>
                <a:latin typeface="SamsungOne-400" panose="020B0503030303020204" pitchFamily="34" charset="0"/>
                <a:cs typeface="+mn-cs"/>
              </a:rPr>
              <a:t>Mỗi </a:t>
            </a:r>
            <a:r>
              <a:rPr lang="en-US" altLang="ko-KR" sz="1200" b="0" i="0" kern="1200" dirty="0">
                <a:solidFill>
                  <a:schemeClr val="tx1"/>
                </a:solidFill>
                <a:effectLst/>
                <a:latin typeface="SamsungOne-400" panose="020B0503030303020204" pitchFamily="34" charset="0"/>
                <a:cs typeface="+mn-cs"/>
              </a:rPr>
              <a:t>broker </a:t>
            </a:r>
            <a:r>
              <a:rPr lang="vi-VN" altLang="ko-KR" sz="1200" b="0" i="0" kern="1200" dirty="0">
                <a:solidFill>
                  <a:schemeClr val="tx1"/>
                </a:solidFill>
                <a:effectLst/>
                <a:latin typeface="SamsungOne-400" panose="020B0503030303020204" pitchFamily="34" charset="0"/>
                <a:cs typeface="+mn-cs"/>
              </a:rPr>
              <a:t>bao gồm tên máy chủ, dấu hai chấm và số cổng.</a:t>
            </a:r>
          </a:p>
          <a:p>
            <a:r>
              <a:rPr lang="vi-VN" altLang="ko-KR" sz="1200" b="0" i="0" kern="1200" dirty="0">
                <a:solidFill>
                  <a:schemeClr val="tx1"/>
                </a:solidFill>
                <a:effectLst/>
                <a:latin typeface="SamsungOne-400" panose="020B0503030303020204" pitchFamily="34" charset="0"/>
                <a:cs typeface="+mn-cs"/>
              </a:rPr>
              <a:t>Nếu chỉ định nhiều </a:t>
            </a:r>
            <a:r>
              <a:rPr lang="en-US" altLang="ko-KR" sz="1200" b="0" i="0" kern="1200" dirty="0">
                <a:solidFill>
                  <a:schemeClr val="tx1"/>
                </a:solidFill>
                <a:effectLst/>
                <a:latin typeface="SamsungOne-400" panose="020B0503030303020204" pitchFamily="34" charset="0"/>
                <a:cs typeface="+mn-cs"/>
              </a:rPr>
              <a:t>broker</a:t>
            </a:r>
            <a:r>
              <a:rPr lang="vi-VN" altLang="ko-KR" sz="1200" b="0" i="0" kern="1200" dirty="0">
                <a:solidFill>
                  <a:schemeClr val="tx1"/>
                </a:solidFill>
                <a:effectLst/>
                <a:latin typeface="SamsungOne-400" panose="020B0503030303020204" pitchFamily="34" charset="0"/>
                <a:cs typeface="+mn-cs"/>
              </a:rPr>
              <a:t>, hãy phân tách chúng bằng dấu phẩy.</a:t>
            </a:r>
          </a:p>
          <a:p>
            <a:r>
              <a:rPr lang="vi-VN" altLang="ko-KR" sz="1200" b="0" i="0" kern="1200" dirty="0">
                <a:solidFill>
                  <a:schemeClr val="tx1"/>
                </a:solidFill>
                <a:effectLst/>
                <a:latin typeface="SamsungOne-400" panose="020B0503030303020204" pitchFamily="34" charset="0"/>
                <a:cs typeface="+mn-cs"/>
              </a:rPr>
              <a:t>Kafka sẽ cố gắng liên hệ với một trong những </a:t>
            </a:r>
            <a:r>
              <a:rPr lang="en-US" altLang="ko-KR" sz="1200" b="0" i="0" kern="1200" dirty="0">
                <a:solidFill>
                  <a:schemeClr val="tx1"/>
                </a:solidFill>
                <a:effectLst/>
                <a:latin typeface="SamsungOne-400" panose="020B0503030303020204" pitchFamily="34" charset="0"/>
                <a:cs typeface="+mn-cs"/>
              </a:rPr>
              <a:t>broker </a:t>
            </a:r>
            <a:r>
              <a:rPr lang="vi-VN" altLang="ko-KR" sz="1200" b="0" i="0" kern="1200" dirty="0">
                <a:solidFill>
                  <a:schemeClr val="tx1"/>
                </a:solidFill>
                <a:effectLst/>
                <a:latin typeface="SamsungOne-400" panose="020B0503030303020204" pitchFamily="34" charset="0"/>
                <a:cs typeface="+mn-cs"/>
              </a:rPr>
              <a:t>trong danh sách; nếu không thể, nó sẽ thử cái khác, v.v.</a:t>
            </a:r>
          </a:p>
          <a:p>
            <a:r>
              <a:rPr lang="vi-VN" altLang="ko-KR" sz="1200" b="0" i="0" kern="1200" dirty="0">
                <a:solidFill>
                  <a:schemeClr val="tx1"/>
                </a:solidFill>
                <a:effectLst/>
                <a:latin typeface="SamsungOne-400" panose="020B0503030303020204" pitchFamily="34" charset="0"/>
                <a:cs typeface="+mn-cs"/>
              </a:rPr>
              <a:t>Vì vậy, bao gồm nhiều </a:t>
            </a:r>
            <a:r>
              <a:rPr lang="en-US" altLang="ko-KR" sz="1200" b="0" i="0" kern="1200" dirty="0">
                <a:solidFill>
                  <a:schemeClr val="tx1"/>
                </a:solidFill>
                <a:effectLst/>
                <a:latin typeface="SamsungOne-400" panose="020B0503030303020204" pitchFamily="34" charset="0"/>
                <a:cs typeface="+mn-cs"/>
              </a:rPr>
              <a:t>broker </a:t>
            </a:r>
            <a:r>
              <a:rPr lang="vi-VN" altLang="ko-KR" sz="1200" b="0" i="0" kern="1200" dirty="0">
                <a:solidFill>
                  <a:schemeClr val="tx1"/>
                </a:solidFill>
                <a:effectLst/>
                <a:latin typeface="SamsungOne-400" panose="020B0503030303020204" pitchFamily="34" charset="0"/>
                <a:cs typeface="+mn-cs"/>
              </a:rPr>
              <a:t>hơn sẽ cung cấp nhiều khả năng chịu lỗi hơn.</a:t>
            </a:r>
          </a:p>
          <a:p>
            <a:r>
              <a:rPr lang="vi-VN" altLang="ko-KR" sz="1200" b="0" i="0" kern="1200" dirty="0">
                <a:solidFill>
                  <a:schemeClr val="tx1"/>
                </a:solidFill>
                <a:effectLst/>
                <a:latin typeface="SamsungOne-400" panose="020B0503030303020204" pitchFamily="34" charset="0"/>
                <a:cs typeface="+mn-cs"/>
              </a:rPr>
              <a:t>Sẽ không có gì xuất hiện cho đến khi người tiêu dùng cho chủ đề được tạo để lấy thư.</a:t>
            </a:r>
            <a:endParaRPr lang="en-US" altLang="ko-KR"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216</a:t>
            </a:fld>
            <a:endParaRPr lang="ko-KR" altLang="en-US" dirty="0"/>
          </a:p>
        </p:txBody>
      </p:sp>
    </p:spTree>
    <p:extLst>
      <p:ext uri="{BB962C8B-B14F-4D97-AF65-F5344CB8AC3E}">
        <p14:creationId xmlns:p14="http://schemas.microsoft.com/office/powerpoint/2010/main" val="3666401745"/>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dirty="0">
                <a:latin typeface="SamsungOne-400" panose="020B0503030303020204" pitchFamily="34" charset="0"/>
              </a:rPr>
              <a:t>Một chủ đề (chủ đề thử nghiệm) cũng phải được cung cấp</a:t>
            </a:r>
          </a:p>
          <a:p>
            <a:r>
              <a:rPr lang="en-US" altLang="ko-KR" dirty="0">
                <a:latin typeface="SamsungOne-400" panose="020B0503030303020204" pitchFamily="34" charset="0"/>
              </a:rPr>
              <a:t>          </a:t>
            </a:r>
            <a:r>
              <a:rPr lang="vi-VN" altLang="ko-KR" dirty="0">
                <a:latin typeface="SamsungOne-400" panose="020B0503030303020204" pitchFamily="34" charset="0"/>
              </a:rPr>
              <a:t>Sử dụng --from-beginning để đọc thư từ đầu</a:t>
            </a:r>
          </a:p>
          <a:p>
            <a:r>
              <a:rPr lang="en-US" altLang="ko-KR" dirty="0">
                <a:latin typeface="SamsungOne-400" panose="020B0503030303020204" pitchFamily="34" charset="0"/>
              </a:rPr>
              <a:t>          </a:t>
            </a:r>
            <a:r>
              <a:rPr lang="vi-VN" altLang="ko-KR" dirty="0">
                <a:latin typeface="SamsungOne-400" panose="020B0503030303020204" pitchFamily="34" charset="0"/>
              </a:rPr>
              <a:t>Nếu không, chỉ tin nhắn mới sẽ được đọc</a:t>
            </a:r>
          </a:p>
          <a:p>
            <a:endParaRPr lang="vi-VN" altLang="ko-KR" dirty="0">
              <a:latin typeface="SamsungOne-400" panose="020B0503030303020204" pitchFamily="34" charset="0"/>
            </a:endParaRPr>
          </a:p>
          <a:p>
            <a:r>
              <a:rPr lang="vi-VN" altLang="ko-KR" dirty="0">
                <a:latin typeface="SamsungOne-400" panose="020B0503030303020204" pitchFamily="34" charset="0"/>
              </a:rPr>
              <a:t>Tin nhắn được lưu giữ trong một khoảng thời gian xác định, bất kể chúng đã được đọc hay chưa.</a:t>
            </a:r>
          </a:p>
          <a:p>
            <a:r>
              <a:rPr lang="vi-VN" altLang="ko-KR" dirty="0">
                <a:latin typeface="SamsungOne-400" panose="020B0503030303020204" pitchFamily="34" charset="0"/>
              </a:rPr>
              <a:t>Bạn có thể sẽ không muốn sử dụng tùy chọn --from-beginning</a:t>
            </a:r>
            <a:r>
              <a:rPr lang="en-US" altLang="ko-KR" dirty="0">
                <a:latin typeface="SamsungOne-400" panose="020B0503030303020204" pitchFamily="34" charset="0"/>
              </a:rPr>
              <a:t> </a:t>
            </a:r>
            <a:r>
              <a:rPr lang="vi-VN" altLang="ko-KR" dirty="0">
                <a:latin typeface="SamsungOne-400" panose="020B0503030303020204" pitchFamily="34" charset="0"/>
              </a:rPr>
              <a:t>trong triển khai sản xuất quy mô lớn, đặc biệt nếu thời gian lưu giữ dài.</a:t>
            </a:r>
            <a:endParaRPr lang="en-US" altLang="ko-KR" b="1"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217</a:t>
            </a:fld>
            <a:endParaRPr lang="ko-KR" altLang="en-US" dirty="0"/>
          </a:p>
        </p:txBody>
      </p:sp>
    </p:spTree>
    <p:extLst>
      <p:ext uri="{BB962C8B-B14F-4D97-AF65-F5344CB8AC3E}">
        <p14:creationId xmlns:p14="http://schemas.microsoft.com/office/powerpoint/2010/main" val="2011263062"/>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dirty="0">
                <a:latin typeface="SamsungOne-400" panose="020B0503030303020204" pitchFamily="34" charset="0"/>
              </a:rPr>
              <a:t>Nếu Người tiêu dùng (trang trước) đang chạy trong một thiết bị đầu cuối khác, các thông báo hiện được nhập trong thiết bị đầu cuối đó sẽ được hiển thị.</a:t>
            </a:r>
            <a:endParaRPr lang="en-US" altLang="ko-KR" dirty="0">
              <a:latin typeface="SamsungOne-400" panose="020B0503030303020204" pitchFamily="34" charset="0"/>
            </a:endParaRPr>
          </a:p>
          <a:p>
            <a:endParaRPr lang="en-US" altLang="ko-KR" dirty="0">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a:defRPr/>
            </a:pPr>
            <a:r>
              <a:rPr lang="vi-VN" altLang="ko-KR" dirty="0">
                <a:latin typeface="SamsungOne-400" panose="020B0503030303020204" pitchFamily="34" charset="0"/>
              </a:rPr>
              <a:t>Bạn có thể sử dụng đường dẫn unix "|" như sau</a:t>
            </a:r>
            <a:endParaRPr lang="en-US" altLang="ko-KR" dirty="0">
              <a:latin typeface="SamsungOne-400" panose="020B0503030303020204" pitchFamily="34" charset="0"/>
            </a:endParaRPr>
          </a:p>
          <a:p>
            <a:pPr>
              <a:defRPr/>
            </a:pPr>
            <a:r>
              <a:rPr lang="en-US" altLang="ko-KR" dirty="0">
                <a:latin typeface="SamsungOne-400" panose="020B0503030303020204" pitchFamily="34" charset="0"/>
              </a:rPr>
              <a:t>$cat message.txt | kafka-console-producer</a:t>
            </a: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218</a:t>
            </a:fld>
            <a:endParaRPr lang="ko-KR" altLang="en-US" dirty="0"/>
          </a:p>
        </p:txBody>
      </p:sp>
    </p:spTree>
    <p:extLst>
      <p:ext uri="{BB962C8B-B14F-4D97-AF65-F5344CB8AC3E}">
        <p14:creationId xmlns:p14="http://schemas.microsoft.com/office/powerpoint/2010/main" val="3772208656"/>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dirty="0">
                <a:latin typeface="SamsungOne-400" panose="020B0503030303020204" pitchFamily="34" charset="0"/>
              </a:rPr>
              <a:t>Kết hợp các điểm mạnh của Flume và Kafka, chúng tôi mô tả cách bạn có thể thu thập dữ liệu bằng Flafka.</a:t>
            </a:r>
          </a:p>
          <a:p>
            <a:endParaRPr lang="vi-VN" altLang="ko-KR" dirty="0">
              <a:latin typeface="SamsungOne-400" panose="020B0503030303020204" pitchFamily="34" charset="0"/>
            </a:endParaRPr>
          </a:p>
          <a:p>
            <a:r>
              <a:rPr lang="vi-VN" altLang="ko-KR" dirty="0">
                <a:latin typeface="SamsungOne-400" panose="020B0503030303020204" pitchFamily="34" charset="0"/>
              </a:rPr>
              <a:t>Bạn có thể tìm mã viết cho nhà sản xuất và/hoặc người tiêu dùng trên Internet.</a:t>
            </a:r>
            <a:endParaRPr lang="en-US" altLang="ko-KR" dirty="0">
              <a:latin typeface="SamsungOne-400" panose="020B0503030303020204" pitchFamily="34" charset="0"/>
            </a:endParaRPr>
          </a:p>
          <a:p>
            <a:endParaRPr lang="en-US" altLang="ko-KR" dirty="0">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r>
              <a:rPr lang="vi-VN" altLang="ko-KR" dirty="0">
                <a:latin typeface="SamsungOne-400" panose="020B0503030303020204" pitchFamily="34" charset="0"/>
              </a:rPr>
              <a:t>Flume và Kafka là những công cụ tốt có thể dùng để thu thập dữ liệu.</a:t>
            </a:r>
          </a:p>
          <a:p>
            <a:r>
              <a:rPr lang="vi-VN" altLang="ko-KR" dirty="0">
                <a:latin typeface="SamsungOne-400" panose="020B0503030303020204" pitchFamily="34" charset="0"/>
              </a:rPr>
              <a:t>Nó có điểm mạnh và điểm yếu của hai công cụ, tùy thuộc vào môi trường mà chúng được áp dụng.</a:t>
            </a:r>
            <a:endParaRPr lang="en-US" altLang="ko-KR"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219</a:t>
            </a:fld>
            <a:endParaRPr lang="ko-KR" altLang="en-US" dirty="0"/>
          </a:p>
        </p:txBody>
      </p:sp>
    </p:spTree>
    <p:extLst>
      <p:ext uri="{BB962C8B-B14F-4D97-AF65-F5344CB8AC3E}">
        <p14:creationId xmlns:p14="http://schemas.microsoft.com/office/powerpoint/2010/main" val="27730761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7275" y="720725"/>
            <a:ext cx="5200650" cy="3600450"/>
          </a:xfrm>
        </p:spPr>
      </p:sp>
      <p:sp>
        <p:nvSpPr>
          <p:cNvPr id="3" name="Notes Placeholder 2"/>
          <p:cNvSpPr>
            <a:spLocks noGrp="1"/>
          </p:cNvSpPr>
          <p:nvPr>
            <p:ph type="body" idx="1"/>
          </p:nvPr>
        </p:nvSpPr>
        <p:spPr/>
        <p:txBody>
          <a:bodyPr>
            <a:normAutofit/>
          </a:bodyPr>
          <a:lstStyle/>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p>
          <a:p>
            <a:r>
              <a:rPr lang="vi-VN" altLang="ko-KR" b="0" dirty="0">
                <a:latin typeface="SamsungOne-400" panose="020B0503030303020204" pitchFamily="34" charset="0"/>
              </a:rPr>
              <a:t>Mặc dù có thể có sẵn các </a:t>
            </a:r>
            <a:r>
              <a:rPr lang="en-US" altLang="ko-KR" b="0" dirty="0" err="1">
                <a:latin typeface="SamsungOne-400" panose="020B0503030303020204" pitchFamily="34" charset="0"/>
              </a:rPr>
              <a:t>mã</a:t>
            </a:r>
            <a:r>
              <a:rPr lang="vi-VN" altLang="ko-KR" b="0" dirty="0">
                <a:latin typeface="SamsungOne-400" panose="020B0503030303020204" pitchFamily="34" charset="0"/>
              </a:rPr>
              <a:t> nén nhưng phổ biến nhất là theo danh mục:</a:t>
            </a:r>
          </a:p>
          <a:p>
            <a:endParaRPr lang="vi-VN" altLang="ko-KR" b="0" dirty="0">
              <a:latin typeface="SamsungOne-400" panose="020B0503030303020204" pitchFamily="34" charset="0"/>
            </a:endParaRPr>
          </a:p>
          <a:p>
            <a:r>
              <a:rPr lang="vi-VN" altLang="ko-KR" b="0" dirty="0">
                <a:latin typeface="SamsungOne-400" panose="020B0503030303020204" pitchFamily="34" charset="0"/>
              </a:rPr>
              <a:t>Tốt nhất để xử lý và truy vấn dữ liệu: Snappy</a:t>
            </a:r>
          </a:p>
          <a:p>
            <a:r>
              <a:rPr lang="vi-VN" altLang="ko-KR" b="0" dirty="0">
                <a:latin typeface="SamsungOne-400" panose="020B0503030303020204" pitchFamily="34" charset="0"/>
              </a:rPr>
              <a:t>Tốt nhất cho kích thước nhỏ nhất: gzip</a:t>
            </a:r>
          </a:p>
          <a:p>
            <a:r>
              <a:rPr lang="vi-VN" altLang="ko-KR" b="0" dirty="0">
                <a:latin typeface="SamsungOne-400" panose="020B0503030303020204" pitchFamily="34" charset="0"/>
              </a:rPr>
              <a:t>Tốt nhất cho các loại tệp đặc biệt: bzip2</a:t>
            </a:r>
            <a:endParaRPr lang="en-US" altLang="ko-KR" b="0" dirty="0">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22</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766927064"/>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en-US" altLang="ko-KR" dirty="0" err="1">
                <a:latin typeface="SamsungOne-400" panose="020B0503030303020204" pitchFamily="34" charset="0"/>
              </a:rPr>
              <a:t>Giới</a:t>
            </a:r>
            <a:r>
              <a:rPr lang="en-US" altLang="ko-KR" dirty="0">
                <a:latin typeface="SamsungOne-400" panose="020B0503030303020204" pitchFamily="34" charset="0"/>
              </a:rPr>
              <a:t> </a:t>
            </a:r>
            <a:r>
              <a:rPr lang="en-US" altLang="ko-KR" dirty="0" err="1">
                <a:latin typeface="SamsungOne-400" panose="020B0503030303020204" pitchFamily="34" charset="0"/>
              </a:rPr>
              <a:t>thiệu</a:t>
            </a:r>
            <a:r>
              <a:rPr lang="en-US" altLang="ko-KR" baseline="0" dirty="0">
                <a:latin typeface="SamsungOne-400" panose="020B0503030303020204" pitchFamily="34" charset="0"/>
              </a:rPr>
              <a:t> </a:t>
            </a:r>
            <a:r>
              <a:rPr lang="en-US" altLang="ko-KR" baseline="0" dirty="0" err="1">
                <a:latin typeface="SamsungOne-400" panose="020B0503030303020204" pitchFamily="34" charset="0"/>
              </a:rPr>
              <a:t>về</a:t>
            </a:r>
            <a:r>
              <a:rPr lang="en-US" altLang="ko-KR" dirty="0">
                <a:latin typeface="SamsungOne-400" panose="020B0503030303020204" pitchFamily="34" charset="0"/>
              </a:rPr>
              <a:t> Flafka. </a:t>
            </a:r>
          </a:p>
          <a:p>
            <a:endParaRPr lang="en-US" altLang="ko-KR" b="1" dirty="0">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a:defRPr/>
            </a:pPr>
            <a:r>
              <a:rPr lang="en-US" altLang="ko-KR" dirty="0" err="1">
                <a:latin typeface="SamsungOne-400" panose="020B0503030303020204" pitchFamily="34" charset="0"/>
              </a:rPr>
              <a:t>Chúng</a:t>
            </a:r>
            <a:r>
              <a:rPr lang="en-US" altLang="ko-KR" dirty="0">
                <a:latin typeface="SamsungOne-400" panose="020B0503030303020204" pitchFamily="34" charset="0"/>
              </a:rPr>
              <a:t> ta </a:t>
            </a:r>
            <a:r>
              <a:rPr lang="en-US" altLang="ko-KR" dirty="0" err="1">
                <a:latin typeface="SamsungOne-400" panose="020B0503030303020204" pitchFamily="34" charset="0"/>
              </a:rPr>
              <a:t>có</a:t>
            </a:r>
            <a:r>
              <a:rPr lang="en-US" altLang="ko-KR" dirty="0">
                <a:latin typeface="SamsungOne-400" panose="020B0503030303020204" pitchFamily="34" charset="0"/>
              </a:rPr>
              <a:t> </a:t>
            </a:r>
            <a:r>
              <a:rPr lang="en-US" altLang="ko-KR" dirty="0" err="1">
                <a:latin typeface="SamsungOne-400" panose="020B0503030303020204" pitchFamily="34" charset="0"/>
              </a:rPr>
              <a:t>thể</a:t>
            </a:r>
            <a:r>
              <a:rPr lang="en-US" altLang="ko-KR" dirty="0">
                <a:latin typeface="SamsungOne-400" panose="020B0503030303020204" pitchFamily="34" charset="0"/>
              </a:rPr>
              <a:t> </a:t>
            </a:r>
            <a:r>
              <a:rPr lang="en-US" altLang="ko-KR" dirty="0" err="1">
                <a:latin typeface="SamsungOne-400" panose="020B0503030303020204" pitchFamily="34" charset="0"/>
              </a:rPr>
              <a:t>sử</a:t>
            </a:r>
            <a:r>
              <a:rPr lang="en-US" altLang="ko-KR" dirty="0">
                <a:latin typeface="SamsungOne-400" panose="020B0503030303020204" pitchFamily="34" charset="0"/>
              </a:rPr>
              <a:t> </a:t>
            </a:r>
            <a:r>
              <a:rPr lang="en-US" altLang="ko-KR" dirty="0" err="1">
                <a:latin typeface="SamsungOne-400" panose="020B0503030303020204" pitchFamily="34" charset="0"/>
              </a:rPr>
              <a:t>dụng</a:t>
            </a:r>
            <a:r>
              <a:rPr lang="en-US" altLang="ko-KR" dirty="0">
                <a:latin typeface="SamsungOne-400" panose="020B0503030303020204" pitchFamily="34" charset="0"/>
              </a:rPr>
              <a:t> </a:t>
            </a:r>
            <a:r>
              <a:rPr lang="en-US" altLang="ko-KR" dirty="0" err="1">
                <a:latin typeface="SamsungOne-400" panose="020B0503030303020204" pitchFamily="34" charset="0"/>
              </a:rPr>
              <a:t>những</a:t>
            </a:r>
            <a:r>
              <a:rPr lang="en-US" altLang="ko-KR" dirty="0">
                <a:latin typeface="SamsungOne-400" panose="020B0503030303020204" pitchFamily="34" charset="0"/>
              </a:rPr>
              <a:t> </a:t>
            </a:r>
            <a:r>
              <a:rPr lang="en-US" altLang="ko-KR" dirty="0" err="1">
                <a:latin typeface="SamsungOne-400" panose="020B0503030303020204" pitchFamily="34" charset="0"/>
              </a:rPr>
              <a:t>lợi</a:t>
            </a:r>
            <a:r>
              <a:rPr lang="en-US" altLang="ko-KR" dirty="0">
                <a:latin typeface="SamsungOne-400" panose="020B0503030303020204" pitchFamily="34" charset="0"/>
              </a:rPr>
              <a:t> </a:t>
            </a:r>
            <a:r>
              <a:rPr lang="en-US" altLang="ko-KR" dirty="0" err="1">
                <a:latin typeface="SamsungOne-400" panose="020B0503030303020204" pitchFamily="34" charset="0"/>
              </a:rPr>
              <a:t>thế</a:t>
            </a:r>
            <a:r>
              <a:rPr lang="en-US" altLang="ko-KR" dirty="0">
                <a:latin typeface="SamsungOne-400" panose="020B0503030303020204" pitchFamily="34" charset="0"/>
              </a:rPr>
              <a:t> </a:t>
            </a:r>
            <a:r>
              <a:rPr lang="en-US" altLang="ko-KR" dirty="0" err="1">
                <a:latin typeface="SamsungOne-400" panose="020B0503030303020204" pitchFamily="34" charset="0"/>
              </a:rPr>
              <a:t>của</a:t>
            </a:r>
            <a:r>
              <a:rPr lang="en-US" altLang="ko-KR" dirty="0">
                <a:latin typeface="SamsungOne-400" panose="020B0503030303020204" pitchFamily="34" charset="0"/>
              </a:rPr>
              <a:t> Kafka </a:t>
            </a:r>
            <a:r>
              <a:rPr lang="en-US" altLang="ko-KR" dirty="0" err="1">
                <a:latin typeface="SamsungOne-400" panose="020B0503030303020204" pitchFamily="34" charset="0"/>
              </a:rPr>
              <a:t>và</a:t>
            </a:r>
            <a:r>
              <a:rPr lang="en-US" altLang="ko-KR" dirty="0">
                <a:latin typeface="SamsungOne-400" panose="020B0503030303020204" pitchFamily="34" charset="0"/>
              </a:rPr>
              <a:t> Flume </a:t>
            </a:r>
            <a:r>
              <a:rPr lang="en-US" altLang="ko-KR" dirty="0" err="1">
                <a:latin typeface="SamsungOne-400" panose="020B0503030303020204" pitchFamily="34" charset="0"/>
              </a:rPr>
              <a:t>cùng</a:t>
            </a:r>
            <a:r>
              <a:rPr lang="en-US" altLang="ko-KR" dirty="0">
                <a:latin typeface="SamsungOne-400" panose="020B0503030303020204" pitchFamily="34" charset="0"/>
              </a:rPr>
              <a:t> </a:t>
            </a:r>
            <a:r>
              <a:rPr lang="en-US" altLang="ko-KR" dirty="0" err="1">
                <a:latin typeface="SamsungOne-400" panose="020B0503030303020204" pitchFamily="34" charset="0"/>
              </a:rPr>
              <a:t>nhau</a:t>
            </a:r>
            <a:endParaRPr lang="en-US" altLang="ko-KR"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220</a:t>
            </a:fld>
            <a:endParaRPr lang="ko-KR" altLang="en-US" dirty="0"/>
          </a:p>
        </p:txBody>
      </p:sp>
    </p:spTree>
    <p:extLst>
      <p:ext uri="{BB962C8B-B14F-4D97-AF65-F5344CB8AC3E}">
        <p14:creationId xmlns:p14="http://schemas.microsoft.com/office/powerpoint/2010/main" val="2019039718"/>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a:defRPr/>
            </a:pPr>
            <a:r>
              <a:rPr lang="en-US" altLang="ko-KR" dirty="0" err="1">
                <a:latin typeface="SamsungOne-400" panose="020B0503030303020204" pitchFamily="34" charset="0"/>
              </a:rPr>
              <a:t>Chúng</a:t>
            </a:r>
            <a:r>
              <a:rPr lang="en-US" altLang="ko-KR" dirty="0">
                <a:latin typeface="SamsungOne-400" panose="020B0503030303020204" pitchFamily="34" charset="0"/>
              </a:rPr>
              <a:t> ta </a:t>
            </a:r>
            <a:r>
              <a:rPr lang="en-US" altLang="ko-KR" dirty="0" err="1">
                <a:latin typeface="SamsungOne-400" panose="020B0503030303020204" pitchFamily="34" charset="0"/>
              </a:rPr>
              <a:t>có</a:t>
            </a:r>
            <a:r>
              <a:rPr lang="en-US" altLang="ko-KR" dirty="0">
                <a:latin typeface="SamsungOne-400" panose="020B0503030303020204" pitchFamily="34" charset="0"/>
              </a:rPr>
              <a:t> </a:t>
            </a:r>
            <a:r>
              <a:rPr lang="en-US" altLang="ko-KR" dirty="0" err="1">
                <a:latin typeface="SamsungOne-400" panose="020B0503030303020204" pitchFamily="34" charset="0"/>
              </a:rPr>
              <a:t>thể</a:t>
            </a:r>
            <a:r>
              <a:rPr lang="en-US" altLang="ko-KR" dirty="0">
                <a:latin typeface="SamsungOne-400" panose="020B0503030303020204" pitchFamily="34" charset="0"/>
              </a:rPr>
              <a:t> </a:t>
            </a:r>
            <a:r>
              <a:rPr lang="en-US" altLang="ko-KR" dirty="0" err="1">
                <a:latin typeface="SamsungOne-400" panose="020B0503030303020204" pitchFamily="34" charset="0"/>
              </a:rPr>
              <a:t>sử</a:t>
            </a:r>
            <a:r>
              <a:rPr lang="en-US" altLang="ko-KR" dirty="0">
                <a:latin typeface="SamsungOne-400" panose="020B0503030303020204" pitchFamily="34" charset="0"/>
              </a:rPr>
              <a:t> </a:t>
            </a:r>
            <a:r>
              <a:rPr lang="en-US" altLang="ko-KR" dirty="0" err="1">
                <a:latin typeface="SamsungOne-400" panose="020B0503030303020204" pitchFamily="34" charset="0"/>
              </a:rPr>
              <a:t>dụng</a:t>
            </a:r>
            <a:r>
              <a:rPr lang="en-US" altLang="ko-KR" dirty="0">
                <a:latin typeface="SamsungOne-400" panose="020B0503030303020204" pitchFamily="34" charset="0"/>
              </a:rPr>
              <a:t> Flume </a:t>
            </a:r>
            <a:r>
              <a:rPr lang="en-US" altLang="ko-KR" dirty="0" err="1">
                <a:latin typeface="SamsungOne-400" panose="020B0503030303020204" pitchFamily="34" charset="0"/>
              </a:rPr>
              <a:t>làm</a:t>
            </a:r>
            <a:r>
              <a:rPr lang="en-US" altLang="ko-KR" dirty="0">
                <a:latin typeface="SamsungOne-400" panose="020B0503030303020204" pitchFamily="34" charset="0"/>
              </a:rPr>
              <a:t> </a:t>
            </a:r>
            <a:r>
              <a:rPr lang="en-US" altLang="ko-KR" dirty="0" err="1">
                <a:latin typeface="SamsungOne-400" panose="020B0503030303020204" pitchFamily="34" charset="0"/>
              </a:rPr>
              <a:t>nhà</a:t>
            </a:r>
            <a:r>
              <a:rPr lang="en-US" altLang="ko-KR" dirty="0">
                <a:latin typeface="SamsungOne-400" panose="020B0503030303020204" pitchFamily="34" charset="0"/>
              </a:rPr>
              <a:t> </a:t>
            </a:r>
            <a:r>
              <a:rPr lang="en-US" altLang="ko-KR" dirty="0" err="1">
                <a:latin typeface="SamsungOne-400" panose="020B0503030303020204" pitchFamily="34" charset="0"/>
              </a:rPr>
              <a:t>sản</a:t>
            </a:r>
            <a:r>
              <a:rPr lang="en-US" altLang="ko-KR" dirty="0">
                <a:latin typeface="SamsungOne-400" panose="020B0503030303020204" pitchFamily="34" charset="0"/>
              </a:rPr>
              <a:t> </a:t>
            </a:r>
            <a:r>
              <a:rPr lang="en-US" altLang="ko-KR" dirty="0" err="1">
                <a:latin typeface="SamsungOne-400" panose="020B0503030303020204" pitchFamily="34" charset="0"/>
              </a:rPr>
              <a:t>xuất</a:t>
            </a:r>
            <a:r>
              <a:rPr lang="en-US" altLang="ko-KR" dirty="0">
                <a:latin typeface="SamsungOne-400" panose="020B0503030303020204" pitchFamily="34" charset="0"/>
              </a:rPr>
              <a:t> </a:t>
            </a:r>
            <a:r>
              <a:rPr lang="en-US" altLang="ko-KR" dirty="0" err="1">
                <a:latin typeface="SamsungOne-400" panose="020B0503030303020204" pitchFamily="34" charset="0"/>
              </a:rPr>
              <a:t>cho</a:t>
            </a:r>
            <a:r>
              <a:rPr lang="en-US" altLang="ko-KR" dirty="0">
                <a:latin typeface="SamsungOne-400" panose="020B0503030303020204" pitchFamily="34" charset="0"/>
              </a:rPr>
              <a:t> Kafka. </a:t>
            </a:r>
            <a:r>
              <a:rPr lang="en-US" altLang="ko-KR" dirty="0" err="1">
                <a:latin typeface="SamsungOne-400" panose="020B0503030303020204" pitchFamily="34" charset="0"/>
              </a:rPr>
              <a:t>Sử</a:t>
            </a:r>
            <a:r>
              <a:rPr lang="en-US" altLang="ko-KR" dirty="0">
                <a:latin typeface="SamsungOne-400" panose="020B0503030303020204" pitchFamily="34" charset="0"/>
              </a:rPr>
              <a:t> </a:t>
            </a:r>
            <a:r>
              <a:rPr lang="en-US" altLang="ko-KR" dirty="0" err="1">
                <a:latin typeface="SamsungOne-400" panose="020B0503030303020204" pitchFamily="34" charset="0"/>
              </a:rPr>
              <a:t>dụng</a:t>
            </a:r>
            <a:r>
              <a:rPr lang="en-US" altLang="ko-KR" dirty="0">
                <a:latin typeface="SamsungOne-400" panose="020B0503030303020204" pitchFamily="34" charset="0"/>
              </a:rPr>
              <a:t> </a:t>
            </a:r>
            <a:r>
              <a:rPr lang="en-US" altLang="ko-KR" dirty="0" err="1">
                <a:latin typeface="SamsungOne-400" panose="020B0503030303020204" pitchFamily="34" charset="0"/>
              </a:rPr>
              <a:t>nguồn</a:t>
            </a:r>
            <a:r>
              <a:rPr lang="en-US" altLang="ko-KR" dirty="0">
                <a:latin typeface="SamsungOne-400" panose="020B0503030303020204" pitchFamily="34" charset="0"/>
              </a:rPr>
              <a:t> Flume </a:t>
            </a:r>
            <a:r>
              <a:rPr lang="en-US" altLang="ko-KR" dirty="0" err="1">
                <a:latin typeface="SamsungOne-400" panose="020B0503030303020204" pitchFamily="34" charset="0"/>
              </a:rPr>
              <a:t>để</a:t>
            </a:r>
            <a:r>
              <a:rPr lang="en-US" altLang="ko-KR" dirty="0">
                <a:latin typeface="SamsungOne-400" panose="020B0503030303020204" pitchFamily="34" charset="0"/>
              </a:rPr>
              <a:t> </a:t>
            </a:r>
            <a:r>
              <a:rPr lang="en-US" altLang="ko-KR" dirty="0" err="1">
                <a:latin typeface="SamsungOne-400" panose="020B0503030303020204" pitchFamily="34" charset="0"/>
              </a:rPr>
              <a:t>viết</a:t>
            </a:r>
            <a:r>
              <a:rPr lang="en-US" altLang="ko-KR" dirty="0">
                <a:latin typeface="SamsungOne-400" panose="020B0503030303020204" pitchFamily="34" charset="0"/>
              </a:rPr>
              <a:t> </a:t>
            </a:r>
            <a:r>
              <a:rPr lang="en-US" altLang="ko-KR" dirty="0" err="1">
                <a:latin typeface="SamsungOne-400" panose="020B0503030303020204" pitchFamily="34" charset="0"/>
              </a:rPr>
              <a:t>cho</a:t>
            </a:r>
            <a:r>
              <a:rPr lang="en-US" altLang="ko-KR" dirty="0">
                <a:latin typeface="SamsungOne-400" panose="020B0503030303020204" pitchFamily="34" charset="0"/>
              </a:rPr>
              <a:t> </a:t>
            </a:r>
            <a:r>
              <a:rPr lang="en-US" altLang="ko-KR" dirty="0" err="1">
                <a:latin typeface="SamsungOne-400" panose="020B0503030303020204" pitchFamily="34" charset="0"/>
              </a:rPr>
              <a:t>chủ</a:t>
            </a:r>
            <a:r>
              <a:rPr lang="en-US" altLang="ko-KR" dirty="0">
                <a:latin typeface="SamsungOne-400" panose="020B0503030303020204" pitchFamily="34" charset="0"/>
              </a:rPr>
              <a:t> </a:t>
            </a:r>
            <a:r>
              <a:rPr lang="en-US" altLang="ko-KR" dirty="0" err="1">
                <a:latin typeface="SamsungOne-400" panose="020B0503030303020204" pitchFamily="34" charset="0"/>
              </a:rPr>
              <a:t>đề</a:t>
            </a:r>
            <a:r>
              <a:rPr lang="en-US" altLang="ko-KR" dirty="0">
                <a:latin typeface="SamsungOne-400" panose="020B0503030303020204" pitchFamily="34" charset="0"/>
              </a:rPr>
              <a:t> Kafka.</a:t>
            </a:r>
            <a:endParaRPr lang="en-KR" altLang="ko-KR"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221</a:t>
            </a:fld>
            <a:endParaRPr lang="ko-KR" altLang="en-US" dirty="0"/>
          </a:p>
        </p:txBody>
      </p:sp>
    </p:spTree>
    <p:extLst>
      <p:ext uri="{BB962C8B-B14F-4D97-AF65-F5344CB8AC3E}">
        <p14:creationId xmlns:p14="http://schemas.microsoft.com/office/powerpoint/2010/main" val="2375912226"/>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a:defRPr/>
            </a:pPr>
            <a:r>
              <a:rPr lang="vi-VN" dirty="0"/>
              <a:t>Chúng ta có thể sử dụng Flume làm Người tiêu dùng cho Kafka. Viết chủ đề Kafka cho Flume Sink</a:t>
            </a:r>
            <a:endParaRPr 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222</a:t>
            </a:fld>
            <a:endParaRPr lang="ko-KR" altLang="en-US" dirty="0"/>
          </a:p>
        </p:txBody>
      </p:sp>
    </p:spTree>
    <p:extLst>
      <p:ext uri="{BB962C8B-B14F-4D97-AF65-F5344CB8AC3E}">
        <p14:creationId xmlns:p14="http://schemas.microsoft.com/office/powerpoint/2010/main" val="2532925470"/>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a:lnSpc>
                <a:spcPts val="1800"/>
              </a:lnSpc>
              <a:spcBef>
                <a:spcPts val="1000"/>
              </a:spcBef>
              <a:spcAft>
                <a:spcPts val="0"/>
              </a:spcAft>
              <a:defRPr/>
            </a:pPr>
            <a:r>
              <a:rPr lang="vi-VN" dirty="0">
                <a:latin typeface="SamsungOne-400" panose="020B0503030303020204" pitchFamily="34" charset="0"/>
              </a:rPr>
              <a:t>Kênh Kafka có thể được sử dụng với bất kỳ nguồn Flume hoặc bồn rửa nào. Kafka cung cấp khả năng mở rộng, độ tin cậy, tính khả dụng và khả năng chịu lỗi tốt hơn nhiều so với bộ nhớ hoặc kênh tệp.</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223</a:t>
            </a:fld>
            <a:endParaRPr lang="ko-KR" altLang="en-US" dirty="0"/>
          </a:p>
        </p:txBody>
      </p:sp>
    </p:spTree>
    <p:extLst>
      <p:ext uri="{BB962C8B-B14F-4D97-AF65-F5344CB8AC3E}">
        <p14:creationId xmlns:p14="http://schemas.microsoft.com/office/powerpoint/2010/main" val="3469138120"/>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Bây giờ chúng ta đã tìm hiểu về cấu trúc tổng thể của Apache Kafka.</a:t>
            </a: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Hãy kiểm tra xem họ đã học được bao nhiêu thông qua bài học.</a:t>
            </a: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Yêu cầu học sinh vẽ kiến trúc Kafka nhiều nhất có thể.</a:t>
            </a: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Bạn có thể viết ra phần mô tả hoặc tạo sơ đồ bổ sung về những gì họ đã học được.</a:t>
            </a: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Sau đó, họ sẽ có thể chia sẻ những hiểu biết của mình và tìm ra những gì họ đã bỏ lỡ.</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224</a:t>
            </a:fld>
            <a:endParaRPr lang="ko-KR" altLang="en-US" dirty="0"/>
          </a:p>
        </p:txBody>
      </p:sp>
    </p:spTree>
    <p:extLst>
      <p:ext uri="{BB962C8B-B14F-4D97-AF65-F5344CB8AC3E}">
        <p14:creationId xmlns:p14="http://schemas.microsoft.com/office/powerpoint/2010/main" val="3682692459"/>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Bây giờ chúng ta đã tìm hiểu về cấu trúc tổng thể của Apache Kafka.</a:t>
            </a: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Hãy kiểm tra xem họ đã học được bao nhiêu thông qua bài học.</a:t>
            </a: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Yêu cầu học sinh vẽ kiến trúc Kafka nhiều nhất có thể.</a:t>
            </a: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Bạn có thể viết ra phần mô tả hoặc tạo sơ đồ bổ sung về những gì họ đã học được.</a:t>
            </a: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Sau đó, họ sẽ có thể chia sẻ những hiểu biết của mình và tìm ra những gì họ đã bỏ lỡ.</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225</a:t>
            </a:fld>
            <a:endParaRPr lang="ko-KR" altLang="en-US" dirty="0"/>
          </a:p>
        </p:txBody>
      </p:sp>
    </p:spTree>
    <p:extLst>
      <p:ext uri="{BB962C8B-B14F-4D97-AF65-F5344CB8AC3E}">
        <p14:creationId xmlns:p14="http://schemas.microsoft.com/office/powerpoint/2010/main" val="1796696291"/>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Hướng dẫn học sinh tiến hành bài tập sử dụng sách TN chương.</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226</a:t>
            </a:fld>
            <a:endParaRPr lang="ko-KR" altLang="en-US" dirty="0"/>
          </a:p>
        </p:txBody>
      </p:sp>
    </p:spTree>
    <p:extLst>
      <p:ext uri="{BB962C8B-B14F-4D97-AF65-F5344CB8AC3E}">
        <p14:creationId xmlns:p14="http://schemas.microsoft.com/office/powerpoint/2010/main" val="2027509492"/>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Hướng dẫn học sinh làm Bài tập sử dụng sách Thí nghiệm các chương.</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227</a:t>
            </a:fld>
            <a:endParaRPr lang="ko-KR" altLang="en-US" dirty="0"/>
          </a:p>
        </p:txBody>
      </p:sp>
    </p:spTree>
    <p:extLst>
      <p:ext uri="{BB962C8B-B14F-4D97-AF65-F5344CB8AC3E}">
        <p14:creationId xmlns:p14="http://schemas.microsoft.com/office/powerpoint/2010/main" val="35938184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7275" y="720725"/>
            <a:ext cx="5200650" cy="3600450"/>
          </a:xfrm>
        </p:spPr>
      </p:sp>
      <p:sp>
        <p:nvSpPr>
          <p:cNvPr id="3" name="Notes Placeholder 2"/>
          <p:cNvSpPr>
            <a:spLocks noGrp="1"/>
          </p:cNvSpPr>
          <p:nvPr>
            <p:ph type="body" idx="1"/>
          </p:nvPr>
        </p:nvSpPr>
        <p:spPr/>
        <p:txBody>
          <a:bodyPr>
            <a:normAutofit fontScale="92500" lnSpcReduction="10000"/>
          </a:bodyPr>
          <a:lstStyle/>
          <a:p>
            <a:r>
              <a:rPr lang="en-US" altLang="ko-KR" b="1" dirty="0">
                <a:latin typeface="SamsungOne-400" panose="020B0503030303020204" pitchFamily="34" charset="0"/>
                <a:ea typeface="SamsungOne-400" panose="020B0503030303020204" pitchFamily="34" charset="0"/>
              </a:rPr>
              <a:t>[</a:t>
            </a:r>
            <a:r>
              <a:rPr lang="en-US" altLang="ko-KR" b="1" dirty="0" err="1">
                <a:latin typeface="SamsungOne-400" panose="020B0503030303020204" pitchFamily="34" charset="0"/>
                <a:ea typeface="SamsungOne-400" panose="020B0503030303020204" pitchFamily="34" charset="0"/>
              </a:rPr>
              <a:t>Hướng</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dẫn</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của</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giảng</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viên</a:t>
            </a:r>
            <a:r>
              <a:rPr lang="en-US" altLang="ko-KR" b="1" dirty="0">
                <a:latin typeface="SamsungOne-400" panose="020B0503030303020204" pitchFamily="34" charset="0"/>
                <a:ea typeface="SamsungOne-400" panose="020B0503030303020204" pitchFamily="34" charset="0"/>
              </a:rPr>
              <a:t>]</a:t>
            </a:r>
          </a:p>
          <a:p>
            <a:r>
              <a:rPr lang="vi-VN" altLang="ko-KR" b="0" dirty="0">
                <a:latin typeface="SamsungOne-400" panose="020B0503030303020204" pitchFamily="34" charset="0"/>
                <a:ea typeface="SamsungOne-400" panose="020B0503030303020204" pitchFamily="34" charset="0"/>
              </a:rPr>
              <a:t>Khi chúng tôi thực hiện nhập gia tăng, chúng tôi phải theo dõi giá trị cuối cùng cho một cột được chỉ định mà chúng tôi đã nhập dữ liệu trước đó. Giữ thông tin này xung quanh có thể trở nên cồng kềnh.</a:t>
            </a:r>
          </a:p>
          <a:p>
            <a:r>
              <a:rPr lang="vi-VN" altLang="ko-KR" b="0" dirty="0">
                <a:latin typeface="SamsungOne-400" panose="020B0503030303020204" pitchFamily="34" charset="0"/>
                <a:ea typeface="SamsungOne-400" panose="020B0503030303020204" pitchFamily="34" charset="0"/>
              </a:rPr>
              <a:t>Đó là lý do tại sao tốt nhất là tạo một công việc để nhập gia tăng và cho phép Sqoop theo dõi thông tin này trong nội bộ.</a:t>
            </a:r>
            <a:endParaRPr lang="en-US" altLang="ko-KR" b="0" dirty="0">
              <a:latin typeface="SamsungOne-400" panose="020B0503030303020204" pitchFamily="34" charset="0"/>
              <a:ea typeface="SamsungOne-400" panose="020B0503030303020204" pitchFamily="34" charset="0"/>
            </a:endParaRPr>
          </a:p>
          <a:p>
            <a:endParaRPr lang="en-US" altLang="ko-KR" b="0" dirty="0">
              <a:latin typeface="SamsungOne-400" panose="020B0503030303020204" pitchFamily="34" charset="0"/>
              <a:ea typeface="SamsungOne-400" panose="020B0503030303020204" pitchFamily="34" charset="0"/>
            </a:endParaRPr>
          </a:p>
          <a:p>
            <a:r>
              <a:rPr lang="en-US" altLang="ko-KR" b="1" u="sng" dirty="0">
                <a:latin typeface="SamsungOne-400" panose="020B0503030303020204" pitchFamily="34" charset="0"/>
                <a:ea typeface="SamsungOne-400" panose="020B0503030303020204" pitchFamily="34" charset="0"/>
              </a:rPr>
              <a:t>[</a:t>
            </a:r>
            <a:r>
              <a:rPr lang="en-US" altLang="ko-KR" b="1" u="none" dirty="0" err="1">
                <a:latin typeface="SamsungOne-400" panose="020B0503030303020204" pitchFamily="34" charset="0"/>
                <a:ea typeface="SamsungOne-400" panose="020B0503030303020204" pitchFamily="34" charset="0"/>
              </a:rPr>
              <a:t>Thông</a:t>
            </a:r>
            <a:r>
              <a:rPr lang="en-US" altLang="ko-KR" b="1" u="none" baseline="0" dirty="0">
                <a:latin typeface="SamsungOne-400" panose="020B0503030303020204" pitchFamily="34" charset="0"/>
                <a:ea typeface="SamsungOne-400" panose="020B0503030303020204" pitchFamily="34" charset="0"/>
              </a:rPr>
              <a:t> </a:t>
            </a:r>
            <a:r>
              <a:rPr lang="en-US" altLang="ko-KR" b="1" u="none" baseline="0" dirty="0" err="1">
                <a:latin typeface="SamsungOne-400" panose="020B0503030303020204" pitchFamily="34" charset="0"/>
                <a:ea typeface="SamsungOne-400" panose="020B0503030303020204" pitchFamily="34" charset="0"/>
              </a:rPr>
              <a:t>điệp</a:t>
            </a:r>
            <a:r>
              <a:rPr lang="en-US" altLang="ko-KR" b="1" u="none" baseline="0" dirty="0">
                <a:latin typeface="SamsungOne-400" panose="020B0503030303020204" pitchFamily="34" charset="0"/>
                <a:ea typeface="SamsungOne-400" panose="020B0503030303020204" pitchFamily="34" charset="0"/>
              </a:rPr>
              <a:t> </a:t>
            </a:r>
            <a:r>
              <a:rPr lang="en-US" altLang="ko-KR" b="1" u="none" baseline="0" dirty="0" err="1">
                <a:latin typeface="SamsungOne-400" panose="020B0503030303020204" pitchFamily="34" charset="0"/>
                <a:ea typeface="SamsungOne-400" panose="020B0503030303020204" pitchFamily="34" charset="0"/>
              </a:rPr>
              <a:t>chính</a:t>
            </a:r>
            <a:r>
              <a:rPr lang="en-US" altLang="ko-KR" b="1" u="sng" dirty="0">
                <a:latin typeface="SamsungOne-400" panose="020B0503030303020204" pitchFamily="34" charset="0"/>
                <a:ea typeface="SamsungOne-400" panose="020B0503030303020204" pitchFamily="34" charset="0"/>
              </a:rPr>
              <a:t>]</a:t>
            </a:r>
          </a:p>
          <a:p>
            <a:r>
              <a:rPr lang="vi-VN" altLang="ko-KR" b="0" dirty="0">
                <a:latin typeface="SamsungOne-400" panose="020B0503030303020204" pitchFamily="34" charset="0"/>
                <a:ea typeface="SamsungOne-400" panose="020B0503030303020204" pitchFamily="34" charset="0"/>
              </a:rPr>
              <a:t>Có 2 phương pháp chính để nhập gia tăng.</a:t>
            </a:r>
          </a:p>
          <a:p>
            <a:r>
              <a:rPr lang="vi-VN" altLang="ko-KR" b="0" dirty="0">
                <a:latin typeface="SamsungOne-400" panose="020B0503030303020204" pitchFamily="34" charset="0"/>
                <a:ea typeface="SamsungOne-400" panose="020B0503030303020204" pitchFamily="34" charset="0"/>
              </a:rPr>
              <a:t>Một là chế độ được nối th</a:t>
            </a:r>
            <a:r>
              <a:rPr lang="en-US" altLang="ko-KR" b="0" dirty="0">
                <a:latin typeface="SamsungOne-400" panose="020B0503030303020204" pitchFamily="34" charset="0"/>
                <a:ea typeface="SamsungOne-400" panose="020B0503030303020204" pitchFamily="34" charset="0"/>
              </a:rPr>
              <a:t>ê</a:t>
            </a:r>
            <a:r>
              <a:rPr lang="vi-VN" altLang="ko-KR" b="0" dirty="0">
                <a:latin typeface="SamsungOne-400" panose="020B0503030303020204" pitchFamily="34" charset="0"/>
                <a:ea typeface="SamsungOne-400" panose="020B0503030303020204" pitchFamily="34" charset="0"/>
              </a:rPr>
              <a:t>m</a:t>
            </a:r>
            <a:r>
              <a:rPr lang="en-US" altLang="ko-KR" b="0" dirty="0">
                <a:latin typeface="SamsungOne-400" panose="020B0503030303020204" pitchFamily="34" charset="0"/>
                <a:ea typeface="SamsungOne-400" panose="020B0503030303020204" pitchFamily="34" charset="0"/>
              </a:rPr>
              <a:t> (appended mode)</a:t>
            </a:r>
            <a:r>
              <a:rPr lang="vi-VN" altLang="ko-KR" b="0" dirty="0">
                <a:latin typeface="SamsungOne-400" panose="020B0503030303020204" pitchFamily="34" charset="0"/>
                <a:ea typeface="SamsungOne-400" panose="020B0503030303020204" pitchFamily="34" charset="0"/>
              </a:rPr>
              <a:t> và chế độ kia dựa trên một số dấu thời gian.</a:t>
            </a:r>
          </a:p>
          <a:p>
            <a:r>
              <a:rPr lang="vi-VN" altLang="ko-KR" b="0" dirty="0">
                <a:latin typeface="SamsungOne-400" panose="020B0503030303020204" pitchFamily="34" charset="0"/>
                <a:ea typeface="SamsungOne-400" panose="020B0503030303020204" pitchFamily="34" charset="0"/>
              </a:rPr>
              <a:t>Trong chế độ chắp thêm, chúng tôi cung cấp một &lt;cột&gt; để được kiểm tra và giá trị cuối cùng mà chúng tôi đã nhập.</a:t>
            </a:r>
          </a:p>
          <a:p>
            <a:r>
              <a:rPr lang="vi-VN" altLang="ko-KR" b="0" dirty="0">
                <a:latin typeface="SamsungOne-400" panose="020B0503030303020204" pitchFamily="34" charset="0"/>
                <a:ea typeface="SamsungOne-400" panose="020B0503030303020204" pitchFamily="34" charset="0"/>
              </a:rPr>
              <a:t>Sqoop sẽ chỉ nhập các hàng có giá trị &lt;cột&gt; cao hơn giá trị cuối cùng được cung cấp.</a:t>
            </a:r>
          </a:p>
          <a:p>
            <a:r>
              <a:rPr lang="vi-VN" altLang="ko-KR" b="0" dirty="0">
                <a:latin typeface="SamsungOne-400" panose="020B0503030303020204" pitchFamily="34" charset="0"/>
                <a:ea typeface="SamsungOne-400" panose="020B0503030303020204" pitchFamily="34" charset="0"/>
              </a:rPr>
              <a:t>Bạn nên chỉ định chế độ </a:t>
            </a:r>
            <a:r>
              <a:rPr lang="en-US" altLang="ko-KR" b="0" dirty="0" err="1">
                <a:latin typeface="SamsungOne-400" panose="020B0503030303020204" pitchFamily="34" charset="0"/>
                <a:ea typeface="SamsungOne-400" panose="020B0503030303020204" pitchFamily="34" charset="0"/>
              </a:rPr>
              <a:t>nối</a:t>
            </a:r>
            <a:r>
              <a:rPr lang="vi-VN" altLang="ko-KR" b="0" dirty="0">
                <a:latin typeface="SamsungOne-400" panose="020B0503030303020204" pitchFamily="34" charset="0"/>
                <a:ea typeface="SamsungOne-400" panose="020B0503030303020204" pitchFamily="34" charset="0"/>
              </a:rPr>
              <a:t> thêm khi nhập bảng trong đó các hàng mới liên tục được thêm vào với giá trị id hàng tăng dần.</a:t>
            </a:r>
          </a:p>
          <a:p>
            <a:r>
              <a:rPr lang="vi-VN" altLang="ko-KR" b="0" dirty="0">
                <a:latin typeface="SamsungOne-400" panose="020B0503030303020204" pitchFamily="34" charset="0"/>
                <a:ea typeface="SamsungOne-400" panose="020B0503030303020204" pitchFamily="34" charset="0"/>
              </a:rPr>
              <a:t>Bạn chỉ định cột chứa id của hàng bằng --check-column.</a:t>
            </a:r>
          </a:p>
          <a:p>
            <a:r>
              <a:rPr lang="vi-VN" altLang="ko-KR" b="0" dirty="0">
                <a:latin typeface="SamsungOne-400" panose="020B0503030303020204" pitchFamily="34" charset="0"/>
                <a:ea typeface="SamsungOne-400" panose="020B0503030303020204" pitchFamily="34" charset="0"/>
              </a:rPr>
              <a:t>Sqoop nhập các hàng trong đó cột kiểm tra có giá trị lớn hơn giá trị được chỉ định bằng --last-value.</a:t>
            </a:r>
            <a:endParaRPr lang="en-US" altLang="ko-KR" b="0" dirty="0">
              <a:latin typeface="SamsungOne-400" panose="020B0503030303020204" pitchFamily="34" charset="0"/>
              <a:ea typeface="SamsungOne-400" panose="020B0503030303020204" pitchFamily="34" charset="0"/>
            </a:endParaRPr>
          </a:p>
          <a:p>
            <a:endParaRPr lang="en-US" altLang="ko-KR" b="0" dirty="0">
              <a:latin typeface="SamsungOne-400" panose="020B0503030303020204" pitchFamily="34" charset="0"/>
              <a:ea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ore-KR" sz="1200" b="1" kern="1200" dirty="0">
                <a:solidFill>
                  <a:schemeClr val="tx1"/>
                </a:solidFill>
                <a:latin typeface="SamsungOne-400" panose="020B0503030303020204" pitchFamily="34" charset="0"/>
                <a:ea typeface="SamsungOne-400" panose="020B0503030303020204" pitchFamily="34" charset="0"/>
                <a:cs typeface="+mn-cs"/>
              </a:rPr>
              <a:t>[</a:t>
            </a:r>
            <a:r>
              <a:rPr lang="en-US" altLang="ko-Kore-KR" sz="1200" b="1" kern="1200" dirty="0" err="1">
                <a:solidFill>
                  <a:schemeClr val="tx1"/>
                </a:solidFill>
                <a:latin typeface="SamsungOne-400" panose="020B0503030303020204" pitchFamily="34" charset="0"/>
                <a:ea typeface="SamsungOne-400" panose="020B0503030303020204" pitchFamily="34" charset="0"/>
                <a:cs typeface="+mn-cs"/>
              </a:rPr>
              <a:t>Tài</a:t>
            </a:r>
            <a:r>
              <a:rPr lang="en-US" altLang="ko-Kore-KR" sz="1200" b="1" kern="1200" baseline="0" dirty="0">
                <a:solidFill>
                  <a:schemeClr val="tx1"/>
                </a:solidFill>
                <a:latin typeface="SamsungOne-400" panose="020B0503030303020204" pitchFamily="34" charset="0"/>
                <a:ea typeface="SamsungOne-400" panose="020B0503030303020204" pitchFamily="34" charset="0"/>
                <a:cs typeface="+mn-cs"/>
              </a:rPr>
              <a:t> </a:t>
            </a:r>
            <a:r>
              <a:rPr lang="en-US" altLang="ko-Kore-KR" sz="1200" b="1" kern="1200" baseline="0" dirty="0" err="1">
                <a:solidFill>
                  <a:schemeClr val="tx1"/>
                </a:solidFill>
                <a:latin typeface="SamsungOne-400" panose="020B0503030303020204" pitchFamily="34" charset="0"/>
                <a:ea typeface="SamsungOne-400" panose="020B0503030303020204" pitchFamily="34" charset="0"/>
                <a:cs typeface="+mn-cs"/>
              </a:rPr>
              <a:t>liệu</a:t>
            </a:r>
            <a:r>
              <a:rPr lang="en-US" altLang="ko-Kore-KR" sz="1200" b="1" kern="1200" baseline="0" dirty="0">
                <a:solidFill>
                  <a:schemeClr val="tx1"/>
                </a:solidFill>
                <a:latin typeface="SamsungOne-400" panose="020B0503030303020204" pitchFamily="34" charset="0"/>
                <a:ea typeface="SamsungOne-400" panose="020B0503030303020204" pitchFamily="34" charset="0"/>
                <a:cs typeface="+mn-cs"/>
              </a:rPr>
              <a:t> </a:t>
            </a:r>
            <a:r>
              <a:rPr lang="en-US" altLang="ko-Kore-KR" sz="1200" b="1" kern="1200" baseline="0" dirty="0" err="1">
                <a:solidFill>
                  <a:schemeClr val="tx1"/>
                </a:solidFill>
                <a:latin typeface="SamsungOne-400" panose="020B0503030303020204" pitchFamily="34" charset="0"/>
                <a:ea typeface="SamsungOne-400" panose="020B0503030303020204" pitchFamily="34" charset="0"/>
                <a:cs typeface="+mn-cs"/>
              </a:rPr>
              <a:t>tham</a:t>
            </a:r>
            <a:r>
              <a:rPr lang="en-US" altLang="ko-Kore-KR" sz="1200" b="1" kern="1200" baseline="0" dirty="0">
                <a:solidFill>
                  <a:schemeClr val="tx1"/>
                </a:solidFill>
                <a:latin typeface="SamsungOne-400" panose="020B0503030303020204" pitchFamily="34" charset="0"/>
                <a:ea typeface="SamsungOne-400" panose="020B0503030303020204" pitchFamily="34" charset="0"/>
                <a:cs typeface="+mn-cs"/>
              </a:rPr>
              <a:t> </a:t>
            </a:r>
            <a:r>
              <a:rPr lang="en-US" altLang="ko-Kore-KR" sz="1200" b="1" kern="1200" baseline="0" dirty="0" err="1">
                <a:solidFill>
                  <a:schemeClr val="tx1"/>
                </a:solidFill>
                <a:latin typeface="SamsungOne-400" panose="020B0503030303020204" pitchFamily="34" charset="0"/>
                <a:ea typeface="SamsungOne-400" panose="020B0503030303020204" pitchFamily="34" charset="0"/>
                <a:cs typeface="+mn-cs"/>
              </a:rPr>
              <a:t>khảo</a:t>
            </a:r>
            <a:r>
              <a:rPr lang="en-KR" altLang="ko-Kore-KR" sz="1200" b="1" kern="1200" dirty="0">
                <a:solidFill>
                  <a:schemeClr val="tx1"/>
                </a:solidFill>
                <a:latin typeface="SamsungOne-400" panose="020B0503030303020204" pitchFamily="34" charset="0"/>
                <a:ea typeface="SamsungOne-400" panose="020B0503030303020204" pitchFamily="34" charset="0"/>
                <a:cs typeface="+mn-cs"/>
              </a:rPr>
              <a:t>]</a:t>
            </a:r>
          </a:p>
          <a:p>
            <a:r>
              <a:rPr lang="en-US" altLang="ko-KR" b="0" dirty="0">
                <a:latin typeface="SamsungOne-400" panose="020B0503030303020204" pitchFamily="34" charset="0"/>
                <a:ea typeface="SamsungOne-400" panose="020B0503030303020204" pitchFamily="34" charset="0"/>
              </a:rPr>
              <a:t>https://sqoop.apache.org/docs/1.4.7/SqoopUserGuide.html#_incremental_imports</a:t>
            </a:r>
            <a:endParaRPr lang="en-KR" altLang="ko-KR" b="0" dirty="0">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23</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7048731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Khi chúng tôi thực hiện nhập </a:t>
            </a:r>
            <a:r>
              <a:rPr lang="en-US" altLang="ko-KR" b="0" dirty="0">
                <a:latin typeface="SamsungOne-400" panose="020B0503030303020204" pitchFamily="34" charset="0"/>
              </a:rPr>
              <a:t>tang</a:t>
            </a:r>
            <a:r>
              <a:rPr lang="en-US" altLang="ko-KR" b="0" baseline="0" dirty="0">
                <a:latin typeface="SamsungOne-400" panose="020B0503030303020204" pitchFamily="34" charset="0"/>
              </a:rPr>
              <a:t> </a:t>
            </a:r>
            <a:r>
              <a:rPr lang="en-US" altLang="ko-KR" b="0" baseline="0" dirty="0" err="1">
                <a:latin typeface="SamsungOne-400" panose="020B0503030303020204" pitchFamily="34" charset="0"/>
              </a:rPr>
              <a:t>dần</a:t>
            </a:r>
            <a:r>
              <a:rPr lang="vi-VN" altLang="ko-KR" b="0" dirty="0">
                <a:latin typeface="SamsungOne-400" panose="020B0503030303020204" pitchFamily="34" charset="0"/>
              </a:rPr>
              <a:t>, chúng tôi phải theo dõi giá trị cuối cùng cho một cột được chỉ định mà chúng tôi đã nhập dữ liệu trước đó. Giữ thông tin này xung quanh có thể trở nên cồng kềnh.</a:t>
            </a:r>
          </a:p>
          <a:p>
            <a:r>
              <a:rPr lang="vi-VN" altLang="ko-KR" b="0" dirty="0">
                <a:latin typeface="SamsungOne-400" panose="020B0503030303020204" pitchFamily="34" charset="0"/>
              </a:rPr>
              <a:t>Đó là lý do tại sao tốt nhất là tạo một công việc để nhập gia tăng và cho phép Sqoop theo dõi thông tin này trong nội bộ.</a:t>
            </a:r>
            <a:endParaRPr lang="en-US" altLang="ko-KR" b="0" dirty="0">
              <a:latin typeface="SamsungOne-400" panose="020B0503030303020204" pitchFamily="34" charset="0"/>
            </a:endParaRPr>
          </a:p>
          <a:p>
            <a:endParaRPr lang="en-US" altLang="ko-KR" b="0" dirty="0">
              <a:latin typeface="SamsungOne-400" panose="020B0503030303020204" pitchFamily="34" charset="0"/>
            </a:endParaRPr>
          </a:p>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p>
          <a:p>
            <a:r>
              <a:rPr lang="vi-VN" altLang="ko-Kore-KR" sz="1200" b="0" i="0" kern="1200" dirty="0">
                <a:solidFill>
                  <a:schemeClr val="tx1"/>
                </a:solidFill>
                <a:effectLst/>
                <a:latin typeface="SamsungOne-400" panose="020B0503030303020204" pitchFamily="34" charset="0"/>
                <a:ea typeface="+mn-ea"/>
                <a:cs typeface="+mn-cs"/>
              </a:rPr>
              <a:t>Chiến lược cập nhật bảng thay thế được Sqoop hỗ trợ được gọi là chế độ sửa đổi lần cuối.</a:t>
            </a:r>
          </a:p>
          <a:p>
            <a:r>
              <a:rPr lang="vi-VN" altLang="ko-Kore-KR" sz="1200" b="0" i="0" kern="1200" dirty="0">
                <a:solidFill>
                  <a:schemeClr val="tx1"/>
                </a:solidFill>
                <a:effectLst/>
                <a:latin typeface="SamsungOne-400" panose="020B0503030303020204" pitchFamily="34" charset="0"/>
                <a:ea typeface="+mn-ea"/>
                <a:cs typeface="+mn-cs"/>
              </a:rPr>
              <a:t>Bạn nên sử dụng điều này khi các hàng của bảng nguồn có thể được cập nhật và mỗi lần cập nhật như vậy sẽ đặt giá trị của cột được sửa đổi lần cuối thành dấu thời gian hiện tại.</a:t>
            </a:r>
          </a:p>
          <a:p>
            <a:r>
              <a:rPr lang="vi-VN" altLang="ko-Kore-KR" sz="1200" b="0" i="0" kern="1200" dirty="0">
                <a:solidFill>
                  <a:schemeClr val="tx1"/>
                </a:solidFill>
                <a:effectLst/>
                <a:latin typeface="SamsungOne-400" panose="020B0503030303020204" pitchFamily="34" charset="0"/>
                <a:ea typeface="+mn-ea"/>
                <a:cs typeface="+mn-cs"/>
              </a:rPr>
              <a:t>Các hàng trong đó cột kiểm tra chứa dấu thời gian gần đây hơn dấu thời gian được chỉ định với --giá trị cuối cùng được nhập.</a:t>
            </a:r>
            <a:endParaRPr lang="en-KR" altLang="ko-Kore-KR"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24</a:t>
            </a:fld>
            <a:endParaRPr lang="ko-KR" altLang="en-US" dirty="0"/>
          </a:p>
        </p:txBody>
      </p:sp>
    </p:spTree>
    <p:extLst>
      <p:ext uri="{BB962C8B-B14F-4D97-AF65-F5344CB8AC3E}">
        <p14:creationId xmlns:p14="http://schemas.microsoft.com/office/powerpoint/2010/main" val="10802431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Mặc dù chúng tôi đã sử dụng --columns và --where để kiểm soát các hàng và cột cần nhập, giờ đây chúng tôi sử dụng truy vấn "dạng tự do" linh hoạt hơn nhiều để chọn dữ liệu.</a:t>
            </a:r>
          </a:p>
          <a:p>
            <a:r>
              <a:rPr lang="vi-VN" altLang="ko-KR" b="0" dirty="0">
                <a:latin typeface="SamsungOne-400" panose="020B0503030303020204" pitchFamily="34" charset="0"/>
              </a:rPr>
              <a:t>Tuy nhiên, như đã đề cập trước đây, điều này mang lại nhiều phức tạp hơn.</a:t>
            </a:r>
          </a:p>
          <a:p>
            <a:endParaRPr lang="vi-VN" altLang="ko-KR" b="0" dirty="0">
              <a:latin typeface="SamsungOne-400" panose="020B0503030303020204" pitchFamily="34" charset="0"/>
            </a:endParaRPr>
          </a:p>
          <a:p>
            <a:r>
              <a:rPr lang="vi-VN" altLang="ko-KR" b="0" dirty="0">
                <a:latin typeface="SamsungOne-400" panose="020B0503030303020204" pitchFamily="34" charset="0"/>
              </a:rPr>
              <a:t>Nếu bạn đang đưa ra truy vấn được đặt trong dấu ngoặc kép ("), thì bạn sẽ phải sử dụng \$CONDITIONS thay vì chỉ $CONDITIONS để không cho phép trình bao của bạn coi nó là biến trình bao.</a:t>
            </a:r>
          </a:p>
          <a:p>
            <a:r>
              <a:rPr lang="vi-VN" altLang="ko-KR" b="0" dirty="0">
                <a:latin typeface="SamsungOne-400" panose="020B0503030303020204" pitchFamily="34" charset="0"/>
              </a:rPr>
              <a:t>Ví dụ: một truy vấn trích dẫn kép có thể trông giống như "SELECT * FROM x WHERE a='foo' AND \$CONDITIONS“</a:t>
            </a:r>
            <a:endParaRPr lang="en-US" altLang="ko-KR" b="0" dirty="0">
              <a:latin typeface="SamsungOne-400" panose="020B0503030303020204" pitchFamily="34" charset="0"/>
            </a:endParaRPr>
          </a:p>
          <a:p>
            <a:endParaRPr lang="en-US" altLang="ko-KR" b="0" dirty="0">
              <a:latin typeface="SamsungOne-400" panose="020B0503030303020204" pitchFamily="34" charset="0"/>
            </a:endParaRPr>
          </a:p>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p>
          <a:p>
            <a:r>
              <a:rPr lang="vi-VN" altLang="ko-KR" b="0" dirty="0">
                <a:latin typeface="SamsungOne-400" panose="020B0503030303020204" pitchFamily="34" charset="0"/>
              </a:rPr>
              <a:t>Khi sử dụng truy vấn để chọn dữ liệu cần nhập, chúng tôi sẽ cân nhắc rất nhiều rằng dữ liệu sẽ được nhiều </a:t>
            </a:r>
            <a:r>
              <a:rPr lang="en-US" altLang="ko-KR" b="0" dirty="0">
                <a:latin typeface="SamsungOne-400" panose="020B0503030303020204" pitchFamily="34" charset="0"/>
              </a:rPr>
              <a:t>mapper </a:t>
            </a:r>
            <a:r>
              <a:rPr lang="vi-VN" altLang="ko-KR" b="0" dirty="0">
                <a:latin typeface="SamsungOne-400" panose="020B0503030303020204" pitchFamily="34" charset="0"/>
              </a:rPr>
              <a:t>tìm nạp.</a:t>
            </a:r>
          </a:p>
          <a:p>
            <a:r>
              <a:rPr lang="vi-VN" altLang="ko-KR" b="0" dirty="0">
                <a:latin typeface="SamsungOne-400" panose="020B0503030303020204" pitchFamily="34" charset="0"/>
              </a:rPr>
              <a:t>Mỗi </a:t>
            </a:r>
            <a:r>
              <a:rPr lang="en-US" altLang="ko-KR" b="0" dirty="0">
                <a:latin typeface="SamsungOne-400" panose="020B0503030303020204" pitchFamily="34" charset="0"/>
              </a:rPr>
              <a:t>mapper</a:t>
            </a:r>
            <a:r>
              <a:rPr lang="vi-VN" altLang="ko-KR" b="0" dirty="0">
                <a:latin typeface="SamsungOne-400" panose="020B0503030303020204" pitchFamily="34" charset="0"/>
              </a:rPr>
              <a:t> cố gắng phân bổ đều khối lượng công việc.</a:t>
            </a:r>
          </a:p>
          <a:p>
            <a:r>
              <a:rPr lang="vi-VN" altLang="ko-KR" b="0" dirty="0">
                <a:latin typeface="SamsungOne-400" panose="020B0503030303020204" pitchFamily="34" charset="0"/>
              </a:rPr>
              <a:t>Thông thường, nếu có một khóa chính trong bảng bên dưới, Sqoop sẽ tự động sử dụng cột đó để phân chia tập dữ liệu.</a:t>
            </a:r>
          </a:p>
          <a:p>
            <a:r>
              <a:rPr lang="vi-VN" altLang="ko-KR" b="0" dirty="0">
                <a:latin typeface="SamsungOne-400" panose="020B0503030303020204" pitchFamily="34" charset="0"/>
              </a:rPr>
              <a:t>Tuy nhiên, trong truy vấn biểu mẫu tự do, tập dữ liệu cơ bản có thể phức tạp hơn nhiều - ví dụ: bảng đã nối.</a:t>
            </a:r>
          </a:p>
          <a:p>
            <a:r>
              <a:rPr lang="vi-VN" altLang="ko-KR" b="0" dirty="0">
                <a:latin typeface="SamsungOne-400" panose="020B0503030303020204" pitchFamily="34" charset="0"/>
              </a:rPr>
              <a:t>Sqoop không còn có thể tự động xác định cách tốt nhất để phân vùng tập dữ liệu giữa những </a:t>
            </a:r>
            <a:r>
              <a:rPr lang="en-US" altLang="ko-KR" b="0" dirty="0">
                <a:latin typeface="SamsungOne-400" panose="020B0503030303020204" pitchFamily="34" charset="0"/>
              </a:rPr>
              <a:t>mapper</a:t>
            </a:r>
            <a:r>
              <a:rPr lang="vi-VN" altLang="ko-KR" b="0" dirty="0">
                <a:latin typeface="SamsungOne-400" panose="020B0503030303020204" pitchFamily="34" charset="0"/>
              </a:rPr>
              <a:t>.</a:t>
            </a:r>
          </a:p>
          <a:p>
            <a:r>
              <a:rPr lang="vi-VN" altLang="ko-KR" b="0" dirty="0">
                <a:latin typeface="SamsungOne-400" panose="020B0503030303020204" pitchFamily="34" charset="0"/>
              </a:rPr>
              <a:t>Chúng ta phải cung cấp cho Sqoop một số trợ giúp để làm như vậy bằng cách đặt tên cho một cột để sử dụng cho việc phân vùng bằng cách sử dụng đối số --split-by.</a:t>
            </a:r>
          </a:p>
          <a:p>
            <a:endParaRPr lang="vi-VN" altLang="ko-KR" b="0" dirty="0">
              <a:latin typeface="SamsungOne-400" panose="020B0503030303020204" pitchFamily="34" charset="0"/>
            </a:endParaRPr>
          </a:p>
          <a:p>
            <a:r>
              <a:rPr lang="vi-VN" altLang="ko-KR" b="0" dirty="0">
                <a:latin typeface="SamsungOne-400" panose="020B0503030303020204" pitchFamily="34" charset="0"/>
              </a:rPr>
              <a:t>Truy vấn biểu mẫu tự do phải bao gồm "WHERE $CONDITIONS" như một phần của truy vấn.</a:t>
            </a:r>
          </a:p>
          <a:p>
            <a:r>
              <a:rPr lang="vi-VN" altLang="ko-KR" b="0" dirty="0">
                <a:latin typeface="SamsungOne-400" panose="020B0503030303020204" pitchFamily="34" charset="0"/>
              </a:rPr>
              <a:t>Điều này là do Sqoop sẽ sử dụng trình giữ chỗ đó để điền vào các điều kiện để phân vùng tập dữ liệu.</a:t>
            </a:r>
          </a:p>
          <a:p>
            <a:r>
              <a:rPr lang="vi-VN" altLang="ko-KR" b="0" dirty="0">
                <a:latin typeface="SamsungOne-400" panose="020B0503030303020204" pitchFamily="34" charset="0"/>
              </a:rPr>
              <a:t>Điều này sẽ được hình thành từ --split-by </a:t>
            </a:r>
            <a:r>
              <a:rPr lang="en-US" altLang="ko-KR" b="0" dirty="0">
                <a:latin typeface="SamsungOne-400" panose="020B0503030303020204" pitchFamily="34" charset="0"/>
              </a:rPr>
              <a:t>column</a:t>
            </a:r>
            <a:r>
              <a:rPr lang="vi-VN" altLang="ko-KR" b="0" dirty="0">
                <a:latin typeface="SamsungOne-400" panose="020B0503030303020204" pitchFamily="34" charset="0"/>
              </a:rPr>
              <a:t>.</a:t>
            </a:r>
            <a:endParaRPr lang="en-US" altLang="ko-KR" b="0" dirty="0">
              <a:latin typeface="SamsungOne-400" panose="020B0503030303020204" pitchFamily="34" charset="0"/>
            </a:endParaRPr>
          </a:p>
          <a:p>
            <a:endParaRPr lang="en-US" altLang="ko-Kore-KR" sz="1200" b="0" kern="1200" dirty="0">
              <a:solidFill>
                <a:schemeClr val="tx1"/>
              </a:solidFill>
              <a:latin typeface="SamsungOne-400" panose="020B0503030303020204" pitchFamily="34" charset="0"/>
              <a:ea typeface="+mn-ea"/>
              <a:cs typeface="+mn-cs"/>
            </a:endParaRPr>
          </a:p>
          <a:p>
            <a:r>
              <a:rPr lang="en-KR" altLang="ko-Kore-KR" sz="1200" b="1" kern="1200" dirty="0">
                <a:solidFill>
                  <a:schemeClr val="tx1"/>
                </a:solidFill>
                <a:latin typeface="SamsungOne-400" panose="020B0503030303020204" pitchFamily="34" charset="0"/>
                <a:ea typeface="+mn-ea"/>
                <a:cs typeface="+mn-cs"/>
              </a:rPr>
              <a:t>[Reference]</a:t>
            </a:r>
          </a:p>
          <a:p>
            <a:r>
              <a:rPr lang="en-US" altLang="ko-KR" b="0" dirty="0">
                <a:latin typeface="SamsungOne-400" panose="020B0503030303020204" pitchFamily="34" charset="0"/>
              </a:rPr>
              <a:t>https://sqoop.apache.org/docs/1.4.7/SqoopUserGuide.html#_free_form_query_imports</a:t>
            </a:r>
            <a:endParaRPr lang="en-KR" altLang="ko-KR" b="0"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25</a:t>
            </a:fld>
            <a:endParaRPr lang="ko-KR" altLang="en-US" dirty="0"/>
          </a:p>
        </p:txBody>
      </p:sp>
    </p:spTree>
    <p:extLst>
      <p:ext uri="{BB962C8B-B14F-4D97-AF65-F5344CB8AC3E}">
        <p14:creationId xmlns:p14="http://schemas.microsoft.com/office/powerpoint/2010/main" val="22374148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Mặc dù chúng tôi sẽ nhập dữ liệu từ RDBMS hơn 90% thời gian, nhưng đôi khi chúng tôi sẽ muốn xuất dữ liệu trở lại RDBMS từ HDFS.</a:t>
            </a:r>
          </a:p>
          <a:p>
            <a:r>
              <a:rPr lang="vi-VN" altLang="ko-KR" b="0" dirty="0">
                <a:latin typeface="SamsungOne-400" panose="020B0503030303020204" pitchFamily="34" charset="0"/>
              </a:rPr>
              <a:t>Thông thường, đây là sau khi nhập dữ liệu trước, thực hiện ETL và/hoặc tiền xử lý, kết hợp với các nguồn dữ liệu khác, chẳng hạn như dữ liệu phi cấu trúc hoặc bán cấu trúc (vì những dữ liệu này không thể là các quy trình trong hệ thống RDBMS)</a:t>
            </a:r>
            <a:endParaRPr lang="en-US" altLang="ko-KR" b="0" dirty="0">
              <a:latin typeface="SamsungOne-400" panose="020B0503030303020204" pitchFamily="34" charset="0"/>
            </a:endParaRPr>
          </a:p>
          <a:p>
            <a:endParaRPr lang="en-US" altLang="ko-KR" b="0" dirty="0">
              <a:latin typeface="SamsungOne-400" panose="020B0503030303020204" pitchFamily="34" charset="0"/>
            </a:endParaRPr>
          </a:p>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p>
          <a:p>
            <a:r>
              <a:rPr lang="vi-VN" altLang="ko-Kore-KR" sz="1200" b="0" i="0" kern="1200" dirty="0">
                <a:solidFill>
                  <a:schemeClr val="tx1"/>
                </a:solidFill>
                <a:effectLst/>
                <a:latin typeface="SamsungOne-400" panose="020B0503030303020204" pitchFamily="34" charset="0"/>
                <a:ea typeface="+mn-ea"/>
                <a:cs typeface="+mn-cs"/>
              </a:rPr>
              <a:t>Theo mặc định, sqoop-export nối các hàng mới vào bảng; mỗi bản ghi đầu vào được chuyển đổi thành câu lệnh INSERT thêm một hàng vào bảng cơ sở dữ liệu đích.</a:t>
            </a:r>
          </a:p>
          <a:p>
            <a:r>
              <a:rPr lang="vi-VN" altLang="ko-Kore-KR" sz="1200" b="0" i="0" kern="1200" dirty="0">
                <a:solidFill>
                  <a:schemeClr val="tx1"/>
                </a:solidFill>
                <a:effectLst/>
                <a:latin typeface="SamsungOne-400" panose="020B0503030303020204" pitchFamily="34" charset="0"/>
                <a:ea typeface="+mn-ea"/>
                <a:cs typeface="+mn-cs"/>
              </a:rPr>
              <a:t>Nếu bảng của bạn có các ràng buộc (ví dụ: cột khóa chính có các giá trị phải là duy nhất) và đã chứa dữ liệu, bạn phải cẩn thận để tránh chèn các bản ghi vi phạm các ràng buộc này.</a:t>
            </a:r>
          </a:p>
          <a:p>
            <a:r>
              <a:rPr lang="vi-VN" altLang="ko-Kore-KR" sz="1200" b="0" i="0" kern="1200" dirty="0">
                <a:solidFill>
                  <a:schemeClr val="tx1"/>
                </a:solidFill>
                <a:effectLst/>
                <a:latin typeface="SamsungOne-400" panose="020B0503030303020204" pitchFamily="34" charset="0"/>
                <a:ea typeface="+mn-ea"/>
                <a:cs typeface="+mn-cs"/>
              </a:rPr>
              <a:t>Quá trình xuất sẽ không thành công nếu câu lệnh INSERT không thành công.</a:t>
            </a:r>
          </a:p>
          <a:p>
            <a:r>
              <a:rPr lang="vi-VN" altLang="ko-Kore-KR" sz="1200" b="0" i="0" kern="1200" dirty="0">
                <a:solidFill>
                  <a:schemeClr val="tx1"/>
                </a:solidFill>
                <a:effectLst/>
                <a:latin typeface="SamsungOne-400" panose="020B0503030303020204" pitchFamily="34" charset="0"/>
                <a:ea typeface="+mn-ea"/>
                <a:cs typeface="+mn-cs"/>
              </a:rPr>
              <a:t>Chế độ này chủ yếu dành cho việc xuất các bản ghi sang một bảng mới, trống nhằm nhận các kết quả này.</a:t>
            </a:r>
            <a:endParaRPr lang="en-US" altLang="ko-Kore-KR" sz="1200" b="0" i="0" kern="1200" dirty="0">
              <a:solidFill>
                <a:schemeClr val="tx1"/>
              </a:solidFill>
              <a:effectLst/>
              <a:latin typeface="SamsungOne-400" panose="020B0503030303020204" pitchFamily="34" charset="0"/>
              <a:ea typeface="+mn-ea"/>
              <a:cs typeface="+mn-cs"/>
            </a:endParaRPr>
          </a:p>
          <a:p>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ore-KR" b="1" dirty="0">
                <a:latin typeface="SamsungOne-400" panose="020B0503030303020204" pitchFamily="34" charset="0"/>
              </a:rPr>
              <a:t>[</a:t>
            </a:r>
            <a:r>
              <a:rPr lang="en-US" altLang="ko-Kore-KR" b="1" dirty="0" err="1">
                <a:latin typeface="SamsungOne-400" panose="020B0503030303020204" pitchFamily="34" charset="0"/>
              </a:rPr>
              <a:t>Tài</a:t>
            </a:r>
            <a:r>
              <a:rPr lang="en-US" altLang="ko-Kore-KR" b="1" baseline="0" dirty="0">
                <a:latin typeface="SamsungOne-400" panose="020B0503030303020204" pitchFamily="34" charset="0"/>
              </a:rPr>
              <a:t> </a:t>
            </a:r>
            <a:r>
              <a:rPr lang="en-US" altLang="ko-Kore-KR" b="1" baseline="0" dirty="0" err="1">
                <a:latin typeface="SamsungOne-400" panose="020B0503030303020204" pitchFamily="34" charset="0"/>
              </a:rPr>
              <a:t>liệu</a:t>
            </a:r>
            <a:r>
              <a:rPr lang="en-US" altLang="ko-Kore-KR" b="1" baseline="0" dirty="0">
                <a:latin typeface="SamsungOne-400" panose="020B0503030303020204" pitchFamily="34" charset="0"/>
              </a:rPr>
              <a:t> </a:t>
            </a:r>
            <a:r>
              <a:rPr lang="en-US" altLang="ko-Kore-KR" b="1" baseline="0" dirty="0" err="1">
                <a:latin typeface="SamsungOne-400" panose="020B0503030303020204" pitchFamily="34" charset="0"/>
              </a:rPr>
              <a:t>tham</a:t>
            </a:r>
            <a:r>
              <a:rPr lang="en-US" altLang="ko-Kore-KR" b="1" baseline="0" dirty="0">
                <a:latin typeface="SamsungOne-400" panose="020B0503030303020204" pitchFamily="34" charset="0"/>
              </a:rPr>
              <a:t> </a:t>
            </a:r>
            <a:r>
              <a:rPr lang="en-US" altLang="ko-Kore-KR" b="1" baseline="0" dirty="0" err="1">
                <a:latin typeface="SamsungOne-400" panose="020B0503030303020204" pitchFamily="34" charset="0"/>
              </a:rPr>
              <a:t>khảo</a:t>
            </a:r>
            <a:r>
              <a:rPr lang="en-KR" altLang="ko-Kore-KR" b="1" dirty="0">
                <a:latin typeface="SamsungOne-400" panose="020B0503030303020204" pitchFamily="34" charset="0"/>
              </a:rPr>
              <a:t>]</a:t>
            </a:r>
          </a:p>
          <a:p>
            <a:r>
              <a:rPr lang="en-US" altLang="ko-KR" b="0" dirty="0">
                <a:latin typeface="SamsungOne-400" panose="020B0503030303020204" pitchFamily="34" charset="0"/>
              </a:rPr>
              <a:t>https://sqoop.apache.org/docs/1.4.7/SqoopUserGuide.html#_literal_sqoop_export_literal</a:t>
            </a:r>
            <a:endParaRPr lang="en-KR" altLang="ko-KR" b="0"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26</a:t>
            </a:fld>
            <a:endParaRPr lang="ko-KR" altLang="en-US" dirty="0"/>
          </a:p>
        </p:txBody>
      </p:sp>
    </p:spTree>
    <p:extLst>
      <p:ext uri="{BB962C8B-B14F-4D97-AF65-F5344CB8AC3E}">
        <p14:creationId xmlns:p14="http://schemas.microsoft.com/office/powerpoint/2010/main" val="20152094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Đối với xuất, có 3 chiến lược chính được triển khai.</a:t>
            </a:r>
          </a:p>
          <a:p>
            <a:r>
              <a:rPr lang="vi-VN" altLang="ko-KR" b="0" dirty="0">
                <a:latin typeface="SamsungOne-400" panose="020B0503030303020204" pitchFamily="34" charset="0"/>
              </a:rPr>
              <a:t>Chúng tôi đã đề cập đến việc xuất sang một bảng mới được tạo trong trang trình bày trước.</a:t>
            </a:r>
          </a:p>
          <a:p>
            <a:r>
              <a:rPr lang="vi-VN" altLang="ko-KR" b="0" dirty="0">
                <a:latin typeface="SamsungOne-400" panose="020B0503030303020204" pitchFamily="34" charset="0"/>
              </a:rPr>
              <a:t>Trong slide này và slide tiếp theo, chúng ta sẽ đề cập đến việc xuất sang một bảng hiện có trong RDBMS.</a:t>
            </a:r>
          </a:p>
          <a:p>
            <a:r>
              <a:rPr lang="vi-VN" altLang="ko-KR" b="0" dirty="0">
                <a:latin typeface="SamsungOne-400" panose="020B0503030303020204" pitchFamily="34" charset="0"/>
              </a:rPr>
              <a:t>Slide này bao gồm các bản cập nhật.</a:t>
            </a:r>
            <a:endParaRPr lang="en-US" altLang="ko-KR" b="0" dirty="0">
              <a:latin typeface="SamsungOne-400" panose="020B0503030303020204" pitchFamily="34" charset="0"/>
            </a:endParaRPr>
          </a:p>
          <a:p>
            <a:endParaRPr lang="en-US" altLang="ko-KR" b="0" u="sng" dirty="0">
              <a:latin typeface="SamsungOne-400" panose="020B0503030303020204" pitchFamily="34" charset="0"/>
            </a:endParaRPr>
          </a:p>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p>
          <a:p>
            <a:r>
              <a:rPr lang="vi-VN" altLang="ko-Kore-KR" sz="1200" b="0" i="0" kern="1200" dirty="0">
                <a:solidFill>
                  <a:schemeClr val="tx1"/>
                </a:solidFill>
                <a:effectLst/>
                <a:latin typeface="SamsungOne-400" panose="020B0503030303020204" pitchFamily="34" charset="0"/>
                <a:ea typeface="+mn-ea"/>
                <a:cs typeface="+mn-cs"/>
              </a:rPr>
              <a:t>Nếu bạn chỉ định đối số --update-key, Sqoop sẽ sửa đổi một tập dữ liệu hiện có trong cơ sở dữ liệu.</a:t>
            </a:r>
          </a:p>
          <a:p>
            <a:r>
              <a:rPr lang="vi-VN" altLang="ko-Kore-KR" sz="1200" b="0" i="0" kern="1200" dirty="0">
                <a:solidFill>
                  <a:schemeClr val="tx1"/>
                </a:solidFill>
                <a:effectLst/>
                <a:latin typeface="SamsungOne-400" panose="020B0503030303020204" pitchFamily="34" charset="0"/>
                <a:ea typeface="+mn-ea"/>
                <a:cs typeface="+mn-cs"/>
              </a:rPr>
              <a:t>Mỗi bản ghi đầu vào được coi là một câu lệnh CẬP NHẬT</a:t>
            </a:r>
            <a:r>
              <a:rPr lang="en-US" altLang="ko-Kore-KR" sz="1200" b="0" i="0" kern="1200" dirty="0">
                <a:solidFill>
                  <a:schemeClr val="tx1"/>
                </a:solidFill>
                <a:effectLst/>
                <a:latin typeface="SamsungOne-400" panose="020B0503030303020204" pitchFamily="34" charset="0"/>
                <a:ea typeface="+mn-ea"/>
                <a:cs typeface="+mn-cs"/>
              </a:rPr>
              <a:t> (UPDATE)</a:t>
            </a:r>
            <a:r>
              <a:rPr lang="vi-VN" altLang="ko-Kore-KR" sz="1200" b="0" i="0" kern="1200" dirty="0">
                <a:solidFill>
                  <a:schemeClr val="tx1"/>
                </a:solidFill>
                <a:effectLst/>
                <a:latin typeface="SamsungOne-400" panose="020B0503030303020204" pitchFamily="34" charset="0"/>
                <a:ea typeface="+mn-ea"/>
                <a:cs typeface="+mn-cs"/>
              </a:rPr>
              <a:t> sửa đổi một hàng hiện có.</a:t>
            </a:r>
          </a:p>
          <a:p>
            <a:r>
              <a:rPr lang="vi-VN" altLang="ko-Kore-KR" sz="1200" b="0" i="0" kern="1200" dirty="0">
                <a:solidFill>
                  <a:schemeClr val="tx1"/>
                </a:solidFill>
                <a:effectLst/>
                <a:latin typeface="SamsungOne-400" panose="020B0503030303020204" pitchFamily="34" charset="0"/>
                <a:ea typeface="+mn-ea"/>
                <a:cs typeface="+mn-cs"/>
              </a:rPr>
              <a:t>Hàng mà một câu lệnh sửa đổi được xác định bởi (các) tên cột được chỉ định bằng --update-key.</a:t>
            </a:r>
          </a:p>
          <a:p>
            <a:r>
              <a:rPr lang="vi-VN" altLang="ko-Kore-KR" sz="1200" b="0" i="0" kern="1200" dirty="0">
                <a:solidFill>
                  <a:schemeClr val="tx1"/>
                </a:solidFill>
                <a:effectLst/>
                <a:latin typeface="SamsungOne-400" panose="020B0503030303020204" pitchFamily="34" charset="0"/>
                <a:ea typeface="+mn-ea"/>
                <a:cs typeface="+mn-cs"/>
              </a:rPr>
              <a:t>Bất kỳ hàng nào không khớp sẽ âm thầm thất bại trong câu lệnh CẬP NHẬT.</a:t>
            </a:r>
          </a:p>
          <a:p>
            <a:r>
              <a:rPr lang="vi-VN" altLang="ko-Kore-KR" sz="1200" b="0" i="0" kern="1200" dirty="0">
                <a:solidFill>
                  <a:schemeClr val="tx1"/>
                </a:solidFill>
                <a:effectLst/>
                <a:latin typeface="SamsungOne-400" panose="020B0503030303020204" pitchFamily="34" charset="0"/>
                <a:ea typeface="+mn-ea"/>
                <a:cs typeface="+mn-cs"/>
              </a:rPr>
              <a:t>Đây không được coi là một lỗi và do đó, sẽ không chèn bất kỳ hàng mới nào.</a:t>
            </a:r>
            <a:endParaRPr lang="en-US" altLang="ko-Kore-KR" sz="1200" b="0" i="0" kern="1200" dirty="0">
              <a:solidFill>
                <a:schemeClr val="tx1"/>
              </a:solidFill>
              <a:effectLst/>
              <a:latin typeface="SamsungOne-400" panose="020B0503030303020204" pitchFamily="34" charset="0"/>
              <a:ea typeface="+mn-ea"/>
              <a:cs typeface="+mn-cs"/>
            </a:endParaRPr>
          </a:p>
          <a:p>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ore-KR" b="1" dirty="0">
                <a:latin typeface="SamsungOne-400" panose="020B0503030303020204" pitchFamily="34" charset="0"/>
              </a:rPr>
              <a:t>[</a:t>
            </a:r>
            <a:r>
              <a:rPr lang="en-US" altLang="ko-Kore-KR" b="1" dirty="0" err="1">
                <a:latin typeface="SamsungOne-400" panose="020B0503030303020204" pitchFamily="34" charset="0"/>
              </a:rPr>
              <a:t>Tài</a:t>
            </a:r>
            <a:r>
              <a:rPr lang="en-US" altLang="ko-Kore-KR" b="1" baseline="0" dirty="0">
                <a:latin typeface="SamsungOne-400" panose="020B0503030303020204" pitchFamily="34" charset="0"/>
              </a:rPr>
              <a:t> </a:t>
            </a:r>
            <a:r>
              <a:rPr lang="en-US" altLang="ko-Kore-KR" b="1" baseline="0" dirty="0" err="1">
                <a:latin typeface="SamsungOne-400" panose="020B0503030303020204" pitchFamily="34" charset="0"/>
              </a:rPr>
              <a:t>liệu</a:t>
            </a:r>
            <a:r>
              <a:rPr lang="en-US" altLang="ko-Kore-KR" b="1" baseline="0" dirty="0">
                <a:latin typeface="SamsungOne-400" panose="020B0503030303020204" pitchFamily="34" charset="0"/>
              </a:rPr>
              <a:t> </a:t>
            </a:r>
            <a:r>
              <a:rPr lang="en-US" altLang="ko-Kore-KR" b="1" baseline="0" dirty="0" err="1">
                <a:latin typeface="SamsungOne-400" panose="020B0503030303020204" pitchFamily="34" charset="0"/>
              </a:rPr>
              <a:t>tham</a:t>
            </a:r>
            <a:r>
              <a:rPr lang="en-US" altLang="ko-Kore-KR" b="1" baseline="0" dirty="0">
                <a:latin typeface="SamsungOne-400" panose="020B0503030303020204" pitchFamily="34" charset="0"/>
              </a:rPr>
              <a:t> </a:t>
            </a:r>
            <a:r>
              <a:rPr lang="en-US" altLang="ko-Kore-KR" b="1" baseline="0" dirty="0" err="1">
                <a:latin typeface="SamsungOne-400" panose="020B0503030303020204" pitchFamily="34" charset="0"/>
              </a:rPr>
              <a:t>khảo</a:t>
            </a:r>
            <a:r>
              <a:rPr lang="en-KR" altLang="ko-Kore-KR" b="1" dirty="0">
                <a:latin typeface="SamsungOne-400" panose="020B0503030303020204" pitchFamily="34" charset="0"/>
              </a:rPr>
              <a:t>]</a:t>
            </a:r>
          </a:p>
          <a:p>
            <a:r>
              <a:rPr lang="en-US" altLang="ko-KR" b="0" dirty="0">
                <a:latin typeface="SamsungOne-400" panose="020B0503030303020204" pitchFamily="34" charset="0"/>
              </a:rPr>
              <a:t>https://sqoop.apache.org/docs/1.4.7/SqoopUserGuide.html#_inserts_vs_updates</a:t>
            </a:r>
            <a:endParaRPr lang="en-KR" altLang="ko-KR" b="0"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27</a:t>
            </a:fld>
            <a:endParaRPr lang="ko-KR" altLang="en-US" dirty="0"/>
          </a:p>
        </p:txBody>
      </p:sp>
    </p:spTree>
    <p:extLst>
      <p:ext uri="{BB962C8B-B14F-4D97-AF65-F5344CB8AC3E}">
        <p14:creationId xmlns:p14="http://schemas.microsoft.com/office/powerpoint/2010/main" val="11871168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Đối với xuất, có 3 chiến lược chính được triển khai.</a:t>
            </a:r>
          </a:p>
          <a:p>
            <a:r>
              <a:rPr lang="vi-VN" altLang="ko-KR" b="0" dirty="0">
                <a:latin typeface="SamsungOne-400" panose="020B0503030303020204" pitchFamily="34" charset="0"/>
              </a:rPr>
              <a:t>Chúng tôi đã đề cập đến việc xuất sang một bảng mới được tạo trong trang trình bày trước.</a:t>
            </a:r>
          </a:p>
          <a:p>
            <a:r>
              <a:rPr lang="vi-VN" altLang="ko-KR" b="0" dirty="0">
                <a:latin typeface="SamsungOne-400" panose="020B0503030303020204" pitchFamily="34" charset="0"/>
              </a:rPr>
              <a:t>Trang trình bày này đề cập đến Upserts (Cập nhật hoặc Chèn).</a:t>
            </a:r>
            <a:endParaRPr lang="en-US" altLang="ko-KR" b="0" dirty="0">
              <a:latin typeface="SamsungOne-400" panose="020B0503030303020204" pitchFamily="34" charset="0"/>
            </a:endParaRPr>
          </a:p>
          <a:p>
            <a:endParaRPr lang="en-US" altLang="ko-KR" b="0" dirty="0">
              <a:latin typeface="SamsungOne-400" panose="020B0503030303020204" pitchFamily="34" charset="0"/>
            </a:endParaRPr>
          </a:p>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p>
          <a:p>
            <a:r>
              <a:rPr lang="vi-VN" altLang="ko-KR" sz="1200" b="0" i="0" kern="1200" dirty="0">
                <a:solidFill>
                  <a:schemeClr val="tx1"/>
                </a:solidFill>
                <a:effectLst/>
                <a:latin typeface="SamsungOne-400" panose="020B0503030303020204" pitchFamily="34" charset="0"/>
              </a:rPr>
              <a:t>Trong phương pháp trước, thao tác CẬP NHẬT trên cơ sở dữ liệu không thành công (sẽ không có bất kỳ thông báo lỗi nào vì CẬP NHẬT không thành công là</a:t>
            </a:r>
          </a:p>
          <a:p>
            <a:r>
              <a:rPr lang="vi-VN" altLang="ko-KR" sz="1200" b="0" i="0" kern="1200" dirty="0">
                <a:solidFill>
                  <a:schemeClr val="tx1"/>
                </a:solidFill>
                <a:effectLst/>
                <a:latin typeface="SamsungOne-400" panose="020B0503030303020204" pitchFamily="34" charset="0"/>
              </a:rPr>
              <a:t>không được coi là một lỗi)</a:t>
            </a:r>
          </a:p>
          <a:p>
            <a:r>
              <a:rPr lang="vi-VN" altLang="ko-KR" sz="1200" b="0" i="0" kern="1200" dirty="0">
                <a:solidFill>
                  <a:schemeClr val="tx1"/>
                </a:solidFill>
                <a:effectLst/>
                <a:latin typeface="SamsungOne-400" panose="020B0503030303020204" pitchFamily="34" charset="0"/>
              </a:rPr>
              <a:t>Thay vì lỗi CẬP NHẬT như trong phương pháp trước, chúng ta có thể đặt Sqoop xuất ở chế độ upsert (cập nhật hoặc chèn).</a:t>
            </a:r>
          </a:p>
          <a:p>
            <a:r>
              <a:rPr lang="vi-VN" altLang="ko-KR" sz="1200" b="0" i="0" kern="1200" dirty="0">
                <a:solidFill>
                  <a:schemeClr val="tx1"/>
                </a:solidFill>
                <a:effectLst/>
                <a:latin typeface="SamsungOne-400" panose="020B0503030303020204" pitchFamily="34" charset="0"/>
              </a:rPr>
              <a:t>Ở chế độ Upsert, nếu </a:t>
            </a:r>
            <a:r>
              <a:rPr lang="en-US" altLang="ko-KR" sz="1200" b="0" i="0" kern="1200" dirty="0">
                <a:solidFill>
                  <a:schemeClr val="tx1"/>
                </a:solidFill>
                <a:effectLst/>
                <a:latin typeface="SamsungOne-400" panose="020B0503030303020204" pitchFamily="34" charset="0"/>
              </a:rPr>
              <a:t>UPDATE </a:t>
            </a:r>
            <a:r>
              <a:rPr lang="vi-VN" altLang="ko-KR" sz="1200" b="0" i="0" kern="1200" dirty="0">
                <a:solidFill>
                  <a:schemeClr val="tx1"/>
                </a:solidFill>
                <a:effectLst/>
                <a:latin typeface="SamsungOne-400" panose="020B0503030303020204" pitchFamily="34" charset="0"/>
              </a:rPr>
              <a:t>không thành công do hàng không tồn tại, thao tác INSERT sẽ được thực hiện thay thế.</a:t>
            </a:r>
          </a:p>
          <a:p>
            <a:r>
              <a:rPr lang="vi-VN" altLang="ko-KR" sz="1200" b="0" i="0" kern="1200" dirty="0">
                <a:solidFill>
                  <a:schemeClr val="tx1"/>
                </a:solidFill>
                <a:effectLst/>
                <a:latin typeface="SamsungOne-400" panose="020B0503030303020204" pitchFamily="34" charset="0"/>
              </a:rPr>
              <a:t>Chúng tôi làm như vậy bằng cách thêm đối số --update-mode bổ sung với allowinsert.</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28</a:t>
            </a:fld>
            <a:endParaRPr lang="ko-KR" altLang="en-US" dirty="0"/>
          </a:p>
        </p:txBody>
      </p:sp>
    </p:spTree>
    <p:extLst>
      <p:ext uri="{BB962C8B-B14F-4D97-AF65-F5344CB8AC3E}">
        <p14:creationId xmlns:p14="http://schemas.microsoft.com/office/powerpoint/2010/main" val="29489763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Truy vấn có thể là DDL, DML hoặc SQL. Đừng thảo luận dài dòng về DDL, DML hay thậm chí là SQL.</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Cho học sinh biết rằng chúng ta sẽ trình bày đây là phần ngôn ngữ truy vấn SQL.</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Chỉ cần cung cấp cho họ những điều cơ bản.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DDL là</a:t>
            </a:r>
            <a:r>
              <a:rPr lang="en-US" altLang="ko-KR" sz="1200" b="0" kern="1200" dirty="0">
                <a:solidFill>
                  <a:schemeClr val="tx1"/>
                </a:solidFill>
                <a:latin typeface="SamsungOne-400" panose="020B0503030303020204" pitchFamily="34" charset="0"/>
                <a:cs typeface="+mn-cs"/>
              </a:rPr>
              <a:t> Data Definition Language</a:t>
            </a:r>
            <a:r>
              <a:rPr lang="vi-VN" altLang="ko-KR" sz="1200" b="0" kern="1200" dirty="0">
                <a:solidFill>
                  <a:schemeClr val="tx1"/>
                </a:solidFill>
                <a:latin typeface="SamsungOne-400" panose="020B0503030303020204" pitchFamily="34" charset="0"/>
                <a:cs typeface="+mn-cs"/>
              </a:rPr>
              <a:t> </a:t>
            </a:r>
            <a:r>
              <a:rPr lang="en-US" altLang="ko-KR" sz="1200" b="0" kern="1200" dirty="0">
                <a:solidFill>
                  <a:schemeClr val="tx1"/>
                </a:solidFill>
                <a:latin typeface="SamsungOne-400" panose="020B0503030303020204" pitchFamily="34" charset="0"/>
                <a:cs typeface="+mn-cs"/>
              </a:rPr>
              <a:t>(</a:t>
            </a:r>
            <a:r>
              <a:rPr lang="vi-VN" altLang="ko-KR" sz="1200" b="0" kern="1200" dirty="0">
                <a:solidFill>
                  <a:schemeClr val="tx1"/>
                </a:solidFill>
                <a:latin typeface="SamsungOne-400" panose="020B0503030303020204" pitchFamily="34" charset="0"/>
                <a:cs typeface="+mn-cs"/>
              </a:rPr>
              <a:t>Ngôn ngữ định nghĩa dữ liệu</a:t>
            </a:r>
            <a:r>
              <a:rPr lang="en-US" altLang="ko-KR" sz="1200" b="0" kern="1200" dirty="0">
                <a:solidFill>
                  <a:schemeClr val="tx1"/>
                </a:solidFill>
                <a:latin typeface="SamsungOne-400" panose="020B0503030303020204" pitchFamily="34" charset="0"/>
                <a:cs typeface="+mn-cs"/>
              </a:rPr>
              <a:t>)</a:t>
            </a:r>
            <a:r>
              <a:rPr lang="vi-VN" altLang="ko-KR" sz="1200" b="0" kern="1200" dirty="0">
                <a:solidFill>
                  <a:schemeClr val="tx1"/>
                </a:solidFill>
                <a:latin typeface="SamsungOne-400" panose="020B0503030303020204" pitchFamily="34" charset="0"/>
                <a:cs typeface="+mn-cs"/>
              </a:rPr>
              <a:t> và được sử dụng để tạo và các bảng sau này.</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DML là</a:t>
            </a:r>
            <a:r>
              <a:rPr lang="en-US" altLang="ko-KR" sz="1200" b="0" kern="1200" dirty="0">
                <a:solidFill>
                  <a:schemeClr val="tx1"/>
                </a:solidFill>
                <a:latin typeface="SamsungOne-400" panose="020B0503030303020204" pitchFamily="34" charset="0"/>
                <a:cs typeface="+mn-cs"/>
              </a:rPr>
              <a:t> Data Manipulation Language</a:t>
            </a:r>
            <a:r>
              <a:rPr lang="vi-VN" altLang="ko-KR" sz="1200" b="0" kern="1200" dirty="0">
                <a:solidFill>
                  <a:schemeClr val="tx1"/>
                </a:solidFill>
                <a:latin typeface="SamsungOne-400" panose="020B0503030303020204" pitchFamily="34" charset="0"/>
                <a:cs typeface="+mn-cs"/>
              </a:rPr>
              <a:t> </a:t>
            </a:r>
            <a:r>
              <a:rPr lang="en-US" altLang="ko-KR" sz="1200" b="0" kern="1200" dirty="0">
                <a:solidFill>
                  <a:schemeClr val="tx1"/>
                </a:solidFill>
                <a:latin typeface="SamsungOne-400" panose="020B0503030303020204" pitchFamily="34" charset="0"/>
                <a:cs typeface="+mn-cs"/>
              </a:rPr>
              <a:t>(</a:t>
            </a:r>
            <a:r>
              <a:rPr lang="vi-VN" altLang="ko-KR" sz="1200" b="0" kern="1200" dirty="0">
                <a:solidFill>
                  <a:schemeClr val="tx1"/>
                </a:solidFill>
                <a:latin typeface="SamsungOne-400" panose="020B0503030303020204" pitchFamily="34" charset="0"/>
                <a:cs typeface="+mn-cs"/>
              </a:rPr>
              <a:t>Ngôn ngữ thao tác dữ liệu</a:t>
            </a:r>
            <a:r>
              <a:rPr lang="en-US" altLang="ko-KR" sz="1200" b="0" kern="1200" dirty="0">
                <a:solidFill>
                  <a:schemeClr val="tx1"/>
                </a:solidFill>
                <a:latin typeface="SamsungOne-400" panose="020B0503030303020204" pitchFamily="34" charset="0"/>
                <a:cs typeface="+mn-cs"/>
              </a:rPr>
              <a:t>)</a:t>
            </a:r>
            <a:r>
              <a:rPr lang="vi-VN" altLang="ko-KR" sz="1200" b="0" kern="1200" dirty="0">
                <a:solidFill>
                  <a:schemeClr val="tx1"/>
                </a:solidFill>
                <a:latin typeface="SamsungOne-400" panose="020B0503030303020204" pitchFamily="34" charset="0"/>
                <a:cs typeface="+mn-cs"/>
              </a:rPr>
              <a:t> và được sử dụng để chèn, cập nhật hoặc xóa tập dữ liệu thực tế.</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SQL là</a:t>
            </a:r>
            <a:r>
              <a:rPr lang="en-US" altLang="ko-KR" sz="1200" b="0" kern="1200" dirty="0">
                <a:solidFill>
                  <a:schemeClr val="tx1"/>
                </a:solidFill>
                <a:latin typeface="SamsungOne-400" panose="020B0503030303020204" pitchFamily="34" charset="0"/>
                <a:cs typeface="+mn-cs"/>
              </a:rPr>
              <a:t> Structured Query Language</a:t>
            </a:r>
            <a:r>
              <a:rPr lang="vi-VN" altLang="ko-KR" sz="1200" b="0" kern="1200" dirty="0">
                <a:solidFill>
                  <a:schemeClr val="tx1"/>
                </a:solidFill>
                <a:latin typeface="SamsungOne-400" panose="020B0503030303020204" pitchFamily="34" charset="0"/>
                <a:cs typeface="+mn-cs"/>
              </a:rPr>
              <a:t> </a:t>
            </a:r>
            <a:r>
              <a:rPr lang="en-US" altLang="ko-KR" sz="1200" b="0" kern="1200" dirty="0">
                <a:solidFill>
                  <a:schemeClr val="tx1"/>
                </a:solidFill>
                <a:latin typeface="SamsungOne-400" panose="020B0503030303020204" pitchFamily="34" charset="0"/>
                <a:cs typeface="+mn-cs"/>
              </a:rPr>
              <a:t>(</a:t>
            </a:r>
            <a:r>
              <a:rPr lang="vi-VN" altLang="ko-KR" sz="1200" b="0" kern="1200" dirty="0">
                <a:solidFill>
                  <a:schemeClr val="tx1"/>
                </a:solidFill>
                <a:latin typeface="SamsungOne-400" panose="020B0503030303020204" pitchFamily="34" charset="0"/>
                <a:cs typeface="+mn-cs"/>
              </a:rPr>
              <a:t>Ngôn ngữ truy vấn có cấu trúc</a:t>
            </a:r>
            <a:r>
              <a:rPr lang="en-US" altLang="ko-KR" sz="1200" b="0" kern="1200" dirty="0">
                <a:solidFill>
                  <a:schemeClr val="tx1"/>
                </a:solidFill>
                <a:latin typeface="SamsungOne-400" panose="020B0503030303020204" pitchFamily="34" charset="0"/>
                <a:cs typeface="+mn-cs"/>
              </a:rPr>
              <a:t>)</a:t>
            </a:r>
            <a:r>
              <a:rPr lang="vi-VN" altLang="ko-KR" sz="1200" b="0" kern="1200" dirty="0">
                <a:solidFill>
                  <a:schemeClr val="tx1"/>
                </a:solidFill>
                <a:latin typeface="SamsungOne-400" panose="020B0503030303020204" pitchFamily="34" charset="0"/>
                <a:cs typeface="+mn-cs"/>
              </a:rPr>
              <a:t> và được sử dụng để truy vấn bộ dữ liệu.</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0" dirty="0">
              <a:latin typeface="SamsungOne-400" panose="020B0503030303020204" pitchFamily="34" charset="0"/>
            </a:endParaRPr>
          </a:p>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Sử dụng lệnh con eval để gửi bất kỳ truy vấn SQL nào tới hệ thống RDBMS bên dưới.</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i="0" kern="1200" dirty="0">
              <a:solidFill>
                <a:schemeClr val="tx1"/>
              </a:solidFill>
              <a:effectLst/>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Tài</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liệu</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tham</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khảo</a:t>
            </a:r>
            <a:r>
              <a:rPr lang="en-KR" altLang="ko-KR" sz="1200" b="1" kern="1200" dirty="0">
                <a:solidFill>
                  <a:schemeClr val="tx1"/>
                </a:solidFill>
                <a:latin typeface="SamsungOne-400" panose="020B0503030303020204" pitchFamily="34" charset="0"/>
                <a:cs typeface="+mn-cs"/>
              </a:rPr>
              <a:t>]</a:t>
            </a:r>
          </a:p>
          <a:p>
            <a:r>
              <a:rPr lang="en-US" altLang="ko-KR" b="0" dirty="0">
                <a:latin typeface="SamsungOne-400" panose="020B0503030303020204" pitchFamily="34" charset="0"/>
              </a:rPr>
              <a:t>https://sqoop.apache.org/docs/1.4.7/SqoopUserGuide.html#_literal_sqoop_eval_literal</a:t>
            </a:r>
          </a:p>
          <a:p>
            <a:endParaRPr lang="en-KR" altLang="ko-KR"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29</a:t>
            </a:fld>
            <a:endParaRPr lang="ko-KR" altLang="en-US" dirty="0"/>
          </a:p>
        </p:txBody>
      </p:sp>
    </p:spTree>
    <p:extLst>
      <p:ext uri="{BB962C8B-B14F-4D97-AF65-F5344CB8AC3E}">
        <p14:creationId xmlns:p14="http://schemas.microsoft.com/office/powerpoint/2010/main" val="1045055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3</a:t>
            </a:fld>
            <a:endParaRPr lang="ko-KR" altLang="en-US" dirty="0"/>
          </a:p>
        </p:txBody>
      </p:sp>
    </p:spTree>
    <p:extLst>
      <p:ext uri="{BB962C8B-B14F-4D97-AF65-F5344CB8AC3E}">
        <p14:creationId xmlns:p14="http://schemas.microsoft.com/office/powerpoint/2010/main" val="7074100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en-US" altLang="ko-KR" b="0" dirty="0" err="1">
                <a:latin typeface="SamsungOne-400" panose="020B0503030303020204" pitchFamily="34" charset="0"/>
              </a:rPr>
              <a:t>Nhớ</a:t>
            </a:r>
            <a:r>
              <a:rPr lang="en-US" altLang="ko-KR" b="0" dirty="0">
                <a:latin typeface="SamsungOne-400" panose="020B0503030303020204" pitchFamily="34" charset="0"/>
              </a:rPr>
              <a:t> </a:t>
            </a:r>
            <a:r>
              <a:rPr lang="en-US" altLang="ko-KR" b="0" dirty="0" err="1">
                <a:latin typeface="SamsungOne-400" panose="020B0503030303020204" pitchFamily="34" charset="0"/>
              </a:rPr>
              <a:t>lại</a:t>
            </a:r>
            <a:r>
              <a:rPr lang="en-US" altLang="ko-KR" b="0" dirty="0">
                <a:latin typeface="SamsungOne-400" panose="020B0503030303020204" pitchFamily="34" charset="0"/>
              </a:rPr>
              <a:t> </a:t>
            </a:r>
            <a:r>
              <a:rPr lang="en-US" altLang="ko-KR" b="0" dirty="0" err="1">
                <a:latin typeface="SamsungOne-400" panose="020B0503030303020204" pitchFamily="34" charset="0"/>
              </a:rPr>
              <a:t>quá</a:t>
            </a:r>
            <a:r>
              <a:rPr lang="en-US" altLang="ko-KR" b="0" dirty="0">
                <a:latin typeface="SamsungOne-400" panose="020B0503030303020204" pitchFamily="34" charset="0"/>
              </a:rPr>
              <a:t> </a:t>
            </a:r>
            <a:r>
              <a:rPr lang="en-US" altLang="ko-KR" b="0" dirty="0" err="1">
                <a:latin typeface="SamsungOne-400" panose="020B0503030303020204" pitchFamily="34" charset="0"/>
              </a:rPr>
              <a:t>trình</a:t>
            </a:r>
            <a:r>
              <a:rPr lang="en-US" altLang="ko-KR" b="0" dirty="0">
                <a:latin typeface="SamsungOne-400" panose="020B0503030303020204" pitchFamily="34" charset="0"/>
              </a:rPr>
              <a:t> </a:t>
            </a:r>
            <a:r>
              <a:rPr lang="en-US" altLang="ko-KR" b="0" dirty="0" err="1">
                <a:latin typeface="SamsungOne-400" panose="020B0503030303020204" pitchFamily="34" charset="0"/>
              </a:rPr>
              <a:t>nhập</a:t>
            </a:r>
            <a:r>
              <a:rPr lang="en-US" altLang="ko-KR" b="0" dirty="0">
                <a:latin typeface="SamsungOne-400" panose="020B0503030303020204" pitchFamily="34" charset="0"/>
              </a:rPr>
              <a:t> </a:t>
            </a:r>
            <a:r>
              <a:rPr lang="en-US" altLang="ko-KR" b="0" dirty="0" err="1">
                <a:latin typeface="SamsungOne-400" panose="020B0503030303020204" pitchFamily="34" charset="0"/>
              </a:rPr>
              <a:t>gia</a:t>
            </a:r>
            <a:r>
              <a:rPr lang="en-US" altLang="ko-KR" b="0" dirty="0">
                <a:latin typeface="SamsungOne-400" panose="020B0503030303020204" pitchFamily="34" charset="0"/>
              </a:rPr>
              <a:t> </a:t>
            </a:r>
            <a:r>
              <a:rPr lang="en-US" altLang="ko-KR" b="0" dirty="0" err="1">
                <a:latin typeface="SamsungOne-400" panose="020B0503030303020204" pitchFamily="34" charset="0"/>
              </a:rPr>
              <a:t>tăng</a:t>
            </a:r>
            <a:r>
              <a:rPr lang="en-US" altLang="ko-KR" b="0" dirty="0">
                <a:latin typeface="SamsungOne-400" panose="020B0503030303020204" pitchFamily="34" charset="0"/>
              </a:rPr>
              <a:t> </a:t>
            </a:r>
            <a:r>
              <a:rPr lang="en-US" altLang="ko-KR" b="0" dirty="0" err="1">
                <a:latin typeface="SamsungOne-400" panose="020B0503030303020204" pitchFamily="34" charset="0"/>
              </a:rPr>
              <a:t>mà</a:t>
            </a:r>
            <a:r>
              <a:rPr lang="en-US" altLang="ko-KR" b="0" dirty="0">
                <a:latin typeface="SamsungOne-400" panose="020B0503030303020204" pitchFamily="34" charset="0"/>
              </a:rPr>
              <a:t> </a:t>
            </a:r>
            <a:r>
              <a:rPr lang="en-US" altLang="ko-KR" b="0" dirty="0" err="1">
                <a:latin typeface="SamsungOne-400" panose="020B0503030303020204" pitchFamily="34" charset="0"/>
              </a:rPr>
              <a:t>chúng</a:t>
            </a:r>
            <a:r>
              <a:rPr lang="en-US" altLang="ko-KR" b="0" dirty="0">
                <a:latin typeface="SamsungOne-400" panose="020B0503030303020204" pitchFamily="34" charset="0"/>
              </a:rPr>
              <a:t> </a:t>
            </a:r>
            <a:r>
              <a:rPr lang="en-US" altLang="ko-KR" b="0" dirty="0" err="1">
                <a:latin typeface="SamsungOne-400" panose="020B0503030303020204" pitchFamily="34" charset="0"/>
              </a:rPr>
              <a:t>tôi</a:t>
            </a:r>
            <a:r>
              <a:rPr lang="en-US" altLang="ko-KR" b="0" dirty="0">
                <a:latin typeface="SamsungOne-400" panose="020B0503030303020204" pitchFamily="34" charset="0"/>
              </a:rPr>
              <a:t> </a:t>
            </a:r>
            <a:r>
              <a:rPr lang="en-US" altLang="ko-KR" b="0" dirty="0" err="1">
                <a:latin typeface="SamsungOne-400" panose="020B0503030303020204" pitchFamily="34" charset="0"/>
              </a:rPr>
              <a:t>phải</a:t>
            </a:r>
            <a:r>
              <a:rPr lang="en-US" altLang="ko-KR" b="0" dirty="0">
                <a:latin typeface="SamsungOne-400" panose="020B0503030303020204" pitchFamily="34" charset="0"/>
              </a:rPr>
              <a:t> </a:t>
            </a:r>
            <a:r>
              <a:rPr lang="en-US" altLang="ko-KR" b="0" dirty="0" err="1">
                <a:latin typeface="SamsungOne-400" panose="020B0503030303020204" pitchFamily="34" charset="0"/>
              </a:rPr>
              <a:t>theo</a:t>
            </a:r>
            <a:r>
              <a:rPr lang="en-US" altLang="ko-KR" b="0" dirty="0">
                <a:latin typeface="SamsungOne-400" panose="020B0503030303020204" pitchFamily="34" charset="0"/>
              </a:rPr>
              <a:t> </a:t>
            </a:r>
            <a:r>
              <a:rPr lang="en-US" altLang="ko-KR" b="0" dirty="0" err="1">
                <a:latin typeface="SamsungOne-400" panose="020B0503030303020204" pitchFamily="34" charset="0"/>
              </a:rPr>
              <a:t>dõi</a:t>
            </a:r>
            <a:r>
              <a:rPr lang="en-US" altLang="ko-KR" b="0" dirty="0">
                <a:latin typeface="SamsungOne-400" panose="020B0503030303020204" pitchFamily="34" charset="0"/>
              </a:rPr>
              <a:t> --last-value.</a:t>
            </a:r>
          </a:p>
          <a:p>
            <a:r>
              <a:rPr lang="en-US" altLang="ko-KR" b="0" dirty="0" err="1">
                <a:latin typeface="SamsungOne-400" panose="020B0503030303020204" pitchFamily="34" charset="0"/>
              </a:rPr>
              <a:t>Sử</a:t>
            </a:r>
            <a:r>
              <a:rPr lang="en-US" altLang="ko-KR" b="0" dirty="0">
                <a:latin typeface="SamsungOne-400" panose="020B0503030303020204" pitchFamily="34" charset="0"/>
              </a:rPr>
              <a:t> </a:t>
            </a:r>
            <a:r>
              <a:rPr lang="en-US" altLang="ko-KR" b="0" dirty="0" err="1">
                <a:latin typeface="SamsungOne-400" panose="020B0503030303020204" pitchFamily="34" charset="0"/>
              </a:rPr>
              <a:t>dụng</a:t>
            </a:r>
            <a:r>
              <a:rPr lang="en-US" altLang="ko-KR" b="0" dirty="0">
                <a:latin typeface="SamsungOne-400" panose="020B0503030303020204" pitchFamily="34" charset="0"/>
              </a:rPr>
              <a:t> jobs, </a:t>
            </a:r>
            <a:r>
              <a:rPr lang="en-US" altLang="ko-KR" b="0" dirty="0" err="1">
                <a:latin typeface="SamsungOne-400" panose="020B0503030303020204" pitchFamily="34" charset="0"/>
              </a:rPr>
              <a:t>chúng</a:t>
            </a:r>
            <a:r>
              <a:rPr lang="en-US" altLang="ko-KR" b="0" dirty="0">
                <a:latin typeface="SamsungOne-400" panose="020B0503030303020204" pitchFamily="34" charset="0"/>
              </a:rPr>
              <a:t> </a:t>
            </a:r>
            <a:r>
              <a:rPr lang="en-US" altLang="ko-KR" b="0" dirty="0" err="1">
                <a:latin typeface="SamsungOne-400" panose="020B0503030303020204" pitchFamily="34" charset="0"/>
              </a:rPr>
              <a:t>tôi</a:t>
            </a:r>
            <a:r>
              <a:rPr lang="en-US" altLang="ko-KR" b="0" dirty="0">
                <a:latin typeface="SamsungOne-400" panose="020B0503030303020204" pitchFamily="34" charset="0"/>
              </a:rPr>
              <a:t> </a:t>
            </a:r>
            <a:r>
              <a:rPr lang="en-US" altLang="ko-KR" b="0" dirty="0" err="1">
                <a:latin typeface="SamsungOne-400" panose="020B0503030303020204" pitchFamily="34" charset="0"/>
              </a:rPr>
              <a:t>cho</a:t>
            </a:r>
            <a:r>
              <a:rPr lang="en-US" altLang="ko-KR" b="0" dirty="0">
                <a:latin typeface="SamsungOne-400" panose="020B0503030303020204" pitchFamily="34" charset="0"/>
              </a:rPr>
              <a:t> </a:t>
            </a:r>
            <a:r>
              <a:rPr lang="en-US" altLang="ko-KR" b="0" dirty="0" err="1">
                <a:latin typeface="SamsungOne-400" panose="020B0503030303020204" pitchFamily="34" charset="0"/>
              </a:rPr>
              <a:t>phép</a:t>
            </a:r>
            <a:r>
              <a:rPr lang="en-US" altLang="ko-KR" b="0" dirty="0">
                <a:latin typeface="SamsungOne-400" panose="020B0503030303020204" pitchFamily="34" charset="0"/>
              </a:rPr>
              <a:t> </a:t>
            </a:r>
            <a:r>
              <a:rPr lang="en-US" altLang="ko-KR" b="0" dirty="0" err="1">
                <a:latin typeface="SamsungOne-400" panose="020B0503030303020204" pitchFamily="34" charset="0"/>
              </a:rPr>
              <a:t>Sqoop</a:t>
            </a:r>
            <a:r>
              <a:rPr lang="en-US" altLang="ko-KR" b="0" dirty="0">
                <a:latin typeface="SamsungOne-400" panose="020B0503030303020204" pitchFamily="34" charset="0"/>
              </a:rPr>
              <a:t> </a:t>
            </a:r>
            <a:r>
              <a:rPr lang="en-US" altLang="ko-KR" b="0" dirty="0" err="1">
                <a:latin typeface="SamsungOne-400" panose="020B0503030303020204" pitchFamily="34" charset="0"/>
              </a:rPr>
              <a:t>theo</a:t>
            </a:r>
            <a:r>
              <a:rPr lang="en-US" altLang="ko-KR" b="0" dirty="0">
                <a:latin typeface="SamsungOne-400" panose="020B0503030303020204" pitchFamily="34" charset="0"/>
              </a:rPr>
              <a:t> </a:t>
            </a:r>
            <a:r>
              <a:rPr lang="en-US" altLang="ko-KR" b="0" dirty="0" err="1">
                <a:latin typeface="SamsungOne-400" panose="020B0503030303020204" pitchFamily="34" charset="0"/>
              </a:rPr>
              <a:t>dõi</a:t>
            </a:r>
            <a:r>
              <a:rPr lang="en-US" altLang="ko-KR" b="0" dirty="0">
                <a:latin typeface="SamsungOne-400" panose="020B0503030303020204" pitchFamily="34" charset="0"/>
              </a:rPr>
              <a:t> </a:t>
            </a:r>
            <a:r>
              <a:rPr lang="en-US" altLang="ko-KR" b="0" dirty="0" err="1">
                <a:latin typeface="SamsungOne-400" panose="020B0503030303020204" pitchFamily="34" charset="0"/>
              </a:rPr>
              <a:t>những</a:t>
            </a:r>
            <a:r>
              <a:rPr lang="en-US" altLang="ko-KR" b="0" dirty="0">
                <a:latin typeface="SamsungOne-400" panose="020B0503030303020204" pitchFamily="34" charset="0"/>
              </a:rPr>
              <a:t> </a:t>
            </a:r>
            <a:r>
              <a:rPr lang="en-US" altLang="ko-KR" b="0" dirty="0" err="1">
                <a:latin typeface="SamsungOne-400" panose="020B0503030303020204" pitchFamily="34" charset="0"/>
              </a:rPr>
              <a:t>giá</a:t>
            </a:r>
            <a:r>
              <a:rPr lang="en-US" altLang="ko-KR" b="0" dirty="0">
                <a:latin typeface="SamsungOne-400" panose="020B0503030303020204" pitchFamily="34" charset="0"/>
              </a:rPr>
              <a:t> </a:t>
            </a:r>
            <a:r>
              <a:rPr lang="en-US" altLang="ko-KR" b="0" dirty="0" err="1">
                <a:latin typeface="SamsungOne-400" panose="020B0503030303020204" pitchFamily="34" charset="0"/>
              </a:rPr>
              <a:t>trị</a:t>
            </a:r>
            <a:r>
              <a:rPr lang="en-US" altLang="ko-KR" b="0" dirty="0">
                <a:latin typeface="SamsungOne-400" panose="020B0503030303020204" pitchFamily="34" charset="0"/>
              </a:rPr>
              <a:t> </a:t>
            </a:r>
            <a:r>
              <a:rPr lang="en-US" altLang="ko-KR" b="0" dirty="0" err="1">
                <a:latin typeface="SamsungOne-400" panose="020B0503030303020204" pitchFamily="34" charset="0"/>
              </a:rPr>
              <a:t>đó</a:t>
            </a:r>
            <a:r>
              <a:rPr lang="en-US" altLang="ko-KR" b="0" dirty="0">
                <a:latin typeface="SamsungOne-400" panose="020B0503030303020204" pitchFamily="34" charset="0"/>
              </a:rPr>
              <a:t> </a:t>
            </a:r>
            <a:r>
              <a:rPr lang="en-US" altLang="ko-KR" b="0" dirty="0" err="1">
                <a:latin typeface="SamsungOne-400" panose="020B0503030303020204" pitchFamily="34" charset="0"/>
              </a:rPr>
              <a:t>cho</a:t>
            </a:r>
            <a:r>
              <a:rPr lang="en-US" altLang="ko-KR" b="0" dirty="0">
                <a:latin typeface="SamsungOne-400" panose="020B0503030303020204" pitchFamily="34" charset="0"/>
              </a:rPr>
              <a:t> </a:t>
            </a:r>
            <a:r>
              <a:rPr lang="en-US" altLang="ko-KR" b="0" dirty="0" err="1">
                <a:latin typeface="SamsungOne-400" panose="020B0503030303020204" pitchFamily="34" charset="0"/>
              </a:rPr>
              <a:t>chúng</a:t>
            </a:r>
            <a:r>
              <a:rPr lang="en-US" altLang="ko-KR" b="0" dirty="0">
                <a:latin typeface="SamsungOne-400" panose="020B0503030303020204" pitchFamily="34" charset="0"/>
              </a:rPr>
              <a:t> </a:t>
            </a:r>
            <a:r>
              <a:rPr lang="en-US" altLang="ko-KR" b="0" dirty="0" err="1">
                <a:latin typeface="SamsungOne-400" panose="020B0503030303020204" pitchFamily="34" charset="0"/>
              </a:rPr>
              <a:t>tôi</a:t>
            </a:r>
            <a:r>
              <a:rPr lang="en-US" altLang="ko-KR" b="0" dirty="0">
                <a:latin typeface="SamsungOne-400" panose="020B0503030303020204" pitchFamily="34" charset="0"/>
              </a:rPr>
              <a:t>.</a:t>
            </a:r>
          </a:p>
          <a:p>
            <a:endParaRPr lang="en-US" altLang="ko-KR" b="0" u="sng" dirty="0">
              <a:latin typeface="SamsungOne-400" panose="020B0503030303020204" pitchFamily="34" charset="0"/>
            </a:endParaRPr>
          </a:p>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Công cụ </a:t>
            </a:r>
            <a:r>
              <a:rPr lang="en-US" altLang="ko-KR" sz="1200" b="0" kern="1200" dirty="0">
                <a:solidFill>
                  <a:schemeClr val="tx1"/>
                </a:solidFill>
                <a:latin typeface="SamsungOne-400" panose="020B0503030303020204" pitchFamily="34" charset="0"/>
                <a:cs typeface="+mn-cs"/>
              </a:rPr>
              <a:t>job </a:t>
            </a:r>
            <a:r>
              <a:rPr lang="vi-VN" altLang="ko-KR" sz="1200" b="0" kern="1200" dirty="0">
                <a:solidFill>
                  <a:schemeClr val="tx1"/>
                </a:solidFill>
                <a:latin typeface="SamsungOne-400" panose="020B0503030303020204" pitchFamily="34" charset="0"/>
                <a:cs typeface="+mn-cs"/>
              </a:rPr>
              <a:t>cho phép bạn tạo và làm việc với các công việc đã lưu.</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Các công việc đã lưu ghi nhớ các tham số được sử dụng để chỉ định một công việc, vì vậy chúng có thể được thực hiện lại bằng cách gọi công việc bằng tay cầm của nó.</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Nếu một công việc đã lưu được định cấu hình để thực hiện nhập gia tăng, thì trạng thái liên quan đến các hàng được nhập gần đây nhất sẽ được cập nhật trong công việc đã lưu để cho phép công việc chỉ liên tục nhập các hàng mới nhất.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Đây là một cách tuyệt vời để lưu trạng thái cuối cùng một cách tự động.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Thông thường, chúng tôi sẽ không nhớ --last-value trong nhập </a:t>
            </a:r>
            <a:r>
              <a:rPr lang="en-US" altLang="ko-KR" sz="1200" b="0" kern="1200" dirty="0">
                <a:solidFill>
                  <a:schemeClr val="tx1"/>
                </a:solidFill>
                <a:latin typeface="SamsungOne-400" panose="020B0503030303020204" pitchFamily="34" charset="0"/>
                <a:cs typeface="+mn-cs"/>
              </a:rPr>
              <a:t>tang</a:t>
            </a:r>
            <a:r>
              <a:rPr lang="en-US" altLang="ko-KR" sz="1200" b="0" kern="1200" baseline="0" dirty="0">
                <a:solidFill>
                  <a:schemeClr val="tx1"/>
                </a:solidFill>
                <a:latin typeface="SamsungOne-400" panose="020B0503030303020204" pitchFamily="34" charset="0"/>
                <a:cs typeface="+mn-cs"/>
              </a:rPr>
              <a:t> </a:t>
            </a:r>
            <a:r>
              <a:rPr lang="en-US" altLang="ko-KR" sz="1200" b="0" kern="1200" baseline="0" dirty="0" err="1">
                <a:solidFill>
                  <a:schemeClr val="tx1"/>
                </a:solidFill>
                <a:latin typeface="SamsungOne-400" panose="020B0503030303020204" pitchFamily="34" charset="0"/>
                <a:cs typeface="+mn-cs"/>
              </a:rPr>
              <a:t>dần</a:t>
            </a:r>
            <a:r>
              <a:rPr lang="vi-VN" altLang="ko-KR" sz="1200" b="0" kern="1200" dirty="0">
                <a:solidFill>
                  <a:schemeClr val="tx1"/>
                </a:solidFill>
                <a:latin typeface="SamsungOne-400" panose="020B0503030303020204" pitchFamily="34" charset="0"/>
                <a:cs typeface="+mn-cs"/>
              </a:rPr>
              <a:t>.</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b="1" dirty="0">
                <a:latin typeface="SamsungOne-400" panose="020B0503030303020204" pitchFamily="34" charset="0"/>
              </a:rPr>
              <a:t>[</a:t>
            </a:r>
            <a:r>
              <a:rPr lang="en-US" altLang="ko-KR" b="1" dirty="0" err="1">
                <a:latin typeface="SamsungOne-400" panose="020B0503030303020204" pitchFamily="34" charset="0"/>
              </a:rPr>
              <a:t>Tài</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liệu</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tham</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khảo</a:t>
            </a:r>
            <a:r>
              <a:rPr lang="en-KR" altLang="ko-KR" b="1" dirty="0">
                <a:latin typeface="SamsungOne-400" panose="020B0503030303020204" pitchFamily="34" charset="0"/>
              </a:rPr>
              <a:t>]</a:t>
            </a:r>
          </a:p>
          <a:p>
            <a:r>
              <a:rPr lang="en-US" altLang="ko-KR" b="0" dirty="0">
                <a:latin typeface="SamsungOne-400" panose="020B0503030303020204" pitchFamily="34" charset="0"/>
              </a:rPr>
              <a:t>https://sqoop.apache.org/docs/1.4.7/SqoopUserGuide.html#_literal_sqoop_job_literal</a:t>
            </a:r>
            <a:endParaRPr lang="en-KR" altLang="ko-KR" b="0"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30</a:t>
            </a:fld>
            <a:endParaRPr lang="ko-KR" altLang="en-US" dirty="0"/>
          </a:p>
        </p:txBody>
      </p:sp>
    </p:spTree>
    <p:extLst>
      <p:ext uri="{BB962C8B-B14F-4D97-AF65-F5344CB8AC3E}">
        <p14:creationId xmlns:p14="http://schemas.microsoft.com/office/powerpoint/2010/main" val="39090544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p>
          <a:p>
            <a:r>
              <a:rPr lang="vi-VN" altLang="ko-KR" b="0" dirty="0">
                <a:latin typeface="SamsungOne-400" panose="020B0503030303020204" pitchFamily="34" charset="0"/>
              </a:rPr>
              <a:t>Chúng ta sẽ tạo một công việc rất đơn giản để nhập một bảng.</a:t>
            </a:r>
          </a:p>
          <a:p>
            <a:r>
              <a:rPr lang="vi-VN" altLang="ko-KR" b="0" dirty="0">
                <a:latin typeface="SamsungOne-400" panose="020B0503030303020204" pitchFamily="34" charset="0"/>
              </a:rPr>
              <a:t>Chúng tôi sẽ lưu công việc. Trước khi thực hiện công việc, chúng tôi sẽ sử dụng --list để hiển thị tất cả các công việc có sẵn để đảm bảo rằng công việc đã được lưu.</a:t>
            </a:r>
          </a:p>
          <a:p>
            <a:r>
              <a:rPr lang="vi-VN" altLang="ko-KR" b="0" dirty="0">
                <a:latin typeface="SamsungOne-400" panose="020B0503030303020204" pitchFamily="34" charset="0"/>
              </a:rPr>
              <a:t>Sau đó, chúng tôi sẽ sử dụng --exec để thực sự thực hiện công việc.</a:t>
            </a:r>
            <a:endParaRPr lang="en-US" altLang="ko-KR" b="0"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31</a:t>
            </a:fld>
            <a:endParaRPr lang="ko-KR" altLang="en-US" dirty="0"/>
          </a:p>
        </p:txBody>
      </p:sp>
    </p:spTree>
    <p:extLst>
      <p:ext uri="{BB962C8B-B14F-4D97-AF65-F5344CB8AC3E}">
        <p14:creationId xmlns:p14="http://schemas.microsoft.com/office/powerpoint/2010/main" val="22336176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dirty="0">
                <a:latin typeface="SamsungOne-400" panose="020B0503030303020204" pitchFamily="34" charset="0"/>
              </a:rPr>
              <a:t>Chúng ta sẽ xem cách nhập dữ liệu và tải dữ liệu trực tiếp lên Apache Hive.</a:t>
            </a:r>
          </a:p>
          <a:p>
            <a:endParaRPr lang="vi-VN" altLang="ko-KR" dirty="0">
              <a:latin typeface="SamsungOne-400" panose="020B0503030303020204" pitchFamily="34" charset="0"/>
            </a:endParaRPr>
          </a:p>
          <a:p>
            <a:r>
              <a:rPr lang="vi-VN" altLang="ko-KR" dirty="0">
                <a:latin typeface="SamsungOne-400" panose="020B0503030303020204" pitchFamily="34" charset="0"/>
              </a:rPr>
              <a:t>Tất cả các đối số nhập hoạt động như mong đợi với lệnh nhập Hive.</a:t>
            </a:r>
          </a:p>
          <a:p>
            <a:r>
              <a:rPr lang="vi-VN" altLang="ko-KR" dirty="0">
                <a:latin typeface="SamsungOne-400" panose="020B0503030303020204" pitchFamily="34" charset="0"/>
              </a:rPr>
              <a:t>Đây là một phần riêng biệt vì việc nhập vào HDFS và Hive là các hoạt động logic khác nhau dành cho Tổ chức.</a:t>
            </a:r>
          </a:p>
          <a:p>
            <a:r>
              <a:rPr lang="vi-VN" altLang="ko-KR" dirty="0">
                <a:latin typeface="SamsungOne-400" panose="020B0503030303020204" pitchFamily="34" charset="0"/>
              </a:rPr>
              <a:t>Thông thường, khi tải lên HDFS, đó là khu vực tổ chức nơi một số tiền xử lý/ETL sẽ diễn ra trước khi chuyển đến đích cuối cùng.</a:t>
            </a:r>
          </a:p>
          <a:p>
            <a:r>
              <a:rPr lang="vi-VN" altLang="ko-KR" dirty="0">
                <a:latin typeface="SamsungOne-400" panose="020B0503030303020204" pitchFamily="34" charset="0"/>
              </a:rPr>
              <a:t>Khi nhập trực tiếp vào Hive, chúng tôi đang bỏ qua (rất có thể là do không có nhu cầu) và hoạt động tiền xử lý/ETL.</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32</a:t>
            </a:fld>
            <a:endParaRPr lang="ko-KR" altLang="en-US" dirty="0"/>
          </a:p>
        </p:txBody>
      </p:sp>
    </p:spTree>
    <p:extLst>
      <p:ext uri="{BB962C8B-B14F-4D97-AF65-F5344CB8AC3E}">
        <p14:creationId xmlns:p14="http://schemas.microsoft.com/office/powerpoint/2010/main" val="13322104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Học sinh sẽ chưa biết Apache Hive là gì.</a:t>
            </a:r>
          </a:p>
          <a:p>
            <a:r>
              <a:rPr lang="vi-VN" altLang="ko-KR" b="0" dirty="0">
                <a:latin typeface="SamsungOne-400" panose="020B0503030303020204" pitchFamily="34" charset="0"/>
              </a:rPr>
              <a:t>Đừng cố giải thích điều này.</a:t>
            </a:r>
          </a:p>
          <a:p>
            <a:r>
              <a:rPr lang="vi-VN" altLang="ko-KR" b="0" dirty="0">
                <a:latin typeface="SamsungOne-400" panose="020B0503030303020204" pitchFamily="34" charset="0"/>
              </a:rPr>
              <a:t>Chúng tôi sẽ có các chương dành riêng cho Hive sau.</a:t>
            </a:r>
          </a:p>
          <a:p>
            <a:r>
              <a:rPr lang="vi-VN" altLang="ko-KR" b="0" dirty="0">
                <a:latin typeface="SamsungOne-400" panose="020B0503030303020204" pitchFamily="34" charset="0"/>
              </a:rPr>
              <a:t>Hiện tại, chỉ cần nói với họ rằng Apache Hive là một công cụ xử lý truy vấn hàng loạt.</a:t>
            </a:r>
          </a:p>
          <a:p>
            <a:r>
              <a:rPr lang="vi-VN" altLang="ko-KR" b="0" dirty="0">
                <a:latin typeface="SamsungOne-400" panose="020B0503030303020204" pitchFamily="34" charset="0"/>
              </a:rPr>
              <a:t>Nhắc họ rằng đó là một trong những công cụ được giới thiệu trong Chương 2, nơi chúng tôi đã giới thiệu nhiều công cụ khác nhau được sử dụng trong hành trình đường ống dẫn dữ liệu.</a:t>
            </a:r>
          </a:p>
          <a:p>
            <a:endParaRPr lang="vi-VN" altLang="ko-KR" b="0" dirty="0">
              <a:latin typeface="SamsungOne-400" panose="020B0503030303020204" pitchFamily="34" charset="0"/>
            </a:endParaRPr>
          </a:p>
          <a:p>
            <a:r>
              <a:rPr lang="vi-VN" altLang="ko-KR" b="1" dirty="0">
                <a:latin typeface="SamsungOne-400" panose="020B0503030303020204" pitchFamily="34" charset="0"/>
              </a:rPr>
              <a:t>[Thông điệp chính]</a:t>
            </a:r>
          </a:p>
          <a:p>
            <a:r>
              <a:rPr lang="vi-VN" altLang="ko-KR" b="0" dirty="0">
                <a:latin typeface="SamsungOne-400" panose="020B0503030303020204" pitchFamily="34" charset="0"/>
              </a:rPr>
              <a:t>Chức năng chính của công cụ nhập của Sqoop là tải dữ liệu của bạn lên các tệp trong HDFS.</a:t>
            </a:r>
          </a:p>
          <a:p>
            <a:r>
              <a:rPr lang="vi-VN" altLang="ko-KR" b="0" dirty="0">
                <a:latin typeface="SamsungOne-400" panose="020B0503030303020204" pitchFamily="34" charset="0"/>
              </a:rPr>
              <a:t>Nếu bạn có một Hive metastore được liên kết với cụm HDFS của mình, Sqoop cũng có thể nhập dữ liệu vào Hive bằng cách tạo và thực thi câu lệnh CREATE TABLE để xác định bố cục của dữ liệu trong Hive.</a:t>
            </a:r>
          </a:p>
          <a:p>
            <a:r>
              <a:rPr lang="vi-VN" altLang="ko-KR" b="0" dirty="0">
                <a:latin typeface="SamsungOne-400" panose="020B0503030303020204" pitchFamily="34" charset="0"/>
              </a:rPr>
              <a:t>Nhập dữ liệu vào Hive cũng đơn giản như thêm tùy chọn --hive-import vào dòng lệnh Sqoop của bạn.</a:t>
            </a:r>
          </a:p>
          <a:p>
            <a:endParaRPr lang="vi-VN" altLang="ko-KR" b="0" dirty="0">
              <a:latin typeface="SamsungOne-400" panose="020B0503030303020204" pitchFamily="34" charset="0"/>
            </a:endParaRPr>
          </a:p>
          <a:p>
            <a:r>
              <a:rPr lang="vi-VN" altLang="ko-KR" b="0" dirty="0">
                <a:latin typeface="SamsungOne-400" panose="020B0503030303020204" pitchFamily="34" charset="0"/>
              </a:rPr>
              <a:t>Nếu bảng Hive đã tồn tại, bạn có thể chỉ định tùy chọn --hive-overwrite để chỉ ra rằng bảng hiện có trong Hive phải được thay thế.</a:t>
            </a:r>
          </a:p>
          <a:p>
            <a:r>
              <a:rPr lang="vi-VN" altLang="ko-KR" b="0" dirty="0">
                <a:latin typeface="SamsungOne-400" panose="020B0503030303020204" pitchFamily="34" charset="0"/>
              </a:rPr>
              <a:t>Sau khi dữ liệu của bạn được nhập vào HDFS hoặc bước này bị bỏ qua, Sqoop sẽ tạo tập lệnh Hive chứa thao tác CREATE TABLE xác định các cột của bạn bằng cách sử dụng các loại của Hive và câu lệnh LOAD DATA INPATH để di chuyển các tệp dữ liệu vào thư mục kho của Hive.</a:t>
            </a:r>
            <a:endParaRPr lang="en-US" altLang="ko-KR" b="0" dirty="0">
              <a:latin typeface="SamsungOne-400" panose="020B0503030303020204" pitchFamily="34" charset="0"/>
            </a:endParaRPr>
          </a:p>
          <a:p>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[Reference]</a:t>
            </a:r>
          </a:p>
          <a:p>
            <a:r>
              <a:rPr lang="en-US" altLang="ko-KR" b="0" dirty="0">
                <a:latin typeface="SamsungOne-400" panose="020B0503030303020204" pitchFamily="34" charset="0"/>
              </a:rPr>
              <a:t>https://sqoop.apache.org/docs/1.4.7/SqoopUserGuide.html#_importing_data_into_hive</a:t>
            </a:r>
            <a:endParaRPr lang="en-KR" altLang="ko-KR" b="0"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33</a:t>
            </a:fld>
            <a:endParaRPr lang="ko-KR" altLang="en-US" dirty="0"/>
          </a:p>
        </p:txBody>
      </p:sp>
    </p:spTree>
    <p:extLst>
      <p:ext uri="{BB962C8B-B14F-4D97-AF65-F5344CB8AC3E}">
        <p14:creationId xmlns:p14="http://schemas.microsoft.com/office/powerpoint/2010/main" val="31774265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Học sinh có thể nhầm lẫn về thuật ngữ di căn.</a:t>
            </a:r>
          </a:p>
          <a:p>
            <a:r>
              <a:rPr lang="vi-VN" altLang="ko-KR" b="0" dirty="0">
                <a:latin typeface="SamsungOne-400" panose="020B0503030303020204" pitchFamily="34" charset="0"/>
              </a:rPr>
              <a:t>Vì chúng t</a:t>
            </a:r>
            <a:r>
              <a:rPr lang="en-US" altLang="ko-KR" b="0" dirty="0">
                <a:latin typeface="SamsungOne-400" panose="020B0503030303020204" pitchFamily="34" charset="0"/>
              </a:rPr>
              <a:t>a</a:t>
            </a:r>
            <a:r>
              <a:rPr lang="vi-VN" altLang="ko-KR" b="0" dirty="0">
                <a:latin typeface="SamsungOne-400" panose="020B0503030303020204" pitchFamily="34" charset="0"/>
              </a:rPr>
              <a:t> chưa đề cập đến Hive nên </a:t>
            </a:r>
            <a:r>
              <a:rPr lang="en-US" altLang="ko-KR" b="0" dirty="0" err="1">
                <a:latin typeface="SamsungOne-400" panose="020B0503030303020204" pitchFamily="34" charset="0"/>
              </a:rPr>
              <a:t>học</a:t>
            </a:r>
            <a:r>
              <a:rPr lang="en-US" altLang="ko-KR" b="0" baseline="0" dirty="0">
                <a:latin typeface="SamsungOne-400" panose="020B0503030303020204" pitchFamily="34" charset="0"/>
              </a:rPr>
              <a:t> </a:t>
            </a:r>
            <a:r>
              <a:rPr lang="en-US" altLang="ko-KR" b="0" baseline="0" dirty="0" err="1">
                <a:latin typeface="SamsungOne-400" panose="020B0503030303020204" pitchFamily="34" charset="0"/>
              </a:rPr>
              <a:t>sinh</a:t>
            </a:r>
            <a:r>
              <a:rPr lang="vi-VN" altLang="ko-KR" b="0" dirty="0">
                <a:latin typeface="SamsungOne-400" panose="020B0503030303020204" pitchFamily="34" charset="0"/>
              </a:rPr>
              <a:t> sẽ không hiểu </a:t>
            </a:r>
            <a:r>
              <a:rPr lang="en-US" altLang="ko-KR" b="0" dirty="0" err="1">
                <a:latin typeface="SamsungOne-400" panose="020B0503030303020204" pitchFamily="34" charset="0"/>
              </a:rPr>
              <a:t>metastore</a:t>
            </a:r>
            <a:r>
              <a:rPr lang="en-US" altLang="ko-KR" b="0" dirty="0">
                <a:latin typeface="SamsungOne-400" panose="020B0503030303020204" pitchFamily="34" charset="0"/>
              </a:rPr>
              <a:t> </a:t>
            </a:r>
            <a:r>
              <a:rPr lang="vi-VN" altLang="ko-KR" b="0" dirty="0">
                <a:latin typeface="SamsungOne-400" panose="020B0503030303020204" pitchFamily="34" charset="0"/>
              </a:rPr>
              <a:t>là gì.</a:t>
            </a:r>
          </a:p>
          <a:p>
            <a:r>
              <a:rPr lang="vi-VN" altLang="ko-KR" b="0" dirty="0">
                <a:latin typeface="SamsungOne-400" panose="020B0503030303020204" pitchFamily="34" charset="0"/>
              </a:rPr>
              <a:t>Không đi sâu vào chi tiết, hãy cho </a:t>
            </a:r>
            <a:r>
              <a:rPr lang="en-US" altLang="ko-KR" b="0" dirty="0" err="1">
                <a:latin typeface="SamsungOne-400" panose="020B0503030303020204" pitchFamily="34" charset="0"/>
              </a:rPr>
              <a:t>học</a:t>
            </a:r>
            <a:r>
              <a:rPr lang="en-US" altLang="ko-KR" b="0" baseline="0" dirty="0">
                <a:latin typeface="SamsungOne-400" panose="020B0503030303020204" pitchFamily="34" charset="0"/>
              </a:rPr>
              <a:t> </a:t>
            </a:r>
            <a:r>
              <a:rPr lang="en-US" altLang="ko-KR" b="0" baseline="0" dirty="0" err="1">
                <a:latin typeface="SamsungOne-400" panose="020B0503030303020204" pitchFamily="34" charset="0"/>
              </a:rPr>
              <a:t>sinh</a:t>
            </a:r>
            <a:r>
              <a:rPr lang="en-US" altLang="ko-KR" b="0" baseline="0" dirty="0">
                <a:latin typeface="SamsungOne-400" panose="020B0503030303020204" pitchFamily="34" charset="0"/>
              </a:rPr>
              <a:t> </a:t>
            </a:r>
            <a:r>
              <a:rPr lang="vi-VN" altLang="ko-KR" b="0" dirty="0">
                <a:latin typeface="SamsungOne-400" panose="020B0503030303020204" pitchFamily="34" charset="0"/>
              </a:rPr>
              <a:t>biết rằng Hive lưu trữ các bảng thành hai phần.</a:t>
            </a:r>
          </a:p>
          <a:p>
            <a:r>
              <a:rPr lang="en-US" altLang="ko-KR" b="0" dirty="0" err="1">
                <a:latin typeface="SamsungOne-400" panose="020B0503030303020204" pitchFamily="34" charset="0"/>
              </a:rPr>
              <a:t>Metastore</a:t>
            </a:r>
            <a:r>
              <a:rPr lang="en-US" altLang="ko-KR" b="0" dirty="0">
                <a:latin typeface="SamsungOne-400" panose="020B0503030303020204" pitchFamily="34" charset="0"/>
              </a:rPr>
              <a:t> </a:t>
            </a:r>
            <a:r>
              <a:rPr lang="vi-VN" altLang="ko-KR" b="0" dirty="0">
                <a:latin typeface="SamsungOne-400" panose="020B0503030303020204" pitchFamily="34" charset="0"/>
              </a:rPr>
              <a:t>giữ thông tin lược đồ.</a:t>
            </a:r>
          </a:p>
          <a:p>
            <a:r>
              <a:rPr lang="vi-VN" altLang="ko-KR" b="0" dirty="0">
                <a:latin typeface="SamsungOne-400" panose="020B0503030303020204" pitchFamily="34" charset="0"/>
              </a:rPr>
              <a:t>Có một kho dữ liệu riêng trên HDFS nơi lưu trữ nội dung thực tế của bảng.</a:t>
            </a:r>
            <a:endParaRPr lang="en-US" altLang="ko-KR" b="0" dirty="0">
              <a:latin typeface="SamsungOne-400" panose="020B0503030303020204" pitchFamily="34" charset="0"/>
            </a:endParaRPr>
          </a:p>
          <a:p>
            <a:endParaRPr lang="en-US" altLang="ko-KR" b="0" dirty="0">
              <a:latin typeface="SamsungOne-400" panose="020B0503030303020204" pitchFamily="34" charset="0"/>
            </a:endParaRPr>
          </a:p>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p>
          <a:p>
            <a:r>
              <a:rPr lang="vi-VN" altLang="ko-KR" b="0" dirty="0">
                <a:latin typeface="SamsungOne-400" panose="020B0503030303020204" pitchFamily="34" charset="0"/>
              </a:rPr>
              <a:t>Lệnh con </a:t>
            </a:r>
            <a:r>
              <a:rPr lang="en-US" altLang="ko-KR" b="0" dirty="0">
                <a:latin typeface="SamsungOne-400" panose="020B0503030303020204" pitchFamily="34" charset="0"/>
              </a:rPr>
              <a:t>create</a:t>
            </a:r>
            <a:r>
              <a:rPr lang="vi-VN" altLang="ko-KR" b="0" dirty="0">
                <a:latin typeface="SamsungOne-400" panose="020B0503030303020204" pitchFamily="34" charset="0"/>
              </a:rPr>
              <a:t>-hive-table được sử dụng để tạo định nghĩa của một bảng Hive mới.</a:t>
            </a:r>
          </a:p>
          <a:p>
            <a:r>
              <a:rPr lang="vi-VN" altLang="ko-KR" b="0" dirty="0">
                <a:latin typeface="SamsungOne-400" panose="020B0503030303020204" pitchFamily="34" charset="0"/>
              </a:rPr>
              <a:t>Nếu bảng hive đã tồn tại, lệnh này sẽ thất bại.</a:t>
            </a:r>
          </a:p>
          <a:p>
            <a:r>
              <a:rPr lang="vi-VN" altLang="ko-KR" b="0" dirty="0">
                <a:latin typeface="SamsungOne-400" panose="020B0503030303020204" pitchFamily="34" charset="0"/>
              </a:rPr>
              <a:t>Không giống như lệnh --hive-import mà sau đó sẽ chạy lệnh LOAD DATA INPATH hive để tải dữ liệu, </a:t>
            </a:r>
            <a:r>
              <a:rPr lang="en-US" altLang="ko-KR" b="0" dirty="0" err="1">
                <a:latin typeface="SamsungOne-400" panose="020B0503030303020204" pitchFamily="34" charset="0"/>
              </a:rPr>
              <a:t>lệnh</a:t>
            </a:r>
            <a:r>
              <a:rPr lang="en-US" altLang="ko-KR" b="0" baseline="0" dirty="0">
                <a:latin typeface="SamsungOne-400" panose="020B0503030303020204" pitchFamily="34" charset="0"/>
              </a:rPr>
              <a:t> con </a:t>
            </a:r>
            <a:r>
              <a:rPr lang="en-US" altLang="ko-KR" b="0" dirty="0">
                <a:latin typeface="SamsungOne-400" panose="020B0503030303020204" pitchFamily="34" charset="0"/>
              </a:rPr>
              <a:t>create</a:t>
            </a:r>
            <a:r>
              <a:rPr lang="vi-VN" altLang="ko-KR" b="0" dirty="0">
                <a:latin typeface="SamsungOne-400" panose="020B0503030303020204" pitchFamily="34" charset="0"/>
              </a:rPr>
              <a:t>-hive-table sẽ không tải dữ liệu.</a:t>
            </a:r>
          </a:p>
          <a:p>
            <a:r>
              <a:rPr lang="vi-VN" altLang="ko-KR" b="0" dirty="0">
                <a:latin typeface="SamsungOne-400" panose="020B0503030303020204" pitchFamily="34" charset="0"/>
              </a:rPr>
              <a:t>Để nhập dữ liệu vào bảng hive, chúng ta có thể sử dụng hai phương pháp.</a:t>
            </a:r>
            <a:endParaRPr lang="en-US" altLang="ko-KR" b="0" dirty="0">
              <a:latin typeface="SamsungOne-400" panose="020B0503030303020204" pitchFamily="34" charset="0"/>
            </a:endParaRPr>
          </a:p>
          <a:p>
            <a:endParaRPr lang="en-US" altLang="ko-KR" b="0" dirty="0">
              <a:latin typeface="SamsungOne-400" panose="020B0503030303020204" pitchFamily="34" charset="0"/>
            </a:endParaRPr>
          </a:p>
          <a:p>
            <a:pPr marL="228600" indent="-228600">
              <a:buFont typeface="+mj-lt"/>
              <a:buAutoNum type="arabicPeriod"/>
            </a:pPr>
            <a:r>
              <a:rPr lang="en-US" altLang="ko-KR" b="0" dirty="0" err="1">
                <a:latin typeface="SamsungOne-400" panose="020B0503030303020204" pitchFamily="34" charset="0"/>
              </a:rPr>
              <a:t>Sử</a:t>
            </a:r>
            <a:r>
              <a:rPr lang="en-US" altLang="ko-KR" b="0" dirty="0">
                <a:latin typeface="SamsungOne-400" panose="020B0503030303020204" pitchFamily="34" charset="0"/>
              </a:rPr>
              <a:t> </a:t>
            </a:r>
            <a:r>
              <a:rPr lang="en-US" altLang="ko-KR" b="0" dirty="0" err="1">
                <a:latin typeface="SamsungOne-400" panose="020B0503030303020204" pitchFamily="34" charset="0"/>
              </a:rPr>
              <a:t>dụng</a:t>
            </a:r>
            <a:r>
              <a:rPr lang="en-US" altLang="ko-KR" b="0" dirty="0">
                <a:latin typeface="SamsungOne-400" panose="020B0503030303020204" pitchFamily="34" charset="0"/>
              </a:rPr>
              <a:t> </a:t>
            </a:r>
            <a:r>
              <a:rPr lang="en-US" altLang="ko-KR" b="0" dirty="0" err="1">
                <a:latin typeface="SamsungOne-400" panose="020B0503030303020204" pitchFamily="34" charset="0"/>
              </a:rPr>
              <a:t>lệnh</a:t>
            </a:r>
            <a:r>
              <a:rPr lang="en-US" altLang="ko-KR" b="0" dirty="0">
                <a:latin typeface="SamsungOne-400" panose="020B0503030303020204" pitchFamily="34" charset="0"/>
              </a:rPr>
              <a:t> con create-hive-table</a:t>
            </a:r>
          </a:p>
          <a:p>
            <a:pPr marL="685800" lvl="1" indent="-228600">
              <a:buFont typeface="+mj-lt"/>
              <a:buAutoNum type="arabicParenR"/>
            </a:pPr>
            <a:r>
              <a:rPr lang="vi-VN" altLang="ko-KR" b="0" dirty="0">
                <a:latin typeface="SamsungOne-400" panose="020B0503030303020204" pitchFamily="34" charset="0"/>
              </a:rPr>
              <a:t>Sử dụng tính năng nhập Sqoop để đưa tập dữ liệu từ RDBMS vào</a:t>
            </a:r>
          </a:p>
          <a:p>
            <a:pPr marL="685800" lvl="1" indent="-228600">
              <a:buFont typeface="+mj-lt"/>
              <a:buAutoNum type="arabicParenR"/>
            </a:pPr>
            <a:r>
              <a:rPr lang="vi-VN" altLang="ko-KR" b="0" dirty="0">
                <a:latin typeface="SamsungOne-400" panose="020B0503030303020204" pitchFamily="34" charset="0"/>
              </a:rPr>
              <a:t>Sử dụng lệnh con create-hive-table để tạo định nghĩa bảng Hive</a:t>
            </a:r>
            <a:endParaRPr lang="en-US" altLang="ko-KR" b="0" dirty="0">
              <a:latin typeface="SamsungOne-400" panose="020B0503030303020204" pitchFamily="34" charset="0"/>
            </a:endParaRPr>
          </a:p>
          <a:p>
            <a:pPr marL="685800" lvl="1" indent="-228600">
              <a:buFont typeface="+mj-lt"/>
              <a:buAutoNum type="arabicParenR"/>
            </a:pPr>
            <a:r>
              <a:rPr lang="en-US" altLang="ko-KR" b="0" dirty="0" err="1">
                <a:latin typeface="SamsungOne-400" panose="020B0503030303020204" pitchFamily="34" charset="0"/>
              </a:rPr>
              <a:t>Sử</a:t>
            </a:r>
            <a:r>
              <a:rPr lang="en-US" altLang="ko-KR" b="0" dirty="0">
                <a:latin typeface="SamsungOne-400" panose="020B0503030303020204" pitchFamily="34" charset="0"/>
              </a:rPr>
              <a:t> </a:t>
            </a:r>
            <a:r>
              <a:rPr lang="en-US" altLang="ko-KR" b="0" dirty="0" err="1">
                <a:latin typeface="SamsungOne-400" panose="020B0503030303020204" pitchFamily="34" charset="0"/>
              </a:rPr>
              <a:t>dụng</a:t>
            </a:r>
            <a:r>
              <a:rPr lang="en-US" altLang="ko-KR" b="0" dirty="0">
                <a:latin typeface="SamsungOne-400" panose="020B0503030303020204" pitchFamily="34" charset="0"/>
              </a:rPr>
              <a:t> </a:t>
            </a:r>
            <a:r>
              <a:rPr lang="en-US" altLang="ko-KR" b="0" dirty="0" err="1">
                <a:latin typeface="SamsungOne-400" panose="020B0503030303020204" pitchFamily="34" charset="0"/>
              </a:rPr>
              <a:t>lệnh</a:t>
            </a:r>
            <a:r>
              <a:rPr lang="en-US" altLang="ko-KR" b="0" dirty="0">
                <a:latin typeface="SamsungOne-400" panose="020B0503030303020204" pitchFamily="34" charset="0"/>
              </a:rPr>
              <a:t> LOAD DATA INPATH Hive </a:t>
            </a:r>
            <a:r>
              <a:rPr lang="en-US" altLang="ko-KR" b="0" dirty="0" err="1">
                <a:latin typeface="SamsungOne-400" panose="020B0503030303020204" pitchFamily="34" charset="0"/>
              </a:rPr>
              <a:t>để</a:t>
            </a:r>
            <a:r>
              <a:rPr lang="en-US" altLang="ko-KR" b="0" dirty="0">
                <a:latin typeface="SamsungOne-400" panose="020B0503030303020204" pitchFamily="34" charset="0"/>
              </a:rPr>
              <a:t> </a:t>
            </a:r>
            <a:r>
              <a:rPr lang="en-US" altLang="ko-KR" b="0" dirty="0" err="1">
                <a:latin typeface="SamsungOne-400" panose="020B0503030303020204" pitchFamily="34" charset="0"/>
              </a:rPr>
              <a:t>chèn</a:t>
            </a:r>
            <a:r>
              <a:rPr lang="en-US" altLang="ko-KR" b="0" dirty="0">
                <a:latin typeface="SamsungOne-400" panose="020B0503030303020204" pitchFamily="34" charset="0"/>
              </a:rPr>
              <a:t> </a:t>
            </a:r>
            <a:r>
              <a:rPr lang="en-US" altLang="ko-KR" b="0" dirty="0" err="1">
                <a:latin typeface="SamsungOne-400" panose="020B0503030303020204" pitchFamily="34" charset="0"/>
              </a:rPr>
              <a:t>dữ</a:t>
            </a:r>
            <a:r>
              <a:rPr lang="en-US" altLang="ko-KR" b="0" dirty="0">
                <a:latin typeface="SamsungOne-400" panose="020B0503030303020204" pitchFamily="34" charset="0"/>
              </a:rPr>
              <a:t> </a:t>
            </a:r>
            <a:r>
              <a:rPr lang="en-US" altLang="ko-KR" b="0" dirty="0" err="1">
                <a:latin typeface="SamsungOne-400" panose="020B0503030303020204" pitchFamily="34" charset="0"/>
              </a:rPr>
              <a:t>liệu</a:t>
            </a:r>
            <a:endParaRPr lang="en-US" altLang="ko-KR" b="0" dirty="0">
              <a:latin typeface="SamsungOne-400" panose="020B0503030303020204" pitchFamily="34" charset="0"/>
            </a:endParaRPr>
          </a:p>
          <a:p>
            <a:pPr marL="228600" lvl="0" indent="-228600">
              <a:buFont typeface="+mj-lt"/>
              <a:buAutoNum type="arabicPeriod"/>
            </a:pPr>
            <a:r>
              <a:rPr lang="en-US" altLang="ko-KR" b="0" dirty="0" err="1">
                <a:latin typeface="SamsungOne-400" panose="020B0503030303020204" pitchFamily="34" charset="0"/>
              </a:rPr>
              <a:t>Sử</a:t>
            </a:r>
            <a:r>
              <a:rPr lang="en-US" altLang="ko-KR" b="0" dirty="0">
                <a:latin typeface="SamsungOne-400" panose="020B0503030303020204" pitchFamily="34" charset="0"/>
              </a:rPr>
              <a:t> </a:t>
            </a:r>
            <a:r>
              <a:rPr lang="en-US" altLang="ko-KR" b="0" dirty="0" err="1">
                <a:latin typeface="SamsungOne-400" panose="020B0503030303020204" pitchFamily="34" charset="0"/>
              </a:rPr>
              <a:t>dụng</a:t>
            </a:r>
            <a:r>
              <a:rPr lang="en-US" altLang="ko-KR" b="0" dirty="0">
                <a:latin typeface="SamsungOne-400" panose="020B0503030303020204" pitchFamily="34" charset="0"/>
              </a:rPr>
              <a:t> </a:t>
            </a:r>
            <a:r>
              <a:rPr lang="en-US" altLang="ko-KR" b="0" dirty="0" err="1">
                <a:latin typeface="SamsungOne-400" panose="020B0503030303020204" pitchFamily="34" charset="0"/>
              </a:rPr>
              <a:t>lệnh</a:t>
            </a:r>
            <a:r>
              <a:rPr lang="en-US" altLang="ko-KR" b="0" baseline="0" dirty="0">
                <a:latin typeface="SamsungOne-400" panose="020B0503030303020204" pitchFamily="34" charset="0"/>
              </a:rPr>
              <a:t> con </a:t>
            </a:r>
            <a:r>
              <a:rPr lang="en-US" altLang="ko-KR" b="0" dirty="0" err="1">
                <a:latin typeface="SamsungOne-400" panose="020B0503030303020204" pitchFamily="34" charset="0"/>
              </a:rPr>
              <a:t>nhập</a:t>
            </a:r>
            <a:r>
              <a:rPr lang="en-US" altLang="ko-KR" b="0" dirty="0">
                <a:latin typeface="SamsungOne-400" panose="020B0503030303020204" pitchFamily="34" charset="0"/>
              </a:rPr>
              <a:t> </a:t>
            </a:r>
            <a:r>
              <a:rPr lang="en-US" altLang="ko-KR" b="0" dirty="0" err="1">
                <a:latin typeface="SamsungOne-400" panose="020B0503030303020204" pitchFamily="34" charset="0"/>
              </a:rPr>
              <a:t>với</a:t>
            </a:r>
            <a:r>
              <a:rPr lang="en-US" altLang="ko-KR" b="0" dirty="0">
                <a:latin typeface="SamsungOne-400" panose="020B0503030303020204" pitchFamily="34" charset="0"/>
              </a:rPr>
              <a:t> </a:t>
            </a:r>
            <a:r>
              <a:rPr lang="en-US" altLang="ko-KR" b="0" dirty="0" err="1">
                <a:latin typeface="SamsungOne-400" panose="020B0503030303020204" pitchFamily="34" charset="0"/>
              </a:rPr>
              <a:t>tùy</a:t>
            </a:r>
            <a:r>
              <a:rPr lang="en-US" altLang="ko-KR" b="0" dirty="0">
                <a:latin typeface="SamsungOne-400" panose="020B0503030303020204" pitchFamily="34" charset="0"/>
              </a:rPr>
              <a:t> </a:t>
            </a:r>
            <a:r>
              <a:rPr lang="en-US" altLang="ko-KR" b="0" dirty="0" err="1">
                <a:latin typeface="SamsungOne-400" panose="020B0503030303020204" pitchFamily="34" charset="0"/>
              </a:rPr>
              <a:t>chọn</a:t>
            </a:r>
            <a:r>
              <a:rPr lang="en-US" altLang="ko-KR" b="0" dirty="0">
                <a:latin typeface="SamsungOne-400" panose="020B0503030303020204" pitchFamily="34" charset="0"/>
              </a:rPr>
              <a:t> --hive-import</a:t>
            </a:r>
          </a:p>
          <a:p>
            <a:pPr marL="228600" lvl="0" indent="-228600">
              <a:buFont typeface="+mj-lt"/>
              <a:buAutoNum type="arabicPeriod"/>
            </a:pP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ore-KR" sz="1200" b="1" kern="1200" dirty="0">
                <a:solidFill>
                  <a:schemeClr val="tx1"/>
                </a:solidFill>
                <a:latin typeface="SamsungOne-400" panose="020B0503030303020204" pitchFamily="34" charset="0"/>
                <a:ea typeface="+mn-ea"/>
                <a:cs typeface="+mn-cs"/>
              </a:rPr>
              <a:t>[</a:t>
            </a:r>
            <a:r>
              <a:rPr lang="en-US" altLang="ko-Kore-KR" sz="1200" b="1" kern="1200" dirty="0" err="1">
                <a:solidFill>
                  <a:schemeClr val="tx1"/>
                </a:solidFill>
                <a:latin typeface="SamsungOne-400" panose="020B0503030303020204" pitchFamily="34" charset="0"/>
                <a:ea typeface="+mn-ea"/>
                <a:cs typeface="+mn-cs"/>
              </a:rPr>
              <a:t>Tài</a:t>
            </a:r>
            <a:r>
              <a:rPr lang="en-US" altLang="ko-Kore-KR" sz="1200" b="1" kern="1200" baseline="0" dirty="0">
                <a:solidFill>
                  <a:schemeClr val="tx1"/>
                </a:solidFill>
                <a:latin typeface="SamsungOne-400" panose="020B0503030303020204" pitchFamily="34" charset="0"/>
                <a:ea typeface="+mn-ea"/>
                <a:cs typeface="+mn-cs"/>
              </a:rPr>
              <a:t> </a:t>
            </a:r>
            <a:r>
              <a:rPr lang="en-US" altLang="ko-Kore-KR" sz="1200" b="1" kern="1200" baseline="0" dirty="0" err="1">
                <a:solidFill>
                  <a:schemeClr val="tx1"/>
                </a:solidFill>
                <a:latin typeface="SamsungOne-400" panose="020B0503030303020204" pitchFamily="34" charset="0"/>
                <a:ea typeface="+mn-ea"/>
                <a:cs typeface="+mn-cs"/>
              </a:rPr>
              <a:t>liệu</a:t>
            </a:r>
            <a:r>
              <a:rPr lang="en-US" altLang="ko-Kore-KR" sz="1200" b="1" kern="1200" baseline="0" dirty="0">
                <a:solidFill>
                  <a:schemeClr val="tx1"/>
                </a:solidFill>
                <a:latin typeface="SamsungOne-400" panose="020B0503030303020204" pitchFamily="34" charset="0"/>
                <a:ea typeface="+mn-ea"/>
                <a:cs typeface="+mn-cs"/>
              </a:rPr>
              <a:t> </a:t>
            </a:r>
            <a:r>
              <a:rPr lang="en-US" altLang="ko-Kore-KR" sz="1200" b="1" kern="1200" baseline="0" dirty="0" err="1">
                <a:solidFill>
                  <a:schemeClr val="tx1"/>
                </a:solidFill>
                <a:latin typeface="SamsungOne-400" panose="020B0503030303020204" pitchFamily="34" charset="0"/>
                <a:ea typeface="+mn-ea"/>
                <a:cs typeface="+mn-cs"/>
              </a:rPr>
              <a:t>tham</a:t>
            </a:r>
            <a:r>
              <a:rPr lang="en-US" altLang="ko-Kore-KR" sz="1200" b="1" kern="1200" baseline="0" dirty="0">
                <a:solidFill>
                  <a:schemeClr val="tx1"/>
                </a:solidFill>
                <a:latin typeface="SamsungOne-400" panose="020B0503030303020204" pitchFamily="34" charset="0"/>
                <a:ea typeface="+mn-ea"/>
                <a:cs typeface="+mn-cs"/>
              </a:rPr>
              <a:t> </a:t>
            </a:r>
            <a:r>
              <a:rPr lang="en-US" altLang="ko-Kore-KR" sz="1200" b="1" kern="1200" baseline="0" dirty="0" err="1">
                <a:solidFill>
                  <a:schemeClr val="tx1"/>
                </a:solidFill>
                <a:latin typeface="SamsungOne-400" panose="020B0503030303020204" pitchFamily="34" charset="0"/>
                <a:ea typeface="+mn-ea"/>
                <a:cs typeface="+mn-cs"/>
              </a:rPr>
              <a:t>khảo</a:t>
            </a:r>
            <a:r>
              <a:rPr lang="en-KR" altLang="ko-Kore-KR" sz="1200" b="1" kern="1200" dirty="0">
                <a:solidFill>
                  <a:schemeClr val="tx1"/>
                </a:solidFill>
                <a:latin typeface="SamsungOne-400" panose="020B0503030303020204" pitchFamily="34" charset="0"/>
                <a:ea typeface="+mn-ea"/>
                <a:cs typeface="+mn-cs"/>
              </a:rPr>
              <a:t>]</a:t>
            </a:r>
          </a:p>
          <a:p>
            <a:r>
              <a:rPr lang="en-US" altLang="ko-KR" b="0" dirty="0">
                <a:latin typeface="SamsungOne-400" panose="020B0503030303020204" pitchFamily="34" charset="0"/>
              </a:rPr>
              <a:t>https://sqoop.apache.org/docs/1.4.7/SqoopUserGuide.html#_literal_sqoop_create_hive_table_literal</a:t>
            </a:r>
            <a:endParaRPr lang="en-KR" altLang="ko-KR" b="0"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34</a:t>
            </a:fld>
            <a:endParaRPr lang="ko-KR" altLang="en-US" dirty="0"/>
          </a:p>
        </p:txBody>
      </p:sp>
    </p:spTree>
    <p:extLst>
      <p:ext uri="{BB962C8B-B14F-4D97-AF65-F5344CB8AC3E}">
        <p14:creationId xmlns:p14="http://schemas.microsoft.com/office/powerpoint/2010/main" val="39705828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Hướng dẫn học sinh tiến hành làm bài tập sử dụng sách </a:t>
            </a:r>
            <a:r>
              <a:rPr lang="en-US" altLang="ko-KR" b="0" dirty="0">
                <a:latin typeface="SamsungOne-400" panose="020B0503030303020204" pitchFamily="34" charset="0"/>
              </a:rPr>
              <a:t>Lab </a:t>
            </a:r>
            <a:r>
              <a:rPr lang="en-US" altLang="ko-KR" b="0" dirty="0" err="1">
                <a:latin typeface="SamsungOne-400" panose="020B0503030303020204" pitchFamily="34" charset="0"/>
              </a:rPr>
              <a:t>của</a:t>
            </a:r>
            <a:r>
              <a:rPr lang="vi-VN" altLang="ko-KR" b="0" dirty="0">
                <a:latin typeface="SamsungOne-400" panose="020B0503030303020204" pitchFamily="34" charset="0"/>
              </a:rPr>
              <a:t> Chương.</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35</a:t>
            </a:fld>
            <a:endParaRPr lang="ko-KR" altLang="en-US" dirty="0"/>
          </a:p>
        </p:txBody>
      </p:sp>
    </p:spTree>
    <p:extLst>
      <p:ext uri="{BB962C8B-B14F-4D97-AF65-F5344CB8AC3E}">
        <p14:creationId xmlns:p14="http://schemas.microsoft.com/office/powerpoint/2010/main" val="13018624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36</a:t>
            </a:fld>
            <a:endParaRPr lang="ko-KR" altLang="en-US" dirty="0"/>
          </a:p>
        </p:txBody>
      </p:sp>
    </p:spTree>
    <p:extLst>
      <p:ext uri="{BB962C8B-B14F-4D97-AF65-F5344CB8AC3E}">
        <p14:creationId xmlns:p14="http://schemas.microsoft.com/office/powerpoint/2010/main" val="24525975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37</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4525975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dirty="0">
                <a:latin typeface="SamsungOne-400" panose="020B0503030303020204" pitchFamily="34" charset="0"/>
              </a:rPr>
              <a:t>Trước tiên chúng ta sẽ định nghĩa các loại luồng khác nhau trong 2.1. Loại luồng sẽ ảnh hưởng đến công cụ thích hợp để sử dụng trong các chương sắp tới.</a:t>
            </a:r>
          </a:p>
          <a:p>
            <a:r>
              <a:rPr lang="vi-VN" altLang="ko-KR" dirty="0">
                <a:latin typeface="SamsungOne-400" panose="020B0503030303020204" pitchFamily="34" charset="0"/>
              </a:rPr>
              <a:t>Tiếp theo, chúng tôi sẽ xem xét cách nhập dữ liệu bằng Apache Flume.</a:t>
            </a:r>
          </a:p>
          <a:p>
            <a:r>
              <a:rPr lang="vi-VN" altLang="ko-KR" dirty="0">
                <a:latin typeface="SamsungOne-400" panose="020B0503030303020204" pitchFamily="34" charset="0"/>
              </a:rPr>
              <a:t>Flume là một công cụ được thiết lập tốt và có nhiều nguồn và đích được tích hợp trong công cụ.</a:t>
            </a:r>
          </a:p>
          <a:p>
            <a:r>
              <a:rPr lang="vi-VN" altLang="ko-KR" dirty="0">
                <a:latin typeface="SamsungOne-400" panose="020B0503030303020204" pitchFamily="34" charset="0"/>
              </a:rPr>
              <a:t>Tuy đã có tuổi đời nhưng do hoạt động ổn định nên nó vẫn khá được ưa chuộng.</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38</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8565455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normAutofit fontScale="77500" lnSpcReduction="20000"/>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Slide</a:t>
            </a:r>
            <a:r>
              <a:rPr lang="vi-VN" altLang="ko-KR" sz="1200" b="0" kern="1200" dirty="0">
                <a:solidFill>
                  <a:schemeClr val="tx1"/>
                </a:solidFill>
                <a:latin typeface="SamsungOne-400" panose="020B0503030303020204" pitchFamily="34" charset="0"/>
                <a:cs typeface="+mn-cs"/>
              </a:rPr>
              <a:t> này là </a:t>
            </a:r>
            <a:r>
              <a:rPr lang="en-US" altLang="ko-KR" sz="1200" b="0" kern="1200" dirty="0">
                <a:solidFill>
                  <a:schemeClr val="tx1"/>
                </a:solidFill>
                <a:latin typeface="SamsungOne-400" panose="020B0503030303020204" pitchFamily="34" charset="0"/>
                <a:cs typeface="+mn-cs"/>
              </a:rPr>
              <a:t>slide </a:t>
            </a:r>
            <a:r>
              <a:rPr lang="vi-VN" altLang="ko-KR" sz="1200" b="0" kern="1200" dirty="0">
                <a:solidFill>
                  <a:schemeClr val="tx1"/>
                </a:solidFill>
                <a:latin typeface="SamsungOne-400" panose="020B0503030303020204" pitchFamily="34" charset="0"/>
                <a:cs typeface="+mn-cs"/>
              </a:rPr>
              <a:t>tổng quan về quá trình nhập và xử lý </a:t>
            </a:r>
            <a:r>
              <a:rPr lang="en-US" altLang="ko-KR" sz="1200" b="0" kern="1200" dirty="0" err="1">
                <a:solidFill>
                  <a:schemeClr val="tx1"/>
                </a:solidFill>
                <a:latin typeface="SamsungOne-400" panose="020B0503030303020204" pitchFamily="34" charset="0"/>
                <a:cs typeface="+mn-cs"/>
              </a:rPr>
              <a:t>luồng</a:t>
            </a:r>
            <a:r>
              <a:rPr lang="en-US" altLang="ko-KR" sz="1200" b="0" kern="1200" baseline="0" dirty="0">
                <a:solidFill>
                  <a:schemeClr val="tx1"/>
                </a:solidFill>
                <a:latin typeface="SamsungOne-400" panose="020B0503030303020204" pitchFamily="34" charset="0"/>
                <a:cs typeface="+mn-cs"/>
              </a:rPr>
              <a:t> </a:t>
            </a:r>
            <a:r>
              <a:rPr lang="en-US" altLang="ko-KR" sz="1200" b="0" kern="1200" baseline="0" dirty="0" err="1">
                <a:solidFill>
                  <a:schemeClr val="tx1"/>
                </a:solidFill>
                <a:latin typeface="SamsungOne-400" panose="020B0503030303020204" pitchFamily="34" charset="0"/>
                <a:cs typeface="+mn-cs"/>
              </a:rPr>
              <a:t>dữ</a:t>
            </a:r>
            <a:r>
              <a:rPr lang="en-US" altLang="ko-KR" sz="1200" b="0" kern="1200" baseline="0" dirty="0">
                <a:solidFill>
                  <a:schemeClr val="tx1"/>
                </a:solidFill>
                <a:latin typeface="SamsungOne-400" panose="020B0503030303020204" pitchFamily="34" charset="0"/>
                <a:cs typeface="+mn-cs"/>
              </a:rPr>
              <a:t> </a:t>
            </a:r>
            <a:r>
              <a:rPr lang="en-US" altLang="ko-KR" sz="1200" b="0" kern="1200" baseline="0" dirty="0" err="1">
                <a:solidFill>
                  <a:schemeClr val="tx1"/>
                </a:solidFill>
                <a:latin typeface="SamsungOne-400" panose="020B0503030303020204" pitchFamily="34" charset="0"/>
                <a:cs typeface="+mn-cs"/>
              </a:rPr>
              <a:t>liệu</a:t>
            </a:r>
            <a:r>
              <a:rPr lang="en-US" altLang="ko-KR" sz="1200" b="0" kern="1200" baseline="0" dirty="0">
                <a:solidFill>
                  <a:schemeClr val="tx1"/>
                </a:solidFill>
                <a:latin typeface="SamsungOne-400" panose="020B0503030303020204" pitchFamily="34" charset="0"/>
                <a:cs typeface="+mn-cs"/>
              </a:rPr>
              <a:t> </a:t>
            </a:r>
            <a:r>
              <a:rPr lang="vi-VN" altLang="ko-KR" sz="1200" b="0" kern="1200" dirty="0">
                <a:solidFill>
                  <a:schemeClr val="tx1"/>
                </a:solidFill>
                <a:latin typeface="SamsungOne-400" panose="020B0503030303020204" pitchFamily="34" charset="0"/>
                <a:cs typeface="+mn-cs"/>
              </a:rPr>
              <a:t>theo thời gian thực.</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Thảo luận về những loại hoạt động có thể được yêu cầu ở đây.</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Hãy cho học sinh biết rằng dữ liệu thường không đến ở định dạng chính xác mà chúng tôi yêu cầu để xử lý chúng tiếp theo.</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Chúng ta thường phải dọn dẹp dữ liệu bao gồm loại bỏ mọi dữ liệu trùng lặp, đồng bộ hóa các cột dữ liệu và loại dữ liệu, xóa các hàng ngoại lệ, xóa các cột không cần thiết, nối các tập dữ liệu, v.v. cột, nối các tập dữ liệu, v.v.</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1" kern="1200" dirty="0">
                <a:solidFill>
                  <a:schemeClr val="tx1"/>
                </a:solidFill>
                <a:latin typeface="SamsungOne-400" panose="020B0503030303020204" pitchFamily="34" charset="0"/>
                <a:cs typeface="+mn-cs"/>
              </a:rPr>
              <a:t>[Thông điệp chính]</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Nhập dữ liệu theo luồng thời gian thực là quá trình lấy luồng dữ liệu và xử lý luồng dữ liệu theo thời gian thực.</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Dữ liệu có thể đến từ nhiều nguồn phát trực tuyến khác nhau như nhật ký web, dữ liệu cảm biến, hệ thống mạng xã hội, v.v.</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Dữ liệu thường sẽ có những thăng trầm (số lượng dữ liệu đến) và thậm chí đôi khi có thể có các đợt dữ liệu (khi dữ liệu đến nhiều hơn những gì hệ thống có thể xử lý trong thời gian thực và yêu cầu lưu vào bộ đệm).</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Hệ thống xử lý và nhập dữ liệu trực tuyến phải có khả năng xử lý tất cả những điều này khi đối mặt với những nghịch cảnh này.</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Nó phải làm như vậy một cách nhất quán và có khả năng chịu lỗi (chúng tôi không muốn xử lý các sự kiện đã được xử lý nhưng đã bị sao chép bởi luồng nguồn vì nhiều lý do).</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Vì chúng tôi đã được xử lý nhưng đã bị sao chép bởi luồng nguồn vì nhiều lý do).</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Khi nhập dữ liệu, chúng tôi cũng thường xử lý dữ liệu đó trước khi lưu vào một nguồn lâu bền.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Quá trình này được gọi là ETL (Trích xuất, chuyển đổi và tải) cũng như sắp xếp dữ liệu.</a:t>
            </a: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39</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726185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4</a:t>
            </a:fld>
            <a:endParaRPr lang="ko-KR" altLang="en-US" dirty="0"/>
          </a:p>
        </p:txBody>
      </p:sp>
    </p:spTree>
    <p:extLst>
      <p:ext uri="{BB962C8B-B14F-4D97-AF65-F5344CB8AC3E}">
        <p14:creationId xmlns:p14="http://schemas.microsoft.com/office/powerpoint/2010/main" val="41704577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normAutofit fontScale="70000" lnSpcReduction="20000"/>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Khuyến khích học sinh suy nghĩ về một số khó khăn khi xử lý các luồng dữ liệu không giới hạn có thể là gì.</a:t>
            </a:r>
          </a:p>
          <a:p>
            <a:r>
              <a:rPr lang="vi-VN" altLang="ko-KR" b="0" dirty="0">
                <a:latin typeface="SamsungOne-400" panose="020B0503030303020204" pitchFamily="34" charset="0"/>
              </a:rPr>
              <a:t>Bắt đầu với ràng buộc mà chúng t</a:t>
            </a:r>
            <a:r>
              <a:rPr lang="en-US" altLang="ko-KR" b="0" dirty="0">
                <a:latin typeface="SamsungOne-400" panose="020B0503030303020204" pitchFamily="34" charset="0"/>
              </a:rPr>
              <a:t>a</a:t>
            </a:r>
            <a:r>
              <a:rPr lang="vi-VN" altLang="ko-KR" b="0" dirty="0">
                <a:latin typeface="SamsungOne-400" panose="020B0503030303020204" pitchFamily="34" charset="0"/>
              </a:rPr>
              <a:t> đang cố gắng hiểu rõ hơn trong thời gian thực dựa trên dữ liệu phát trực tuyến.</a:t>
            </a:r>
          </a:p>
          <a:p>
            <a:r>
              <a:rPr lang="vi-VN" altLang="ko-KR" b="0" dirty="0">
                <a:latin typeface="SamsungOne-400" panose="020B0503030303020204" pitchFamily="34" charset="0"/>
              </a:rPr>
              <a:t>Để có được cái nhìn sâu sắc đòi hỏi chúng ta phải xử lý dữ liệu khi chúng xuất hiện và theo thứ tự xuất hiện.</a:t>
            </a:r>
          </a:p>
          <a:p>
            <a:r>
              <a:rPr lang="vi-VN" altLang="ko-KR" b="0" dirty="0">
                <a:latin typeface="SamsungOne-400" panose="020B0503030303020204" pitchFamily="34" charset="0"/>
              </a:rPr>
              <a:t>Dữ liệu từ thượng nguồn có thể không phải lúc nào cũng đến theo thứ tự.</a:t>
            </a:r>
          </a:p>
          <a:p>
            <a:r>
              <a:rPr lang="vi-VN" altLang="ko-KR" b="0" dirty="0">
                <a:latin typeface="SamsungOne-400" panose="020B0503030303020204" pitchFamily="34" charset="0"/>
              </a:rPr>
              <a:t>Có thể đã có sự chậm trễ trong quá trình xử lý ngược dòng hoặc các sự kiện khác đã làm chậm quá trình gửi thư mới.</a:t>
            </a:r>
            <a:endParaRPr lang="en-US" altLang="ko-KR" b="0" dirty="0">
              <a:latin typeface="SamsungOne-400" panose="020B0503030303020204" pitchFamily="34" charset="0"/>
            </a:endParaRPr>
          </a:p>
          <a:p>
            <a:endParaRPr lang="en-US" altLang="ko-KR" b="0" dirty="0">
              <a:latin typeface="SamsungOne-400" panose="020B0503030303020204" pitchFamily="34" charset="0"/>
            </a:endParaRPr>
          </a:p>
          <a:p>
            <a:r>
              <a:rPr lang="vi-VN" altLang="ko-KR" b="0" dirty="0">
                <a:latin typeface="SamsungOne-400" panose="020B0503030303020204" pitchFamily="34" charset="0"/>
              </a:rPr>
              <a:t>Yêu cầu học sinh suy nghĩ về những gì có thể được thực hiện về điều này?</a:t>
            </a:r>
          </a:p>
          <a:p>
            <a:r>
              <a:rPr lang="vi-VN" altLang="ko-KR" b="0" dirty="0">
                <a:latin typeface="SamsungOne-400" panose="020B0503030303020204" pitchFamily="34" charset="0"/>
              </a:rPr>
              <a:t>Khuyến khích họ nghĩ về Windows và </a:t>
            </a:r>
            <a:r>
              <a:rPr lang="en-US" altLang="ko-KR" b="0" dirty="0">
                <a:latin typeface="SamsungOne-400" panose="020B0503030303020204" pitchFamily="34" charset="0"/>
              </a:rPr>
              <a:t>Watermarks</a:t>
            </a:r>
            <a:r>
              <a:rPr lang="vi-VN" altLang="ko-KR" b="0" dirty="0">
                <a:latin typeface="SamsungOne-400" panose="020B0503030303020204" pitchFamily="34" charset="0"/>
              </a:rPr>
              <a:t>.</a:t>
            </a:r>
          </a:p>
          <a:p>
            <a:r>
              <a:rPr lang="vi-VN" altLang="ko-KR" b="0" dirty="0">
                <a:latin typeface="SamsungOne-400" panose="020B0503030303020204" pitchFamily="34" charset="0"/>
              </a:rPr>
              <a:t>Tuy nhiên, học sinh sẽ không quen thuộc với những thuật ngữ này, điều đó không ngăn cản họ suy nghĩ về những thuật ngữ phi kỹ thuật.</a:t>
            </a:r>
          </a:p>
          <a:p>
            <a:r>
              <a:rPr lang="vi-VN" altLang="ko-KR" b="0" dirty="0">
                <a:latin typeface="SamsungOne-400" panose="020B0503030303020204" pitchFamily="34" charset="0"/>
              </a:rPr>
              <a:t>Ở đây, vấn đề không phải là thực sự giới thiệu cho sinh viên "khái niệm" về Windows và watermarks.</a:t>
            </a:r>
          </a:p>
          <a:p>
            <a:r>
              <a:rPr lang="vi-VN" altLang="ko-KR" b="0" dirty="0">
                <a:latin typeface="SamsungOne-400" panose="020B0503030303020204" pitchFamily="34" charset="0"/>
              </a:rPr>
              <a:t>Giữ cho cuộc thảo luận phi kỹ thuật. Đặt câu hỏi là "Chúng tôi đang tổ chức một sự kiện lớn trên trang web của mình và muốn tính xem người dùng có thể duyệt xem sự kiện trên trang web của chúng tôi như thế nào.</a:t>
            </a:r>
          </a:p>
          <a:p>
            <a:r>
              <a:rPr lang="vi-VN" altLang="ko-KR" b="0" dirty="0">
                <a:latin typeface="SamsungOne-400" panose="020B0503030303020204" pitchFamily="34" charset="0"/>
              </a:rPr>
              <a:t>Chúng tôi đã quyết định tổng hợp số lượng cứ sau năm phút.</a:t>
            </a:r>
          </a:p>
          <a:p>
            <a:r>
              <a:rPr lang="vi-VN" altLang="ko-KR" b="0" dirty="0">
                <a:latin typeface="SamsungOne-400" panose="020B0503030303020204" pitchFamily="34" charset="0"/>
              </a:rPr>
              <a:t>Đôi khi, vì có quá nhiều người dùng vào trang web của chúng tôi, dữ liệu weblog bị chậm và đến muộn.</a:t>
            </a:r>
          </a:p>
          <a:p>
            <a:r>
              <a:rPr lang="vi-VN" altLang="ko-KR" b="0" dirty="0">
                <a:latin typeface="SamsungOne-400" panose="020B0503030303020204" pitchFamily="34" charset="0"/>
              </a:rPr>
              <a:t>Một số điều mà công cụ phát trực tuyến dữ liệu của chúng tôi phải xử lý là gì?"</a:t>
            </a:r>
          </a:p>
          <a:p>
            <a:endParaRPr lang="vi-VN" altLang="ko-KR" b="0" dirty="0">
              <a:latin typeface="SamsungOne-400" panose="020B0503030303020204" pitchFamily="34" charset="0"/>
            </a:endParaRPr>
          </a:p>
          <a:p>
            <a:r>
              <a:rPr lang="vi-VN" altLang="ko-KR" b="0" dirty="0">
                <a:latin typeface="SamsungOne-400" panose="020B0503030303020204" pitchFamily="34" charset="0"/>
              </a:rPr>
              <a:t>Nếu bạn cảm thấy cần nói về Windows/</a:t>
            </a:r>
            <a:r>
              <a:rPr lang="en-US" altLang="ko-KR" b="0" dirty="0">
                <a:latin typeface="SamsungOne-400" panose="020B0503030303020204" pitchFamily="34" charset="0"/>
              </a:rPr>
              <a:t>Watermarks</a:t>
            </a:r>
            <a:r>
              <a:rPr lang="vi-VN" altLang="ko-KR" b="0" dirty="0">
                <a:latin typeface="SamsungOne-400" panose="020B0503030303020204" pitchFamily="34" charset="0"/>
              </a:rPr>
              <a:t>, một chiến lược là đặt vào một bối cảnh hoàn toàn khác.</a:t>
            </a:r>
          </a:p>
          <a:p>
            <a:r>
              <a:rPr lang="vi-VN" altLang="ko-KR" b="0" dirty="0">
                <a:latin typeface="SamsungOne-400" panose="020B0503030303020204" pitchFamily="34" charset="0"/>
              </a:rPr>
              <a:t>Bạn mới bắt đầu hẹn hò và muốn hẹn hò đi uống cà phê.</a:t>
            </a:r>
          </a:p>
          <a:p>
            <a:r>
              <a:rPr lang="vi-VN" altLang="ko-KR" b="0" dirty="0">
                <a:latin typeface="SamsungOne-400" panose="020B0503030303020204" pitchFamily="34" charset="0"/>
              </a:rPr>
              <a:t>Cô ấy (Anh ấy) đang chạy muộn.</a:t>
            </a:r>
          </a:p>
          <a:p>
            <a:r>
              <a:rPr lang="vi-VN" altLang="ko-KR" b="0" dirty="0">
                <a:latin typeface="SamsungOne-400" panose="020B0503030303020204" pitchFamily="34" charset="0"/>
              </a:rPr>
              <a:t>Bạn có khoảng thời gian 30 phút để gặp họ và đi chơi.</a:t>
            </a:r>
          </a:p>
          <a:p>
            <a:r>
              <a:rPr lang="vi-VN" altLang="ko-KR" b="0" dirty="0">
                <a:latin typeface="SamsungOne-400" panose="020B0503030303020204" pitchFamily="34" charset="0"/>
              </a:rPr>
              <a:t>Tuy nhiên, nếu bạn chạy đến lớp tiếp theo thay vì đi bộ, bạn có thể ở lại thêm khoảng 10 phút nữa.</a:t>
            </a:r>
          </a:p>
          <a:p>
            <a:r>
              <a:rPr lang="vi-VN" altLang="ko-KR" b="0" dirty="0">
                <a:latin typeface="SamsungOne-400" panose="020B0503030303020204" pitchFamily="34" charset="0"/>
              </a:rPr>
              <a:t>Vì vậy, trong câu chuyện này, chúng tôi đã giới thiệu loại </a:t>
            </a:r>
            <a:r>
              <a:rPr lang="en-US" altLang="ko-KR" b="0" dirty="0">
                <a:latin typeface="SamsungOne-400" panose="020B0503030303020204" pitchFamily="34" charset="0"/>
              </a:rPr>
              <a:t>Window</a:t>
            </a:r>
            <a:r>
              <a:rPr lang="en-US" altLang="ko-KR" b="0" baseline="0" dirty="0">
                <a:latin typeface="SamsungOne-400" panose="020B0503030303020204" pitchFamily="34" charset="0"/>
              </a:rPr>
              <a:t> </a:t>
            </a:r>
            <a:r>
              <a:rPr lang="vi-VN" altLang="ko-KR" b="0" dirty="0">
                <a:latin typeface="SamsungOne-400" panose="020B0503030303020204" pitchFamily="34" charset="0"/>
              </a:rPr>
              <a:t>(30 phút) và </a:t>
            </a:r>
            <a:r>
              <a:rPr lang="en-US" altLang="ko-KR" b="0" dirty="0">
                <a:latin typeface="SamsungOne-400" panose="020B0503030303020204" pitchFamily="34" charset="0"/>
              </a:rPr>
              <a:t>Watermark</a:t>
            </a:r>
            <a:r>
              <a:rPr lang="en-US" altLang="ko-KR" b="0" baseline="0" dirty="0">
                <a:latin typeface="SamsungOne-400" panose="020B0503030303020204" pitchFamily="34" charset="0"/>
              </a:rPr>
              <a:t> </a:t>
            </a:r>
            <a:r>
              <a:rPr lang="vi-VN" altLang="ko-KR" b="0" dirty="0">
                <a:latin typeface="SamsungOne-400" panose="020B0503030303020204" pitchFamily="34" charset="0"/>
              </a:rPr>
              <a:t>(có thể đợi thêm 10 phút nữa).</a:t>
            </a:r>
          </a:p>
          <a:p>
            <a:r>
              <a:rPr lang="vi-VN" altLang="ko-KR" b="0" dirty="0">
                <a:latin typeface="SamsungOne-400" panose="020B0503030303020204" pitchFamily="34" charset="0"/>
              </a:rPr>
              <a:t>Sáng tạo. Hãy đến với một câu chuyện phù hợp nhất cho khán giả của bạn.</a:t>
            </a:r>
            <a:endParaRPr lang="en-US" altLang="ko-KR" b="0" dirty="0">
              <a:latin typeface="SamsungOne-400" panose="020B0503030303020204" pitchFamily="34" charset="0"/>
            </a:endParaRPr>
          </a:p>
          <a:p>
            <a:endParaRPr lang="en-US" altLang="ko-KR" b="0" u="sng" dirty="0">
              <a:latin typeface="SamsungOne-400" panose="020B0503030303020204" pitchFamily="34" charset="0"/>
            </a:endParaRPr>
          </a:p>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p>
          <a:p>
            <a:pPr>
              <a:defRPr/>
            </a:pPr>
            <a:r>
              <a:rPr lang="vi-VN" sz="1200" b="0" kern="1200" dirty="0">
                <a:solidFill>
                  <a:schemeClr val="tx1"/>
                </a:solidFill>
                <a:latin typeface="SamsungOne-400" panose="020B0503030303020204" pitchFamily="34" charset="0"/>
                <a:ea typeface="+mn-ea"/>
                <a:cs typeface="+mn-cs"/>
              </a:rPr>
              <a:t>Các luồng dữ liệu không giới hạn phải được xử lý trong thời gian thực.</a:t>
            </a:r>
          </a:p>
          <a:p>
            <a:pPr>
              <a:defRPr/>
            </a:pPr>
            <a:r>
              <a:rPr lang="vi-VN" sz="1200" b="0" kern="1200" dirty="0">
                <a:solidFill>
                  <a:schemeClr val="tx1"/>
                </a:solidFill>
                <a:latin typeface="SamsungOne-400" panose="020B0503030303020204" pitchFamily="34" charset="0"/>
                <a:ea typeface="+mn-ea"/>
                <a:cs typeface="+mn-cs"/>
              </a:rPr>
              <a:t>Không có cơ hội để đợi toàn bộ luồng được đọc vì chúng tôi không mong đợi luồng kết thúc.</a:t>
            </a:r>
          </a:p>
          <a:p>
            <a:pPr>
              <a:defRPr/>
            </a:pPr>
            <a:r>
              <a:rPr lang="vi-VN" sz="1200" b="0" kern="1200" dirty="0">
                <a:solidFill>
                  <a:schemeClr val="tx1"/>
                </a:solidFill>
                <a:latin typeface="SamsungOne-400" panose="020B0503030303020204" pitchFamily="34" charset="0"/>
                <a:ea typeface="+mn-ea"/>
                <a:cs typeface="+mn-cs"/>
              </a:rPr>
              <a:t>Các sự kiện trong luồng thường phải được xử lý theo thứ tự cụ thể để tạo kết quả truy vấn có bất kỳ kết quả có ý nghĩa nào.</a:t>
            </a:r>
          </a:p>
          <a:p>
            <a:pPr>
              <a:defRPr/>
            </a:pPr>
            <a:r>
              <a:rPr lang="vi-VN" sz="1200" b="0" kern="1200" dirty="0">
                <a:solidFill>
                  <a:schemeClr val="tx1"/>
                </a:solidFill>
                <a:latin typeface="SamsungOne-400" panose="020B0503030303020204" pitchFamily="34" charset="0"/>
                <a:ea typeface="+mn-ea"/>
                <a:cs typeface="+mn-cs"/>
              </a:rPr>
              <a:t>Ví dụ: nếu chúng tôi đang xử lý dữ liệu cảm biến đến và nhiệt độ trên một trong các cảm biến tăng lên, thì sự kiện đó phải được xử lý với tất cả dữ liệu cảm biến khác xung quanh sự kiện đó để hiểu rõ hơn về những gì đã xảy ra.</a:t>
            </a:r>
            <a:endParaRPr lang="ko-KR" altLang="en-US" sz="1200" kern="1200" dirty="0">
              <a:solidFill>
                <a:schemeClr val="tx1"/>
              </a:solidFill>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40</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9093834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normAutofit fontScale="70000" lnSpcReduction="20000"/>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Trong kiến trúc Lambda, chúng tôi tạo ra 2 công cụ xử lý.</a:t>
            </a:r>
          </a:p>
          <a:p>
            <a:r>
              <a:rPr lang="vi-VN" altLang="ko-KR" b="0" dirty="0">
                <a:latin typeface="SamsungOne-400" panose="020B0503030303020204" pitchFamily="34" charset="0"/>
              </a:rPr>
              <a:t>Công cụ </a:t>
            </a:r>
            <a:r>
              <a:rPr lang="en-US" altLang="ko-KR" b="0" dirty="0">
                <a:latin typeface="SamsungOne-400" panose="020B0503030303020204" pitchFamily="34" charset="0"/>
              </a:rPr>
              <a:t>batch </a:t>
            </a:r>
            <a:r>
              <a:rPr lang="vi-VN" altLang="ko-KR" b="0" dirty="0">
                <a:latin typeface="SamsungOne-400" panose="020B0503030303020204" pitchFamily="34" charset="0"/>
              </a:rPr>
              <a:t>xử lý dữ liệu ở trạng thái nghỉ, công cụ </a:t>
            </a:r>
            <a:r>
              <a:rPr lang="en-US" altLang="ko-KR" b="0" dirty="0" err="1">
                <a:latin typeface="SamsungOne-400" panose="020B0503030303020204" pitchFamily="34" charset="0"/>
              </a:rPr>
              <a:t>luồng</a:t>
            </a:r>
            <a:r>
              <a:rPr lang="en-US" altLang="ko-KR" b="0" baseline="0" dirty="0">
                <a:latin typeface="SamsungOne-400" panose="020B0503030303020204" pitchFamily="34" charset="0"/>
              </a:rPr>
              <a:t> </a:t>
            </a:r>
            <a:r>
              <a:rPr lang="vi-VN" altLang="ko-KR" b="0" dirty="0">
                <a:latin typeface="SamsungOne-400" panose="020B0503030303020204" pitchFamily="34" charset="0"/>
              </a:rPr>
              <a:t>xử lý dữ liệu đang chuyển động.</a:t>
            </a:r>
          </a:p>
          <a:p>
            <a:r>
              <a:rPr lang="vi-VN" altLang="ko-KR" b="0" dirty="0">
                <a:latin typeface="SamsungOne-400" panose="020B0503030303020204" pitchFamily="34" charset="0"/>
              </a:rPr>
              <a:t>Chúng tôi kết hợp ở đó hai kết quả trong lớp phục vụ.</a:t>
            </a:r>
          </a:p>
          <a:p>
            <a:r>
              <a:rPr lang="vi-VN" altLang="ko-KR" b="0" dirty="0">
                <a:latin typeface="SamsungOne-400" panose="020B0503030303020204" pitchFamily="34" charset="0"/>
              </a:rPr>
              <a:t>Phía lô cung cấp cho chúng tôi thông tin chi tiết về lịch sử trong khi quy trình phát trực tuyến cung cấp cho chúng tôi thông tin chi tiết về sự kiện hiện tại theo thời gian thực.</a:t>
            </a:r>
          </a:p>
          <a:p>
            <a:r>
              <a:rPr lang="vi-VN" altLang="ko-KR" b="0" dirty="0">
                <a:latin typeface="SamsungOne-400" panose="020B0503030303020204" pitchFamily="34" charset="0"/>
              </a:rPr>
              <a:t>Khi chúng tôi kết hợp hai chế độ xem trong lớp phục vụ, chúng tôi có thể so sánh .vs lịch sử. các sự kiện hiện tại.</a:t>
            </a:r>
          </a:p>
          <a:p>
            <a:r>
              <a:rPr lang="vi-VN" altLang="ko-KR" b="0" dirty="0">
                <a:latin typeface="SamsungOne-400" panose="020B0503030303020204" pitchFamily="34" charset="0"/>
              </a:rPr>
              <a:t>Kịch bản trường hợp sử dụng cho kiểu kiến trúc này là phát hiện bất thường.</a:t>
            </a:r>
          </a:p>
          <a:p>
            <a:r>
              <a:rPr lang="vi-VN" altLang="ko-KR" b="0" dirty="0">
                <a:latin typeface="SamsungOne-400" panose="020B0503030303020204" pitchFamily="34" charset="0"/>
              </a:rPr>
              <a:t>Trong sản xuất, đây có thể là phát hiện dữ liệu cảm biến nằm ngoài điều kiện hoạt động bình thường.</a:t>
            </a:r>
          </a:p>
          <a:p>
            <a:r>
              <a:rPr lang="vi-VN" altLang="ko-KR" b="0" dirty="0">
                <a:latin typeface="SamsungOne-400" panose="020B0503030303020204" pitchFamily="34" charset="0"/>
              </a:rPr>
              <a:t>Trong các trường hợp sử dụng tài chính, đây có thể là phát hiện các giao dịch gian lận.</a:t>
            </a:r>
          </a:p>
          <a:p>
            <a:r>
              <a:rPr lang="vi-VN" altLang="ko-KR" b="0" dirty="0">
                <a:latin typeface="SamsungOne-400" panose="020B0503030303020204" pitchFamily="34" charset="0"/>
              </a:rPr>
              <a:t>Nhược điểm của kiến trúc Lambda là doanh nghiệp phải phát triển và duy trì 2 ứng dụng riêng biệt để xử lý dữ liệu theo lô và dữ liệu theo thời gian thực.</a:t>
            </a:r>
          </a:p>
          <a:p>
            <a:r>
              <a:rPr lang="vi-VN" altLang="ko-KR" b="0" dirty="0">
                <a:latin typeface="SamsungOne-400" panose="020B0503030303020204" pitchFamily="34" charset="0"/>
              </a:rPr>
              <a:t>Đây là một rào cản lớn đối với nhiều công ty.</a:t>
            </a:r>
          </a:p>
          <a:p>
            <a:endParaRPr lang="vi-VN" altLang="ko-KR" b="0" dirty="0">
              <a:latin typeface="SamsungOne-400" panose="020B0503030303020204" pitchFamily="34" charset="0"/>
            </a:endParaRPr>
          </a:p>
          <a:p>
            <a:r>
              <a:rPr lang="vi-VN" altLang="ko-KR" b="0" dirty="0">
                <a:latin typeface="SamsungOne-400" panose="020B0503030303020204" pitchFamily="34" charset="0"/>
              </a:rPr>
              <a:t>Bằng cách phân loại lại 2 luồng ở trên thành luồng dữ liệu bị chặn và không bị chặn, chúng tôi có thể xử lý hiệu quả cả hai chế độ xem bằng cùng một công cụ.</a:t>
            </a:r>
          </a:p>
          <a:p>
            <a:r>
              <a:rPr lang="vi-VN" altLang="ko-KR" b="0" dirty="0">
                <a:latin typeface="SamsungOne-400" panose="020B0503030303020204" pitchFamily="34" charset="0"/>
              </a:rPr>
              <a:t>Đây là cơ sở của kiến trúc Kappa.</a:t>
            </a:r>
          </a:p>
          <a:p>
            <a:r>
              <a:rPr lang="vi-VN" altLang="ko-KR" b="0" dirty="0">
                <a:latin typeface="SamsungOne-400" panose="020B0503030303020204" pitchFamily="34" charset="0"/>
              </a:rPr>
              <a:t>Kiến trúc Kappa cho phép các doanh nghiệp phát triển và duy trì một công cụ xử lý và nhập duy nhất vì cả dữ liệu ở trạng thái nghỉ và dữ liệu đang chuyển động đều được coi là luồng dữ liệu.</a:t>
            </a:r>
            <a:endParaRPr lang="en-US" altLang="ko-KR" b="0" dirty="0">
              <a:latin typeface="SamsungOne-400" panose="020B0503030303020204" pitchFamily="34" charset="0"/>
            </a:endParaRPr>
          </a:p>
          <a:p>
            <a:endParaRPr lang="en-US" altLang="ko-KR" b="0" dirty="0">
              <a:latin typeface="SamsungOne-400" panose="020B0503030303020204" pitchFamily="34" charset="0"/>
            </a:endParaRPr>
          </a:p>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ore-KR" sz="1200" b="0" kern="1200" dirty="0">
                <a:solidFill>
                  <a:schemeClr val="tx1"/>
                </a:solidFill>
                <a:latin typeface="SamsungOne-400" panose="020B0503030303020204" pitchFamily="34" charset="0"/>
                <a:ea typeface="+mn-ea"/>
                <a:cs typeface="+mn-cs"/>
              </a:rPr>
              <a:t>Có rất nhiều sự linh hoạt hơn trong việc nhập và xử lý dữ liệu có giới hạn.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ore-KR" sz="1200" b="0" kern="1200" dirty="0">
                <a:solidFill>
                  <a:schemeClr val="tx1"/>
                </a:solidFill>
                <a:latin typeface="SamsungOne-400" panose="020B0503030303020204" pitchFamily="34" charset="0"/>
                <a:ea typeface="+mn-ea"/>
                <a:cs typeface="+mn-cs"/>
              </a:rPr>
              <a:t>Điều này là do chúng tôi biết rằng cuối cùng sẽ có kết thúc và do đó, không cần phải xử lý theo thời gian thực.</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ore-KR" sz="1200" b="0" kern="1200" dirty="0">
                <a:solidFill>
                  <a:schemeClr val="tx1"/>
                </a:solidFill>
                <a:latin typeface="SamsungOne-400" panose="020B0503030303020204" pitchFamily="34" charset="0"/>
                <a:ea typeface="+mn-ea"/>
                <a:cs typeface="+mn-cs"/>
              </a:rPr>
              <a:t>Chúng tôi có thể nhập toàn bộ tập dữ liệu trước khi phải xử lý nó.</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ore-KR" sz="1200" b="0" kern="1200" dirty="0">
                <a:solidFill>
                  <a:schemeClr val="tx1"/>
                </a:solidFill>
                <a:latin typeface="SamsungOne-400" panose="020B0503030303020204" pitchFamily="34" charset="0"/>
                <a:ea typeface="+mn-ea"/>
                <a:cs typeface="+mn-cs"/>
              </a:rPr>
              <a:t>Đặt hàng cũng linh hoạt hơn nhiều vì dữ liệu có thể được xử lý sau khi lưu trữ.</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ore-KR" sz="1200" b="0" kern="1200" dirty="0">
                <a:solidFill>
                  <a:schemeClr val="tx1"/>
                </a:solidFill>
                <a:latin typeface="SamsungOne-400" panose="020B0503030303020204" pitchFamily="34" charset="0"/>
                <a:ea typeface="+mn-ea"/>
                <a:cs typeface="+mn-cs"/>
              </a:rPr>
              <a:t>Vì chúng tôi đã lưu trữ toàn bộ tập dữ liệu nên chúng tôi luôn có thể sử dụng dữ liệu để phù hợp với các điều kiện truy vấn của mình.</a:t>
            </a:r>
            <a:endParaRPr lang="en-US" altLang="ko-Kore-KR" sz="1200" b="0" kern="1200" dirty="0">
              <a:solidFill>
                <a:schemeClr val="tx1"/>
              </a:solidFill>
              <a:latin typeface="SamsungOne-400" panose="020B0503030303020204" pitchFamily="34" charset="0"/>
              <a:ea typeface="+mn-ea"/>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KR" altLang="ko-Kore-KR" sz="1200" b="1" kern="1200" dirty="0">
              <a:solidFill>
                <a:schemeClr val="tx1"/>
              </a:solidFill>
              <a:latin typeface="SamsungOne-400" panose="020B0503030303020204" pitchFamily="34" charset="0"/>
              <a:ea typeface="+mn-ea"/>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ore-KR" sz="1200" b="1" kern="1200" dirty="0">
                <a:solidFill>
                  <a:schemeClr val="tx1"/>
                </a:solidFill>
                <a:latin typeface="SamsungOne-400" panose="020B0503030303020204" pitchFamily="34" charset="0"/>
                <a:ea typeface="+mn-ea"/>
                <a:cs typeface="+mn-cs"/>
              </a:rPr>
              <a:t>[</a:t>
            </a:r>
            <a:r>
              <a:rPr lang="en-US" altLang="ko-Kore-KR" sz="1200" b="1" kern="1200" dirty="0" err="1">
                <a:solidFill>
                  <a:schemeClr val="tx1"/>
                </a:solidFill>
                <a:latin typeface="SamsungOne-400" panose="020B0503030303020204" pitchFamily="34" charset="0"/>
                <a:ea typeface="+mn-ea"/>
                <a:cs typeface="+mn-cs"/>
              </a:rPr>
              <a:t>Tài</a:t>
            </a:r>
            <a:r>
              <a:rPr lang="en-US" altLang="ko-Kore-KR" sz="1200" b="1" kern="1200" baseline="0" dirty="0">
                <a:solidFill>
                  <a:schemeClr val="tx1"/>
                </a:solidFill>
                <a:latin typeface="SamsungOne-400" panose="020B0503030303020204" pitchFamily="34" charset="0"/>
                <a:ea typeface="+mn-ea"/>
                <a:cs typeface="+mn-cs"/>
              </a:rPr>
              <a:t> </a:t>
            </a:r>
            <a:r>
              <a:rPr lang="en-US" altLang="ko-Kore-KR" sz="1200" b="1" kern="1200" baseline="0" dirty="0" err="1">
                <a:solidFill>
                  <a:schemeClr val="tx1"/>
                </a:solidFill>
                <a:latin typeface="SamsungOne-400" panose="020B0503030303020204" pitchFamily="34" charset="0"/>
                <a:ea typeface="+mn-ea"/>
                <a:cs typeface="+mn-cs"/>
              </a:rPr>
              <a:t>liệu</a:t>
            </a:r>
            <a:r>
              <a:rPr lang="en-US" altLang="ko-Kore-KR" sz="1200" b="1" kern="1200" baseline="0" dirty="0">
                <a:solidFill>
                  <a:schemeClr val="tx1"/>
                </a:solidFill>
                <a:latin typeface="SamsungOne-400" panose="020B0503030303020204" pitchFamily="34" charset="0"/>
                <a:ea typeface="+mn-ea"/>
                <a:cs typeface="+mn-cs"/>
              </a:rPr>
              <a:t> </a:t>
            </a:r>
            <a:r>
              <a:rPr lang="en-US" altLang="ko-Kore-KR" sz="1200" b="1" kern="1200" baseline="0" dirty="0" err="1">
                <a:solidFill>
                  <a:schemeClr val="tx1"/>
                </a:solidFill>
                <a:latin typeface="SamsungOne-400" panose="020B0503030303020204" pitchFamily="34" charset="0"/>
                <a:ea typeface="+mn-ea"/>
                <a:cs typeface="+mn-cs"/>
              </a:rPr>
              <a:t>tham</a:t>
            </a:r>
            <a:r>
              <a:rPr lang="en-US" altLang="ko-Kore-KR" sz="1200" b="1" kern="1200" baseline="0" dirty="0">
                <a:solidFill>
                  <a:schemeClr val="tx1"/>
                </a:solidFill>
                <a:latin typeface="SamsungOne-400" panose="020B0503030303020204" pitchFamily="34" charset="0"/>
                <a:ea typeface="+mn-ea"/>
                <a:cs typeface="+mn-cs"/>
              </a:rPr>
              <a:t> </a:t>
            </a:r>
            <a:r>
              <a:rPr lang="en-US" altLang="ko-Kore-KR" sz="1200" b="1" kern="1200" baseline="0" dirty="0" err="1">
                <a:solidFill>
                  <a:schemeClr val="tx1"/>
                </a:solidFill>
                <a:latin typeface="SamsungOne-400" panose="020B0503030303020204" pitchFamily="34" charset="0"/>
                <a:ea typeface="+mn-ea"/>
                <a:cs typeface="+mn-cs"/>
              </a:rPr>
              <a:t>khảo</a:t>
            </a:r>
            <a:r>
              <a:rPr lang="en-KR" altLang="ko-Kore-KR" sz="1200" b="1" kern="1200" dirty="0">
                <a:solidFill>
                  <a:schemeClr val="tx1"/>
                </a:solidFill>
                <a:latin typeface="SamsungOne-400" panose="020B0503030303020204" pitchFamily="34" charset="0"/>
                <a:ea typeface="+mn-ea"/>
                <a:cs typeface="+mn-cs"/>
              </a:rPr>
              <a:t>]</a:t>
            </a:r>
          </a:p>
          <a:p>
            <a:r>
              <a:rPr lang="en-US" altLang="ko-KR" sz="1200" b="0" kern="1200" dirty="0">
                <a:solidFill>
                  <a:schemeClr val="tx1"/>
                </a:solidFill>
                <a:latin typeface="SamsungOne-400" panose="020B0503030303020204" pitchFamily="34" charset="0"/>
                <a:cs typeface="+mn-cs"/>
              </a:rPr>
              <a:t>https://flink.apache.org/flink-architecture.html</a:t>
            </a:r>
            <a:endParaRPr lang="ko-KR" altLang="en-US" sz="1200" b="0" kern="1200" dirty="0">
              <a:solidFill>
                <a:schemeClr val="tx1"/>
              </a:solidFill>
              <a:latin typeface="SamsungOne-400" panose="020B0503030303020204" pitchFamily="34" charset="0"/>
              <a:cs typeface="+mn-cs"/>
            </a:endParaRPr>
          </a:p>
          <a:p>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41</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1907240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normAutofit fontScale="92500" lnSpcReduction="20000"/>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sz="1200" b="0" kern="1200" dirty="0">
                <a:solidFill>
                  <a:schemeClr val="tx1"/>
                </a:solidFill>
                <a:latin typeface="SamsungOne-400" panose="020B0503030303020204" pitchFamily="34" charset="0"/>
                <a:cs typeface="+mn-cs"/>
              </a:rPr>
              <a:t>Những sinh viên tinh ý có thể quan sát thấy rằng một số chuỗi dữ liệu có thể đến trong ranh giới của lô vi mô nhưng lại kết thúc ở lô vi mô tiếp theo.</a:t>
            </a:r>
          </a:p>
          <a:p>
            <a:r>
              <a:rPr lang="vi-VN" altLang="ko-KR" sz="1200" b="0" kern="1200" dirty="0">
                <a:solidFill>
                  <a:schemeClr val="tx1"/>
                </a:solidFill>
                <a:latin typeface="SamsungOne-400" panose="020B0503030303020204" pitchFamily="34" charset="0"/>
                <a:cs typeface="+mn-cs"/>
              </a:rPr>
              <a:t>Điều gì xảy ra với các loại dữ liệu này.</a:t>
            </a:r>
          </a:p>
          <a:p>
            <a:r>
              <a:rPr lang="vi-VN" altLang="ko-KR" sz="1200" b="0" kern="1200" dirty="0">
                <a:solidFill>
                  <a:schemeClr val="tx1"/>
                </a:solidFill>
                <a:latin typeface="SamsungOne-400" panose="020B0503030303020204" pitchFamily="34" charset="0"/>
                <a:cs typeface="+mn-cs"/>
              </a:rPr>
              <a:t>Hãy cho học sinh biết rằng đây sẽ là một trong những cân nhắc thiết kế nền tảng phát trực tuyến, tuy nhiên, đừng đi sâu vào chi tiết.</a:t>
            </a:r>
          </a:p>
          <a:p>
            <a:r>
              <a:rPr lang="vi-VN" altLang="ko-KR" sz="1200" b="0" kern="1200" dirty="0">
                <a:solidFill>
                  <a:schemeClr val="tx1"/>
                </a:solidFill>
                <a:latin typeface="SamsungOne-400" panose="020B0503030303020204" pitchFamily="34" charset="0"/>
                <a:cs typeface="+mn-cs"/>
              </a:rPr>
              <a:t>Có thể nói rằng trong kiến trúc đơn giản nhất, chúng tôi sẽ đưa sự kiện (tin nhắn) vào lô vi mô nơi nó kết thúc.</a:t>
            </a:r>
          </a:p>
          <a:p>
            <a:endParaRPr lang="vi-VN" altLang="ko-KR" sz="1200" b="0" kern="1200" dirty="0">
              <a:solidFill>
                <a:schemeClr val="tx1"/>
              </a:solidFill>
              <a:latin typeface="SamsungOne-400" panose="020B0503030303020204" pitchFamily="34" charset="0"/>
              <a:cs typeface="+mn-cs"/>
            </a:endParaRPr>
          </a:p>
          <a:p>
            <a:r>
              <a:rPr lang="vi-VN" altLang="ko-KR" sz="1200" b="0" kern="1200" dirty="0">
                <a:solidFill>
                  <a:schemeClr val="tx1"/>
                </a:solidFill>
                <a:latin typeface="SamsungOne-400" panose="020B0503030303020204" pitchFamily="34" charset="0"/>
                <a:cs typeface="+mn-cs"/>
              </a:rPr>
              <a:t>Trong các chương sau, nơi chúng ta thảo luận chi tiết hơn về xử lý luồng dữ liệu, chúng ta sẽ thảo luận về khái niệm cửa sổ trượt và thác nước.</a:t>
            </a:r>
          </a:p>
          <a:p>
            <a:r>
              <a:rPr lang="vi-VN" altLang="ko-KR" sz="1200" b="0" kern="1200" dirty="0">
                <a:solidFill>
                  <a:schemeClr val="tx1"/>
                </a:solidFill>
                <a:latin typeface="SamsungOne-400" panose="020B0503030303020204" pitchFamily="34" charset="0"/>
                <a:cs typeface="+mn-cs"/>
              </a:rPr>
              <a:t>Trong những kiến trúc phức tạp hơn này, nơi chúng ta có </a:t>
            </a:r>
            <a:r>
              <a:rPr lang="en-US" altLang="ko-KR" sz="1200" b="0" kern="1200" dirty="0">
                <a:solidFill>
                  <a:schemeClr val="tx1"/>
                </a:solidFill>
                <a:latin typeface="SamsungOne-400" panose="020B0503030303020204" pitchFamily="34" charset="0"/>
                <a:cs typeface="+mn-cs"/>
              </a:rPr>
              <a:t>windows</a:t>
            </a:r>
            <a:r>
              <a:rPr lang="en-US" altLang="ko-KR" sz="1200" b="0" kern="1200" baseline="0" dirty="0">
                <a:solidFill>
                  <a:schemeClr val="tx1"/>
                </a:solidFill>
                <a:latin typeface="SamsungOne-400" panose="020B0503030303020204" pitchFamily="34" charset="0"/>
                <a:cs typeface="+mn-cs"/>
              </a:rPr>
              <a:t> </a:t>
            </a:r>
            <a:r>
              <a:rPr lang="vi-VN" altLang="ko-KR" sz="1200" b="0" kern="1200" dirty="0">
                <a:solidFill>
                  <a:schemeClr val="tx1"/>
                </a:solidFill>
                <a:latin typeface="SamsungOne-400" panose="020B0503030303020204" pitchFamily="34" charset="0"/>
                <a:cs typeface="+mn-cs"/>
              </a:rPr>
              <a:t>và </a:t>
            </a:r>
            <a:r>
              <a:rPr lang="en-US" altLang="ko-KR" sz="1200" b="0" kern="1200" dirty="0">
                <a:solidFill>
                  <a:schemeClr val="tx1"/>
                </a:solidFill>
                <a:latin typeface="SamsungOne-400" panose="020B0503030303020204" pitchFamily="34" charset="0"/>
                <a:cs typeface="+mn-cs"/>
              </a:rPr>
              <a:t>waterfalls</a:t>
            </a:r>
            <a:r>
              <a:rPr lang="en-US" altLang="ko-KR" sz="1200" b="0" kern="1200" baseline="0" dirty="0">
                <a:solidFill>
                  <a:schemeClr val="tx1"/>
                </a:solidFill>
                <a:latin typeface="SamsungOne-400" panose="020B0503030303020204" pitchFamily="34" charset="0"/>
                <a:cs typeface="+mn-cs"/>
              </a:rPr>
              <a:t> </a:t>
            </a:r>
            <a:r>
              <a:rPr lang="vi-VN" altLang="ko-KR" sz="1200" b="0" kern="1200" dirty="0">
                <a:solidFill>
                  <a:schemeClr val="tx1"/>
                </a:solidFill>
                <a:latin typeface="SamsungOne-400" panose="020B0503030303020204" pitchFamily="34" charset="0"/>
                <a:cs typeface="+mn-cs"/>
              </a:rPr>
              <a:t>(đối với thư đến muộn), sẽ cần có một hệ thống tinh vi hơn, giữ một bản sao của tất cả thư trong cửa sổ, trong khi chờ thác nước hết hạn.</a:t>
            </a:r>
            <a:endParaRPr lang="en-US" altLang="ko-KR" sz="1200" b="0" kern="1200" dirty="0">
              <a:solidFill>
                <a:schemeClr val="tx1"/>
              </a:solidFill>
              <a:latin typeface="SamsungOne-400" panose="020B0503030303020204" pitchFamily="34" charset="0"/>
              <a:cs typeface="+mn-cs"/>
            </a:endParaRPr>
          </a:p>
          <a:p>
            <a:endParaRPr lang="en-US" altLang="ko-KR" b="0" u="sng" dirty="0">
              <a:latin typeface="SamsungOne-400" panose="020B0503030303020204" pitchFamily="34" charset="0"/>
            </a:endParaRPr>
          </a:p>
          <a:p>
            <a:r>
              <a:rPr lang="en-US" altLang="ko-KR" b="1" u="none" dirty="0">
                <a:latin typeface="SamsungOne-400" panose="020B0503030303020204" pitchFamily="34" charset="0"/>
              </a:rPr>
              <a:t>[Key Message]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ore-KR" sz="1200" b="0" kern="1200" dirty="0">
                <a:solidFill>
                  <a:schemeClr val="tx1"/>
                </a:solidFill>
                <a:latin typeface="SamsungOne-400" panose="020B0503030303020204" pitchFamily="34" charset="0"/>
                <a:ea typeface="+mn-ea"/>
                <a:cs typeface="+mn-cs"/>
              </a:rPr>
              <a:t>There are typically 2 ways to process streaming data - micro-batch</a:t>
            </a:r>
            <a:r>
              <a:rPr lang="en-US" altLang="ko-Kore-KR" sz="1200" b="0" kern="1200" dirty="0">
                <a:solidFill>
                  <a:schemeClr val="tx1"/>
                </a:solidFill>
                <a:latin typeface="SamsungOne-400" panose="020B0503030303020204" pitchFamily="34" charset="0"/>
                <a:ea typeface="+mn-ea"/>
                <a:cs typeface="+mn-cs"/>
              </a:rPr>
              <a:t>e</a:t>
            </a:r>
            <a:r>
              <a:rPr lang="en-KR" altLang="ko-Kore-KR" sz="1200" b="0" kern="1200" dirty="0">
                <a:solidFill>
                  <a:schemeClr val="tx1"/>
                </a:solidFill>
                <a:latin typeface="SamsungOne-400" panose="020B0503030303020204" pitchFamily="34" charset="0"/>
                <a:ea typeface="+mn-ea"/>
                <a:cs typeface="+mn-cs"/>
              </a:rPr>
              <a:t>s and event/trigger driven. </a:t>
            </a:r>
            <a:endParaRPr lang="en-US" altLang="ko-Kore-KR" sz="1200" b="0" kern="1200" dirty="0">
              <a:solidFill>
                <a:schemeClr val="tx1"/>
              </a:solidFill>
              <a:latin typeface="SamsungOne-400" panose="020B0503030303020204" pitchFamily="34" charset="0"/>
              <a:ea typeface="+mn-ea"/>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ore-KR" sz="1200" b="0" kern="1200" dirty="0">
                <a:solidFill>
                  <a:schemeClr val="tx1"/>
                </a:solidFill>
                <a:latin typeface="SamsungOne-400" panose="020B0503030303020204" pitchFamily="34" charset="0"/>
                <a:ea typeface="+mn-ea"/>
                <a:cs typeface="+mn-cs"/>
              </a:rPr>
              <a:t>In micro-batch processing, we cut the incoming stream into mini batches based on some criteria.</a:t>
            </a:r>
            <a:r>
              <a:rPr lang="en-US" altLang="ko-Kore-KR" sz="1200" b="0" kern="1200" dirty="0">
                <a:solidFill>
                  <a:schemeClr val="tx1"/>
                </a:solidFill>
                <a:latin typeface="SamsungOne-400" panose="020B0503030303020204" pitchFamily="34" charset="0"/>
                <a:ea typeface="+mn-ea"/>
                <a:cs typeface="+mn-cs"/>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ore-KR" sz="1200" b="0" kern="1200" dirty="0">
                <a:solidFill>
                  <a:schemeClr val="tx1"/>
                </a:solidFill>
                <a:latin typeface="SamsungOne-400" panose="020B0503030303020204" pitchFamily="34" charset="0"/>
                <a:ea typeface="+mn-ea"/>
                <a:cs typeface="+mn-cs"/>
              </a:rPr>
              <a:t>Typically, time is used as the criteria. </a:t>
            </a:r>
            <a:endParaRPr lang="en-US" altLang="ko-Kore-KR" sz="1200" b="0" kern="1200" dirty="0">
              <a:solidFill>
                <a:schemeClr val="tx1"/>
              </a:solidFill>
              <a:latin typeface="SamsungOne-400" panose="020B0503030303020204" pitchFamily="34" charset="0"/>
              <a:ea typeface="+mn-ea"/>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ore-KR" sz="1200" b="0" kern="1200" dirty="0">
                <a:solidFill>
                  <a:schemeClr val="tx1"/>
                </a:solidFill>
                <a:latin typeface="SamsungOne-400" panose="020B0503030303020204" pitchFamily="34" charset="0"/>
                <a:ea typeface="+mn-ea"/>
                <a:cs typeface="+mn-cs"/>
              </a:rPr>
              <a:t>So, we might create a new micro-batch every 10 seconds.</a:t>
            </a:r>
            <a:r>
              <a:rPr lang="en-US" altLang="ko-Kore-KR" sz="1200" b="0" kern="1200" dirty="0">
                <a:solidFill>
                  <a:schemeClr val="tx1"/>
                </a:solidFill>
                <a:latin typeface="SamsungOne-400" panose="020B0503030303020204" pitchFamily="34" charset="0"/>
                <a:ea typeface="+mn-ea"/>
                <a:cs typeface="+mn-cs"/>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ore-KR" sz="1200" b="0" kern="1200" dirty="0">
                <a:solidFill>
                  <a:schemeClr val="tx1"/>
                </a:solidFill>
                <a:latin typeface="SamsungOne-400" panose="020B0503030303020204" pitchFamily="34" charset="0"/>
                <a:ea typeface="+mn-ea"/>
                <a:cs typeface="+mn-cs"/>
              </a:rPr>
              <a:t>All streaming data that arrives within each 10 second window is grouped togather and processed</a:t>
            </a:r>
            <a:r>
              <a:rPr lang="en-US" altLang="ko-Kore-KR" sz="1200" b="0" kern="1200" dirty="0">
                <a:solidFill>
                  <a:schemeClr val="tx1"/>
                </a:solidFill>
                <a:latin typeface="SamsungOne-400" panose="020B0503030303020204" pitchFamily="34" charset="0"/>
                <a:ea typeface="+mn-ea"/>
                <a:cs typeface="+mn-cs"/>
              </a:rPr>
              <a:t> </a:t>
            </a:r>
            <a:r>
              <a:rPr lang="en-KR" altLang="ko-Kore-KR" sz="1200" b="0" kern="1200" dirty="0">
                <a:solidFill>
                  <a:schemeClr val="tx1"/>
                </a:solidFill>
                <a:latin typeface="SamsungOne-400" panose="020B0503030303020204" pitchFamily="34" charset="0"/>
                <a:ea typeface="+mn-ea"/>
                <a:cs typeface="+mn-cs"/>
              </a:rPr>
              <a:t>togather.  </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KR" altLang="ko-Kore-KR" sz="1200" b="1" kern="1200" dirty="0">
              <a:solidFill>
                <a:schemeClr val="tx1"/>
              </a:solidFill>
              <a:latin typeface="SamsungOne-400" panose="020B0503030303020204" pitchFamily="34" charset="0"/>
              <a:ea typeface="+mn-ea"/>
              <a:cs typeface="+mn-cs"/>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42</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4025711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normAutofit fontScale="85000" lnSpcReduction="20000"/>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ore-KR" sz="1200" b="0" kern="1200" dirty="0">
                <a:solidFill>
                  <a:schemeClr val="tx1"/>
                </a:solidFill>
                <a:latin typeface="SamsungOne-400" panose="020B0503030303020204" pitchFamily="34" charset="0"/>
                <a:ea typeface="+mn-ea"/>
                <a:cs typeface="+mn-cs"/>
              </a:rPr>
              <a:t>Định nghĩa trình kích hoạt có thể giống như một loại thông báo nhất định đã đến (có thể là dữ liệu cảm biến nằm ngoài giới hạn) hoặc một lượng dữ liệu nhất định đã đến để chúng tôi có thể bắt đầu xử lý.</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ore-KR" sz="1200" b="0" kern="1200" dirty="0">
              <a:solidFill>
                <a:schemeClr val="tx1"/>
              </a:solidFill>
              <a:latin typeface="SamsungOne-400" panose="020B0503030303020204" pitchFamily="34" charset="0"/>
              <a:ea typeface="+mn-ea"/>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ore-KR" sz="1200" b="0" kern="1200" dirty="0">
                <a:solidFill>
                  <a:schemeClr val="tx1"/>
                </a:solidFill>
                <a:latin typeface="SamsungOne-400" panose="020B0503030303020204" pitchFamily="34" charset="0"/>
                <a:ea typeface="+mn-ea"/>
                <a:cs typeface="+mn-cs"/>
              </a:rPr>
              <a:t>Lưu ý rằng ví dụ thứ hai có vẻ rất giống với </a:t>
            </a:r>
            <a:r>
              <a:rPr lang="en-US" altLang="ko-Kore-KR" sz="1200" b="0" kern="1200" dirty="0">
                <a:solidFill>
                  <a:schemeClr val="tx1"/>
                </a:solidFill>
                <a:latin typeface="SamsungOne-400" panose="020B0503030303020204" pitchFamily="34" charset="0"/>
                <a:ea typeface="+mn-ea"/>
                <a:cs typeface="+mn-cs"/>
              </a:rPr>
              <a:t>micro-batch </a:t>
            </a:r>
            <a:r>
              <a:rPr lang="vi-VN" altLang="ko-Kore-KR" sz="1200" b="0" kern="1200" dirty="0">
                <a:solidFill>
                  <a:schemeClr val="tx1"/>
                </a:solidFill>
                <a:latin typeface="SamsungOne-400" panose="020B0503030303020204" pitchFamily="34" charset="0"/>
                <a:ea typeface="+mn-ea"/>
                <a:cs typeface="+mn-cs"/>
              </a:rPr>
              <a:t>nơi chúng tôi chờ đợi và nhóm các sự kiện trước khi xử lý chúng.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ore-KR" sz="1200" b="0" kern="1200" dirty="0">
                <a:solidFill>
                  <a:schemeClr val="tx1"/>
                </a:solidFill>
                <a:latin typeface="SamsungOne-400" panose="020B0503030303020204" pitchFamily="34" charset="0"/>
                <a:ea typeface="+mn-ea"/>
                <a:cs typeface="+mn-cs"/>
              </a:rPr>
              <a:t>Sự khác biệt chính là trong quá trình xử lý </a:t>
            </a:r>
            <a:r>
              <a:rPr lang="en-US" altLang="ko-Kore-KR" sz="1200" b="0" kern="1200" dirty="0">
                <a:solidFill>
                  <a:schemeClr val="tx1"/>
                </a:solidFill>
                <a:latin typeface="SamsungOne-400" panose="020B0503030303020204" pitchFamily="34" charset="0"/>
                <a:ea typeface="SamsungOneKorean 400" panose="020B0503030303020204" pitchFamily="50" charset="-127"/>
                <a:cs typeface="+mn-cs"/>
              </a:rPr>
              <a:t>micro-batch</a:t>
            </a:r>
            <a:r>
              <a:rPr lang="vi-VN" altLang="ko-Kore-KR" sz="1200" b="0" kern="1200" dirty="0">
                <a:solidFill>
                  <a:schemeClr val="tx1"/>
                </a:solidFill>
                <a:latin typeface="SamsungOne-400" panose="020B0503030303020204" pitchFamily="34" charset="0"/>
                <a:ea typeface="+mn-ea"/>
                <a:cs typeface="+mn-cs"/>
              </a:rPr>
              <a:t>, mỗi </a:t>
            </a:r>
            <a:r>
              <a:rPr lang="en-US" altLang="ko-Kore-KR" sz="1200" b="0" kern="1200" dirty="0">
                <a:solidFill>
                  <a:schemeClr val="tx1"/>
                </a:solidFill>
                <a:latin typeface="SamsungOne-400" panose="020B0503030303020204" pitchFamily="34" charset="0"/>
                <a:ea typeface="SamsungOneKorean 400" panose="020B0503030303020204" pitchFamily="50" charset="-127"/>
                <a:cs typeface="+mn-cs"/>
              </a:rPr>
              <a:t>micro-batch </a:t>
            </a:r>
            <a:r>
              <a:rPr lang="vi-VN" altLang="ko-Kore-KR" sz="1200" b="0" kern="1200" dirty="0">
                <a:solidFill>
                  <a:schemeClr val="tx1"/>
                </a:solidFill>
                <a:latin typeface="SamsungOne-400" panose="020B0503030303020204" pitchFamily="34" charset="0"/>
                <a:ea typeface="+mn-ea"/>
                <a:cs typeface="+mn-cs"/>
              </a:rPr>
              <a:t>sẽ có các kích thước tương tự nhau, chẳng hạn như dữ liệu đã đến trong 10 giây qua.</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ore-KR" sz="1200" b="0" kern="1200" dirty="0">
                <a:solidFill>
                  <a:schemeClr val="tx1"/>
                </a:solidFill>
                <a:latin typeface="SamsungOne-400" panose="020B0503030303020204" pitchFamily="34" charset="0"/>
                <a:ea typeface="+mn-ea"/>
                <a:cs typeface="+mn-cs"/>
              </a:rPr>
              <a:t>Điều này có nghĩa là chúng tôi có thể xác định trước thời điểm một </a:t>
            </a:r>
            <a:r>
              <a:rPr lang="en-US" altLang="ko-Kore-KR" sz="1200" b="0" kern="1200" dirty="0">
                <a:solidFill>
                  <a:schemeClr val="tx1"/>
                </a:solidFill>
                <a:latin typeface="SamsungOne-400" panose="020B0503030303020204" pitchFamily="34" charset="0"/>
                <a:ea typeface="SamsungOneKorean 400" panose="020B0503030303020204" pitchFamily="50" charset="-127"/>
                <a:cs typeface="+mn-cs"/>
              </a:rPr>
              <a:t>micro-batch </a:t>
            </a:r>
            <a:r>
              <a:rPr lang="vi-VN" altLang="ko-Kore-KR" sz="1200" b="0" kern="1200" dirty="0">
                <a:solidFill>
                  <a:schemeClr val="tx1"/>
                </a:solidFill>
                <a:latin typeface="SamsungOne-400" panose="020B0503030303020204" pitchFamily="34" charset="0"/>
                <a:ea typeface="+mn-ea"/>
                <a:cs typeface="+mn-cs"/>
              </a:rPr>
              <a:t>mới sẽ được tạo.</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ore-KR" sz="1200" b="0" kern="1200" dirty="0">
                <a:solidFill>
                  <a:schemeClr val="tx1"/>
                </a:solidFill>
                <a:latin typeface="SamsungOne-400" panose="020B0503030303020204" pitchFamily="34" charset="0"/>
                <a:ea typeface="+mn-ea"/>
                <a:cs typeface="+mn-cs"/>
              </a:rPr>
              <a:t>Tuy nhiên, trong trường hợp dựa trên sự kiện, chúng ta không thể biết trước thời điểm các điều kiện nhất định có thể kích hoạt một sự kiện.</a:t>
            </a:r>
            <a:endParaRPr lang="en-US" altLang="ko-Kore-KR" sz="1200" b="0" kern="1200" dirty="0">
              <a:solidFill>
                <a:schemeClr val="tx1"/>
              </a:solidFill>
              <a:latin typeface="SamsungOne-400" panose="020B0503030303020204" pitchFamily="34" charset="0"/>
              <a:ea typeface="+mn-ea"/>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0" dirty="0">
              <a:latin typeface="SamsungOne-400" panose="020B0503030303020204" pitchFamily="34" charset="0"/>
            </a:endParaRPr>
          </a:p>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ore-KR" sz="1200" b="0" kern="1200" dirty="0">
                <a:solidFill>
                  <a:schemeClr val="tx1"/>
                </a:solidFill>
                <a:latin typeface="SamsungOne-400" panose="020B0503030303020204" pitchFamily="34" charset="0"/>
                <a:ea typeface="+mn-ea"/>
                <a:cs typeface="+mn-cs"/>
              </a:rPr>
              <a:t>Như đã đề cập trong slide trước, thường có 2 cách xử lý dữ liệu truyền phát.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ore-KR" sz="1200" b="0" kern="1200" dirty="0">
                <a:solidFill>
                  <a:schemeClr val="tx1"/>
                </a:solidFill>
                <a:latin typeface="SamsungOne-400" panose="020B0503030303020204" pitchFamily="34" charset="0"/>
                <a:ea typeface="+mn-ea"/>
                <a:cs typeface="+mn-cs"/>
              </a:rPr>
              <a:t>Bên cạnh xử lý dựa trên </a:t>
            </a:r>
            <a:r>
              <a:rPr lang="en-US" altLang="ko-Kore-KR" sz="1200" b="0" kern="1200" dirty="0">
                <a:solidFill>
                  <a:schemeClr val="tx1"/>
                </a:solidFill>
                <a:latin typeface="SamsungOne-400" panose="020B0503030303020204" pitchFamily="34" charset="0"/>
                <a:ea typeface="+mn-ea"/>
                <a:cs typeface="+mn-cs"/>
              </a:rPr>
              <a:t>micro-batch</a:t>
            </a:r>
            <a:r>
              <a:rPr lang="vi-VN" altLang="ko-Kore-KR" sz="1200" b="0" kern="1200" dirty="0">
                <a:solidFill>
                  <a:schemeClr val="tx1"/>
                </a:solidFill>
                <a:latin typeface="SamsungOne-400" panose="020B0503030303020204" pitchFamily="34" charset="0"/>
                <a:ea typeface="+mn-ea"/>
                <a:cs typeface="+mn-cs"/>
              </a:rPr>
              <a:t>, loại khác là xử lý dựa trên Sự kiện.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ore-KR" sz="1200" b="0" kern="1200" dirty="0">
                <a:solidFill>
                  <a:schemeClr val="tx1"/>
                </a:solidFill>
                <a:latin typeface="SamsungOne-400" panose="020B0503030303020204" pitchFamily="34" charset="0"/>
                <a:ea typeface="+mn-ea"/>
                <a:cs typeface="+mn-cs"/>
              </a:rPr>
              <a:t>Trong quá trình xử lý sự kiện, chúng tôi thiết lập trình kích hoạt là định nghĩa hoặc quy tắc để tạo sự kiện mới.</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ore-KR" sz="1200" b="0" kern="1200" dirty="0">
                <a:solidFill>
                  <a:schemeClr val="tx1"/>
                </a:solidFill>
                <a:latin typeface="SamsungOne-400" panose="020B0503030303020204" pitchFamily="34" charset="0"/>
                <a:ea typeface="+mn-ea"/>
                <a:cs typeface="+mn-cs"/>
              </a:rPr>
              <a:t>Khi một tin nhắn hoặc nhóm tin nhắn đến đáp ứng các định nghĩa trình kích hoạt mà chúng tôi đã thiết lập, một sự kiện mới sẽ được tạo.</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ore-KR" sz="1200" b="0" kern="1200" dirty="0">
                <a:solidFill>
                  <a:schemeClr val="tx1"/>
                </a:solidFill>
                <a:latin typeface="SamsungOne-400" panose="020B0503030303020204" pitchFamily="34" charset="0"/>
                <a:ea typeface="+mn-ea"/>
                <a:cs typeface="+mn-cs"/>
              </a:rPr>
              <a:t>Thông báo nào được bao gồm trong sự kiện mới cũng có thể được xác định trong định nghĩa của trình kích hoạt.</a:t>
            </a: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43</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3814270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normAutofit fontScale="70000" lnSpcReduction="20000"/>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Khi thảo luận về vai trò của nền tảng đệm, đừng chèn ngay Apache Kafka vào vai trò đó.</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Slide này không phải để thảo luận về Kafka.</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Thay vào đó, nó nên giới thiệu cho sinh viên những vấn đề tiềm ẩn của dữ liệu bùng nổ.</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Áp suất ngược và bộ đệm cục bộ là tuyến phòng thủ đầu tiên của chúng tôi nhưng trong một số trường hợp sử dụng, điều này có thể không đủ, dẫn đến mất dữ liệu.</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Trong trường hợp sử dụng như vậy, chúng tôi sẽ yêu cầu một hệ thống tinh vi hơn có thể mở rộng theo các cụm.</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Lý tưởng nhất là nó sẽ lấy một luồng dữ liệu không đều và chuyển đổi thành một luồng đều.</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0" dirty="0">
              <a:latin typeface="SamsungOne-400" panose="020B0503030303020204" pitchFamily="34" charset="0"/>
            </a:endParaRPr>
          </a:p>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ore-KR" sz="1200" b="0" kern="1200" dirty="0">
                <a:solidFill>
                  <a:schemeClr val="tx1"/>
                </a:solidFill>
                <a:latin typeface="SamsungOne-400" panose="020B0503030303020204" pitchFamily="34" charset="0"/>
                <a:ea typeface="+mn-ea"/>
                <a:cs typeface="+mn-cs"/>
              </a:rPr>
              <a:t>Lượng dữ liệu đến trong các nguồn dữ liệu truyền trực tuyến sẽ thay đổi theo thời gian.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ore-KR" sz="1200" b="0" kern="1200" dirty="0">
                <a:solidFill>
                  <a:schemeClr val="tx1"/>
                </a:solidFill>
                <a:latin typeface="SamsungOne-400" panose="020B0503030303020204" pitchFamily="34" charset="0"/>
                <a:ea typeface="+mn-ea"/>
                <a:cs typeface="+mn-cs"/>
              </a:rPr>
              <a:t>Đôi khi có thể có những đợt dữ liệu tràn ngập nền tảng phát trực tuyến.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ore-KR" sz="1200" b="0" kern="1200" dirty="0">
                <a:solidFill>
                  <a:schemeClr val="tx1"/>
                </a:solidFill>
                <a:latin typeface="SamsungOne-400" panose="020B0503030303020204" pitchFamily="34" charset="0"/>
                <a:ea typeface="+mn-ea"/>
                <a:cs typeface="+mn-cs"/>
              </a:rPr>
              <a:t>Trong tình huống này, chúng ta thường cần một hệ thống áp suất ngược.</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ore-KR" sz="1200" b="0" kern="1200" dirty="0">
                <a:solidFill>
                  <a:schemeClr val="tx1"/>
                </a:solidFill>
                <a:latin typeface="SamsungOne-400" panose="020B0503030303020204" pitchFamily="34" charset="0"/>
                <a:ea typeface="+mn-ea"/>
                <a:cs typeface="+mn-cs"/>
              </a:rPr>
              <a:t>Trong một hệ thống áp suất ngược, các hướng dẫn sẽ được gửi ngược dòng để ngừng gửi dữ liệu mới cho đến khi có thông báo mới.</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ore-KR" sz="1200" b="0" kern="1200" dirty="0">
                <a:solidFill>
                  <a:schemeClr val="tx1"/>
                </a:solidFill>
                <a:latin typeface="SamsungOne-400" panose="020B0503030303020204" pitchFamily="34" charset="0"/>
                <a:ea typeface="+mn-ea"/>
                <a:cs typeface="+mn-cs"/>
              </a:rPr>
              <a:t>Điều này cho phép bước nhảy hiện tại bắt kịp và xóa bộ đệm của nó mà không làm mất bất kỳ dữ liệu nào.</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ore-KR" sz="1200" b="0" kern="1200" dirty="0">
                <a:solidFill>
                  <a:schemeClr val="tx1"/>
                </a:solidFill>
                <a:latin typeface="SamsungOne-400" panose="020B0503030303020204" pitchFamily="34" charset="0"/>
                <a:ea typeface="+mn-ea"/>
                <a:cs typeface="+mn-cs"/>
              </a:rPr>
              <a:t>Do nguồn ngược dòng không thể xóa luồng dữ liệu của nó nữa, nên bộ đệm của nó cũng có thể bắt đầu tràn và áp suất ngược có thể phải được áp dụng thêm cho chuỗi truyền phát.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ore-KR" sz="1200" b="0" kern="1200" dirty="0">
                <a:solidFill>
                  <a:schemeClr val="tx1"/>
                </a:solidFill>
                <a:latin typeface="SamsungOne-400" panose="020B0503030303020204" pitchFamily="34" charset="0"/>
                <a:ea typeface="+mn-ea"/>
                <a:cs typeface="+mn-cs"/>
              </a:rPr>
              <a:t>Khi có đủ dung lượng bộ đệm, dữ liệu sẽ không bị mất và cuối cùng dữ liệu bùng nổ sẽ được xử lý.</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ore-KR" sz="1200" b="0" kern="1200" dirty="0">
                <a:solidFill>
                  <a:schemeClr val="tx1"/>
                </a:solidFill>
                <a:latin typeface="SamsungOne-400" panose="020B0503030303020204" pitchFamily="34" charset="0"/>
                <a:ea typeface="+mn-ea"/>
                <a:cs typeface="+mn-cs"/>
              </a:rPr>
              <a:t>Tuy nhiên, nếu không có đủ bộ đệm giữa các bước nhảy trong luồng dữ liệu, dữ liệu có thể bị mất.</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ore-KR" sz="1200" b="0" kern="1200" dirty="0">
              <a:solidFill>
                <a:schemeClr val="tx1"/>
              </a:solidFill>
              <a:latin typeface="SamsungOne-400" panose="020B0503030303020204" pitchFamily="34" charset="0"/>
              <a:ea typeface="+mn-ea"/>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ore-KR" sz="1200" b="0" kern="1200" dirty="0">
                <a:solidFill>
                  <a:schemeClr val="tx1"/>
                </a:solidFill>
                <a:latin typeface="SamsungOne-400" panose="020B0503030303020204" pitchFamily="34" charset="0"/>
                <a:ea typeface="+mn-ea"/>
                <a:cs typeface="+mn-cs"/>
              </a:rPr>
              <a:t>Đây là lý do tại sao nhiều doanh nghiệp triển khai các công cụ như Kafka.</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ore-KR" sz="1200" b="0" kern="1200" dirty="0">
                <a:solidFill>
                  <a:schemeClr val="tx1"/>
                </a:solidFill>
                <a:latin typeface="SamsungOne-400" panose="020B0503030303020204" pitchFamily="34" charset="0"/>
                <a:ea typeface="+mn-ea"/>
                <a:cs typeface="+mn-cs"/>
              </a:rPr>
              <a:t>Kafka có khả năng mở rộng và có thể xử lý các đợt dữ liệu.</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ore-KR" sz="1200" b="0" kern="1200" dirty="0">
                <a:solidFill>
                  <a:schemeClr val="tx1"/>
                </a:solidFill>
                <a:latin typeface="SamsungOne-400" panose="020B0503030303020204" pitchFamily="34" charset="0"/>
                <a:ea typeface="+mn-ea"/>
                <a:cs typeface="+mn-cs"/>
              </a:rPr>
              <a:t>Bằng cách đặt một nền tảng chẳng hạn như Kafka ở giữa luồng, chúng tôi có thể chuyển đổi các luồng không đồng đều thành các luồng có lượng dữ liệu bằng hoặc gần bằng nhau.</a:t>
            </a: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44</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0289301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45</a:t>
            </a:fld>
            <a:endParaRPr lang="ko-KR" altLang="en-US" dirty="0"/>
          </a:p>
        </p:txBody>
      </p:sp>
    </p:spTree>
    <p:extLst>
      <p:ext uri="{BB962C8B-B14F-4D97-AF65-F5344CB8AC3E}">
        <p14:creationId xmlns:p14="http://schemas.microsoft.com/office/powerpoint/2010/main" val="22726444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normAutofit fontScale="85000" lnSpcReduction="10000"/>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sz="1200" b="0" kern="1200" dirty="0">
                <a:solidFill>
                  <a:schemeClr val="tx1"/>
                </a:solidFill>
                <a:latin typeface="SamsungOne-400" panose="020B0503030303020204" pitchFamily="34" charset="0"/>
                <a:cs typeface="+mn-cs"/>
              </a:rPr>
              <a:t>Các </a:t>
            </a:r>
            <a:r>
              <a:rPr lang="en-US" altLang="ko-KR" sz="1200" b="0" kern="1200" dirty="0" err="1">
                <a:solidFill>
                  <a:schemeClr val="tx1"/>
                </a:solidFill>
                <a:latin typeface="SamsungOne-400" panose="020B0503030303020204" pitchFamily="34" charset="0"/>
                <a:cs typeface="+mn-cs"/>
              </a:rPr>
              <a:t>học</a:t>
            </a:r>
            <a:r>
              <a:rPr lang="en-US" altLang="ko-KR" sz="1200" b="0" kern="1200" baseline="0" dirty="0">
                <a:solidFill>
                  <a:schemeClr val="tx1"/>
                </a:solidFill>
                <a:latin typeface="SamsungOne-400" panose="020B0503030303020204" pitchFamily="34" charset="0"/>
                <a:cs typeface="+mn-cs"/>
              </a:rPr>
              <a:t> </a:t>
            </a:r>
            <a:r>
              <a:rPr lang="en-US" altLang="ko-KR" sz="1200" b="0" kern="1200" baseline="0" dirty="0" err="1">
                <a:solidFill>
                  <a:schemeClr val="tx1"/>
                </a:solidFill>
                <a:latin typeface="SamsungOne-400" panose="020B0503030303020204" pitchFamily="34" charset="0"/>
                <a:cs typeface="+mn-cs"/>
              </a:rPr>
              <a:t>sinh</a:t>
            </a:r>
            <a:r>
              <a:rPr lang="en-US" altLang="ko-KR" sz="1200" b="0" kern="1200" baseline="0" dirty="0">
                <a:solidFill>
                  <a:schemeClr val="tx1"/>
                </a:solidFill>
                <a:latin typeface="SamsungOne-400" panose="020B0503030303020204" pitchFamily="34" charset="0"/>
                <a:cs typeface="+mn-cs"/>
              </a:rPr>
              <a:t> </a:t>
            </a:r>
            <a:r>
              <a:rPr lang="vi-VN" altLang="ko-KR" sz="1200" b="0" kern="1200" dirty="0">
                <a:solidFill>
                  <a:schemeClr val="tx1"/>
                </a:solidFill>
                <a:latin typeface="SamsungOne-400" panose="020B0503030303020204" pitchFamily="34" charset="0"/>
                <a:cs typeface="+mn-cs"/>
              </a:rPr>
              <a:t>sẽ thấy thú vị rằng tên của công cụ bắt nguồn từ Flumes là những dòng sông được sử dụng để vận chuyển các khúc gỗ xuôi dòng sau khi những người thợ đốn gỗ đã cắt chúng.</a:t>
            </a:r>
          </a:p>
          <a:p>
            <a:r>
              <a:rPr lang="vi-VN" altLang="ko-KR" sz="1200" b="0" kern="1200" dirty="0">
                <a:solidFill>
                  <a:schemeClr val="tx1"/>
                </a:solidFill>
                <a:latin typeface="SamsungOne-400" panose="020B0503030303020204" pitchFamily="34" charset="0"/>
                <a:cs typeface="+mn-cs"/>
              </a:rPr>
              <a:t>Đây là một hệ thống vận chuyển hiệu quả để vận chuyển gỗ tròn (chơi chữ vì chúng tôi sử dụng Flume thường xuyên nhất để thu thập các loại gỗ khác nhau từ các hệ thống) xuôi dòng.</a:t>
            </a:r>
            <a:endParaRPr lang="en-US" altLang="ko-KR" sz="1200" b="0" kern="1200" dirty="0">
              <a:solidFill>
                <a:schemeClr val="tx1"/>
              </a:solidFill>
              <a:latin typeface="SamsungOne-400" panose="020B0503030303020204" pitchFamily="34" charset="0"/>
              <a:cs typeface="+mn-cs"/>
            </a:endParaRPr>
          </a:p>
          <a:p>
            <a:endParaRPr lang="en-US" altLang="ko-KR" b="0" dirty="0">
              <a:latin typeface="SamsungOne-400" panose="020B0503030303020204" pitchFamily="34" charset="0"/>
            </a:endParaRPr>
          </a:p>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ore-KR" sz="1200" b="0" kern="1200" dirty="0">
                <a:solidFill>
                  <a:schemeClr val="tx1"/>
                </a:solidFill>
                <a:latin typeface="SamsungOne-400" panose="020B0503030303020204" pitchFamily="34" charset="0"/>
                <a:ea typeface="+mn-ea"/>
                <a:cs typeface="+mn-cs"/>
              </a:rPr>
              <a:t>Flume </a:t>
            </a:r>
            <a:r>
              <a:rPr lang="en-US" altLang="ko-Kore-KR" sz="1200" b="0" kern="1200" dirty="0" err="1">
                <a:solidFill>
                  <a:schemeClr val="tx1"/>
                </a:solidFill>
                <a:latin typeface="SamsungOne-400" panose="020B0503030303020204" pitchFamily="34" charset="0"/>
                <a:ea typeface="+mn-ea"/>
                <a:cs typeface="+mn-cs"/>
              </a:rPr>
              <a:t>chuyên</a:t>
            </a:r>
            <a:r>
              <a:rPr lang="en-US" altLang="ko-Kore-KR" sz="1200" b="0" kern="1200" dirty="0">
                <a:solidFill>
                  <a:schemeClr val="tx1"/>
                </a:solidFill>
                <a:latin typeface="SamsungOne-400" panose="020B0503030303020204" pitchFamily="34" charset="0"/>
                <a:ea typeface="+mn-ea"/>
                <a:cs typeface="+mn-cs"/>
              </a:rPr>
              <a:t> </a:t>
            </a:r>
            <a:r>
              <a:rPr lang="en-US" altLang="ko-Kore-KR" sz="1200" b="0" kern="1200" dirty="0" err="1">
                <a:solidFill>
                  <a:schemeClr val="tx1"/>
                </a:solidFill>
                <a:latin typeface="SamsungOne-400" panose="020B0503030303020204" pitchFamily="34" charset="0"/>
                <a:ea typeface="+mn-ea"/>
                <a:cs typeface="+mn-cs"/>
              </a:rPr>
              <a:t>nhập</a:t>
            </a:r>
            <a:r>
              <a:rPr lang="en-US" altLang="ko-Kore-KR" sz="1200" b="0" kern="1200" dirty="0">
                <a:solidFill>
                  <a:schemeClr val="tx1"/>
                </a:solidFill>
                <a:latin typeface="SamsungOne-400" panose="020B0503030303020204" pitchFamily="34" charset="0"/>
                <a:ea typeface="+mn-ea"/>
                <a:cs typeface="+mn-cs"/>
              </a:rPr>
              <a:t> </a:t>
            </a:r>
            <a:r>
              <a:rPr lang="en-US" altLang="ko-Kore-KR" sz="1200" b="0" kern="1200" dirty="0" err="1">
                <a:solidFill>
                  <a:schemeClr val="tx1"/>
                </a:solidFill>
                <a:latin typeface="SamsungOne-400" panose="020B0503030303020204" pitchFamily="34" charset="0"/>
                <a:ea typeface="+mn-ea"/>
                <a:cs typeface="+mn-cs"/>
              </a:rPr>
              <a:t>luồng</a:t>
            </a:r>
            <a:r>
              <a:rPr lang="en-US" altLang="ko-Kore-KR" sz="1200" b="0" kern="1200" dirty="0">
                <a:solidFill>
                  <a:schemeClr val="tx1"/>
                </a:solidFill>
                <a:latin typeface="SamsungOne-400" panose="020B0503030303020204" pitchFamily="34" charset="0"/>
                <a:ea typeface="+mn-ea"/>
                <a:cs typeface="+mn-cs"/>
              </a:rPr>
              <a:t> </a:t>
            </a:r>
            <a:r>
              <a:rPr lang="en-US" altLang="ko-Kore-KR" sz="1200" b="0" kern="1200" dirty="0" err="1">
                <a:solidFill>
                  <a:schemeClr val="tx1"/>
                </a:solidFill>
                <a:latin typeface="SamsungOne-400" panose="020B0503030303020204" pitchFamily="34" charset="0"/>
                <a:ea typeface="+mn-ea"/>
                <a:cs typeface="+mn-cs"/>
              </a:rPr>
              <a:t>dữ</a:t>
            </a:r>
            <a:r>
              <a:rPr lang="en-US" altLang="ko-Kore-KR" sz="1200" b="0" kern="1200" dirty="0">
                <a:solidFill>
                  <a:schemeClr val="tx1"/>
                </a:solidFill>
                <a:latin typeface="SamsungOne-400" panose="020B0503030303020204" pitchFamily="34" charset="0"/>
                <a:ea typeface="+mn-ea"/>
                <a:cs typeface="+mn-cs"/>
              </a:rPr>
              <a:t> </a:t>
            </a:r>
            <a:r>
              <a:rPr lang="en-US" altLang="ko-Kore-KR" sz="1200" b="0" kern="1200" dirty="0" err="1">
                <a:solidFill>
                  <a:schemeClr val="tx1"/>
                </a:solidFill>
                <a:latin typeface="SamsungOne-400" panose="020B0503030303020204" pitchFamily="34" charset="0"/>
                <a:ea typeface="+mn-ea"/>
                <a:cs typeface="+mn-cs"/>
              </a:rPr>
              <a:t>liệu</a:t>
            </a:r>
            <a:r>
              <a:rPr lang="en-US" altLang="ko-Kore-KR" sz="1200" b="0" kern="1200" dirty="0">
                <a:solidFill>
                  <a:schemeClr val="tx1"/>
                </a:solidFill>
                <a:latin typeface="SamsungOne-400" panose="020B0503030303020204" pitchFamily="34" charset="0"/>
                <a:ea typeface="+mn-ea"/>
                <a:cs typeface="+mn-cs"/>
              </a:rPr>
              <a:t> </a:t>
            </a:r>
            <a:r>
              <a:rPr lang="en-US" altLang="ko-Kore-KR" sz="1200" b="0" kern="1200" dirty="0" err="1">
                <a:solidFill>
                  <a:schemeClr val="tx1"/>
                </a:solidFill>
                <a:latin typeface="SamsungOne-400" panose="020B0503030303020204" pitchFamily="34" charset="0"/>
                <a:ea typeface="+mn-ea"/>
                <a:cs typeface="+mn-cs"/>
              </a:rPr>
              <a:t>nhật</a:t>
            </a:r>
            <a:r>
              <a:rPr lang="en-US" altLang="ko-Kore-KR" sz="1200" b="0" kern="1200" dirty="0">
                <a:solidFill>
                  <a:schemeClr val="tx1"/>
                </a:solidFill>
                <a:latin typeface="SamsungOne-400" panose="020B0503030303020204" pitchFamily="34" charset="0"/>
                <a:ea typeface="+mn-ea"/>
                <a:cs typeface="+mn-cs"/>
              </a:rPr>
              <a:t> </a:t>
            </a:r>
            <a:r>
              <a:rPr lang="en-US" altLang="ko-Kore-KR" sz="1200" b="0" kern="1200" dirty="0" err="1">
                <a:solidFill>
                  <a:schemeClr val="tx1"/>
                </a:solidFill>
                <a:latin typeface="SamsungOne-400" panose="020B0503030303020204" pitchFamily="34" charset="0"/>
                <a:ea typeface="+mn-ea"/>
                <a:cs typeface="+mn-cs"/>
              </a:rPr>
              <a:t>ký</a:t>
            </a:r>
            <a:r>
              <a:rPr lang="en-US" altLang="ko-Kore-KR" sz="1200" b="0" kern="1200" dirty="0">
                <a:solidFill>
                  <a:schemeClr val="tx1"/>
                </a:solidFill>
                <a:latin typeface="SamsungOne-400" panose="020B0503030303020204" pitchFamily="34" charset="0"/>
                <a:ea typeface="+mn-ea"/>
                <a:cs typeface="+mn-cs"/>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ore-KR" sz="1200" b="0" kern="1200" dirty="0">
                <a:solidFill>
                  <a:schemeClr val="tx1"/>
                </a:solidFill>
                <a:latin typeface="SamsungOne-400" panose="020B0503030303020204" pitchFamily="34" charset="0"/>
                <a:ea typeface="+mn-ea"/>
                <a:cs typeface="+mn-cs"/>
              </a:rPr>
              <a:t>“Agents" </a:t>
            </a:r>
            <a:r>
              <a:rPr lang="en-US" altLang="ko-Kore-KR" sz="1200" b="0" kern="1200" dirty="0" err="1">
                <a:solidFill>
                  <a:schemeClr val="tx1"/>
                </a:solidFill>
                <a:latin typeface="SamsungOne-400" panose="020B0503030303020204" pitchFamily="34" charset="0"/>
                <a:ea typeface="+mn-ea"/>
                <a:cs typeface="+mn-cs"/>
              </a:rPr>
              <a:t>là</a:t>
            </a:r>
            <a:r>
              <a:rPr lang="en-US" altLang="ko-Kore-KR" sz="1200" b="0" kern="1200" dirty="0">
                <a:solidFill>
                  <a:schemeClr val="tx1"/>
                </a:solidFill>
                <a:latin typeface="SamsungOne-400" panose="020B0503030303020204" pitchFamily="34" charset="0"/>
                <a:ea typeface="+mn-ea"/>
                <a:cs typeface="+mn-cs"/>
              </a:rPr>
              <a:t> </a:t>
            </a:r>
            <a:r>
              <a:rPr lang="en-US" altLang="ko-Kore-KR" sz="1200" b="0" kern="1200" dirty="0" err="1">
                <a:solidFill>
                  <a:schemeClr val="tx1"/>
                </a:solidFill>
                <a:latin typeface="SamsungOne-400" panose="020B0503030303020204" pitchFamily="34" charset="0"/>
                <a:ea typeface="+mn-ea"/>
                <a:cs typeface="+mn-cs"/>
              </a:rPr>
              <a:t>trình</a:t>
            </a:r>
            <a:r>
              <a:rPr lang="en-US" altLang="ko-Kore-KR" sz="1200" b="0" kern="1200" dirty="0">
                <a:solidFill>
                  <a:schemeClr val="tx1"/>
                </a:solidFill>
                <a:latin typeface="SamsungOne-400" panose="020B0503030303020204" pitchFamily="34" charset="0"/>
                <a:ea typeface="+mn-ea"/>
                <a:cs typeface="+mn-cs"/>
              </a:rPr>
              <a:t> </a:t>
            </a:r>
            <a:r>
              <a:rPr lang="en-US" altLang="ko-Kore-KR" sz="1200" b="0" kern="1200" dirty="0" err="1">
                <a:solidFill>
                  <a:schemeClr val="tx1"/>
                </a:solidFill>
                <a:latin typeface="SamsungOne-400" panose="020B0503030303020204" pitchFamily="34" charset="0"/>
                <a:ea typeface="+mn-ea"/>
                <a:cs typeface="+mn-cs"/>
              </a:rPr>
              <a:t>nền</a:t>
            </a:r>
            <a:r>
              <a:rPr lang="en-US" altLang="ko-Kore-KR" sz="1200" b="0" kern="1200" dirty="0">
                <a:solidFill>
                  <a:schemeClr val="tx1"/>
                </a:solidFill>
                <a:latin typeface="SamsungOne-400" panose="020B0503030303020204" pitchFamily="34" charset="0"/>
                <a:ea typeface="+mn-ea"/>
                <a:cs typeface="+mn-cs"/>
              </a:rPr>
              <a:t> </a:t>
            </a:r>
            <a:r>
              <a:rPr lang="en-US" altLang="ko-Kore-KR" sz="1200" b="0" kern="1200" dirty="0" err="1">
                <a:solidFill>
                  <a:schemeClr val="tx1"/>
                </a:solidFill>
                <a:latin typeface="SamsungOne-400" panose="020B0503030303020204" pitchFamily="34" charset="0"/>
                <a:ea typeface="+mn-ea"/>
                <a:cs typeface="+mn-cs"/>
              </a:rPr>
              <a:t>chịu</a:t>
            </a:r>
            <a:r>
              <a:rPr lang="en-US" altLang="ko-Kore-KR" sz="1200" b="0" kern="1200" dirty="0">
                <a:solidFill>
                  <a:schemeClr val="tx1"/>
                </a:solidFill>
                <a:latin typeface="SamsungOne-400" panose="020B0503030303020204" pitchFamily="34" charset="0"/>
                <a:ea typeface="+mn-ea"/>
                <a:cs typeface="+mn-cs"/>
              </a:rPr>
              <a:t> </a:t>
            </a:r>
            <a:r>
              <a:rPr lang="en-US" altLang="ko-Kore-KR" sz="1200" b="0" kern="1200" dirty="0" err="1">
                <a:solidFill>
                  <a:schemeClr val="tx1"/>
                </a:solidFill>
                <a:latin typeface="SamsungOne-400" panose="020B0503030303020204" pitchFamily="34" charset="0"/>
                <a:ea typeface="+mn-ea"/>
                <a:cs typeface="+mn-cs"/>
              </a:rPr>
              <a:t>trách</a:t>
            </a:r>
            <a:r>
              <a:rPr lang="en-US" altLang="ko-Kore-KR" sz="1200" b="0" kern="1200" dirty="0">
                <a:solidFill>
                  <a:schemeClr val="tx1"/>
                </a:solidFill>
                <a:latin typeface="SamsungOne-400" panose="020B0503030303020204" pitchFamily="34" charset="0"/>
                <a:ea typeface="+mn-ea"/>
                <a:cs typeface="+mn-cs"/>
              </a:rPr>
              <a:t> </a:t>
            </a:r>
            <a:r>
              <a:rPr lang="en-US" altLang="ko-Kore-KR" sz="1200" b="0" kern="1200" dirty="0" err="1">
                <a:solidFill>
                  <a:schemeClr val="tx1"/>
                </a:solidFill>
                <a:latin typeface="SamsungOne-400" panose="020B0503030303020204" pitchFamily="34" charset="0"/>
                <a:ea typeface="+mn-ea"/>
                <a:cs typeface="+mn-cs"/>
              </a:rPr>
              <a:t>nhiệm</a:t>
            </a:r>
            <a:r>
              <a:rPr lang="en-US" altLang="ko-Kore-KR" sz="1200" b="0" kern="1200" dirty="0">
                <a:solidFill>
                  <a:schemeClr val="tx1"/>
                </a:solidFill>
                <a:latin typeface="SamsungOne-400" panose="020B0503030303020204" pitchFamily="34" charset="0"/>
                <a:ea typeface="+mn-ea"/>
                <a:cs typeface="+mn-cs"/>
              </a:rPr>
              <a:t> </a:t>
            </a:r>
            <a:r>
              <a:rPr lang="en-US" altLang="ko-Kore-KR" sz="1200" b="0" kern="1200" dirty="0" err="1">
                <a:solidFill>
                  <a:schemeClr val="tx1"/>
                </a:solidFill>
                <a:latin typeface="SamsungOne-400" panose="020B0503030303020204" pitchFamily="34" charset="0"/>
                <a:ea typeface="+mn-ea"/>
                <a:cs typeface="+mn-cs"/>
              </a:rPr>
              <a:t>vận</a:t>
            </a:r>
            <a:r>
              <a:rPr lang="en-US" altLang="ko-Kore-KR" sz="1200" b="0" kern="1200" dirty="0">
                <a:solidFill>
                  <a:schemeClr val="tx1"/>
                </a:solidFill>
                <a:latin typeface="SamsungOne-400" panose="020B0503030303020204" pitchFamily="34" charset="0"/>
                <a:ea typeface="+mn-ea"/>
                <a:cs typeface="+mn-cs"/>
              </a:rPr>
              <a:t> </a:t>
            </a:r>
            <a:r>
              <a:rPr lang="en-US" altLang="ko-Kore-KR" sz="1200" b="0" kern="1200" dirty="0" err="1">
                <a:solidFill>
                  <a:schemeClr val="tx1"/>
                </a:solidFill>
                <a:latin typeface="SamsungOne-400" panose="020B0503030303020204" pitchFamily="34" charset="0"/>
                <a:ea typeface="+mn-ea"/>
                <a:cs typeface="+mn-cs"/>
              </a:rPr>
              <a:t>chuyển</a:t>
            </a:r>
            <a:r>
              <a:rPr lang="en-US" altLang="ko-Kore-KR" sz="1200" b="0" kern="1200" dirty="0">
                <a:solidFill>
                  <a:schemeClr val="tx1"/>
                </a:solidFill>
                <a:latin typeface="SamsungOne-400" panose="020B0503030303020204" pitchFamily="34" charset="0"/>
                <a:ea typeface="+mn-ea"/>
                <a:cs typeface="+mn-cs"/>
              </a:rPr>
              <a:t> </a:t>
            </a:r>
            <a:r>
              <a:rPr lang="en-US" altLang="ko-Kore-KR" sz="1200" b="0" kern="1200" dirty="0" err="1">
                <a:solidFill>
                  <a:schemeClr val="tx1"/>
                </a:solidFill>
                <a:latin typeface="SamsungOne-400" panose="020B0503030303020204" pitchFamily="34" charset="0"/>
                <a:ea typeface="+mn-ea"/>
                <a:cs typeface="+mn-cs"/>
              </a:rPr>
              <a:t>dữ</a:t>
            </a:r>
            <a:r>
              <a:rPr lang="en-US" altLang="ko-Kore-KR" sz="1200" b="0" kern="1200" dirty="0">
                <a:solidFill>
                  <a:schemeClr val="tx1"/>
                </a:solidFill>
                <a:latin typeface="SamsungOne-400" panose="020B0503030303020204" pitchFamily="34" charset="0"/>
                <a:ea typeface="+mn-ea"/>
                <a:cs typeface="+mn-cs"/>
              </a:rPr>
              <a:t> </a:t>
            </a:r>
            <a:r>
              <a:rPr lang="en-US" altLang="ko-Kore-KR" sz="1200" b="0" kern="1200" dirty="0" err="1">
                <a:solidFill>
                  <a:schemeClr val="tx1"/>
                </a:solidFill>
                <a:latin typeface="SamsungOne-400" panose="020B0503030303020204" pitchFamily="34" charset="0"/>
                <a:ea typeface="+mn-ea"/>
                <a:cs typeface="+mn-cs"/>
              </a:rPr>
              <a:t>liệu</a:t>
            </a:r>
            <a:r>
              <a:rPr lang="en-US" altLang="ko-Kore-KR" sz="1200" b="0" kern="1200" dirty="0">
                <a:solidFill>
                  <a:schemeClr val="tx1"/>
                </a:solidFill>
                <a:latin typeface="SamsungOne-400" panose="020B0503030303020204" pitchFamily="34" charset="0"/>
                <a:ea typeface="+mn-ea"/>
                <a:cs typeface="+mn-cs"/>
              </a:rPr>
              <a:t> </a:t>
            </a:r>
            <a:r>
              <a:rPr lang="en-US" altLang="ko-Kore-KR" sz="1200" b="0" kern="1200" dirty="0" err="1">
                <a:solidFill>
                  <a:schemeClr val="tx1"/>
                </a:solidFill>
                <a:latin typeface="SamsungOne-400" panose="020B0503030303020204" pitchFamily="34" charset="0"/>
                <a:ea typeface="+mn-ea"/>
                <a:cs typeface="+mn-cs"/>
              </a:rPr>
              <a:t>cùng</a:t>
            </a:r>
            <a:r>
              <a:rPr lang="en-US" altLang="ko-Kore-KR" sz="1200" b="0" kern="1200" dirty="0">
                <a:solidFill>
                  <a:schemeClr val="tx1"/>
                </a:solidFill>
                <a:latin typeface="SamsungOne-400" panose="020B0503030303020204" pitchFamily="34" charset="0"/>
                <a:ea typeface="+mn-ea"/>
                <a:cs typeface="+mn-cs"/>
              </a:rPr>
              <a:t> </a:t>
            </a:r>
            <a:r>
              <a:rPr lang="en-US" altLang="ko-Kore-KR" sz="1200" b="0" kern="1200" dirty="0" err="1">
                <a:solidFill>
                  <a:schemeClr val="tx1"/>
                </a:solidFill>
                <a:latin typeface="SamsungOne-400" panose="020B0503030303020204" pitchFamily="34" charset="0"/>
                <a:ea typeface="+mn-ea"/>
                <a:cs typeface="+mn-cs"/>
              </a:rPr>
              <a:t>với</a:t>
            </a:r>
            <a:r>
              <a:rPr lang="en-US" altLang="ko-Kore-KR" sz="1200" b="0" kern="1200" dirty="0">
                <a:solidFill>
                  <a:schemeClr val="tx1"/>
                </a:solidFill>
                <a:latin typeface="SamsungOne-400" panose="020B0503030303020204" pitchFamily="34" charset="0"/>
                <a:ea typeface="+mn-ea"/>
                <a:cs typeface="+mn-cs"/>
              </a:rPr>
              <a:t> </a:t>
            </a:r>
            <a:r>
              <a:rPr lang="en-US" altLang="ko-Kore-KR" sz="1200" b="0" kern="1200" dirty="0" err="1">
                <a:solidFill>
                  <a:schemeClr val="tx1"/>
                </a:solidFill>
                <a:latin typeface="SamsungOne-400" panose="020B0503030303020204" pitchFamily="34" charset="0"/>
                <a:ea typeface="+mn-ea"/>
                <a:cs typeface="+mn-cs"/>
              </a:rPr>
              <a:t>siêu</a:t>
            </a:r>
            <a:r>
              <a:rPr lang="en-US" altLang="ko-Kore-KR" sz="1200" b="0" kern="1200" dirty="0">
                <a:solidFill>
                  <a:schemeClr val="tx1"/>
                </a:solidFill>
                <a:latin typeface="SamsungOne-400" panose="020B0503030303020204" pitchFamily="34" charset="0"/>
                <a:ea typeface="+mn-ea"/>
                <a:cs typeface="+mn-cs"/>
              </a:rPr>
              <a:t> </a:t>
            </a:r>
            <a:r>
              <a:rPr lang="en-US" altLang="ko-Kore-KR" sz="1200" b="0" kern="1200" dirty="0" err="1">
                <a:solidFill>
                  <a:schemeClr val="tx1"/>
                </a:solidFill>
                <a:latin typeface="SamsungOne-400" panose="020B0503030303020204" pitchFamily="34" charset="0"/>
                <a:ea typeface="+mn-ea"/>
                <a:cs typeface="+mn-cs"/>
              </a:rPr>
              <a:t>dữ</a:t>
            </a:r>
            <a:r>
              <a:rPr lang="en-US" altLang="ko-Kore-KR" sz="1200" b="0" kern="1200" dirty="0">
                <a:solidFill>
                  <a:schemeClr val="tx1"/>
                </a:solidFill>
                <a:latin typeface="SamsungOne-400" panose="020B0503030303020204" pitchFamily="34" charset="0"/>
                <a:ea typeface="+mn-ea"/>
                <a:cs typeface="+mn-cs"/>
              </a:rPr>
              <a:t> </a:t>
            </a:r>
            <a:r>
              <a:rPr lang="en-US" altLang="ko-Kore-KR" sz="1200" b="0" kern="1200" dirty="0" err="1">
                <a:solidFill>
                  <a:schemeClr val="tx1"/>
                </a:solidFill>
                <a:latin typeface="SamsungOne-400" panose="020B0503030303020204" pitchFamily="34" charset="0"/>
                <a:ea typeface="+mn-ea"/>
                <a:cs typeface="+mn-cs"/>
              </a:rPr>
              <a:t>liệu</a:t>
            </a:r>
            <a:r>
              <a:rPr lang="en-US" altLang="ko-Kore-KR" sz="1200" b="0" kern="1200" dirty="0">
                <a:solidFill>
                  <a:schemeClr val="tx1"/>
                </a:solidFill>
                <a:latin typeface="SamsungOne-400" panose="020B0503030303020204" pitchFamily="34" charset="0"/>
                <a:ea typeface="+mn-ea"/>
                <a:cs typeface="+mn-cs"/>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ore-KR" sz="1200" b="0" kern="1200" dirty="0" err="1">
                <a:solidFill>
                  <a:schemeClr val="tx1"/>
                </a:solidFill>
                <a:latin typeface="SamsungOne-400" panose="020B0503030303020204" pitchFamily="34" charset="0"/>
                <a:ea typeface="+mn-ea"/>
                <a:cs typeface="+mn-cs"/>
              </a:rPr>
              <a:t>Nó</a:t>
            </a:r>
            <a:r>
              <a:rPr lang="en-US" altLang="ko-Kore-KR" sz="1200" b="0" kern="1200" baseline="0" dirty="0">
                <a:solidFill>
                  <a:schemeClr val="tx1"/>
                </a:solidFill>
                <a:latin typeface="SamsungOne-400" panose="020B0503030303020204" pitchFamily="34" charset="0"/>
                <a:ea typeface="+mn-ea"/>
                <a:cs typeface="+mn-cs"/>
              </a:rPr>
              <a:t> </a:t>
            </a:r>
            <a:r>
              <a:rPr lang="en-US" altLang="ko-Kore-KR" sz="1200" b="0" kern="1200" baseline="0" dirty="0" err="1">
                <a:solidFill>
                  <a:schemeClr val="tx1"/>
                </a:solidFill>
                <a:latin typeface="SamsungOne-400" panose="020B0503030303020204" pitchFamily="34" charset="0"/>
                <a:ea typeface="+mn-ea"/>
                <a:cs typeface="+mn-cs"/>
              </a:rPr>
              <a:t>là</a:t>
            </a:r>
            <a:r>
              <a:rPr lang="en-US" altLang="ko-Kore-KR" sz="1200" b="0" kern="1200" baseline="0" dirty="0">
                <a:solidFill>
                  <a:schemeClr val="tx1"/>
                </a:solidFill>
                <a:latin typeface="SamsungOne-400" panose="020B0503030303020204" pitchFamily="34" charset="0"/>
                <a:ea typeface="+mn-ea"/>
                <a:cs typeface="+mn-cs"/>
              </a:rPr>
              <a:t>…</a:t>
            </a:r>
            <a:endParaRPr lang="en-KR" altLang="ko-Kore-KR" sz="1200" b="0" kern="1200" dirty="0">
              <a:solidFill>
                <a:schemeClr val="tx1"/>
              </a:solidFill>
              <a:latin typeface="SamsungOne-400" panose="020B0503030303020204" pitchFamily="34" charset="0"/>
              <a:ea typeface="+mn-ea"/>
              <a:cs typeface="+mn-cs"/>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ore-KR" sz="1200" b="0" kern="1200" dirty="0">
                <a:solidFill>
                  <a:schemeClr val="tx1"/>
                </a:solidFill>
                <a:latin typeface="SamsungOne-400" panose="020B0503030303020204" pitchFamily="34" charset="0"/>
                <a:ea typeface="+mn-ea"/>
                <a:cs typeface="+mn-cs"/>
              </a:rPr>
              <a:t>Phân tán: Nhiều tác nhân có thể làm việc đồng thời theo cách phân tán để thu thập dữ liệu.</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ore-KR" sz="1200" b="0" kern="1200" dirty="0">
                <a:solidFill>
                  <a:schemeClr val="tx1"/>
                </a:solidFill>
                <a:latin typeface="SamsungOne-400" panose="020B0503030303020204" pitchFamily="34" charset="0"/>
                <a:ea typeface="+mn-ea"/>
                <a:cs typeface="+mn-cs"/>
              </a:rPr>
              <a:t>Đáng tin cậy: Flume hỗ trợ các giao dịch và đảm bảo rằng không có dữ liệu nào bị mất trong quá trình truyền dữ liệu.</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ore-KR" sz="1200" b="0" kern="1200" dirty="0">
                <a:solidFill>
                  <a:schemeClr val="tx1"/>
                </a:solidFill>
                <a:latin typeface="SamsungOne-400" panose="020B0503030303020204" pitchFamily="34" charset="0"/>
                <a:ea typeface="+mn-ea"/>
                <a:cs typeface="+mn-cs"/>
              </a:rPr>
              <a:t>Có sẵn: Người dùng có thể tạo nhiều đường dẫn luồng dữ liệu cho phép truyền dữ liệu tiếp tục khi gặp lỗi dọc theo các đường dẫn nhất định.</a:t>
            </a:r>
            <a:endParaRPr lang="en-US" altLang="ko-Kore-KR" sz="1200" b="0" kern="1200" dirty="0">
              <a:solidFill>
                <a:schemeClr val="tx1"/>
              </a:solidFill>
              <a:latin typeface="SamsungOne-400" panose="020B0503030303020204" pitchFamily="34" charset="0"/>
              <a:ea typeface="+mn-ea"/>
              <a:cs typeface="+mn-cs"/>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endParaRPr lang="en-KR" altLang="ko-Kore-KR" sz="1200" b="0" kern="1200" dirty="0">
              <a:solidFill>
                <a:schemeClr val="tx1"/>
              </a:solidFill>
              <a:latin typeface="SamsungOne-400" panose="020B0503030303020204" pitchFamily="34" charset="0"/>
              <a:ea typeface="+mn-ea"/>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ore-KR" sz="1200" b="0" kern="1200" dirty="0">
                <a:solidFill>
                  <a:schemeClr val="tx1"/>
                </a:solidFill>
                <a:latin typeface="SamsungOne-400" panose="020B0503030303020204" pitchFamily="34" charset="0"/>
                <a:ea typeface="+mn-ea"/>
                <a:cs typeface="+mn-cs"/>
              </a:rPr>
              <a:t>Ban đầu, Cloudera tạo công cụ này để bổ sung phân phối nền tảng Hadoop của nó.</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ore-KR" sz="1200" b="0" kern="1200" dirty="0">
                <a:solidFill>
                  <a:schemeClr val="tx1"/>
                </a:solidFill>
                <a:latin typeface="SamsungOne-400" panose="020B0503030303020204" pitchFamily="34" charset="0"/>
                <a:ea typeface="+mn-ea"/>
                <a:cs typeface="+mn-cs"/>
              </a:rPr>
              <a:t>Phiên bản hiện tại được gọi là Flume NG.</a:t>
            </a:r>
            <a:endParaRPr lang="en-US" altLang="ko-Kore-KR" sz="1200" b="0" kern="1200" dirty="0">
              <a:solidFill>
                <a:schemeClr val="tx1"/>
              </a:solidFill>
              <a:latin typeface="SamsungOne-400" panose="020B0503030303020204" pitchFamily="34" charset="0"/>
              <a:ea typeface="+mn-ea"/>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KR" altLang="ko-Kore-KR" sz="1200" b="1" kern="1200" dirty="0">
              <a:solidFill>
                <a:schemeClr val="tx1"/>
              </a:solidFill>
              <a:latin typeface="SamsungOne-400" panose="020B0503030303020204" pitchFamily="34" charset="0"/>
              <a:ea typeface="+mn-ea"/>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ore-KR" sz="1200" b="1" kern="1200" dirty="0">
                <a:solidFill>
                  <a:schemeClr val="tx1"/>
                </a:solidFill>
                <a:latin typeface="SamsungOne-400" panose="020B0503030303020204" pitchFamily="34" charset="0"/>
                <a:ea typeface="+mn-ea"/>
                <a:cs typeface="+mn-cs"/>
              </a:rPr>
              <a:t>[</a:t>
            </a:r>
            <a:r>
              <a:rPr lang="en-US" altLang="ko-Kore-KR" sz="1200" b="1" kern="1200" dirty="0" err="1">
                <a:solidFill>
                  <a:schemeClr val="tx1"/>
                </a:solidFill>
                <a:latin typeface="SamsungOne-400" panose="020B0503030303020204" pitchFamily="34" charset="0"/>
                <a:ea typeface="+mn-ea"/>
                <a:cs typeface="+mn-cs"/>
              </a:rPr>
              <a:t>Tài</a:t>
            </a:r>
            <a:r>
              <a:rPr lang="en-US" altLang="ko-Kore-KR" sz="1200" b="1" kern="1200" baseline="0" dirty="0">
                <a:solidFill>
                  <a:schemeClr val="tx1"/>
                </a:solidFill>
                <a:latin typeface="SamsungOne-400" panose="020B0503030303020204" pitchFamily="34" charset="0"/>
                <a:ea typeface="+mn-ea"/>
                <a:cs typeface="+mn-cs"/>
              </a:rPr>
              <a:t> </a:t>
            </a:r>
            <a:r>
              <a:rPr lang="en-US" altLang="ko-Kore-KR" sz="1200" b="1" kern="1200" baseline="0" dirty="0" err="1">
                <a:solidFill>
                  <a:schemeClr val="tx1"/>
                </a:solidFill>
                <a:latin typeface="SamsungOne-400" panose="020B0503030303020204" pitchFamily="34" charset="0"/>
                <a:ea typeface="+mn-ea"/>
                <a:cs typeface="+mn-cs"/>
              </a:rPr>
              <a:t>liệu</a:t>
            </a:r>
            <a:r>
              <a:rPr lang="en-US" altLang="ko-Kore-KR" sz="1200" b="1" kern="1200" baseline="0" dirty="0">
                <a:solidFill>
                  <a:schemeClr val="tx1"/>
                </a:solidFill>
                <a:latin typeface="SamsungOne-400" panose="020B0503030303020204" pitchFamily="34" charset="0"/>
                <a:ea typeface="+mn-ea"/>
                <a:cs typeface="+mn-cs"/>
              </a:rPr>
              <a:t> </a:t>
            </a:r>
            <a:r>
              <a:rPr lang="en-US" altLang="ko-Kore-KR" sz="1200" b="1" kern="1200" baseline="0" dirty="0" err="1">
                <a:solidFill>
                  <a:schemeClr val="tx1"/>
                </a:solidFill>
                <a:latin typeface="SamsungOne-400" panose="020B0503030303020204" pitchFamily="34" charset="0"/>
                <a:ea typeface="+mn-ea"/>
                <a:cs typeface="+mn-cs"/>
              </a:rPr>
              <a:t>tham</a:t>
            </a:r>
            <a:r>
              <a:rPr lang="en-US" altLang="ko-Kore-KR" sz="1200" b="1" kern="1200" baseline="0" dirty="0">
                <a:solidFill>
                  <a:schemeClr val="tx1"/>
                </a:solidFill>
                <a:latin typeface="SamsungOne-400" panose="020B0503030303020204" pitchFamily="34" charset="0"/>
                <a:ea typeface="+mn-ea"/>
                <a:cs typeface="+mn-cs"/>
              </a:rPr>
              <a:t> </a:t>
            </a:r>
            <a:r>
              <a:rPr lang="en-US" altLang="ko-Kore-KR" sz="1200" b="1" kern="1200" baseline="0" dirty="0" err="1">
                <a:solidFill>
                  <a:schemeClr val="tx1"/>
                </a:solidFill>
                <a:latin typeface="SamsungOne-400" panose="020B0503030303020204" pitchFamily="34" charset="0"/>
                <a:ea typeface="+mn-ea"/>
                <a:cs typeface="+mn-cs"/>
              </a:rPr>
              <a:t>khảo</a:t>
            </a:r>
            <a:r>
              <a:rPr lang="en-KR" altLang="ko-Kore-KR" sz="1200" b="1" kern="1200" dirty="0">
                <a:solidFill>
                  <a:schemeClr val="tx1"/>
                </a:solidFill>
                <a:latin typeface="SamsungOne-400" panose="020B0503030303020204" pitchFamily="34" charset="0"/>
                <a:ea typeface="+mn-ea"/>
                <a:cs typeface="+mn-cs"/>
              </a:rPr>
              <a:t>]</a:t>
            </a:r>
          </a:p>
          <a:p>
            <a:r>
              <a:rPr lang="en-US" altLang="ko-KR" dirty="0">
                <a:latin typeface="SamsungOne-400" panose="020B0503030303020204" pitchFamily="34" charset="0"/>
              </a:rPr>
              <a:t>https://flume.apache.org/</a:t>
            </a:r>
            <a:endParaRPr lang="ko-KR" altLang="en-US" dirty="0">
              <a:latin typeface="SamsungOne-400" panose="020B0503030303020204" pitchFamily="34" charset="0"/>
            </a:endParaRPr>
          </a:p>
          <a:p>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46</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8244303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en-US" altLang="ko-Kore-KR" sz="1200" b="0" kern="1200" dirty="0" err="1">
                <a:solidFill>
                  <a:schemeClr val="tx1"/>
                </a:solidFill>
                <a:latin typeface="SamsungOne-400" panose="020B0503030303020204" pitchFamily="34" charset="0"/>
                <a:ea typeface="+mn-ea"/>
                <a:cs typeface="+mn-cs"/>
              </a:rPr>
              <a:t>Chúng</a:t>
            </a:r>
            <a:r>
              <a:rPr lang="en-US" altLang="ko-Kore-KR" sz="1200" b="0" kern="1200" dirty="0">
                <a:solidFill>
                  <a:schemeClr val="tx1"/>
                </a:solidFill>
                <a:latin typeface="SamsungOne-400" panose="020B0503030303020204" pitchFamily="34" charset="0"/>
                <a:ea typeface="+mn-ea"/>
                <a:cs typeface="+mn-cs"/>
              </a:rPr>
              <a:t> </a:t>
            </a:r>
            <a:r>
              <a:rPr lang="en-US" altLang="ko-Kore-KR" sz="1200" b="0" kern="1200" dirty="0" err="1">
                <a:solidFill>
                  <a:schemeClr val="tx1"/>
                </a:solidFill>
                <a:latin typeface="SamsungOne-400" panose="020B0503030303020204" pitchFamily="34" charset="0"/>
                <a:ea typeface="+mn-ea"/>
                <a:cs typeface="+mn-cs"/>
              </a:rPr>
              <a:t>tôi</a:t>
            </a:r>
            <a:r>
              <a:rPr lang="en-US" altLang="ko-Kore-KR" sz="1200" b="0" kern="1200" dirty="0">
                <a:solidFill>
                  <a:schemeClr val="tx1"/>
                </a:solidFill>
                <a:latin typeface="SamsungOne-400" panose="020B0503030303020204" pitchFamily="34" charset="0"/>
                <a:ea typeface="+mn-ea"/>
                <a:cs typeface="+mn-cs"/>
              </a:rPr>
              <a:t> </a:t>
            </a:r>
            <a:r>
              <a:rPr lang="en-US" altLang="ko-Kore-KR" sz="1200" b="0" kern="1200" dirty="0" err="1">
                <a:solidFill>
                  <a:schemeClr val="tx1"/>
                </a:solidFill>
                <a:latin typeface="SamsungOne-400" panose="020B0503030303020204" pitchFamily="34" charset="0"/>
                <a:ea typeface="+mn-ea"/>
                <a:cs typeface="+mn-cs"/>
              </a:rPr>
              <a:t>đang</a:t>
            </a:r>
            <a:r>
              <a:rPr lang="en-US" altLang="ko-Kore-KR" sz="1200" b="0" kern="1200" dirty="0">
                <a:solidFill>
                  <a:schemeClr val="tx1"/>
                </a:solidFill>
                <a:latin typeface="SamsungOne-400" panose="020B0503030303020204" pitchFamily="34" charset="0"/>
                <a:ea typeface="+mn-ea"/>
                <a:cs typeface="+mn-cs"/>
              </a:rPr>
              <a:t> </a:t>
            </a:r>
            <a:r>
              <a:rPr lang="en-US" altLang="ko-Kore-KR" sz="1200" b="0" kern="1200" dirty="0" err="1">
                <a:solidFill>
                  <a:schemeClr val="tx1"/>
                </a:solidFill>
                <a:latin typeface="SamsungOne-400" panose="020B0503030303020204" pitchFamily="34" charset="0"/>
                <a:ea typeface="+mn-ea"/>
                <a:cs typeface="+mn-cs"/>
              </a:rPr>
              <a:t>giới</a:t>
            </a:r>
            <a:r>
              <a:rPr lang="en-US" altLang="ko-Kore-KR" sz="1200" b="0" kern="1200" dirty="0">
                <a:solidFill>
                  <a:schemeClr val="tx1"/>
                </a:solidFill>
                <a:latin typeface="SamsungOne-400" panose="020B0503030303020204" pitchFamily="34" charset="0"/>
                <a:ea typeface="+mn-ea"/>
                <a:cs typeface="+mn-cs"/>
              </a:rPr>
              <a:t> </a:t>
            </a:r>
            <a:r>
              <a:rPr lang="en-US" altLang="ko-Kore-KR" sz="1200" b="0" kern="1200" dirty="0" err="1">
                <a:solidFill>
                  <a:schemeClr val="tx1"/>
                </a:solidFill>
                <a:latin typeface="SamsungOne-400" panose="020B0503030303020204" pitchFamily="34" charset="0"/>
                <a:ea typeface="+mn-ea"/>
                <a:cs typeface="+mn-cs"/>
              </a:rPr>
              <a:t>thiệu</a:t>
            </a:r>
            <a:r>
              <a:rPr lang="en-US" altLang="ko-Kore-KR" sz="1200" b="0" kern="1200" dirty="0">
                <a:solidFill>
                  <a:schemeClr val="tx1"/>
                </a:solidFill>
                <a:latin typeface="SamsungOne-400" panose="020B0503030303020204" pitchFamily="34" charset="0"/>
                <a:ea typeface="+mn-ea"/>
                <a:cs typeface="+mn-cs"/>
              </a:rPr>
              <a:t> </a:t>
            </a:r>
            <a:r>
              <a:rPr lang="en-US" altLang="ko-Kore-KR" sz="1200" b="0" kern="1200" dirty="0" err="1">
                <a:solidFill>
                  <a:schemeClr val="tx1"/>
                </a:solidFill>
                <a:latin typeface="SamsungOne-400" panose="020B0503030303020204" pitchFamily="34" charset="0"/>
                <a:ea typeface="+mn-ea"/>
                <a:cs typeface="+mn-cs"/>
              </a:rPr>
              <a:t>các</a:t>
            </a:r>
            <a:r>
              <a:rPr lang="en-US" altLang="ko-Kore-KR" sz="1200" b="0" kern="1200" dirty="0">
                <a:solidFill>
                  <a:schemeClr val="tx1"/>
                </a:solidFill>
                <a:latin typeface="SamsungOne-400" panose="020B0503030303020204" pitchFamily="34" charset="0"/>
                <a:ea typeface="+mn-ea"/>
                <a:cs typeface="+mn-cs"/>
              </a:rPr>
              <a:t> </a:t>
            </a:r>
            <a:r>
              <a:rPr lang="en-US" altLang="ko-Kore-KR" sz="1200" b="0" kern="1200" dirty="0" err="1">
                <a:solidFill>
                  <a:schemeClr val="tx1"/>
                </a:solidFill>
                <a:latin typeface="SamsungOne-400" panose="020B0503030303020204" pitchFamily="34" charset="0"/>
                <a:ea typeface="+mn-ea"/>
                <a:cs typeface="+mn-cs"/>
              </a:rPr>
              <a:t>phần</a:t>
            </a:r>
            <a:r>
              <a:rPr lang="en-US" altLang="ko-Kore-KR" sz="1200" b="0" kern="1200" dirty="0">
                <a:solidFill>
                  <a:schemeClr val="tx1"/>
                </a:solidFill>
                <a:latin typeface="SamsungOne-400" panose="020B0503030303020204" pitchFamily="34" charset="0"/>
                <a:ea typeface="+mn-ea"/>
                <a:cs typeface="+mn-cs"/>
              </a:rPr>
              <a:t> </a:t>
            </a:r>
            <a:r>
              <a:rPr lang="en-US" altLang="ko-Kore-KR" sz="1200" b="0" kern="1200" dirty="0" err="1">
                <a:solidFill>
                  <a:schemeClr val="tx1"/>
                </a:solidFill>
                <a:latin typeface="SamsungOne-400" panose="020B0503030303020204" pitchFamily="34" charset="0"/>
                <a:ea typeface="+mn-ea"/>
                <a:cs typeface="+mn-cs"/>
              </a:rPr>
              <a:t>của</a:t>
            </a:r>
            <a:r>
              <a:rPr lang="en-US" altLang="ko-Kore-KR" sz="1200" b="0" kern="1200" dirty="0">
                <a:solidFill>
                  <a:schemeClr val="tx1"/>
                </a:solidFill>
                <a:latin typeface="SamsungOne-400" panose="020B0503030303020204" pitchFamily="34" charset="0"/>
                <a:ea typeface="+mn-ea"/>
                <a:cs typeface="+mn-cs"/>
              </a:rPr>
              <a:t> </a:t>
            </a:r>
            <a:r>
              <a:rPr lang="en-US" altLang="ko-Kore-KR" sz="1200" b="0" kern="1200" dirty="0" err="1">
                <a:solidFill>
                  <a:schemeClr val="tx1"/>
                </a:solidFill>
                <a:latin typeface="SamsungOne-400" panose="020B0503030303020204" pitchFamily="34" charset="0"/>
                <a:ea typeface="+mn-ea"/>
                <a:cs typeface="+mn-cs"/>
              </a:rPr>
              <a:t>kiến</a:t>
            </a:r>
            <a:r>
              <a:rPr lang="en-US" altLang="ko-Kore-KR" sz="1200" b="0" kern="1200" dirty="0">
                <a:solidFill>
                  <a:schemeClr val="tx1"/>
                </a:solidFill>
                <a:latin typeface="SamsungOne-400" panose="020B0503030303020204" pitchFamily="34" charset="0"/>
                <a:ea typeface="+mn-ea"/>
                <a:cs typeface="+mn-cs"/>
              </a:rPr>
              <a:t> </a:t>
            </a:r>
            <a:r>
              <a:rPr lang="en-US" altLang="ko-Kore-KR" sz="1200" b="0" kern="1200" dirty="0" err="1">
                <a:solidFill>
                  <a:schemeClr val="tx1"/>
                </a:solidFill>
                <a:latin typeface="SamsungOne-400" panose="020B0503030303020204" pitchFamily="34" charset="0"/>
                <a:ea typeface="+mn-ea"/>
                <a:cs typeface="+mn-cs"/>
              </a:rPr>
              <a:t>trúc</a:t>
            </a:r>
            <a:r>
              <a:rPr lang="en-US" altLang="ko-Kore-KR" sz="1200" b="0" kern="1200" dirty="0">
                <a:solidFill>
                  <a:schemeClr val="tx1"/>
                </a:solidFill>
                <a:latin typeface="SamsungOne-400" panose="020B0503030303020204" pitchFamily="34" charset="0"/>
                <a:ea typeface="+mn-ea"/>
                <a:cs typeface="+mn-cs"/>
              </a:rPr>
              <a:t> Apache Flume.</a:t>
            </a:r>
          </a:p>
          <a:p>
            <a:r>
              <a:rPr lang="en-US" altLang="ko-Kore-KR" sz="1200" b="0" kern="1200" dirty="0" err="1">
                <a:solidFill>
                  <a:schemeClr val="tx1"/>
                </a:solidFill>
                <a:latin typeface="SamsungOne-400" panose="020B0503030303020204" pitchFamily="34" charset="0"/>
                <a:ea typeface="+mn-ea"/>
                <a:cs typeface="+mn-cs"/>
              </a:rPr>
              <a:t>Đừng</a:t>
            </a:r>
            <a:r>
              <a:rPr lang="en-US" altLang="ko-Kore-KR" sz="1200" b="0" kern="1200" dirty="0">
                <a:solidFill>
                  <a:schemeClr val="tx1"/>
                </a:solidFill>
                <a:latin typeface="SamsungOne-400" panose="020B0503030303020204" pitchFamily="34" charset="0"/>
                <a:ea typeface="+mn-ea"/>
                <a:cs typeface="+mn-cs"/>
              </a:rPr>
              <a:t> </a:t>
            </a:r>
            <a:r>
              <a:rPr lang="en-US" altLang="ko-Kore-KR" sz="1200" b="0" kern="1200" dirty="0" err="1">
                <a:solidFill>
                  <a:schemeClr val="tx1"/>
                </a:solidFill>
                <a:latin typeface="SamsungOne-400" panose="020B0503030303020204" pitchFamily="34" charset="0"/>
                <a:ea typeface="+mn-ea"/>
                <a:cs typeface="+mn-cs"/>
              </a:rPr>
              <a:t>đi</a:t>
            </a:r>
            <a:r>
              <a:rPr lang="en-US" altLang="ko-Kore-KR" sz="1200" b="0" kern="1200" dirty="0">
                <a:solidFill>
                  <a:schemeClr val="tx1"/>
                </a:solidFill>
                <a:latin typeface="SamsungOne-400" panose="020B0503030303020204" pitchFamily="34" charset="0"/>
                <a:ea typeface="+mn-ea"/>
                <a:cs typeface="+mn-cs"/>
              </a:rPr>
              <a:t> </a:t>
            </a:r>
            <a:r>
              <a:rPr lang="en-US" altLang="ko-Kore-KR" sz="1200" b="0" kern="1200" dirty="0" err="1">
                <a:solidFill>
                  <a:schemeClr val="tx1"/>
                </a:solidFill>
                <a:latin typeface="SamsungOne-400" panose="020B0503030303020204" pitchFamily="34" charset="0"/>
                <a:ea typeface="+mn-ea"/>
                <a:cs typeface="+mn-cs"/>
              </a:rPr>
              <a:t>vào</a:t>
            </a:r>
            <a:r>
              <a:rPr lang="en-US" altLang="ko-Kore-KR" sz="1200" b="0" kern="1200" dirty="0">
                <a:solidFill>
                  <a:schemeClr val="tx1"/>
                </a:solidFill>
                <a:latin typeface="SamsungOne-400" panose="020B0503030303020204" pitchFamily="34" charset="0"/>
                <a:ea typeface="+mn-ea"/>
                <a:cs typeface="+mn-cs"/>
              </a:rPr>
              <a:t> chi </a:t>
            </a:r>
            <a:r>
              <a:rPr lang="en-US" altLang="ko-Kore-KR" sz="1200" b="0" kern="1200" dirty="0" err="1">
                <a:solidFill>
                  <a:schemeClr val="tx1"/>
                </a:solidFill>
                <a:latin typeface="SamsungOne-400" panose="020B0503030303020204" pitchFamily="34" charset="0"/>
                <a:ea typeface="+mn-ea"/>
                <a:cs typeface="+mn-cs"/>
              </a:rPr>
              <a:t>tiết</a:t>
            </a:r>
            <a:r>
              <a:rPr lang="en-US" altLang="ko-Kore-KR" sz="1200" b="0" kern="1200" dirty="0">
                <a:solidFill>
                  <a:schemeClr val="tx1"/>
                </a:solidFill>
                <a:latin typeface="SamsungOne-400" panose="020B0503030303020204" pitchFamily="34" charset="0"/>
                <a:ea typeface="+mn-ea"/>
                <a:cs typeface="+mn-cs"/>
              </a:rPr>
              <a:t> </a:t>
            </a:r>
            <a:r>
              <a:rPr lang="en-US" altLang="ko-Kore-KR" sz="1200" b="0" kern="1200" dirty="0" err="1">
                <a:solidFill>
                  <a:schemeClr val="tx1"/>
                </a:solidFill>
                <a:latin typeface="SamsungOne-400" panose="020B0503030303020204" pitchFamily="34" charset="0"/>
                <a:ea typeface="+mn-ea"/>
                <a:cs typeface="+mn-cs"/>
              </a:rPr>
              <a:t>trên</a:t>
            </a:r>
            <a:r>
              <a:rPr lang="en-US" altLang="ko-Kore-KR" sz="1200" b="0" kern="1200" dirty="0">
                <a:solidFill>
                  <a:schemeClr val="tx1"/>
                </a:solidFill>
                <a:latin typeface="SamsungOne-400" panose="020B0503030303020204" pitchFamily="34" charset="0"/>
                <a:ea typeface="+mn-ea"/>
                <a:cs typeface="+mn-cs"/>
              </a:rPr>
              <a:t> slide </a:t>
            </a:r>
            <a:r>
              <a:rPr lang="en-US" altLang="ko-Kore-KR" sz="1200" b="0" kern="1200" dirty="0" err="1">
                <a:solidFill>
                  <a:schemeClr val="tx1"/>
                </a:solidFill>
                <a:latin typeface="SamsungOne-400" panose="020B0503030303020204" pitchFamily="34" charset="0"/>
                <a:ea typeface="+mn-ea"/>
                <a:cs typeface="+mn-cs"/>
              </a:rPr>
              <a:t>này</a:t>
            </a:r>
            <a:r>
              <a:rPr lang="en-US" altLang="ko-Kore-KR" sz="1200" b="0" kern="1200" dirty="0">
                <a:solidFill>
                  <a:schemeClr val="tx1"/>
                </a:solidFill>
                <a:latin typeface="SamsungOne-400" panose="020B0503030303020204" pitchFamily="34" charset="0"/>
                <a:ea typeface="+mn-ea"/>
                <a:cs typeface="+mn-cs"/>
              </a:rPr>
              <a:t>.</a:t>
            </a:r>
          </a:p>
          <a:p>
            <a:r>
              <a:rPr lang="en-US" altLang="ko-Kore-KR" sz="1200" b="0" kern="1200" dirty="0" err="1">
                <a:solidFill>
                  <a:schemeClr val="tx1"/>
                </a:solidFill>
                <a:latin typeface="SamsungOne-400" panose="020B0503030303020204" pitchFamily="34" charset="0"/>
                <a:ea typeface="+mn-ea"/>
                <a:cs typeface="+mn-cs"/>
              </a:rPr>
              <a:t>Chúng</a:t>
            </a:r>
            <a:r>
              <a:rPr lang="en-US" altLang="ko-Kore-KR" sz="1200" b="0" kern="1200" dirty="0">
                <a:solidFill>
                  <a:schemeClr val="tx1"/>
                </a:solidFill>
                <a:latin typeface="SamsungOne-400" panose="020B0503030303020204" pitchFamily="34" charset="0"/>
                <a:ea typeface="+mn-ea"/>
                <a:cs typeface="+mn-cs"/>
              </a:rPr>
              <a:t> </a:t>
            </a:r>
            <a:r>
              <a:rPr lang="en-US" altLang="ko-Kore-KR" sz="1200" b="0" kern="1200" dirty="0" err="1">
                <a:solidFill>
                  <a:schemeClr val="tx1"/>
                </a:solidFill>
                <a:latin typeface="SamsungOne-400" panose="020B0503030303020204" pitchFamily="34" charset="0"/>
                <a:ea typeface="+mn-ea"/>
                <a:cs typeface="+mn-cs"/>
              </a:rPr>
              <a:t>tôi</a:t>
            </a:r>
            <a:r>
              <a:rPr lang="en-US" altLang="ko-Kore-KR" sz="1200" b="0" kern="1200" dirty="0">
                <a:solidFill>
                  <a:schemeClr val="tx1"/>
                </a:solidFill>
                <a:latin typeface="SamsungOne-400" panose="020B0503030303020204" pitchFamily="34" charset="0"/>
                <a:ea typeface="+mn-ea"/>
                <a:cs typeface="+mn-cs"/>
              </a:rPr>
              <a:t> </a:t>
            </a:r>
            <a:r>
              <a:rPr lang="en-US" altLang="ko-Kore-KR" sz="1200" b="0" kern="1200" dirty="0" err="1">
                <a:solidFill>
                  <a:schemeClr val="tx1"/>
                </a:solidFill>
                <a:latin typeface="SamsungOne-400" panose="020B0503030303020204" pitchFamily="34" charset="0"/>
                <a:ea typeface="+mn-ea"/>
                <a:cs typeface="+mn-cs"/>
              </a:rPr>
              <a:t>sẽ</a:t>
            </a:r>
            <a:r>
              <a:rPr lang="en-US" altLang="ko-Kore-KR" sz="1200" b="0" kern="1200" dirty="0">
                <a:solidFill>
                  <a:schemeClr val="tx1"/>
                </a:solidFill>
                <a:latin typeface="SamsungOne-400" panose="020B0503030303020204" pitchFamily="34" charset="0"/>
                <a:ea typeface="+mn-ea"/>
                <a:cs typeface="+mn-cs"/>
              </a:rPr>
              <a:t> </a:t>
            </a:r>
            <a:r>
              <a:rPr lang="en-US" altLang="ko-Kore-KR" sz="1200" b="0" kern="1200" dirty="0" err="1">
                <a:solidFill>
                  <a:schemeClr val="tx1"/>
                </a:solidFill>
                <a:latin typeface="SamsungOne-400" panose="020B0503030303020204" pitchFamily="34" charset="0"/>
                <a:ea typeface="+mn-ea"/>
                <a:cs typeface="+mn-cs"/>
              </a:rPr>
              <a:t>đề</a:t>
            </a:r>
            <a:r>
              <a:rPr lang="en-US" altLang="ko-Kore-KR" sz="1200" b="0" kern="1200" dirty="0">
                <a:solidFill>
                  <a:schemeClr val="tx1"/>
                </a:solidFill>
                <a:latin typeface="SamsungOne-400" panose="020B0503030303020204" pitchFamily="34" charset="0"/>
                <a:ea typeface="+mn-ea"/>
                <a:cs typeface="+mn-cs"/>
              </a:rPr>
              <a:t> </a:t>
            </a:r>
            <a:r>
              <a:rPr lang="en-US" altLang="ko-Kore-KR" sz="1200" b="0" kern="1200" dirty="0" err="1">
                <a:solidFill>
                  <a:schemeClr val="tx1"/>
                </a:solidFill>
                <a:latin typeface="SamsungOne-400" panose="020B0503030303020204" pitchFamily="34" charset="0"/>
                <a:ea typeface="+mn-ea"/>
                <a:cs typeface="+mn-cs"/>
              </a:rPr>
              <a:t>cập</a:t>
            </a:r>
            <a:r>
              <a:rPr lang="en-US" altLang="ko-Kore-KR" sz="1200" b="0" kern="1200" dirty="0">
                <a:solidFill>
                  <a:schemeClr val="tx1"/>
                </a:solidFill>
                <a:latin typeface="SamsungOne-400" panose="020B0503030303020204" pitchFamily="34" charset="0"/>
                <a:ea typeface="+mn-ea"/>
                <a:cs typeface="+mn-cs"/>
              </a:rPr>
              <a:t> </a:t>
            </a:r>
            <a:r>
              <a:rPr lang="en-US" altLang="ko-Kore-KR" sz="1200" b="0" kern="1200" dirty="0" err="1">
                <a:solidFill>
                  <a:schemeClr val="tx1"/>
                </a:solidFill>
                <a:latin typeface="SamsungOne-400" panose="020B0503030303020204" pitchFamily="34" charset="0"/>
                <a:ea typeface="+mn-ea"/>
                <a:cs typeface="+mn-cs"/>
              </a:rPr>
              <a:t>đến</a:t>
            </a:r>
            <a:r>
              <a:rPr lang="en-US" altLang="ko-Kore-KR" sz="1200" b="0" kern="1200" dirty="0">
                <a:solidFill>
                  <a:schemeClr val="tx1"/>
                </a:solidFill>
                <a:latin typeface="SamsungOne-400" panose="020B0503030303020204" pitchFamily="34" charset="0"/>
                <a:ea typeface="+mn-ea"/>
                <a:cs typeface="+mn-cs"/>
              </a:rPr>
              <a:t> </a:t>
            </a:r>
            <a:r>
              <a:rPr lang="en-US" altLang="ko-Kore-KR" sz="1200" b="0" kern="1200" dirty="0" err="1">
                <a:solidFill>
                  <a:schemeClr val="tx1"/>
                </a:solidFill>
                <a:latin typeface="SamsungOne-400" panose="020B0503030303020204" pitchFamily="34" charset="0"/>
                <a:ea typeface="+mn-ea"/>
                <a:cs typeface="+mn-cs"/>
              </a:rPr>
              <a:t>từng</a:t>
            </a:r>
            <a:r>
              <a:rPr lang="en-US" altLang="ko-Kore-KR" sz="1200" b="0" kern="1200" dirty="0">
                <a:solidFill>
                  <a:schemeClr val="tx1"/>
                </a:solidFill>
                <a:latin typeface="SamsungOne-400" panose="020B0503030303020204" pitchFamily="34" charset="0"/>
                <a:ea typeface="+mn-ea"/>
                <a:cs typeface="+mn-cs"/>
              </a:rPr>
              <a:t> </a:t>
            </a:r>
            <a:r>
              <a:rPr lang="en-US" altLang="ko-Kore-KR" sz="1200" b="0" kern="1200" dirty="0" err="1">
                <a:solidFill>
                  <a:schemeClr val="tx1"/>
                </a:solidFill>
                <a:latin typeface="SamsungOne-400" panose="020B0503030303020204" pitchFamily="34" charset="0"/>
                <a:ea typeface="+mn-ea"/>
                <a:cs typeface="+mn-cs"/>
              </a:rPr>
              <a:t>phần</a:t>
            </a:r>
            <a:r>
              <a:rPr lang="en-US" altLang="ko-Kore-KR" sz="1200" b="0" kern="1200" dirty="0">
                <a:solidFill>
                  <a:schemeClr val="tx1"/>
                </a:solidFill>
                <a:latin typeface="SamsungOne-400" panose="020B0503030303020204" pitchFamily="34" charset="0"/>
                <a:ea typeface="+mn-ea"/>
                <a:cs typeface="+mn-cs"/>
              </a:rPr>
              <a:t> </a:t>
            </a:r>
            <a:r>
              <a:rPr lang="en-US" altLang="ko-Kore-KR" sz="1200" b="0" kern="1200" dirty="0" err="1">
                <a:solidFill>
                  <a:schemeClr val="tx1"/>
                </a:solidFill>
                <a:latin typeface="SamsungOne-400" panose="020B0503030303020204" pitchFamily="34" charset="0"/>
                <a:ea typeface="+mn-ea"/>
                <a:cs typeface="+mn-cs"/>
              </a:rPr>
              <a:t>trong</a:t>
            </a:r>
            <a:r>
              <a:rPr lang="en-US" altLang="ko-Kore-KR" sz="1200" b="0" kern="1200" dirty="0">
                <a:solidFill>
                  <a:schemeClr val="tx1"/>
                </a:solidFill>
                <a:latin typeface="SamsungOne-400" panose="020B0503030303020204" pitchFamily="34" charset="0"/>
                <a:ea typeface="+mn-ea"/>
                <a:cs typeface="+mn-cs"/>
              </a:rPr>
              <a:t> </a:t>
            </a:r>
            <a:r>
              <a:rPr lang="en-US" altLang="ko-Kore-KR" sz="1200" b="0" kern="1200" dirty="0" err="1">
                <a:solidFill>
                  <a:schemeClr val="tx1"/>
                </a:solidFill>
                <a:latin typeface="SamsungOne-400" panose="020B0503030303020204" pitchFamily="34" charset="0"/>
                <a:ea typeface="+mn-ea"/>
                <a:cs typeface="+mn-cs"/>
              </a:rPr>
              <a:t>loạt</a:t>
            </a:r>
            <a:r>
              <a:rPr lang="en-US" altLang="ko-Kore-KR" sz="1200" b="0" kern="1200" dirty="0">
                <a:solidFill>
                  <a:schemeClr val="tx1"/>
                </a:solidFill>
                <a:latin typeface="SamsungOne-400" panose="020B0503030303020204" pitchFamily="34" charset="0"/>
                <a:ea typeface="+mn-ea"/>
                <a:cs typeface="+mn-cs"/>
              </a:rPr>
              <a:t> slide </a:t>
            </a:r>
            <a:r>
              <a:rPr lang="en-US" altLang="ko-Kore-KR" sz="1200" b="0" kern="1200" dirty="0" err="1">
                <a:solidFill>
                  <a:schemeClr val="tx1"/>
                </a:solidFill>
                <a:latin typeface="SamsungOne-400" panose="020B0503030303020204" pitchFamily="34" charset="0"/>
                <a:ea typeface="+mn-ea"/>
                <a:cs typeface="+mn-cs"/>
              </a:rPr>
              <a:t>tiếp</a:t>
            </a:r>
            <a:r>
              <a:rPr lang="en-US" altLang="ko-Kore-KR" sz="1200" b="0" kern="1200" dirty="0">
                <a:solidFill>
                  <a:schemeClr val="tx1"/>
                </a:solidFill>
                <a:latin typeface="SamsungOne-400" panose="020B0503030303020204" pitchFamily="34" charset="0"/>
                <a:ea typeface="+mn-ea"/>
                <a:cs typeface="+mn-cs"/>
              </a:rPr>
              <a:t> </a:t>
            </a:r>
            <a:r>
              <a:rPr lang="en-US" altLang="ko-Kore-KR" sz="1200" b="0" kern="1200" dirty="0" err="1">
                <a:solidFill>
                  <a:schemeClr val="tx1"/>
                </a:solidFill>
                <a:latin typeface="SamsungOne-400" panose="020B0503030303020204" pitchFamily="34" charset="0"/>
                <a:ea typeface="+mn-ea"/>
                <a:cs typeface="+mn-cs"/>
              </a:rPr>
              <a:t>theo.</a:t>
            </a:r>
            <a:endParaRPr lang="en-US" altLang="ko-Kore-KR" sz="1200" b="0" kern="1200" dirty="0">
              <a:solidFill>
                <a:schemeClr val="tx1"/>
              </a:solidFill>
              <a:latin typeface="SamsungOne-400" panose="020B0503030303020204" pitchFamily="34" charset="0"/>
              <a:ea typeface="+mn-ea"/>
              <a:cs typeface="+mn-cs"/>
            </a:endParaRPr>
          </a:p>
          <a:p>
            <a:endParaRPr lang="en-US" altLang="ko-KR" b="0" u="sng" dirty="0">
              <a:latin typeface="SamsungOne-400" panose="020B0503030303020204" pitchFamily="34" charset="0"/>
            </a:endParaRPr>
          </a:p>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ore-KR" sz="1200" b="0" kern="1200" dirty="0">
                <a:solidFill>
                  <a:schemeClr val="tx1"/>
                </a:solidFill>
                <a:latin typeface="SamsungOne-400" panose="020B0503030303020204" pitchFamily="34" charset="0"/>
                <a:ea typeface="+mn-ea"/>
                <a:cs typeface="+mn-cs"/>
              </a:rPr>
              <a:t>Chúng tôi giới thiệu tất cả các thành phần chính của Apache Flume cùng với sơ đồ về vị trí phù hợp của từng bộ phận.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ore-KR" sz="1200" b="0" kern="1200" dirty="0">
                <a:solidFill>
                  <a:schemeClr val="tx1"/>
                </a:solidFill>
                <a:latin typeface="SamsungOne-400" panose="020B0503030303020204" pitchFamily="34" charset="0"/>
                <a:ea typeface="+mn-ea"/>
                <a:cs typeface="+mn-cs"/>
              </a:rPr>
              <a:t>Việc truyền dữ liệu giữa nguồn dữ liệu và đích là giao dịch và không đồng bộ.</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47</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3273051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normAutofit/>
          </a:bodyPr>
          <a:lstStyle/>
          <a:p>
            <a:pPr latinLnBrk="0"/>
            <a:r>
              <a:rPr lang="en-US"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Hướng</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dẫn</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của</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giảng</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viên</a:t>
            </a:r>
            <a:r>
              <a:rPr lang="en-US" altLang="ko-KR" sz="1200" b="1" kern="1200" dirty="0">
                <a:solidFill>
                  <a:schemeClr val="tx1"/>
                </a:solidFill>
                <a:latin typeface="SamsungOne-400" panose="020B0503030303020204" pitchFamily="34" charset="0"/>
                <a:cs typeface="+mn-cs"/>
              </a:rPr>
              <a:t>]</a:t>
            </a:r>
          </a:p>
          <a:p>
            <a:pPr latinLnBrk="0"/>
            <a:r>
              <a:rPr lang="vi-VN" altLang="ko-KR" sz="1200" b="0" kern="1200" dirty="0">
                <a:solidFill>
                  <a:schemeClr val="tx1"/>
                </a:solidFill>
                <a:latin typeface="SamsungOne-400" panose="020B0503030303020204" pitchFamily="34" charset="0"/>
                <a:cs typeface="+mn-cs"/>
              </a:rPr>
              <a:t>Một sự kiện Flume hầu như có thể được coi là một gói trong mạng TCP/IP.</a:t>
            </a:r>
          </a:p>
          <a:p>
            <a:pPr latinLnBrk="0"/>
            <a:r>
              <a:rPr lang="vi-VN" altLang="ko-KR" sz="1200" b="0" kern="1200" dirty="0">
                <a:solidFill>
                  <a:schemeClr val="tx1"/>
                </a:solidFill>
                <a:latin typeface="SamsungOne-400" panose="020B0503030303020204" pitchFamily="34" charset="0"/>
                <a:cs typeface="+mn-cs"/>
              </a:rPr>
              <a:t>Thông tin tiêu đề có thể được sử dụng để định tuyến các sự kiện tương tự như các gói.</a:t>
            </a:r>
            <a:endParaRPr lang="en-US" altLang="ko-KR" sz="1200" b="0" kern="1200" dirty="0">
              <a:solidFill>
                <a:schemeClr val="tx1"/>
              </a:solidFill>
              <a:latin typeface="SamsungOne-400" panose="020B0503030303020204" pitchFamily="34" charset="0"/>
              <a:cs typeface="+mn-cs"/>
            </a:endParaRPr>
          </a:p>
          <a:p>
            <a:pPr latinLnBrk="0"/>
            <a:endParaRPr lang="en-US" altLang="ko-KR" b="0" dirty="0">
              <a:latin typeface="SamsungOne-400" panose="020B0503030303020204" pitchFamily="34" charset="0"/>
            </a:endParaRPr>
          </a:p>
          <a:p>
            <a:pPr latinLnBrk="0"/>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vi-VN" altLang="ko-Kore-KR" sz="1200" b="0" kern="1200" dirty="0">
                <a:solidFill>
                  <a:schemeClr val="tx1"/>
                </a:solidFill>
                <a:latin typeface="SamsungOne-400" panose="020B0503030303020204" pitchFamily="34" charset="0"/>
                <a:ea typeface="+mn-ea"/>
                <a:cs typeface="+mn-cs"/>
              </a:rPr>
              <a:t>Sự kiện Flume là đơn vị cơ bản để truyền thông tin trong luồng dữ liệu.</a:t>
            </a:r>
          </a:p>
          <a:p>
            <a:pPr marL="0" marR="0" lvl="0" indent="0" algn="l" defTabSz="914400" rtl="0" eaLnBrk="0" fontAlgn="base" latinLnBrk="0" hangingPunct="0">
              <a:lnSpc>
                <a:spcPct val="100000"/>
              </a:lnSpc>
              <a:spcBef>
                <a:spcPct val="30000"/>
              </a:spcBef>
              <a:spcAft>
                <a:spcPct val="0"/>
              </a:spcAft>
              <a:buClrTx/>
              <a:buSzTx/>
              <a:buFontTx/>
              <a:buNone/>
              <a:tabLst/>
              <a:defRPr/>
            </a:pPr>
            <a:r>
              <a:rPr lang="vi-VN" altLang="ko-Kore-KR" sz="1200" b="0" kern="1200" dirty="0">
                <a:solidFill>
                  <a:schemeClr val="tx1"/>
                </a:solidFill>
                <a:latin typeface="SamsungOne-400" panose="020B0503030303020204" pitchFamily="34" charset="0"/>
                <a:ea typeface="+mn-ea"/>
                <a:cs typeface="+mn-cs"/>
              </a:rPr>
              <a:t>Nó chứa nội dung thực của luồng dữ liệu trong phần thân cũng như thông tin siêu dữ liệu trong phần đầu.</a:t>
            </a:r>
          </a:p>
          <a:p>
            <a:pPr marL="0" marR="0" lvl="0" indent="0" algn="l" defTabSz="914400" rtl="0" eaLnBrk="0" fontAlgn="base" latinLnBrk="0" hangingPunct="0">
              <a:lnSpc>
                <a:spcPct val="100000"/>
              </a:lnSpc>
              <a:spcBef>
                <a:spcPct val="30000"/>
              </a:spcBef>
              <a:spcAft>
                <a:spcPct val="0"/>
              </a:spcAft>
              <a:buClrTx/>
              <a:buSzTx/>
              <a:buFontTx/>
              <a:buNone/>
              <a:tabLst/>
              <a:defRPr/>
            </a:pPr>
            <a:r>
              <a:rPr lang="vi-VN" altLang="ko-Kore-KR" sz="1200" b="0" kern="1200" dirty="0">
                <a:solidFill>
                  <a:schemeClr val="tx1"/>
                </a:solidFill>
                <a:latin typeface="SamsungOne-400" panose="020B0503030303020204" pitchFamily="34" charset="0"/>
                <a:ea typeface="+mn-ea"/>
                <a:cs typeface="+mn-cs"/>
              </a:rPr>
              <a:t>Siêu dữ liệu nằm trong các cặp khóa-giá trị.</a:t>
            </a:r>
          </a:p>
          <a:p>
            <a:pPr marL="0" marR="0" lvl="0" indent="0" algn="l" defTabSz="914400" rtl="0" eaLnBrk="0" fontAlgn="base" latinLnBrk="0" hangingPunct="0">
              <a:lnSpc>
                <a:spcPct val="100000"/>
              </a:lnSpc>
              <a:spcBef>
                <a:spcPct val="30000"/>
              </a:spcBef>
              <a:spcAft>
                <a:spcPct val="0"/>
              </a:spcAft>
              <a:buClrTx/>
              <a:buSzTx/>
              <a:buFontTx/>
              <a:buNone/>
              <a:tabLst/>
              <a:defRPr/>
            </a:pPr>
            <a:r>
              <a:rPr lang="vi-VN" altLang="ko-Kore-KR" sz="1200" b="0" kern="1200" dirty="0">
                <a:solidFill>
                  <a:schemeClr val="tx1"/>
                </a:solidFill>
                <a:latin typeface="SamsungOne-400" panose="020B0503030303020204" pitchFamily="34" charset="0"/>
                <a:ea typeface="+mn-ea"/>
                <a:cs typeface="+mn-cs"/>
              </a:rPr>
              <a:t>Một số siêu dữ liệu điển hình có thể bao gồm dấu thời gian khi thư được tạo, tên máy chủ từ nơi dữ liệu được gửi, cũng như các giá trị tùy chỉnh.</a:t>
            </a:r>
          </a:p>
          <a:p>
            <a:pPr marL="0" marR="0" lvl="0" indent="0" algn="l" defTabSz="914400" rtl="0" eaLnBrk="0" fontAlgn="base" latinLnBrk="0" hangingPunct="0">
              <a:lnSpc>
                <a:spcPct val="100000"/>
              </a:lnSpc>
              <a:spcBef>
                <a:spcPct val="30000"/>
              </a:spcBef>
              <a:spcAft>
                <a:spcPct val="0"/>
              </a:spcAft>
              <a:buClrTx/>
              <a:buSzTx/>
              <a:buFontTx/>
              <a:buNone/>
              <a:tabLst/>
              <a:defRPr/>
            </a:pPr>
            <a:r>
              <a:rPr lang="vi-VN" altLang="ko-Kore-KR" sz="1200" b="0" kern="1200" dirty="0">
                <a:solidFill>
                  <a:schemeClr val="tx1"/>
                </a:solidFill>
                <a:latin typeface="SamsungOne-400" panose="020B0503030303020204" pitchFamily="34" charset="0"/>
                <a:ea typeface="+mn-ea"/>
                <a:cs typeface="+mn-cs"/>
              </a:rPr>
              <a:t>Trong Flume, có thể chèn các tiêu đề tùy chỉnh, sau đó sử dụng giá trị của các tiêu đề đó để xác định định tuyến khi có nhiều đường dẫn.</a:t>
            </a:r>
            <a:endParaRPr lang="en-KR" altLang="ko-Kore-KR" sz="1200" b="0" kern="1200" dirty="0">
              <a:solidFill>
                <a:schemeClr val="tx1"/>
              </a:solidFill>
              <a:latin typeface="SamsungOne-400" panose="020B0503030303020204" pitchFamily="34" charset="0"/>
              <a:ea typeface="+mn-ea"/>
              <a:cs typeface="+mn-cs"/>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48</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8780420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normAutofit lnSpcReduction="10000"/>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a:defRPr/>
            </a:pPr>
            <a:r>
              <a:rPr lang="vi-VN" altLang="ko-KR" sz="1200" b="0" kern="1200" dirty="0">
                <a:solidFill>
                  <a:schemeClr val="tx1"/>
                </a:solidFill>
                <a:latin typeface="SamsungOne-400" panose="020B0503030303020204" pitchFamily="34" charset="0"/>
                <a:cs typeface="+mn-cs"/>
              </a:rPr>
              <a:t>Giảng viên không nên xem chi tiết từng nguồn dữ liệu.</a:t>
            </a:r>
          </a:p>
          <a:p>
            <a:pPr>
              <a:defRPr/>
            </a:pPr>
            <a:r>
              <a:rPr lang="vi-VN" altLang="ko-KR" sz="1200" b="0" kern="1200" dirty="0">
                <a:solidFill>
                  <a:schemeClr val="tx1"/>
                </a:solidFill>
                <a:latin typeface="SamsungOne-400" panose="020B0503030303020204" pitchFamily="34" charset="0"/>
                <a:cs typeface="+mn-cs"/>
              </a:rPr>
              <a:t>Mục đích của slide là để hiển thị nhiều nguồn dữ liệu có sẵn.</a:t>
            </a:r>
          </a:p>
          <a:p>
            <a:pPr>
              <a:defRPr/>
            </a:pPr>
            <a:r>
              <a:rPr lang="vi-VN" altLang="ko-KR" sz="1200" b="0" kern="1200" dirty="0">
                <a:solidFill>
                  <a:schemeClr val="tx1"/>
                </a:solidFill>
                <a:latin typeface="SamsungOne-400" panose="020B0503030303020204" pitchFamily="34" charset="0"/>
                <a:cs typeface="+mn-cs"/>
              </a:rPr>
              <a:t>Flume đã xuất hiện từ lâu và chứa nhiều nguồn dữ liệu tích hợp cũng như tùy chỉnh.</a:t>
            </a:r>
          </a:p>
          <a:p>
            <a:pPr>
              <a:defRPr/>
            </a:pPr>
            <a:r>
              <a:rPr lang="vi-VN" altLang="ko-KR" sz="1200" b="0" kern="1200" dirty="0">
                <a:solidFill>
                  <a:schemeClr val="tx1"/>
                </a:solidFill>
                <a:latin typeface="SamsungOne-400" panose="020B0503030303020204" pitchFamily="34" charset="0"/>
                <a:cs typeface="+mn-cs"/>
              </a:rPr>
              <a:t>Mặc dù có thể mở rộng và tạo Nguồn ống khói, nhưng hầu hết người dùng sẽ có thể tìm thấy nguồn đã được xây dựng.</a:t>
            </a:r>
          </a:p>
          <a:p>
            <a:pPr>
              <a:defRPr/>
            </a:pPr>
            <a:r>
              <a:rPr lang="vi-VN" altLang="ko-KR" sz="1200" b="0" kern="1200" dirty="0">
                <a:solidFill>
                  <a:schemeClr val="tx1"/>
                </a:solidFill>
                <a:latin typeface="SamsungOne-400" panose="020B0503030303020204" pitchFamily="34" charset="0"/>
                <a:cs typeface="+mn-cs"/>
              </a:rPr>
              <a:t>Giới thiệu học sinh đến liên kết dưới đây để biết tất cả các Nguồn có sẵn.</a:t>
            </a:r>
            <a:endParaRPr lang="en-US" altLang="ko-KR" b="0" dirty="0">
              <a:latin typeface="SamsungOne-400" panose="020B0503030303020204" pitchFamily="34" charset="0"/>
            </a:endParaRPr>
          </a:p>
          <a:p>
            <a:endParaRPr lang="en-US" altLang="ko-KR" b="0" dirty="0">
              <a:latin typeface="SamsungOne-400" panose="020B0503030303020204" pitchFamily="34" charset="0"/>
            </a:endParaRPr>
          </a:p>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p>
          <a:p>
            <a:pPr>
              <a:defRPr/>
            </a:pPr>
            <a:r>
              <a:rPr lang="vi-VN" sz="1200" b="0" kern="1200" dirty="0">
                <a:solidFill>
                  <a:schemeClr val="tx1"/>
                </a:solidFill>
                <a:latin typeface="SamsungOne-400" panose="020B0503030303020204" pitchFamily="34" charset="0"/>
                <a:ea typeface="+mn-ea"/>
                <a:cs typeface="+mn-cs"/>
              </a:rPr>
              <a:t>Nguồn Flume là một thành phần hoạt động trong Tác nhân Flume. (Tác nhân ống khói trong slide sau)</a:t>
            </a:r>
          </a:p>
          <a:p>
            <a:pPr>
              <a:defRPr/>
            </a:pPr>
            <a:r>
              <a:rPr lang="vi-VN" sz="1200" b="0" kern="1200" dirty="0">
                <a:solidFill>
                  <a:schemeClr val="tx1"/>
                </a:solidFill>
                <a:latin typeface="SamsungOne-400" panose="020B0503030303020204" pitchFamily="34" charset="0"/>
                <a:ea typeface="+mn-ea"/>
                <a:cs typeface="+mn-cs"/>
              </a:rPr>
              <a:t>Nó chịu trách nhiệm nhận các Sự kiện Flume từ nguồn dữ liệu trực tiếp hoặc các bước nhảy ngược dòng nếu luồng dữ liệu là một luồng phức hợp bao gồm các luồng tác nhân đến tác nhân.</a:t>
            </a:r>
          </a:p>
          <a:p>
            <a:pPr>
              <a:defRPr/>
            </a:pPr>
            <a:r>
              <a:rPr lang="vi-VN" sz="1200" b="0" kern="1200" dirty="0">
                <a:solidFill>
                  <a:schemeClr val="tx1"/>
                </a:solidFill>
                <a:latin typeface="SamsungOne-400" panose="020B0503030303020204" pitchFamily="34" charset="0"/>
                <a:ea typeface="+mn-ea"/>
                <a:cs typeface="+mn-cs"/>
              </a:rPr>
              <a:t>Chúng tôi giới thiệu một số nguồn dữ liệu phổ biến.</a:t>
            </a:r>
            <a:endParaRPr lang="en-KR" altLang="ko-Kore-KR" sz="1200" b="1" kern="1200" dirty="0">
              <a:solidFill>
                <a:schemeClr val="tx1"/>
              </a:solidFill>
              <a:latin typeface="SamsungOne-400" panose="020B0503030303020204" pitchFamily="34" charset="0"/>
              <a:ea typeface="+mn-ea"/>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KR" altLang="ko-Kore-KR" sz="1200" b="1" kern="1200" dirty="0">
              <a:solidFill>
                <a:schemeClr val="tx1"/>
              </a:solidFill>
              <a:latin typeface="SamsungOne-400" panose="020B0503030303020204" pitchFamily="34" charset="0"/>
              <a:ea typeface="+mn-ea"/>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sz="1200" b="1" kern="1200" dirty="0">
                <a:solidFill>
                  <a:schemeClr val="tx1"/>
                </a:solidFill>
                <a:latin typeface="SamsungOne-400" panose="020B0503030303020204" pitchFamily="34" charset="0"/>
                <a:ea typeface="+mn-ea"/>
                <a:cs typeface="+mn-cs"/>
              </a:rPr>
              <a:t>[</a:t>
            </a:r>
            <a:r>
              <a:rPr lang="en-US" sz="1200" b="1" kern="1200" dirty="0" err="1">
                <a:solidFill>
                  <a:schemeClr val="tx1"/>
                </a:solidFill>
                <a:latin typeface="SamsungOne-400" panose="020B0503030303020204" pitchFamily="34" charset="0"/>
                <a:ea typeface="+mn-ea"/>
                <a:cs typeface="+mn-cs"/>
              </a:rPr>
              <a:t>Tài</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liệu</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tham</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khảo</a:t>
            </a:r>
            <a:r>
              <a:rPr lang="en-KR" sz="1200" b="1" kern="1200" dirty="0">
                <a:solidFill>
                  <a:schemeClr val="tx1"/>
                </a:solidFill>
                <a:latin typeface="SamsungOne-400" panose="020B0503030303020204" pitchFamily="34" charset="0"/>
                <a:ea typeface="+mn-ea"/>
                <a:cs typeface="+mn-cs"/>
              </a:rPr>
              <a:t>]</a:t>
            </a:r>
            <a:r>
              <a:rPr lang="en-KR" sz="1200" b="1" kern="1200" dirty="0">
                <a:solidFill>
                  <a:schemeClr val="tx1"/>
                </a:solidFill>
                <a:latin typeface="SamsungOne-400" panose="020B0503030303020204" pitchFamily="34" charset="0"/>
              </a:rPr>
              <a:t> </a:t>
            </a:r>
            <a:endParaRPr lang="en-US" sz="1200" b="1" kern="1200" dirty="0">
              <a:solidFill>
                <a:schemeClr val="tx1"/>
              </a:solidFill>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dirty="0">
                <a:latin typeface="SamsungOne-400" panose="020B0503030303020204" pitchFamily="34" charset="0"/>
              </a:rPr>
              <a:t>https://flume.apache.org/releases/content/1.9.0/FlumeUserGuide.html#flume-sources</a:t>
            </a:r>
            <a:endParaRPr lang="ko-KR" altLang="en-US" dirty="0">
              <a:latin typeface="SamsungOne-400" panose="020B0503030303020204" pitchFamily="34" charset="0"/>
            </a:endParaRPr>
          </a:p>
          <a:p>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49</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520183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Apache Sqoop là công cụ thường được sử dụng nhất để truyền dữ liệu giữa RDBMS và Hadoop.</a:t>
            </a:r>
          </a:p>
          <a:p>
            <a:r>
              <a:rPr lang="vi-VN" altLang="ko-KR" b="0" dirty="0">
                <a:latin typeface="SamsungOne-400" panose="020B0503030303020204" pitchFamily="34" charset="0"/>
              </a:rPr>
              <a:t>Có các công cụ dựa trên GUI khác như Apache NiFi, Streamsets, v.v., tuy nhiên, khi việc truyền dữ liệu liên quan đến lượng dữ liệu khổng lồ (không có gì lạ khi mất nhiều giờ để di chuyển một bảng), MapReduce hoạt động rất tốt.</a:t>
            </a:r>
          </a:p>
          <a:p>
            <a:r>
              <a:rPr lang="vi-VN" altLang="ko-KR" b="0" dirty="0">
                <a:latin typeface="SamsungOne-400" panose="020B0503030303020204" pitchFamily="34" charset="0"/>
              </a:rPr>
              <a:t>Nó đặc biệt tốt vì nó hiếm khi chết giữa chừng khi đang xử lý công việc.</a:t>
            </a:r>
          </a:p>
          <a:p>
            <a:r>
              <a:rPr lang="vi-VN" altLang="ko-KR" b="0" dirty="0">
                <a:latin typeface="SamsungOne-400" panose="020B0503030303020204" pitchFamily="34" charset="0"/>
              </a:rPr>
              <a:t>Điều này là do MapReduce sử dụng đĩa làm bộ đệm của nó.</a:t>
            </a:r>
          </a:p>
          <a:p>
            <a:r>
              <a:rPr lang="vi-VN" altLang="ko-KR" b="0" dirty="0">
                <a:latin typeface="SamsungOne-400" panose="020B0503030303020204" pitchFamily="34" charset="0"/>
              </a:rPr>
              <a:t>Các hệ thống khác sử dụng bộ nhớ làm kênh liên lạc dễ bị lỗi hơn do nhiều vấn đề về bộ nhớ.</a:t>
            </a:r>
          </a:p>
          <a:p>
            <a:endParaRPr lang="vi-VN" altLang="ko-KR" b="0" dirty="0">
              <a:latin typeface="SamsungOne-400" panose="020B0503030303020204" pitchFamily="34" charset="0"/>
            </a:endParaRPr>
          </a:p>
          <a:p>
            <a:r>
              <a:rPr lang="vi-VN" altLang="ko-KR" b="0" dirty="0">
                <a:latin typeface="SamsungOne-400" panose="020B0503030303020204" pitchFamily="34" charset="0"/>
              </a:rPr>
              <a:t>Chúng ta cũng sẽ xem Sqoop đã phát triển như thế nào từ Sqoop 1 sang Sqoop 2.</a:t>
            </a:r>
            <a:endParaRPr lang="ko-KR" altLang="en-US" b="0"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5</a:t>
            </a:fld>
            <a:endParaRPr lang="ko-KR" altLang="en-US" dirty="0"/>
          </a:p>
        </p:txBody>
      </p:sp>
    </p:spTree>
    <p:extLst>
      <p:ext uri="{BB962C8B-B14F-4D97-AF65-F5344CB8AC3E}">
        <p14:creationId xmlns:p14="http://schemas.microsoft.com/office/powerpoint/2010/main" val="1702649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normAutofit/>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Thảo luận với </a:t>
            </a:r>
            <a:r>
              <a:rPr lang="en-US" altLang="ko-KR" b="0" dirty="0" err="1">
                <a:latin typeface="SamsungOne-400" panose="020B0503030303020204" pitchFamily="34" charset="0"/>
              </a:rPr>
              <a:t>học</a:t>
            </a:r>
            <a:r>
              <a:rPr lang="en-US" altLang="ko-KR" b="0" baseline="0" dirty="0">
                <a:latin typeface="SamsungOne-400" panose="020B0503030303020204" pitchFamily="34" charset="0"/>
              </a:rPr>
              <a:t> </a:t>
            </a:r>
            <a:r>
              <a:rPr lang="en-US" altLang="ko-KR" b="0" baseline="0" dirty="0" err="1">
                <a:latin typeface="SamsungOne-400" panose="020B0503030303020204" pitchFamily="34" charset="0"/>
              </a:rPr>
              <a:t>sinh</a:t>
            </a:r>
            <a:r>
              <a:rPr lang="en-US" altLang="ko-KR" b="0" baseline="0" dirty="0">
                <a:latin typeface="SamsungOne-400" panose="020B0503030303020204" pitchFamily="34" charset="0"/>
              </a:rPr>
              <a:t> </a:t>
            </a:r>
            <a:r>
              <a:rPr lang="vi-VN" altLang="ko-KR" b="0" dirty="0">
                <a:latin typeface="SamsungOne-400" panose="020B0503030303020204" pitchFamily="34" charset="0"/>
              </a:rPr>
              <a:t>về cách hầu hết mọi thứ trong kỹ thuật liên quan đến sự đánh đổi.</a:t>
            </a:r>
          </a:p>
          <a:p>
            <a:r>
              <a:rPr lang="vi-VN" altLang="ko-KR" b="0" dirty="0">
                <a:latin typeface="SamsungOne-400" panose="020B0503030303020204" pitchFamily="34" charset="0"/>
              </a:rPr>
              <a:t>Chúng t</a:t>
            </a:r>
            <a:r>
              <a:rPr lang="en-US" altLang="ko-KR" b="0" dirty="0">
                <a:latin typeface="SamsungOne-400" panose="020B0503030303020204" pitchFamily="34" charset="0"/>
              </a:rPr>
              <a:t>a</a:t>
            </a:r>
            <a:r>
              <a:rPr lang="vi-VN" altLang="ko-KR" b="0" dirty="0">
                <a:latin typeface="SamsungOne-400" panose="020B0503030303020204" pitchFamily="34" charset="0"/>
              </a:rPr>
              <a:t> có thể có được hiệu suất tốt hơn với chi phí mất dữ liệu tiềm ẩn.</a:t>
            </a:r>
          </a:p>
          <a:p>
            <a:r>
              <a:rPr lang="vi-VN" altLang="ko-KR" b="0" dirty="0">
                <a:latin typeface="SamsungOne-400" panose="020B0503030303020204" pitchFamily="34" charset="0"/>
              </a:rPr>
              <a:t>Chúng t</a:t>
            </a:r>
            <a:r>
              <a:rPr lang="en-US" altLang="ko-KR" b="0" dirty="0">
                <a:latin typeface="SamsungOne-400" panose="020B0503030303020204" pitchFamily="34" charset="0"/>
              </a:rPr>
              <a:t>a</a:t>
            </a:r>
            <a:r>
              <a:rPr lang="vi-VN" altLang="ko-KR" b="0" dirty="0">
                <a:latin typeface="SamsungOne-400" panose="020B0503030303020204" pitchFamily="34" charset="0"/>
              </a:rPr>
              <a:t> có thể đảm bảo rằng dữ liệu không bao giờ bị mất, nhưng với cái giá phải trả là phải lưu tất cả các sự kiện vào ổ đĩa.</a:t>
            </a:r>
            <a:endParaRPr lang="en-US" altLang="ko-KR" b="0" dirty="0">
              <a:latin typeface="SamsungOne-400" panose="020B0503030303020204" pitchFamily="34" charset="0"/>
            </a:endParaRPr>
          </a:p>
          <a:p>
            <a:endParaRPr lang="en-US" altLang="ko-KR" b="0" u="sng" dirty="0">
              <a:latin typeface="SamsungOne-400" panose="020B0503030303020204" pitchFamily="34" charset="0"/>
            </a:endParaRPr>
          </a:p>
          <a:p>
            <a:r>
              <a:rPr lang="en-US" altLang="ko-KR" b="1" u="sng" dirty="0">
                <a:latin typeface="SamsungOne-400" panose="020B0503030303020204" pitchFamily="34" charset="0"/>
              </a:rPr>
              <a:t>[</a:t>
            </a:r>
            <a:r>
              <a:rPr lang="en-US" altLang="ko-KR" b="1" u="sng" dirty="0" err="1">
                <a:latin typeface="SamsungOne-400" panose="020B0503030303020204" pitchFamily="34" charset="0"/>
              </a:rPr>
              <a:t>Thôn</a:t>
            </a:r>
            <a:r>
              <a:rPr lang="en-US" altLang="ko-KR" b="1" u="sng" baseline="0" dirty="0" err="1">
                <a:latin typeface="SamsungOne-400" panose="020B0503030303020204" pitchFamily="34" charset="0"/>
              </a:rPr>
              <a:t>g</a:t>
            </a:r>
            <a:r>
              <a:rPr lang="en-US" altLang="ko-KR" b="1" u="sng" baseline="0" dirty="0">
                <a:latin typeface="SamsungOne-400" panose="020B0503030303020204" pitchFamily="34" charset="0"/>
              </a:rPr>
              <a:t> </a:t>
            </a:r>
            <a:r>
              <a:rPr lang="en-US" altLang="ko-KR" b="1" u="sng" baseline="0" dirty="0" err="1">
                <a:latin typeface="SamsungOne-400" panose="020B0503030303020204" pitchFamily="34" charset="0"/>
              </a:rPr>
              <a:t>điệp</a:t>
            </a:r>
            <a:r>
              <a:rPr lang="en-US" altLang="ko-KR" b="1" u="sng" baseline="0" dirty="0">
                <a:latin typeface="SamsungOne-400" panose="020B0503030303020204" pitchFamily="34" charset="0"/>
              </a:rPr>
              <a:t> </a:t>
            </a:r>
            <a:r>
              <a:rPr lang="en-US" altLang="ko-KR" b="1" u="sng" baseline="0" dirty="0" err="1">
                <a:latin typeface="SamsungOne-400" panose="020B0503030303020204" pitchFamily="34" charset="0"/>
              </a:rPr>
              <a:t>chính</a:t>
            </a:r>
            <a:r>
              <a:rPr lang="en-US" altLang="ko-KR" b="1" u="sng" dirty="0">
                <a:latin typeface="SamsungOne-400" panose="020B0503030303020204" pitchFamily="34" charset="0"/>
              </a:rPr>
              <a:t>]</a:t>
            </a:r>
          </a:p>
          <a:p>
            <a:pPr>
              <a:defRPr/>
            </a:pPr>
            <a:r>
              <a:rPr lang="vi-VN" sz="1200" b="0" kern="1200" dirty="0">
                <a:solidFill>
                  <a:schemeClr val="tx1"/>
                </a:solidFill>
                <a:latin typeface="SamsungOne-400" panose="020B0503030303020204" pitchFamily="34" charset="0"/>
                <a:ea typeface="+mn-ea"/>
                <a:cs typeface="+mn-cs"/>
              </a:rPr>
              <a:t>Kênh Flume là một thành phần thụ động đệm dữ liệu đến từ Nguồn Flume khi chúng được vận chuyển đến Sink.</a:t>
            </a:r>
          </a:p>
          <a:p>
            <a:pPr>
              <a:defRPr/>
            </a:pPr>
            <a:r>
              <a:rPr lang="vi-VN" sz="1200" b="0" kern="1200" dirty="0">
                <a:solidFill>
                  <a:schemeClr val="tx1"/>
                </a:solidFill>
                <a:latin typeface="SamsungOne-400" panose="020B0503030303020204" pitchFamily="34" charset="0"/>
                <a:ea typeface="+mn-ea"/>
                <a:cs typeface="+mn-cs"/>
              </a:rPr>
              <a:t>Các kênh mang tính chất giao dịch.</a:t>
            </a:r>
          </a:p>
          <a:p>
            <a:pPr>
              <a:defRPr/>
            </a:pPr>
            <a:r>
              <a:rPr lang="vi-VN" sz="1200" b="0" kern="1200" dirty="0">
                <a:solidFill>
                  <a:schemeClr val="tx1"/>
                </a:solidFill>
                <a:latin typeface="SamsungOne-400" panose="020B0503030303020204" pitchFamily="34" charset="0"/>
                <a:ea typeface="+mn-ea"/>
                <a:cs typeface="+mn-cs"/>
              </a:rPr>
              <a:t>Giao dịch có nghĩa là sẽ có một giao thức giữa người gửi và người nhận, thường bao gồm các xác nhận (ack) giữa người gửi và người nhận.</a:t>
            </a:r>
          </a:p>
          <a:p>
            <a:pPr>
              <a:defRPr/>
            </a:pPr>
            <a:r>
              <a:rPr lang="vi-VN" sz="1200" b="0" kern="1200" dirty="0">
                <a:solidFill>
                  <a:schemeClr val="tx1"/>
                </a:solidFill>
                <a:latin typeface="SamsungOne-400" panose="020B0503030303020204" pitchFamily="34" charset="0"/>
                <a:ea typeface="+mn-ea"/>
                <a:cs typeface="+mn-cs"/>
              </a:rPr>
              <a:t>Trong quá trình truyền lâu bền, điều này cũng có thể bao gồm Nhật ký ghi trước, trong đó dữ liệu đã nhận được lưu trữ lâu dài trước khi một xác nhận được gửi lại cho người gửi.</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50</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0070256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normAutofit fontScale="77500" lnSpcReduction="20000"/>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Sử dụng slide này để bắt đầu giới thiệu một số khái niệm mới cho học sinh.</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Một số khái niệm sẽ được giới thiệu hoặc xem xét bao gồm:</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giao dịch</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ghi nhật ký viết trước</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Lưu trữ lâu bền</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Chưa giới thiệu tính chất ACID.</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Khái niệm này sẽ được thảo luận chi tiết trong chương NoSQL.</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0" u="sng" dirty="0">
              <a:latin typeface="SamsungOne-400" panose="020B0503030303020204" pitchFamily="34" charset="0"/>
            </a:endParaRPr>
          </a:p>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ore-KR" sz="1200" b="0" kern="1200" dirty="0">
                <a:solidFill>
                  <a:schemeClr val="tx1"/>
                </a:solidFill>
                <a:latin typeface="SamsungOne-400" panose="020B0503030303020204" pitchFamily="34" charset="0"/>
                <a:ea typeface="+mn-ea"/>
                <a:cs typeface="+mn-cs"/>
              </a:rPr>
              <a:t>Mặc dù tất cả các kênh đều là giao dịch (các gói nhận dữ liệu được trao đổi giữa người gửi và người nhận.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ore-KR" sz="1200" b="0" kern="1200" dirty="0">
                <a:solidFill>
                  <a:schemeClr val="tx1"/>
                </a:solidFill>
                <a:latin typeface="SamsungOne-400" panose="020B0503030303020204" pitchFamily="34" charset="0"/>
                <a:ea typeface="+mn-ea"/>
                <a:cs typeface="+mn-cs"/>
              </a:rPr>
              <a:t>Có thể khôi phục và gửi lại), một số kênh cũng cung cấp tính bền vững thông qua lưu trữ lâu bền và nhật ký ghi trước.</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ore-KR" sz="1200" b="0" kern="1200" dirty="0">
                <a:solidFill>
                  <a:schemeClr val="tx1"/>
                </a:solidFill>
                <a:latin typeface="SamsungOne-400" panose="020B0503030303020204" pitchFamily="34" charset="0"/>
                <a:ea typeface="+mn-ea"/>
                <a:cs typeface="+mn-cs"/>
              </a:rPr>
              <a:t>Các kênh bộ nhớ hy sinh điều này để thay cho hiệu suất nhanh hơn.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ore-KR" sz="1200" b="0" kern="1200" dirty="0">
                <a:solidFill>
                  <a:schemeClr val="tx1"/>
                </a:solidFill>
                <a:latin typeface="SamsungOne-400" panose="020B0503030303020204" pitchFamily="34" charset="0"/>
                <a:ea typeface="+mn-ea"/>
                <a:cs typeface="+mn-cs"/>
              </a:rPr>
              <a:t>Tuy nhiên, kênh Kafka có thể cung cấp cả tốc độ và độ bền, yêu cầu phải có cụm Kafka.</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ore-KR" sz="1200" b="0" kern="1200" dirty="0">
                <a:solidFill>
                  <a:schemeClr val="tx1"/>
                </a:solidFill>
                <a:latin typeface="SamsungOne-400" panose="020B0503030303020204" pitchFamily="34" charset="0"/>
                <a:ea typeface="+mn-ea"/>
                <a:cs typeface="+mn-cs"/>
              </a:rPr>
              <a:t>Cuối cùng, các kênh JDBC vận chuyển dữ liệu trong khi tuân thủ các thuộc tính ACID.</a:t>
            </a:r>
            <a:endParaRPr lang="en-US" altLang="ko-Kore-KR" sz="1200" b="0" kern="1200" dirty="0">
              <a:solidFill>
                <a:schemeClr val="tx1"/>
              </a:solidFill>
              <a:latin typeface="SamsungOne-400" panose="020B0503030303020204" pitchFamily="34" charset="0"/>
              <a:ea typeface="+mn-ea"/>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KR" altLang="ko-Kore-KR" sz="1200" b="1" kern="1200" dirty="0">
              <a:solidFill>
                <a:schemeClr val="tx1"/>
              </a:solidFill>
              <a:latin typeface="SamsungOne-400" panose="020B0503030303020204" pitchFamily="34" charset="0"/>
              <a:ea typeface="+mn-ea"/>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ore-KR" sz="1200" b="1" kern="1200" dirty="0">
                <a:solidFill>
                  <a:schemeClr val="tx1"/>
                </a:solidFill>
                <a:latin typeface="SamsungOne-400" panose="020B0503030303020204" pitchFamily="34" charset="0"/>
                <a:ea typeface="+mn-ea"/>
                <a:cs typeface="+mn-cs"/>
              </a:rPr>
              <a:t>[</a:t>
            </a:r>
            <a:r>
              <a:rPr lang="en-US" altLang="ko-Kore-KR" sz="1200" b="1" kern="1200" dirty="0" err="1">
                <a:solidFill>
                  <a:schemeClr val="tx1"/>
                </a:solidFill>
                <a:latin typeface="SamsungOne-400" panose="020B0503030303020204" pitchFamily="34" charset="0"/>
                <a:ea typeface="+mn-ea"/>
                <a:cs typeface="+mn-cs"/>
              </a:rPr>
              <a:t>Tài</a:t>
            </a:r>
            <a:r>
              <a:rPr lang="en-US" altLang="ko-Kore-KR" sz="1200" b="1" kern="1200" baseline="0" dirty="0">
                <a:solidFill>
                  <a:schemeClr val="tx1"/>
                </a:solidFill>
                <a:latin typeface="SamsungOne-400" panose="020B0503030303020204" pitchFamily="34" charset="0"/>
                <a:ea typeface="+mn-ea"/>
                <a:cs typeface="+mn-cs"/>
              </a:rPr>
              <a:t> </a:t>
            </a:r>
            <a:r>
              <a:rPr lang="en-US" altLang="ko-Kore-KR" sz="1200" b="1" kern="1200" baseline="0" dirty="0" err="1">
                <a:solidFill>
                  <a:schemeClr val="tx1"/>
                </a:solidFill>
                <a:latin typeface="SamsungOne-400" panose="020B0503030303020204" pitchFamily="34" charset="0"/>
                <a:ea typeface="+mn-ea"/>
                <a:cs typeface="+mn-cs"/>
              </a:rPr>
              <a:t>liệu</a:t>
            </a:r>
            <a:r>
              <a:rPr lang="en-US" altLang="ko-Kore-KR" sz="1200" b="1" kern="1200" baseline="0" dirty="0">
                <a:solidFill>
                  <a:schemeClr val="tx1"/>
                </a:solidFill>
                <a:latin typeface="SamsungOne-400" panose="020B0503030303020204" pitchFamily="34" charset="0"/>
                <a:ea typeface="+mn-ea"/>
                <a:cs typeface="+mn-cs"/>
              </a:rPr>
              <a:t> </a:t>
            </a:r>
            <a:r>
              <a:rPr lang="en-US" altLang="ko-Kore-KR" sz="1200" b="1" kern="1200" baseline="0" dirty="0" err="1">
                <a:solidFill>
                  <a:schemeClr val="tx1"/>
                </a:solidFill>
                <a:latin typeface="SamsungOne-400" panose="020B0503030303020204" pitchFamily="34" charset="0"/>
                <a:ea typeface="+mn-ea"/>
                <a:cs typeface="+mn-cs"/>
              </a:rPr>
              <a:t>tham</a:t>
            </a:r>
            <a:r>
              <a:rPr lang="en-US" altLang="ko-Kore-KR" sz="1200" b="1" kern="1200" baseline="0" dirty="0">
                <a:solidFill>
                  <a:schemeClr val="tx1"/>
                </a:solidFill>
                <a:latin typeface="SamsungOne-400" panose="020B0503030303020204" pitchFamily="34" charset="0"/>
                <a:ea typeface="+mn-ea"/>
                <a:cs typeface="+mn-cs"/>
              </a:rPr>
              <a:t> </a:t>
            </a:r>
            <a:r>
              <a:rPr lang="en-US" altLang="ko-Kore-KR" sz="1200" b="1" kern="1200" baseline="0" dirty="0" err="1">
                <a:solidFill>
                  <a:schemeClr val="tx1"/>
                </a:solidFill>
                <a:latin typeface="SamsungOne-400" panose="020B0503030303020204" pitchFamily="34" charset="0"/>
                <a:ea typeface="+mn-ea"/>
                <a:cs typeface="+mn-cs"/>
              </a:rPr>
              <a:t>khảo</a:t>
            </a:r>
            <a:r>
              <a:rPr lang="en-KR" altLang="ko-Kore-KR" sz="1200" b="1" kern="1200" dirty="0">
                <a:solidFill>
                  <a:schemeClr val="tx1"/>
                </a:solidFill>
                <a:latin typeface="SamsungOne-400" panose="020B0503030303020204" pitchFamily="34" charset="0"/>
                <a:ea typeface="+mn-ea"/>
                <a:cs typeface="+mn-cs"/>
              </a:rPr>
              <a:t>] </a:t>
            </a:r>
            <a:endParaRPr lang="en-US" altLang="ko-Kore-KR" sz="1200" b="1" kern="1200" dirty="0">
              <a:solidFill>
                <a:schemeClr val="tx1"/>
              </a:solidFill>
              <a:latin typeface="SamsungOne-400" panose="020B0503030303020204" pitchFamily="34" charset="0"/>
              <a:ea typeface="+mn-ea"/>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dirty="0">
                <a:latin typeface="SamsungOne-400" panose="020B0503030303020204" pitchFamily="34" charset="0"/>
              </a:rPr>
              <a:t>https://flume.apache.org/releases/content/1.9.0/FlumeUserGuide.html#flume-channels</a:t>
            </a:r>
          </a:p>
          <a:p>
            <a:r>
              <a:rPr lang="en-US" altLang="ko-KR" dirty="0">
                <a:latin typeface="SamsungOne-400" panose="020B0503030303020204" pitchFamily="34" charset="0"/>
              </a:rPr>
              <a:t>https://en.wikipedia.org/wiki/ACID</a:t>
            </a:r>
            <a:endParaRPr lang="ko-KR" altLang="en-US" dirty="0">
              <a:latin typeface="SamsungOne-400" panose="020B0503030303020204" pitchFamily="34" charset="0"/>
            </a:endParaRPr>
          </a:p>
          <a:p>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51</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6839545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a:defRPr/>
            </a:pPr>
            <a:r>
              <a:rPr lang="vi-VN" altLang="ko-KR" sz="1200" b="0" kern="1200" dirty="0">
                <a:solidFill>
                  <a:schemeClr val="tx1"/>
                </a:solidFill>
                <a:latin typeface="SamsungOne-400" panose="020B0503030303020204" pitchFamily="34" charset="0"/>
                <a:cs typeface="+mn-cs"/>
              </a:rPr>
              <a:t>Đừng dành quá nhiều thời gian để xem chi tiết về từng </a:t>
            </a:r>
            <a:r>
              <a:rPr lang="en-US" altLang="ko-KR" sz="1200" b="0" kern="1200" dirty="0">
                <a:solidFill>
                  <a:schemeClr val="tx1"/>
                </a:solidFill>
                <a:latin typeface="SamsungOne-400" panose="020B0503030303020204" pitchFamily="34" charset="0"/>
                <a:cs typeface="+mn-cs"/>
              </a:rPr>
              <a:t>Sink</a:t>
            </a:r>
            <a:r>
              <a:rPr lang="vi-VN" altLang="ko-KR" sz="1200" b="0" kern="1200" dirty="0">
                <a:solidFill>
                  <a:schemeClr val="tx1"/>
                </a:solidFill>
                <a:latin typeface="SamsungOne-400" panose="020B0503030303020204" pitchFamily="34" charset="0"/>
                <a:cs typeface="+mn-cs"/>
              </a:rPr>
              <a:t>.</a:t>
            </a:r>
          </a:p>
          <a:p>
            <a:pPr>
              <a:defRPr/>
            </a:pPr>
            <a:r>
              <a:rPr lang="vi-VN" altLang="ko-KR" sz="1200" b="0" kern="1200" dirty="0">
                <a:solidFill>
                  <a:schemeClr val="tx1"/>
                </a:solidFill>
                <a:latin typeface="SamsungOne-400" panose="020B0503030303020204" pitchFamily="34" charset="0"/>
                <a:cs typeface="+mn-cs"/>
              </a:rPr>
              <a:t>Người hướng dẫn nên hướng dẫn học sinh đến trang Flume Sinks bên dưới trong tài liệu tham khảo để biết chi tiết về một Sink cụ thể.</a:t>
            </a:r>
            <a:endParaRPr lang="en-US" altLang="ko-KR" b="0" dirty="0">
              <a:latin typeface="SamsungOne-400" panose="020B0503030303020204" pitchFamily="34" charset="0"/>
            </a:endParaRPr>
          </a:p>
          <a:p>
            <a:endParaRPr lang="en-US" altLang="ko-KR" b="0" u="sng" dirty="0">
              <a:latin typeface="SamsungOne-400" panose="020B0503030303020204" pitchFamily="34" charset="0"/>
            </a:endParaRPr>
          </a:p>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p>
          <a:p>
            <a:pPr>
              <a:defRPr/>
            </a:pPr>
            <a:r>
              <a:rPr lang="vi-VN" sz="1200" b="0" kern="1200" dirty="0">
                <a:solidFill>
                  <a:schemeClr val="tx1"/>
                </a:solidFill>
                <a:latin typeface="SamsungOne-400" panose="020B0503030303020204" pitchFamily="34" charset="0"/>
                <a:ea typeface="+mn-ea"/>
                <a:cs typeface="+mn-cs"/>
              </a:rPr>
              <a:t>Flume Sink là một thành phần tích cực và chịu trách nhiệm xóa Sự kiện khỏi Kênh và vận chuyển đến chặng tiếp theo cho đích cuối cùng.</a:t>
            </a:r>
          </a:p>
          <a:p>
            <a:pPr>
              <a:defRPr/>
            </a:pPr>
            <a:r>
              <a:rPr lang="vi-VN" sz="1200" b="0" kern="1200" dirty="0">
                <a:solidFill>
                  <a:schemeClr val="tx1"/>
                </a:solidFill>
                <a:latin typeface="SamsungOne-400" panose="020B0503030303020204" pitchFamily="34" charset="0"/>
                <a:ea typeface="+mn-ea"/>
                <a:cs typeface="+mn-cs"/>
              </a:rPr>
              <a:t>Có rất nhiều điểm đến nhưng những điểm chúng tôi sẽ quan tâm nhất là HDFS, HBaseSink và Kafka.</a:t>
            </a:r>
          </a:p>
          <a:p>
            <a:pPr>
              <a:defRPr/>
            </a:pPr>
            <a:r>
              <a:rPr lang="vi-VN" sz="1200" b="0" kern="1200" dirty="0">
                <a:solidFill>
                  <a:schemeClr val="tx1"/>
                </a:solidFill>
                <a:latin typeface="SamsungOne-400" panose="020B0503030303020204" pitchFamily="34" charset="0"/>
                <a:ea typeface="+mn-ea"/>
                <a:cs typeface="+mn-cs"/>
              </a:rPr>
              <a:t>Tất cả các điểm đến này đều là một phần không thể thiếu của Hadoop hoặc một công cụ hệ sinh thái Hadoop thường được sử dụng.</a:t>
            </a:r>
            <a:endParaRPr lang="en-US" sz="1200" b="0" kern="1200" dirty="0">
              <a:solidFill>
                <a:schemeClr val="tx1"/>
              </a:solidFill>
              <a:latin typeface="SamsungOne-400" panose="020B0503030303020204" pitchFamily="34" charset="0"/>
              <a:ea typeface="+mn-ea"/>
              <a:cs typeface="+mn-cs"/>
            </a:endParaRPr>
          </a:p>
          <a:p>
            <a:pPr>
              <a:defRPr/>
            </a:pPr>
            <a:endParaRPr lang="en-KR" altLang="ko-Kore-KR" sz="1200" b="1" kern="1200" dirty="0">
              <a:solidFill>
                <a:schemeClr val="tx1"/>
              </a:solidFill>
              <a:latin typeface="SamsungOne-400" panose="020B0503030303020204" pitchFamily="34" charset="0"/>
              <a:ea typeface="+mn-ea"/>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sz="1200" b="1" kern="1200" dirty="0">
                <a:solidFill>
                  <a:schemeClr val="tx1"/>
                </a:solidFill>
                <a:latin typeface="SamsungOne-400" panose="020B0503030303020204" pitchFamily="34" charset="0"/>
                <a:ea typeface="+mn-ea"/>
                <a:cs typeface="+mn-cs"/>
              </a:rPr>
              <a:t>[</a:t>
            </a:r>
            <a:r>
              <a:rPr lang="en-US" sz="1200" b="1" kern="1200" dirty="0" err="1">
                <a:solidFill>
                  <a:schemeClr val="tx1"/>
                </a:solidFill>
                <a:latin typeface="SamsungOne-400" panose="020B0503030303020204" pitchFamily="34" charset="0"/>
                <a:ea typeface="+mn-ea"/>
                <a:cs typeface="+mn-cs"/>
              </a:rPr>
              <a:t>Tài</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liệu</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tham</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khảo</a:t>
            </a:r>
            <a:r>
              <a:rPr lang="en-KR" sz="1200" b="1" kern="1200" dirty="0">
                <a:solidFill>
                  <a:schemeClr val="tx1"/>
                </a:solidFill>
                <a:latin typeface="SamsungOne-400" panose="020B0503030303020204" pitchFamily="34" charset="0"/>
                <a:ea typeface="+mn-ea"/>
                <a:cs typeface="+mn-cs"/>
              </a:rPr>
              <a:t>]</a:t>
            </a:r>
            <a:r>
              <a:rPr lang="en-KR" sz="1200" b="1" kern="1200" dirty="0">
                <a:solidFill>
                  <a:schemeClr val="tx1"/>
                </a:solidFill>
                <a:latin typeface="SamsungOne-400" panose="020B0503030303020204" pitchFamily="34" charset="0"/>
              </a:rPr>
              <a:t> </a:t>
            </a:r>
            <a:endParaRPr lang="en-US" sz="1200" b="1" kern="1200" dirty="0">
              <a:solidFill>
                <a:schemeClr val="tx1"/>
              </a:solidFill>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dirty="0">
                <a:latin typeface="SamsungOne-400" panose="020B0503030303020204" pitchFamily="34" charset="0"/>
              </a:rPr>
              <a:t>https://flume.apache.org/releases/content/1.9.0/FlumeUserGuide.html#flume-sinks</a:t>
            </a:r>
            <a:endParaRPr lang="ko-KR" altLang="en-US" dirty="0">
              <a:latin typeface="SamsungOne-400" panose="020B0503030303020204" pitchFamily="34" charset="0"/>
            </a:endParaRPr>
          </a:p>
          <a:p>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52</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4348859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Một số </a:t>
            </a:r>
            <a:r>
              <a:rPr lang="en-US" altLang="ko-KR" sz="1200" b="0" kern="1200" dirty="0" err="1">
                <a:solidFill>
                  <a:schemeClr val="tx1"/>
                </a:solidFill>
                <a:latin typeface="SamsungOne-400" panose="020B0503030303020204" pitchFamily="34" charset="0"/>
                <a:cs typeface="+mn-cs"/>
              </a:rPr>
              <a:t>học</a:t>
            </a:r>
            <a:r>
              <a:rPr lang="en-US" altLang="ko-KR" sz="1200" b="0" kern="1200" baseline="0" dirty="0">
                <a:solidFill>
                  <a:schemeClr val="tx1"/>
                </a:solidFill>
                <a:latin typeface="SamsungOne-400" panose="020B0503030303020204" pitchFamily="34" charset="0"/>
                <a:cs typeface="+mn-cs"/>
              </a:rPr>
              <a:t> </a:t>
            </a:r>
            <a:r>
              <a:rPr lang="en-US" altLang="ko-KR" sz="1200" b="0" kern="1200" baseline="0" dirty="0" err="1">
                <a:solidFill>
                  <a:schemeClr val="tx1"/>
                </a:solidFill>
                <a:latin typeface="SamsungOne-400" panose="020B0503030303020204" pitchFamily="34" charset="0"/>
                <a:cs typeface="+mn-cs"/>
              </a:rPr>
              <a:t>sinh</a:t>
            </a:r>
            <a:r>
              <a:rPr lang="en-US" altLang="ko-KR" sz="1200" b="0" kern="1200" baseline="0" dirty="0">
                <a:solidFill>
                  <a:schemeClr val="tx1"/>
                </a:solidFill>
                <a:latin typeface="SamsungOne-400" panose="020B0503030303020204" pitchFamily="34" charset="0"/>
                <a:cs typeface="+mn-cs"/>
              </a:rPr>
              <a:t> </a:t>
            </a:r>
            <a:r>
              <a:rPr lang="vi-VN" altLang="ko-KR" sz="1200" b="0" kern="1200" dirty="0">
                <a:solidFill>
                  <a:schemeClr val="tx1"/>
                </a:solidFill>
                <a:latin typeface="SamsungOne-400" panose="020B0503030303020204" pitchFamily="34" charset="0"/>
                <a:cs typeface="+mn-cs"/>
              </a:rPr>
              <a:t>có thể không quen thuộc với JVM hoặc Máy ảo Java.</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Một JVM cho phép các chương trình Java chạy trên một máy ảo - JVM.</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Điều này cho phép các chương trình Java độc lập với máy móc.</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Nó có thể chạy trên mọi nền tảng hỗ trợ Java và JVM. Điều này bao gồm HĐH Windows, Mac OS, Linux, v.v.</a:t>
            </a:r>
            <a:endParaRPr lang="en-US" altLang="ko-KR" b="0" dirty="0">
              <a:latin typeface="SamsungOne-400" panose="020B0503030303020204" pitchFamily="34" charset="0"/>
            </a:endParaRPr>
          </a:p>
          <a:p>
            <a:endParaRPr lang="en-US" altLang="ko-KR" b="0" dirty="0">
              <a:latin typeface="SamsungOne-400" panose="020B0503030303020204" pitchFamily="34" charset="0"/>
            </a:endParaRPr>
          </a:p>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ore-KR" sz="1200" b="0" kern="1200" dirty="0">
                <a:solidFill>
                  <a:schemeClr val="tx1"/>
                </a:solidFill>
                <a:latin typeface="SamsungOne-400" panose="020B0503030303020204" pitchFamily="34" charset="0"/>
                <a:ea typeface="+mn-ea"/>
                <a:cs typeface="+mn-cs"/>
              </a:rPr>
              <a:t>Agent </a:t>
            </a:r>
            <a:r>
              <a:rPr lang="vi-VN" altLang="ko-Kore-KR" sz="1200" b="0" kern="1200" dirty="0">
                <a:solidFill>
                  <a:schemeClr val="tx1"/>
                </a:solidFill>
                <a:latin typeface="SamsungOne-400" panose="020B0503030303020204" pitchFamily="34" charset="0"/>
                <a:ea typeface="+mn-ea"/>
                <a:cs typeface="+mn-cs"/>
              </a:rPr>
              <a:t>thực sự là đặc điểm của Apache Flume.</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ore-KR" sz="1200" b="0" kern="1200" dirty="0">
                <a:solidFill>
                  <a:schemeClr val="tx1"/>
                </a:solidFill>
                <a:latin typeface="SamsungOne-400" panose="020B0503030303020204" pitchFamily="34" charset="0"/>
                <a:ea typeface="+mn-ea"/>
                <a:cs typeface="+mn-cs"/>
              </a:rPr>
              <a:t>Nó là một tiến trình Java chạy trong JVM. Trong </a:t>
            </a:r>
            <a:r>
              <a:rPr lang="en-US" altLang="ko-Kore-KR" sz="1200" b="0" kern="1200" dirty="0">
                <a:solidFill>
                  <a:schemeClr val="tx1"/>
                </a:solidFill>
                <a:latin typeface="SamsungOne-400" panose="020B0503030303020204" pitchFamily="34" charset="0"/>
                <a:ea typeface="+mn-ea"/>
                <a:cs typeface="+mn-cs"/>
              </a:rPr>
              <a:t>Agent</a:t>
            </a:r>
            <a:r>
              <a:rPr lang="vi-VN" altLang="ko-Kore-KR" sz="1200" b="0" kern="1200" dirty="0">
                <a:solidFill>
                  <a:schemeClr val="tx1"/>
                </a:solidFill>
                <a:latin typeface="SamsungOne-400" panose="020B0503030303020204" pitchFamily="34" charset="0"/>
                <a:ea typeface="+mn-ea"/>
                <a:cs typeface="+mn-cs"/>
              </a:rPr>
              <a:t>, nó lưu trữ các thành phần Nguồn và </a:t>
            </a:r>
            <a:r>
              <a:rPr lang="en-US" altLang="ko-Kore-KR" sz="1200" b="0" kern="1200" dirty="0">
                <a:solidFill>
                  <a:schemeClr val="tx1"/>
                </a:solidFill>
                <a:latin typeface="SamsungOne-400" panose="020B0503030303020204" pitchFamily="34" charset="0"/>
                <a:ea typeface="+mn-ea"/>
                <a:cs typeface="+mn-cs"/>
              </a:rPr>
              <a:t>Sink </a:t>
            </a:r>
            <a:r>
              <a:rPr lang="vi-VN" altLang="ko-Kore-KR" sz="1200" b="0" kern="1200" dirty="0">
                <a:solidFill>
                  <a:schemeClr val="tx1"/>
                </a:solidFill>
                <a:latin typeface="SamsungOne-400" panose="020B0503030303020204" pitchFamily="34" charset="0"/>
                <a:ea typeface="+mn-ea"/>
                <a:cs typeface="+mn-cs"/>
              </a:rPr>
              <a:t>đang hoạt động.</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53</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393665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endParaRPr lang="ko-KR" altLang="en-US" u="none" dirty="0">
              <a:latin typeface="SamsungOne-400" panose="020B0503030303020204" pitchFamily="34" charset="0"/>
            </a:endParaRPr>
          </a:p>
          <a:p>
            <a:pPr>
              <a:defRPr/>
            </a:pPr>
            <a:r>
              <a:rPr lang="en-US" sz="1200" b="0" kern="1200" dirty="0">
                <a:solidFill>
                  <a:schemeClr val="tx1"/>
                </a:solidFill>
                <a:latin typeface="SamsungOne-400" panose="020B0503030303020204" pitchFamily="34" charset="0"/>
                <a:ea typeface="+mn-ea"/>
                <a:cs typeface="+mn-cs"/>
              </a:rPr>
              <a:t>Flume </a:t>
            </a:r>
            <a:r>
              <a:rPr lang="en-US" sz="1200" b="0" kern="1200" dirty="0" err="1">
                <a:solidFill>
                  <a:schemeClr val="tx1"/>
                </a:solidFill>
                <a:latin typeface="SamsungOne-400" panose="020B0503030303020204" pitchFamily="34" charset="0"/>
                <a:ea typeface="+mn-ea"/>
                <a:cs typeface="+mn-cs"/>
              </a:rPr>
              <a:t>hoạt</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động</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bằng</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cách</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xác</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định</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các</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luồng</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dữ</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liệu</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thông</a:t>
            </a:r>
            <a:r>
              <a:rPr lang="en-US" sz="1200" b="0" kern="1200" dirty="0">
                <a:solidFill>
                  <a:schemeClr val="tx1"/>
                </a:solidFill>
                <a:latin typeface="SamsungOne-400" panose="020B0503030303020204" pitchFamily="34" charset="0"/>
                <a:ea typeface="+mn-ea"/>
                <a:cs typeface="+mn-cs"/>
              </a:rPr>
              <a:t> qua </a:t>
            </a:r>
            <a:r>
              <a:rPr lang="en-US" sz="1200" b="0" kern="1200" dirty="0" err="1">
                <a:solidFill>
                  <a:schemeClr val="tx1"/>
                </a:solidFill>
                <a:latin typeface="SamsungOne-400" panose="020B0503030303020204" pitchFamily="34" charset="0"/>
                <a:ea typeface="+mn-ea"/>
                <a:cs typeface="+mn-cs"/>
              </a:rPr>
              <a:t>các</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tệp</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cấu</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hình</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văn</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bản</a:t>
            </a:r>
            <a:r>
              <a:rPr lang="en-US" sz="1200" b="0" kern="1200" dirty="0">
                <a:solidFill>
                  <a:schemeClr val="tx1"/>
                </a:solidFill>
                <a:latin typeface="SamsungOne-400" panose="020B0503030303020204" pitchFamily="34" charset="0"/>
                <a:ea typeface="+mn-ea"/>
                <a:cs typeface="+mn-cs"/>
              </a:rPr>
              <a:t>.</a:t>
            </a:r>
          </a:p>
          <a:p>
            <a:pPr>
              <a:defRPr/>
            </a:pPr>
            <a:r>
              <a:rPr lang="en-US" sz="1200" b="0" kern="1200" dirty="0" err="1">
                <a:solidFill>
                  <a:schemeClr val="tx1"/>
                </a:solidFill>
                <a:latin typeface="SamsungOne-400" panose="020B0503030303020204" pitchFamily="34" charset="0"/>
                <a:ea typeface="+mn-ea"/>
                <a:cs typeface="+mn-cs"/>
              </a:rPr>
              <a:t>Các</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cấu</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hình</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có</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thể</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bao</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gồm</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từ</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một</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cấu</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hình</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nguồn</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kênh</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và</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cấu</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hình</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chìm</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đến</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các</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luồng</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dữ</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liệu</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khá</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phức</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tạp</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liên</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quan</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đến</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nhiều</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tác</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nhân</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quạt</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vào</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quạt</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ra</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tuyến</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đa</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kênh</a:t>
            </a:r>
            <a:r>
              <a:rPr lang="en-US" sz="1200" b="0" kern="1200" dirty="0">
                <a:solidFill>
                  <a:schemeClr val="tx1"/>
                </a:solidFill>
                <a:latin typeface="SamsungOne-400" panose="020B0503030303020204" pitchFamily="34" charset="0"/>
                <a:ea typeface="+mn-ea"/>
                <a:cs typeface="+mn-cs"/>
              </a:rPr>
              <a:t>, v.v.</a:t>
            </a:r>
          </a:p>
          <a:p>
            <a:pPr>
              <a:defRPr/>
            </a:pPr>
            <a:r>
              <a:rPr lang="en-US" sz="1200" b="0" kern="1200" dirty="0" err="1">
                <a:solidFill>
                  <a:schemeClr val="tx1"/>
                </a:solidFill>
                <a:latin typeface="SamsungOne-400" panose="020B0503030303020204" pitchFamily="34" charset="0"/>
                <a:ea typeface="+mn-ea"/>
                <a:cs typeface="+mn-cs"/>
              </a:rPr>
              <a:t>Tác</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nhân</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đọc</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các</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tệp</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cấu</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hình</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và</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kích</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hoạt</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các</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thành</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phần</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trong</a:t>
            </a:r>
            <a:r>
              <a:rPr lang="en-US" sz="1200" b="0" kern="1200" dirty="0">
                <a:solidFill>
                  <a:schemeClr val="tx1"/>
                </a:solidFill>
                <a:latin typeface="SamsungOne-400" panose="020B0503030303020204" pitchFamily="34" charset="0"/>
                <a:ea typeface="+mn-ea"/>
                <a:cs typeface="+mn-cs"/>
              </a:rPr>
              <a:t> JVM </a:t>
            </a:r>
            <a:r>
              <a:rPr lang="en-US" sz="1200" b="0" kern="1200" dirty="0" err="1">
                <a:solidFill>
                  <a:schemeClr val="tx1"/>
                </a:solidFill>
                <a:latin typeface="SamsungOne-400" panose="020B0503030303020204" pitchFamily="34" charset="0"/>
                <a:ea typeface="+mn-ea"/>
                <a:cs typeface="+mn-cs"/>
              </a:rPr>
              <a:t>của</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nó</a:t>
            </a:r>
            <a:r>
              <a:rPr lang="en-US" sz="1200" b="0" kern="1200" dirty="0">
                <a:solidFill>
                  <a:schemeClr val="tx1"/>
                </a:solidFill>
                <a:latin typeface="SamsungOne-400" panose="020B0503030303020204" pitchFamily="34" charset="0"/>
                <a:ea typeface="+mn-ea"/>
                <a:cs typeface="+mn-cs"/>
              </a:rPr>
              <a:t>.</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54</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7258622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sz="1200" b="0" kern="1200" dirty="0">
                <a:solidFill>
                  <a:schemeClr val="tx1"/>
                </a:solidFill>
                <a:latin typeface="SamsungOne-400" panose="020B0503030303020204" pitchFamily="34" charset="0"/>
                <a:cs typeface="+mn-cs"/>
              </a:rPr>
              <a:t>Chúng tôi sẽ không đề cập đến các luồng dữ liệu quá phức tạp, chẳng hạn như việc sử dụng thiết bị chặn, định tuyến theo ngữ cảnh, v.v.</a:t>
            </a:r>
          </a:p>
          <a:p>
            <a:r>
              <a:rPr lang="vi-VN" altLang="ko-KR" sz="1200" b="0" kern="1200" dirty="0">
                <a:solidFill>
                  <a:schemeClr val="tx1"/>
                </a:solidFill>
                <a:latin typeface="SamsungOne-400" panose="020B0503030303020204" pitchFamily="34" charset="0"/>
                <a:cs typeface="+mn-cs"/>
              </a:rPr>
              <a:t>Điều rút ra cho sinh viên trên trang trình bày này là luồng dữ liệu Flume hợp pháp có thể bao gồm một nguồn, kênh và phần chìm duy nhất để hoàn thành công việc.</a:t>
            </a:r>
            <a:endParaRPr lang="en-US" altLang="ko-KR" b="0" dirty="0">
              <a:latin typeface="SamsungOne-400" panose="020B0503030303020204" pitchFamily="34" charset="0"/>
            </a:endParaRPr>
          </a:p>
          <a:p>
            <a:endParaRPr lang="en-US" altLang="ko-KR" b="0" dirty="0">
              <a:latin typeface="SamsungOne-400" panose="020B0503030303020204" pitchFamily="34" charset="0"/>
            </a:endParaRPr>
          </a:p>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ore-KR" sz="1200" b="0" kern="1200" dirty="0">
                <a:solidFill>
                  <a:schemeClr val="tx1"/>
                </a:solidFill>
                <a:latin typeface="SamsungOne-400" panose="020B0503030303020204" pitchFamily="34" charset="0"/>
                <a:ea typeface="+mn-ea"/>
                <a:cs typeface="+mn-cs"/>
              </a:rPr>
              <a:t>Một trường hợp sử dụng thực tế cho Flume được trình bày. Bất kỳ hệ thống nào tạo nhật ký và có thể gửi nhật ký qua nhật ký hệ thống sẽ được áp dụng.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ore-KR" sz="1200" b="0" kern="1200" dirty="0">
                <a:solidFill>
                  <a:schemeClr val="tx1"/>
                </a:solidFill>
                <a:latin typeface="SamsungOne-400" panose="020B0503030303020204" pitchFamily="34" charset="0"/>
                <a:ea typeface="+mn-ea"/>
                <a:cs typeface="+mn-cs"/>
              </a:rPr>
              <a:t>Tình trạng này rất phổ biến. Chúng tôi muốn ghi lại nhật ký đã tạo và lưu trữ nó trong HDFS.</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ore-KR" sz="1200" b="0" kern="1200" dirty="0">
                <a:solidFill>
                  <a:schemeClr val="tx1"/>
                </a:solidFill>
                <a:latin typeface="SamsungOne-400" panose="020B0503030303020204" pitchFamily="34" charset="0"/>
                <a:ea typeface="+mn-ea"/>
                <a:cs typeface="+mn-cs"/>
              </a:rPr>
              <a:t>Mặc dù luồng dữ liệu khá đơn giản, nhưng luồng này thể hiện một yêu cầu rất phổ biến đối với nhiều tổ chức.</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55</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6014678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en-US" altLang="ko-KR" sz="1200" b="0" kern="1200" dirty="0" err="1">
                <a:solidFill>
                  <a:schemeClr val="tx1"/>
                </a:solidFill>
                <a:latin typeface="SamsungOne-400" panose="020B0503030303020204" pitchFamily="34" charset="0"/>
              </a:rPr>
              <a:t>Học</a:t>
            </a:r>
            <a:r>
              <a:rPr lang="en-US" altLang="ko-KR" sz="1200" b="0" kern="1200" dirty="0">
                <a:solidFill>
                  <a:schemeClr val="tx1"/>
                </a:solidFill>
                <a:latin typeface="SamsungOne-400" panose="020B0503030303020204" pitchFamily="34" charset="0"/>
              </a:rPr>
              <a:t> </a:t>
            </a:r>
            <a:r>
              <a:rPr lang="en-US" altLang="ko-KR" sz="1200" b="0" kern="1200" dirty="0" err="1">
                <a:solidFill>
                  <a:schemeClr val="tx1"/>
                </a:solidFill>
                <a:latin typeface="SamsungOne-400" panose="020B0503030303020204" pitchFamily="34" charset="0"/>
              </a:rPr>
              <a:t>sinh</a:t>
            </a:r>
            <a:r>
              <a:rPr lang="en-US" altLang="ko-KR" sz="1200" b="0" kern="1200" dirty="0">
                <a:solidFill>
                  <a:schemeClr val="tx1"/>
                </a:solidFill>
                <a:latin typeface="SamsungOne-400" panose="020B0503030303020204" pitchFamily="34" charset="0"/>
              </a:rPr>
              <a:t> </a:t>
            </a:r>
            <a:r>
              <a:rPr lang="en-US" altLang="ko-KR" sz="1200" b="0" kern="1200" dirty="0" err="1">
                <a:solidFill>
                  <a:schemeClr val="tx1"/>
                </a:solidFill>
                <a:latin typeface="SamsungOne-400" panose="020B0503030303020204" pitchFamily="34" charset="0"/>
              </a:rPr>
              <a:t>có</a:t>
            </a:r>
            <a:r>
              <a:rPr lang="en-US" altLang="ko-KR" sz="1200" b="0" kern="1200" dirty="0">
                <a:solidFill>
                  <a:schemeClr val="tx1"/>
                </a:solidFill>
                <a:latin typeface="SamsungOne-400" panose="020B0503030303020204" pitchFamily="34" charset="0"/>
              </a:rPr>
              <a:t> </a:t>
            </a:r>
            <a:r>
              <a:rPr lang="en-US" altLang="ko-KR" sz="1200" b="0" kern="1200" dirty="0" err="1">
                <a:solidFill>
                  <a:schemeClr val="tx1"/>
                </a:solidFill>
                <a:latin typeface="SamsungOne-400" panose="020B0503030303020204" pitchFamily="34" charset="0"/>
              </a:rPr>
              <a:t>thể</a:t>
            </a:r>
            <a:r>
              <a:rPr lang="en-US" altLang="ko-KR" sz="1200" b="0" kern="1200" dirty="0">
                <a:solidFill>
                  <a:schemeClr val="tx1"/>
                </a:solidFill>
                <a:latin typeface="SamsungOne-400" panose="020B0503030303020204" pitchFamily="34" charset="0"/>
              </a:rPr>
              <a:t> </a:t>
            </a:r>
            <a:r>
              <a:rPr lang="en-US" altLang="ko-KR" sz="1200" b="0" kern="1200" dirty="0" err="1">
                <a:solidFill>
                  <a:schemeClr val="tx1"/>
                </a:solidFill>
                <a:latin typeface="SamsungOne-400" panose="020B0503030303020204" pitchFamily="34" charset="0"/>
              </a:rPr>
              <a:t>không</a:t>
            </a:r>
            <a:r>
              <a:rPr lang="en-US" altLang="ko-KR" sz="1200" b="0" kern="1200" dirty="0">
                <a:solidFill>
                  <a:schemeClr val="tx1"/>
                </a:solidFill>
                <a:latin typeface="SamsungOne-400" panose="020B0503030303020204" pitchFamily="34" charset="0"/>
              </a:rPr>
              <a:t> </a:t>
            </a:r>
            <a:r>
              <a:rPr lang="en-US" altLang="ko-KR" sz="1200" b="0" kern="1200" dirty="0" err="1">
                <a:solidFill>
                  <a:schemeClr val="tx1"/>
                </a:solidFill>
                <a:latin typeface="SamsungOne-400" panose="020B0503030303020204" pitchFamily="34" charset="0"/>
              </a:rPr>
              <a:t>quen</a:t>
            </a:r>
            <a:r>
              <a:rPr lang="en-US" altLang="ko-KR" sz="1200" b="0" kern="1200" dirty="0">
                <a:solidFill>
                  <a:schemeClr val="tx1"/>
                </a:solidFill>
                <a:latin typeface="SamsungOne-400" panose="020B0503030303020204" pitchFamily="34" charset="0"/>
              </a:rPr>
              <a:t> </a:t>
            </a:r>
            <a:r>
              <a:rPr lang="en-US" altLang="ko-KR" sz="1200" b="0" kern="1200" dirty="0" err="1">
                <a:solidFill>
                  <a:schemeClr val="tx1"/>
                </a:solidFill>
                <a:latin typeface="SamsungOne-400" panose="020B0503030303020204" pitchFamily="34" charset="0"/>
              </a:rPr>
              <a:t>thuộc</a:t>
            </a:r>
            <a:r>
              <a:rPr lang="en-US" altLang="ko-KR" sz="1200" b="0" kern="1200" dirty="0">
                <a:solidFill>
                  <a:schemeClr val="tx1"/>
                </a:solidFill>
                <a:latin typeface="SamsungOne-400" panose="020B0503030303020204" pitchFamily="34" charset="0"/>
              </a:rPr>
              <a:t> </a:t>
            </a:r>
            <a:r>
              <a:rPr lang="en-US" altLang="ko-KR" sz="1200" b="0" kern="1200" dirty="0" err="1">
                <a:solidFill>
                  <a:schemeClr val="tx1"/>
                </a:solidFill>
                <a:latin typeface="SamsungOne-400" panose="020B0503030303020204" pitchFamily="34" charset="0"/>
              </a:rPr>
              <a:t>với</a:t>
            </a:r>
            <a:r>
              <a:rPr lang="en-US" altLang="ko-KR" sz="1200" b="0" kern="1200" dirty="0">
                <a:solidFill>
                  <a:schemeClr val="tx1"/>
                </a:solidFill>
                <a:latin typeface="SamsungOne-400" panose="020B0503030303020204" pitchFamily="34" charset="0"/>
              </a:rPr>
              <a:t> </a:t>
            </a:r>
            <a:r>
              <a:rPr lang="en-US" altLang="ko-KR" sz="1200" b="0" kern="1200" dirty="0" err="1">
                <a:solidFill>
                  <a:schemeClr val="tx1"/>
                </a:solidFill>
                <a:latin typeface="SamsungOne-400" panose="020B0503030303020204" pitchFamily="34" charset="0"/>
              </a:rPr>
              <a:t>quy</a:t>
            </a:r>
            <a:r>
              <a:rPr lang="en-US" altLang="ko-KR" sz="1200" b="0" kern="1200" dirty="0">
                <a:solidFill>
                  <a:schemeClr val="tx1"/>
                </a:solidFill>
                <a:latin typeface="SamsungOne-400" panose="020B0503030303020204" pitchFamily="34" charset="0"/>
              </a:rPr>
              <a:t> </a:t>
            </a:r>
            <a:r>
              <a:rPr lang="en-US" altLang="ko-KR" sz="1200" b="0" kern="1200" dirty="0" err="1">
                <a:solidFill>
                  <a:schemeClr val="tx1"/>
                </a:solidFill>
                <a:latin typeface="SamsungOne-400" panose="020B0503030303020204" pitchFamily="34" charset="0"/>
              </a:rPr>
              <a:t>trình</a:t>
            </a:r>
            <a:r>
              <a:rPr lang="en-US" altLang="ko-KR" sz="1200" b="0" kern="1200" dirty="0">
                <a:solidFill>
                  <a:schemeClr val="tx1"/>
                </a:solidFill>
                <a:latin typeface="SamsungOne-400" panose="020B0503030303020204" pitchFamily="34" charset="0"/>
              </a:rPr>
              <a:t> </a:t>
            </a:r>
            <a:r>
              <a:rPr lang="en-US" altLang="ko-KR" sz="1200" b="0" kern="1200" dirty="0" err="1">
                <a:solidFill>
                  <a:schemeClr val="tx1"/>
                </a:solidFill>
                <a:latin typeface="SamsungOne-400" panose="020B0503030303020204" pitchFamily="34" charset="0"/>
              </a:rPr>
              <a:t>Serde</a:t>
            </a:r>
            <a:r>
              <a:rPr lang="en-US" altLang="ko-KR" sz="1200" b="0" kern="1200" dirty="0">
                <a:solidFill>
                  <a:schemeClr val="tx1"/>
                </a:solidFill>
                <a:latin typeface="SamsungOne-400" panose="020B0503030303020204" pitchFamily="34" charset="0"/>
              </a:rPr>
              <a:t>.</a:t>
            </a:r>
          </a:p>
          <a:p>
            <a:r>
              <a:rPr lang="en-US" altLang="ko-KR" sz="1200" b="0" kern="1200" dirty="0" err="1">
                <a:solidFill>
                  <a:schemeClr val="tx1"/>
                </a:solidFill>
                <a:latin typeface="SamsungOne-400" panose="020B0503030303020204" pitchFamily="34" charset="0"/>
              </a:rPr>
              <a:t>Nối</a:t>
            </a:r>
            <a:r>
              <a:rPr lang="en-US" altLang="ko-KR" sz="1200" b="0" kern="1200" dirty="0">
                <a:solidFill>
                  <a:schemeClr val="tx1"/>
                </a:solidFill>
                <a:latin typeface="SamsungOne-400" panose="020B0503030303020204" pitchFamily="34" charset="0"/>
              </a:rPr>
              <a:t> </a:t>
            </a:r>
            <a:r>
              <a:rPr lang="en-US" altLang="ko-KR" sz="1200" b="0" kern="1200" dirty="0" err="1">
                <a:solidFill>
                  <a:schemeClr val="tx1"/>
                </a:solidFill>
                <a:latin typeface="SamsungOne-400" panose="020B0503030303020204" pitchFamily="34" charset="0"/>
              </a:rPr>
              <a:t>tiếp</a:t>
            </a:r>
            <a:r>
              <a:rPr lang="en-US" altLang="ko-KR" sz="1200" b="0" kern="1200" dirty="0">
                <a:solidFill>
                  <a:schemeClr val="tx1"/>
                </a:solidFill>
                <a:latin typeface="SamsungOne-400" panose="020B0503030303020204" pitchFamily="34" charset="0"/>
              </a:rPr>
              <a:t>/</a:t>
            </a:r>
            <a:r>
              <a:rPr lang="en-US" altLang="ko-KR" sz="1200" b="0" kern="1200" dirty="0" err="1">
                <a:solidFill>
                  <a:schemeClr val="tx1"/>
                </a:solidFill>
                <a:latin typeface="SamsungOne-400" panose="020B0503030303020204" pitchFamily="34" charset="0"/>
              </a:rPr>
              <a:t>Giải</a:t>
            </a:r>
            <a:r>
              <a:rPr lang="en-US" altLang="ko-KR" sz="1200" b="0" kern="1200" dirty="0">
                <a:solidFill>
                  <a:schemeClr val="tx1"/>
                </a:solidFill>
                <a:latin typeface="SamsungOne-400" panose="020B0503030303020204" pitchFamily="34" charset="0"/>
              </a:rPr>
              <a:t> </a:t>
            </a:r>
            <a:r>
              <a:rPr lang="en-US" altLang="ko-KR" sz="1200" b="0" kern="1200" dirty="0" err="1">
                <a:solidFill>
                  <a:schemeClr val="tx1"/>
                </a:solidFill>
                <a:latin typeface="SamsungOne-400" panose="020B0503030303020204" pitchFamily="34" charset="0"/>
              </a:rPr>
              <a:t>tuần</a:t>
            </a:r>
            <a:r>
              <a:rPr lang="en-US" altLang="ko-KR" sz="1200" b="0" kern="1200" dirty="0">
                <a:solidFill>
                  <a:schemeClr val="tx1"/>
                </a:solidFill>
                <a:latin typeface="SamsungOne-400" panose="020B0503030303020204" pitchFamily="34" charset="0"/>
              </a:rPr>
              <a:t> </a:t>
            </a:r>
            <a:r>
              <a:rPr lang="en-US" altLang="ko-KR" sz="1200" b="0" kern="1200" dirty="0" err="1">
                <a:solidFill>
                  <a:schemeClr val="tx1"/>
                </a:solidFill>
                <a:latin typeface="SamsungOne-400" panose="020B0503030303020204" pitchFamily="34" charset="0"/>
              </a:rPr>
              <a:t>tự</a:t>
            </a:r>
            <a:r>
              <a:rPr lang="en-US" altLang="ko-KR" sz="1200" b="0" kern="1200" dirty="0">
                <a:solidFill>
                  <a:schemeClr val="tx1"/>
                </a:solidFill>
                <a:latin typeface="SamsungOne-400" panose="020B0503030303020204" pitchFamily="34" charset="0"/>
              </a:rPr>
              <a:t> </a:t>
            </a:r>
            <a:r>
              <a:rPr lang="en-US" altLang="ko-KR" sz="1200" b="0" kern="1200" dirty="0" err="1">
                <a:solidFill>
                  <a:schemeClr val="tx1"/>
                </a:solidFill>
                <a:latin typeface="SamsungOne-400" panose="020B0503030303020204" pitchFamily="34" charset="0"/>
              </a:rPr>
              <a:t>hóa</a:t>
            </a:r>
            <a:r>
              <a:rPr lang="en-US" altLang="ko-KR" sz="1200" b="0" kern="1200" dirty="0">
                <a:solidFill>
                  <a:schemeClr val="tx1"/>
                </a:solidFill>
                <a:latin typeface="SamsungOne-400" panose="020B0503030303020204" pitchFamily="34" charset="0"/>
              </a:rPr>
              <a:t> </a:t>
            </a:r>
            <a:r>
              <a:rPr lang="en-US" altLang="ko-KR" sz="1200" b="0" kern="1200" dirty="0" err="1">
                <a:solidFill>
                  <a:schemeClr val="tx1"/>
                </a:solidFill>
                <a:latin typeface="SamsungOne-400" panose="020B0503030303020204" pitchFamily="34" charset="0"/>
              </a:rPr>
              <a:t>là</a:t>
            </a:r>
            <a:r>
              <a:rPr lang="en-US" altLang="ko-KR" sz="1200" b="0" kern="1200" dirty="0">
                <a:solidFill>
                  <a:schemeClr val="tx1"/>
                </a:solidFill>
                <a:latin typeface="SamsungOne-400" panose="020B0503030303020204" pitchFamily="34" charset="0"/>
              </a:rPr>
              <a:t> </a:t>
            </a:r>
            <a:r>
              <a:rPr lang="en-US" altLang="ko-KR" sz="1200" b="0" kern="1200" dirty="0" err="1">
                <a:solidFill>
                  <a:schemeClr val="tx1"/>
                </a:solidFill>
                <a:latin typeface="SamsungOne-400" panose="020B0503030303020204" pitchFamily="34" charset="0"/>
              </a:rPr>
              <a:t>quá</a:t>
            </a:r>
            <a:r>
              <a:rPr lang="en-US" altLang="ko-KR" sz="1200" b="0" kern="1200" dirty="0">
                <a:solidFill>
                  <a:schemeClr val="tx1"/>
                </a:solidFill>
                <a:latin typeface="SamsungOne-400" panose="020B0503030303020204" pitchFamily="34" charset="0"/>
              </a:rPr>
              <a:t> </a:t>
            </a:r>
            <a:r>
              <a:rPr lang="en-US" altLang="ko-KR" sz="1200" b="0" kern="1200" dirty="0" err="1">
                <a:solidFill>
                  <a:schemeClr val="tx1"/>
                </a:solidFill>
                <a:latin typeface="SamsungOne-400" panose="020B0503030303020204" pitchFamily="34" charset="0"/>
              </a:rPr>
              <a:t>trình</a:t>
            </a:r>
            <a:r>
              <a:rPr lang="en-US" altLang="ko-KR" sz="1200" b="0" kern="1200" dirty="0">
                <a:solidFill>
                  <a:schemeClr val="tx1"/>
                </a:solidFill>
                <a:latin typeface="SamsungOne-400" panose="020B0503030303020204" pitchFamily="34" charset="0"/>
              </a:rPr>
              <a:t> </a:t>
            </a:r>
            <a:r>
              <a:rPr lang="en-US" altLang="ko-KR" sz="1200" b="0" kern="1200" dirty="0" err="1">
                <a:solidFill>
                  <a:schemeClr val="tx1"/>
                </a:solidFill>
                <a:latin typeface="SamsungOne-400" panose="020B0503030303020204" pitchFamily="34" charset="0"/>
              </a:rPr>
              <a:t>chuyển</a:t>
            </a:r>
            <a:r>
              <a:rPr lang="en-US" altLang="ko-KR" sz="1200" b="0" kern="1200" dirty="0">
                <a:solidFill>
                  <a:schemeClr val="tx1"/>
                </a:solidFill>
                <a:latin typeface="SamsungOne-400" panose="020B0503030303020204" pitchFamily="34" charset="0"/>
              </a:rPr>
              <a:t> </a:t>
            </a:r>
            <a:r>
              <a:rPr lang="en-US" altLang="ko-KR" sz="1200" b="0" kern="1200" dirty="0" err="1">
                <a:solidFill>
                  <a:schemeClr val="tx1"/>
                </a:solidFill>
                <a:latin typeface="SamsungOne-400" panose="020B0503030303020204" pitchFamily="34" charset="0"/>
              </a:rPr>
              <a:t>đổi</a:t>
            </a:r>
            <a:r>
              <a:rPr lang="en-US" altLang="ko-KR" sz="1200" b="0" kern="1200" dirty="0">
                <a:solidFill>
                  <a:schemeClr val="tx1"/>
                </a:solidFill>
                <a:latin typeface="SamsungOne-400" panose="020B0503030303020204" pitchFamily="34" charset="0"/>
              </a:rPr>
              <a:t> </a:t>
            </a:r>
            <a:r>
              <a:rPr lang="en-US" altLang="ko-KR" sz="1200" b="0" kern="1200" dirty="0" err="1">
                <a:solidFill>
                  <a:schemeClr val="tx1"/>
                </a:solidFill>
                <a:latin typeface="SamsungOne-400" panose="020B0503030303020204" pitchFamily="34" charset="0"/>
              </a:rPr>
              <a:t>nội</a:t>
            </a:r>
            <a:r>
              <a:rPr lang="en-US" altLang="ko-KR" sz="1200" b="0" kern="1200" dirty="0">
                <a:solidFill>
                  <a:schemeClr val="tx1"/>
                </a:solidFill>
                <a:latin typeface="SamsungOne-400" panose="020B0503030303020204" pitchFamily="34" charset="0"/>
              </a:rPr>
              <a:t> dung </a:t>
            </a:r>
            <a:r>
              <a:rPr lang="en-US" altLang="ko-KR" sz="1200" b="0" kern="1200" dirty="0" err="1">
                <a:solidFill>
                  <a:schemeClr val="tx1"/>
                </a:solidFill>
                <a:latin typeface="SamsungOne-400" panose="020B0503030303020204" pitchFamily="34" charset="0"/>
              </a:rPr>
              <a:t>của</a:t>
            </a:r>
            <a:r>
              <a:rPr lang="en-US" altLang="ko-KR" sz="1200" b="0" kern="1200" dirty="0">
                <a:solidFill>
                  <a:schemeClr val="tx1"/>
                </a:solidFill>
                <a:latin typeface="SamsungOne-400" panose="020B0503030303020204" pitchFamily="34" charset="0"/>
              </a:rPr>
              <a:t> </a:t>
            </a:r>
            <a:r>
              <a:rPr lang="en-US" altLang="ko-KR" sz="1200" b="0" kern="1200" dirty="0" err="1">
                <a:solidFill>
                  <a:schemeClr val="tx1"/>
                </a:solidFill>
                <a:latin typeface="SamsungOne-400" panose="020B0503030303020204" pitchFamily="34" charset="0"/>
              </a:rPr>
              <a:t>bộ</a:t>
            </a:r>
            <a:r>
              <a:rPr lang="en-US" altLang="ko-KR" sz="1200" b="0" kern="1200" dirty="0">
                <a:solidFill>
                  <a:schemeClr val="tx1"/>
                </a:solidFill>
                <a:latin typeface="SamsungOne-400" panose="020B0503030303020204" pitchFamily="34" charset="0"/>
              </a:rPr>
              <a:t> </a:t>
            </a:r>
            <a:r>
              <a:rPr lang="en-US" altLang="ko-KR" sz="1200" b="0" kern="1200" dirty="0" err="1">
                <a:solidFill>
                  <a:schemeClr val="tx1"/>
                </a:solidFill>
                <a:latin typeface="SamsungOne-400" panose="020B0503030303020204" pitchFamily="34" charset="0"/>
              </a:rPr>
              <a:t>nhớ</a:t>
            </a:r>
            <a:r>
              <a:rPr lang="en-US" altLang="ko-KR" sz="1200" b="0" kern="1200" dirty="0">
                <a:solidFill>
                  <a:schemeClr val="tx1"/>
                </a:solidFill>
                <a:latin typeface="SamsungOne-400" panose="020B0503030303020204" pitchFamily="34" charset="0"/>
              </a:rPr>
              <a:t> sang </a:t>
            </a:r>
            <a:r>
              <a:rPr lang="en-US" altLang="ko-KR" sz="1200" b="0" kern="1200" dirty="0" err="1">
                <a:solidFill>
                  <a:schemeClr val="tx1"/>
                </a:solidFill>
                <a:latin typeface="SamsungOne-400" panose="020B0503030303020204" pitchFamily="34" charset="0"/>
              </a:rPr>
              <a:t>định</a:t>
            </a:r>
            <a:r>
              <a:rPr lang="en-US" altLang="ko-KR" sz="1200" b="0" kern="1200" dirty="0">
                <a:solidFill>
                  <a:schemeClr val="tx1"/>
                </a:solidFill>
                <a:latin typeface="SamsungOne-400" panose="020B0503030303020204" pitchFamily="34" charset="0"/>
              </a:rPr>
              <a:t> </a:t>
            </a:r>
            <a:r>
              <a:rPr lang="en-US" altLang="ko-KR" sz="1200" b="0" kern="1200" dirty="0" err="1">
                <a:solidFill>
                  <a:schemeClr val="tx1"/>
                </a:solidFill>
                <a:latin typeface="SamsungOne-400" panose="020B0503030303020204" pitchFamily="34" charset="0"/>
              </a:rPr>
              <a:t>dạng</a:t>
            </a:r>
            <a:r>
              <a:rPr lang="en-US" altLang="ko-KR" sz="1200" b="0" kern="1200" dirty="0">
                <a:solidFill>
                  <a:schemeClr val="tx1"/>
                </a:solidFill>
                <a:latin typeface="SamsungOne-400" panose="020B0503030303020204" pitchFamily="34" charset="0"/>
              </a:rPr>
              <a:t> </a:t>
            </a:r>
            <a:r>
              <a:rPr lang="en-US" altLang="ko-KR" sz="1200" b="0" kern="1200" dirty="0" err="1">
                <a:solidFill>
                  <a:schemeClr val="tx1"/>
                </a:solidFill>
                <a:latin typeface="SamsungOne-400" panose="020B0503030303020204" pitchFamily="34" charset="0"/>
              </a:rPr>
              <a:t>luồng</a:t>
            </a:r>
            <a:r>
              <a:rPr lang="en-US" altLang="ko-KR" sz="1200" b="0" kern="1200" dirty="0">
                <a:solidFill>
                  <a:schemeClr val="tx1"/>
                </a:solidFill>
                <a:latin typeface="SamsungOne-400" panose="020B0503030303020204" pitchFamily="34" charset="0"/>
              </a:rPr>
              <a:t> </a:t>
            </a:r>
            <a:r>
              <a:rPr lang="en-US" altLang="ko-KR" sz="1200" b="0" kern="1200" dirty="0" err="1">
                <a:solidFill>
                  <a:schemeClr val="tx1"/>
                </a:solidFill>
                <a:latin typeface="SamsungOne-400" panose="020B0503030303020204" pitchFamily="34" charset="0"/>
              </a:rPr>
              <a:t>nhị</a:t>
            </a:r>
            <a:r>
              <a:rPr lang="en-US" altLang="ko-KR" sz="1200" b="0" kern="1200" dirty="0">
                <a:solidFill>
                  <a:schemeClr val="tx1"/>
                </a:solidFill>
                <a:latin typeface="SamsungOne-400" panose="020B0503030303020204" pitchFamily="34" charset="0"/>
              </a:rPr>
              <a:t> </a:t>
            </a:r>
            <a:r>
              <a:rPr lang="en-US" altLang="ko-KR" sz="1200" b="0" kern="1200" dirty="0" err="1">
                <a:solidFill>
                  <a:schemeClr val="tx1"/>
                </a:solidFill>
                <a:latin typeface="SamsungOne-400" panose="020B0503030303020204" pitchFamily="34" charset="0"/>
              </a:rPr>
              <a:t>phân</a:t>
            </a:r>
            <a:r>
              <a:rPr lang="en-US" altLang="ko-KR" sz="1200" b="0" kern="1200" dirty="0">
                <a:solidFill>
                  <a:schemeClr val="tx1"/>
                </a:solidFill>
                <a:latin typeface="SamsungOne-400" panose="020B0503030303020204" pitchFamily="34" charset="0"/>
              </a:rPr>
              <a:t>, </a:t>
            </a:r>
            <a:r>
              <a:rPr lang="en-US" altLang="ko-KR" sz="1200" b="0" kern="1200" dirty="0" err="1">
                <a:solidFill>
                  <a:schemeClr val="tx1"/>
                </a:solidFill>
                <a:latin typeface="SamsungOne-400" panose="020B0503030303020204" pitchFamily="34" charset="0"/>
              </a:rPr>
              <a:t>vận</a:t>
            </a:r>
            <a:r>
              <a:rPr lang="en-US" altLang="ko-KR" sz="1200" b="0" kern="1200" dirty="0">
                <a:solidFill>
                  <a:schemeClr val="tx1"/>
                </a:solidFill>
                <a:latin typeface="SamsungOne-400" panose="020B0503030303020204" pitchFamily="34" charset="0"/>
              </a:rPr>
              <a:t> </a:t>
            </a:r>
            <a:r>
              <a:rPr lang="en-US" altLang="ko-KR" sz="1200" b="0" kern="1200" dirty="0" err="1">
                <a:solidFill>
                  <a:schemeClr val="tx1"/>
                </a:solidFill>
                <a:latin typeface="SamsungOne-400" panose="020B0503030303020204" pitchFamily="34" charset="0"/>
              </a:rPr>
              <a:t>chuyển</a:t>
            </a:r>
            <a:r>
              <a:rPr lang="en-US" altLang="ko-KR" sz="1200" b="0" kern="1200" dirty="0">
                <a:solidFill>
                  <a:schemeClr val="tx1"/>
                </a:solidFill>
                <a:latin typeface="SamsungOne-400" panose="020B0503030303020204" pitchFamily="34" charset="0"/>
              </a:rPr>
              <a:t> </a:t>
            </a:r>
            <a:r>
              <a:rPr lang="en-US" altLang="ko-KR" sz="1200" b="0" kern="1200" dirty="0" err="1">
                <a:solidFill>
                  <a:schemeClr val="tx1"/>
                </a:solidFill>
                <a:latin typeface="SamsungOne-400" panose="020B0503030303020204" pitchFamily="34" charset="0"/>
              </a:rPr>
              <a:t>các</a:t>
            </a:r>
            <a:r>
              <a:rPr lang="en-US" altLang="ko-KR" sz="1200" b="0" kern="1200" dirty="0">
                <a:solidFill>
                  <a:schemeClr val="tx1"/>
                </a:solidFill>
                <a:latin typeface="SamsungOne-400" panose="020B0503030303020204" pitchFamily="34" charset="0"/>
              </a:rPr>
              <a:t> byte </a:t>
            </a:r>
            <a:r>
              <a:rPr lang="en-US" altLang="ko-KR" sz="1200" b="0" kern="1200" dirty="0" err="1">
                <a:solidFill>
                  <a:schemeClr val="tx1"/>
                </a:solidFill>
                <a:latin typeface="SamsungOne-400" panose="020B0503030303020204" pitchFamily="34" charset="0"/>
              </a:rPr>
              <a:t>đó</a:t>
            </a:r>
            <a:r>
              <a:rPr lang="en-US" altLang="ko-KR" sz="1200" b="0" kern="1200" dirty="0">
                <a:solidFill>
                  <a:schemeClr val="tx1"/>
                </a:solidFill>
                <a:latin typeface="SamsungOne-400" panose="020B0503030303020204" pitchFamily="34" charset="0"/>
              </a:rPr>
              <a:t> </a:t>
            </a:r>
            <a:r>
              <a:rPr lang="en-US" altLang="ko-KR" sz="1200" b="0" kern="1200" dirty="0" err="1">
                <a:solidFill>
                  <a:schemeClr val="tx1"/>
                </a:solidFill>
                <a:latin typeface="SamsungOne-400" panose="020B0503030303020204" pitchFamily="34" charset="0"/>
              </a:rPr>
              <a:t>và</a:t>
            </a:r>
            <a:r>
              <a:rPr lang="en-US" altLang="ko-KR" sz="1200" b="0" kern="1200" dirty="0">
                <a:solidFill>
                  <a:schemeClr val="tx1"/>
                </a:solidFill>
                <a:latin typeface="SamsungOne-400" panose="020B0503030303020204" pitchFamily="34" charset="0"/>
              </a:rPr>
              <a:t> </a:t>
            </a:r>
            <a:r>
              <a:rPr lang="en-US" altLang="ko-KR" sz="1200" b="0" kern="1200" dirty="0" err="1">
                <a:solidFill>
                  <a:schemeClr val="tx1"/>
                </a:solidFill>
                <a:latin typeface="SamsungOne-400" panose="020B0503030303020204" pitchFamily="34" charset="0"/>
              </a:rPr>
              <a:t>tạo</a:t>
            </a:r>
            <a:r>
              <a:rPr lang="en-US" altLang="ko-KR" sz="1200" b="0" kern="1200" dirty="0">
                <a:solidFill>
                  <a:schemeClr val="tx1"/>
                </a:solidFill>
                <a:latin typeface="SamsungOne-400" panose="020B0503030303020204" pitchFamily="34" charset="0"/>
              </a:rPr>
              <a:t> </a:t>
            </a:r>
            <a:r>
              <a:rPr lang="en-US" altLang="ko-KR" sz="1200" b="0" kern="1200" dirty="0" err="1">
                <a:solidFill>
                  <a:schemeClr val="tx1"/>
                </a:solidFill>
                <a:latin typeface="SamsungOne-400" panose="020B0503030303020204" pitchFamily="34" charset="0"/>
              </a:rPr>
              <a:t>lại</a:t>
            </a:r>
            <a:r>
              <a:rPr lang="en-US" altLang="ko-KR" sz="1200" b="0" kern="1200" dirty="0">
                <a:solidFill>
                  <a:schemeClr val="tx1"/>
                </a:solidFill>
                <a:latin typeface="SamsungOne-400" panose="020B0503030303020204" pitchFamily="34" charset="0"/>
              </a:rPr>
              <a:t> </a:t>
            </a:r>
            <a:r>
              <a:rPr lang="en-US" altLang="ko-KR" sz="1200" b="0" kern="1200" dirty="0" err="1">
                <a:solidFill>
                  <a:schemeClr val="tx1"/>
                </a:solidFill>
                <a:latin typeface="SamsungOne-400" panose="020B0503030303020204" pitchFamily="34" charset="0"/>
              </a:rPr>
              <a:t>hình</a:t>
            </a:r>
            <a:r>
              <a:rPr lang="en-US" altLang="ko-KR" sz="1200" b="0" kern="1200" dirty="0">
                <a:solidFill>
                  <a:schemeClr val="tx1"/>
                </a:solidFill>
                <a:latin typeface="SamsungOne-400" panose="020B0503030303020204" pitchFamily="34" charset="0"/>
              </a:rPr>
              <a:t> </a:t>
            </a:r>
            <a:r>
              <a:rPr lang="en-US" altLang="ko-KR" sz="1200" b="0" kern="1200" dirty="0" err="1">
                <a:solidFill>
                  <a:schemeClr val="tx1"/>
                </a:solidFill>
                <a:latin typeface="SamsungOne-400" panose="020B0503030303020204" pitchFamily="34" charset="0"/>
              </a:rPr>
              <a:t>ảnh</a:t>
            </a:r>
            <a:r>
              <a:rPr lang="en-US" altLang="ko-KR" sz="1200" b="0" kern="1200" dirty="0">
                <a:solidFill>
                  <a:schemeClr val="tx1"/>
                </a:solidFill>
                <a:latin typeface="SamsungOne-400" panose="020B0503030303020204" pitchFamily="34" charset="0"/>
              </a:rPr>
              <a:t> </a:t>
            </a:r>
            <a:r>
              <a:rPr lang="en-US" altLang="ko-KR" sz="1200" b="0" kern="1200" dirty="0" err="1">
                <a:solidFill>
                  <a:schemeClr val="tx1"/>
                </a:solidFill>
                <a:latin typeface="SamsungOne-400" panose="020B0503030303020204" pitchFamily="34" charset="0"/>
              </a:rPr>
              <a:t>bộ</a:t>
            </a:r>
            <a:r>
              <a:rPr lang="en-US" altLang="ko-KR" sz="1200" b="0" kern="1200" dirty="0">
                <a:solidFill>
                  <a:schemeClr val="tx1"/>
                </a:solidFill>
                <a:latin typeface="SamsungOne-400" panose="020B0503030303020204" pitchFamily="34" charset="0"/>
              </a:rPr>
              <a:t> </a:t>
            </a:r>
            <a:r>
              <a:rPr lang="en-US" altLang="ko-KR" sz="1200" b="0" kern="1200" dirty="0" err="1">
                <a:solidFill>
                  <a:schemeClr val="tx1"/>
                </a:solidFill>
                <a:latin typeface="SamsungOne-400" panose="020B0503030303020204" pitchFamily="34" charset="0"/>
              </a:rPr>
              <a:t>nhớ</a:t>
            </a:r>
            <a:r>
              <a:rPr lang="en-US" altLang="ko-KR" sz="1200" b="0" kern="1200" dirty="0">
                <a:solidFill>
                  <a:schemeClr val="tx1"/>
                </a:solidFill>
                <a:latin typeface="SamsungOne-400" panose="020B0503030303020204" pitchFamily="34" charset="0"/>
              </a:rPr>
              <a:t> </a:t>
            </a:r>
            <a:r>
              <a:rPr lang="en-US" altLang="ko-KR" sz="1200" b="0" kern="1200" dirty="0" err="1">
                <a:solidFill>
                  <a:schemeClr val="tx1"/>
                </a:solidFill>
                <a:latin typeface="SamsungOne-400" panose="020B0503030303020204" pitchFamily="34" charset="0"/>
              </a:rPr>
              <a:t>tại</a:t>
            </a:r>
            <a:r>
              <a:rPr lang="en-US" altLang="ko-KR" sz="1200" b="0" kern="1200" dirty="0">
                <a:solidFill>
                  <a:schemeClr val="tx1"/>
                </a:solidFill>
                <a:latin typeface="SamsungOne-400" panose="020B0503030303020204" pitchFamily="34" charset="0"/>
              </a:rPr>
              <a:t> </a:t>
            </a:r>
            <a:r>
              <a:rPr lang="en-US" altLang="ko-KR" sz="1200" b="0" kern="1200" dirty="0" err="1">
                <a:solidFill>
                  <a:schemeClr val="tx1"/>
                </a:solidFill>
                <a:latin typeface="SamsungOne-400" panose="020B0503030303020204" pitchFamily="34" charset="0"/>
              </a:rPr>
              <a:t>đích</a:t>
            </a:r>
            <a:r>
              <a:rPr lang="en-US" altLang="ko-KR" sz="1200" b="0" kern="1200" dirty="0">
                <a:solidFill>
                  <a:schemeClr val="tx1"/>
                </a:solidFill>
                <a:latin typeface="SamsungOne-400" panose="020B0503030303020204" pitchFamily="34" charset="0"/>
              </a:rPr>
              <a:t>.</a:t>
            </a:r>
          </a:p>
          <a:p>
            <a:endParaRPr lang="en-US" altLang="ko-KR" b="0" dirty="0">
              <a:latin typeface="SamsungOne-400" panose="020B0503030303020204" pitchFamily="34" charset="0"/>
            </a:endParaRPr>
          </a:p>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p>
          <a:p>
            <a:pPr>
              <a:defRPr/>
            </a:pPr>
            <a:r>
              <a:rPr lang="vi-VN" sz="1200" b="0" kern="1200" dirty="0">
                <a:solidFill>
                  <a:schemeClr val="tx1"/>
                </a:solidFill>
                <a:latin typeface="SamsungOne-400" panose="020B0503030303020204" pitchFamily="34" charset="0"/>
              </a:rPr>
              <a:t>Chúng tôi trình bày một luồng dữ liệu yêu cầu giao tiếp giữa </a:t>
            </a:r>
            <a:r>
              <a:rPr lang="en-US" sz="1200" b="0" kern="1200" dirty="0">
                <a:solidFill>
                  <a:schemeClr val="tx1"/>
                </a:solidFill>
                <a:latin typeface="SamsungOne-400" panose="020B0503030303020204" pitchFamily="34" charset="0"/>
              </a:rPr>
              <a:t>Agent </a:t>
            </a:r>
            <a:r>
              <a:rPr lang="vi-VN" sz="1200" b="0" kern="1200" dirty="0">
                <a:solidFill>
                  <a:schemeClr val="tx1"/>
                </a:solidFill>
                <a:latin typeface="SamsungOne-400" panose="020B0503030303020204" pitchFamily="34" charset="0"/>
              </a:rPr>
              <a:t>với </a:t>
            </a:r>
            <a:r>
              <a:rPr lang="en-US" sz="1200" b="0" kern="1200" dirty="0">
                <a:solidFill>
                  <a:schemeClr val="tx1"/>
                </a:solidFill>
                <a:latin typeface="SamsungOne-400" panose="020B0503030303020204" pitchFamily="34" charset="0"/>
              </a:rPr>
              <a:t>Agent</a:t>
            </a:r>
            <a:r>
              <a:rPr lang="vi-VN" sz="1200" b="0" kern="1200" dirty="0">
                <a:solidFill>
                  <a:schemeClr val="tx1"/>
                </a:solidFill>
                <a:latin typeface="SamsungOne-400" panose="020B0503030303020204" pitchFamily="34" charset="0"/>
              </a:rPr>
              <a:t>.</a:t>
            </a:r>
          </a:p>
          <a:p>
            <a:pPr>
              <a:defRPr/>
            </a:pPr>
            <a:r>
              <a:rPr lang="vi-VN" sz="1200" b="0" kern="1200" dirty="0">
                <a:solidFill>
                  <a:schemeClr val="tx1"/>
                </a:solidFill>
                <a:latin typeface="SamsungOne-400" panose="020B0503030303020204" pitchFamily="34" charset="0"/>
              </a:rPr>
              <a:t>Để tạo ra luồng này, </a:t>
            </a:r>
            <a:r>
              <a:rPr lang="en-US" sz="1200" b="0" kern="1200" dirty="0">
                <a:solidFill>
                  <a:schemeClr val="tx1"/>
                </a:solidFill>
                <a:latin typeface="SamsungOne-400" panose="020B0503030303020204" pitchFamily="34" charset="0"/>
              </a:rPr>
              <a:t>Sink upstream</a:t>
            </a:r>
            <a:r>
              <a:rPr lang="en-US" sz="1200" b="0" kern="1200" baseline="0" dirty="0">
                <a:solidFill>
                  <a:schemeClr val="tx1"/>
                </a:solidFill>
                <a:latin typeface="SamsungOne-400" panose="020B0503030303020204" pitchFamily="34" charset="0"/>
              </a:rPr>
              <a:t> </a:t>
            </a:r>
            <a:r>
              <a:rPr lang="vi-VN" sz="1200" b="0" kern="1200" dirty="0">
                <a:solidFill>
                  <a:schemeClr val="tx1"/>
                </a:solidFill>
                <a:latin typeface="SamsungOne-400" panose="020B0503030303020204" pitchFamily="34" charset="0"/>
              </a:rPr>
              <a:t>và nguồn bước nhảy hiện tại (tức là hai quá trình giao tiếp) cần phải là đường dẫn Avro và nguồn tương ứng.</a:t>
            </a:r>
          </a:p>
          <a:p>
            <a:pPr>
              <a:defRPr/>
            </a:pPr>
            <a:r>
              <a:rPr lang="vi-VN" sz="1200" b="0" kern="1200" dirty="0">
                <a:solidFill>
                  <a:schemeClr val="tx1"/>
                </a:solidFill>
                <a:latin typeface="SamsungOne-400" panose="020B0503030303020204" pitchFamily="34" charset="0"/>
              </a:rPr>
              <a:t>Định dạng dữ liệu Avro được sử dụng để tuần tự hóa/giải tuần tự hóa sự kiện khi nó di chuyển qua mạng.</a:t>
            </a:r>
            <a:endParaRPr lang="en-US" sz="1200" b="0" kern="1200" dirty="0">
              <a:solidFill>
                <a:schemeClr val="tx1"/>
              </a:solidFill>
              <a:latin typeface="SamsungOne-400" panose="020B0503030303020204" pitchFamily="34" charset="0"/>
            </a:endParaRPr>
          </a:p>
          <a:p>
            <a:pPr>
              <a:defRPr/>
            </a:pPr>
            <a:endParaRPr lang="en-KR" altLang="ko-Kore-KR" sz="1200" b="1" kern="1200" dirty="0">
              <a:solidFill>
                <a:schemeClr val="tx1"/>
              </a:solidFill>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sz="1200" b="1" kern="1200" dirty="0">
                <a:solidFill>
                  <a:schemeClr val="tx1"/>
                </a:solidFill>
                <a:latin typeface="SamsungOne-400" panose="020B0503030303020204" pitchFamily="34" charset="0"/>
              </a:rPr>
              <a:t>[</a:t>
            </a:r>
            <a:r>
              <a:rPr lang="en-US" sz="1200" b="1" kern="1200" dirty="0" err="1">
                <a:solidFill>
                  <a:schemeClr val="tx1"/>
                </a:solidFill>
                <a:latin typeface="SamsungOne-400" panose="020B0503030303020204" pitchFamily="34" charset="0"/>
              </a:rPr>
              <a:t>Tài</a:t>
            </a:r>
            <a:r>
              <a:rPr lang="en-US" sz="1200" b="1" kern="1200" baseline="0" dirty="0">
                <a:solidFill>
                  <a:schemeClr val="tx1"/>
                </a:solidFill>
                <a:latin typeface="SamsungOne-400" panose="020B0503030303020204" pitchFamily="34" charset="0"/>
              </a:rPr>
              <a:t> </a:t>
            </a:r>
            <a:r>
              <a:rPr lang="en-US" sz="1200" b="1" kern="1200" baseline="0" dirty="0" err="1">
                <a:solidFill>
                  <a:schemeClr val="tx1"/>
                </a:solidFill>
                <a:latin typeface="SamsungOne-400" panose="020B0503030303020204" pitchFamily="34" charset="0"/>
              </a:rPr>
              <a:t>liệu</a:t>
            </a:r>
            <a:r>
              <a:rPr lang="en-US" sz="1200" b="1" kern="1200" baseline="0" dirty="0">
                <a:solidFill>
                  <a:schemeClr val="tx1"/>
                </a:solidFill>
                <a:latin typeface="SamsungOne-400" panose="020B0503030303020204" pitchFamily="34" charset="0"/>
              </a:rPr>
              <a:t> </a:t>
            </a:r>
            <a:r>
              <a:rPr lang="en-US" sz="1200" b="1" kern="1200" baseline="0" dirty="0" err="1">
                <a:solidFill>
                  <a:schemeClr val="tx1"/>
                </a:solidFill>
                <a:latin typeface="SamsungOne-400" panose="020B0503030303020204" pitchFamily="34" charset="0"/>
              </a:rPr>
              <a:t>tham</a:t>
            </a:r>
            <a:r>
              <a:rPr lang="en-US" sz="1200" b="1" kern="1200" baseline="0" dirty="0">
                <a:solidFill>
                  <a:schemeClr val="tx1"/>
                </a:solidFill>
                <a:latin typeface="SamsungOne-400" panose="020B0503030303020204" pitchFamily="34" charset="0"/>
              </a:rPr>
              <a:t> </a:t>
            </a:r>
            <a:r>
              <a:rPr lang="en-US" sz="1200" b="1" kern="1200" baseline="0" dirty="0" err="1">
                <a:solidFill>
                  <a:schemeClr val="tx1"/>
                </a:solidFill>
                <a:latin typeface="SamsungOne-400" panose="020B0503030303020204" pitchFamily="34" charset="0"/>
              </a:rPr>
              <a:t>khảo</a:t>
            </a:r>
            <a:r>
              <a:rPr lang="en-KR" sz="1200" b="1" kern="1200" dirty="0">
                <a:solidFill>
                  <a:schemeClr val="tx1"/>
                </a:solidFill>
                <a:latin typeface="SamsungOne-400" panose="020B0503030303020204" pitchFamily="34" charset="0"/>
              </a:rPr>
              <a:t>] </a:t>
            </a:r>
            <a:endParaRPr lang="en-US" sz="1200" b="1" kern="1200" dirty="0">
              <a:solidFill>
                <a:schemeClr val="tx1"/>
              </a:solidFill>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dirty="0">
                <a:latin typeface="SamsungOne-400" panose="020B0503030303020204" pitchFamily="34" charset="0"/>
              </a:rPr>
              <a:t>https://flume.apache.org/FlumeUserGuide.html#setting-multi-agent-flow</a:t>
            </a:r>
            <a:endParaRPr lang="ko-KR" altLang="en-US" dirty="0">
              <a:latin typeface="SamsungOne-400" panose="020B0503030303020204" pitchFamily="34" charset="0"/>
            </a:endParaRPr>
          </a:p>
          <a:p>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56</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1740139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normAutofit fontScale="77500" lnSpcReduction="20000"/>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r>
              <a:rPr lang="en-KR" b="1" dirty="0">
                <a:latin typeface="SamsungOne-400" panose="020B0503030303020204" pitchFamily="34" charset="0"/>
              </a:rPr>
              <a:t> </a:t>
            </a:r>
            <a:endParaRPr lang="en-KR" altLang="ko-Kore-KR" sz="1200" b="1" kern="1200" dirty="0">
              <a:solidFill>
                <a:schemeClr val="tx1"/>
              </a:solidFill>
              <a:latin typeface="SamsungOne-400" panose="020B0503030303020204" pitchFamily="34" charset="0"/>
            </a:endParaRPr>
          </a:p>
          <a:p>
            <a:r>
              <a:rPr lang="vi-VN" sz="1200" b="0" kern="1200" dirty="0">
                <a:solidFill>
                  <a:schemeClr val="tx1"/>
                </a:solidFill>
                <a:latin typeface="SamsungOne-400" panose="020B0503030303020204" pitchFamily="34" charset="0"/>
              </a:rPr>
              <a:t>Trong luồng dữ liệu ống khói ghép kênh, thuộc tính bộ chọn kênh được sử dụng để chọn kênh đi.</a:t>
            </a:r>
          </a:p>
          <a:p>
            <a:r>
              <a:rPr lang="vi-VN" sz="1200" b="0" kern="1200" dirty="0">
                <a:solidFill>
                  <a:schemeClr val="tx1"/>
                </a:solidFill>
                <a:latin typeface="SamsungOne-400" panose="020B0503030303020204" pitchFamily="34" charset="0"/>
              </a:rPr>
              <a:t>Việc lựa chọn kênh đầu ra có thể được lựa chọn trên cơ sở cân bằng tải và/hoặc khả năng chịu lỗi.</a:t>
            </a:r>
          </a:p>
          <a:p>
            <a:r>
              <a:rPr lang="vi-VN" sz="1200" b="0" kern="1200" dirty="0">
                <a:solidFill>
                  <a:schemeClr val="tx1"/>
                </a:solidFill>
                <a:latin typeface="SamsungOne-400" panose="020B0503030303020204" pitchFamily="34" charset="0"/>
              </a:rPr>
              <a:t>Chiến lược quay vòng đơn giản hoặc chọn ngẫu nhiên giúp cân bằng tải.</a:t>
            </a:r>
          </a:p>
          <a:p>
            <a:r>
              <a:rPr lang="vi-VN" sz="1200" b="0" kern="1200" dirty="0">
                <a:solidFill>
                  <a:schemeClr val="tx1"/>
                </a:solidFill>
                <a:latin typeface="SamsungOne-400" panose="020B0503030303020204" pitchFamily="34" charset="0"/>
              </a:rPr>
              <a:t>Để có khả năng chịu lỗi, nguồn có thể thăm dò một kênh đầu ra cụ thể và chuyển sang kênh khác nếu kênh đó không phản hồi.</a:t>
            </a:r>
            <a:endParaRPr lang="en-US" altLang="ko-KR" b="0" dirty="0">
              <a:latin typeface="SamsungOne-400" panose="020B0503030303020204" pitchFamily="34" charset="0"/>
            </a:endParaRPr>
          </a:p>
          <a:p>
            <a:endParaRPr lang="en-US" altLang="ko-KR" b="0" dirty="0">
              <a:latin typeface="SamsungOne-400" panose="020B0503030303020204" pitchFamily="34" charset="0"/>
            </a:endParaRPr>
          </a:p>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p>
          <a:p>
            <a:pPr>
              <a:defRPr/>
            </a:pPr>
            <a:r>
              <a:rPr lang="en-US" sz="1200" b="0" kern="1200" dirty="0" err="1">
                <a:solidFill>
                  <a:schemeClr val="tx1"/>
                </a:solidFill>
                <a:latin typeface="SamsungOne-400" panose="020B0503030303020204" pitchFamily="34" charset="0"/>
              </a:rPr>
              <a:t>Trong</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luồng</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dữ</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liệu</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này</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chúng</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tôi</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cho</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thấy</a:t>
            </a:r>
            <a:r>
              <a:rPr lang="en-US" sz="1200" b="0" kern="1200" dirty="0">
                <a:solidFill>
                  <a:schemeClr val="tx1"/>
                </a:solidFill>
                <a:latin typeface="SamsungOne-400" panose="020B0503030303020204" pitchFamily="34" charset="0"/>
              </a:rPr>
              <a:t> Flume </a:t>
            </a:r>
            <a:r>
              <a:rPr lang="en-US" sz="1200" b="0" kern="1200" dirty="0" err="1">
                <a:solidFill>
                  <a:schemeClr val="tx1"/>
                </a:solidFill>
                <a:latin typeface="SamsungOne-400" panose="020B0503030303020204" pitchFamily="34" charset="0"/>
              </a:rPr>
              <a:t>có</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thể</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ghép</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kênh</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giữa</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nhiều</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kênh</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đầu</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ra.</a:t>
            </a:r>
            <a:endParaRPr lang="en-US" sz="1200" b="0" kern="1200" dirty="0">
              <a:solidFill>
                <a:schemeClr val="tx1"/>
              </a:solidFill>
              <a:latin typeface="SamsungOne-400" panose="020B0503030303020204" pitchFamily="34" charset="0"/>
            </a:endParaRPr>
          </a:p>
          <a:p>
            <a:pPr>
              <a:defRPr/>
            </a:pPr>
            <a:r>
              <a:rPr lang="en-US" sz="1200" b="0" kern="1200" dirty="0" err="1">
                <a:solidFill>
                  <a:schemeClr val="tx1"/>
                </a:solidFill>
                <a:latin typeface="SamsungOne-400" panose="020B0503030303020204" pitchFamily="34" charset="0"/>
              </a:rPr>
              <a:t>Tệp</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cấu</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hình</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sẽ</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hiển</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thị</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nhiều</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kênh</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cho</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một</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nguồn</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nhất</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định</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Đây</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là</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một</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cấu</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hình</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ví</a:t>
            </a:r>
            <a:r>
              <a:rPr lang="en-US" sz="1200" b="0" kern="1200" dirty="0">
                <a:solidFill>
                  <a:schemeClr val="tx1"/>
                </a:solidFill>
                <a:latin typeface="SamsungOne-400" panose="020B0503030303020204" pitchFamily="34" charset="0"/>
              </a:rPr>
              <a:t> </a:t>
            </a:r>
            <a:r>
              <a:rPr lang="en-US" sz="1200" b="0" kern="1200" dirty="0" err="1">
                <a:solidFill>
                  <a:schemeClr val="tx1"/>
                </a:solidFill>
                <a:latin typeface="SamsungOne-400" panose="020B0503030303020204" pitchFamily="34" charset="0"/>
              </a:rPr>
              <a:t>dụ</a:t>
            </a:r>
            <a:r>
              <a:rPr lang="en-US" sz="1200" b="0" kern="1200" dirty="0">
                <a:solidFill>
                  <a:schemeClr val="tx1"/>
                </a:solidFill>
                <a:latin typeface="SamsungOne-400" panose="020B0503030303020204" pitchFamily="34" charset="0"/>
              </a:rPr>
              <a:t>:</a:t>
            </a:r>
          </a:p>
          <a:p>
            <a:pPr>
              <a:defRPr/>
            </a:pPr>
            <a:endParaRPr lang="en-KR" altLang="ko-Kore-KR" sz="1200" b="0" kern="1200" dirty="0">
              <a:solidFill>
                <a:schemeClr val="tx1"/>
              </a:solidFill>
              <a:latin typeface="SamsungOne-400" panose="020B0503030303020204" pitchFamily="34" charset="0"/>
            </a:endParaRPr>
          </a:p>
          <a:p>
            <a:pPr>
              <a:defRPr/>
            </a:pPr>
            <a:r>
              <a:rPr lang="en-US" altLang="ko-KR" sz="1200" b="0" kern="1200" dirty="0">
                <a:solidFill>
                  <a:schemeClr val="tx1"/>
                </a:solidFill>
                <a:latin typeface="SamsungOne-400" panose="020B0503030303020204" pitchFamily="34" charset="0"/>
              </a:rPr>
              <a:t>&lt;Agent&gt;.sources = &lt;Source&gt;</a:t>
            </a:r>
            <a:r>
              <a:rPr lang="en-US" altLang="ko-KR" dirty="0">
                <a:latin typeface="SamsungOne-400" panose="020B0503030303020204" pitchFamily="34" charset="0"/>
              </a:rPr>
              <a:t> </a:t>
            </a:r>
            <a:endParaRPr lang="en-US" altLang="ko-KR" sz="1200" b="0" kern="1200" dirty="0">
              <a:solidFill>
                <a:schemeClr val="tx1"/>
              </a:solidFill>
              <a:latin typeface="SamsungOne-400" panose="020B0503030303020204" pitchFamily="34" charset="0"/>
            </a:endParaRPr>
          </a:p>
          <a:p>
            <a:pPr>
              <a:defRPr/>
            </a:pPr>
            <a:r>
              <a:rPr lang="en-US" altLang="ko-KR" sz="1200" b="0" kern="1200" dirty="0">
                <a:solidFill>
                  <a:schemeClr val="tx1"/>
                </a:solidFill>
                <a:latin typeface="SamsungOne-400" panose="020B0503030303020204" pitchFamily="34" charset="0"/>
              </a:rPr>
              <a:t>&lt;Agent&gt;.sinks = &lt;Sink1&gt; &lt;Sink2&gt;</a:t>
            </a:r>
            <a:r>
              <a:rPr lang="en-US" altLang="ko-KR" dirty="0">
                <a:latin typeface="SamsungOne-400" panose="020B0503030303020204" pitchFamily="34" charset="0"/>
              </a:rPr>
              <a:t> </a:t>
            </a:r>
            <a:r>
              <a:rPr lang="en-US" altLang="ko-KR" sz="1200" b="0" kern="1200" dirty="0">
                <a:solidFill>
                  <a:schemeClr val="tx1"/>
                </a:solidFill>
                <a:latin typeface="SamsungOne-400" panose="020B0503030303020204" pitchFamily="34" charset="0"/>
              </a:rPr>
              <a:t> &lt;Sink3&gt;</a:t>
            </a:r>
            <a:r>
              <a:rPr lang="en-US" altLang="ko-KR" dirty="0">
                <a:latin typeface="SamsungOne-400" panose="020B0503030303020204" pitchFamily="34" charset="0"/>
              </a:rPr>
              <a:t> </a:t>
            </a:r>
            <a:endParaRPr lang="en-US" altLang="ko-KR" sz="1200" b="0" kern="1200" dirty="0">
              <a:solidFill>
                <a:schemeClr val="tx1"/>
              </a:solidFill>
              <a:latin typeface="SamsungOne-400" panose="020B0503030303020204" pitchFamily="34" charset="0"/>
            </a:endParaRPr>
          </a:p>
          <a:p>
            <a:pPr>
              <a:defRPr/>
            </a:pPr>
            <a:r>
              <a:rPr lang="en-US" altLang="ko-KR" sz="1200" b="0" kern="1200" dirty="0">
                <a:solidFill>
                  <a:schemeClr val="tx1"/>
                </a:solidFill>
                <a:latin typeface="SamsungOne-400" panose="020B0503030303020204" pitchFamily="34" charset="0"/>
              </a:rPr>
              <a:t>&lt;Agent&gt;.channels = &lt;Channel1&gt; &lt;Channel2&gt; &lt;Channel3&gt;</a:t>
            </a:r>
            <a:r>
              <a:rPr lang="en-US" altLang="ko-KR" dirty="0">
                <a:latin typeface="SamsungOne-400" panose="020B0503030303020204" pitchFamily="34" charset="0"/>
              </a:rPr>
              <a:t> </a:t>
            </a:r>
            <a:r>
              <a:rPr lang="en-US" altLang="ko-KR" sz="1200" b="0" kern="1200" dirty="0">
                <a:solidFill>
                  <a:schemeClr val="tx1"/>
                </a:solidFill>
                <a:latin typeface="SamsungOne-400" panose="020B0503030303020204" pitchFamily="34" charset="0"/>
              </a:rPr>
              <a:t> # set channel for source</a:t>
            </a:r>
            <a:r>
              <a:rPr lang="en-US" altLang="ko-KR" dirty="0">
                <a:latin typeface="SamsungOne-400" panose="020B0503030303020204" pitchFamily="34" charset="0"/>
              </a:rPr>
              <a:t> </a:t>
            </a:r>
            <a:endParaRPr lang="en-US" altLang="ko-KR" sz="1200" b="0" kern="1200" dirty="0">
              <a:solidFill>
                <a:schemeClr val="tx1"/>
              </a:solidFill>
              <a:latin typeface="SamsungOne-400" panose="020B0503030303020204" pitchFamily="34" charset="0"/>
            </a:endParaRPr>
          </a:p>
          <a:p>
            <a:pPr>
              <a:defRPr/>
            </a:pPr>
            <a:r>
              <a:rPr lang="en-US" altLang="ko-KR" sz="1200" b="0" kern="1200" dirty="0">
                <a:solidFill>
                  <a:schemeClr val="tx1"/>
                </a:solidFill>
                <a:latin typeface="SamsungOne-400" panose="020B0503030303020204" pitchFamily="34" charset="0"/>
              </a:rPr>
              <a:t>&lt;Agent&gt;.sources.&lt;Source&gt;.channels = &lt;Channel1&gt; &lt;Channel2&gt; &lt;Channel3&gt;</a:t>
            </a:r>
            <a:r>
              <a:rPr lang="en-US" altLang="ko-KR" dirty="0">
                <a:latin typeface="SamsungOne-400" panose="020B0503030303020204" pitchFamily="34" charset="0"/>
              </a:rPr>
              <a:t> </a:t>
            </a:r>
            <a:r>
              <a:rPr lang="en-US" altLang="ko-KR" sz="1200" b="0" kern="1200" dirty="0">
                <a:solidFill>
                  <a:schemeClr val="tx1"/>
                </a:solidFill>
                <a:latin typeface="SamsungOne-400" panose="020B0503030303020204" pitchFamily="34" charset="0"/>
              </a:rPr>
              <a:t> ... # set channel for sink</a:t>
            </a:r>
            <a:r>
              <a:rPr lang="en-US" altLang="ko-KR" dirty="0">
                <a:latin typeface="SamsungOne-400" panose="020B0503030303020204" pitchFamily="34" charset="0"/>
              </a:rPr>
              <a:t> </a:t>
            </a:r>
            <a:endParaRPr lang="en-US" altLang="ko-KR" sz="1200" b="0" kern="1200" dirty="0">
              <a:solidFill>
                <a:schemeClr val="tx1"/>
              </a:solidFill>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rPr>
              <a:t>&lt;Agent&gt;.sinks.&lt;Sink1&gt;.channel = &lt;Channel1&gt;</a:t>
            </a:r>
            <a:endParaRPr lang="en-KR" altLang="ko-Kore-KR" sz="1200" b="0" kern="1200" dirty="0">
              <a:solidFill>
                <a:schemeClr val="tx1"/>
              </a:solidFill>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rPr>
              <a:t>&lt;Agent&gt;.sinks.&lt;Sink2&gt;.channel = &lt;Channel2&gt;</a:t>
            </a:r>
            <a:endParaRPr lang="en-KR" altLang="ko-Kore-KR" sz="1200" b="0" kern="1200" dirty="0">
              <a:solidFill>
                <a:schemeClr val="tx1"/>
              </a:solidFill>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rPr>
              <a:t>&lt;Agent&gt;.sinks.&lt;Sink3&gt;.channel = &lt;Channel3&gt;</a:t>
            </a:r>
            <a:endParaRPr lang="en-KR" altLang="ko-Kore-KR" sz="1200" b="0" kern="1200" dirty="0">
              <a:solidFill>
                <a:schemeClr val="tx1"/>
              </a:solidFill>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KR" altLang="ko-Kore-KR" sz="1200" b="0" kern="1200" dirty="0">
              <a:solidFill>
                <a:schemeClr val="tx1"/>
              </a:solidFill>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KR" altLang="ko-Kore-KR" sz="1200" b="1" kern="1200" dirty="0">
              <a:solidFill>
                <a:schemeClr val="tx1"/>
              </a:solidFill>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KR" altLang="ko-Kore-KR" sz="1200" b="1" kern="1200" dirty="0">
              <a:solidFill>
                <a:schemeClr val="tx1"/>
              </a:solidFill>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sz="1200" b="1" kern="1200" dirty="0">
                <a:solidFill>
                  <a:schemeClr val="tx1"/>
                </a:solidFill>
                <a:latin typeface="SamsungOne-400" panose="020B0503030303020204" pitchFamily="34" charset="0"/>
              </a:rPr>
              <a:t>[</a:t>
            </a:r>
            <a:r>
              <a:rPr lang="en-US" sz="1200" b="1" kern="1200" dirty="0" err="1">
                <a:solidFill>
                  <a:schemeClr val="tx1"/>
                </a:solidFill>
                <a:latin typeface="SamsungOne-400" panose="020B0503030303020204" pitchFamily="34" charset="0"/>
              </a:rPr>
              <a:t>Tài</a:t>
            </a:r>
            <a:r>
              <a:rPr lang="en-US" sz="1200" b="1" kern="1200" baseline="0" dirty="0">
                <a:solidFill>
                  <a:schemeClr val="tx1"/>
                </a:solidFill>
                <a:latin typeface="SamsungOne-400" panose="020B0503030303020204" pitchFamily="34" charset="0"/>
              </a:rPr>
              <a:t> </a:t>
            </a:r>
            <a:r>
              <a:rPr lang="en-US" sz="1200" b="1" kern="1200" baseline="0" dirty="0" err="1">
                <a:solidFill>
                  <a:schemeClr val="tx1"/>
                </a:solidFill>
                <a:latin typeface="SamsungOne-400" panose="020B0503030303020204" pitchFamily="34" charset="0"/>
              </a:rPr>
              <a:t>liệu</a:t>
            </a:r>
            <a:r>
              <a:rPr lang="en-US" sz="1200" b="1" kern="1200" baseline="0" dirty="0">
                <a:solidFill>
                  <a:schemeClr val="tx1"/>
                </a:solidFill>
                <a:latin typeface="SamsungOne-400" panose="020B0503030303020204" pitchFamily="34" charset="0"/>
              </a:rPr>
              <a:t> </a:t>
            </a:r>
            <a:r>
              <a:rPr lang="en-US" sz="1200" b="1" kern="1200" baseline="0" dirty="0" err="1">
                <a:solidFill>
                  <a:schemeClr val="tx1"/>
                </a:solidFill>
                <a:latin typeface="SamsungOne-400" panose="020B0503030303020204" pitchFamily="34" charset="0"/>
              </a:rPr>
              <a:t>tham</a:t>
            </a:r>
            <a:r>
              <a:rPr lang="en-US" sz="1200" b="1" kern="1200" baseline="0" dirty="0">
                <a:solidFill>
                  <a:schemeClr val="tx1"/>
                </a:solidFill>
                <a:latin typeface="SamsungOne-400" panose="020B0503030303020204" pitchFamily="34" charset="0"/>
              </a:rPr>
              <a:t> </a:t>
            </a:r>
            <a:r>
              <a:rPr lang="en-US" sz="1200" b="1" kern="1200" baseline="0" dirty="0" err="1">
                <a:solidFill>
                  <a:schemeClr val="tx1"/>
                </a:solidFill>
                <a:latin typeface="SamsungOne-400" panose="020B0503030303020204" pitchFamily="34" charset="0"/>
              </a:rPr>
              <a:t>khảo</a:t>
            </a:r>
            <a:r>
              <a:rPr lang="en-KR" sz="1200" b="1" kern="1200" dirty="0">
                <a:solidFill>
                  <a:schemeClr val="tx1"/>
                </a:solidFill>
                <a:latin typeface="SamsungOne-400" panose="020B0503030303020204" pitchFamily="34" charset="0"/>
              </a:rPr>
              <a:t>] </a:t>
            </a:r>
            <a:endParaRPr lang="en-US" sz="1200" b="1" kern="1200" dirty="0">
              <a:solidFill>
                <a:schemeClr val="tx1"/>
              </a:solidFill>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dirty="0">
                <a:latin typeface="SamsungOne-400" panose="020B0503030303020204" pitchFamily="34" charset="0"/>
              </a:rPr>
              <a:t>https://flume.apache.org/releases/content/1.9.0/FlumeUserGuide.html#multiplexing-the-flow</a:t>
            </a:r>
            <a:endParaRPr lang="ko-KR" altLang="en-US" dirty="0">
              <a:latin typeface="SamsungOne-400" panose="020B0503030303020204" pitchFamily="34" charset="0"/>
            </a:endParaRPr>
          </a:p>
          <a:p>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57</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383425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ea typeface="SamsungOne-400" panose="020B0503030303020204" pitchFamily="34" charset="0"/>
              </a:rPr>
              <a:t>[</a:t>
            </a:r>
            <a:r>
              <a:rPr lang="en-US" altLang="ko-KR" b="1" dirty="0" err="1">
                <a:latin typeface="SamsungOne-400" panose="020B0503030303020204" pitchFamily="34" charset="0"/>
                <a:ea typeface="SamsungOne-400" panose="020B0503030303020204" pitchFamily="34" charset="0"/>
              </a:rPr>
              <a:t>Hướng</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dẫn</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của</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giảng</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viên</a:t>
            </a:r>
            <a:r>
              <a:rPr lang="en-US" altLang="ko-KR" b="1" dirty="0">
                <a:latin typeface="SamsungOne-400" panose="020B0503030303020204" pitchFamily="34" charset="0"/>
                <a:ea typeface="SamsungOne-400" panose="020B0503030303020204" pitchFamily="34" charset="0"/>
              </a:rPr>
              <a:t>] </a:t>
            </a:r>
          </a:p>
          <a:p>
            <a:r>
              <a:rPr lang="vi-VN" altLang="ko-KR" sz="1200" b="0" i="0" kern="1200" dirty="0">
                <a:solidFill>
                  <a:schemeClr val="tx1"/>
                </a:solidFill>
                <a:effectLst/>
                <a:latin typeface="SamsungOne-400" panose="020B0503030303020204" pitchFamily="34" charset="0"/>
                <a:ea typeface="SamsungOne-400" panose="020B0503030303020204" pitchFamily="34" charset="0"/>
              </a:rPr>
              <a:t>Chúng tôi đã thấy Apache Sqoop, cũng được sử dụng để thu thập dữ liệu từ các nguồn khác nhau và tải chúng vào HDFS.</a:t>
            </a:r>
          </a:p>
          <a:p>
            <a:r>
              <a:rPr lang="vi-VN" altLang="ko-KR" sz="1200" b="0" i="0" kern="1200" dirty="0">
                <a:solidFill>
                  <a:schemeClr val="tx1"/>
                </a:solidFill>
                <a:effectLst/>
                <a:latin typeface="SamsungOne-400" panose="020B0503030303020204" pitchFamily="34" charset="0"/>
                <a:ea typeface="SamsungOne-400" panose="020B0503030303020204" pitchFamily="34" charset="0"/>
              </a:rPr>
              <a:t>Nhắc lại những kiến thức đã học ở bài trước.</a:t>
            </a:r>
          </a:p>
          <a:p>
            <a:r>
              <a:rPr lang="vi-VN" altLang="ko-KR" sz="1200" b="0" i="0" kern="1200" dirty="0">
                <a:solidFill>
                  <a:schemeClr val="tx1"/>
                </a:solidFill>
                <a:effectLst/>
                <a:latin typeface="SamsungOne-400" panose="020B0503030303020204" pitchFamily="34" charset="0"/>
                <a:ea typeface="SamsungOne-400" panose="020B0503030303020204" pitchFamily="34" charset="0"/>
              </a:rPr>
              <a:t>Hỏi họ sự khác biệt giữa họ là gì?</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58</a:t>
            </a:fld>
            <a:endParaRPr lang="ko-KR" altLang="en-US" dirty="0"/>
          </a:p>
        </p:txBody>
      </p:sp>
    </p:spTree>
    <p:extLst>
      <p:ext uri="{BB962C8B-B14F-4D97-AF65-F5344CB8AC3E}">
        <p14:creationId xmlns:p14="http://schemas.microsoft.com/office/powerpoint/2010/main" val="22649271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normAutofit fontScale="92500" lnSpcReduction="10000"/>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endParaRPr lang="en-US" altLang="ko-KR" b="0" dirty="0">
              <a:latin typeface="SamsungOne-400" panose="020B0503030303020204" pitchFamily="34" charset="0"/>
            </a:endParaRPr>
          </a:p>
          <a:p>
            <a:pPr>
              <a:defRPr/>
            </a:pPr>
            <a:r>
              <a:rPr lang="vi-VN" altLang="ko-KR" sz="1200" b="0" kern="1200" dirty="0">
                <a:solidFill>
                  <a:schemeClr val="tx1"/>
                </a:solidFill>
                <a:latin typeface="SamsungOne-400" panose="020B0503030303020204" pitchFamily="34" charset="0"/>
                <a:cs typeface="+mn-cs"/>
              </a:rPr>
              <a:t>Thảo luận về ưu và nhược điểm của việc sử dụng tệp cấu hình để thiết lập luồng dữ liệu.</a:t>
            </a:r>
          </a:p>
          <a:p>
            <a:pPr>
              <a:defRPr/>
            </a:pPr>
            <a:r>
              <a:rPr lang="vi-VN" altLang="ko-KR" sz="1200" b="0" kern="1200" dirty="0">
                <a:solidFill>
                  <a:schemeClr val="tx1"/>
                </a:solidFill>
                <a:latin typeface="SamsungOne-400" panose="020B0503030303020204" pitchFamily="34" charset="0"/>
                <a:cs typeface="+mn-cs"/>
              </a:rPr>
              <a:t>Hãy tưởng tượng một luồng dữ liệu rất phức tạp phải được thiết lập thủ công.</a:t>
            </a:r>
          </a:p>
          <a:p>
            <a:pPr>
              <a:defRPr/>
            </a:pPr>
            <a:r>
              <a:rPr lang="vi-VN" altLang="ko-KR" sz="1200" b="0" kern="1200" dirty="0">
                <a:solidFill>
                  <a:schemeClr val="tx1"/>
                </a:solidFill>
                <a:latin typeface="SamsungOne-400" panose="020B0503030303020204" pitchFamily="34" charset="0"/>
                <a:cs typeface="+mn-cs"/>
              </a:rPr>
              <a:t>Điều này có thể nhận được khá lộn xộn. Tuy nhiên, bây giờ hãy tưởng tượng chúng ta có một công cụ tạo tệp cấu hình theo chương trình.</a:t>
            </a:r>
          </a:p>
          <a:p>
            <a:pPr>
              <a:defRPr/>
            </a:pPr>
            <a:r>
              <a:rPr lang="vi-VN" altLang="ko-KR" sz="1200" b="0" kern="1200" dirty="0">
                <a:solidFill>
                  <a:schemeClr val="tx1"/>
                </a:solidFill>
                <a:latin typeface="SamsungOne-400" panose="020B0503030303020204" pitchFamily="34" charset="0"/>
                <a:cs typeface="+mn-cs"/>
              </a:rPr>
              <a:t>Vì cấu trúc và giao thức của tệp khá đơn giản nên sẽ không mất nhiều công sức để tạo một ứng dụng như vậy.</a:t>
            </a:r>
          </a:p>
          <a:p>
            <a:pPr>
              <a:defRPr/>
            </a:pPr>
            <a:r>
              <a:rPr lang="vi-VN" altLang="ko-KR" sz="1200" b="0" kern="1200" dirty="0">
                <a:solidFill>
                  <a:schemeClr val="tx1"/>
                </a:solidFill>
                <a:latin typeface="SamsungOne-400" panose="020B0503030303020204" pitchFamily="34" charset="0"/>
                <a:cs typeface="+mn-cs"/>
              </a:rPr>
              <a:t>Vì Flume sử dụng "tệp văn bản" làm phương tiện để cấu hình, nên việc tạo một ứng dụng như vậy khá dễ dàng.</a:t>
            </a:r>
            <a:endParaRPr lang="en-US" altLang="ko-KR" sz="1200" b="0" kern="1200" dirty="0">
              <a:solidFill>
                <a:schemeClr val="tx1"/>
              </a:solidFill>
              <a:latin typeface="SamsungOne-400" panose="020B0503030303020204" pitchFamily="34" charset="0"/>
              <a:cs typeface="+mn-cs"/>
            </a:endParaRPr>
          </a:p>
          <a:p>
            <a:pPr>
              <a:defRPr/>
            </a:pPr>
            <a:endParaRPr lang="en-US" altLang="ko-KR" b="0" u="sng" dirty="0">
              <a:latin typeface="SamsungOne-400" panose="020B0503030303020204" pitchFamily="34" charset="0"/>
            </a:endParaRPr>
          </a:p>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p>
          <a:p>
            <a:pPr>
              <a:defRPr/>
            </a:pPr>
            <a:r>
              <a:rPr lang="vi-VN" sz="1200" b="0" kern="1200" dirty="0">
                <a:solidFill>
                  <a:schemeClr val="tx1"/>
                </a:solidFill>
                <a:latin typeface="SamsungOne-400" panose="020B0503030303020204" pitchFamily="34" charset="0"/>
                <a:ea typeface="+mn-ea"/>
                <a:cs typeface="+mn-cs"/>
              </a:rPr>
              <a:t>Việc thiết lập luồng dữ liệu Flume cũng đơn giản như tạo tệp cấu hình văn bản.</a:t>
            </a:r>
          </a:p>
          <a:p>
            <a:pPr>
              <a:defRPr/>
            </a:pPr>
            <a:r>
              <a:rPr lang="vi-VN" sz="1200" b="0" kern="1200" dirty="0">
                <a:solidFill>
                  <a:schemeClr val="tx1"/>
                </a:solidFill>
                <a:latin typeface="SamsungOne-400" panose="020B0503030303020204" pitchFamily="34" charset="0"/>
                <a:ea typeface="+mn-ea"/>
                <a:cs typeface="+mn-cs"/>
              </a:rPr>
              <a:t>Tệp cấu hình cần xác định từng nguồn, kênh và phần chìm.</a:t>
            </a:r>
          </a:p>
          <a:p>
            <a:pPr>
              <a:defRPr/>
            </a:pPr>
            <a:r>
              <a:rPr lang="vi-VN" sz="1200" b="0" kern="1200" dirty="0">
                <a:solidFill>
                  <a:schemeClr val="tx1"/>
                </a:solidFill>
                <a:latin typeface="SamsungOne-400" panose="020B0503030303020204" pitchFamily="34" charset="0"/>
                <a:ea typeface="+mn-ea"/>
                <a:cs typeface="+mn-cs"/>
              </a:rPr>
              <a:t>Cần bao gồm các thuộc tính cho từng nguồn, kênh và phần chìm cũng như cách các thành phần được kết nối.</a:t>
            </a:r>
          </a:p>
          <a:p>
            <a:pPr>
              <a:defRPr/>
            </a:pPr>
            <a:r>
              <a:rPr lang="vi-VN" sz="1200" b="0" kern="1200" dirty="0">
                <a:solidFill>
                  <a:schemeClr val="tx1"/>
                </a:solidFill>
                <a:latin typeface="SamsungOne-400" panose="020B0503030303020204" pitchFamily="34" charset="0"/>
                <a:ea typeface="+mn-ea"/>
                <a:cs typeface="+mn-cs"/>
              </a:rPr>
              <a:t>Điều này đặc biệt quan trọng khi thông tin cấu hình cho nhiều tác nhân nằm trong một tệp cấu hình duy nhất.</a:t>
            </a:r>
          </a:p>
          <a:p>
            <a:pPr>
              <a:defRPr/>
            </a:pPr>
            <a:r>
              <a:rPr lang="vi-VN" sz="1200" b="0" kern="1200" dirty="0">
                <a:solidFill>
                  <a:schemeClr val="tx1"/>
                </a:solidFill>
                <a:latin typeface="SamsungOne-400" panose="020B0503030303020204" pitchFamily="34" charset="0"/>
                <a:ea typeface="+mn-ea"/>
                <a:cs typeface="+mn-cs"/>
              </a:rPr>
              <a:t>Các thuộc tính trong tệp cấu hình có định dạng khóa = giá trị.</a:t>
            </a:r>
            <a:endParaRPr lang="en-US" sz="1200" b="0" kern="1200" dirty="0">
              <a:solidFill>
                <a:schemeClr val="tx1"/>
              </a:solidFill>
              <a:latin typeface="SamsungOne-400" panose="020B0503030303020204" pitchFamily="34" charset="0"/>
              <a:ea typeface="+mn-ea"/>
              <a:cs typeface="+mn-cs"/>
            </a:endParaRPr>
          </a:p>
          <a:p>
            <a:pPr>
              <a:defRPr/>
            </a:pPr>
            <a:endParaRPr lang="en-KR" altLang="ko-Kore-KR" sz="1200" b="1" kern="1200" dirty="0">
              <a:solidFill>
                <a:schemeClr val="tx1"/>
              </a:solidFill>
              <a:latin typeface="SamsungOne-400" panose="020B0503030303020204" pitchFamily="34" charset="0"/>
              <a:ea typeface="+mn-ea"/>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sz="1200" b="1" kern="1200" dirty="0">
                <a:solidFill>
                  <a:schemeClr val="tx1"/>
                </a:solidFill>
                <a:latin typeface="SamsungOne-400" panose="020B0503030303020204" pitchFamily="34" charset="0"/>
                <a:ea typeface="+mn-ea"/>
                <a:cs typeface="+mn-cs"/>
              </a:rPr>
              <a:t>[</a:t>
            </a:r>
            <a:r>
              <a:rPr lang="en-US" sz="1200" b="1" kern="1200" dirty="0" err="1">
                <a:solidFill>
                  <a:schemeClr val="tx1"/>
                </a:solidFill>
                <a:latin typeface="SamsungOne-400" panose="020B0503030303020204" pitchFamily="34" charset="0"/>
                <a:ea typeface="+mn-ea"/>
                <a:cs typeface="+mn-cs"/>
              </a:rPr>
              <a:t>Tài</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liệu</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tham</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khảo</a:t>
            </a:r>
            <a:r>
              <a:rPr lang="en-KR" sz="1200" b="1" kern="1200" dirty="0">
                <a:solidFill>
                  <a:schemeClr val="tx1"/>
                </a:solidFill>
                <a:latin typeface="SamsungOne-400" panose="020B0503030303020204" pitchFamily="34" charset="0"/>
                <a:ea typeface="+mn-ea"/>
                <a:cs typeface="+mn-cs"/>
              </a:rPr>
              <a:t>]</a:t>
            </a:r>
            <a:r>
              <a:rPr lang="en-KR" sz="1200" b="1" kern="1200" dirty="0">
                <a:solidFill>
                  <a:schemeClr val="tx1"/>
                </a:solidFill>
                <a:latin typeface="SamsungOne-400" panose="020B0503030303020204" pitchFamily="34" charset="0"/>
              </a:rPr>
              <a:t> </a:t>
            </a:r>
            <a:endParaRPr lang="en-US" sz="1200" b="1" kern="1200" dirty="0">
              <a:solidFill>
                <a:schemeClr val="tx1"/>
              </a:solidFill>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dirty="0">
                <a:latin typeface="SamsungOne-400" panose="020B0503030303020204" pitchFamily="34" charset="0"/>
              </a:rPr>
              <a:t>https://flume.apache.org/releases/content/1.9.0/FlumeUserGuide.html#configuration</a:t>
            </a:r>
            <a:endParaRPr lang="ko-KR" altLang="en-US" dirty="0">
              <a:latin typeface="SamsungOne-400" panose="020B0503030303020204" pitchFamily="34" charset="0"/>
            </a:endParaRPr>
          </a:p>
          <a:p>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59</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925538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p>
          <a:p>
            <a:r>
              <a:rPr lang="vi-VN" altLang="ko-KR" b="0" dirty="0">
                <a:latin typeface="SamsungOne-400" panose="020B0503030303020204" pitchFamily="34" charset="0"/>
              </a:rPr>
              <a:t>Có lẽ trường hợp sử dụng lâu đời nhất và thường được trích dẫn nhất cho Hadoop và </a:t>
            </a:r>
            <a:r>
              <a:rPr lang="en-US" altLang="ko-KR" b="0" dirty="0">
                <a:latin typeface="SamsungOne-400" panose="020B0503030303020204" pitchFamily="34" charset="0"/>
              </a:rPr>
              <a:t>Big Data</a:t>
            </a:r>
            <a:r>
              <a:rPr lang="en-US" altLang="ko-KR" b="0" baseline="0" dirty="0">
                <a:latin typeface="SamsungOne-400" panose="020B0503030303020204" pitchFamily="34" charset="0"/>
              </a:rPr>
              <a:t> </a:t>
            </a:r>
            <a:r>
              <a:rPr lang="vi-VN" altLang="ko-KR" b="0" dirty="0">
                <a:latin typeface="SamsungOne-400" panose="020B0503030303020204" pitchFamily="34" charset="0"/>
              </a:rPr>
              <a:t>là sử dụng HDFS làm </a:t>
            </a:r>
            <a:r>
              <a:rPr lang="en-US" altLang="ko-KR" b="0" dirty="0">
                <a:latin typeface="SamsungOne-400" panose="020B0503030303020204" pitchFamily="34" charset="0"/>
              </a:rPr>
              <a:t>Data</a:t>
            </a:r>
            <a:r>
              <a:rPr lang="en-US" altLang="ko-KR" b="0" baseline="0" dirty="0">
                <a:latin typeface="SamsungOne-400" panose="020B0503030303020204" pitchFamily="34" charset="0"/>
              </a:rPr>
              <a:t> Lake (</a:t>
            </a:r>
            <a:r>
              <a:rPr lang="en-US" altLang="ko-KR" b="0" baseline="0" dirty="0" err="1">
                <a:latin typeface="SamsungOne-400" panose="020B0503030303020204" pitchFamily="34" charset="0"/>
              </a:rPr>
              <a:t>Hồ</a:t>
            </a:r>
            <a:r>
              <a:rPr lang="en-US" altLang="ko-KR" b="0" baseline="0" dirty="0">
                <a:latin typeface="SamsungOne-400" panose="020B0503030303020204" pitchFamily="34" charset="0"/>
              </a:rPr>
              <a:t> </a:t>
            </a:r>
            <a:r>
              <a:rPr lang="en-US" altLang="ko-KR" b="0" baseline="0" dirty="0" err="1">
                <a:latin typeface="SamsungOne-400" panose="020B0503030303020204" pitchFamily="34" charset="0"/>
              </a:rPr>
              <a:t>dữ</a:t>
            </a:r>
            <a:r>
              <a:rPr lang="en-US" altLang="ko-KR" b="0" baseline="0" dirty="0">
                <a:latin typeface="SamsungOne-400" panose="020B0503030303020204" pitchFamily="34" charset="0"/>
              </a:rPr>
              <a:t> </a:t>
            </a:r>
            <a:r>
              <a:rPr lang="en-US" altLang="ko-KR" b="0" baseline="0" dirty="0" err="1">
                <a:latin typeface="SamsungOne-400" panose="020B0503030303020204" pitchFamily="34" charset="0"/>
              </a:rPr>
              <a:t>liệu</a:t>
            </a:r>
            <a:r>
              <a:rPr lang="en-US" altLang="ko-KR" b="0" baseline="0" dirty="0">
                <a:latin typeface="SamsungOne-400" panose="020B0503030303020204" pitchFamily="34" charset="0"/>
              </a:rPr>
              <a:t>)</a:t>
            </a:r>
            <a:endParaRPr lang="vi-VN" altLang="ko-KR" b="0" dirty="0">
              <a:latin typeface="SamsungOne-400" panose="020B0503030303020204" pitchFamily="34" charset="0"/>
            </a:endParaRPr>
          </a:p>
          <a:p>
            <a:r>
              <a:rPr lang="vi-VN" altLang="ko-KR" b="0" dirty="0">
                <a:latin typeface="SamsungOne-400" panose="020B0503030303020204" pitchFamily="34" charset="0"/>
              </a:rPr>
              <a:t>Điều này cho phép Doanh nghiệp hợp nhất dữ liệu từ các silo dữ liệu khác nhau, nội dung SNS (dịch vụ mạng xã hội) khác, tích lũy EDW mà không phải xóa dữ liệu cũ hơn, v.v.</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6</a:t>
            </a:fld>
            <a:endParaRPr lang="ko-KR" altLang="en-US" dirty="0"/>
          </a:p>
        </p:txBody>
      </p:sp>
    </p:spTree>
    <p:extLst>
      <p:ext uri="{BB962C8B-B14F-4D97-AF65-F5344CB8AC3E}">
        <p14:creationId xmlns:p14="http://schemas.microsoft.com/office/powerpoint/2010/main" val="11988105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normAutofit/>
          </a:bodyPr>
          <a:lstStyle/>
          <a:p>
            <a:r>
              <a:rPr lang="en-US" altLang="ko-KR" sz="1200" b="1" dirty="0">
                <a:latin typeface="SamsungOne-400" panose="020B0503030303020204" pitchFamily="34" charset="0"/>
              </a:rPr>
              <a:t>[</a:t>
            </a:r>
            <a:r>
              <a:rPr lang="en-US" altLang="ko-KR" sz="1200" b="1" dirty="0" err="1">
                <a:latin typeface="SamsungOne-400" panose="020B0503030303020204" pitchFamily="34" charset="0"/>
              </a:rPr>
              <a:t>Hướng</a:t>
            </a:r>
            <a:r>
              <a:rPr lang="en-US" altLang="ko-KR" sz="1200" b="1" baseline="0" dirty="0">
                <a:latin typeface="SamsungOne-400" panose="020B0503030303020204" pitchFamily="34" charset="0"/>
              </a:rPr>
              <a:t> </a:t>
            </a:r>
            <a:r>
              <a:rPr lang="en-US" altLang="ko-KR" sz="1200" b="1" baseline="0" dirty="0" err="1">
                <a:latin typeface="SamsungOne-400" panose="020B0503030303020204" pitchFamily="34" charset="0"/>
              </a:rPr>
              <a:t>dẫn</a:t>
            </a:r>
            <a:r>
              <a:rPr lang="en-US" altLang="ko-KR" sz="1200" b="1" baseline="0" dirty="0">
                <a:latin typeface="SamsungOne-400" panose="020B0503030303020204" pitchFamily="34" charset="0"/>
              </a:rPr>
              <a:t> </a:t>
            </a:r>
            <a:r>
              <a:rPr lang="en-US" altLang="ko-KR" sz="1200" b="1" baseline="0" dirty="0" err="1">
                <a:latin typeface="SamsungOne-400" panose="020B0503030303020204" pitchFamily="34" charset="0"/>
              </a:rPr>
              <a:t>của</a:t>
            </a:r>
            <a:r>
              <a:rPr lang="en-US" altLang="ko-KR" sz="1200" b="1" baseline="0" dirty="0">
                <a:latin typeface="SamsungOne-400" panose="020B0503030303020204" pitchFamily="34" charset="0"/>
              </a:rPr>
              <a:t> </a:t>
            </a:r>
            <a:r>
              <a:rPr lang="en-US" altLang="ko-KR" sz="1200" b="1" baseline="0" dirty="0" err="1">
                <a:latin typeface="SamsungOne-400" panose="020B0503030303020204" pitchFamily="34" charset="0"/>
              </a:rPr>
              <a:t>giảng</a:t>
            </a:r>
            <a:r>
              <a:rPr lang="en-US" altLang="ko-KR" sz="1200" b="1" baseline="0" dirty="0">
                <a:latin typeface="SamsungOne-400" panose="020B0503030303020204" pitchFamily="34" charset="0"/>
              </a:rPr>
              <a:t> </a:t>
            </a:r>
            <a:r>
              <a:rPr lang="en-US" altLang="ko-KR" sz="1200" b="1" baseline="0" dirty="0" err="1">
                <a:latin typeface="SamsungOne-400" panose="020B0503030303020204" pitchFamily="34" charset="0"/>
              </a:rPr>
              <a:t>viên</a:t>
            </a:r>
            <a:r>
              <a:rPr lang="en-US" altLang="ko-KR" sz="1200"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sz="1200" b="0" kern="1200" dirty="0">
                <a:solidFill>
                  <a:schemeClr val="tx1"/>
                </a:solidFill>
                <a:latin typeface="SamsungOne-400" panose="020B0503030303020204" pitchFamily="34" charset="0"/>
              </a:rPr>
              <a:t>Vì vậy, ví dụ: một cấu hình hướng đến </a:t>
            </a:r>
            <a:r>
              <a:rPr lang="en-US" sz="1200" b="0" kern="1200" dirty="0">
                <a:solidFill>
                  <a:schemeClr val="tx1"/>
                </a:solidFill>
                <a:latin typeface="SamsungOne-400" panose="020B0503030303020204" pitchFamily="34" charset="0"/>
              </a:rPr>
              <a:t>agent</a:t>
            </a:r>
            <a:r>
              <a:rPr lang="vi-VN" sz="1200" b="0" kern="1200" dirty="0">
                <a:solidFill>
                  <a:schemeClr val="tx1"/>
                </a:solidFill>
                <a:latin typeface="SamsungOne-400" panose="020B0503030303020204" pitchFamily="34" charset="0"/>
              </a:rPr>
              <a:t>1 có tên kênh là myChannel sẽ có cấu trúc tên sau:</a:t>
            </a:r>
            <a:endParaRPr lang="en-US" sz="1200" b="0" kern="1200" dirty="0">
              <a:solidFill>
                <a:schemeClr val="tx1"/>
              </a:solidFill>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KR" altLang="ko-Kore-KR" sz="1200" b="0" kern="1200" dirty="0">
              <a:solidFill>
                <a:schemeClr val="tx1"/>
              </a:solidFill>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sz="1200" b="0" kern="1200" dirty="0">
                <a:solidFill>
                  <a:schemeClr val="tx1"/>
                </a:solidFill>
                <a:latin typeface="SamsungOne-400" panose="020B0503030303020204" pitchFamily="34" charset="0"/>
              </a:rPr>
              <a:t>agent1.channels.myChannel.&lt;some channel specific parameter&gt;</a:t>
            </a:r>
          </a:p>
          <a:p>
            <a:pPr marL="421640" lvl="1"/>
            <a:r>
              <a:rPr lang="en-US" altLang="ko-KR" sz="1200" b="0" dirty="0">
                <a:latin typeface="SamsungOne-400" panose="020B0503030303020204" pitchFamily="34" charset="0"/>
                <a:cs typeface="Courier"/>
              </a:rPr>
              <a:t>agent1.channels.myChannel.type = FILE</a:t>
            </a:r>
          </a:p>
          <a:p>
            <a:pPr marL="421640" lvl="1"/>
            <a:r>
              <a:rPr lang="en-US" altLang="ko-KR" sz="1200" b="0" dirty="0">
                <a:latin typeface="SamsungOne-400" panose="020B0503030303020204" pitchFamily="34" charset="0"/>
                <a:cs typeface="Courier"/>
              </a:rPr>
              <a:t>agent1.channels.myChannel.capacity = 1000</a:t>
            </a:r>
          </a:p>
          <a:p>
            <a:endParaRPr lang="en-US" altLang="ko-KR" sz="1200" b="0" dirty="0">
              <a:latin typeface="SamsungOne-400" panose="020B0503030303020204" pitchFamily="34" charset="0"/>
            </a:endParaRPr>
          </a:p>
          <a:p>
            <a:endParaRPr lang="en-US" altLang="ko-KR" sz="1200" b="0" u="sng" dirty="0">
              <a:latin typeface="SamsungOne-400" panose="020B0503030303020204" pitchFamily="34" charset="0"/>
            </a:endParaRPr>
          </a:p>
          <a:p>
            <a:r>
              <a:rPr lang="en-US" altLang="ko-KR" sz="1200" b="1" u="none" dirty="0">
                <a:latin typeface="SamsungOne-400" panose="020B0503030303020204" pitchFamily="34" charset="0"/>
              </a:rPr>
              <a:t>[</a:t>
            </a:r>
            <a:r>
              <a:rPr lang="en-US" altLang="ko-KR" sz="1200" b="1" u="none" dirty="0" err="1">
                <a:latin typeface="SamsungOne-400" panose="020B0503030303020204" pitchFamily="34" charset="0"/>
              </a:rPr>
              <a:t>Thông</a:t>
            </a:r>
            <a:r>
              <a:rPr lang="en-US" altLang="ko-KR" sz="1200" b="1" u="none" baseline="0" dirty="0">
                <a:latin typeface="SamsungOne-400" panose="020B0503030303020204" pitchFamily="34" charset="0"/>
              </a:rPr>
              <a:t> </a:t>
            </a:r>
            <a:r>
              <a:rPr lang="en-US" altLang="ko-KR" sz="1200" b="1" u="none" baseline="0" dirty="0" err="1">
                <a:latin typeface="SamsungOne-400" panose="020B0503030303020204" pitchFamily="34" charset="0"/>
              </a:rPr>
              <a:t>điệp</a:t>
            </a:r>
            <a:r>
              <a:rPr lang="en-US" altLang="ko-KR" sz="1200" b="1" u="none" baseline="0" dirty="0">
                <a:latin typeface="SamsungOne-400" panose="020B0503030303020204" pitchFamily="34" charset="0"/>
              </a:rPr>
              <a:t> </a:t>
            </a:r>
            <a:r>
              <a:rPr lang="en-US" altLang="ko-KR" sz="1200" b="1" u="none" baseline="0" dirty="0" err="1">
                <a:latin typeface="SamsungOne-400" panose="020B0503030303020204" pitchFamily="34" charset="0"/>
              </a:rPr>
              <a:t>chính</a:t>
            </a:r>
            <a:r>
              <a:rPr lang="en-US" altLang="ko-KR" sz="1200" b="1" u="none" dirty="0">
                <a:latin typeface="SamsungOne-400" panose="020B0503030303020204" pitchFamily="34" charset="0"/>
              </a:rPr>
              <a:t>]</a:t>
            </a:r>
            <a:endParaRPr lang="en-KR" altLang="ko-Kore-KR" sz="1200" b="1" u="none" kern="1200" dirty="0">
              <a:solidFill>
                <a:schemeClr val="tx1"/>
              </a:solidFill>
              <a:latin typeface="SamsungOne-400" panose="020B0503030303020204" pitchFamily="34" charset="0"/>
            </a:endParaRPr>
          </a:p>
          <a:p>
            <a:pPr>
              <a:defRPr/>
            </a:pPr>
            <a:r>
              <a:rPr lang="vi-VN" sz="1200" b="0" kern="1200" dirty="0">
                <a:solidFill>
                  <a:schemeClr val="tx1"/>
                </a:solidFill>
                <a:latin typeface="SamsungOne-400" panose="020B0503030303020204" pitchFamily="34" charset="0"/>
              </a:rPr>
              <a:t>Với mỗi loại linh kiện cụ thể sẽ có những thông số tương ứng cho linh kiện đó.</a:t>
            </a:r>
          </a:p>
          <a:p>
            <a:pPr>
              <a:defRPr/>
            </a:pPr>
            <a:r>
              <a:rPr lang="vi-VN" sz="1200" b="0" kern="1200" dirty="0">
                <a:solidFill>
                  <a:schemeClr val="tx1"/>
                </a:solidFill>
                <a:latin typeface="SamsungOne-400" panose="020B0503030303020204" pitchFamily="34" charset="0"/>
              </a:rPr>
              <a:t>Ví dụ: một spooldir sẽ yêu cầu một đường dẫn đến spooldir.</a:t>
            </a:r>
          </a:p>
          <a:p>
            <a:pPr>
              <a:defRPr/>
            </a:pPr>
            <a:r>
              <a:rPr lang="vi-VN" sz="1200" b="0" kern="1200" dirty="0">
                <a:solidFill>
                  <a:schemeClr val="tx1"/>
                </a:solidFill>
                <a:latin typeface="SamsungOne-400" panose="020B0503030303020204" pitchFamily="34" charset="0"/>
              </a:rPr>
              <a:t>Nguồn Netcat sẽ yêu cầu tên máy chủ và cổng mà dữ liệu sẽ đến.</a:t>
            </a:r>
          </a:p>
          <a:p>
            <a:pPr>
              <a:defRPr/>
            </a:pPr>
            <a:r>
              <a:rPr lang="vi-VN" sz="1200" b="0" kern="1200" dirty="0">
                <a:solidFill>
                  <a:schemeClr val="tx1"/>
                </a:solidFill>
                <a:latin typeface="SamsungOne-400" panose="020B0503030303020204" pitchFamily="34" charset="0"/>
              </a:rPr>
              <a:t>Tệp cấu hình ở định dạng tệp thuộc tính Java. Về cơ bản, đó là định dạng cặp khóa:giá trị.</a:t>
            </a:r>
          </a:p>
          <a:p>
            <a:pPr>
              <a:defRPr/>
            </a:pPr>
            <a:r>
              <a:rPr lang="vi-VN" sz="1200" b="0" kern="1200" dirty="0">
                <a:solidFill>
                  <a:schemeClr val="tx1"/>
                </a:solidFill>
                <a:latin typeface="SamsungOne-400" panose="020B0503030303020204" pitchFamily="34" charset="0"/>
              </a:rPr>
              <a:t>Điều quan trọng là dựa trên tên phân cấp.</a:t>
            </a:r>
            <a:endParaRPr lang="ko-KR" altLang="en-US" sz="1200"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60</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1608777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endParaRPr lang="ko-KR" altLang="en-US" u="none" dirty="0">
              <a:latin typeface="SamsungOne-400" panose="020B0503030303020204" pitchFamily="34" charset="0"/>
            </a:endParaRPr>
          </a:p>
          <a:p>
            <a:pPr>
              <a:defRPr/>
            </a:pPr>
            <a:r>
              <a:rPr lang="vi-VN" sz="1200" b="0" kern="1200" dirty="0">
                <a:solidFill>
                  <a:schemeClr val="tx1"/>
                </a:solidFill>
                <a:latin typeface="SamsungOne-400" panose="020B0503030303020204" pitchFamily="34" charset="0"/>
                <a:ea typeface="+mn-ea"/>
                <a:cs typeface="+mn-cs"/>
              </a:rPr>
              <a:t>Ở đây chúng tôi cung cấp một tệp cấu hình hoạt động đầy đủ.</a:t>
            </a:r>
          </a:p>
          <a:p>
            <a:pPr>
              <a:defRPr/>
            </a:pPr>
            <a:r>
              <a:rPr lang="vi-VN" sz="1200" b="0" kern="1200" dirty="0">
                <a:solidFill>
                  <a:schemeClr val="tx1"/>
                </a:solidFill>
                <a:latin typeface="SamsungOne-400" panose="020B0503030303020204" pitchFamily="34" charset="0"/>
                <a:ea typeface="+mn-ea"/>
                <a:cs typeface="+mn-cs"/>
              </a:rPr>
              <a:t>Chúng tôi lắng nghe trên cổng 4444 trên máy chủ cục bộ để tìm nguồn Netcat.</a:t>
            </a:r>
          </a:p>
          <a:p>
            <a:pPr>
              <a:defRPr/>
            </a:pPr>
            <a:r>
              <a:rPr lang="vi-VN" sz="1200" b="0" kern="1200" dirty="0">
                <a:solidFill>
                  <a:schemeClr val="tx1"/>
                </a:solidFill>
                <a:latin typeface="SamsungOne-400" panose="020B0503030303020204" pitchFamily="34" charset="0"/>
                <a:ea typeface="+mn-ea"/>
                <a:cs typeface="+mn-cs"/>
              </a:rPr>
              <a:t>Dữ liệu được vận chuyển qua một kênh bộ nhớ.</a:t>
            </a:r>
          </a:p>
          <a:p>
            <a:pPr>
              <a:defRPr/>
            </a:pPr>
            <a:r>
              <a:rPr lang="vi-VN" sz="1200" b="0" kern="1200" dirty="0">
                <a:solidFill>
                  <a:schemeClr val="tx1"/>
                </a:solidFill>
                <a:latin typeface="SamsungOne-400" panose="020B0503030303020204" pitchFamily="34" charset="0"/>
                <a:ea typeface="+mn-ea"/>
                <a:cs typeface="+mn-cs"/>
              </a:rPr>
              <a:t>Số sự kiện tối đa có thể được lưu trữ trong kênh bộ nhớ được đặt thành 1000.</a:t>
            </a:r>
          </a:p>
          <a:p>
            <a:pPr>
              <a:defRPr/>
            </a:pPr>
            <a:r>
              <a:rPr lang="vi-VN" sz="1200" b="0" kern="1200" dirty="0">
                <a:solidFill>
                  <a:schemeClr val="tx1"/>
                </a:solidFill>
                <a:latin typeface="SamsungOne-400" panose="020B0503030303020204" pitchFamily="34" charset="0"/>
                <a:ea typeface="+mn-ea"/>
                <a:cs typeface="+mn-cs"/>
              </a:rPr>
              <a:t>Trong mỗi giao dịch giữa nguồn và phần </a:t>
            </a:r>
            <a:r>
              <a:rPr lang="en-US" sz="1200" b="0" kern="1200" dirty="0">
                <a:solidFill>
                  <a:schemeClr val="tx1"/>
                </a:solidFill>
                <a:latin typeface="SamsungOne-400" panose="020B0503030303020204" pitchFamily="34" charset="0"/>
                <a:ea typeface="+mn-ea"/>
                <a:cs typeface="+mn-cs"/>
              </a:rPr>
              <a:t>sink</a:t>
            </a:r>
            <a:r>
              <a:rPr lang="vi-VN" sz="1200" b="0" kern="1200" dirty="0">
                <a:solidFill>
                  <a:schemeClr val="tx1"/>
                </a:solidFill>
                <a:latin typeface="SamsungOne-400" panose="020B0503030303020204" pitchFamily="34" charset="0"/>
                <a:ea typeface="+mn-ea"/>
                <a:cs typeface="+mn-cs"/>
              </a:rPr>
              <a:t>, có thể tham gia tối đa 100 sự kiện.</a:t>
            </a:r>
          </a:p>
          <a:p>
            <a:pPr>
              <a:defRPr/>
            </a:pPr>
            <a:r>
              <a:rPr lang="vi-VN" sz="1200" b="0" kern="1200" dirty="0">
                <a:solidFill>
                  <a:schemeClr val="tx1"/>
                </a:solidFill>
                <a:latin typeface="SamsungOne-400" panose="020B0503030303020204" pitchFamily="34" charset="0"/>
                <a:ea typeface="+mn-ea"/>
                <a:cs typeface="+mn-cs"/>
              </a:rPr>
              <a:t>Đầu ra chìm là một logger.</a:t>
            </a:r>
          </a:p>
          <a:p>
            <a:pPr>
              <a:defRPr/>
            </a:pPr>
            <a:r>
              <a:rPr lang="vi-VN" sz="1200" b="0" kern="1200" dirty="0">
                <a:solidFill>
                  <a:schemeClr val="tx1"/>
                </a:solidFill>
                <a:latin typeface="SamsungOne-400" panose="020B0503030303020204" pitchFamily="34" charset="0"/>
                <a:ea typeface="+mn-ea"/>
                <a:cs typeface="+mn-cs"/>
              </a:rPr>
              <a:t>Sau đó, khi chúng tôi kích hoạt luồng dữ liệu này (slide tiếp theo), chúng tôi sẽ đặt cấp độ bộ ghi thành INFO và gửi đầu ra tới bàn điều khiển.</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61</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4361397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endParaRPr lang="ko-KR" altLang="en-US" u="none" dirty="0">
              <a:latin typeface="SamsungOne-400" panose="020B0503030303020204" pitchFamily="34" charset="0"/>
            </a:endParaRPr>
          </a:p>
          <a:p>
            <a:pPr>
              <a:defRPr/>
            </a:pPr>
            <a:r>
              <a:rPr lang="vi-VN" sz="1200" b="0" kern="1200" dirty="0">
                <a:solidFill>
                  <a:schemeClr val="tx1"/>
                </a:solidFill>
                <a:latin typeface="SamsungOne-400" panose="020B0503030303020204" pitchFamily="34" charset="0"/>
                <a:ea typeface="+mn-ea"/>
                <a:cs typeface="+mn-cs"/>
              </a:rPr>
              <a:t>Khi bắt đầu Flume</a:t>
            </a:r>
            <a:r>
              <a:rPr lang="en-US" sz="1200" b="0" kern="1200" dirty="0">
                <a:solidFill>
                  <a:schemeClr val="tx1"/>
                </a:solidFill>
                <a:latin typeface="SamsungOne-400" panose="020B0503030303020204" pitchFamily="34" charset="0"/>
                <a:ea typeface="+mn-ea"/>
                <a:cs typeface="+mn-cs"/>
              </a:rPr>
              <a:t> agent</a:t>
            </a:r>
            <a:r>
              <a:rPr lang="vi-VN" sz="1200" b="0" kern="1200" dirty="0">
                <a:solidFill>
                  <a:schemeClr val="tx1"/>
                </a:solidFill>
                <a:latin typeface="SamsungOne-400" panose="020B0503030303020204" pitchFamily="34" charset="0"/>
                <a:ea typeface="+mn-ea"/>
                <a:cs typeface="+mn-cs"/>
              </a:rPr>
              <a:t>, có một số tham số phải được chuyển cho lệnh.</a:t>
            </a:r>
          </a:p>
          <a:p>
            <a:pPr>
              <a:defRPr/>
            </a:pPr>
            <a:r>
              <a:rPr lang="vi-VN" sz="1200" b="0" kern="1200" dirty="0">
                <a:solidFill>
                  <a:schemeClr val="tx1"/>
                </a:solidFill>
                <a:latin typeface="SamsungOne-400" panose="020B0503030303020204" pitchFamily="34" charset="0"/>
                <a:ea typeface="+mn-ea"/>
                <a:cs typeface="+mn-cs"/>
              </a:rPr>
              <a:t>Đầu tiên là vị trí của thư mục conf Flume nơi lưu trữ tất cả các cài đặt cấu hình cho Apache Flume.</a:t>
            </a:r>
          </a:p>
          <a:p>
            <a:pPr>
              <a:defRPr/>
            </a:pPr>
            <a:r>
              <a:rPr lang="vi-VN" sz="1200" b="0" kern="1200" dirty="0">
                <a:solidFill>
                  <a:schemeClr val="tx1"/>
                </a:solidFill>
                <a:latin typeface="SamsungOne-400" panose="020B0503030303020204" pitchFamily="34" charset="0"/>
                <a:ea typeface="+mn-ea"/>
                <a:cs typeface="+mn-cs"/>
              </a:rPr>
              <a:t>Tiếp theo, chúng ta cần xác định tệp cấu hình cho luồng dữ liệu.</a:t>
            </a:r>
          </a:p>
          <a:p>
            <a:pPr>
              <a:defRPr/>
            </a:pPr>
            <a:r>
              <a:rPr lang="vi-VN" sz="1200" b="0" kern="1200" dirty="0">
                <a:solidFill>
                  <a:schemeClr val="tx1"/>
                </a:solidFill>
                <a:latin typeface="SamsungOne-400" panose="020B0503030303020204" pitchFamily="34" charset="0"/>
                <a:ea typeface="+mn-ea"/>
                <a:cs typeface="+mn-cs"/>
              </a:rPr>
              <a:t>Cuối cùng, chúng tôi cần cung cấp tên của </a:t>
            </a:r>
            <a:r>
              <a:rPr lang="en-US" sz="1200" b="0" kern="1200" dirty="0">
                <a:solidFill>
                  <a:schemeClr val="tx1"/>
                </a:solidFill>
                <a:latin typeface="SamsungOne-400" panose="020B0503030303020204" pitchFamily="34" charset="0"/>
                <a:ea typeface="+mn-ea"/>
                <a:cs typeface="+mn-cs"/>
              </a:rPr>
              <a:t>agent</a:t>
            </a:r>
            <a:r>
              <a:rPr lang="vi-VN" sz="1200" b="0" kern="1200" dirty="0">
                <a:solidFill>
                  <a:schemeClr val="tx1"/>
                </a:solidFill>
                <a:latin typeface="SamsungOne-400" panose="020B0503030303020204" pitchFamily="34" charset="0"/>
                <a:ea typeface="+mn-ea"/>
                <a:cs typeface="+mn-cs"/>
              </a:rPr>
              <a:t> mà chúng tôi đang bắt đầu.</a:t>
            </a:r>
          </a:p>
          <a:p>
            <a:pPr>
              <a:defRPr/>
            </a:pPr>
            <a:r>
              <a:rPr lang="vi-VN" sz="1200" b="0" kern="1200" dirty="0">
                <a:solidFill>
                  <a:schemeClr val="tx1"/>
                </a:solidFill>
                <a:latin typeface="SamsungOne-400" panose="020B0503030303020204" pitchFamily="34" charset="0"/>
                <a:ea typeface="+mn-ea"/>
                <a:cs typeface="+mn-cs"/>
              </a:rPr>
              <a:t>Tệp cấu hình luồng dữ liệu có thể chứa hướng dẫn cho nhiều </a:t>
            </a:r>
            <a:r>
              <a:rPr lang="en-US" sz="1200" b="0" kern="1200" dirty="0">
                <a:solidFill>
                  <a:schemeClr val="tx1"/>
                </a:solidFill>
                <a:latin typeface="SamsungOne-400" panose="020B0503030303020204" pitchFamily="34" charset="0"/>
                <a:ea typeface="+mn-ea"/>
                <a:cs typeface="+mn-cs"/>
              </a:rPr>
              <a:t>agent</a:t>
            </a:r>
            <a:r>
              <a:rPr lang="vi-VN" sz="1200" b="0" kern="1200" dirty="0">
                <a:solidFill>
                  <a:schemeClr val="tx1"/>
                </a:solidFill>
                <a:latin typeface="SamsungOne-400" panose="020B0503030303020204" pitchFamily="34" charset="0"/>
                <a:ea typeface="+mn-ea"/>
                <a:cs typeface="+mn-cs"/>
              </a:rPr>
              <a:t>.</a:t>
            </a:r>
          </a:p>
          <a:p>
            <a:pPr>
              <a:defRPr/>
            </a:pPr>
            <a:r>
              <a:rPr lang="en-US" sz="1200" b="0" kern="1200" dirty="0">
                <a:solidFill>
                  <a:schemeClr val="tx1"/>
                </a:solidFill>
                <a:latin typeface="SamsungOne-400" panose="020B0503030303020204" pitchFamily="34" charset="0"/>
                <a:ea typeface="+mn-ea"/>
                <a:cs typeface="+mn-cs"/>
              </a:rPr>
              <a:t>Agent </a:t>
            </a:r>
            <a:r>
              <a:rPr lang="vi-VN" sz="1200" b="0" kern="1200" dirty="0">
                <a:solidFill>
                  <a:schemeClr val="tx1"/>
                </a:solidFill>
                <a:latin typeface="SamsungOne-400" panose="020B0503030303020204" pitchFamily="34" charset="0"/>
                <a:ea typeface="+mn-ea"/>
                <a:cs typeface="+mn-cs"/>
              </a:rPr>
              <a:t>này sẽ chỉ tuân theo các cấu hình cho a1.</a:t>
            </a:r>
          </a:p>
          <a:p>
            <a:pPr>
              <a:defRPr/>
            </a:pPr>
            <a:r>
              <a:rPr lang="vi-VN" sz="1200" b="0" kern="1200" dirty="0">
                <a:solidFill>
                  <a:schemeClr val="tx1"/>
                </a:solidFill>
                <a:latin typeface="SamsungOne-400" panose="020B0503030303020204" pitchFamily="34" charset="0"/>
                <a:ea typeface="+mn-ea"/>
                <a:cs typeface="+mn-cs"/>
              </a:rPr>
              <a:t>Nó sẽ bỏ qua tất cả các cài đặt cấu hình khác hướng đến các </a:t>
            </a:r>
            <a:r>
              <a:rPr lang="en-US" sz="1200" b="0" kern="1200" dirty="0">
                <a:solidFill>
                  <a:schemeClr val="tx1"/>
                </a:solidFill>
                <a:latin typeface="SamsungOne-400" panose="020B0503030303020204" pitchFamily="34" charset="0"/>
                <a:ea typeface="+mn-ea"/>
                <a:cs typeface="+mn-cs"/>
              </a:rPr>
              <a:t>agent</a:t>
            </a:r>
            <a:r>
              <a:rPr lang="en-US" sz="1200" b="0" kern="1200" baseline="0" dirty="0">
                <a:solidFill>
                  <a:schemeClr val="tx1"/>
                </a:solidFill>
                <a:latin typeface="SamsungOne-400" panose="020B0503030303020204" pitchFamily="34" charset="0"/>
                <a:ea typeface="+mn-ea"/>
                <a:cs typeface="+mn-cs"/>
              </a:rPr>
              <a:t> </a:t>
            </a:r>
            <a:r>
              <a:rPr lang="vi-VN" sz="1200" b="0" kern="1200" dirty="0">
                <a:solidFill>
                  <a:schemeClr val="tx1"/>
                </a:solidFill>
                <a:latin typeface="SamsungOne-400" panose="020B0503030303020204" pitchFamily="34" charset="0"/>
                <a:ea typeface="+mn-ea"/>
                <a:cs typeface="+mn-cs"/>
              </a:rPr>
              <a:t>khác.</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62</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9422567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Hướng dẫn học sinh tiến hành bài tập sử dụng sách TN chương.</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63</a:t>
            </a:fld>
            <a:endParaRPr lang="ko-KR" altLang="en-US" dirty="0"/>
          </a:p>
        </p:txBody>
      </p:sp>
    </p:spTree>
    <p:extLst>
      <p:ext uri="{BB962C8B-B14F-4D97-AF65-F5344CB8AC3E}">
        <p14:creationId xmlns:p14="http://schemas.microsoft.com/office/powerpoint/2010/main" val="190344106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64</a:t>
            </a:fld>
            <a:endParaRPr lang="ko-KR" altLang="en-US" dirty="0"/>
          </a:p>
        </p:txBody>
      </p:sp>
    </p:spTree>
    <p:extLst>
      <p:ext uri="{BB962C8B-B14F-4D97-AF65-F5344CB8AC3E}">
        <p14:creationId xmlns:p14="http://schemas.microsoft.com/office/powerpoint/2010/main" val="299725575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normAutofit fontScale="25000" lnSpcReduction="20000"/>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endParaRPr lang="en" altLang="ko-KR" dirty="0">
              <a:latin typeface="SamsungOne-400" panose="020B0503030303020204" pitchFamily="34" charset="0"/>
            </a:endParaRPr>
          </a:p>
          <a:p>
            <a:r>
              <a:rPr lang="en-US" altLang="ko-KR" dirty="0" err="1">
                <a:latin typeface="SamsungOne-400" panose="020B0503030303020204" pitchFamily="34" charset="0"/>
              </a:rPr>
              <a:t>Bài</a:t>
            </a:r>
            <a:r>
              <a:rPr lang="en-US" altLang="ko-KR" dirty="0">
                <a:latin typeface="SamsungOne-400" panose="020B0503030303020204" pitchFamily="34" charset="0"/>
              </a:rPr>
              <a:t> </a:t>
            </a:r>
            <a:r>
              <a:rPr lang="en-US" altLang="ko-KR" dirty="0" err="1">
                <a:latin typeface="SamsungOne-400" panose="020B0503030303020204" pitchFamily="34" charset="0"/>
              </a:rPr>
              <a:t>này</a:t>
            </a:r>
            <a:r>
              <a:rPr lang="en-US" altLang="ko-KR" dirty="0">
                <a:latin typeface="SamsungOne-400" panose="020B0503030303020204" pitchFamily="34" charset="0"/>
              </a:rPr>
              <a:t> </a:t>
            </a:r>
            <a:r>
              <a:rPr lang="en-US" altLang="ko-KR" dirty="0" err="1">
                <a:latin typeface="SamsungOne-400" panose="020B0503030303020204" pitchFamily="34" charset="0"/>
              </a:rPr>
              <a:t>gồm</a:t>
            </a:r>
            <a:r>
              <a:rPr lang="en-US" altLang="ko-KR" dirty="0">
                <a:latin typeface="SamsungOne-400" panose="020B0503030303020204" pitchFamily="34" charset="0"/>
              </a:rPr>
              <a:t> </a:t>
            </a:r>
            <a:r>
              <a:rPr lang="en-US" altLang="ko-KR" dirty="0" err="1">
                <a:latin typeface="SamsungOne-400" panose="020B0503030303020204" pitchFamily="34" charset="0"/>
              </a:rPr>
              <a:t>Sáu</a:t>
            </a:r>
            <a:r>
              <a:rPr lang="en-US" altLang="ko-KR" dirty="0">
                <a:latin typeface="SamsungOne-400" panose="020B0503030303020204" pitchFamily="34" charset="0"/>
              </a:rPr>
              <a:t> </a:t>
            </a:r>
            <a:r>
              <a:rPr lang="en-US" altLang="ko-KR" dirty="0" err="1">
                <a:latin typeface="SamsungOne-400" panose="020B0503030303020204" pitchFamily="34" charset="0"/>
              </a:rPr>
              <a:t>phần</a:t>
            </a:r>
            <a:r>
              <a:rPr lang="en-US" altLang="ko-KR" dirty="0">
                <a:latin typeface="SamsungOne-400" panose="020B0503030303020204" pitchFamily="34" charset="0"/>
              </a:rPr>
              <a:t>.</a:t>
            </a:r>
          </a:p>
          <a:p>
            <a:r>
              <a:rPr lang="en-US" altLang="ko-KR" b="1" u="sng" dirty="0" err="1">
                <a:latin typeface="SamsungOne-400" panose="020B0503030303020204" pitchFamily="34" charset="0"/>
              </a:rPr>
              <a:t>Phần</a:t>
            </a:r>
            <a:r>
              <a:rPr lang="en-US" altLang="ko-KR" b="1" u="sng" dirty="0">
                <a:latin typeface="SamsungOne-400" panose="020B0503030303020204" pitchFamily="34" charset="0"/>
              </a:rPr>
              <a:t> 1: </a:t>
            </a:r>
            <a:r>
              <a:rPr lang="en-US" altLang="ko-KR" b="1" u="sng" dirty="0" err="1">
                <a:latin typeface="SamsungOne-400" panose="020B0503030303020204" pitchFamily="34" charset="0"/>
              </a:rPr>
              <a:t>Đầu</a:t>
            </a:r>
            <a:r>
              <a:rPr lang="en-US" altLang="ko-KR" b="1" u="sng" dirty="0">
                <a:latin typeface="SamsungOne-400" panose="020B0503030303020204" pitchFamily="34" charset="0"/>
              </a:rPr>
              <a:t> </a:t>
            </a:r>
            <a:r>
              <a:rPr lang="en-US" altLang="ko-KR" b="1" u="sng" dirty="0" err="1">
                <a:latin typeface="SamsungOne-400" panose="020B0503030303020204" pitchFamily="34" charset="0"/>
              </a:rPr>
              <a:t>tiên</a:t>
            </a:r>
            <a:r>
              <a:rPr lang="en-US" altLang="ko-KR" b="1" u="sng" dirty="0">
                <a:latin typeface="SamsungOne-400" panose="020B0503030303020204" pitchFamily="34" charset="0"/>
              </a:rPr>
              <a:t> </a:t>
            </a:r>
            <a:r>
              <a:rPr lang="en-US" altLang="ko-KR" b="1" u="sng" dirty="0" err="1">
                <a:latin typeface="SamsungOne-400" panose="020B0503030303020204" pitchFamily="34" charset="0"/>
              </a:rPr>
              <a:t>chúng</a:t>
            </a:r>
            <a:r>
              <a:rPr lang="en-US" altLang="ko-KR" b="1" u="sng" dirty="0">
                <a:latin typeface="SamsungOne-400" panose="020B0503030303020204" pitchFamily="34" charset="0"/>
              </a:rPr>
              <a:t> ta </a:t>
            </a:r>
            <a:r>
              <a:rPr lang="en-US" altLang="ko-KR" b="1" u="sng" dirty="0" err="1">
                <a:latin typeface="SamsungOne-400" panose="020B0503030303020204" pitchFamily="34" charset="0"/>
              </a:rPr>
              <a:t>đề</a:t>
            </a:r>
            <a:r>
              <a:rPr lang="en-US" altLang="ko-KR" b="1" u="sng" dirty="0">
                <a:latin typeface="SamsungOne-400" panose="020B0503030303020204" pitchFamily="34" charset="0"/>
              </a:rPr>
              <a:t> </a:t>
            </a:r>
            <a:r>
              <a:rPr lang="en-US" altLang="ko-KR" b="1" u="sng" dirty="0" err="1">
                <a:latin typeface="SamsungOne-400" panose="020B0503030303020204" pitchFamily="34" charset="0"/>
              </a:rPr>
              <a:t>cập</a:t>
            </a:r>
            <a:r>
              <a:rPr lang="en-US" altLang="ko-KR" b="1" u="sng" dirty="0">
                <a:latin typeface="SamsungOne-400" panose="020B0503030303020204" pitchFamily="34" charset="0"/>
              </a:rPr>
              <a:t> </a:t>
            </a:r>
            <a:r>
              <a:rPr lang="en-US" altLang="ko-KR" b="1" u="sng" dirty="0" err="1">
                <a:latin typeface="SamsungOne-400" panose="020B0503030303020204" pitchFamily="34" charset="0"/>
              </a:rPr>
              <a:t>đến</a:t>
            </a:r>
            <a:r>
              <a:rPr lang="en-US" altLang="ko-KR" b="1" u="sng" dirty="0">
                <a:latin typeface="SamsungOne-400" panose="020B0503030303020204" pitchFamily="34" charset="0"/>
              </a:rPr>
              <a:t> </a:t>
            </a:r>
            <a:r>
              <a:rPr lang="en-US" altLang="ko-KR" b="1" u="sng" dirty="0" err="1">
                <a:latin typeface="SamsungOne-400" panose="020B0503030303020204" pitchFamily="34" charset="0"/>
              </a:rPr>
              <a:t>các</a:t>
            </a:r>
            <a:r>
              <a:rPr lang="en-US" altLang="ko-KR" b="1" u="sng" dirty="0">
                <a:latin typeface="SamsungOne-400" panose="020B0503030303020204" pitchFamily="34" charset="0"/>
              </a:rPr>
              <a:t> </a:t>
            </a:r>
            <a:r>
              <a:rPr lang="en-US" altLang="ko-KR" b="1" u="sng" dirty="0" err="1">
                <a:latin typeface="SamsungOne-400" panose="020B0503030303020204" pitchFamily="34" charset="0"/>
              </a:rPr>
              <a:t>tính</a:t>
            </a:r>
            <a:r>
              <a:rPr lang="en-US" altLang="ko-KR" b="1" u="sng" dirty="0">
                <a:latin typeface="SamsungOne-400" panose="020B0503030303020204" pitchFamily="34" charset="0"/>
              </a:rPr>
              <a:t> </a:t>
            </a:r>
            <a:r>
              <a:rPr lang="en-US" altLang="ko-KR" b="1" u="sng" dirty="0" err="1">
                <a:latin typeface="SamsungOne-400" panose="020B0503030303020204" pitchFamily="34" charset="0"/>
              </a:rPr>
              <a:t>năng</a:t>
            </a:r>
            <a:r>
              <a:rPr lang="en-US" altLang="ko-KR" b="1" u="sng" dirty="0">
                <a:latin typeface="SamsungOne-400" panose="020B0503030303020204" pitchFamily="34" charset="0"/>
              </a:rPr>
              <a:t> </a:t>
            </a:r>
            <a:r>
              <a:rPr lang="en-US" altLang="ko-KR" b="1" u="sng" dirty="0" err="1">
                <a:latin typeface="SamsungOne-400" panose="020B0503030303020204" pitchFamily="34" charset="0"/>
              </a:rPr>
              <a:t>chính</a:t>
            </a:r>
            <a:r>
              <a:rPr lang="en-US" altLang="ko-KR" b="1" u="sng" dirty="0">
                <a:latin typeface="SamsungOne-400" panose="020B0503030303020204" pitchFamily="34" charset="0"/>
              </a:rPr>
              <a:t> </a:t>
            </a:r>
            <a:r>
              <a:rPr lang="en-US" altLang="ko-KR" b="1" u="sng" dirty="0" err="1">
                <a:latin typeface="SamsungOne-400" panose="020B0503030303020204" pitchFamily="34" charset="0"/>
              </a:rPr>
              <a:t>của</a:t>
            </a:r>
            <a:r>
              <a:rPr lang="en-US" altLang="ko-KR" b="1" u="sng" dirty="0">
                <a:latin typeface="SamsungOne-400" panose="020B0503030303020204" pitchFamily="34" charset="0"/>
              </a:rPr>
              <a:t> </a:t>
            </a:r>
            <a:r>
              <a:rPr lang="en-US" altLang="ko-KR" b="1" u="sng" dirty="0" err="1">
                <a:latin typeface="SamsungOne-400" panose="020B0503030303020204" pitchFamily="34" charset="0"/>
              </a:rPr>
              <a:t>NiFi</a:t>
            </a:r>
            <a:r>
              <a:rPr lang="en-US" altLang="ko-KR" b="1" u="sng" dirty="0">
                <a:latin typeface="SamsungOne-400" panose="020B0503030303020204" pitchFamily="34" charset="0"/>
              </a:rPr>
              <a:t>. </a:t>
            </a:r>
            <a:r>
              <a:rPr lang="en-US" altLang="ko-KR" b="1" u="sng" dirty="0" err="1">
                <a:latin typeface="SamsungOne-400" panose="020B0503030303020204" pitchFamily="34" charset="0"/>
              </a:rPr>
              <a:t>Sau</a:t>
            </a:r>
            <a:r>
              <a:rPr lang="en-US" altLang="ko-KR" b="1" u="sng" dirty="0">
                <a:latin typeface="SamsungOne-400" panose="020B0503030303020204" pitchFamily="34" charset="0"/>
              </a:rPr>
              <a:t> </a:t>
            </a:r>
            <a:r>
              <a:rPr lang="en-US" altLang="ko-KR" b="1" u="sng" dirty="0" err="1">
                <a:latin typeface="SamsungOne-400" panose="020B0503030303020204" pitchFamily="34" charset="0"/>
              </a:rPr>
              <a:t>đó</a:t>
            </a:r>
            <a:r>
              <a:rPr lang="en-US" altLang="ko-KR" b="1" u="sng" dirty="0">
                <a:latin typeface="SamsungOne-400" panose="020B0503030303020204" pitchFamily="34" charset="0"/>
              </a:rPr>
              <a:t>, </a:t>
            </a:r>
            <a:r>
              <a:rPr lang="en-US" altLang="ko-KR" b="1" u="sng" dirty="0" err="1">
                <a:latin typeface="SamsungOne-400" panose="020B0503030303020204" pitchFamily="34" charset="0"/>
              </a:rPr>
              <a:t>chúng</a:t>
            </a:r>
            <a:r>
              <a:rPr lang="en-US" altLang="ko-KR" b="1" u="sng" dirty="0">
                <a:latin typeface="SamsungOne-400" panose="020B0503030303020204" pitchFamily="34" charset="0"/>
              </a:rPr>
              <a:t> </a:t>
            </a:r>
            <a:r>
              <a:rPr lang="en-US" altLang="ko-KR" b="1" u="sng" dirty="0" err="1">
                <a:latin typeface="SamsungOne-400" panose="020B0503030303020204" pitchFamily="34" charset="0"/>
              </a:rPr>
              <a:t>tôi</a:t>
            </a:r>
            <a:r>
              <a:rPr lang="en-US" altLang="ko-KR" b="1" u="sng" dirty="0">
                <a:latin typeface="SamsungOne-400" panose="020B0503030303020204" pitchFamily="34" charset="0"/>
              </a:rPr>
              <a:t> </a:t>
            </a:r>
            <a:r>
              <a:rPr lang="en-US" altLang="ko-KR" b="1" u="sng" dirty="0" err="1">
                <a:latin typeface="SamsungOne-400" panose="020B0503030303020204" pitchFamily="34" charset="0"/>
              </a:rPr>
              <a:t>tiếp</a:t>
            </a:r>
            <a:r>
              <a:rPr lang="en-US" altLang="ko-KR" b="1" u="sng" dirty="0">
                <a:latin typeface="SamsungOne-400" panose="020B0503030303020204" pitchFamily="34" charset="0"/>
              </a:rPr>
              <a:t> </a:t>
            </a:r>
            <a:r>
              <a:rPr lang="en-US" altLang="ko-KR" b="1" u="sng" dirty="0" err="1">
                <a:latin typeface="SamsungOne-400" panose="020B0503030303020204" pitchFamily="34" charset="0"/>
              </a:rPr>
              <a:t>tục</a:t>
            </a:r>
            <a:r>
              <a:rPr lang="en-US" altLang="ko-KR" b="1" u="sng" dirty="0">
                <a:latin typeface="SamsungOne-400" panose="020B0503030303020204" pitchFamily="34" charset="0"/>
              </a:rPr>
              <a:t> </a:t>
            </a:r>
            <a:r>
              <a:rPr lang="en-US" altLang="ko-KR" b="1" u="sng" dirty="0" err="1">
                <a:latin typeface="SamsungOne-400" panose="020B0503030303020204" pitchFamily="34" charset="0"/>
              </a:rPr>
              <a:t>với</a:t>
            </a:r>
            <a:r>
              <a:rPr lang="en-US" altLang="ko-KR" b="1" u="sng" dirty="0">
                <a:latin typeface="SamsungOne-400" panose="020B0503030303020204" pitchFamily="34" charset="0"/>
              </a:rPr>
              <a:t> </a:t>
            </a:r>
            <a:r>
              <a:rPr lang="en-US" altLang="ko-KR" b="1" u="sng" dirty="0" err="1">
                <a:latin typeface="SamsungOne-400" panose="020B0503030303020204" pitchFamily="34" charset="0"/>
              </a:rPr>
              <a:t>việc</a:t>
            </a:r>
            <a:r>
              <a:rPr lang="en-US" altLang="ko-KR" b="1" u="sng" dirty="0">
                <a:latin typeface="SamsungOne-400" panose="020B0503030303020204" pitchFamily="34" charset="0"/>
              </a:rPr>
              <a:t> </a:t>
            </a:r>
            <a:r>
              <a:rPr lang="en-US" altLang="ko-KR" b="1" u="sng" dirty="0" err="1">
                <a:latin typeface="SamsungOne-400" panose="020B0503030303020204" pitchFamily="34" charset="0"/>
              </a:rPr>
              <a:t>xác</a:t>
            </a:r>
            <a:r>
              <a:rPr lang="en-US" altLang="ko-KR" b="1" u="sng" dirty="0">
                <a:latin typeface="SamsungOne-400" panose="020B0503030303020204" pitchFamily="34" charset="0"/>
              </a:rPr>
              <a:t> </a:t>
            </a:r>
            <a:r>
              <a:rPr lang="en-US" altLang="ko-KR" b="1" u="sng" dirty="0" err="1">
                <a:latin typeface="SamsungOne-400" panose="020B0503030303020204" pitchFamily="34" charset="0"/>
              </a:rPr>
              <a:t>định</a:t>
            </a:r>
            <a:r>
              <a:rPr lang="en-US" altLang="ko-KR" b="1" u="sng" dirty="0">
                <a:latin typeface="SamsungOne-400" panose="020B0503030303020204" pitchFamily="34" charset="0"/>
              </a:rPr>
              <a:t> </a:t>
            </a:r>
            <a:r>
              <a:rPr lang="en-US" altLang="ko-KR" b="1" u="sng" dirty="0" err="1">
                <a:latin typeface="SamsungOne-400" panose="020B0503030303020204" pitchFamily="34" charset="0"/>
              </a:rPr>
              <a:t>từng</a:t>
            </a:r>
            <a:r>
              <a:rPr lang="en-US" altLang="ko-KR" b="1" u="sng" dirty="0">
                <a:latin typeface="SamsungOne-400" panose="020B0503030303020204" pitchFamily="34" charset="0"/>
              </a:rPr>
              <a:t> </a:t>
            </a:r>
            <a:r>
              <a:rPr lang="en-US" altLang="ko-KR" b="1" u="sng" dirty="0" err="1">
                <a:latin typeface="SamsungOne-400" panose="020B0503030303020204" pitchFamily="34" charset="0"/>
              </a:rPr>
              <a:t>khái</a:t>
            </a:r>
            <a:r>
              <a:rPr lang="en-US" altLang="ko-KR" b="1" u="sng" dirty="0">
                <a:latin typeface="SamsungOne-400" panose="020B0503030303020204" pitchFamily="34" charset="0"/>
              </a:rPr>
              <a:t> </a:t>
            </a:r>
            <a:r>
              <a:rPr lang="en-US" altLang="ko-KR" b="1" u="sng" dirty="0" err="1">
                <a:latin typeface="SamsungOne-400" panose="020B0503030303020204" pitchFamily="34" charset="0"/>
              </a:rPr>
              <a:t>niệm</a:t>
            </a:r>
            <a:r>
              <a:rPr lang="en-US" altLang="ko-KR" b="1" u="sng" dirty="0">
                <a:latin typeface="SamsungOne-400" panose="020B0503030303020204" pitchFamily="34" charset="0"/>
              </a:rPr>
              <a:t> </a:t>
            </a:r>
            <a:r>
              <a:rPr lang="en-US" altLang="ko-KR" b="1" u="sng" dirty="0" err="1">
                <a:latin typeface="SamsungOne-400" panose="020B0503030303020204" pitchFamily="34" charset="0"/>
              </a:rPr>
              <a:t>và</a:t>
            </a:r>
            <a:r>
              <a:rPr lang="en-US" altLang="ko-KR" b="1" u="sng" dirty="0">
                <a:latin typeface="SamsungOne-400" panose="020B0503030303020204" pitchFamily="34" charset="0"/>
              </a:rPr>
              <a:t> </a:t>
            </a:r>
            <a:r>
              <a:rPr lang="en-US" altLang="ko-KR" b="1" u="sng" dirty="0" err="1">
                <a:latin typeface="SamsungOne-400" panose="020B0503030303020204" pitchFamily="34" charset="0"/>
              </a:rPr>
              <a:t>thành</a:t>
            </a:r>
            <a:r>
              <a:rPr lang="en-US" altLang="ko-KR" b="1" u="sng" dirty="0">
                <a:latin typeface="SamsungOne-400" panose="020B0503030303020204" pitchFamily="34" charset="0"/>
              </a:rPr>
              <a:t> </a:t>
            </a:r>
            <a:r>
              <a:rPr lang="en-US" altLang="ko-KR" b="1" u="sng" dirty="0" err="1">
                <a:latin typeface="SamsungOne-400" panose="020B0503030303020204" pitchFamily="34" charset="0"/>
              </a:rPr>
              <a:t>phần</a:t>
            </a:r>
            <a:r>
              <a:rPr lang="en-US" altLang="ko-KR" b="1" u="sng" dirty="0">
                <a:latin typeface="SamsungOne-400" panose="020B0503030303020204" pitchFamily="34" charset="0"/>
              </a:rPr>
              <a:t> </a:t>
            </a:r>
            <a:r>
              <a:rPr lang="en-US" altLang="ko-KR" b="1" u="sng" dirty="0" err="1">
                <a:latin typeface="SamsungOne-400" panose="020B0503030303020204" pitchFamily="34" charset="0"/>
              </a:rPr>
              <a:t>cốt</a:t>
            </a:r>
            <a:r>
              <a:rPr lang="en-US" altLang="ko-KR" b="1" u="sng" dirty="0">
                <a:latin typeface="SamsungOne-400" panose="020B0503030303020204" pitchFamily="34" charset="0"/>
              </a:rPr>
              <a:t> </a:t>
            </a:r>
            <a:r>
              <a:rPr lang="en-US" altLang="ko-KR" b="1" u="sng" dirty="0" err="1">
                <a:latin typeface="SamsungOne-400" panose="020B0503030303020204" pitchFamily="34" charset="0"/>
              </a:rPr>
              <a:t>lõi</a:t>
            </a:r>
            <a:r>
              <a:rPr lang="en-US" altLang="ko-KR" b="1" u="sng" dirty="0">
                <a:latin typeface="SamsungOne-400" panose="020B0503030303020204" pitchFamily="34" charset="0"/>
              </a:rPr>
              <a:t> </a:t>
            </a:r>
            <a:r>
              <a:rPr lang="en-US" altLang="ko-KR" b="1" u="sng" dirty="0" err="1">
                <a:latin typeface="SamsungOne-400" panose="020B0503030303020204" pitchFamily="34" charset="0"/>
              </a:rPr>
              <a:t>của</a:t>
            </a:r>
            <a:r>
              <a:rPr lang="en-US" altLang="ko-KR" b="1" u="sng" dirty="0">
                <a:latin typeface="SamsungOne-400" panose="020B0503030303020204" pitchFamily="34" charset="0"/>
              </a:rPr>
              <a:t> </a:t>
            </a:r>
            <a:r>
              <a:rPr lang="en-US" altLang="ko-KR" b="1" u="sng" dirty="0" err="1">
                <a:latin typeface="SamsungOne-400" panose="020B0503030303020204" pitchFamily="34" charset="0"/>
              </a:rPr>
              <a:t>NiFi</a:t>
            </a:r>
            <a:r>
              <a:rPr lang="en-US" altLang="ko-KR" b="1" u="sng" dirty="0">
                <a:latin typeface="SamsungOne-400" panose="020B0503030303020204" pitchFamily="34" charset="0"/>
              </a:rPr>
              <a:t> </a:t>
            </a:r>
            <a:r>
              <a:rPr lang="en-US" altLang="ko-KR" b="1" u="sng" dirty="0" err="1">
                <a:latin typeface="SamsungOne-400" panose="020B0503030303020204" pitchFamily="34" charset="0"/>
              </a:rPr>
              <a:t>bao</a:t>
            </a:r>
            <a:r>
              <a:rPr lang="en-US" altLang="ko-KR" b="1" u="sng" dirty="0">
                <a:latin typeface="SamsungOne-400" panose="020B0503030303020204" pitchFamily="34" charset="0"/>
              </a:rPr>
              <a:t> </a:t>
            </a:r>
            <a:r>
              <a:rPr lang="en-US" altLang="ko-KR" b="1" u="sng" dirty="0" err="1">
                <a:latin typeface="SamsungOne-400" panose="020B0503030303020204" pitchFamily="34" charset="0"/>
              </a:rPr>
              <a:t>gồm</a:t>
            </a:r>
            <a:r>
              <a:rPr lang="en-US" altLang="ko-KR" b="1" u="sng" dirty="0">
                <a:latin typeface="SamsungOne-400" panose="020B0503030303020204" pitchFamily="34" charset="0"/>
              </a:rPr>
              <a:t> </a:t>
            </a:r>
            <a:r>
              <a:rPr lang="en-US" altLang="ko-KR" b="1" u="sng" dirty="0" err="1">
                <a:latin typeface="SamsungOne-400" panose="020B0503030303020204" pitchFamily="34" charset="0"/>
              </a:rPr>
              <a:t>FlowFile</a:t>
            </a:r>
            <a:r>
              <a:rPr lang="en-US" altLang="ko-KR" b="1" u="sng" dirty="0">
                <a:latin typeface="SamsungOne-400" panose="020B0503030303020204" pitchFamily="34" charset="0"/>
              </a:rPr>
              <a:t>, </a:t>
            </a:r>
            <a:r>
              <a:rPr lang="en-US" altLang="ko-KR" b="1" u="sng" dirty="0" err="1">
                <a:latin typeface="SamsungOne-400" panose="020B0503030303020204" pitchFamily="34" charset="0"/>
              </a:rPr>
              <a:t>Bộ</a:t>
            </a:r>
            <a:r>
              <a:rPr lang="en-US" altLang="ko-KR" b="1" u="sng" dirty="0">
                <a:latin typeface="SamsungOne-400" panose="020B0503030303020204" pitchFamily="34" charset="0"/>
              </a:rPr>
              <a:t> </a:t>
            </a:r>
            <a:r>
              <a:rPr lang="en-US" altLang="ko-KR" b="1" u="sng" dirty="0" err="1">
                <a:latin typeface="SamsungOne-400" panose="020B0503030303020204" pitchFamily="34" charset="0"/>
              </a:rPr>
              <a:t>xử</a:t>
            </a:r>
            <a:r>
              <a:rPr lang="en-US" altLang="ko-KR" b="1" u="sng" dirty="0">
                <a:latin typeface="SamsungOne-400" panose="020B0503030303020204" pitchFamily="34" charset="0"/>
              </a:rPr>
              <a:t> </a:t>
            </a:r>
            <a:r>
              <a:rPr lang="en-US" altLang="ko-KR" b="1" u="sng" dirty="0" err="1">
                <a:latin typeface="SamsungOne-400" panose="020B0503030303020204" pitchFamily="34" charset="0"/>
              </a:rPr>
              <a:t>lý</a:t>
            </a:r>
            <a:r>
              <a:rPr lang="en-US" altLang="ko-KR" b="1" u="sng" dirty="0">
                <a:latin typeface="SamsungOne-400" panose="020B0503030303020204" pitchFamily="34" charset="0"/>
              </a:rPr>
              <a:t>, </a:t>
            </a:r>
            <a:r>
              <a:rPr lang="en-US" altLang="ko-KR" b="1" u="sng" dirty="0" err="1">
                <a:latin typeface="SamsungOne-400" panose="020B0503030303020204" pitchFamily="34" charset="0"/>
              </a:rPr>
              <a:t>Kết</a:t>
            </a:r>
            <a:r>
              <a:rPr lang="en-US" altLang="ko-KR" b="1" u="sng" dirty="0">
                <a:latin typeface="SamsungOne-400" panose="020B0503030303020204" pitchFamily="34" charset="0"/>
              </a:rPr>
              <a:t> </a:t>
            </a:r>
            <a:r>
              <a:rPr lang="en-US" altLang="ko-KR" b="1" u="sng" dirty="0" err="1">
                <a:latin typeface="SamsungOne-400" panose="020B0503030303020204" pitchFamily="34" charset="0"/>
              </a:rPr>
              <a:t>nối</a:t>
            </a:r>
            <a:r>
              <a:rPr lang="en-US" altLang="ko-KR" b="1" u="sng" dirty="0">
                <a:latin typeface="SamsungOne-400" panose="020B0503030303020204" pitchFamily="34" charset="0"/>
              </a:rPr>
              <a:t>, </a:t>
            </a:r>
            <a:r>
              <a:rPr lang="en-US" altLang="ko-KR" b="1" u="sng" dirty="0" err="1">
                <a:latin typeface="SamsungOne-400" panose="020B0503030303020204" pitchFamily="34" charset="0"/>
              </a:rPr>
              <a:t>Nhóm</a:t>
            </a:r>
            <a:r>
              <a:rPr lang="en-US" altLang="ko-KR" b="1" u="sng" dirty="0">
                <a:latin typeface="SamsungOne-400" panose="020B0503030303020204" pitchFamily="34" charset="0"/>
              </a:rPr>
              <a:t> </a:t>
            </a:r>
            <a:r>
              <a:rPr lang="en-US" altLang="ko-KR" b="1" u="sng" dirty="0" err="1">
                <a:latin typeface="SamsungOne-400" panose="020B0503030303020204" pitchFamily="34" charset="0"/>
              </a:rPr>
              <a:t>quy</a:t>
            </a:r>
            <a:r>
              <a:rPr lang="en-US" altLang="ko-KR" b="1" u="sng" dirty="0">
                <a:latin typeface="SamsungOne-400" panose="020B0503030303020204" pitchFamily="34" charset="0"/>
              </a:rPr>
              <a:t> </a:t>
            </a:r>
            <a:r>
              <a:rPr lang="en-US" altLang="ko-KR" b="1" u="sng" dirty="0" err="1">
                <a:latin typeface="SamsungOne-400" panose="020B0503030303020204" pitchFamily="34" charset="0"/>
              </a:rPr>
              <a:t>trình</a:t>
            </a:r>
            <a:r>
              <a:rPr lang="en-US" altLang="ko-KR" b="1" u="sng" dirty="0">
                <a:latin typeface="SamsungOne-400" panose="020B0503030303020204" pitchFamily="34" charset="0"/>
              </a:rPr>
              <a:t>, </a:t>
            </a:r>
            <a:r>
              <a:rPr lang="en-US" altLang="ko-KR" b="1" u="sng" dirty="0" err="1">
                <a:latin typeface="SamsungOne-400" panose="020B0503030303020204" pitchFamily="34" charset="0"/>
              </a:rPr>
              <a:t>Bộ</a:t>
            </a:r>
            <a:r>
              <a:rPr lang="en-US" altLang="ko-KR" b="1" u="sng" dirty="0">
                <a:latin typeface="SamsungOne-400" panose="020B0503030303020204" pitchFamily="34" charset="0"/>
              </a:rPr>
              <a:t> </a:t>
            </a:r>
            <a:r>
              <a:rPr lang="en-US" altLang="ko-KR" b="1" u="sng" dirty="0" err="1">
                <a:latin typeface="SamsungOne-400" panose="020B0503030303020204" pitchFamily="34" charset="0"/>
              </a:rPr>
              <a:t>điều</a:t>
            </a:r>
            <a:r>
              <a:rPr lang="en-US" altLang="ko-KR" b="1" u="sng" dirty="0">
                <a:latin typeface="SamsungOne-400" panose="020B0503030303020204" pitchFamily="34" charset="0"/>
              </a:rPr>
              <a:t> </a:t>
            </a:r>
            <a:r>
              <a:rPr lang="en-US" altLang="ko-KR" b="1" u="sng" dirty="0" err="1">
                <a:latin typeface="SamsungOne-400" panose="020B0503030303020204" pitchFamily="34" charset="0"/>
              </a:rPr>
              <a:t>khiển</a:t>
            </a:r>
            <a:r>
              <a:rPr lang="en-US" altLang="ko-KR" b="1" u="sng" dirty="0">
                <a:latin typeface="SamsungOne-400" panose="020B0503030303020204" pitchFamily="34" charset="0"/>
              </a:rPr>
              <a:t> </a:t>
            </a:r>
            <a:r>
              <a:rPr lang="en-US" altLang="ko-KR" b="1" u="sng" dirty="0" err="1">
                <a:latin typeface="SamsungOne-400" panose="020B0503030303020204" pitchFamily="34" charset="0"/>
              </a:rPr>
              <a:t>luồng</a:t>
            </a:r>
            <a:r>
              <a:rPr lang="en-US" altLang="ko-KR" b="1" u="sng" dirty="0">
                <a:latin typeface="SamsungOne-400" panose="020B0503030303020204" pitchFamily="34" charset="0"/>
              </a:rPr>
              <a:t>. </a:t>
            </a:r>
            <a:r>
              <a:rPr lang="en-US" altLang="ko-KR" b="1" u="sng" dirty="0" err="1">
                <a:latin typeface="SamsungOne-400" panose="020B0503030303020204" pitchFamily="34" charset="0"/>
              </a:rPr>
              <a:t>Cuối</a:t>
            </a:r>
            <a:r>
              <a:rPr lang="en-US" altLang="ko-KR" b="1" u="sng" dirty="0">
                <a:latin typeface="SamsungOne-400" panose="020B0503030303020204" pitchFamily="34" charset="0"/>
              </a:rPr>
              <a:t> </a:t>
            </a:r>
            <a:r>
              <a:rPr lang="en-US" altLang="ko-KR" b="1" u="sng" dirty="0" err="1">
                <a:latin typeface="SamsungOne-400" panose="020B0503030303020204" pitchFamily="34" charset="0"/>
              </a:rPr>
              <a:t>cùng</a:t>
            </a:r>
            <a:r>
              <a:rPr lang="en-US" altLang="ko-KR" b="1" u="sng" dirty="0">
                <a:latin typeface="SamsungOne-400" panose="020B0503030303020204" pitchFamily="34" charset="0"/>
              </a:rPr>
              <a:t>, </a:t>
            </a:r>
            <a:r>
              <a:rPr lang="en-US" altLang="ko-KR" b="1" u="sng" dirty="0" err="1">
                <a:latin typeface="SamsungOne-400" panose="020B0503030303020204" pitchFamily="34" charset="0"/>
              </a:rPr>
              <a:t>chúng</a:t>
            </a:r>
            <a:r>
              <a:rPr lang="en-US" altLang="ko-KR" b="1" u="sng" dirty="0">
                <a:latin typeface="SamsungOne-400" panose="020B0503030303020204" pitchFamily="34" charset="0"/>
              </a:rPr>
              <a:t> ta </a:t>
            </a:r>
            <a:r>
              <a:rPr lang="en-US" altLang="ko-KR" b="1" u="sng" dirty="0" err="1">
                <a:latin typeface="SamsungOne-400" panose="020B0503030303020204" pitchFamily="34" charset="0"/>
              </a:rPr>
              <a:t>đề</a:t>
            </a:r>
            <a:r>
              <a:rPr lang="en-US" altLang="ko-KR" b="1" u="sng" dirty="0">
                <a:latin typeface="SamsungOne-400" panose="020B0503030303020204" pitchFamily="34" charset="0"/>
              </a:rPr>
              <a:t> </a:t>
            </a:r>
            <a:r>
              <a:rPr lang="en-US" altLang="ko-KR" b="1" u="sng" dirty="0" err="1">
                <a:latin typeface="SamsungOne-400" panose="020B0503030303020204" pitchFamily="34" charset="0"/>
              </a:rPr>
              <a:t>cập</a:t>
            </a:r>
            <a:r>
              <a:rPr lang="en-US" altLang="ko-KR" b="1" u="sng" dirty="0">
                <a:latin typeface="SamsungOne-400" panose="020B0503030303020204" pitchFamily="34" charset="0"/>
              </a:rPr>
              <a:t> </a:t>
            </a:r>
            <a:r>
              <a:rPr lang="en-US" altLang="ko-KR" b="1" u="sng" dirty="0" err="1">
                <a:latin typeface="SamsungOne-400" panose="020B0503030303020204" pitchFamily="34" charset="0"/>
              </a:rPr>
              <a:t>đến</a:t>
            </a:r>
            <a:r>
              <a:rPr lang="en-US" altLang="ko-KR" b="1" u="sng" dirty="0">
                <a:latin typeface="SamsungOne-400" panose="020B0503030303020204" pitchFamily="34" charset="0"/>
              </a:rPr>
              <a:t> </a:t>
            </a:r>
            <a:r>
              <a:rPr lang="en-US" altLang="ko-KR" b="1" u="sng" dirty="0" err="1">
                <a:latin typeface="SamsungOne-400" panose="020B0503030303020204" pitchFamily="34" charset="0"/>
              </a:rPr>
              <a:t>Kiến</a:t>
            </a:r>
            <a:r>
              <a:rPr lang="en-US" altLang="ko-KR" b="1" u="sng" dirty="0">
                <a:latin typeface="SamsungOne-400" panose="020B0503030303020204" pitchFamily="34" charset="0"/>
              </a:rPr>
              <a:t> </a:t>
            </a:r>
            <a:r>
              <a:rPr lang="en-US" altLang="ko-KR" b="1" u="sng" dirty="0" err="1">
                <a:latin typeface="SamsungOne-400" panose="020B0503030303020204" pitchFamily="34" charset="0"/>
              </a:rPr>
              <a:t>trúc</a:t>
            </a:r>
            <a:r>
              <a:rPr lang="en-US" altLang="ko-KR" b="1" u="sng" dirty="0">
                <a:latin typeface="SamsungOne-400" panose="020B0503030303020204" pitchFamily="34" charset="0"/>
              </a:rPr>
              <a:t> </a:t>
            </a:r>
            <a:r>
              <a:rPr lang="en-US" altLang="ko-KR" b="1" u="sng" dirty="0" err="1">
                <a:latin typeface="SamsungOne-400" panose="020B0503030303020204" pitchFamily="34" charset="0"/>
              </a:rPr>
              <a:t>NiFi</a:t>
            </a:r>
            <a:r>
              <a:rPr lang="en-US" altLang="ko-KR" b="1" u="sng" dirty="0">
                <a:latin typeface="SamsungOne-400" panose="020B0503030303020204" pitchFamily="34" charset="0"/>
              </a:rPr>
              <a:t>.</a:t>
            </a:r>
          </a:p>
          <a:p>
            <a:endParaRPr lang="en-US"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Phần 2: Phần này giới thiệu giao diện người dùng tổng thể cho Apache NiFI. Điều hướng khung vẽ NiFi, các thành phần trong thanh công cụ thành phần, Menu Toàn cầu, thanh trạng thái, bảng Điều hướng và bảng vận hành được giới thiệu.</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Phần 3: Phần này giới thiệu bộ xử lý NiFi. Nó bao phủ các phần của bảng điều khiển bề mặt khi bộ xử lý đã được đặt trên canvas. Bộ xử lý có thể làm việc trên nhiều loại hoạt động khác nhau, bao gồm nhập dữ liệu, chuyển đổi dữ liệu, xuất dữ liệu, v.v. Chúng tôi đề cập đến từng danh mục và mô tả ngắn gọn một số bộ xử lý được sử dụng phổ biến hơn trong mỗi danh mục.</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Phần 4: Phần này giới thiệu khái niệm về Kết nối và Mối quan hệ. Chúng tôi tìm hiểu cách tạo kết nối giữa các bộ xử lý dựa trên các mối quan hệ. Chúng tôi thấy rằng các kết nối có khả năng xếp hàng vào bộ đệm lưu trữ FlowFiles.</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Phần 5 : Trong Phần này, học sinh học cách kết hợp các bộ xử lý và kết nối với nhau để tạo ra các luồng dữ liệu thực tế.</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Phần 6: Trong Phần này, học viên tìm hiểu cách nhóm các luồng dữ liệu theo nhóm để tạo Nhóm Quy trình.</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PG có thể được sử dụng để kết hợp một cách hợp lý các luồng dữ liệu có thể được sử dụng lại cũng như được lưu dưới dạng mẫu.</a:t>
            </a:r>
            <a:endParaRPr lang="en-US"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dirty="0">
              <a:latin typeface="SamsungOne-400" panose="020B0503030303020204" pitchFamily="34" charset="0"/>
            </a:endParaRPr>
          </a:p>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endParaRPr lang="ko-KR" altLang="ko-KR" u="none" dirty="0">
              <a:latin typeface="SamsungOne-400" panose="020B0503030303020204" pitchFamily="34" charset="0"/>
            </a:endParaRPr>
          </a:p>
          <a:p>
            <a:pPr>
              <a:lnSpc>
                <a:spcPts val="1800"/>
              </a:lnSpc>
              <a:spcBef>
                <a:spcPts val="1000"/>
              </a:spcBef>
              <a:spcAft>
                <a:spcPts val="0"/>
              </a:spcAft>
            </a:pPr>
            <a:r>
              <a:rPr lang="vi-VN" altLang="ko-KR" dirty="0">
                <a:latin typeface="SamsungOne-400" panose="020B0503030303020204" pitchFamily="34" charset="0"/>
              </a:rPr>
              <a:t>Trong </a:t>
            </a:r>
            <a:r>
              <a:rPr lang="en-US" altLang="ko-KR" dirty="0">
                <a:latin typeface="SamsungOne-400" panose="020B0503030303020204" pitchFamily="34" charset="0"/>
              </a:rPr>
              <a:t>b</a:t>
            </a:r>
            <a:r>
              <a:rPr lang="vi-VN" altLang="ko-KR" dirty="0">
                <a:latin typeface="SamsungOne-400" panose="020B0503030303020204" pitchFamily="34" charset="0"/>
              </a:rPr>
              <a:t>ài này, bạn sẽ học được</a:t>
            </a:r>
            <a:endParaRPr lang="en-US" altLang="ko-KR" dirty="0">
              <a:latin typeface="SamsungOne-400" panose="020B0503030303020204" pitchFamily="34" charset="0"/>
            </a:endParaRPr>
          </a:p>
          <a:p>
            <a:pPr marL="171450" indent="-171450">
              <a:lnSpc>
                <a:spcPts val="1800"/>
              </a:lnSpc>
              <a:spcBef>
                <a:spcPts val="1000"/>
              </a:spcBef>
              <a:spcAft>
                <a:spcPts val="0"/>
              </a:spcAft>
              <a:buFont typeface="Arial"/>
              <a:buChar char="•"/>
            </a:pPr>
            <a:r>
              <a:rPr lang="vi-VN" altLang="ko-KR" dirty="0">
                <a:latin typeface="SamsungOne-400" panose="020B0503030303020204" pitchFamily="34" charset="0"/>
              </a:rPr>
              <a:t>Các khái niệm và thành phần cốt lõi của Apache NiFi.</a:t>
            </a:r>
          </a:p>
          <a:p>
            <a:pPr marL="171450" indent="-171450">
              <a:lnSpc>
                <a:spcPts val="1800"/>
              </a:lnSpc>
              <a:spcBef>
                <a:spcPts val="1000"/>
              </a:spcBef>
              <a:spcAft>
                <a:spcPts val="0"/>
              </a:spcAft>
              <a:buFont typeface="Arial"/>
              <a:buChar char="•"/>
            </a:pPr>
            <a:r>
              <a:rPr lang="vi-VN" altLang="ko-KR" dirty="0">
                <a:latin typeface="SamsungOne-400" panose="020B0503030303020204" pitchFamily="34" charset="0"/>
              </a:rPr>
              <a:t>Giao diện người dùng tổng thể cho Apache NiFi.</a:t>
            </a:r>
          </a:p>
          <a:p>
            <a:pPr marL="171450" indent="-171450">
              <a:lnSpc>
                <a:spcPts val="1800"/>
              </a:lnSpc>
              <a:spcBef>
                <a:spcPts val="1000"/>
              </a:spcBef>
              <a:spcAft>
                <a:spcPts val="0"/>
              </a:spcAft>
              <a:buFont typeface="Arial"/>
              <a:buChar char="•"/>
            </a:pPr>
            <a:r>
              <a:rPr lang="vi-VN" altLang="ko-KR" dirty="0">
                <a:latin typeface="SamsungOne-400" panose="020B0503030303020204" pitchFamily="34" charset="0"/>
              </a:rPr>
              <a:t>Các bộ xử lý Apache NiFi thường được sử dụng trong mỗi danh mục.</a:t>
            </a:r>
          </a:p>
          <a:p>
            <a:pPr marL="171450" indent="-171450">
              <a:lnSpc>
                <a:spcPts val="1800"/>
              </a:lnSpc>
              <a:spcBef>
                <a:spcPts val="1000"/>
              </a:spcBef>
              <a:spcAft>
                <a:spcPts val="0"/>
              </a:spcAft>
              <a:buFont typeface="Arial"/>
              <a:buChar char="•"/>
            </a:pPr>
            <a:r>
              <a:rPr lang="vi-VN" altLang="ko-KR" dirty="0">
                <a:latin typeface="SamsungOne-400" panose="020B0503030303020204" pitchFamily="34" charset="0"/>
              </a:rPr>
              <a:t>Cách tạo kết nối giữa các bộ xử lý dựa trên các mối quan hệ.</a:t>
            </a:r>
          </a:p>
          <a:p>
            <a:pPr marL="171450" indent="-171450">
              <a:lnSpc>
                <a:spcPts val="1800"/>
              </a:lnSpc>
              <a:spcBef>
                <a:spcPts val="1000"/>
              </a:spcBef>
              <a:spcAft>
                <a:spcPts val="0"/>
              </a:spcAft>
              <a:buFont typeface="Arial"/>
              <a:buChar char="•"/>
            </a:pPr>
            <a:r>
              <a:rPr lang="vi-VN" altLang="ko-KR" dirty="0">
                <a:latin typeface="SamsungOne-400" panose="020B0503030303020204" pitchFamily="34" charset="0"/>
              </a:rPr>
              <a:t>Cách đặt bộ xử lý và kết nối với nhau để tạo luồng dữ liệu thực tế.</a:t>
            </a:r>
          </a:p>
          <a:p>
            <a:pPr marL="171450" indent="-171450">
              <a:lnSpc>
                <a:spcPts val="1800"/>
              </a:lnSpc>
              <a:spcBef>
                <a:spcPts val="1000"/>
              </a:spcBef>
              <a:spcAft>
                <a:spcPts val="0"/>
              </a:spcAft>
              <a:buFont typeface="Arial"/>
              <a:buChar char="•"/>
            </a:pPr>
            <a:r>
              <a:rPr lang="vi-VN" altLang="ko-KR" dirty="0">
                <a:latin typeface="SamsungOne-400" panose="020B0503030303020204" pitchFamily="34" charset="0"/>
              </a:rPr>
              <a:t>Cách nhóm các luồng dữ liệu theo nhóm để tạo Nhóm quy trình.</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65</a:t>
            </a:fld>
            <a:endParaRPr lang="ko-KR" altLang="en-US" dirty="0"/>
          </a:p>
        </p:txBody>
      </p:sp>
    </p:spTree>
    <p:extLst>
      <p:ext uri="{BB962C8B-B14F-4D97-AF65-F5344CB8AC3E}">
        <p14:creationId xmlns:p14="http://schemas.microsoft.com/office/powerpoint/2010/main" val="30704594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a:defRPr/>
            </a:pPr>
            <a:r>
              <a:rPr lang="en-US" altLang="ko-KR" b="0" dirty="0" err="1">
                <a:latin typeface="SamsungOne-400" panose="020B0503030303020204" pitchFamily="34" charset="0"/>
              </a:rPr>
              <a:t>Đây</a:t>
            </a:r>
            <a:r>
              <a:rPr lang="en-US" altLang="ko-KR" b="0" dirty="0">
                <a:latin typeface="SamsungOne-400" panose="020B0503030303020204" pitchFamily="34" charset="0"/>
              </a:rPr>
              <a:t> </a:t>
            </a:r>
            <a:r>
              <a:rPr lang="en-US" altLang="ko-KR" b="0" dirty="0" err="1">
                <a:latin typeface="SamsungOne-400" panose="020B0503030303020204" pitchFamily="34" charset="0"/>
              </a:rPr>
              <a:t>chỉ</a:t>
            </a:r>
            <a:r>
              <a:rPr lang="en-US" altLang="ko-KR" b="0" dirty="0">
                <a:latin typeface="SamsungOne-400" panose="020B0503030303020204" pitchFamily="34" charset="0"/>
              </a:rPr>
              <a:t> </a:t>
            </a:r>
            <a:r>
              <a:rPr lang="en-US" altLang="ko-KR" b="0" dirty="0" err="1">
                <a:latin typeface="SamsungOne-400" panose="020B0503030303020204" pitchFamily="34" charset="0"/>
              </a:rPr>
              <a:t>là</a:t>
            </a:r>
            <a:r>
              <a:rPr lang="en-US" altLang="ko-KR" b="0" dirty="0">
                <a:latin typeface="SamsungOne-400" panose="020B0503030303020204" pitchFamily="34" charset="0"/>
              </a:rPr>
              <a:t> slide </a:t>
            </a:r>
            <a:r>
              <a:rPr lang="en-US" altLang="ko-KR" b="0" dirty="0" err="1">
                <a:latin typeface="SamsungOne-400" panose="020B0503030303020204" pitchFamily="34" charset="0"/>
              </a:rPr>
              <a:t>giới</a:t>
            </a:r>
            <a:r>
              <a:rPr lang="en-US" altLang="ko-KR" b="0" dirty="0">
                <a:latin typeface="SamsungOne-400" panose="020B0503030303020204" pitchFamily="34" charset="0"/>
              </a:rPr>
              <a:t> </a:t>
            </a:r>
            <a:r>
              <a:rPr lang="en-US" altLang="ko-KR" b="0" dirty="0" err="1">
                <a:latin typeface="SamsungOne-400" panose="020B0503030303020204" pitchFamily="34" charset="0"/>
              </a:rPr>
              <a:t>thiệu</a:t>
            </a:r>
            <a:r>
              <a:rPr lang="en-US" altLang="ko-KR" b="0" dirty="0">
                <a:latin typeface="SamsungOne-400" panose="020B0503030303020204" pitchFamily="34" charset="0"/>
              </a:rPr>
              <a:t>. </a:t>
            </a:r>
            <a:r>
              <a:rPr lang="en-US" altLang="ko-KR" b="0" dirty="0" err="1">
                <a:latin typeface="SamsungOne-400" panose="020B0503030303020204" pitchFamily="34" charset="0"/>
              </a:rPr>
              <a:t>Chúng</a:t>
            </a:r>
            <a:r>
              <a:rPr lang="en-US" altLang="ko-KR" b="0" dirty="0">
                <a:latin typeface="SamsungOne-400" panose="020B0503030303020204" pitchFamily="34" charset="0"/>
              </a:rPr>
              <a:t> </a:t>
            </a:r>
            <a:r>
              <a:rPr lang="en-US" altLang="ko-KR" b="0" dirty="0" err="1">
                <a:latin typeface="SamsungOne-400" panose="020B0503030303020204" pitchFamily="34" charset="0"/>
              </a:rPr>
              <a:t>tôi</a:t>
            </a:r>
            <a:r>
              <a:rPr lang="en-US" altLang="ko-KR" b="0" dirty="0">
                <a:latin typeface="SamsungOne-400" panose="020B0503030303020204" pitchFamily="34" charset="0"/>
              </a:rPr>
              <a:t> </a:t>
            </a:r>
            <a:r>
              <a:rPr lang="en-US" altLang="ko-KR" b="0" dirty="0" err="1">
                <a:latin typeface="SamsungOne-400" panose="020B0503030303020204" pitchFamily="34" charset="0"/>
              </a:rPr>
              <a:t>sẽ</a:t>
            </a:r>
            <a:r>
              <a:rPr lang="en-US" altLang="ko-KR" b="0" dirty="0">
                <a:latin typeface="SamsungOne-400" panose="020B0503030303020204" pitchFamily="34" charset="0"/>
              </a:rPr>
              <a:t> </a:t>
            </a:r>
            <a:r>
              <a:rPr lang="en-US" altLang="ko-KR" b="0" dirty="0" err="1">
                <a:latin typeface="SamsungOne-400" panose="020B0503030303020204" pitchFamily="34" charset="0"/>
              </a:rPr>
              <a:t>xác</a:t>
            </a:r>
            <a:r>
              <a:rPr lang="en-US" altLang="ko-KR" b="0" dirty="0">
                <a:latin typeface="SamsungOne-400" panose="020B0503030303020204" pitchFamily="34" charset="0"/>
              </a:rPr>
              <a:t> </a:t>
            </a:r>
            <a:r>
              <a:rPr lang="en-US" altLang="ko-KR" b="0" dirty="0" err="1">
                <a:latin typeface="SamsungOne-400" panose="020B0503030303020204" pitchFamily="34" charset="0"/>
              </a:rPr>
              <a:t>định</a:t>
            </a:r>
            <a:r>
              <a:rPr lang="en-US" altLang="ko-KR" b="0" dirty="0">
                <a:latin typeface="SamsungOne-400" panose="020B0503030303020204" pitchFamily="34" charset="0"/>
              </a:rPr>
              <a:t> </a:t>
            </a:r>
            <a:r>
              <a:rPr lang="en-US" altLang="ko-KR" b="0" dirty="0" err="1">
                <a:latin typeface="SamsungOne-400" panose="020B0503030303020204" pitchFamily="34" charset="0"/>
              </a:rPr>
              <a:t>tất</a:t>
            </a:r>
            <a:r>
              <a:rPr lang="en-US" altLang="ko-KR" b="0" dirty="0">
                <a:latin typeface="SamsungOne-400" panose="020B0503030303020204" pitchFamily="34" charset="0"/>
              </a:rPr>
              <a:t> </a:t>
            </a:r>
            <a:r>
              <a:rPr lang="en-US" altLang="ko-KR" b="0" dirty="0" err="1">
                <a:latin typeface="SamsungOne-400" panose="020B0503030303020204" pitchFamily="34" charset="0"/>
              </a:rPr>
              <a:t>cả</a:t>
            </a:r>
            <a:r>
              <a:rPr lang="en-US" altLang="ko-KR" b="0" dirty="0">
                <a:latin typeface="SamsungOne-400" panose="020B0503030303020204" pitchFamily="34" charset="0"/>
              </a:rPr>
              <a:t> </a:t>
            </a:r>
            <a:r>
              <a:rPr lang="en-US" altLang="ko-KR" b="0" dirty="0" err="1">
                <a:latin typeface="SamsungOne-400" panose="020B0503030303020204" pitchFamily="34" charset="0"/>
              </a:rPr>
              <a:t>các</a:t>
            </a:r>
            <a:r>
              <a:rPr lang="en-US" altLang="ko-KR" b="0" dirty="0">
                <a:latin typeface="SamsungOne-400" panose="020B0503030303020204" pitchFamily="34" charset="0"/>
              </a:rPr>
              <a:t> chi </a:t>
            </a:r>
            <a:r>
              <a:rPr lang="en-US" altLang="ko-KR" b="0" dirty="0" err="1">
                <a:latin typeface="SamsungOne-400" panose="020B0503030303020204" pitchFamily="34" charset="0"/>
              </a:rPr>
              <a:t>tiết</a:t>
            </a:r>
            <a:r>
              <a:rPr lang="en-US" altLang="ko-KR" b="0" dirty="0">
                <a:latin typeface="SamsungOne-400" panose="020B0503030303020204" pitchFamily="34" charset="0"/>
              </a:rPr>
              <a:t> </a:t>
            </a:r>
            <a:r>
              <a:rPr lang="en-US" altLang="ko-KR" b="0" dirty="0" err="1">
                <a:latin typeface="SamsungOne-400" panose="020B0503030303020204" pitchFamily="34" charset="0"/>
              </a:rPr>
              <a:t>trong</a:t>
            </a:r>
            <a:r>
              <a:rPr lang="en-US" altLang="ko-KR" b="0" dirty="0">
                <a:latin typeface="SamsungOne-400" panose="020B0503030303020204" pitchFamily="34" charset="0"/>
              </a:rPr>
              <a:t> </a:t>
            </a:r>
            <a:r>
              <a:rPr lang="en-US" altLang="ko-KR" b="0" dirty="0" err="1">
                <a:latin typeface="SamsungOne-400" panose="020B0503030303020204" pitchFamily="34" charset="0"/>
              </a:rPr>
              <a:t>một</a:t>
            </a:r>
            <a:r>
              <a:rPr lang="en-US" altLang="ko-KR" b="0" dirty="0">
                <a:latin typeface="SamsungOne-400" panose="020B0503030303020204" pitchFamily="34" charset="0"/>
              </a:rPr>
              <a:t> </a:t>
            </a:r>
            <a:r>
              <a:rPr lang="en-US" altLang="ko-KR" b="0" dirty="0" err="1">
                <a:latin typeface="SamsungOne-400" panose="020B0503030303020204" pitchFamily="34" charset="0"/>
              </a:rPr>
              <a:t>vài</a:t>
            </a:r>
            <a:r>
              <a:rPr lang="en-US" altLang="ko-KR" b="0" dirty="0">
                <a:latin typeface="SamsungOne-400" panose="020B0503030303020204" pitchFamily="34" charset="0"/>
              </a:rPr>
              <a:t> slide </a:t>
            </a:r>
            <a:r>
              <a:rPr lang="en-US" altLang="ko-KR" b="0" dirty="0" err="1">
                <a:latin typeface="SamsungOne-400" panose="020B0503030303020204" pitchFamily="34" charset="0"/>
              </a:rPr>
              <a:t>tiếp</a:t>
            </a:r>
            <a:r>
              <a:rPr lang="en-US" altLang="ko-KR" b="0" dirty="0">
                <a:latin typeface="SamsungOne-400" panose="020B0503030303020204" pitchFamily="34" charset="0"/>
              </a:rPr>
              <a:t> </a:t>
            </a:r>
            <a:r>
              <a:rPr lang="en-US" altLang="ko-KR" b="0" dirty="0" err="1">
                <a:latin typeface="SamsungOne-400" panose="020B0503030303020204" pitchFamily="34" charset="0"/>
              </a:rPr>
              <a:t>theo</a:t>
            </a:r>
            <a:r>
              <a:rPr lang="en-US" altLang="ko-KR" b="0" dirty="0">
                <a:latin typeface="SamsungOne-400" panose="020B0503030303020204" pitchFamily="34" charset="0"/>
              </a:rPr>
              <a:t>, </a:t>
            </a:r>
            <a:r>
              <a:rPr lang="en-US" altLang="ko-KR" b="0" dirty="0" err="1">
                <a:latin typeface="SamsungOne-400" panose="020B0503030303020204" pitchFamily="34" charset="0"/>
              </a:rPr>
              <a:t>vì</a:t>
            </a:r>
            <a:r>
              <a:rPr lang="en-US" altLang="ko-KR" b="0" dirty="0">
                <a:latin typeface="SamsungOne-400" panose="020B0503030303020204" pitchFamily="34" charset="0"/>
              </a:rPr>
              <a:t> </a:t>
            </a:r>
            <a:r>
              <a:rPr lang="en-US" altLang="ko-KR" b="0" dirty="0" err="1">
                <a:latin typeface="SamsungOne-400" panose="020B0503030303020204" pitchFamily="34" charset="0"/>
              </a:rPr>
              <a:t>vậy</a:t>
            </a:r>
            <a:r>
              <a:rPr lang="en-US" altLang="ko-KR" b="0" dirty="0">
                <a:latin typeface="SamsungOne-400" panose="020B0503030303020204" pitchFamily="34" charset="0"/>
              </a:rPr>
              <a:t> </a:t>
            </a:r>
            <a:r>
              <a:rPr lang="en-US" altLang="ko-KR" b="0" dirty="0" err="1">
                <a:latin typeface="SamsungOne-400" panose="020B0503030303020204" pitchFamily="34" charset="0"/>
              </a:rPr>
              <a:t>hãy</a:t>
            </a:r>
            <a:r>
              <a:rPr lang="en-US" altLang="ko-KR" b="0" dirty="0">
                <a:latin typeface="SamsungOne-400" panose="020B0503030303020204" pitchFamily="34" charset="0"/>
              </a:rPr>
              <a:t> </a:t>
            </a:r>
            <a:r>
              <a:rPr lang="en-US" altLang="ko-KR" b="0" dirty="0" err="1">
                <a:latin typeface="SamsungOne-400" panose="020B0503030303020204" pitchFamily="34" charset="0"/>
              </a:rPr>
              <a:t>giữ</a:t>
            </a:r>
            <a:r>
              <a:rPr lang="en-US" altLang="ko-KR" b="0" dirty="0">
                <a:latin typeface="SamsungOne-400" panose="020B0503030303020204" pitchFamily="34" charset="0"/>
              </a:rPr>
              <a:t> </a:t>
            </a:r>
            <a:r>
              <a:rPr lang="en-US" altLang="ko-KR" b="0" dirty="0" err="1">
                <a:latin typeface="SamsungOne-400" panose="020B0503030303020204" pitchFamily="34" charset="0"/>
              </a:rPr>
              <a:t>cho</a:t>
            </a:r>
            <a:r>
              <a:rPr lang="en-US" altLang="ko-KR" b="0" dirty="0">
                <a:latin typeface="SamsungOne-400" panose="020B0503030303020204" pitchFamily="34" charset="0"/>
              </a:rPr>
              <a:t> slide </a:t>
            </a:r>
            <a:r>
              <a:rPr lang="en-US" altLang="ko-KR" b="0" dirty="0" err="1">
                <a:latin typeface="SamsungOne-400" panose="020B0503030303020204" pitchFamily="34" charset="0"/>
              </a:rPr>
              <a:t>này</a:t>
            </a:r>
            <a:r>
              <a:rPr lang="en-US" altLang="ko-KR" b="0" dirty="0">
                <a:latin typeface="SamsungOne-400" panose="020B0503030303020204" pitchFamily="34" charset="0"/>
              </a:rPr>
              <a:t> </a:t>
            </a:r>
            <a:r>
              <a:rPr lang="en-US" altLang="ko-KR" b="0" dirty="0" err="1">
                <a:latin typeface="SamsungOne-400" panose="020B0503030303020204" pitchFamily="34" charset="0"/>
              </a:rPr>
              <a:t>nhẹ</a:t>
            </a:r>
            <a:r>
              <a:rPr lang="en-US" altLang="ko-KR" b="0" dirty="0">
                <a:latin typeface="SamsungOne-400" panose="020B0503030303020204" pitchFamily="34" charset="0"/>
              </a:rPr>
              <a:t> </a:t>
            </a:r>
            <a:r>
              <a:rPr lang="en-US" altLang="ko-KR" b="0" dirty="0" err="1">
                <a:latin typeface="SamsungOne-400" panose="020B0503030303020204" pitchFamily="34" charset="0"/>
              </a:rPr>
              <a:t>nhàng</a:t>
            </a:r>
            <a:endParaRPr lang="en-US" altLang="ko-KR" b="0" dirty="0">
              <a:latin typeface="SamsungOne-400" panose="020B0503030303020204" pitchFamily="34" charset="0"/>
            </a:endParaRPr>
          </a:p>
          <a:p>
            <a:pPr>
              <a:defRPr/>
            </a:pPr>
            <a:endParaRPr lang="en-US" altLang="ko-KR" b="0" dirty="0">
              <a:latin typeface="SamsungOne-400" panose="020B0503030303020204" pitchFamily="34" charset="0"/>
            </a:endParaRPr>
          </a:p>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endParaRPr lang="en-KR" altLang="ko-Kore-KR" sz="1200" b="1" u="none" kern="1200" dirty="0">
              <a:solidFill>
                <a:schemeClr val="tx1"/>
              </a:solidFill>
              <a:latin typeface="SamsungOne-400" panose="020B0503030303020204" pitchFamily="34" charset="0"/>
              <a:cs typeface="+mn-cs"/>
            </a:endParaRPr>
          </a:p>
          <a:p>
            <a:pPr>
              <a:defRPr/>
            </a:pPr>
            <a:r>
              <a:rPr lang="vi-VN" altLang="ko-KR" sz="1200" b="0" kern="1200" dirty="0">
                <a:solidFill>
                  <a:schemeClr val="tx1"/>
                </a:solidFill>
                <a:latin typeface="SamsungOne-400" panose="020B0503030303020204" pitchFamily="34" charset="0"/>
                <a:cs typeface="+mn-cs"/>
              </a:rPr>
              <a:t>Apache NiFi là một công cụ dựa trên trình duyệt với Giao diện người dùng đồ họa để tạo luồng dữ liệu.</a:t>
            </a:r>
          </a:p>
          <a:p>
            <a:pPr>
              <a:defRPr/>
            </a:pPr>
            <a:r>
              <a:rPr lang="vi-VN" altLang="ko-KR" sz="1200" b="0" kern="1200" dirty="0">
                <a:solidFill>
                  <a:schemeClr val="tx1"/>
                </a:solidFill>
                <a:latin typeface="SamsungOne-400" panose="020B0503030303020204" pitchFamily="34" charset="0"/>
                <a:cs typeface="+mn-cs"/>
              </a:rPr>
              <a:t>Chúng tôi tạo các luồng dữ liệu bằng thao tác nhấp và kéo để chọn bộ xử lý và kết nối chúng với các bộ xử lý khác.</a:t>
            </a:r>
          </a:p>
          <a:p>
            <a:pPr>
              <a:defRPr/>
            </a:pPr>
            <a:r>
              <a:rPr lang="vi-VN" altLang="ko-KR" sz="1200" b="0" kern="1200" dirty="0">
                <a:solidFill>
                  <a:schemeClr val="tx1"/>
                </a:solidFill>
                <a:latin typeface="SamsungOne-400" panose="020B0503030303020204" pitchFamily="34" charset="0"/>
                <a:cs typeface="+mn-cs"/>
              </a:rPr>
              <a:t>Các menu nhấp chuột dễ sử dụng cho phép chúng tôi định cấu hình các bộ xử lý này.</a:t>
            </a:r>
          </a:p>
          <a:p>
            <a:pPr>
              <a:defRPr/>
            </a:pPr>
            <a:r>
              <a:rPr lang="vi-VN" altLang="ko-KR" sz="1200" b="0" kern="1200" dirty="0">
                <a:solidFill>
                  <a:schemeClr val="tx1"/>
                </a:solidFill>
                <a:latin typeface="SamsungOne-400" panose="020B0503030303020204" pitchFamily="34" charset="0"/>
                <a:cs typeface="+mn-cs"/>
              </a:rPr>
              <a:t>Người dùng không cần phải có bất kỳ kỹ năng lập trình nào để sử dụng NiFi.</a:t>
            </a:r>
            <a:endParaRPr lang="en-US" altLang="ko-KR" sz="1200" b="0" kern="1200" dirty="0">
              <a:solidFill>
                <a:schemeClr val="tx1"/>
              </a:solidFill>
              <a:latin typeface="SamsungOne-400" panose="020B0503030303020204" pitchFamily="34" charset="0"/>
              <a:cs typeface="+mn-cs"/>
            </a:endParaRPr>
          </a:p>
          <a:p>
            <a:pPr>
              <a:defRPr/>
            </a:pPr>
            <a:endParaRPr lang="en-KR" altLang="ko-Kore-KR" sz="1200" b="1" kern="1200" dirty="0">
              <a:solidFill>
                <a:schemeClr val="tx1"/>
              </a:solidFill>
              <a:latin typeface="SamsungOne-400" panose="020B0503030303020204" pitchFamily="34" charset="0"/>
              <a:ea typeface="+mn-ea"/>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Tài</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liệu</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tham</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khảo</a:t>
            </a:r>
            <a:r>
              <a:rPr lang="en-KR" altLang="ko-KR" sz="1200" b="1" kern="1200" dirty="0">
                <a:solidFill>
                  <a:schemeClr val="tx1"/>
                </a:solidFill>
                <a:latin typeface="SamsungOne-400" panose="020B0503030303020204" pitchFamily="34" charset="0"/>
                <a:cs typeface="+mn-cs"/>
              </a:rPr>
              <a:t>]</a:t>
            </a:r>
            <a:endParaRPr lang="en-KR" altLang="ko-KR" sz="1200" b="1" kern="1200" dirty="0">
              <a:solidFill>
                <a:schemeClr val="tx1"/>
              </a:solidFill>
              <a:latin typeface="SamsungOne-400" panose="020B0503030303020204" pitchFamily="34" charset="0"/>
            </a:endParaRPr>
          </a:p>
          <a:p>
            <a:r>
              <a:rPr lang="en-US" altLang="ko-KR" sz="1200" kern="1200" dirty="0">
                <a:solidFill>
                  <a:schemeClr val="tx1"/>
                </a:solidFill>
                <a:latin typeface="SamsungOne-400" panose="020B0503030303020204" pitchFamily="34" charset="0"/>
                <a:cs typeface="+mn-cs"/>
              </a:rPr>
              <a:t>https://nifi.apache.org/docs.html</a:t>
            </a:r>
            <a:endParaRPr lang="en-US" altLang="ko-KR" sz="1200" kern="1200" dirty="0">
              <a:solidFill>
                <a:schemeClr val="tx1"/>
              </a:solidFill>
              <a:latin typeface="SamsungOne-400" panose="020B0503030303020204" pitchFamily="34" charset="0"/>
            </a:endParaRP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66</a:t>
            </a:fld>
            <a:endParaRPr lang="ko-KR" altLang="en-US" dirty="0"/>
          </a:p>
        </p:txBody>
      </p:sp>
    </p:spTree>
    <p:extLst>
      <p:ext uri="{BB962C8B-B14F-4D97-AF65-F5344CB8AC3E}">
        <p14:creationId xmlns:p14="http://schemas.microsoft.com/office/powerpoint/2010/main" val="100127527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057275" y="720725"/>
            <a:ext cx="5200650" cy="3600450"/>
          </a:xfrm>
        </p:spPr>
      </p:sp>
      <p:sp>
        <p:nvSpPr>
          <p:cNvPr id="3" name="슬라이드 노트 개체 틀 2"/>
          <p:cNvSpPr>
            <a:spLocks noGrp="1"/>
          </p:cNvSpPr>
          <p:nvPr>
            <p:ph type="body" idx="1"/>
          </p:nvPr>
        </p:nvSpPr>
        <p:spPr/>
        <p:txBody>
          <a:bodyPr>
            <a:normAutofit fontScale="92500" lnSpcReduction="20000"/>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a:defRPr/>
            </a:pPr>
            <a:r>
              <a:rPr lang="en-US" altLang="ko-KR" b="0" dirty="0" err="1">
                <a:latin typeface="SamsungOne-400" panose="020B0503030303020204" pitchFamily="34" charset="0"/>
              </a:rPr>
              <a:t>Đây</a:t>
            </a:r>
            <a:r>
              <a:rPr lang="en-US" altLang="ko-KR" b="0" dirty="0">
                <a:latin typeface="SamsungOne-400" panose="020B0503030303020204" pitchFamily="34" charset="0"/>
              </a:rPr>
              <a:t> </a:t>
            </a:r>
            <a:r>
              <a:rPr lang="en-US" altLang="ko-KR" b="0" dirty="0" err="1">
                <a:latin typeface="SamsungOne-400" panose="020B0503030303020204" pitchFamily="34" charset="0"/>
              </a:rPr>
              <a:t>là</a:t>
            </a:r>
            <a:r>
              <a:rPr lang="en-US" altLang="ko-KR" b="0" dirty="0">
                <a:latin typeface="SamsungOne-400" panose="020B0503030303020204" pitchFamily="34" charset="0"/>
              </a:rPr>
              <a:t> </a:t>
            </a:r>
            <a:r>
              <a:rPr lang="en-US" altLang="ko-KR" b="0" dirty="0" err="1">
                <a:latin typeface="SamsungOne-400" panose="020B0503030303020204" pitchFamily="34" charset="0"/>
              </a:rPr>
              <a:t>một</a:t>
            </a:r>
            <a:r>
              <a:rPr lang="en-US" altLang="ko-KR" b="0" dirty="0">
                <a:latin typeface="SamsungOne-400" panose="020B0503030303020204" pitchFamily="34" charset="0"/>
              </a:rPr>
              <a:t> </a:t>
            </a:r>
            <a:r>
              <a:rPr lang="en-US" altLang="ko-KR" b="0" dirty="0" err="1">
                <a:latin typeface="SamsungOne-400" panose="020B0503030303020204" pitchFamily="34" charset="0"/>
              </a:rPr>
              <a:t>cái</a:t>
            </a:r>
            <a:r>
              <a:rPr lang="en-US" altLang="ko-KR" b="0" dirty="0">
                <a:latin typeface="SamsungOne-400" panose="020B0503030303020204" pitchFamily="34" charset="0"/>
              </a:rPr>
              <a:t> </a:t>
            </a:r>
            <a:r>
              <a:rPr lang="en-US" altLang="ko-KR" b="0" dirty="0" err="1">
                <a:latin typeface="SamsungOne-400" panose="020B0503030303020204" pitchFamily="34" charset="0"/>
              </a:rPr>
              <a:t>nhìn</a:t>
            </a:r>
            <a:r>
              <a:rPr lang="en-US" altLang="ko-KR" b="0" dirty="0">
                <a:latin typeface="SamsungOne-400" panose="020B0503030303020204" pitchFamily="34" charset="0"/>
              </a:rPr>
              <a:t> </a:t>
            </a:r>
            <a:r>
              <a:rPr lang="en-US" altLang="ko-KR" b="0" dirty="0" err="1">
                <a:latin typeface="SamsungOne-400" panose="020B0503030303020204" pitchFamily="34" charset="0"/>
              </a:rPr>
              <a:t>cấp</a:t>
            </a:r>
            <a:r>
              <a:rPr lang="en-US" altLang="ko-KR" b="0" dirty="0">
                <a:latin typeface="SamsungOne-400" panose="020B0503030303020204" pitchFamily="34" charset="0"/>
              </a:rPr>
              <a:t> </a:t>
            </a:r>
            <a:r>
              <a:rPr lang="en-US" altLang="ko-KR" b="0" dirty="0" err="1">
                <a:latin typeface="SamsungOne-400" panose="020B0503030303020204" pitchFamily="34" charset="0"/>
              </a:rPr>
              <a:t>cao</a:t>
            </a:r>
            <a:r>
              <a:rPr lang="en-US" altLang="ko-KR" b="0" dirty="0">
                <a:latin typeface="SamsungOne-400" panose="020B0503030303020204" pitchFamily="34" charset="0"/>
              </a:rPr>
              <a:t> </a:t>
            </a:r>
            <a:r>
              <a:rPr lang="en-US" altLang="ko-KR" b="0" dirty="0" err="1">
                <a:latin typeface="SamsungOne-400" panose="020B0503030303020204" pitchFamily="34" charset="0"/>
              </a:rPr>
              <a:t>về</a:t>
            </a:r>
            <a:r>
              <a:rPr lang="en-US" altLang="ko-KR" b="0" dirty="0">
                <a:latin typeface="SamsungOne-400" panose="020B0503030303020204" pitchFamily="34" charset="0"/>
              </a:rPr>
              <a:t> </a:t>
            </a:r>
            <a:r>
              <a:rPr lang="en-US" altLang="ko-KR" b="0" dirty="0" err="1">
                <a:latin typeface="SamsungOne-400" panose="020B0503030303020204" pitchFamily="34" charset="0"/>
              </a:rPr>
              <a:t>những</a:t>
            </a:r>
            <a:r>
              <a:rPr lang="en-US" altLang="ko-KR" b="0" dirty="0">
                <a:latin typeface="SamsungOne-400" panose="020B0503030303020204" pitchFamily="34" charset="0"/>
              </a:rPr>
              <a:t> </a:t>
            </a:r>
            <a:r>
              <a:rPr lang="en-US" altLang="ko-KR" b="0" dirty="0" err="1">
                <a:latin typeface="SamsungOne-400" panose="020B0503030303020204" pitchFamily="34" charset="0"/>
              </a:rPr>
              <a:t>gì</a:t>
            </a:r>
            <a:r>
              <a:rPr lang="en-US" altLang="ko-KR" b="0" dirty="0">
                <a:latin typeface="SamsungOne-400" panose="020B0503030303020204" pitchFamily="34" charset="0"/>
              </a:rPr>
              <a:t> </a:t>
            </a:r>
            <a:r>
              <a:rPr lang="en-US" altLang="ko-KR" b="0" dirty="0" err="1">
                <a:latin typeface="SamsungOne-400" panose="020B0503030303020204" pitchFamily="34" charset="0"/>
              </a:rPr>
              <a:t>NiFi</a:t>
            </a:r>
            <a:r>
              <a:rPr lang="en-US" altLang="ko-KR" b="0" dirty="0">
                <a:latin typeface="SamsungOne-400" panose="020B0503030303020204" pitchFamily="34" charset="0"/>
              </a:rPr>
              <a:t> </a:t>
            </a:r>
            <a:r>
              <a:rPr lang="en-US" altLang="ko-KR" b="0" dirty="0" err="1">
                <a:latin typeface="SamsungOne-400" panose="020B0503030303020204" pitchFamily="34" charset="0"/>
              </a:rPr>
              <a:t>cung</a:t>
            </a:r>
            <a:r>
              <a:rPr lang="en-US" altLang="ko-KR" b="0" dirty="0">
                <a:latin typeface="SamsungOne-400" panose="020B0503030303020204" pitchFamily="34" charset="0"/>
              </a:rPr>
              <a:t> </a:t>
            </a:r>
            <a:r>
              <a:rPr lang="en-US" altLang="ko-KR" b="0" dirty="0" err="1">
                <a:latin typeface="SamsungOne-400" panose="020B0503030303020204" pitchFamily="34" charset="0"/>
              </a:rPr>
              <a:t>cấp</a:t>
            </a:r>
            <a:r>
              <a:rPr lang="en-US" altLang="ko-KR" b="0" dirty="0">
                <a:latin typeface="SamsungOne-400" panose="020B0503030303020204" pitchFamily="34" charset="0"/>
              </a:rPr>
              <a:t>.</a:t>
            </a:r>
          </a:p>
          <a:p>
            <a:pPr>
              <a:defRPr/>
            </a:pPr>
            <a:r>
              <a:rPr lang="en-US" altLang="ko-KR" b="0" dirty="0" err="1">
                <a:latin typeface="SamsungOne-400" panose="020B0503030303020204" pitchFamily="34" charset="0"/>
              </a:rPr>
              <a:t>Chúng</a:t>
            </a:r>
            <a:r>
              <a:rPr lang="en-US" altLang="ko-KR" b="0" dirty="0">
                <a:latin typeface="SamsungOne-400" panose="020B0503030303020204" pitchFamily="34" charset="0"/>
              </a:rPr>
              <a:t> ta </a:t>
            </a:r>
            <a:r>
              <a:rPr lang="en-US" altLang="ko-KR" b="0" dirty="0" err="1">
                <a:latin typeface="SamsungOne-400" panose="020B0503030303020204" pitchFamily="34" charset="0"/>
              </a:rPr>
              <a:t>không</a:t>
            </a:r>
            <a:r>
              <a:rPr lang="en-US" altLang="ko-KR" b="0" dirty="0">
                <a:latin typeface="SamsungOne-400" panose="020B0503030303020204" pitchFamily="34" charset="0"/>
              </a:rPr>
              <a:t> </a:t>
            </a:r>
            <a:r>
              <a:rPr lang="en-US" altLang="ko-KR" b="0" dirty="0" err="1">
                <a:latin typeface="SamsungOne-400" panose="020B0503030303020204" pitchFamily="34" charset="0"/>
              </a:rPr>
              <a:t>thảo</a:t>
            </a:r>
            <a:r>
              <a:rPr lang="en-US" altLang="ko-KR" b="0" dirty="0">
                <a:latin typeface="SamsungOne-400" panose="020B0503030303020204" pitchFamily="34" charset="0"/>
              </a:rPr>
              <a:t> </a:t>
            </a:r>
            <a:r>
              <a:rPr lang="en-US" altLang="ko-KR" b="0" dirty="0" err="1">
                <a:latin typeface="SamsungOne-400" panose="020B0503030303020204" pitchFamily="34" charset="0"/>
              </a:rPr>
              <a:t>luận</a:t>
            </a:r>
            <a:r>
              <a:rPr lang="en-US" altLang="ko-KR" b="0" dirty="0">
                <a:latin typeface="SamsungOne-400" panose="020B0503030303020204" pitchFamily="34" charset="0"/>
              </a:rPr>
              <a:t> chi </a:t>
            </a:r>
            <a:r>
              <a:rPr lang="en-US" altLang="ko-KR" b="0" dirty="0" err="1">
                <a:latin typeface="SamsungOne-400" panose="020B0503030303020204" pitchFamily="34" charset="0"/>
              </a:rPr>
              <a:t>tiết</a:t>
            </a:r>
            <a:r>
              <a:rPr lang="en-US" altLang="ko-KR" b="0" dirty="0">
                <a:latin typeface="SamsungOne-400" panose="020B0503030303020204" pitchFamily="34" charset="0"/>
              </a:rPr>
              <a:t> </a:t>
            </a:r>
            <a:r>
              <a:rPr lang="en-US" altLang="ko-KR" b="0" dirty="0" err="1">
                <a:latin typeface="SamsungOne-400" panose="020B0503030303020204" pitchFamily="34" charset="0"/>
              </a:rPr>
              <a:t>thực</a:t>
            </a:r>
            <a:r>
              <a:rPr lang="en-US" altLang="ko-KR" b="0" dirty="0">
                <a:latin typeface="SamsungOne-400" panose="020B0503030303020204" pitchFamily="34" charset="0"/>
              </a:rPr>
              <a:t> </a:t>
            </a:r>
            <a:r>
              <a:rPr lang="en-US" altLang="ko-KR" b="0" dirty="0" err="1">
                <a:latin typeface="SamsungOne-400" panose="020B0503030303020204" pitchFamily="34" charset="0"/>
              </a:rPr>
              <a:t>tế</a:t>
            </a:r>
            <a:r>
              <a:rPr lang="en-US" altLang="ko-KR" b="0" dirty="0">
                <a:latin typeface="SamsungOne-400" panose="020B0503030303020204" pitchFamily="34" charset="0"/>
              </a:rPr>
              <a:t> </a:t>
            </a:r>
            <a:r>
              <a:rPr lang="en-US" altLang="ko-KR" b="0" dirty="0" err="1">
                <a:latin typeface="SamsungOne-400" panose="020B0503030303020204" pitchFamily="34" charset="0"/>
              </a:rPr>
              <a:t>của</a:t>
            </a:r>
            <a:r>
              <a:rPr lang="en-US" altLang="ko-KR" b="0" dirty="0">
                <a:latin typeface="SamsungOne-400" panose="020B0503030303020204" pitchFamily="34" charset="0"/>
              </a:rPr>
              <a:t> </a:t>
            </a:r>
            <a:r>
              <a:rPr lang="en-US" altLang="ko-KR" b="0" dirty="0" err="1">
                <a:latin typeface="SamsungOne-400" panose="020B0503030303020204" pitchFamily="34" charset="0"/>
              </a:rPr>
              <a:t>các</a:t>
            </a:r>
            <a:r>
              <a:rPr lang="en-US" altLang="ko-KR" b="0" dirty="0">
                <a:latin typeface="SamsungOne-400" panose="020B0503030303020204" pitchFamily="34" charset="0"/>
              </a:rPr>
              <a:t> </a:t>
            </a:r>
            <a:r>
              <a:rPr lang="en-US" altLang="ko-KR" b="0" dirty="0" err="1">
                <a:latin typeface="SamsungOne-400" panose="020B0503030303020204" pitchFamily="34" charset="0"/>
              </a:rPr>
              <a:t>công</a:t>
            </a:r>
            <a:r>
              <a:rPr lang="en-US" altLang="ko-KR" b="0" dirty="0">
                <a:latin typeface="SamsungOne-400" panose="020B0503030303020204" pitchFamily="34" charset="0"/>
              </a:rPr>
              <a:t> </a:t>
            </a:r>
            <a:r>
              <a:rPr lang="en-US" altLang="ko-KR" b="0" dirty="0" err="1">
                <a:latin typeface="SamsungOne-400" panose="020B0503030303020204" pitchFamily="34" charset="0"/>
              </a:rPr>
              <a:t>cụ</a:t>
            </a:r>
            <a:r>
              <a:rPr lang="en-US" altLang="ko-KR" b="0" dirty="0">
                <a:latin typeface="SamsungOne-400" panose="020B0503030303020204" pitchFamily="34" charset="0"/>
              </a:rPr>
              <a:t>.</a:t>
            </a:r>
          </a:p>
          <a:p>
            <a:pPr>
              <a:defRPr/>
            </a:pPr>
            <a:endParaRPr lang="en-US" altLang="ko-KR" b="0" u="none" dirty="0">
              <a:latin typeface="SamsungOne-400" panose="020B0503030303020204" pitchFamily="34" charset="0"/>
            </a:endParaRPr>
          </a:p>
          <a:p>
            <a:pPr>
              <a:defRPr/>
            </a:pPr>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p>
          <a:p>
            <a:pPr>
              <a:defRPr/>
            </a:pPr>
            <a:r>
              <a:rPr lang="vi-VN" sz="1200" b="0" kern="1200" dirty="0">
                <a:solidFill>
                  <a:schemeClr val="tx1"/>
                </a:solidFill>
                <a:latin typeface="SamsungOne-400" panose="020B0503030303020204" pitchFamily="34" charset="0"/>
                <a:ea typeface="+mn-ea"/>
                <a:cs typeface="+mn-cs"/>
              </a:rPr>
              <a:t>Quản lý luồng NiFi cung cấp phân phối được đảm bảo thông qua việc sử dụng WAL (ghi nhật ký ghi trước).</a:t>
            </a:r>
          </a:p>
          <a:p>
            <a:pPr>
              <a:defRPr/>
            </a:pPr>
            <a:r>
              <a:rPr lang="vi-VN" sz="1200" b="0" kern="1200" dirty="0">
                <a:solidFill>
                  <a:schemeClr val="tx1"/>
                </a:solidFill>
                <a:latin typeface="SamsungOne-400" panose="020B0503030303020204" pitchFamily="34" charset="0"/>
                <a:ea typeface="+mn-ea"/>
                <a:cs typeface="+mn-cs"/>
              </a:rPr>
              <a:t>Việc mất dữ liệu do dữ liệu dồn dập được xử lý bằng cách lưu vào bộ nhớ đệm trên tất cả các kết nối cũng như áp suất ngược.</a:t>
            </a:r>
          </a:p>
          <a:p>
            <a:pPr>
              <a:defRPr/>
            </a:pPr>
            <a:r>
              <a:rPr lang="vi-VN" sz="1200" b="0" kern="1200" dirty="0">
                <a:solidFill>
                  <a:schemeClr val="tx1"/>
                </a:solidFill>
                <a:latin typeface="SamsungOne-400" panose="020B0503030303020204" pitchFamily="34" charset="0"/>
                <a:ea typeface="+mn-ea"/>
                <a:cs typeface="+mn-cs"/>
              </a:rPr>
              <a:t>Ở áp suất ngược, bạn thiết lập số liệu thống kê tối đa mà nếu đạt quá mức sẽ kích hoạt áp suất ngược.</a:t>
            </a:r>
          </a:p>
          <a:p>
            <a:pPr>
              <a:defRPr/>
            </a:pPr>
            <a:r>
              <a:rPr lang="vi-VN" sz="1200" b="0" kern="1200" dirty="0">
                <a:solidFill>
                  <a:schemeClr val="tx1"/>
                </a:solidFill>
                <a:latin typeface="SamsungOne-400" panose="020B0503030303020204" pitchFamily="34" charset="0"/>
                <a:ea typeface="+mn-ea"/>
                <a:cs typeface="+mn-cs"/>
              </a:rPr>
              <a:t>Tính năng này ngăn bộ xử lý ngược dòng gửi thêm bất kỳ tệp luồng nào một cách hiệu quả cho đến khi bộ đệm hàng đợi kết nối được rút cạn đến mức có thể chấp nhận được.</a:t>
            </a:r>
          </a:p>
          <a:p>
            <a:pPr>
              <a:defRPr/>
            </a:pPr>
            <a:r>
              <a:rPr lang="vi-VN" sz="1200" b="0" kern="1200" dirty="0">
                <a:solidFill>
                  <a:schemeClr val="tx1"/>
                </a:solidFill>
                <a:latin typeface="SamsungOne-400" panose="020B0503030303020204" pitchFamily="34" charset="0"/>
                <a:ea typeface="+mn-ea"/>
                <a:cs typeface="+mn-cs"/>
              </a:rPr>
              <a:t>Các tệp luồng xếp hàng trong bộ đệm có thể được xử lý với nhiều cài đặt ưu tiên khác nhau từ đơn giản như FIFO đến cũ nhất, v.v.</a:t>
            </a:r>
          </a:p>
          <a:p>
            <a:pPr>
              <a:defRPr/>
            </a:pPr>
            <a:r>
              <a:rPr lang="vi-VN" sz="1200" b="0" kern="1200" dirty="0">
                <a:solidFill>
                  <a:schemeClr val="tx1"/>
                </a:solidFill>
                <a:latin typeface="SamsungOne-400" panose="020B0503030303020204" pitchFamily="34" charset="0"/>
                <a:ea typeface="+mn-ea"/>
                <a:cs typeface="+mn-cs"/>
              </a:rPr>
              <a:t>Ngoài các ưu tiên, bạn cũng có thể thiết lập các yếu tố quản lý luồng sẽ ảnh hưởng đến QoS.</a:t>
            </a:r>
          </a:p>
          <a:p>
            <a:pPr>
              <a:defRPr/>
            </a:pPr>
            <a:r>
              <a:rPr lang="vi-VN" sz="1200" b="0" kern="1200" dirty="0">
                <a:solidFill>
                  <a:schemeClr val="tx1"/>
                </a:solidFill>
                <a:latin typeface="SamsungOne-400" panose="020B0503030303020204" pitchFamily="34" charset="0"/>
                <a:ea typeface="+mn-ea"/>
                <a:cs typeface="+mn-cs"/>
              </a:rPr>
              <a:t>Trong một số phần của quy trình, chúng t</a:t>
            </a:r>
            <a:r>
              <a:rPr lang="en-US" sz="1200" b="0" kern="1200" dirty="0">
                <a:solidFill>
                  <a:schemeClr val="tx1"/>
                </a:solidFill>
                <a:latin typeface="SamsungOne-400" panose="020B0503030303020204" pitchFamily="34" charset="0"/>
                <a:ea typeface="+mn-ea"/>
                <a:cs typeface="+mn-cs"/>
              </a:rPr>
              <a:t>a</a:t>
            </a:r>
            <a:r>
              <a:rPr lang="vi-VN" sz="1200" b="0" kern="1200" dirty="0">
                <a:solidFill>
                  <a:schemeClr val="tx1"/>
                </a:solidFill>
                <a:latin typeface="SamsungOne-400" panose="020B0503030303020204" pitchFamily="34" charset="0"/>
                <a:ea typeface="+mn-ea"/>
                <a:cs typeface="+mn-cs"/>
              </a:rPr>
              <a:t> không thể mất bất kỳ dữ liệu nào. Trong một số luồng, (chẳng hạn như âm thanh hoặc video), một số mất mát có thể chấp nhận được và thay vào đó, chúng tôi có thể ưu tiên độ trễ hoặc thông lượng.</a:t>
            </a:r>
            <a:endParaRPr lang="en-US" sz="1200" b="0" kern="1200" dirty="0">
              <a:solidFill>
                <a:schemeClr val="tx1"/>
              </a:solidFill>
              <a:latin typeface="SamsungOne-400" panose="020B0503030303020204" pitchFamily="34" charset="0"/>
              <a:ea typeface="+mn-ea"/>
              <a:cs typeface="+mn-cs"/>
            </a:endParaRPr>
          </a:p>
          <a:p>
            <a:pPr>
              <a:defRPr/>
            </a:pPr>
            <a:endParaRPr lang="en-KR" altLang="ko-Kore-KR" sz="1200" b="1" kern="1200" dirty="0">
              <a:solidFill>
                <a:schemeClr val="tx1"/>
              </a:solidFill>
              <a:latin typeface="SamsungOne-400" panose="020B0503030303020204" pitchFamily="34" charset="0"/>
              <a:ea typeface="+mn-ea"/>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sz="1200" b="1" kern="1200" dirty="0">
                <a:solidFill>
                  <a:schemeClr val="tx1"/>
                </a:solidFill>
                <a:latin typeface="SamsungOne-400" panose="020B0503030303020204" pitchFamily="34" charset="0"/>
                <a:ea typeface="+mn-ea"/>
                <a:cs typeface="+mn-cs"/>
              </a:rPr>
              <a:t>[Reference]</a:t>
            </a:r>
            <a:endParaRPr lang="en-KR" sz="1200" b="1" kern="1200" dirty="0">
              <a:solidFill>
                <a:schemeClr val="tx1"/>
              </a:solidFill>
              <a:latin typeface="SamsungOne-400" panose="020B0503030303020204" pitchFamily="34" charset="0"/>
            </a:endParaRPr>
          </a:p>
          <a:p>
            <a:r>
              <a:rPr lang="en-US" altLang="ko-KR" sz="1200" kern="1200" dirty="0">
                <a:solidFill>
                  <a:schemeClr val="tx1"/>
                </a:solidFill>
                <a:latin typeface="SamsungOne-400" panose="020B0503030303020204" pitchFamily="34" charset="0"/>
                <a:cs typeface="+mn-cs"/>
              </a:rPr>
              <a:t>https://nifi.apache.org/docs.html</a:t>
            </a:r>
            <a:endParaRPr lang="en-US" altLang="ko-KR" sz="1200" kern="1200" dirty="0">
              <a:solidFill>
                <a:schemeClr val="tx1"/>
              </a:solidFill>
              <a:latin typeface="SamsungOne-400" panose="020B0503030303020204" pitchFamily="34" charset="0"/>
            </a:endParaRPr>
          </a:p>
          <a:p>
            <a:endParaRPr lang="en-US" altLang="ko-KR" sz="1200" b="1" kern="1200" dirty="0">
              <a:solidFill>
                <a:schemeClr val="tx1"/>
              </a:solidFill>
              <a:latin typeface="SamsungOne-400" panose="020B0503030303020204" pitchFamily="34" charset="0"/>
              <a:cs typeface="+mn-cs"/>
            </a:endParaRPr>
          </a:p>
          <a:p>
            <a:endParaRPr lang="ko-KR" altLang="en-US" sz="1200" b="1" kern="1200" dirty="0">
              <a:solidFill>
                <a:schemeClr val="tx1"/>
              </a:solidFill>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67</a:t>
            </a:fld>
            <a:endParaRPr lang="ko-KR" altLang="en-US" dirty="0"/>
          </a:p>
        </p:txBody>
      </p:sp>
    </p:spTree>
    <p:extLst>
      <p:ext uri="{BB962C8B-B14F-4D97-AF65-F5344CB8AC3E}">
        <p14:creationId xmlns:p14="http://schemas.microsoft.com/office/powerpoint/2010/main" val="8146089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057275" y="720725"/>
            <a:ext cx="5200650" cy="3600450"/>
          </a:xfrm>
        </p:spPr>
      </p:sp>
      <p:sp>
        <p:nvSpPr>
          <p:cNvPr id="3" name="슬라이드 노트 개체 틀 2"/>
          <p:cNvSpPr>
            <a:spLocks noGrp="1"/>
          </p:cNvSpPr>
          <p:nvPr>
            <p:ph type="body" idx="1"/>
          </p:nvPr>
        </p:nvSpPr>
        <p:spPr/>
        <p:txBody>
          <a:bodyPr>
            <a:normAutofit/>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a:defRPr/>
            </a:pPr>
            <a:r>
              <a:rPr lang="en-US" altLang="ko-KR" b="0" dirty="0" err="1">
                <a:latin typeface="SamsungOne-400" panose="020B0503030303020204" pitchFamily="34" charset="0"/>
              </a:rPr>
              <a:t>Đây</a:t>
            </a:r>
            <a:r>
              <a:rPr lang="en-US" altLang="ko-KR" b="0" dirty="0">
                <a:latin typeface="SamsungOne-400" panose="020B0503030303020204" pitchFamily="34" charset="0"/>
              </a:rPr>
              <a:t> </a:t>
            </a:r>
            <a:r>
              <a:rPr lang="en-US" altLang="ko-KR" b="0" dirty="0" err="1">
                <a:latin typeface="SamsungOne-400" panose="020B0503030303020204" pitchFamily="34" charset="0"/>
              </a:rPr>
              <a:t>là</a:t>
            </a:r>
            <a:r>
              <a:rPr lang="en-US" altLang="ko-KR" b="0" dirty="0">
                <a:latin typeface="SamsungOne-400" panose="020B0503030303020204" pitchFamily="34" charset="0"/>
              </a:rPr>
              <a:t> </a:t>
            </a:r>
            <a:r>
              <a:rPr lang="en-US" altLang="ko-KR" b="0" dirty="0" err="1">
                <a:latin typeface="SamsungOne-400" panose="020B0503030303020204" pitchFamily="34" charset="0"/>
              </a:rPr>
              <a:t>một</a:t>
            </a:r>
            <a:r>
              <a:rPr lang="en-US" altLang="ko-KR" b="0" dirty="0">
                <a:latin typeface="SamsungOne-400" panose="020B0503030303020204" pitchFamily="34" charset="0"/>
              </a:rPr>
              <a:t> </a:t>
            </a:r>
            <a:r>
              <a:rPr lang="en-US" altLang="ko-KR" b="0" dirty="0" err="1">
                <a:latin typeface="SamsungOne-400" panose="020B0503030303020204" pitchFamily="34" charset="0"/>
              </a:rPr>
              <a:t>cái</a:t>
            </a:r>
            <a:r>
              <a:rPr lang="en-US" altLang="ko-KR" b="0" dirty="0">
                <a:latin typeface="SamsungOne-400" panose="020B0503030303020204" pitchFamily="34" charset="0"/>
              </a:rPr>
              <a:t> </a:t>
            </a:r>
            <a:r>
              <a:rPr lang="en-US" altLang="ko-KR" b="0" dirty="0" err="1">
                <a:latin typeface="SamsungOne-400" panose="020B0503030303020204" pitchFamily="34" charset="0"/>
              </a:rPr>
              <a:t>nhìn</a:t>
            </a:r>
            <a:r>
              <a:rPr lang="en-US" altLang="ko-KR" b="0" dirty="0">
                <a:latin typeface="SamsungOne-400" panose="020B0503030303020204" pitchFamily="34" charset="0"/>
              </a:rPr>
              <a:t> </a:t>
            </a:r>
            <a:r>
              <a:rPr lang="en-US" altLang="ko-KR" b="0" dirty="0" err="1">
                <a:latin typeface="SamsungOne-400" panose="020B0503030303020204" pitchFamily="34" charset="0"/>
              </a:rPr>
              <a:t>cao</a:t>
            </a:r>
            <a:r>
              <a:rPr lang="en-US" altLang="ko-KR" b="0" baseline="0" dirty="0">
                <a:latin typeface="SamsungOne-400" panose="020B0503030303020204" pitchFamily="34" charset="0"/>
              </a:rPr>
              <a:t> </a:t>
            </a:r>
            <a:r>
              <a:rPr lang="en-US" altLang="ko-KR" b="0" baseline="0" dirty="0" err="1">
                <a:latin typeface="SamsungOne-400" panose="020B0503030303020204" pitchFamily="34" charset="0"/>
              </a:rPr>
              <a:t>cấp</a:t>
            </a:r>
            <a:r>
              <a:rPr lang="en-US" altLang="ko-KR" b="0" dirty="0">
                <a:latin typeface="SamsungOne-400" panose="020B0503030303020204" pitchFamily="34" charset="0"/>
              </a:rPr>
              <a:t> </a:t>
            </a:r>
            <a:r>
              <a:rPr lang="en-US" altLang="ko-KR" b="0" dirty="0" err="1">
                <a:latin typeface="SamsungOne-400" panose="020B0503030303020204" pitchFamily="34" charset="0"/>
              </a:rPr>
              <a:t>về</a:t>
            </a:r>
            <a:r>
              <a:rPr lang="en-US" altLang="ko-KR" b="0" dirty="0">
                <a:latin typeface="SamsungOne-400" panose="020B0503030303020204" pitchFamily="34" charset="0"/>
              </a:rPr>
              <a:t> </a:t>
            </a:r>
            <a:r>
              <a:rPr lang="en-US" altLang="ko-KR" b="0" dirty="0" err="1">
                <a:latin typeface="SamsungOne-400" panose="020B0503030303020204" pitchFamily="34" charset="0"/>
              </a:rPr>
              <a:t>những</a:t>
            </a:r>
            <a:r>
              <a:rPr lang="en-US" altLang="ko-KR" b="0" dirty="0">
                <a:latin typeface="SamsungOne-400" panose="020B0503030303020204" pitchFamily="34" charset="0"/>
              </a:rPr>
              <a:t> </a:t>
            </a:r>
            <a:r>
              <a:rPr lang="en-US" altLang="ko-KR" b="0" dirty="0" err="1">
                <a:latin typeface="SamsungOne-400" panose="020B0503030303020204" pitchFamily="34" charset="0"/>
              </a:rPr>
              <a:t>gì</a:t>
            </a:r>
            <a:r>
              <a:rPr lang="en-US" altLang="ko-KR" b="0" dirty="0">
                <a:latin typeface="SamsungOne-400" panose="020B0503030303020204" pitchFamily="34" charset="0"/>
              </a:rPr>
              <a:t> </a:t>
            </a:r>
            <a:r>
              <a:rPr lang="en-US" altLang="ko-KR" b="0" dirty="0" err="1">
                <a:latin typeface="SamsungOne-400" panose="020B0503030303020204" pitchFamily="34" charset="0"/>
              </a:rPr>
              <a:t>NiFi</a:t>
            </a:r>
            <a:r>
              <a:rPr lang="en-US" altLang="ko-KR" b="0" dirty="0">
                <a:latin typeface="SamsungOne-400" panose="020B0503030303020204" pitchFamily="34" charset="0"/>
              </a:rPr>
              <a:t> </a:t>
            </a:r>
            <a:r>
              <a:rPr lang="en-US" altLang="ko-KR" b="0" dirty="0" err="1">
                <a:latin typeface="SamsungOne-400" panose="020B0503030303020204" pitchFamily="34" charset="0"/>
              </a:rPr>
              <a:t>cung</a:t>
            </a:r>
            <a:r>
              <a:rPr lang="en-US" altLang="ko-KR" b="0" dirty="0">
                <a:latin typeface="SamsungOne-400" panose="020B0503030303020204" pitchFamily="34" charset="0"/>
              </a:rPr>
              <a:t> </a:t>
            </a:r>
            <a:r>
              <a:rPr lang="en-US" altLang="ko-KR" b="0" dirty="0" err="1">
                <a:latin typeface="SamsungOne-400" panose="020B0503030303020204" pitchFamily="34" charset="0"/>
              </a:rPr>
              <a:t>cấp</a:t>
            </a:r>
            <a:r>
              <a:rPr lang="en-US" altLang="ko-KR" b="0" dirty="0">
                <a:latin typeface="SamsungOne-400" panose="020B0503030303020204" pitchFamily="34" charset="0"/>
              </a:rPr>
              <a:t>. </a:t>
            </a:r>
            <a:r>
              <a:rPr lang="en-US" altLang="ko-KR" b="0" dirty="0" err="1">
                <a:latin typeface="SamsungOne-400" panose="020B0503030303020204" pitchFamily="34" charset="0"/>
              </a:rPr>
              <a:t>Chúng</a:t>
            </a:r>
            <a:r>
              <a:rPr lang="en-US" altLang="ko-KR" b="0" dirty="0">
                <a:latin typeface="SamsungOne-400" panose="020B0503030303020204" pitchFamily="34" charset="0"/>
              </a:rPr>
              <a:t> </a:t>
            </a:r>
            <a:r>
              <a:rPr lang="en-US" altLang="ko-KR" b="0" dirty="0" err="1">
                <a:latin typeface="SamsungOne-400" panose="020B0503030303020204" pitchFamily="34" charset="0"/>
              </a:rPr>
              <a:t>tôi</a:t>
            </a:r>
            <a:r>
              <a:rPr lang="en-US" altLang="ko-KR" b="0" dirty="0">
                <a:latin typeface="SamsungOne-400" panose="020B0503030303020204" pitchFamily="34" charset="0"/>
              </a:rPr>
              <a:t> </a:t>
            </a:r>
            <a:r>
              <a:rPr lang="en-US" altLang="ko-KR" b="0" dirty="0" err="1">
                <a:latin typeface="SamsungOne-400" panose="020B0503030303020204" pitchFamily="34" charset="0"/>
              </a:rPr>
              <a:t>không</a:t>
            </a:r>
            <a:r>
              <a:rPr lang="en-US" altLang="ko-KR" b="0" dirty="0">
                <a:latin typeface="SamsungOne-400" panose="020B0503030303020204" pitchFamily="34" charset="0"/>
              </a:rPr>
              <a:t> </a:t>
            </a:r>
            <a:r>
              <a:rPr lang="en-US" altLang="ko-KR" b="0" dirty="0" err="1">
                <a:latin typeface="SamsungOne-400" panose="020B0503030303020204" pitchFamily="34" charset="0"/>
              </a:rPr>
              <a:t>thảo</a:t>
            </a:r>
            <a:r>
              <a:rPr lang="en-US" altLang="ko-KR" b="0" dirty="0">
                <a:latin typeface="SamsungOne-400" panose="020B0503030303020204" pitchFamily="34" charset="0"/>
              </a:rPr>
              <a:t> </a:t>
            </a:r>
            <a:r>
              <a:rPr lang="en-US" altLang="ko-KR" b="0" dirty="0" err="1">
                <a:latin typeface="SamsungOne-400" panose="020B0503030303020204" pitchFamily="34" charset="0"/>
              </a:rPr>
              <a:t>luận</a:t>
            </a:r>
            <a:r>
              <a:rPr lang="en-US" altLang="ko-KR" b="0" dirty="0">
                <a:latin typeface="SamsungOne-400" panose="020B0503030303020204" pitchFamily="34" charset="0"/>
              </a:rPr>
              <a:t> chi </a:t>
            </a:r>
            <a:r>
              <a:rPr lang="en-US" altLang="ko-KR" b="0" dirty="0" err="1">
                <a:latin typeface="SamsungOne-400" panose="020B0503030303020204" pitchFamily="34" charset="0"/>
              </a:rPr>
              <a:t>tiết</a:t>
            </a:r>
            <a:r>
              <a:rPr lang="en-US" altLang="ko-KR" b="0" dirty="0">
                <a:latin typeface="SamsungOne-400" panose="020B0503030303020204" pitchFamily="34" charset="0"/>
              </a:rPr>
              <a:t> </a:t>
            </a:r>
            <a:r>
              <a:rPr lang="en-US" altLang="ko-KR" b="0" dirty="0" err="1">
                <a:latin typeface="SamsungOne-400" panose="020B0503030303020204" pitchFamily="34" charset="0"/>
              </a:rPr>
              <a:t>thực</a:t>
            </a:r>
            <a:r>
              <a:rPr lang="en-US" altLang="ko-KR" b="0" dirty="0">
                <a:latin typeface="SamsungOne-400" panose="020B0503030303020204" pitchFamily="34" charset="0"/>
              </a:rPr>
              <a:t> </a:t>
            </a:r>
            <a:r>
              <a:rPr lang="en-US" altLang="ko-KR" b="0" dirty="0" err="1">
                <a:latin typeface="SamsungOne-400" panose="020B0503030303020204" pitchFamily="34" charset="0"/>
              </a:rPr>
              <a:t>tế</a:t>
            </a:r>
            <a:r>
              <a:rPr lang="en-US" altLang="ko-KR" b="0" dirty="0">
                <a:latin typeface="SamsungOne-400" panose="020B0503030303020204" pitchFamily="34" charset="0"/>
              </a:rPr>
              <a:t> </a:t>
            </a:r>
            <a:r>
              <a:rPr lang="en-US" altLang="ko-KR" b="0" dirty="0" err="1">
                <a:latin typeface="SamsungOne-400" panose="020B0503030303020204" pitchFamily="34" charset="0"/>
              </a:rPr>
              <a:t>của</a:t>
            </a:r>
            <a:r>
              <a:rPr lang="en-US" altLang="ko-KR" b="0" dirty="0">
                <a:latin typeface="SamsungOne-400" panose="020B0503030303020204" pitchFamily="34" charset="0"/>
              </a:rPr>
              <a:t> </a:t>
            </a:r>
            <a:r>
              <a:rPr lang="en-US" altLang="ko-KR" b="0" dirty="0" err="1">
                <a:latin typeface="SamsungOne-400" panose="020B0503030303020204" pitchFamily="34" charset="0"/>
              </a:rPr>
              <a:t>các</a:t>
            </a:r>
            <a:r>
              <a:rPr lang="en-US" altLang="ko-KR" b="0" dirty="0">
                <a:latin typeface="SamsungOne-400" panose="020B0503030303020204" pitchFamily="34" charset="0"/>
              </a:rPr>
              <a:t> </a:t>
            </a:r>
            <a:r>
              <a:rPr lang="en-US" altLang="ko-KR" b="0" dirty="0" err="1">
                <a:latin typeface="SamsungOne-400" panose="020B0503030303020204" pitchFamily="34" charset="0"/>
              </a:rPr>
              <a:t>công</a:t>
            </a:r>
            <a:r>
              <a:rPr lang="en-US" altLang="ko-KR" b="0" dirty="0">
                <a:latin typeface="SamsungOne-400" panose="020B0503030303020204" pitchFamily="34" charset="0"/>
              </a:rPr>
              <a:t> </a:t>
            </a:r>
            <a:r>
              <a:rPr lang="en-US" altLang="ko-KR" b="0" dirty="0" err="1">
                <a:latin typeface="SamsungOne-400" panose="020B0503030303020204" pitchFamily="34" charset="0"/>
              </a:rPr>
              <a:t>cụ</a:t>
            </a:r>
            <a:r>
              <a:rPr lang="en-US" altLang="ko-KR" b="0" dirty="0">
                <a:latin typeface="SamsungOne-400" panose="020B0503030303020204" pitchFamily="34" charset="0"/>
              </a:rPr>
              <a:t>.</a:t>
            </a:r>
          </a:p>
          <a:p>
            <a:pPr>
              <a:defRPr/>
            </a:pPr>
            <a:endParaRPr lang="en-US" altLang="ko-KR" b="0" dirty="0">
              <a:latin typeface="SamsungOne-400" panose="020B0503030303020204" pitchFamily="34" charset="0"/>
            </a:endParaRPr>
          </a:p>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p>
          <a:p>
            <a:pPr>
              <a:defRPr/>
            </a:pPr>
            <a:r>
              <a:rPr lang="vi-VN" sz="1200" b="0" kern="1200" dirty="0">
                <a:solidFill>
                  <a:schemeClr val="tx1"/>
                </a:solidFill>
                <a:latin typeface="SamsungOne-400" panose="020B0503030303020204" pitchFamily="34" charset="0"/>
                <a:ea typeface="+mn-ea"/>
                <a:cs typeface="+mn-cs"/>
              </a:rPr>
              <a:t>Người dùng tạo các luồng dữ liệu bằng lệnh và điều khiển trực quan (nhấp và kéo, v.v.).</a:t>
            </a:r>
          </a:p>
          <a:p>
            <a:pPr>
              <a:defRPr/>
            </a:pPr>
            <a:r>
              <a:rPr lang="vi-VN" sz="1200" b="0" kern="1200" dirty="0">
                <a:solidFill>
                  <a:schemeClr val="tx1"/>
                </a:solidFill>
                <a:latin typeface="SamsungOne-400" panose="020B0503030303020204" pitchFamily="34" charset="0"/>
                <a:ea typeface="+mn-ea"/>
                <a:cs typeface="+mn-cs"/>
              </a:rPr>
              <a:t>Bạn có thể tạo và lưu các quy trình thường dùng làm mẫu để sử dụng lại. Ngoài ra, NiFi tự động theo dõi lịch sử FlowFile của dữ liệu để chúng t</a:t>
            </a:r>
            <a:r>
              <a:rPr lang="en-US" sz="1200" b="0" kern="1200" dirty="0">
                <a:solidFill>
                  <a:schemeClr val="tx1"/>
                </a:solidFill>
                <a:latin typeface="SamsungOne-400" panose="020B0503030303020204" pitchFamily="34" charset="0"/>
                <a:ea typeface="+mn-ea"/>
                <a:cs typeface="+mn-cs"/>
              </a:rPr>
              <a:t>a</a:t>
            </a:r>
            <a:r>
              <a:rPr lang="vi-VN" sz="1200" b="0" kern="1200" dirty="0">
                <a:solidFill>
                  <a:schemeClr val="tx1"/>
                </a:solidFill>
                <a:latin typeface="SamsungOne-400" panose="020B0503030303020204" pitchFamily="34" charset="0"/>
                <a:ea typeface="+mn-ea"/>
                <a:cs typeface="+mn-cs"/>
              </a:rPr>
              <a:t> có thể dễ dàng theo dõi dòng dữ liệu. (Dữ liệu đã được sửa đổi, sao chép, truy cập như thế nào, v.v.)</a:t>
            </a:r>
            <a:endParaRPr lang="en-US" sz="1200" b="0" kern="1200" dirty="0">
              <a:solidFill>
                <a:schemeClr val="tx1"/>
              </a:solidFill>
              <a:latin typeface="SamsungOne-400" panose="020B0503030303020204" pitchFamily="34" charset="0"/>
              <a:ea typeface="+mn-ea"/>
              <a:cs typeface="+mn-cs"/>
            </a:endParaRPr>
          </a:p>
          <a:p>
            <a:pPr>
              <a:defRPr/>
            </a:pPr>
            <a:endParaRPr lang="en-US" sz="1200" b="0" kern="1200" dirty="0">
              <a:solidFill>
                <a:schemeClr val="tx1"/>
              </a:solidFill>
              <a:latin typeface="SamsungOne-400" panose="020B0503030303020204" pitchFamily="34" charset="0"/>
              <a:ea typeface="+mn-ea"/>
              <a:cs typeface="+mn-cs"/>
            </a:endParaRPr>
          </a:p>
          <a:p>
            <a:pPr>
              <a:defRPr/>
            </a:pPr>
            <a:r>
              <a:rPr lang="en-KR" sz="1200" b="1" kern="1200" dirty="0">
                <a:solidFill>
                  <a:schemeClr val="tx1"/>
                </a:solidFill>
                <a:latin typeface="SamsungOne-400" panose="020B0503030303020204" pitchFamily="34" charset="0"/>
                <a:ea typeface="+mn-ea"/>
                <a:cs typeface="+mn-cs"/>
              </a:rPr>
              <a:t>[</a:t>
            </a:r>
            <a:r>
              <a:rPr lang="en-US" sz="1200" b="1" kern="1200" dirty="0" err="1">
                <a:solidFill>
                  <a:schemeClr val="tx1"/>
                </a:solidFill>
                <a:latin typeface="SamsungOne-400" panose="020B0503030303020204" pitchFamily="34" charset="0"/>
                <a:ea typeface="+mn-ea"/>
                <a:cs typeface="+mn-cs"/>
              </a:rPr>
              <a:t>Tài</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liệu</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tham</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khảo</a:t>
            </a:r>
            <a:r>
              <a:rPr lang="en-KR" sz="1200" b="1" kern="1200" dirty="0">
                <a:solidFill>
                  <a:schemeClr val="tx1"/>
                </a:solidFill>
                <a:latin typeface="SamsungOne-400" panose="020B0503030303020204" pitchFamily="34" charset="0"/>
                <a:ea typeface="+mn-ea"/>
                <a:cs typeface="+mn-cs"/>
              </a:rPr>
              <a:t>]</a:t>
            </a:r>
            <a:endParaRPr lang="en-KR" sz="1200" b="1" kern="1200" dirty="0">
              <a:solidFill>
                <a:schemeClr val="tx1"/>
              </a:solidFill>
              <a:latin typeface="SamsungOne-400" panose="020B0503030303020204" pitchFamily="34" charset="0"/>
            </a:endParaRPr>
          </a:p>
          <a:p>
            <a:r>
              <a:rPr lang="en-US" altLang="ko-KR" sz="1200" kern="1200" dirty="0">
                <a:solidFill>
                  <a:schemeClr val="tx1"/>
                </a:solidFill>
                <a:latin typeface="SamsungOne-400" panose="020B0503030303020204" pitchFamily="34" charset="0"/>
                <a:cs typeface="+mn-cs"/>
              </a:rPr>
              <a:t>https://nifi.apache.org/docs.html</a:t>
            </a:r>
            <a:endParaRPr lang="en-US" altLang="ko-KR" sz="1200" kern="1200" dirty="0">
              <a:solidFill>
                <a:schemeClr val="tx1"/>
              </a:solidFill>
              <a:latin typeface="SamsungOne-400" panose="020B0503030303020204" pitchFamily="34" charset="0"/>
            </a:endParaRPr>
          </a:p>
          <a:p>
            <a:endParaRPr lang="en-US" altLang="ko-KR" sz="1200" b="1" kern="1200" dirty="0">
              <a:solidFill>
                <a:schemeClr val="tx1"/>
              </a:solidFill>
              <a:latin typeface="SamsungOne-400" panose="020B0503030303020204" pitchFamily="34" charset="0"/>
              <a:cs typeface="+mn-cs"/>
            </a:endParaRPr>
          </a:p>
          <a:p>
            <a:endParaRPr lang="ko-KR" altLang="en-US" sz="1200" b="1" kern="1200" dirty="0">
              <a:solidFill>
                <a:schemeClr val="tx1"/>
              </a:solidFill>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68</a:t>
            </a:fld>
            <a:endParaRPr lang="ko-KR" altLang="en-US" dirty="0"/>
          </a:p>
        </p:txBody>
      </p:sp>
    </p:spTree>
    <p:extLst>
      <p:ext uri="{BB962C8B-B14F-4D97-AF65-F5344CB8AC3E}">
        <p14:creationId xmlns:p14="http://schemas.microsoft.com/office/powerpoint/2010/main" val="2985670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057275" y="720725"/>
            <a:ext cx="5200650" cy="3600450"/>
          </a:xfrm>
        </p:spPr>
      </p:sp>
      <p:sp>
        <p:nvSpPr>
          <p:cNvPr id="3" name="슬라이드 노트 개체 틀 2"/>
          <p:cNvSpPr>
            <a:spLocks noGrp="1"/>
          </p:cNvSpPr>
          <p:nvPr>
            <p:ph type="body" idx="1"/>
          </p:nvPr>
        </p:nvSpPr>
        <p:spPr/>
        <p:txBody>
          <a:bodyPr>
            <a:normAutofit/>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a:defRPr/>
            </a:pPr>
            <a:r>
              <a:rPr lang="en-US" altLang="ko-KR" b="0" dirty="0" err="1">
                <a:latin typeface="SamsungOne-400" panose="020B0503030303020204" pitchFamily="34" charset="0"/>
              </a:rPr>
              <a:t>Đây</a:t>
            </a:r>
            <a:r>
              <a:rPr lang="en-US" altLang="ko-KR" b="0" dirty="0">
                <a:latin typeface="SamsungOne-400" panose="020B0503030303020204" pitchFamily="34" charset="0"/>
              </a:rPr>
              <a:t> </a:t>
            </a:r>
            <a:r>
              <a:rPr lang="en-US" altLang="ko-KR" b="0" dirty="0" err="1">
                <a:latin typeface="SamsungOne-400" panose="020B0503030303020204" pitchFamily="34" charset="0"/>
              </a:rPr>
              <a:t>là</a:t>
            </a:r>
            <a:r>
              <a:rPr lang="en-US" altLang="ko-KR" b="0" dirty="0">
                <a:latin typeface="SamsungOne-400" panose="020B0503030303020204" pitchFamily="34" charset="0"/>
              </a:rPr>
              <a:t> </a:t>
            </a:r>
            <a:r>
              <a:rPr lang="en-US" altLang="ko-KR" b="0" dirty="0" err="1">
                <a:latin typeface="SamsungOne-400" panose="020B0503030303020204" pitchFamily="34" charset="0"/>
              </a:rPr>
              <a:t>một</a:t>
            </a:r>
            <a:r>
              <a:rPr lang="en-US" altLang="ko-KR" b="0" dirty="0">
                <a:latin typeface="SamsungOne-400" panose="020B0503030303020204" pitchFamily="34" charset="0"/>
              </a:rPr>
              <a:t> </a:t>
            </a:r>
            <a:r>
              <a:rPr lang="en-US" altLang="ko-KR" b="0" dirty="0" err="1">
                <a:latin typeface="SamsungOne-400" panose="020B0503030303020204" pitchFamily="34" charset="0"/>
              </a:rPr>
              <a:t>cái</a:t>
            </a:r>
            <a:r>
              <a:rPr lang="en-US" altLang="ko-KR" b="0" dirty="0">
                <a:latin typeface="SamsungOne-400" panose="020B0503030303020204" pitchFamily="34" charset="0"/>
              </a:rPr>
              <a:t> </a:t>
            </a:r>
            <a:r>
              <a:rPr lang="en-US" altLang="ko-KR" b="0" dirty="0" err="1">
                <a:latin typeface="SamsungOne-400" panose="020B0503030303020204" pitchFamily="34" charset="0"/>
              </a:rPr>
              <a:t>nhìn</a:t>
            </a:r>
            <a:r>
              <a:rPr lang="en-US" altLang="ko-KR" b="0" dirty="0">
                <a:latin typeface="SamsungOne-400" panose="020B0503030303020204" pitchFamily="34" charset="0"/>
              </a:rPr>
              <a:t> </a:t>
            </a:r>
            <a:r>
              <a:rPr lang="en-US" altLang="ko-KR" b="0" dirty="0" err="1">
                <a:latin typeface="SamsungOne-400" panose="020B0503030303020204" pitchFamily="34" charset="0"/>
              </a:rPr>
              <a:t>cao</a:t>
            </a:r>
            <a:r>
              <a:rPr lang="en-US" altLang="ko-KR" b="0" baseline="0" dirty="0">
                <a:latin typeface="SamsungOne-400" panose="020B0503030303020204" pitchFamily="34" charset="0"/>
              </a:rPr>
              <a:t> </a:t>
            </a:r>
            <a:r>
              <a:rPr lang="en-US" altLang="ko-KR" b="0" baseline="0" dirty="0" err="1">
                <a:latin typeface="SamsungOne-400" panose="020B0503030303020204" pitchFamily="34" charset="0"/>
              </a:rPr>
              <a:t>cấp</a:t>
            </a:r>
            <a:r>
              <a:rPr lang="en-US" altLang="ko-KR" b="0" dirty="0">
                <a:latin typeface="SamsungOne-400" panose="020B0503030303020204" pitchFamily="34" charset="0"/>
              </a:rPr>
              <a:t> </a:t>
            </a:r>
            <a:r>
              <a:rPr lang="en-US" altLang="ko-KR" b="0" dirty="0" err="1">
                <a:latin typeface="SamsungOne-400" panose="020B0503030303020204" pitchFamily="34" charset="0"/>
              </a:rPr>
              <a:t>về</a:t>
            </a:r>
            <a:r>
              <a:rPr lang="en-US" altLang="ko-KR" b="0" dirty="0">
                <a:latin typeface="SamsungOne-400" panose="020B0503030303020204" pitchFamily="34" charset="0"/>
              </a:rPr>
              <a:t> </a:t>
            </a:r>
            <a:r>
              <a:rPr lang="en-US" altLang="ko-KR" b="0" dirty="0" err="1">
                <a:latin typeface="SamsungOne-400" panose="020B0503030303020204" pitchFamily="34" charset="0"/>
              </a:rPr>
              <a:t>những</a:t>
            </a:r>
            <a:r>
              <a:rPr lang="en-US" altLang="ko-KR" b="0" dirty="0">
                <a:latin typeface="SamsungOne-400" panose="020B0503030303020204" pitchFamily="34" charset="0"/>
              </a:rPr>
              <a:t> </a:t>
            </a:r>
            <a:r>
              <a:rPr lang="en-US" altLang="ko-KR" b="0" dirty="0" err="1">
                <a:latin typeface="SamsungOne-400" panose="020B0503030303020204" pitchFamily="34" charset="0"/>
              </a:rPr>
              <a:t>gì</a:t>
            </a:r>
            <a:r>
              <a:rPr lang="en-US" altLang="ko-KR" b="0" dirty="0">
                <a:latin typeface="SamsungOne-400" panose="020B0503030303020204" pitchFamily="34" charset="0"/>
              </a:rPr>
              <a:t> </a:t>
            </a:r>
            <a:r>
              <a:rPr lang="en-US" altLang="ko-KR" b="0" dirty="0" err="1">
                <a:latin typeface="SamsungOne-400" panose="020B0503030303020204" pitchFamily="34" charset="0"/>
              </a:rPr>
              <a:t>NiFi</a:t>
            </a:r>
            <a:r>
              <a:rPr lang="en-US" altLang="ko-KR" b="0" dirty="0">
                <a:latin typeface="SamsungOne-400" panose="020B0503030303020204" pitchFamily="34" charset="0"/>
              </a:rPr>
              <a:t> </a:t>
            </a:r>
            <a:r>
              <a:rPr lang="en-US" altLang="ko-KR" b="0" dirty="0" err="1">
                <a:latin typeface="SamsungOne-400" panose="020B0503030303020204" pitchFamily="34" charset="0"/>
              </a:rPr>
              <a:t>cung</a:t>
            </a:r>
            <a:r>
              <a:rPr lang="en-US" altLang="ko-KR" b="0" dirty="0">
                <a:latin typeface="SamsungOne-400" panose="020B0503030303020204" pitchFamily="34" charset="0"/>
              </a:rPr>
              <a:t> </a:t>
            </a:r>
            <a:r>
              <a:rPr lang="en-US" altLang="ko-KR" b="0" dirty="0" err="1">
                <a:latin typeface="SamsungOne-400" panose="020B0503030303020204" pitchFamily="34" charset="0"/>
              </a:rPr>
              <a:t>cấp</a:t>
            </a:r>
            <a:r>
              <a:rPr lang="en-US" altLang="ko-KR" b="0" dirty="0">
                <a:latin typeface="SamsungOne-400" panose="020B0503030303020204" pitchFamily="34" charset="0"/>
              </a:rPr>
              <a:t>. </a:t>
            </a:r>
            <a:r>
              <a:rPr lang="en-US" altLang="ko-KR" b="0" dirty="0" err="1">
                <a:latin typeface="SamsungOne-400" panose="020B0503030303020204" pitchFamily="34" charset="0"/>
              </a:rPr>
              <a:t>Chúng</a:t>
            </a:r>
            <a:r>
              <a:rPr lang="en-US" altLang="ko-KR" b="0" dirty="0">
                <a:latin typeface="SamsungOne-400" panose="020B0503030303020204" pitchFamily="34" charset="0"/>
              </a:rPr>
              <a:t> </a:t>
            </a:r>
            <a:r>
              <a:rPr lang="en-US" altLang="ko-KR" b="0" dirty="0" err="1">
                <a:latin typeface="SamsungOne-400" panose="020B0503030303020204" pitchFamily="34" charset="0"/>
              </a:rPr>
              <a:t>tôi</a:t>
            </a:r>
            <a:r>
              <a:rPr lang="en-US" altLang="ko-KR" b="0" dirty="0">
                <a:latin typeface="SamsungOne-400" panose="020B0503030303020204" pitchFamily="34" charset="0"/>
              </a:rPr>
              <a:t> </a:t>
            </a:r>
            <a:r>
              <a:rPr lang="en-US" altLang="ko-KR" b="0" dirty="0" err="1">
                <a:latin typeface="SamsungOne-400" panose="020B0503030303020204" pitchFamily="34" charset="0"/>
              </a:rPr>
              <a:t>không</a:t>
            </a:r>
            <a:r>
              <a:rPr lang="en-US" altLang="ko-KR" b="0" dirty="0">
                <a:latin typeface="SamsungOne-400" panose="020B0503030303020204" pitchFamily="34" charset="0"/>
              </a:rPr>
              <a:t> </a:t>
            </a:r>
            <a:r>
              <a:rPr lang="en-US" altLang="ko-KR" b="0" dirty="0" err="1">
                <a:latin typeface="SamsungOne-400" panose="020B0503030303020204" pitchFamily="34" charset="0"/>
              </a:rPr>
              <a:t>thảo</a:t>
            </a:r>
            <a:r>
              <a:rPr lang="en-US" altLang="ko-KR" b="0" dirty="0">
                <a:latin typeface="SamsungOne-400" panose="020B0503030303020204" pitchFamily="34" charset="0"/>
              </a:rPr>
              <a:t> </a:t>
            </a:r>
            <a:r>
              <a:rPr lang="en-US" altLang="ko-KR" b="0" dirty="0" err="1">
                <a:latin typeface="SamsungOne-400" panose="020B0503030303020204" pitchFamily="34" charset="0"/>
              </a:rPr>
              <a:t>luận</a:t>
            </a:r>
            <a:r>
              <a:rPr lang="en-US" altLang="ko-KR" b="0" dirty="0">
                <a:latin typeface="SamsungOne-400" panose="020B0503030303020204" pitchFamily="34" charset="0"/>
              </a:rPr>
              <a:t> chi </a:t>
            </a:r>
            <a:r>
              <a:rPr lang="en-US" altLang="ko-KR" b="0" dirty="0" err="1">
                <a:latin typeface="SamsungOne-400" panose="020B0503030303020204" pitchFamily="34" charset="0"/>
              </a:rPr>
              <a:t>tiết</a:t>
            </a:r>
            <a:r>
              <a:rPr lang="en-US" altLang="ko-KR" b="0" dirty="0">
                <a:latin typeface="SamsungOne-400" panose="020B0503030303020204" pitchFamily="34" charset="0"/>
              </a:rPr>
              <a:t> </a:t>
            </a:r>
            <a:r>
              <a:rPr lang="en-US" altLang="ko-KR" b="0" dirty="0" err="1">
                <a:latin typeface="SamsungOne-400" panose="020B0503030303020204" pitchFamily="34" charset="0"/>
              </a:rPr>
              <a:t>thực</a:t>
            </a:r>
            <a:r>
              <a:rPr lang="en-US" altLang="ko-KR" b="0" dirty="0">
                <a:latin typeface="SamsungOne-400" panose="020B0503030303020204" pitchFamily="34" charset="0"/>
              </a:rPr>
              <a:t> </a:t>
            </a:r>
            <a:r>
              <a:rPr lang="en-US" altLang="ko-KR" b="0" dirty="0" err="1">
                <a:latin typeface="SamsungOne-400" panose="020B0503030303020204" pitchFamily="34" charset="0"/>
              </a:rPr>
              <a:t>tế</a:t>
            </a:r>
            <a:r>
              <a:rPr lang="en-US" altLang="ko-KR" b="0" dirty="0">
                <a:latin typeface="SamsungOne-400" panose="020B0503030303020204" pitchFamily="34" charset="0"/>
              </a:rPr>
              <a:t> </a:t>
            </a:r>
            <a:r>
              <a:rPr lang="en-US" altLang="ko-KR" b="0" dirty="0" err="1">
                <a:latin typeface="SamsungOne-400" panose="020B0503030303020204" pitchFamily="34" charset="0"/>
              </a:rPr>
              <a:t>của</a:t>
            </a:r>
            <a:r>
              <a:rPr lang="en-US" altLang="ko-KR" b="0" dirty="0">
                <a:latin typeface="SamsungOne-400" panose="020B0503030303020204" pitchFamily="34" charset="0"/>
              </a:rPr>
              <a:t> </a:t>
            </a:r>
            <a:r>
              <a:rPr lang="en-US" altLang="ko-KR" b="0" dirty="0" err="1">
                <a:latin typeface="SamsungOne-400" panose="020B0503030303020204" pitchFamily="34" charset="0"/>
              </a:rPr>
              <a:t>các</a:t>
            </a:r>
            <a:r>
              <a:rPr lang="en-US" altLang="ko-KR" b="0" dirty="0">
                <a:latin typeface="SamsungOne-400" panose="020B0503030303020204" pitchFamily="34" charset="0"/>
              </a:rPr>
              <a:t> </a:t>
            </a:r>
            <a:r>
              <a:rPr lang="en-US" altLang="ko-KR" b="0" dirty="0" err="1">
                <a:latin typeface="SamsungOne-400" panose="020B0503030303020204" pitchFamily="34" charset="0"/>
              </a:rPr>
              <a:t>công</a:t>
            </a:r>
            <a:r>
              <a:rPr lang="en-US" altLang="ko-KR" b="0" dirty="0">
                <a:latin typeface="SamsungOne-400" panose="020B0503030303020204" pitchFamily="34" charset="0"/>
              </a:rPr>
              <a:t> </a:t>
            </a:r>
            <a:r>
              <a:rPr lang="en-US" altLang="ko-KR" b="0" dirty="0" err="1">
                <a:latin typeface="SamsungOne-400" panose="020B0503030303020204" pitchFamily="34" charset="0"/>
              </a:rPr>
              <a:t>cụ</a:t>
            </a:r>
            <a:r>
              <a:rPr lang="en-US" altLang="ko-KR" b="0" dirty="0">
                <a:latin typeface="SamsungOne-400" panose="020B0503030303020204" pitchFamily="34" charset="0"/>
              </a:rPr>
              <a:t>.</a:t>
            </a:r>
          </a:p>
          <a:p>
            <a:pPr>
              <a:defRPr/>
            </a:pPr>
            <a:endParaRPr lang="en-US" altLang="ko-KR" b="0" dirty="0">
              <a:latin typeface="SamsungOne-400" panose="020B0503030303020204" pitchFamily="34" charset="0"/>
            </a:endParaRPr>
          </a:p>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p>
          <a:p>
            <a:pPr>
              <a:defRPr/>
            </a:pPr>
            <a:r>
              <a:rPr lang="vi-VN" sz="1200" b="0" kern="1200" dirty="0">
                <a:solidFill>
                  <a:schemeClr val="tx1"/>
                </a:solidFill>
                <a:latin typeface="SamsungOne-400" panose="020B0503030303020204" pitchFamily="34" charset="0"/>
                <a:ea typeface="+mn-ea"/>
                <a:cs typeface="+mn-cs"/>
              </a:rPr>
              <a:t>NiFi cung cấp 3 nền tảng bảo mật, Xác thực (chứng minh bạn là ai), Ủy quyền (thiết lập các chính sách bảo mật kiểm soát những gì và cách bạn có thể truy cập các mục) và Mã hóa (Mã hóa cả dữ liệu ở trạng thái nghỉ và dữ liệu đang chuyển động) .</a:t>
            </a:r>
          </a:p>
          <a:p>
            <a:pPr>
              <a:defRPr/>
            </a:pPr>
            <a:r>
              <a:rPr lang="vi-VN" sz="1200" b="0" kern="1200" dirty="0">
                <a:solidFill>
                  <a:schemeClr val="tx1"/>
                </a:solidFill>
                <a:latin typeface="SamsungOne-400" panose="020B0503030303020204" pitchFamily="34" charset="0"/>
                <a:ea typeface="+mn-ea"/>
                <a:cs typeface="+mn-cs"/>
              </a:rPr>
              <a:t>Nhiều người dùng đều sử dụng một Canvas duy nhất để tạo luồng dữ liệu của họ và mỗi người dùng, nhóm hoặc giáo viên có thể được cấp các quyền khác nhau.</a:t>
            </a:r>
          </a:p>
          <a:p>
            <a:pPr>
              <a:defRPr/>
            </a:pPr>
            <a:r>
              <a:rPr lang="vi-VN" sz="1200" b="0" kern="1200" dirty="0">
                <a:solidFill>
                  <a:schemeClr val="tx1"/>
                </a:solidFill>
                <a:latin typeface="SamsungOne-400" panose="020B0503030303020204" pitchFamily="34" charset="0"/>
                <a:ea typeface="+mn-ea"/>
                <a:cs typeface="+mn-cs"/>
              </a:rPr>
              <a:t>Vì Canvas được chia sẻ nên các nhóm khác biết về các luồng dữ liệu được tạo nhưng có thể không có quyền xem hoặc sửa đổi các chi tiết của luồng dữ liệu.</a:t>
            </a:r>
            <a:endParaRPr lang="en-US" sz="1200" b="0" kern="1200" dirty="0">
              <a:solidFill>
                <a:schemeClr val="tx1"/>
              </a:solidFill>
              <a:latin typeface="SamsungOne-400" panose="020B0503030303020204" pitchFamily="34" charset="0"/>
              <a:ea typeface="+mn-ea"/>
              <a:cs typeface="+mn-cs"/>
            </a:endParaRPr>
          </a:p>
          <a:p>
            <a:pPr>
              <a:defRPr/>
            </a:pPr>
            <a:endParaRPr lang="en-KR" altLang="ko-Kore-KR" sz="1200" b="1" kern="1200" dirty="0">
              <a:solidFill>
                <a:schemeClr val="tx1"/>
              </a:solidFill>
              <a:latin typeface="SamsungOne-400" panose="020B0503030303020204" pitchFamily="34" charset="0"/>
              <a:ea typeface="+mn-ea"/>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sz="1200" b="1" kern="1200" dirty="0">
                <a:solidFill>
                  <a:schemeClr val="tx1"/>
                </a:solidFill>
                <a:latin typeface="SamsungOne-400" panose="020B0503030303020204" pitchFamily="34" charset="0"/>
                <a:ea typeface="+mn-ea"/>
                <a:cs typeface="+mn-cs"/>
              </a:rPr>
              <a:t>[</a:t>
            </a:r>
            <a:r>
              <a:rPr lang="en-US" sz="1200" b="1" kern="1200" dirty="0" err="1">
                <a:solidFill>
                  <a:schemeClr val="tx1"/>
                </a:solidFill>
                <a:latin typeface="SamsungOne-400" panose="020B0503030303020204" pitchFamily="34" charset="0"/>
                <a:ea typeface="+mn-ea"/>
                <a:cs typeface="+mn-cs"/>
              </a:rPr>
              <a:t>Tài</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liệu</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tham</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khảo</a:t>
            </a:r>
            <a:r>
              <a:rPr lang="en-KR" sz="1200" b="1" kern="1200" dirty="0">
                <a:solidFill>
                  <a:schemeClr val="tx1"/>
                </a:solidFill>
                <a:latin typeface="SamsungOne-400" panose="020B0503030303020204" pitchFamily="34" charset="0"/>
                <a:ea typeface="+mn-ea"/>
                <a:cs typeface="+mn-cs"/>
              </a:rPr>
              <a:t>]</a:t>
            </a:r>
            <a:endParaRPr lang="en-KR" sz="1200" b="1" kern="1200" dirty="0">
              <a:solidFill>
                <a:schemeClr val="tx1"/>
              </a:solidFill>
              <a:latin typeface="SamsungOne-400" panose="020B0503030303020204" pitchFamily="34" charset="0"/>
            </a:endParaRPr>
          </a:p>
          <a:p>
            <a:r>
              <a:rPr lang="en-US" altLang="ko-KR" sz="1200" kern="1200" dirty="0">
                <a:solidFill>
                  <a:schemeClr val="tx1"/>
                </a:solidFill>
                <a:latin typeface="SamsungOne-400" panose="020B0503030303020204" pitchFamily="34" charset="0"/>
                <a:cs typeface="+mn-cs"/>
              </a:rPr>
              <a:t>https://nifi.apache.org/docs.html</a:t>
            </a:r>
            <a:endParaRPr lang="en-US" altLang="ko-KR" sz="1200" kern="1200" dirty="0">
              <a:solidFill>
                <a:schemeClr val="tx1"/>
              </a:solidFill>
              <a:latin typeface="SamsungOne-400" panose="020B0503030303020204" pitchFamily="34" charset="0"/>
            </a:endParaRPr>
          </a:p>
          <a:p>
            <a:endParaRPr lang="en-US" altLang="ko-KR" sz="1200" b="1" kern="1200" dirty="0">
              <a:solidFill>
                <a:schemeClr val="tx1"/>
              </a:solidFill>
              <a:latin typeface="SamsungOne-400" panose="020B0503030303020204" pitchFamily="34" charset="0"/>
              <a:cs typeface="+mn-cs"/>
            </a:endParaRPr>
          </a:p>
          <a:p>
            <a:endParaRPr lang="ko-KR" altLang="en-US" sz="1200" b="1" kern="1200" dirty="0">
              <a:solidFill>
                <a:schemeClr val="tx1"/>
              </a:solidFill>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69</a:t>
            </a:fld>
            <a:endParaRPr lang="ko-KR" altLang="en-US" dirty="0"/>
          </a:p>
        </p:txBody>
      </p:sp>
    </p:spTree>
    <p:extLst>
      <p:ext uri="{BB962C8B-B14F-4D97-AF65-F5344CB8AC3E}">
        <p14:creationId xmlns:p14="http://schemas.microsoft.com/office/powerpoint/2010/main" val="4119782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en-US" altLang="ko-KR" sz="1200" b="0" i="0" kern="1200" dirty="0" err="1">
                <a:solidFill>
                  <a:schemeClr val="tx1"/>
                </a:solidFill>
                <a:effectLst/>
                <a:cs typeface="+mn-cs"/>
              </a:rPr>
              <a:t>Đặt</a:t>
            </a:r>
            <a:r>
              <a:rPr lang="en-US" altLang="ko-KR" sz="1200" b="0" i="0" kern="1200" dirty="0">
                <a:solidFill>
                  <a:schemeClr val="tx1"/>
                </a:solidFill>
                <a:effectLst/>
                <a:cs typeface="+mn-cs"/>
              </a:rPr>
              <a:t> </a:t>
            </a:r>
            <a:r>
              <a:rPr lang="en-US" altLang="ko-KR" sz="1200" b="0" i="0" kern="1200" dirty="0" err="1">
                <a:solidFill>
                  <a:schemeClr val="tx1"/>
                </a:solidFill>
                <a:effectLst/>
                <a:cs typeface="+mn-cs"/>
              </a:rPr>
              <a:t>câu</a:t>
            </a:r>
            <a:r>
              <a:rPr lang="en-US" altLang="ko-KR" sz="1200" b="0" i="0" kern="1200" dirty="0">
                <a:solidFill>
                  <a:schemeClr val="tx1"/>
                </a:solidFill>
                <a:effectLst/>
                <a:cs typeface="+mn-cs"/>
              </a:rPr>
              <a:t> </a:t>
            </a:r>
            <a:r>
              <a:rPr lang="en-US" altLang="ko-KR" sz="1200" b="0" i="0" kern="1200" dirty="0" err="1">
                <a:solidFill>
                  <a:schemeClr val="tx1"/>
                </a:solidFill>
                <a:effectLst/>
                <a:cs typeface="+mn-cs"/>
              </a:rPr>
              <a:t>hỏi</a:t>
            </a:r>
            <a:r>
              <a:rPr lang="en-US" altLang="ko-KR" sz="1200" b="0" i="0" kern="1200" dirty="0">
                <a:solidFill>
                  <a:schemeClr val="tx1"/>
                </a:solidFill>
                <a:effectLst/>
                <a:cs typeface="+mn-cs"/>
              </a:rPr>
              <a:t> </a:t>
            </a:r>
            <a:r>
              <a:rPr lang="en-US" altLang="ko-KR" sz="1200" b="0" i="0" kern="1200" dirty="0" err="1">
                <a:solidFill>
                  <a:schemeClr val="tx1"/>
                </a:solidFill>
                <a:effectLst/>
                <a:cs typeface="+mn-cs"/>
              </a:rPr>
              <a:t>cho</a:t>
            </a:r>
            <a:r>
              <a:rPr lang="en-US" altLang="ko-KR" sz="1200" b="0" i="0" kern="1200" dirty="0">
                <a:solidFill>
                  <a:schemeClr val="tx1"/>
                </a:solidFill>
                <a:effectLst/>
                <a:cs typeface="+mn-cs"/>
              </a:rPr>
              <a:t> </a:t>
            </a:r>
            <a:r>
              <a:rPr lang="en-US" altLang="ko-KR" sz="1200" b="0" i="0" kern="1200" dirty="0" err="1">
                <a:solidFill>
                  <a:schemeClr val="tx1"/>
                </a:solidFill>
                <a:effectLst/>
                <a:cs typeface="+mn-cs"/>
              </a:rPr>
              <a:t>học</a:t>
            </a:r>
            <a:r>
              <a:rPr lang="en-US" altLang="ko-KR" sz="1200" b="0" i="0" kern="1200" dirty="0">
                <a:solidFill>
                  <a:schemeClr val="tx1"/>
                </a:solidFill>
                <a:effectLst/>
                <a:cs typeface="+mn-cs"/>
              </a:rPr>
              <a:t> </a:t>
            </a:r>
            <a:r>
              <a:rPr lang="en-US" altLang="ko-KR" sz="1200" b="0" i="0" kern="1200" dirty="0" err="1">
                <a:solidFill>
                  <a:schemeClr val="tx1"/>
                </a:solidFill>
                <a:effectLst/>
                <a:cs typeface="+mn-cs"/>
              </a:rPr>
              <a:t>sinh</a:t>
            </a:r>
            <a:r>
              <a:rPr lang="en-US" altLang="ko-KR" sz="1200" b="0" i="0" kern="1200" dirty="0">
                <a:solidFill>
                  <a:schemeClr val="tx1"/>
                </a:solidFill>
                <a:effectLst/>
                <a:cs typeface="+mn-cs"/>
              </a:rPr>
              <a:t>.</a:t>
            </a:r>
          </a:p>
          <a:p>
            <a:endParaRPr lang="en-US" altLang="ko-KR" b="0" dirty="0">
              <a:latin typeface="SamsungOne-400" panose="020B0503030303020204" pitchFamily="34" charset="0"/>
            </a:endParaRPr>
          </a:p>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p>
          <a:p>
            <a:pPr marL="0" marR="0" lvl="0" indent="0" algn="l" defTabSz="914373" rtl="0" eaLnBrk="1" fontAlgn="auto" latinLnBrk="0" hangingPunct="1">
              <a:lnSpc>
                <a:spcPct val="100000"/>
              </a:lnSpc>
              <a:spcBef>
                <a:spcPts val="0"/>
              </a:spcBef>
              <a:spcAft>
                <a:spcPts val="0"/>
              </a:spcAft>
              <a:buClrTx/>
              <a:buSzTx/>
              <a:buFontTx/>
              <a:buNone/>
              <a:tabLst/>
              <a:defRPr/>
            </a:pPr>
            <a:r>
              <a:rPr lang="en-US" altLang="ko-KR" b="0" dirty="0">
                <a:latin typeface="SamsungOne-400" panose="020B0503030303020204" pitchFamily="34" charset="0"/>
              </a:rPr>
              <a:t>Apache </a:t>
            </a:r>
            <a:r>
              <a:rPr lang="en-US" altLang="ko-KR" b="0" dirty="0" err="1">
                <a:latin typeface="SamsungOne-400" panose="020B0503030303020204" pitchFamily="34" charset="0"/>
              </a:rPr>
              <a:t>Sqoop</a:t>
            </a:r>
            <a:r>
              <a:rPr lang="en-US" altLang="ko-KR" b="0" dirty="0">
                <a:latin typeface="SamsungOne-400" panose="020B0503030303020204" pitchFamily="34" charset="0"/>
              </a:rPr>
              <a:t> </a:t>
            </a:r>
            <a:r>
              <a:rPr lang="en-US" altLang="ko-KR" b="0" dirty="0" err="1">
                <a:latin typeface="SamsungOne-400" panose="020B0503030303020204" pitchFamily="34" charset="0"/>
              </a:rPr>
              <a:t>là</a:t>
            </a:r>
            <a:r>
              <a:rPr lang="en-US" altLang="ko-KR" b="0" dirty="0">
                <a:latin typeface="SamsungOne-400" panose="020B0503030303020204" pitchFamily="34" charset="0"/>
              </a:rPr>
              <a:t> </a:t>
            </a:r>
            <a:r>
              <a:rPr lang="en-US" altLang="ko-KR" b="0" dirty="0" err="1">
                <a:latin typeface="SamsungOne-400" panose="020B0503030303020204" pitchFamily="34" charset="0"/>
              </a:rPr>
              <a:t>gì</a:t>
            </a:r>
            <a:r>
              <a:rPr lang="en-US" altLang="ko-KR" b="0" dirty="0">
                <a:latin typeface="SamsungOne-400" panose="020B0503030303020204" pitchFamily="34" charset="0"/>
              </a:rPr>
              <a:t>? </a:t>
            </a:r>
            <a:r>
              <a:rPr lang="en-US" altLang="ko-KR" b="0" dirty="0" err="1">
                <a:latin typeface="SamsungOne-400" panose="020B0503030303020204" pitchFamily="34" charset="0"/>
              </a:rPr>
              <a:t>Đoán</a:t>
            </a:r>
            <a:r>
              <a:rPr lang="en-US" altLang="ko-KR" b="0" dirty="0">
                <a:latin typeface="SamsungOne-400" panose="020B0503030303020204" pitchFamily="34" charset="0"/>
              </a:rPr>
              <a:t> </a:t>
            </a:r>
            <a:r>
              <a:rPr lang="en-US" altLang="ko-KR" b="0" dirty="0" err="1">
                <a:latin typeface="SamsungOne-400" panose="020B0503030303020204" pitchFamily="34" charset="0"/>
              </a:rPr>
              <a:t>xem</a:t>
            </a:r>
            <a:r>
              <a:rPr lang="en-US" altLang="ko-KR" b="0" dirty="0">
                <a:latin typeface="SamsungOne-400" panose="020B0503030303020204" pitchFamily="34" charset="0"/>
              </a:rPr>
              <a:t> </a:t>
            </a:r>
            <a:r>
              <a:rPr lang="en-US" altLang="ko-KR" b="0" dirty="0" err="1">
                <a:latin typeface="SamsungOne-400" panose="020B0503030303020204" pitchFamily="34" charset="0"/>
              </a:rPr>
              <a:t>từ</a:t>
            </a:r>
            <a:r>
              <a:rPr lang="en-US" altLang="ko-KR" b="0" dirty="0">
                <a:latin typeface="SamsungOne-400" panose="020B0503030303020204" pitchFamily="34" charset="0"/>
              </a:rPr>
              <a:t> </a:t>
            </a:r>
            <a:r>
              <a:rPr lang="en-US" altLang="ko-KR" b="0" dirty="0" err="1">
                <a:latin typeface="SamsungOne-400" panose="020B0503030303020204" pitchFamily="34" charset="0"/>
              </a:rPr>
              <a:t>nào</a:t>
            </a:r>
            <a:r>
              <a:rPr lang="en-US" altLang="ko-KR" b="0" dirty="0">
                <a:latin typeface="SamsungOne-400" panose="020B0503030303020204" pitchFamily="34" charset="0"/>
              </a:rPr>
              <a:t> </a:t>
            </a:r>
            <a:r>
              <a:rPr lang="en-US" altLang="ko-KR" b="0" dirty="0" err="1">
                <a:latin typeface="SamsungOne-400" panose="020B0503030303020204" pitchFamily="34" charset="0"/>
              </a:rPr>
              <a:t>sẽ</a:t>
            </a:r>
            <a:r>
              <a:rPr lang="en-US" altLang="ko-KR" b="0" dirty="0">
                <a:latin typeface="SamsungOne-400" panose="020B0503030303020204" pitchFamily="34" charset="0"/>
              </a:rPr>
              <a:t> </a:t>
            </a:r>
            <a:r>
              <a:rPr lang="en-US" altLang="ko-KR" b="0" dirty="0" err="1">
                <a:latin typeface="SamsungOne-400" panose="020B0503030303020204" pitchFamily="34" charset="0"/>
              </a:rPr>
              <a:t>điền</a:t>
            </a:r>
            <a:r>
              <a:rPr lang="en-US" altLang="ko-KR" b="0" dirty="0">
                <a:latin typeface="SamsungOne-400" panose="020B0503030303020204" pitchFamily="34" charset="0"/>
              </a:rPr>
              <a:t> </a:t>
            </a:r>
            <a:r>
              <a:rPr lang="en-US" altLang="ko-KR" b="0" dirty="0" err="1">
                <a:latin typeface="SamsungOne-400" panose="020B0503030303020204" pitchFamily="34" charset="0"/>
              </a:rPr>
              <a:t>vào</a:t>
            </a:r>
            <a:r>
              <a:rPr lang="en-US" altLang="ko-KR" b="0" dirty="0">
                <a:latin typeface="SamsungOne-400" panose="020B0503030303020204" pitchFamily="34" charset="0"/>
              </a:rPr>
              <a:t> </a:t>
            </a:r>
            <a:r>
              <a:rPr lang="en-US" altLang="ko-KR" b="0" dirty="0" err="1">
                <a:latin typeface="SamsungOne-400" panose="020B0503030303020204" pitchFamily="34" charset="0"/>
              </a:rPr>
              <a:t>chỗ</a:t>
            </a:r>
            <a:r>
              <a:rPr lang="en-US" altLang="ko-KR" b="0" dirty="0">
                <a:latin typeface="SamsungOne-400" panose="020B0503030303020204" pitchFamily="34" charset="0"/>
              </a:rPr>
              <a:t> </a:t>
            </a:r>
            <a:r>
              <a:rPr lang="en-US" altLang="ko-KR" b="0" dirty="0" err="1">
                <a:latin typeface="SamsungOne-400" panose="020B0503030303020204" pitchFamily="34" charset="0"/>
              </a:rPr>
              <a:t>trống</a:t>
            </a:r>
            <a:r>
              <a:rPr lang="en-US" altLang="ko-KR" b="0" dirty="0">
                <a:latin typeface="SamsungOne-400" panose="020B0503030303020204" pitchFamily="34" charset="0"/>
              </a:rPr>
              <a:t>.</a:t>
            </a:r>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7</a:t>
            </a:fld>
            <a:endParaRPr lang="ko-KR" altLang="en-US" dirty="0"/>
          </a:p>
        </p:txBody>
      </p:sp>
    </p:spTree>
    <p:extLst>
      <p:ext uri="{BB962C8B-B14F-4D97-AF65-F5344CB8AC3E}">
        <p14:creationId xmlns:p14="http://schemas.microsoft.com/office/powerpoint/2010/main" val="105913740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057275" y="720725"/>
            <a:ext cx="5200650" cy="3600450"/>
          </a:xfrm>
        </p:spPr>
      </p:sp>
      <p:sp>
        <p:nvSpPr>
          <p:cNvPr id="3" name="슬라이드 노트 개체 틀 2"/>
          <p:cNvSpPr>
            <a:spLocks noGrp="1"/>
          </p:cNvSpPr>
          <p:nvPr>
            <p:ph type="body" idx="1"/>
          </p:nvPr>
        </p:nvSpPr>
        <p:spPr/>
        <p:txBody>
          <a:bodyPr>
            <a:normAutofit/>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a:defRPr/>
            </a:pPr>
            <a:r>
              <a:rPr lang="en-US" altLang="ko-KR" b="0" dirty="0" err="1">
                <a:latin typeface="SamsungOne-400" panose="020B0503030303020204" pitchFamily="34" charset="0"/>
              </a:rPr>
              <a:t>Đây</a:t>
            </a:r>
            <a:r>
              <a:rPr lang="en-US" altLang="ko-KR" b="0" dirty="0">
                <a:latin typeface="SamsungOne-400" panose="020B0503030303020204" pitchFamily="34" charset="0"/>
              </a:rPr>
              <a:t> </a:t>
            </a:r>
            <a:r>
              <a:rPr lang="en-US" altLang="ko-KR" b="0" dirty="0" err="1">
                <a:latin typeface="SamsungOne-400" panose="020B0503030303020204" pitchFamily="34" charset="0"/>
              </a:rPr>
              <a:t>là</a:t>
            </a:r>
            <a:r>
              <a:rPr lang="en-US" altLang="ko-KR" b="0" dirty="0">
                <a:latin typeface="SamsungOne-400" panose="020B0503030303020204" pitchFamily="34" charset="0"/>
              </a:rPr>
              <a:t> </a:t>
            </a:r>
            <a:r>
              <a:rPr lang="en-US" altLang="ko-KR" b="0" dirty="0" err="1">
                <a:latin typeface="SamsungOne-400" panose="020B0503030303020204" pitchFamily="34" charset="0"/>
              </a:rPr>
              <a:t>một</a:t>
            </a:r>
            <a:r>
              <a:rPr lang="en-US" altLang="ko-KR" b="0" dirty="0">
                <a:latin typeface="SamsungOne-400" panose="020B0503030303020204" pitchFamily="34" charset="0"/>
              </a:rPr>
              <a:t> </a:t>
            </a:r>
            <a:r>
              <a:rPr lang="en-US" altLang="ko-KR" b="0" dirty="0" err="1">
                <a:latin typeface="SamsungOne-400" panose="020B0503030303020204" pitchFamily="34" charset="0"/>
              </a:rPr>
              <a:t>cái</a:t>
            </a:r>
            <a:r>
              <a:rPr lang="en-US" altLang="ko-KR" b="0" dirty="0">
                <a:latin typeface="SamsungOne-400" panose="020B0503030303020204" pitchFamily="34" charset="0"/>
              </a:rPr>
              <a:t> </a:t>
            </a:r>
            <a:r>
              <a:rPr lang="en-US" altLang="ko-KR" b="0" dirty="0" err="1">
                <a:latin typeface="SamsungOne-400" panose="020B0503030303020204" pitchFamily="34" charset="0"/>
              </a:rPr>
              <a:t>nhìn</a:t>
            </a:r>
            <a:r>
              <a:rPr lang="en-US" altLang="ko-KR" b="0" dirty="0">
                <a:latin typeface="SamsungOne-400" panose="020B0503030303020204" pitchFamily="34" charset="0"/>
              </a:rPr>
              <a:t> </a:t>
            </a:r>
            <a:r>
              <a:rPr lang="en-US" altLang="ko-KR" b="0" dirty="0" err="1">
                <a:latin typeface="SamsungOne-400" panose="020B0503030303020204" pitchFamily="34" charset="0"/>
              </a:rPr>
              <a:t>cao</a:t>
            </a:r>
            <a:r>
              <a:rPr lang="en-US" altLang="ko-KR" b="0" baseline="0" dirty="0">
                <a:latin typeface="SamsungOne-400" panose="020B0503030303020204" pitchFamily="34" charset="0"/>
              </a:rPr>
              <a:t> </a:t>
            </a:r>
            <a:r>
              <a:rPr lang="en-US" altLang="ko-KR" b="0" baseline="0" dirty="0" err="1">
                <a:latin typeface="SamsungOne-400" panose="020B0503030303020204" pitchFamily="34" charset="0"/>
              </a:rPr>
              <a:t>cấp</a:t>
            </a:r>
            <a:r>
              <a:rPr lang="en-US" altLang="ko-KR" b="0" dirty="0">
                <a:latin typeface="SamsungOne-400" panose="020B0503030303020204" pitchFamily="34" charset="0"/>
              </a:rPr>
              <a:t> </a:t>
            </a:r>
            <a:r>
              <a:rPr lang="en-US" altLang="ko-KR" b="0" dirty="0" err="1">
                <a:latin typeface="SamsungOne-400" panose="020B0503030303020204" pitchFamily="34" charset="0"/>
              </a:rPr>
              <a:t>về</a:t>
            </a:r>
            <a:r>
              <a:rPr lang="en-US" altLang="ko-KR" b="0" dirty="0">
                <a:latin typeface="SamsungOne-400" panose="020B0503030303020204" pitchFamily="34" charset="0"/>
              </a:rPr>
              <a:t> </a:t>
            </a:r>
            <a:r>
              <a:rPr lang="en-US" altLang="ko-KR" b="0" dirty="0" err="1">
                <a:latin typeface="SamsungOne-400" panose="020B0503030303020204" pitchFamily="34" charset="0"/>
              </a:rPr>
              <a:t>những</a:t>
            </a:r>
            <a:r>
              <a:rPr lang="en-US" altLang="ko-KR" b="0" dirty="0">
                <a:latin typeface="SamsungOne-400" panose="020B0503030303020204" pitchFamily="34" charset="0"/>
              </a:rPr>
              <a:t> </a:t>
            </a:r>
            <a:r>
              <a:rPr lang="en-US" altLang="ko-KR" b="0" dirty="0" err="1">
                <a:latin typeface="SamsungOne-400" panose="020B0503030303020204" pitchFamily="34" charset="0"/>
              </a:rPr>
              <a:t>gì</a:t>
            </a:r>
            <a:r>
              <a:rPr lang="en-US" altLang="ko-KR" b="0" dirty="0">
                <a:latin typeface="SamsungOne-400" panose="020B0503030303020204" pitchFamily="34" charset="0"/>
              </a:rPr>
              <a:t> </a:t>
            </a:r>
            <a:r>
              <a:rPr lang="en-US" altLang="ko-KR" b="0" dirty="0" err="1">
                <a:latin typeface="SamsungOne-400" panose="020B0503030303020204" pitchFamily="34" charset="0"/>
              </a:rPr>
              <a:t>NiFi</a:t>
            </a:r>
            <a:r>
              <a:rPr lang="en-US" altLang="ko-KR" b="0" dirty="0">
                <a:latin typeface="SamsungOne-400" panose="020B0503030303020204" pitchFamily="34" charset="0"/>
              </a:rPr>
              <a:t> </a:t>
            </a:r>
            <a:r>
              <a:rPr lang="en-US" altLang="ko-KR" b="0" dirty="0" err="1">
                <a:latin typeface="SamsungOne-400" panose="020B0503030303020204" pitchFamily="34" charset="0"/>
              </a:rPr>
              <a:t>cung</a:t>
            </a:r>
            <a:r>
              <a:rPr lang="en-US" altLang="ko-KR" b="0" dirty="0">
                <a:latin typeface="SamsungOne-400" panose="020B0503030303020204" pitchFamily="34" charset="0"/>
              </a:rPr>
              <a:t> </a:t>
            </a:r>
            <a:r>
              <a:rPr lang="en-US" altLang="ko-KR" b="0" dirty="0" err="1">
                <a:latin typeface="SamsungOne-400" panose="020B0503030303020204" pitchFamily="34" charset="0"/>
              </a:rPr>
              <a:t>cấp</a:t>
            </a:r>
            <a:r>
              <a:rPr lang="en-US" altLang="ko-KR" b="0" dirty="0">
                <a:latin typeface="SamsungOne-400" panose="020B0503030303020204" pitchFamily="34" charset="0"/>
              </a:rPr>
              <a:t>. </a:t>
            </a:r>
            <a:r>
              <a:rPr lang="en-US" altLang="ko-KR" b="0" dirty="0" err="1">
                <a:latin typeface="SamsungOne-400" panose="020B0503030303020204" pitchFamily="34" charset="0"/>
              </a:rPr>
              <a:t>Chúng</a:t>
            </a:r>
            <a:r>
              <a:rPr lang="en-US" altLang="ko-KR" b="0" dirty="0">
                <a:latin typeface="SamsungOne-400" panose="020B0503030303020204" pitchFamily="34" charset="0"/>
              </a:rPr>
              <a:t> </a:t>
            </a:r>
            <a:r>
              <a:rPr lang="en-US" altLang="ko-KR" b="0" dirty="0" err="1">
                <a:latin typeface="SamsungOne-400" panose="020B0503030303020204" pitchFamily="34" charset="0"/>
              </a:rPr>
              <a:t>tôi</a:t>
            </a:r>
            <a:r>
              <a:rPr lang="en-US" altLang="ko-KR" b="0" dirty="0">
                <a:latin typeface="SamsungOne-400" panose="020B0503030303020204" pitchFamily="34" charset="0"/>
              </a:rPr>
              <a:t> </a:t>
            </a:r>
            <a:r>
              <a:rPr lang="en-US" altLang="ko-KR" b="0" dirty="0" err="1">
                <a:latin typeface="SamsungOne-400" panose="020B0503030303020204" pitchFamily="34" charset="0"/>
              </a:rPr>
              <a:t>không</a:t>
            </a:r>
            <a:r>
              <a:rPr lang="en-US" altLang="ko-KR" b="0" dirty="0">
                <a:latin typeface="SamsungOne-400" panose="020B0503030303020204" pitchFamily="34" charset="0"/>
              </a:rPr>
              <a:t> </a:t>
            </a:r>
            <a:r>
              <a:rPr lang="en-US" altLang="ko-KR" b="0" dirty="0" err="1">
                <a:latin typeface="SamsungOne-400" panose="020B0503030303020204" pitchFamily="34" charset="0"/>
              </a:rPr>
              <a:t>thảo</a:t>
            </a:r>
            <a:r>
              <a:rPr lang="en-US" altLang="ko-KR" b="0" dirty="0">
                <a:latin typeface="SamsungOne-400" panose="020B0503030303020204" pitchFamily="34" charset="0"/>
              </a:rPr>
              <a:t> </a:t>
            </a:r>
            <a:r>
              <a:rPr lang="en-US" altLang="ko-KR" b="0" dirty="0" err="1">
                <a:latin typeface="SamsungOne-400" panose="020B0503030303020204" pitchFamily="34" charset="0"/>
              </a:rPr>
              <a:t>luận</a:t>
            </a:r>
            <a:r>
              <a:rPr lang="en-US" altLang="ko-KR" b="0" dirty="0">
                <a:latin typeface="SamsungOne-400" panose="020B0503030303020204" pitchFamily="34" charset="0"/>
              </a:rPr>
              <a:t> chi </a:t>
            </a:r>
            <a:r>
              <a:rPr lang="en-US" altLang="ko-KR" b="0" dirty="0" err="1">
                <a:latin typeface="SamsungOne-400" panose="020B0503030303020204" pitchFamily="34" charset="0"/>
              </a:rPr>
              <a:t>tiết</a:t>
            </a:r>
            <a:r>
              <a:rPr lang="en-US" altLang="ko-KR" b="0" dirty="0">
                <a:latin typeface="SamsungOne-400" panose="020B0503030303020204" pitchFamily="34" charset="0"/>
              </a:rPr>
              <a:t> </a:t>
            </a:r>
            <a:r>
              <a:rPr lang="en-US" altLang="ko-KR" b="0" dirty="0" err="1">
                <a:latin typeface="SamsungOne-400" panose="020B0503030303020204" pitchFamily="34" charset="0"/>
              </a:rPr>
              <a:t>thực</a:t>
            </a:r>
            <a:r>
              <a:rPr lang="en-US" altLang="ko-KR" b="0" dirty="0">
                <a:latin typeface="SamsungOne-400" panose="020B0503030303020204" pitchFamily="34" charset="0"/>
              </a:rPr>
              <a:t> </a:t>
            </a:r>
            <a:r>
              <a:rPr lang="en-US" altLang="ko-KR" b="0" dirty="0" err="1">
                <a:latin typeface="SamsungOne-400" panose="020B0503030303020204" pitchFamily="34" charset="0"/>
              </a:rPr>
              <a:t>tế</a:t>
            </a:r>
            <a:r>
              <a:rPr lang="en-US" altLang="ko-KR" b="0" dirty="0">
                <a:latin typeface="SamsungOne-400" panose="020B0503030303020204" pitchFamily="34" charset="0"/>
              </a:rPr>
              <a:t> </a:t>
            </a:r>
            <a:r>
              <a:rPr lang="en-US" altLang="ko-KR" b="0" dirty="0" err="1">
                <a:latin typeface="SamsungOne-400" panose="020B0503030303020204" pitchFamily="34" charset="0"/>
              </a:rPr>
              <a:t>của</a:t>
            </a:r>
            <a:r>
              <a:rPr lang="en-US" altLang="ko-KR" b="0" dirty="0">
                <a:latin typeface="SamsungOne-400" panose="020B0503030303020204" pitchFamily="34" charset="0"/>
              </a:rPr>
              <a:t> </a:t>
            </a:r>
            <a:r>
              <a:rPr lang="en-US" altLang="ko-KR" b="0" dirty="0" err="1">
                <a:latin typeface="SamsungOne-400" panose="020B0503030303020204" pitchFamily="34" charset="0"/>
              </a:rPr>
              <a:t>các</a:t>
            </a:r>
            <a:r>
              <a:rPr lang="en-US" altLang="ko-KR" b="0" dirty="0">
                <a:latin typeface="SamsungOne-400" panose="020B0503030303020204" pitchFamily="34" charset="0"/>
              </a:rPr>
              <a:t> </a:t>
            </a:r>
            <a:r>
              <a:rPr lang="en-US" altLang="ko-KR" b="0" dirty="0" err="1">
                <a:latin typeface="SamsungOne-400" panose="020B0503030303020204" pitchFamily="34" charset="0"/>
              </a:rPr>
              <a:t>công</a:t>
            </a:r>
            <a:r>
              <a:rPr lang="en-US" altLang="ko-KR" b="0" dirty="0">
                <a:latin typeface="SamsungOne-400" panose="020B0503030303020204" pitchFamily="34" charset="0"/>
              </a:rPr>
              <a:t> </a:t>
            </a:r>
            <a:r>
              <a:rPr lang="en-US" altLang="ko-KR" b="0" dirty="0" err="1">
                <a:latin typeface="SamsungOne-400" panose="020B0503030303020204" pitchFamily="34" charset="0"/>
              </a:rPr>
              <a:t>cụ</a:t>
            </a:r>
            <a:r>
              <a:rPr lang="en-US" altLang="ko-KR" b="0" dirty="0">
                <a:latin typeface="SamsungOne-400" panose="020B0503030303020204" pitchFamily="34" charset="0"/>
              </a:rPr>
              <a:t>.</a:t>
            </a:r>
          </a:p>
          <a:p>
            <a:endParaRPr lang="en-US" altLang="ko-KR" b="0" dirty="0">
              <a:latin typeface="SamsungOne-400" panose="020B0503030303020204" pitchFamily="34" charset="0"/>
            </a:endParaRPr>
          </a:p>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p>
          <a:p>
            <a:pPr>
              <a:defRPr/>
            </a:pPr>
            <a:r>
              <a:rPr lang="vi-VN" sz="1200" b="0" kern="1200" dirty="0">
                <a:solidFill>
                  <a:schemeClr val="tx1"/>
                </a:solidFill>
                <a:latin typeface="SamsungOne-400" panose="020B0503030303020204" pitchFamily="34" charset="0"/>
                <a:ea typeface="+mn-ea"/>
                <a:cs typeface="+mn-cs"/>
              </a:rPr>
              <a:t>Bộ xử lý NiFi, đầu nối, v.v. có thể được mở rộng. Nó đã có hơn 280 bộ xử lý tích hợp sẵn.</a:t>
            </a:r>
          </a:p>
          <a:p>
            <a:pPr>
              <a:defRPr/>
            </a:pPr>
            <a:r>
              <a:rPr lang="vi-VN" sz="1200" b="0" kern="1200" dirty="0">
                <a:solidFill>
                  <a:schemeClr val="tx1"/>
                </a:solidFill>
                <a:latin typeface="SamsungOne-400" panose="020B0503030303020204" pitchFamily="34" charset="0"/>
                <a:ea typeface="+mn-ea"/>
                <a:cs typeface="+mn-cs"/>
              </a:rPr>
              <a:t>NiFi có thể chạy trên một n</a:t>
            </a:r>
            <a:r>
              <a:rPr lang="en-US" sz="1200" b="0" kern="1200" dirty="0">
                <a:solidFill>
                  <a:schemeClr val="tx1"/>
                </a:solidFill>
                <a:latin typeface="SamsungOne-400" panose="020B0503030303020204" pitchFamily="34" charset="0"/>
                <a:ea typeface="+mn-ea"/>
                <a:cs typeface="+mn-cs"/>
              </a:rPr>
              <a:t>ode</a:t>
            </a:r>
            <a:r>
              <a:rPr lang="vi-VN" sz="1200" b="0" kern="1200" dirty="0">
                <a:solidFill>
                  <a:schemeClr val="tx1"/>
                </a:solidFill>
                <a:latin typeface="SamsungOne-400" panose="020B0503030303020204" pitchFamily="34" charset="0"/>
                <a:ea typeface="+mn-ea"/>
                <a:cs typeface="+mn-cs"/>
              </a:rPr>
              <a:t> hoặc dưới dạng một cụm. Trong một cụm, dữ liệu được phân chia giữa nhiều nút tất cả đều đang chạy cùng một đặc tả luồng dữ liệu.</a:t>
            </a:r>
          </a:p>
          <a:p>
            <a:pPr>
              <a:defRPr/>
            </a:pPr>
            <a:r>
              <a:rPr lang="vi-VN" sz="1200" b="0" kern="1200" dirty="0">
                <a:solidFill>
                  <a:schemeClr val="tx1"/>
                </a:solidFill>
                <a:latin typeface="SamsungOne-400" panose="020B0503030303020204" pitchFamily="34" charset="0"/>
                <a:ea typeface="+mn-ea"/>
                <a:cs typeface="+mn-cs"/>
              </a:rPr>
              <a:t>Trong một </a:t>
            </a:r>
            <a:r>
              <a:rPr lang="en-US" sz="1200" b="0" kern="1200" dirty="0">
                <a:solidFill>
                  <a:schemeClr val="tx1"/>
                </a:solidFill>
                <a:latin typeface="SamsungOne-400" panose="020B0503030303020204" pitchFamily="34" charset="0"/>
                <a:ea typeface="+mn-ea"/>
                <a:cs typeface="+mn-cs"/>
              </a:rPr>
              <a:t>node</a:t>
            </a:r>
            <a:r>
              <a:rPr lang="vi-VN" sz="1200" b="0" kern="1200" dirty="0">
                <a:solidFill>
                  <a:schemeClr val="tx1"/>
                </a:solidFill>
                <a:latin typeface="SamsungOne-400" panose="020B0503030303020204" pitchFamily="34" charset="0"/>
                <a:ea typeface="+mn-ea"/>
                <a:cs typeface="+mn-cs"/>
              </a:rPr>
              <a:t>, Trình điều khiển FlowFile có thể tăng hoặc giảm số lượng luồng đồng thời để xử lý song song.</a:t>
            </a:r>
            <a:endParaRPr lang="en-US" sz="1200" b="0" kern="1200" dirty="0">
              <a:solidFill>
                <a:schemeClr val="tx1"/>
              </a:solidFill>
              <a:latin typeface="SamsungOne-400" panose="020B0503030303020204" pitchFamily="34" charset="0"/>
              <a:ea typeface="+mn-ea"/>
              <a:cs typeface="+mn-cs"/>
            </a:endParaRPr>
          </a:p>
          <a:p>
            <a:pPr>
              <a:defRPr/>
            </a:pPr>
            <a:endParaRPr lang="en-KR" altLang="ko-Kore-KR" sz="1200" b="1" kern="1200" dirty="0">
              <a:solidFill>
                <a:schemeClr val="tx1"/>
              </a:solidFill>
              <a:latin typeface="SamsungOne-400" panose="020B0503030303020204" pitchFamily="34" charset="0"/>
              <a:ea typeface="+mn-ea"/>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sz="1200" b="1" kern="1200" dirty="0">
                <a:solidFill>
                  <a:schemeClr val="tx1"/>
                </a:solidFill>
                <a:latin typeface="SamsungOne-400" panose="020B0503030303020204" pitchFamily="34" charset="0"/>
                <a:ea typeface="+mn-ea"/>
                <a:cs typeface="+mn-cs"/>
              </a:rPr>
              <a:t>[Reference]</a:t>
            </a:r>
            <a:endParaRPr lang="en-KR" sz="1200" b="1" kern="1200" dirty="0">
              <a:solidFill>
                <a:schemeClr val="tx1"/>
              </a:solidFill>
              <a:latin typeface="SamsungOne-400" panose="020B0503030303020204" pitchFamily="34" charset="0"/>
            </a:endParaRPr>
          </a:p>
          <a:p>
            <a:r>
              <a:rPr lang="en-US" altLang="ko-KR" sz="1200" kern="1200" dirty="0">
                <a:solidFill>
                  <a:schemeClr val="tx1"/>
                </a:solidFill>
                <a:latin typeface="SamsungOne-400" panose="020B0503030303020204" pitchFamily="34" charset="0"/>
                <a:cs typeface="+mn-cs"/>
              </a:rPr>
              <a:t>https://nifi.apache.org/docs.html</a:t>
            </a:r>
            <a:endParaRPr lang="en-US" altLang="ko-KR" sz="1200" kern="1200" dirty="0">
              <a:solidFill>
                <a:schemeClr val="tx1"/>
              </a:solidFill>
              <a:latin typeface="SamsungOne-400" panose="020B0503030303020204" pitchFamily="34" charset="0"/>
            </a:endParaRPr>
          </a:p>
          <a:p>
            <a:endParaRPr lang="en-US" altLang="ko-KR" sz="1200" b="1" kern="1200" dirty="0">
              <a:solidFill>
                <a:schemeClr val="tx1"/>
              </a:solidFill>
              <a:latin typeface="SamsungOne-400" panose="020B0503030303020204" pitchFamily="34" charset="0"/>
              <a:cs typeface="+mn-cs"/>
            </a:endParaRPr>
          </a:p>
          <a:p>
            <a:endParaRPr lang="ko-KR" altLang="en-US" sz="1200" b="1" kern="1200" dirty="0">
              <a:solidFill>
                <a:schemeClr val="tx1"/>
              </a:solidFill>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70</a:t>
            </a:fld>
            <a:endParaRPr lang="ko-KR" altLang="en-US" dirty="0"/>
          </a:p>
        </p:txBody>
      </p:sp>
    </p:spTree>
    <p:extLst>
      <p:ext uri="{BB962C8B-B14F-4D97-AF65-F5344CB8AC3E}">
        <p14:creationId xmlns:p14="http://schemas.microsoft.com/office/powerpoint/2010/main" val="4511623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057275" y="720725"/>
            <a:ext cx="5200650" cy="3600450"/>
          </a:xfrm>
        </p:spPr>
      </p:sp>
      <p:sp>
        <p:nvSpPr>
          <p:cNvPr id="3" name="슬라이드 노트 개체 틀 2"/>
          <p:cNvSpPr>
            <a:spLocks noGrp="1"/>
          </p:cNvSpPr>
          <p:nvPr>
            <p:ph type="body" idx="1"/>
          </p:nvPr>
        </p:nvSpPr>
        <p:spPr/>
        <p:txBody>
          <a:bodyPr>
            <a:normAutofit/>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a:defRPr/>
            </a:pPr>
            <a:r>
              <a:rPr lang="en-US" altLang="ko-KR" b="0" dirty="0" err="1">
                <a:latin typeface="SamsungOne-400" panose="020B0503030303020204" pitchFamily="34" charset="0"/>
              </a:rPr>
              <a:t>Trong</a:t>
            </a:r>
            <a:r>
              <a:rPr lang="en-US" altLang="ko-KR" b="0" dirty="0">
                <a:latin typeface="SamsungOne-400" panose="020B0503030303020204" pitchFamily="34" charset="0"/>
              </a:rPr>
              <a:t> </a:t>
            </a:r>
            <a:r>
              <a:rPr lang="en-US" altLang="ko-KR" b="0" dirty="0" err="1">
                <a:latin typeface="SamsungOne-400" panose="020B0503030303020204" pitchFamily="34" charset="0"/>
              </a:rPr>
              <a:t>loạt</a:t>
            </a:r>
            <a:r>
              <a:rPr lang="en-US" altLang="ko-KR" b="0" dirty="0">
                <a:latin typeface="SamsungOne-400" panose="020B0503030303020204" pitchFamily="34" charset="0"/>
              </a:rPr>
              <a:t> </a:t>
            </a:r>
            <a:r>
              <a:rPr lang="en-US" altLang="ko-KR" b="0" dirty="0" err="1">
                <a:latin typeface="SamsungOne-400" panose="020B0503030303020204" pitchFamily="34" charset="0"/>
              </a:rPr>
              <a:t>trang</a:t>
            </a:r>
            <a:r>
              <a:rPr lang="en-US" altLang="ko-KR" b="0" dirty="0">
                <a:latin typeface="SamsungOne-400" panose="020B0503030303020204" pitchFamily="34" charset="0"/>
              </a:rPr>
              <a:t> </a:t>
            </a:r>
            <a:r>
              <a:rPr lang="en-US" altLang="ko-KR" b="0" dirty="0" err="1">
                <a:latin typeface="SamsungOne-400" panose="020B0503030303020204" pitchFamily="34" charset="0"/>
              </a:rPr>
              <a:t>trình</a:t>
            </a:r>
            <a:r>
              <a:rPr lang="en-US" altLang="ko-KR" b="0" dirty="0">
                <a:latin typeface="SamsungOne-400" panose="020B0503030303020204" pitchFamily="34" charset="0"/>
              </a:rPr>
              <a:t> </a:t>
            </a:r>
            <a:r>
              <a:rPr lang="en-US" altLang="ko-KR" b="0" dirty="0" err="1">
                <a:latin typeface="SamsungOne-400" panose="020B0503030303020204" pitchFamily="34" charset="0"/>
              </a:rPr>
              <a:t>bày</a:t>
            </a:r>
            <a:r>
              <a:rPr lang="en-US" altLang="ko-KR" b="0" dirty="0">
                <a:latin typeface="SamsungOne-400" panose="020B0503030303020204" pitchFamily="34" charset="0"/>
              </a:rPr>
              <a:t> </a:t>
            </a:r>
            <a:r>
              <a:rPr lang="en-US" altLang="ko-KR" b="0" dirty="0" err="1">
                <a:latin typeface="SamsungOne-400" panose="020B0503030303020204" pitchFamily="34" charset="0"/>
              </a:rPr>
              <a:t>tiếp</a:t>
            </a:r>
            <a:r>
              <a:rPr lang="en-US" altLang="ko-KR" b="0" dirty="0">
                <a:latin typeface="SamsungOne-400" panose="020B0503030303020204" pitchFamily="34" charset="0"/>
              </a:rPr>
              <a:t> </a:t>
            </a:r>
            <a:r>
              <a:rPr lang="en-US" altLang="ko-KR" b="0" dirty="0" err="1">
                <a:latin typeface="SamsungOne-400" panose="020B0503030303020204" pitchFamily="34" charset="0"/>
              </a:rPr>
              <a:t>theo</a:t>
            </a:r>
            <a:r>
              <a:rPr lang="en-US" altLang="ko-KR" b="0" dirty="0">
                <a:latin typeface="SamsungOne-400" panose="020B0503030303020204" pitchFamily="34" charset="0"/>
              </a:rPr>
              <a:t>, </a:t>
            </a:r>
            <a:r>
              <a:rPr lang="en-US" altLang="ko-KR" b="0" dirty="0" err="1">
                <a:latin typeface="SamsungOne-400" panose="020B0503030303020204" pitchFamily="34" charset="0"/>
              </a:rPr>
              <a:t>chúng</a:t>
            </a:r>
            <a:r>
              <a:rPr lang="en-US" altLang="ko-KR" b="0" dirty="0">
                <a:latin typeface="SamsungOne-400" panose="020B0503030303020204" pitchFamily="34" charset="0"/>
              </a:rPr>
              <a:t> ta </a:t>
            </a:r>
            <a:r>
              <a:rPr lang="en-US" altLang="ko-KR" b="0" dirty="0" err="1">
                <a:latin typeface="SamsungOne-400" panose="020B0503030303020204" pitchFamily="34" charset="0"/>
              </a:rPr>
              <a:t>sẽ</a:t>
            </a:r>
            <a:r>
              <a:rPr lang="en-US" altLang="ko-KR" b="0" dirty="0">
                <a:latin typeface="SamsungOne-400" panose="020B0503030303020204" pitchFamily="34" charset="0"/>
              </a:rPr>
              <a:t> </a:t>
            </a:r>
            <a:r>
              <a:rPr lang="en-US" altLang="ko-KR" b="0" dirty="0" err="1">
                <a:latin typeface="SamsungOne-400" panose="020B0503030303020204" pitchFamily="34" charset="0"/>
              </a:rPr>
              <a:t>phân</a:t>
            </a:r>
            <a:r>
              <a:rPr lang="en-US" altLang="ko-KR" b="0" dirty="0">
                <a:latin typeface="SamsungOne-400" panose="020B0503030303020204" pitchFamily="34" charset="0"/>
              </a:rPr>
              <a:t> </a:t>
            </a:r>
            <a:r>
              <a:rPr lang="en-US" altLang="ko-KR" b="0" dirty="0" err="1">
                <a:latin typeface="SamsungOne-400" panose="020B0503030303020204" pitchFamily="34" charset="0"/>
              </a:rPr>
              <a:t>tích</a:t>
            </a:r>
            <a:r>
              <a:rPr lang="en-US" altLang="ko-KR" b="0" dirty="0">
                <a:latin typeface="SamsungOne-400" panose="020B0503030303020204" pitchFamily="34" charset="0"/>
              </a:rPr>
              <a:t> </a:t>
            </a:r>
            <a:r>
              <a:rPr lang="en-US" altLang="ko-KR" b="0" dirty="0" err="1">
                <a:latin typeface="SamsungOne-400" panose="020B0503030303020204" pitchFamily="34" charset="0"/>
              </a:rPr>
              <a:t>luồng</a:t>
            </a:r>
            <a:r>
              <a:rPr lang="en-US" altLang="ko-KR" b="0" dirty="0">
                <a:latin typeface="SamsungOne-400" panose="020B0503030303020204" pitchFamily="34" charset="0"/>
              </a:rPr>
              <a:t> </a:t>
            </a:r>
            <a:r>
              <a:rPr lang="en-US" altLang="ko-KR" b="0" dirty="0" err="1">
                <a:latin typeface="SamsungOne-400" panose="020B0503030303020204" pitchFamily="34" charset="0"/>
              </a:rPr>
              <a:t>dữ</a:t>
            </a:r>
            <a:r>
              <a:rPr lang="en-US" altLang="ko-KR" b="0" dirty="0">
                <a:latin typeface="SamsungOne-400" panose="020B0503030303020204" pitchFamily="34" charset="0"/>
              </a:rPr>
              <a:t> </a:t>
            </a:r>
            <a:r>
              <a:rPr lang="en-US" altLang="ko-KR" b="0" dirty="0" err="1">
                <a:latin typeface="SamsungOne-400" panose="020B0503030303020204" pitchFamily="34" charset="0"/>
              </a:rPr>
              <a:t>liệu</a:t>
            </a:r>
            <a:r>
              <a:rPr lang="en-US" altLang="ko-KR" b="0" dirty="0">
                <a:latin typeface="SamsungOne-400" panose="020B0503030303020204" pitchFamily="34" charset="0"/>
              </a:rPr>
              <a:t> </a:t>
            </a:r>
            <a:r>
              <a:rPr lang="en-US" altLang="ko-KR" b="0" dirty="0" err="1">
                <a:latin typeface="SamsungOne-400" panose="020B0503030303020204" pitchFamily="34" charset="0"/>
              </a:rPr>
              <a:t>và</a:t>
            </a:r>
            <a:r>
              <a:rPr lang="en-US" altLang="ko-KR" b="0" dirty="0">
                <a:latin typeface="SamsungOne-400" panose="020B0503030303020204" pitchFamily="34" charset="0"/>
              </a:rPr>
              <a:t> </a:t>
            </a:r>
            <a:r>
              <a:rPr lang="en-US" altLang="ko-KR" b="0" dirty="0" err="1">
                <a:latin typeface="SamsungOne-400" panose="020B0503030303020204" pitchFamily="34" charset="0"/>
              </a:rPr>
              <a:t>tất</a:t>
            </a:r>
            <a:r>
              <a:rPr lang="en-US" altLang="ko-KR" b="0" dirty="0">
                <a:latin typeface="SamsungOne-400" panose="020B0503030303020204" pitchFamily="34" charset="0"/>
              </a:rPr>
              <a:t> </a:t>
            </a:r>
            <a:r>
              <a:rPr lang="en-US" altLang="ko-KR" b="0" dirty="0" err="1">
                <a:latin typeface="SamsungOne-400" panose="020B0503030303020204" pitchFamily="34" charset="0"/>
              </a:rPr>
              <a:t>cả</a:t>
            </a:r>
            <a:r>
              <a:rPr lang="en-US" altLang="ko-KR" b="0" dirty="0">
                <a:latin typeface="SamsungOne-400" panose="020B0503030303020204" pitchFamily="34" charset="0"/>
              </a:rPr>
              <a:t> </a:t>
            </a:r>
            <a:r>
              <a:rPr lang="en-US" altLang="ko-KR" b="0" dirty="0" err="1">
                <a:latin typeface="SamsungOne-400" panose="020B0503030303020204" pitchFamily="34" charset="0"/>
              </a:rPr>
              <a:t>các</a:t>
            </a:r>
            <a:r>
              <a:rPr lang="en-US" altLang="ko-KR" b="0" dirty="0">
                <a:latin typeface="SamsungOne-400" panose="020B0503030303020204" pitchFamily="34" charset="0"/>
              </a:rPr>
              <a:t> </a:t>
            </a:r>
            <a:r>
              <a:rPr lang="en-US" altLang="ko-KR" b="0" dirty="0" err="1">
                <a:latin typeface="SamsungOne-400" panose="020B0503030303020204" pitchFamily="34" charset="0"/>
              </a:rPr>
              <a:t>thành</a:t>
            </a:r>
            <a:r>
              <a:rPr lang="en-US" altLang="ko-KR" b="0" dirty="0">
                <a:latin typeface="SamsungOne-400" panose="020B0503030303020204" pitchFamily="34" charset="0"/>
              </a:rPr>
              <a:t> </a:t>
            </a:r>
            <a:r>
              <a:rPr lang="en-US" altLang="ko-KR" b="0" dirty="0" err="1">
                <a:latin typeface="SamsungOne-400" panose="020B0503030303020204" pitchFamily="34" charset="0"/>
              </a:rPr>
              <a:t>phần</a:t>
            </a:r>
            <a:r>
              <a:rPr lang="en-US" altLang="ko-KR" b="0" dirty="0">
                <a:latin typeface="SamsungOne-400" panose="020B0503030303020204" pitchFamily="34" charset="0"/>
              </a:rPr>
              <a:t> </a:t>
            </a:r>
            <a:r>
              <a:rPr lang="en-US" altLang="ko-KR" b="0" dirty="0" err="1">
                <a:latin typeface="SamsungOne-400" panose="020B0503030303020204" pitchFamily="34" charset="0"/>
              </a:rPr>
              <a:t>có</a:t>
            </a:r>
            <a:r>
              <a:rPr lang="en-US" altLang="ko-KR" b="0" dirty="0">
                <a:latin typeface="SamsungOne-400" panose="020B0503030303020204" pitchFamily="34" charset="0"/>
              </a:rPr>
              <a:t> </a:t>
            </a:r>
            <a:r>
              <a:rPr lang="en-US" altLang="ko-KR" b="0" dirty="0" err="1">
                <a:latin typeface="SamsungOne-400" panose="020B0503030303020204" pitchFamily="34" charset="0"/>
              </a:rPr>
              <a:t>liên</a:t>
            </a:r>
            <a:r>
              <a:rPr lang="en-US" altLang="ko-KR" b="0" dirty="0">
                <a:latin typeface="SamsungOne-400" panose="020B0503030303020204" pitchFamily="34" charset="0"/>
              </a:rPr>
              <a:t> </a:t>
            </a:r>
            <a:r>
              <a:rPr lang="en-US" altLang="ko-KR" b="0" dirty="0" err="1">
                <a:latin typeface="SamsungOne-400" panose="020B0503030303020204" pitchFamily="34" charset="0"/>
              </a:rPr>
              <a:t>quan</a:t>
            </a:r>
            <a:r>
              <a:rPr lang="en-US" altLang="ko-KR" b="0" dirty="0">
                <a:latin typeface="SamsungOne-400" panose="020B0503030303020204" pitchFamily="34" charset="0"/>
              </a:rPr>
              <a:t> </a:t>
            </a:r>
            <a:r>
              <a:rPr lang="en-US" altLang="ko-KR" b="0" dirty="0" err="1">
                <a:latin typeface="SamsungOne-400" panose="020B0503030303020204" pitchFamily="34" charset="0"/>
              </a:rPr>
              <a:t>trong</a:t>
            </a:r>
            <a:r>
              <a:rPr lang="en-US" altLang="ko-KR" b="0" dirty="0">
                <a:latin typeface="SamsungOne-400" panose="020B0503030303020204" pitchFamily="34" charset="0"/>
              </a:rPr>
              <a:t> </a:t>
            </a:r>
            <a:r>
              <a:rPr lang="en-US" altLang="ko-KR" b="0" dirty="0" err="1">
                <a:latin typeface="SamsungOne-400" panose="020B0503030303020204" pitchFamily="34" charset="0"/>
              </a:rPr>
              <a:t>luồng</a:t>
            </a:r>
            <a:r>
              <a:rPr lang="en-US" altLang="ko-KR" b="0" dirty="0">
                <a:latin typeface="SamsungOne-400" panose="020B0503030303020204" pitchFamily="34" charset="0"/>
              </a:rPr>
              <a:t> </a:t>
            </a:r>
            <a:r>
              <a:rPr lang="en-US" altLang="ko-KR" b="0" dirty="0" err="1">
                <a:latin typeface="SamsungOne-400" panose="020B0503030303020204" pitchFamily="34" charset="0"/>
              </a:rPr>
              <a:t>dữ</a:t>
            </a:r>
            <a:r>
              <a:rPr lang="en-US" altLang="ko-KR" b="0" dirty="0">
                <a:latin typeface="SamsungOne-400" panose="020B0503030303020204" pitchFamily="34" charset="0"/>
              </a:rPr>
              <a:t> </a:t>
            </a:r>
            <a:r>
              <a:rPr lang="en-US" altLang="ko-KR" b="0" dirty="0" err="1">
                <a:latin typeface="SamsungOne-400" panose="020B0503030303020204" pitchFamily="34" charset="0"/>
              </a:rPr>
              <a:t>liệu</a:t>
            </a:r>
            <a:r>
              <a:rPr lang="en-US" altLang="ko-KR" b="0" dirty="0">
                <a:latin typeface="SamsungOne-400" panose="020B0503030303020204" pitchFamily="34" charset="0"/>
              </a:rPr>
              <a:t>.</a:t>
            </a:r>
          </a:p>
          <a:p>
            <a:pPr>
              <a:defRPr/>
            </a:pPr>
            <a:r>
              <a:rPr lang="en-US" altLang="ko-KR" b="0" dirty="0" err="1">
                <a:latin typeface="SamsungOne-400" panose="020B0503030303020204" pitchFamily="34" charset="0"/>
              </a:rPr>
              <a:t>Chúng</a:t>
            </a:r>
            <a:r>
              <a:rPr lang="en-US" altLang="ko-KR" b="0" dirty="0">
                <a:latin typeface="SamsungOne-400" panose="020B0503030303020204" pitchFamily="34" charset="0"/>
              </a:rPr>
              <a:t> </a:t>
            </a:r>
            <a:r>
              <a:rPr lang="en-US" altLang="ko-KR" b="0" dirty="0" err="1">
                <a:latin typeface="SamsungOne-400" panose="020B0503030303020204" pitchFamily="34" charset="0"/>
              </a:rPr>
              <a:t>tôi</a:t>
            </a:r>
            <a:r>
              <a:rPr lang="en-US" altLang="ko-KR" b="0" dirty="0">
                <a:latin typeface="SamsungOne-400" panose="020B0503030303020204" pitchFamily="34" charset="0"/>
              </a:rPr>
              <a:t> </a:t>
            </a:r>
            <a:r>
              <a:rPr lang="en-US" altLang="ko-KR" b="0" dirty="0" err="1">
                <a:latin typeface="SamsungOne-400" panose="020B0503030303020204" pitchFamily="34" charset="0"/>
              </a:rPr>
              <a:t>sẽ</a:t>
            </a:r>
            <a:r>
              <a:rPr lang="en-US" altLang="ko-KR" b="0" dirty="0">
                <a:latin typeface="SamsungOne-400" panose="020B0503030303020204" pitchFamily="34" charset="0"/>
              </a:rPr>
              <a:t> </a:t>
            </a:r>
            <a:r>
              <a:rPr lang="en-US" altLang="ko-KR" b="0" dirty="0" err="1">
                <a:latin typeface="SamsungOne-400" panose="020B0503030303020204" pitchFamily="34" charset="0"/>
              </a:rPr>
              <a:t>giải</a:t>
            </a:r>
            <a:r>
              <a:rPr lang="en-US" altLang="ko-KR" b="0" dirty="0">
                <a:latin typeface="SamsungOne-400" panose="020B0503030303020204" pitchFamily="34" charset="0"/>
              </a:rPr>
              <a:t> </a:t>
            </a:r>
            <a:r>
              <a:rPr lang="en-US" altLang="ko-KR" b="0" dirty="0" err="1">
                <a:latin typeface="SamsungOne-400" panose="020B0503030303020204" pitchFamily="34" charset="0"/>
              </a:rPr>
              <a:t>thích</a:t>
            </a:r>
            <a:r>
              <a:rPr lang="en-US" altLang="ko-KR" b="0" dirty="0">
                <a:latin typeface="SamsungOne-400" panose="020B0503030303020204" pitchFamily="34" charset="0"/>
              </a:rPr>
              <a:t> </a:t>
            </a:r>
            <a:r>
              <a:rPr lang="en-US" altLang="ko-KR" b="0" dirty="0" err="1">
                <a:latin typeface="SamsungOne-400" panose="020B0503030303020204" pitchFamily="34" charset="0"/>
              </a:rPr>
              <a:t>từng</a:t>
            </a:r>
            <a:r>
              <a:rPr lang="en-US" altLang="ko-KR" b="0" dirty="0">
                <a:latin typeface="SamsungOne-400" panose="020B0503030303020204" pitchFamily="34" charset="0"/>
              </a:rPr>
              <a:t> </a:t>
            </a:r>
            <a:r>
              <a:rPr lang="en-US" altLang="ko-KR" b="0" dirty="0" err="1">
                <a:latin typeface="SamsungOne-400" panose="020B0503030303020204" pitchFamily="34" charset="0"/>
              </a:rPr>
              <a:t>phần</a:t>
            </a:r>
            <a:r>
              <a:rPr lang="en-US" altLang="ko-KR" b="0" dirty="0">
                <a:latin typeface="SamsungOne-400" panose="020B0503030303020204" pitchFamily="34" charset="0"/>
              </a:rPr>
              <a:t> </a:t>
            </a:r>
            <a:r>
              <a:rPr lang="en-US" altLang="ko-KR" b="0" dirty="0" err="1">
                <a:latin typeface="SamsungOne-400" panose="020B0503030303020204" pitchFamily="34" charset="0"/>
              </a:rPr>
              <a:t>một</a:t>
            </a:r>
            <a:r>
              <a:rPr lang="en-US" altLang="ko-KR" b="0" dirty="0">
                <a:latin typeface="SamsungOne-400" panose="020B0503030303020204" pitchFamily="34" charset="0"/>
              </a:rPr>
              <a:t> </a:t>
            </a:r>
            <a:r>
              <a:rPr lang="en-US" altLang="ko-KR" b="0" dirty="0" err="1">
                <a:latin typeface="SamsungOne-400" panose="020B0503030303020204" pitchFamily="34" charset="0"/>
              </a:rPr>
              <a:t>cách</a:t>
            </a:r>
            <a:r>
              <a:rPr lang="en-US" altLang="ko-KR" b="0" dirty="0">
                <a:latin typeface="SamsungOne-400" panose="020B0503030303020204" pitchFamily="34" charset="0"/>
              </a:rPr>
              <a:t> </a:t>
            </a:r>
            <a:r>
              <a:rPr lang="en-US" altLang="ko-KR" b="0" dirty="0" err="1">
                <a:latin typeface="SamsungOne-400" panose="020B0503030303020204" pitchFamily="34" charset="0"/>
              </a:rPr>
              <a:t>riêng</a:t>
            </a:r>
            <a:r>
              <a:rPr lang="en-US" altLang="ko-KR" b="0" dirty="0">
                <a:latin typeface="SamsungOne-400" panose="020B0503030303020204" pitchFamily="34" charset="0"/>
              </a:rPr>
              <a:t> </a:t>
            </a:r>
            <a:r>
              <a:rPr lang="en-US" altLang="ko-KR" b="0" dirty="0" err="1">
                <a:latin typeface="SamsungOne-400" panose="020B0503030303020204" pitchFamily="34" charset="0"/>
              </a:rPr>
              <a:t>biệt</a:t>
            </a:r>
            <a:r>
              <a:rPr lang="en-US" altLang="ko-KR" b="0" dirty="0">
                <a:latin typeface="SamsungOne-400" panose="020B0503030303020204" pitchFamily="34" charset="0"/>
              </a:rPr>
              <a:t>.</a:t>
            </a:r>
          </a:p>
          <a:p>
            <a:pPr>
              <a:defRPr/>
            </a:pPr>
            <a:endParaRPr lang="en-US" altLang="ko-KR" b="0" u="none" dirty="0">
              <a:latin typeface="SamsungOne-400" panose="020B0503030303020204" pitchFamily="34" charset="0"/>
            </a:endParaRPr>
          </a:p>
          <a:p>
            <a:pPr>
              <a:defRPr/>
            </a:pPr>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p>
          <a:p>
            <a:pPr>
              <a:defRPr/>
            </a:pPr>
            <a:r>
              <a:rPr lang="vi-VN" sz="1200" b="0" kern="1200" dirty="0">
                <a:solidFill>
                  <a:schemeClr val="tx1"/>
                </a:solidFill>
                <a:latin typeface="SamsungOne-400" panose="020B0503030303020204" pitchFamily="34" charset="0"/>
                <a:ea typeface="+mn-ea"/>
                <a:cs typeface="+mn-cs"/>
              </a:rPr>
              <a:t>FlowFile là đơn vị dữ liệu cơ bản chảy qua luồng dữ liệu.</a:t>
            </a:r>
          </a:p>
          <a:p>
            <a:pPr>
              <a:defRPr/>
            </a:pPr>
            <a:r>
              <a:rPr lang="vi-VN" sz="1200" b="0" kern="1200" dirty="0">
                <a:solidFill>
                  <a:schemeClr val="tx1"/>
                </a:solidFill>
                <a:latin typeface="SamsungOne-400" panose="020B0503030303020204" pitchFamily="34" charset="0"/>
                <a:ea typeface="+mn-ea"/>
                <a:cs typeface="+mn-cs"/>
              </a:rPr>
              <a:t>Nó bao gồm 2 phần.</a:t>
            </a:r>
          </a:p>
          <a:p>
            <a:pPr>
              <a:defRPr/>
            </a:pPr>
            <a:r>
              <a:rPr lang="vi-VN" sz="1200" b="0" kern="1200" dirty="0">
                <a:solidFill>
                  <a:schemeClr val="tx1"/>
                </a:solidFill>
                <a:latin typeface="SamsungOne-400" panose="020B0503030303020204" pitchFamily="34" charset="0"/>
                <a:ea typeface="+mn-ea"/>
                <a:cs typeface="+mn-cs"/>
              </a:rPr>
              <a:t>Có một phần thuộc tính được lưu trữ dưới dạng cặp Khóa-Giá trị.</a:t>
            </a:r>
          </a:p>
          <a:p>
            <a:pPr>
              <a:defRPr/>
            </a:pPr>
            <a:r>
              <a:rPr lang="vi-VN" sz="1200" b="0" kern="1200" dirty="0">
                <a:solidFill>
                  <a:schemeClr val="tx1"/>
                </a:solidFill>
                <a:latin typeface="SamsungOne-400" panose="020B0503030303020204" pitchFamily="34" charset="0"/>
                <a:ea typeface="+mn-ea"/>
                <a:cs typeface="+mn-cs"/>
              </a:rPr>
              <a:t>Điều này lưu trữ nhiều siêu dữ liệu và các thuộc tính khác, cả do hệ thống xác định và do người dùng xác định.</a:t>
            </a:r>
          </a:p>
          <a:p>
            <a:pPr>
              <a:defRPr/>
            </a:pPr>
            <a:r>
              <a:rPr lang="vi-VN" sz="1200" b="0" kern="1200" dirty="0">
                <a:solidFill>
                  <a:schemeClr val="tx1"/>
                </a:solidFill>
                <a:latin typeface="SamsungOne-400" panose="020B0503030303020204" pitchFamily="34" charset="0"/>
                <a:ea typeface="+mn-ea"/>
                <a:cs typeface="+mn-cs"/>
              </a:rPr>
              <a:t>Phần khác là một con trỏ tham chiếu đến nội dung thực của FlowFile.</a:t>
            </a:r>
          </a:p>
          <a:p>
            <a:pPr>
              <a:defRPr/>
            </a:pPr>
            <a:r>
              <a:rPr lang="vi-VN" sz="1200" b="0" kern="1200" dirty="0">
                <a:solidFill>
                  <a:schemeClr val="tx1"/>
                </a:solidFill>
                <a:latin typeface="SamsungOne-400" panose="020B0503030303020204" pitchFamily="34" charset="0"/>
                <a:ea typeface="+mn-ea"/>
                <a:cs typeface="+mn-cs"/>
              </a:rPr>
              <a:t>Bản thân nội dung thực tế không được lưu trữ trong FlowFile vì điều đó sẽ cực kỳ kém hiệu quả.</a:t>
            </a:r>
          </a:p>
          <a:p>
            <a:pPr>
              <a:defRPr/>
            </a:pPr>
            <a:r>
              <a:rPr lang="vi-VN" sz="1200" b="0" kern="1200" dirty="0">
                <a:solidFill>
                  <a:schemeClr val="tx1"/>
                </a:solidFill>
                <a:latin typeface="SamsungOne-400" panose="020B0503030303020204" pitchFamily="34" charset="0"/>
                <a:ea typeface="+mn-ea"/>
                <a:cs typeface="+mn-cs"/>
              </a:rPr>
              <a:t>Chỉ một con trỏ tham chiếu đến dữ liệu được lưu trữ lâu dài.</a:t>
            </a:r>
            <a:endParaRPr lang="en-US" sz="1200" b="0" kern="1200" dirty="0">
              <a:solidFill>
                <a:schemeClr val="tx1"/>
              </a:solidFill>
              <a:latin typeface="SamsungOne-400" panose="020B0503030303020204" pitchFamily="34" charset="0"/>
              <a:ea typeface="+mn-ea"/>
              <a:cs typeface="+mn-cs"/>
            </a:endParaRPr>
          </a:p>
          <a:p>
            <a:pPr>
              <a:defRPr/>
            </a:pPr>
            <a:endParaRPr lang="en-KR" altLang="ko-Kore-KR" sz="1200" b="1" kern="1200" dirty="0">
              <a:solidFill>
                <a:schemeClr val="tx1"/>
              </a:solidFill>
              <a:latin typeface="SamsungOne-400" panose="020B0503030303020204" pitchFamily="34" charset="0"/>
              <a:ea typeface="+mn-ea"/>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sz="1200" b="1" kern="1200" dirty="0">
                <a:solidFill>
                  <a:schemeClr val="tx1"/>
                </a:solidFill>
                <a:latin typeface="SamsungOne-400" panose="020B0503030303020204" pitchFamily="34" charset="0"/>
                <a:ea typeface="+mn-ea"/>
                <a:cs typeface="+mn-cs"/>
              </a:rPr>
              <a:t>[</a:t>
            </a:r>
            <a:r>
              <a:rPr lang="en-US" sz="1200" b="1" kern="1200" dirty="0" err="1">
                <a:solidFill>
                  <a:schemeClr val="tx1"/>
                </a:solidFill>
                <a:latin typeface="SamsungOne-400" panose="020B0503030303020204" pitchFamily="34" charset="0"/>
                <a:ea typeface="+mn-ea"/>
                <a:cs typeface="+mn-cs"/>
              </a:rPr>
              <a:t>Tài</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liệu</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tham</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khảo</a:t>
            </a:r>
            <a:r>
              <a:rPr lang="en-KR" sz="1200" b="1" kern="1200" dirty="0">
                <a:solidFill>
                  <a:schemeClr val="tx1"/>
                </a:solidFill>
                <a:latin typeface="SamsungOne-400" panose="020B0503030303020204" pitchFamily="34" charset="0"/>
                <a:ea typeface="+mn-ea"/>
                <a:cs typeface="+mn-cs"/>
              </a:rPr>
              <a:t>]</a:t>
            </a:r>
            <a:endParaRPr lang="en-KR" sz="1200" b="1" kern="1200" dirty="0">
              <a:solidFill>
                <a:schemeClr val="tx1"/>
              </a:solidFill>
              <a:latin typeface="SamsungOne-400" panose="020B0503030303020204" pitchFamily="34" charset="0"/>
            </a:endParaRPr>
          </a:p>
          <a:p>
            <a:r>
              <a:rPr lang="en-US" altLang="ko-KR" sz="1200" kern="1200" dirty="0">
                <a:solidFill>
                  <a:schemeClr val="tx1"/>
                </a:solidFill>
                <a:latin typeface="SamsungOne-400" panose="020B0503030303020204" pitchFamily="34" charset="0"/>
                <a:cs typeface="+mn-cs"/>
              </a:rPr>
              <a:t>https://nifi.apache.org/docs.html</a:t>
            </a:r>
            <a:endParaRPr lang="en-US" altLang="ko-KR" sz="1200" kern="1200" dirty="0">
              <a:solidFill>
                <a:schemeClr val="tx1"/>
              </a:solidFill>
              <a:latin typeface="SamsungOne-400" panose="020B0503030303020204" pitchFamily="34" charset="0"/>
            </a:endParaRPr>
          </a:p>
          <a:p>
            <a:endParaRPr lang="en-US" altLang="ko-KR" sz="1200" b="1" kern="1200" dirty="0">
              <a:solidFill>
                <a:schemeClr val="tx1"/>
              </a:solidFill>
              <a:latin typeface="SamsungOne-400" panose="020B0503030303020204" pitchFamily="34" charset="0"/>
              <a:cs typeface="+mn-cs"/>
            </a:endParaRPr>
          </a:p>
          <a:p>
            <a:endParaRPr lang="ko-KR" altLang="en-US" sz="1200" b="1" kern="1200" dirty="0">
              <a:solidFill>
                <a:schemeClr val="tx1"/>
              </a:solidFill>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71</a:t>
            </a:fld>
            <a:endParaRPr lang="ko-KR" altLang="en-US" dirty="0"/>
          </a:p>
        </p:txBody>
      </p:sp>
    </p:spTree>
    <p:extLst>
      <p:ext uri="{BB962C8B-B14F-4D97-AF65-F5344CB8AC3E}">
        <p14:creationId xmlns:p14="http://schemas.microsoft.com/office/powerpoint/2010/main" val="27244019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057275" y="720725"/>
            <a:ext cx="5200650" cy="3600450"/>
          </a:xfrm>
        </p:spPr>
      </p:sp>
      <p:sp>
        <p:nvSpPr>
          <p:cNvPr id="3" name="슬라이드 노트 개체 틀 2"/>
          <p:cNvSpPr>
            <a:spLocks noGrp="1"/>
          </p:cNvSpPr>
          <p:nvPr>
            <p:ph type="body" idx="1"/>
          </p:nvPr>
        </p:nvSpPr>
        <p:spPr/>
        <p:txBody>
          <a:bodyPr>
            <a:normAutofit/>
          </a:bodyPr>
          <a:lstStyle/>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p>
          <a:p>
            <a:pPr>
              <a:defRPr/>
            </a:pPr>
            <a:r>
              <a:rPr lang="vi-VN" sz="1200" b="0" kern="1200" dirty="0">
                <a:solidFill>
                  <a:schemeClr val="tx1"/>
                </a:solidFill>
                <a:latin typeface="SamsungOne-400" panose="020B0503030303020204" pitchFamily="34" charset="0"/>
                <a:ea typeface="+mn-ea"/>
                <a:cs typeface="+mn-cs"/>
              </a:rPr>
              <a:t>Bộ xử lý làm công việc thực tế.</a:t>
            </a:r>
          </a:p>
          <a:p>
            <a:pPr>
              <a:defRPr/>
            </a:pPr>
            <a:r>
              <a:rPr lang="vi-VN" sz="1200" b="0" kern="1200" dirty="0">
                <a:solidFill>
                  <a:schemeClr val="tx1"/>
                </a:solidFill>
                <a:latin typeface="SamsungOne-400" panose="020B0503030303020204" pitchFamily="34" charset="0"/>
                <a:ea typeface="+mn-ea"/>
                <a:cs typeface="+mn-cs"/>
              </a:rPr>
              <a:t>Có nhiều loại bộ xử lý bao gồm định tuyến, chuyển đổi và hòa giải.</a:t>
            </a:r>
          </a:p>
          <a:p>
            <a:pPr>
              <a:defRPr/>
            </a:pPr>
            <a:r>
              <a:rPr lang="vi-VN" sz="1200" b="0" kern="1200" dirty="0">
                <a:solidFill>
                  <a:schemeClr val="tx1"/>
                </a:solidFill>
                <a:latin typeface="SamsungOne-400" panose="020B0503030303020204" pitchFamily="34" charset="0"/>
                <a:ea typeface="+mn-ea"/>
                <a:cs typeface="+mn-cs"/>
              </a:rPr>
              <a:t>Chúng tôi thực hiện một số tác vụ trên bộ xử lý và sau đó gửi tác vụ đó xuống bộ xử lý tiếp theo thông qua một trình kết nối.</a:t>
            </a:r>
          </a:p>
          <a:p>
            <a:pPr>
              <a:defRPr/>
            </a:pPr>
            <a:r>
              <a:rPr lang="vi-VN" sz="1200" b="0" kern="1200" dirty="0">
                <a:solidFill>
                  <a:schemeClr val="tx1"/>
                </a:solidFill>
                <a:latin typeface="SamsungOne-400" panose="020B0503030303020204" pitchFamily="34" charset="0"/>
                <a:ea typeface="+mn-ea"/>
                <a:cs typeface="+mn-cs"/>
              </a:rPr>
              <a:t>Tùy thuộc vào bộ xử lý, mỗi bộ xử lý có một bộ thông số dành riêng cho bộ xử lý đó mà người dùng có thể định cấu hình.</a:t>
            </a:r>
            <a:endParaRPr lang="en-US" sz="1200" b="0" kern="1200" dirty="0">
              <a:solidFill>
                <a:schemeClr val="tx1"/>
              </a:solidFill>
              <a:latin typeface="SamsungOne-400" panose="020B0503030303020204" pitchFamily="34" charset="0"/>
              <a:ea typeface="+mn-ea"/>
              <a:cs typeface="+mn-cs"/>
            </a:endParaRPr>
          </a:p>
          <a:p>
            <a:pPr>
              <a:defRPr/>
            </a:pPr>
            <a:endParaRPr lang="en-KR" altLang="ko-Kore-KR" sz="1200" b="1" kern="1200" dirty="0">
              <a:solidFill>
                <a:schemeClr val="tx1"/>
              </a:solidFill>
              <a:latin typeface="SamsungOne-400" panose="020B0503030303020204" pitchFamily="34" charset="0"/>
              <a:ea typeface="+mn-ea"/>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sz="1200" b="1" kern="1200" dirty="0">
                <a:solidFill>
                  <a:schemeClr val="tx1"/>
                </a:solidFill>
                <a:latin typeface="SamsungOne-400" panose="020B0503030303020204" pitchFamily="34" charset="0"/>
                <a:ea typeface="+mn-ea"/>
                <a:cs typeface="+mn-cs"/>
              </a:rPr>
              <a:t>[</a:t>
            </a:r>
            <a:r>
              <a:rPr lang="en-US" sz="1200" b="1" kern="1200" dirty="0" err="1">
                <a:solidFill>
                  <a:schemeClr val="tx1"/>
                </a:solidFill>
                <a:latin typeface="SamsungOne-400" panose="020B0503030303020204" pitchFamily="34" charset="0"/>
                <a:ea typeface="+mn-ea"/>
                <a:cs typeface="+mn-cs"/>
              </a:rPr>
              <a:t>Tài</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liệu</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tham</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khảo</a:t>
            </a:r>
            <a:r>
              <a:rPr lang="en-KR" sz="1200" b="1" kern="1200" dirty="0">
                <a:solidFill>
                  <a:schemeClr val="tx1"/>
                </a:solidFill>
                <a:latin typeface="SamsungOne-400" panose="020B0503030303020204" pitchFamily="34" charset="0"/>
                <a:ea typeface="+mn-ea"/>
                <a:cs typeface="+mn-cs"/>
              </a:rPr>
              <a:t>]</a:t>
            </a:r>
            <a:endParaRPr lang="en-KR" sz="1200" b="1" kern="1200" dirty="0">
              <a:solidFill>
                <a:schemeClr val="tx1"/>
              </a:solidFill>
              <a:latin typeface="SamsungOne-400" panose="020B0503030303020204" pitchFamily="34" charset="0"/>
            </a:endParaRPr>
          </a:p>
          <a:p>
            <a:r>
              <a:rPr lang="en-US" altLang="ko-KR" sz="1200" kern="1200" dirty="0">
                <a:solidFill>
                  <a:schemeClr val="tx1"/>
                </a:solidFill>
                <a:latin typeface="SamsungOne-400" panose="020B0503030303020204" pitchFamily="34" charset="0"/>
                <a:cs typeface="+mn-cs"/>
              </a:rPr>
              <a:t>https://nifi.apache.org/docs.html</a:t>
            </a:r>
            <a:endParaRPr lang="en-US" altLang="ko-KR" sz="1200" kern="1200" dirty="0">
              <a:solidFill>
                <a:schemeClr val="tx1"/>
              </a:solidFill>
              <a:latin typeface="SamsungOne-400" panose="020B0503030303020204" pitchFamily="34" charset="0"/>
            </a:endParaRPr>
          </a:p>
          <a:p>
            <a:endParaRPr lang="en-US" altLang="ko-KR" sz="1200" b="1" kern="1200" dirty="0">
              <a:solidFill>
                <a:schemeClr val="tx1"/>
              </a:solidFill>
              <a:latin typeface="SamsungOne-400" panose="020B0503030303020204" pitchFamily="34" charset="0"/>
              <a:cs typeface="+mn-cs"/>
            </a:endParaRPr>
          </a:p>
          <a:p>
            <a:endParaRPr lang="ko-KR" altLang="en-US" sz="1200" b="1" kern="1200" dirty="0">
              <a:solidFill>
                <a:schemeClr val="tx1"/>
              </a:solidFill>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72</a:t>
            </a:fld>
            <a:endParaRPr lang="ko-KR" altLang="en-US" dirty="0"/>
          </a:p>
        </p:txBody>
      </p:sp>
    </p:spTree>
    <p:extLst>
      <p:ext uri="{BB962C8B-B14F-4D97-AF65-F5344CB8AC3E}">
        <p14:creationId xmlns:p14="http://schemas.microsoft.com/office/powerpoint/2010/main" val="168314713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057275" y="720725"/>
            <a:ext cx="5200650" cy="3600450"/>
          </a:xfrm>
        </p:spPr>
      </p:sp>
      <p:sp>
        <p:nvSpPr>
          <p:cNvPr id="3" name="슬라이드 노트 개체 틀 2"/>
          <p:cNvSpPr>
            <a:spLocks noGrp="1"/>
          </p:cNvSpPr>
          <p:nvPr>
            <p:ph type="body" idx="1"/>
          </p:nvPr>
        </p:nvSpPr>
        <p:spPr/>
        <p:txBody>
          <a:bodyPr>
            <a:normAutofit/>
          </a:bodyPr>
          <a:lstStyle/>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p>
          <a:p>
            <a:pPr>
              <a:defRPr/>
            </a:pPr>
            <a:r>
              <a:rPr lang="vi-VN" sz="1200" b="0" kern="1200" dirty="0">
                <a:solidFill>
                  <a:schemeClr val="tx1"/>
                </a:solidFill>
                <a:latin typeface="SamsungOne-400" panose="020B0503030303020204" pitchFamily="34" charset="0"/>
                <a:ea typeface="+mn-ea"/>
                <a:cs typeface="+mn-cs"/>
              </a:rPr>
              <a:t>Một kết nối vận chuyển các tệp luồng giữa các bộ xử lý.</a:t>
            </a:r>
          </a:p>
          <a:p>
            <a:pPr>
              <a:defRPr/>
            </a:pPr>
            <a:r>
              <a:rPr lang="vi-VN" sz="1200" b="0" kern="1200" dirty="0">
                <a:solidFill>
                  <a:schemeClr val="tx1"/>
                </a:solidFill>
                <a:latin typeface="SamsungOne-400" panose="020B0503030303020204" pitchFamily="34" charset="0"/>
                <a:ea typeface="+mn-ea"/>
                <a:cs typeface="+mn-cs"/>
              </a:rPr>
              <a:t>Chúng tự động có khả năng lưu vào bộ đệm và đóng vai trò như hàng đợi đối với các tệp luồng đến.</a:t>
            </a:r>
          </a:p>
          <a:p>
            <a:pPr>
              <a:defRPr/>
            </a:pPr>
            <a:r>
              <a:rPr lang="vi-VN" sz="1200" b="0" kern="1200" dirty="0">
                <a:solidFill>
                  <a:schemeClr val="tx1"/>
                </a:solidFill>
                <a:latin typeface="SamsungOne-400" panose="020B0503030303020204" pitchFamily="34" charset="0"/>
                <a:ea typeface="+mn-ea"/>
                <a:cs typeface="+mn-cs"/>
              </a:rPr>
              <a:t>Có thể kiểm tra hàng đợi cũng như làm trống hàng đợi.</a:t>
            </a:r>
            <a:endParaRPr lang="en-US" sz="1200" b="0" kern="1200" dirty="0">
              <a:solidFill>
                <a:schemeClr val="tx1"/>
              </a:solidFill>
              <a:latin typeface="SamsungOne-400" panose="020B0503030303020204" pitchFamily="34" charset="0"/>
              <a:ea typeface="+mn-ea"/>
              <a:cs typeface="+mn-cs"/>
            </a:endParaRPr>
          </a:p>
          <a:p>
            <a:pPr>
              <a:defRPr/>
            </a:pPr>
            <a:endParaRPr lang="en-KR" altLang="ko-Kore-KR" sz="1200" b="1" kern="1200" dirty="0">
              <a:solidFill>
                <a:schemeClr val="tx1"/>
              </a:solidFill>
              <a:latin typeface="SamsungOne-400" panose="020B0503030303020204" pitchFamily="34" charset="0"/>
              <a:ea typeface="+mn-ea"/>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sz="1200" b="1" kern="1200" dirty="0">
                <a:solidFill>
                  <a:schemeClr val="tx1"/>
                </a:solidFill>
                <a:latin typeface="SamsungOne-400" panose="020B0503030303020204" pitchFamily="34" charset="0"/>
                <a:ea typeface="+mn-ea"/>
                <a:cs typeface="+mn-cs"/>
              </a:rPr>
              <a:t>[</a:t>
            </a:r>
            <a:r>
              <a:rPr lang="en-US" sz="1200" b="1" kern="1200" dirty="0" err="1">
                <a:solidFill>
                  <a:schemeClr val="tx1"/>
                </a:solidFill>
                <a:latin typeface="SamsungOne-400" panose="020B0503030303020204" pitchFamily="34" charset="0"/>
                <a:ea typeface="+mn-ea"/>
                <a:cs typeface="+mn-cs"/>
              </a:rPr>
              <a:t>Tài</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liệu</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tham</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khảo</a:t>
            </a:r>
            <a:r>
              <a:rPr lang="en-KR" sz="1200" b="1" kern="1200" dirty="0">
                <a:solidFill>
                  <a:schemeClr val="tx1"/>
                </a:solidFill>
                <a:latin typeface="SamsungOne-400" panose="020B0503030303020204" pitchFamily="34" charset="0"/>
                <a:ea typeface="+mn-ea"/>
                <a:cs typeface="+mn-cs"/>
              </a:rPr>
              <a:t>]</a:t>
            </a:r>
            <a:endParaRPr lang="en-KR" sz="1200" b="1" kern="1200" dirty="0">
              <a:solidFill>
                <a:schemeClr val="tx1"/>
              </a:solidFill>
              <a:latin typeface="SamsungOne-400" panose="020B0503030303020204" pitchFamily="34" charset="0"/>
            </a:endParaRPr>
          </a:p>
          <a:p>
            <a:r>
              <a:rPr lang="en-US" altLang="ko-KR" sz="1200" kern="1200" dirty="0">
                <a:solidFill>
                  <a:schemeClr val="tx1"/>
                </a:solidFill>
                <a:latin typeface="SamsungOne-400" panose="020B0503030303020204" pitchFamily="34" charset="0"/>
                <a:cs typeface="+mn-cs"/>
              </a:rPr>
              <a:t>https://nifi.apache.org/docs.html</a:t>
            </a:r>
            <a:endParaRPr lang="en-US" altLang="ko-KR" sz="1200" kern="1200" dirty="0">
              <a:solidFill>
                <a:schemeClr val="tx1"/>
              </a:solidFill>
              <a:latin typeface="SamsungOne-400" panose="020B0503030303020204" pitchFamily="34" charset="0"/>
            </a:endParaRPr>
          </a:p>
          <a:p>
            <a:endParaRPr lang="en-US" altLang="ko-KR" sz="1200" b="1" kern="1200" dirty="0">
              <a:solidFill>
                <a:schemeClr val="tx1"/>
              </a:solidFill>
              <a:latin typeface="SamsungOne-400" panose="020B0503030303020204" pitchFamily="34" charset="0"/>
              <a:cs typeface="+mn-cs"/>
            </a:endParaRPr>
          </a:p>
          <a:p>
            <a:endParaRPr lang="ko-KR" altLang="en-US" sz="1200" b="1" kern="1200" dirty="0">
              <a:solidFill>
                <a:schemeClr val="tx1"/>
              </a:solidFill>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73</a:t>
            </a:fld>
            <a:endParaRPr lang="ko-KR" altLang="en-US" dirty="0"/>
          </a:p>
        </p:txBody>
      </p:sp>
    </p:spTree>
    <p:extLst>
      <p:ext uri="{BB962C8B-B14F-4D97-AF65-F5344CB8AC3E}">
        <p14:creationId xmlns:p14="http://schemas.microsoft.com/office/powerpoint/2010/main" val="95308065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057275" y="720725"/>
            <a:ext cx="5200650" cy="3600450"/>
          </a:xfrm>
        </p:spPr>
      </p:sp>
      <p:sp>
        <p:nvSpPr>
          <p:cNvPr id="3" name="슬라이드 노트 개체 틀 2"/>
          <p:cNvSpPr>
            <a:spLocks noGrp="1"/>
          </p:cNvSpPr>
          <p:nvPr>
            <p:ph type="body" idx="1"/>
          </p:nvPr>
        </p:nvSpPr>
        <p:spPr/>
        <p:txBody>
          <a:bodyPr>
            <a:normAutofit/>
          </a:bodyPr>
          <a:lstStyle/>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p>
          <a:p>
            <a:pPr>
              <a:defRPr/>
            </a:pPr>
            <a:r>
              <a:rPr lang="vi-VN" sz="1200" b="0" kern="1200" dirty="0">
                <a:solidFill>
                  <a:schemeClr val="tx1"/>
                </a:solidFill>
                <a:latin typeface="SamsungOne-400" panose="020B0503030303020204" pitchFamily="34" charset="0"/>
                <a:ea typeface="+mn-ea"/>
                <a:cs typeface="+mn-cs"/>
              </a:rPr>
              <a:t>Bộ điều khiển luồng là bộ não của NiFi.</a:t>
            </a:r>
          </a:p>
          <a:p>
            <a:pPr>
              <a:defRPr/>
            </a:pPr>
            <a:r>
              <a:rPr lang="vi-VN" sz="1200" b="0" kern="1200" dirty="0">
                <a:solidFill>
                  <a:schemeClr val="tx1"/>
                </a:solidFill>
                <a:latin typeface="SamsungOne-400" panose="020B0503030303020204" pitchFamily="34" charset="0"/>
                <a:ea typeface="+mn-ea"/>
                <a:cs typeface="+mn-cs"/>
              </a:rPr>
              <a:t>Nó quản lý tất cả các luồng trong nút NiFi và thực thi luồng dữ liệu trong đó.</a:t>
            </a:r>
          </a:p>
          <a:p>
            <a:pPr>
              <a:defRPr/>
            </a:pPr>
            <a:r>
              <a:rPr lang="vi-VN" sz="1200" b="0" kern="1200" dirty="0">
                <a:solidFill>
                  <a:schemeClr val="tx1"/>
                </a:solidFill>
                <a:latin typeface="SamsungOne-400" panose="020B0503030303020204" pitchFamily="34" charset="0"/>
                <a:ea typeface="+mn-ea"/>
                <a:cs typeface="+mn-cs"/>
              </a:rPr>
              <a:t>Nó hoạt động như một bộ lập lịch để phân bổ tài nguyên cho luồng dữ liệu và luồng của nó.</a:t>
            </a:r>
          </a:p>
          <a:p>
            <a:pPr>
              <a:defRPr/>
            </a:pPr>
            <a:r>
              <a:rPr lang="vi-VN" sz="1200" b="0" kern="1200" dirty="0">
                <a:solidFill>
                  <a:schemeClr val="tx1"/>
                </a:solidFill>
                <a:latin typeface="SamsungOne-400" panose="020B0503030303020204" pitchFamily="34" charset="0"/>
                <a:ea typeface="+mn-ea"/>
                <a:cs typeface="+mn-cs"/>
              </a:rPr>
              <a:t>Nó cũng cho phép thêm Dịch vụ bộ điều khiển.</a:t>
            </a:r>
          </a:p>
          <a:p>
            <a:pPr>
              <a:defRPr/>
            </a:pPr>
            <a:r>
              <a:rPr lang="vi-VN" sz="1200" b="0" kern="1200" dirty="0">
                <a:solidFill>
                  <a:schemeClr val="tx1"/>
                </a:solidFill>
                <a:latin typeface="SamsungOne-400" panose="020B0503030303020204" pitchFamily="34" charset="0"/>
                <a:ea typeface="+mn-ea"/>
                <a:cs typeface="+mn-cs"/>
              </a:rPr>
              <a:t>Các dịch vụ đó quản lý các tài nguyên dùng chung như kết nối với cơ sở dữ liệu (chuỗi kết nối JDBC) hoặc thông tin đăng nhập vào dịch vụ đám mây (khóa truy cập và từ bí mật)</a:t>
            </a:r>
            <a:endParaRPr lang="en-US" sz="1200" b="0" kern="1200" dirty="0">
              <a:solidFill>
                <a:schemeClr val="tx1"/>
              </a:solidFill>
              <a:latin typeface="SamsungOne-400" panose="020B0503030303020204" pitchFamily="34" charset="0"/>
              <a:ea typeface="+mn-ea"/>
              <a:cs typeface="+mn-cs"/>
            </a:endParaRPr>
          </a:p>
          <a:p>
            <a:pPr>
              <a:defRPr/>
            </a:pPr>
            <a:endParaRPr lang="en-KR" altLang="ko-Kore-KR" sz="1200" b="1" kern="1200" dirty="0">
              <a:solidFill>
                <a:schemeClr val="tx1"/>
              </a:solidFill>
              <a:latin typeface="SamsungOne-400" panose="020B0503030303020204" pitchFamily="34" charset="0"/>
              <a:ea typeface="+mn-ea"/>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sz="1200" b="1" kern="1200" dirty="0">
                <a:solidFill>
                  <a:schemeClr val="tx1"/>
                </a:solidFill>
                <a:latin typeface="SamsungOne-400" panose="020B0503030303020204" pitchFamily="34" charset="0"/>
                <a:ea typeface="+mn-ea"/>
                <a:cs typeface="+mn-cs"/>
              </a:rPr>
              <a:t>[</a:t>
            </a:r>
            <a:r>
              <a:rPr lang="en-US" sz="1200" b="1" kern="1200" dirty="0" err="1">
                <a:solidFill>
                  <a:schemeClr val="tx1"/>
                </a:solidFill>
                <a:latin typeface="SamsungOne-400" panose="020B0503030303020204" pitchFamily="34" charset="0"/>
                <a:ea typeface="+mn-ea"/>
                <a:cs typeface="+mn-cs"/>
              </a:rPr>
              <a:t>Tài</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liệu</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tham</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khảo</a:t>
            </a:r>
            <a:r>
              <a:rPr lang="en-KR" sz="1200" b="1" kern="1200" dirty="0">
                <a:solidFill>
                  <a:schemeClr val="tx1"/>
                </a:solidFill>
                <a:latin typeface="SamsungOne-400" panose="020B0503030303020204" pitchFamily="34" charset="0"/>
                <a:ea typeface="+mn-ea"/>
                <a:cs typeface="+mn-cs"/>
              </a:rPr>
              <a:t>]</a:t>
            </a:r>
            <a:endParaRPr lang="en-KR" sz="1200" b="1" kern="1200" dirty="0">
              <a:solidFill>
                <a:schemeClr val="tx1"/>
              </a:solidFill>
              <a:latin typeface="SamsungOne-400" panose="020B0503030303020204" pitchFamily="34" charset="0"/>
            </a:endParaRPr>
          </a:p>
          <a:p>
            <a:r>
              <a:rPr lang="en-US" altLang="ko-KR" sz="1200" kern="1200" dirty="0">
                <a:solidFill>
                  <a:schemeClr val="tx1"/>
                </a:solidFill>
                <a:latin typeface="SamsungOne-400" panose="020B0503030303020204" pitchFamily="34" charset="0"/>
                <a:cs typeface="+mn-cs"/>
              </a:rPr>
              <a:t>https://nifi.apache.org/docs.html</a:t>
            </a:r>
            <a:endParaRPr lang="en-US" altLang="ko-KR" sz="1200" kern="1200" dirty="0">
              <a:solidFill>
                <a:schemeClr val="tx1"/>
              </a:solidFill>
              <a:latin typeface="SamsungOne-400" panose="020B0503030303020204" pitchFamily="34" charset="0"/>
            </a:endParaRPr>
          </a:p>
          <a:p>
            <a:endParaRPr lang="en-US" altLang="ko-KR" sz="1200" b="1" kern="1200" dirty="0">
              <a:solidFill>
                <a:schemeClr val="tx1"/>
              </a:solidFill>
              <a:latin typeface="SamsungOne-400" panose="020B0503030303020204" pitchFamily="34" charset="0"/>
              <a:cs typeface="+mn-cs"/>
            </a:endParaRPr>
          </a:p>
          <a:p>
            <a:endParaRPr lang="ko-KR" altLang="en-US" sz="1200" b="1" kern="1200" dirty="0">
              <a:solidFill>
                <a:schemeClr val="tx1"/>
              </a:solidFill>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74</a:t>
            </a:fld>
            <a:endParaRPr lang="ko-KR" altLang="en-US" dirty="0"/>
          </a:p>
        </p:txBody>
      </p:sp>
    </p:spTree>
    <p:extLst>
      <p:ext uri="{BB962C8B-B14F-4D97-AF65-F5344CB8AC3E}">
        <p14:creationId xmlns:p14="http://schemas.microsoft.com/office/powerpoint/2010/main" val="407740854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057275" y="720725"/>
            <a:ext cx="5200650" cy="3600450"/>
          </a:xfrm>
        </p:spPr>
      </p:sp>
      <p:sp>
        <p:nvSpPr>
          <p:cNvPr id="3" name="슬라이드 노트 개체 틀 2"/>
          <p:cNvSpPr>
            <a:spLocks noGrp="1"/>
          </p:cNvSpPr>
          <p:nvPr>
            <p:ph type="body" idx="1"/>
          </p:nvPr>
        </p:nvSpPr>
        <p:spPr/>
        <p:txBody>
          <a:bodyPr>
            <a:normAutofit lnSpcReduction="10000"/>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endParaRPr lang="en-US" altLang="ko-KR" b="0" dirty="0">
              <a:latin typeface="SamsungOne-400" panose="020B0503030303020204" pitchFamily="34" charset="0"/>
            </a:endParaRPr>
          </a:p>
          <a:p>
            <a:pPr>
              <a:defRPr/>
            </a:pPr>
            <a:r>
              <a:rPr lang="vi-VN" altLang="ko-KR" b="0" dirty="0">
                <a:latin typeface="SamsungOne-400" panose="020B0503030303020204" pitchFamily="34" charset="0"/>
              </a:rPr>
              <a:t>Theo một số cách, các nhóm quy trình cũng có thể được coi là thư mục con nơi chúng tôi lưu trữ luồng dữ liệu cho một dự án cụ thể.</a:t>
            </a:r>
          </a:p>
          <a:p>
            <a:pPr>
              <a:defRPr/>
            </a:pPr>
            <a:r>
              <a:rPr lang="vi-VN" altLang="ko-KR" b="0" dirty="0">
                <a:latin typeface="SamsungOne-400" panose="020B0503030303020204" pitchFamily="34" charset="0"/>
              </a:rPr>
              <a:t>Bên trong, chúng ta có thể tạo thêm các nhóm quy trình.</a:t>
            </a:r>
            <a:endParaRPr lang="en-US" altLang="ko-KR" b="0" dirty="0">
              <a:latin typeface="SamsungOne-400" panose="020B0503030303020204" pitchFamily="34" charset="0"/>
            </a:endParaRPr>
          </a:p>
          <a:p>
            <a:pPr>
              <a:defRPr/>
            </a:pPr>
            <a:endParaRPr lang="en-US" altLang="ko-KR" dirty="0">
              <a:latin typeface="SamsungOne-400" panose="020B0503030303020204" pitchFamily="34" charset="0"/>
            </a:endParaRPr>
          </a:p>
          <a:p>
            <a:pPr>
              <a:defRPr/>
            </a:pPr>
            <a:r>
              <a:rPr lang="vi-VN" altLang="ko-KR" b="0" dirty="0">
                <a:latin typeface="SamsungOne-400" panose="020B0503030303020204" pitchFamily="34" charset="0"/>
              </a:rPr>
              <a:t>Vì vậy, các nhóm quy trình có thể được hiểu theo 2 cách:</a:t>
            </a:r>
            <a:endParaRPr lang="en-US" altLang="ko-KR" b="0" dirty="0">
              <a:latin typeface="SamsungOne-400" panose="020B0503030303020204" pitchFamily="34" charset="0"/>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b="0" dirty="0">
                <a:latin typeface="SamsungOne-400" panose="020B0503030303020204" pitchFamily="34" charset="0"/>
              </a:rPr>
              <a:t>thư mục con để tổ chức các luồng dữ liệu</a:t>
            </a:r>
            <a:endParaRPr lang="en-US" altLang="ko-KR" b="0" dirty="0">
              <a:latin typeface="SamsungOne-400" panose="020B0503030303020204" pitchFamily="34" charset="0"/>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b="0" dirty="0">
                <a:latin typeface="SamsungOne-400" panose="020B0503030303020204" pitchFamily="34" charset="0"/>
              </a:rPr>
              <a:t>nhóm quy trình để tổ chức chức năng luồng dữ liệu</a:t>
            </a:r>
            <a:endParaRPr lang="en-US" altLang="ko-KR" b="0" dirty="0">
              <a:latin typeface="SamsungOne-400" panose="020B0503030303020204" pitchFamily="34" charset="0"/>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endParaRPr lang="en-US" altLang="ko-KR" b="0" dirty="0">
              <a:latin typeface="SamsungOne-400" panose="020B0503030303020204" pitchFamily="34" charset="0"/>
            </a:endParaRPr>
          </a:p>
          <a:p>
            <a:r>
              <a:rPr lang="vi-VN" altLang="ko-KR" b="1" u="none" dirty="0">
                <a:latin typeface="SamsungOne-400" panose="020B0503030303020204" pitchFamily="34" charset="0"/>
              </a:rPr>
              <a:t>[Thông điệp chính]</a:t>
            </a:r>
            <a:endParaRPr lang="en-US" altLang="ko-KR" b="1" u="none" dirty="0">
              <a:latin typeface="SamsungOne-400" panose="020B0503030303020204" pitchFamily="34" charset="0"/>
            </a:endParaRPr>
          </a:p>
          <a:p>
            <a:r>
              <a:rPr lang="vi-VN" altLang="ko-KR" b="0" u="none" dirty="0">
                <a:latin typeface="SamsungOne-400" panose="020B0503030303020204" pitchFamily="34" charset="0"/>
              </a:rPr>
              <a:t>Người dùng có thể nhóm bộ xử lý và trình kết nối để tạo nhóm quy trình.Sau khi được nhóm lại, chúng sẽ xuất hiện dưới dạng một mục duy nhất trên Canvas.Có thể nhấp đúp vào một nhóm quy trình và đi sâu vào nhóm quy trình đó.Các nhóm quy trình có thể được lồng vào nhau - tức là các nhóm quy trình bên trong các nhóm quy trình.Không có giới hạn đối với độ sâu của lồng ghép.</a:t>
            </a:r>
            <a:endParaRPr lang="en-US" altLang="ko-KR" b="0" u="none" dirty="0">
              <a:latin typeface="SamsungOne-400" panose="020B0503030303020204" pitchFamily="34" charset="0"/>
            </a:endParaRPr>
          </a:p>
          <a:p>
            <a:endParaRPr lang="en-KR" altLang="ko-Kore-KR" sz="1200" b="1" kern="1200" dirty="0">
              <a:solidFill>
                <a:schemeClr val="tx1"/>
              </a:solidFill>
              <a:latin typeface="SamsungOne-400" panose="020B0503030303020204" pitchFamily="34" charset="0"/>
              <a:ea typeface="+mn-ea"/>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sz="1200" b="1" kern="1200" dirty="0">
                <a:solidFill>
                  <a:schemeClr val="tx1"/>
                </a:solidFill>
                <a:latin typeface="SamsungOne-400" panose="020B0503030303020204" pitchFamily="34" charset="0"/>
                <a:ea typeface="+mn-ea"/>
                <a:cs typeface="+mn-cs"/>
              </a:rPr>
              <a:t>[</a:t>
            </a:r>
            <a:r>
              <a:rPr lang="en-US" sz="1200" b="1" kern="1200" dirty="0" err="1">
                <a:solidFill>
                  <a:schemeClr val="tx1"/>
                </a:solidFill>
                <a:latin typeface="SamsungOne-400" panose="020B0503030303020204" pitchFamily="34" charset="0"/>
                <a:ea typeface="+mn-ea"/>
                <a:cs typeface="+mn-cs"/>
              </a:rPr>
              <a:t>Tài</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liệu</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tham</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khảo</a:t>
            </a:r>
            <a:r>
              <a:rPr lang="en-KR" sz="1200" b="1" kern="1200" dirty="0">
                <a:solidFill>
                  <a:schemeClr val="tx1"/>
                </a:solidFill>
                <a:latin typeface="SamsungOne-400" panose="020B0503030303020204" pitchFamily="34" charset="0"/>
                <a:ea typeface="+mn-ea"/>
                <a:cs typeface="+mn-cs"/>
              </a:rPr>
              <a:t>]</a:t>
            </a:r>
            <a:endParaRPr lang="en-KR" sz="1200" b="1" kern="1200" dirty="0">
              <a:solidFill>
                <a:schemeClr val="tx1"/>
              </a:solidFill>
              <a:latin typeface="SamsungOne-400" panose="020B0503030303020204" pitchFamily="34" charset="0"/>
            </a:endParaRPr>
          </a:p>
          <a:p>
            <a:r>
              <a:rPr lang="en-US" altLang="ko-KR" sz="1200" kern="1200" dirty="0">
                <a:solidFill>
                  <a:schemeClr val="tx1"/>
                </a:solidFill>
                <a:latin typeface="SamsungOne-400" panose="020B0503030303020204" pitchFamily="34" charset="0"/>
                <a:cs typeface="+mn-cs"/>
              </a:rPr>
              <a:t>https://nifi.apache.org/docs.html</a:t>
            </a:r>
            <a:endParaRPr lang="en-US" altLang="ko-KR" sz="1200" kern="1200" dirty="0">
              <a:solidFill>
                <a:schemeClr val="tx1"/>
              </a:solidFill>
              <a:latin typeface="SamsungOne-400" panose="020B0503030303020204" pitchFamily="34" charset="0"/>
            </a:endParaRPr>
          </a:p>
          <a:p>
            <a:endParaRPr lang="en-US" altLang="ko-KR" sz="1200" b="1" kern="1200" dirty="0">
              <a:solidFill>
                <a:schemeClr val="tx1"/>
              </a:solidFill>
              <a:latin typeface="SamsungOne-400" panose="020B0503030303020204" pitchFamily="34" charset="0"/>
              <a:cs typeface="+mn-cs"/>
            </a:endParaRPr>
          </a:p>
          <a:p>
            <a:endParaRPr lang="ko-KR" altLang="en-US" sz="1200" b="1" kern="1200" dirty="0">
              <a:solidFill>
                <a:schemeClr val="tx1"/>
              </a:solidFill>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75</a:t>
            </a:fld>
            <a:endParaRPr lang="ko-KR" altLang="en-US" dirty="0"/>
          </a:p>
        </p:txBody>
      </p:sp>
    </p:spTree>
    <p:extLst>
      <p:ext uri="{BB962C8B-B14F-4D97-AF65-F5344CB8AC3E}">
        <p14:creationId xmlns:p14="http://schemas.microsoft.com/office/powerpoint/2010/main" val="233189842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a:defRPr/>
            </a:pPr>
            <a:r>
              <a:rPr lang="vi-VN" altLang="ko-KR" b="0" dirty="0">
                <a:latin typeface="SamsungOne-400" panose="020B0503030303020204" pitchFamily="34" charset="0"/>
              </a:rPr>
              <a:t>Chúng ta đã thấy khái niệm cốt lõi của Apache NiFi.</a:t>
            </a:r>
          </a:p>
          <a:p>
            <a:pPr>
              <a:defRPr/>
            </a:pPr>
            <a:r>
              <a:rPr lang="vi-VN" altLang="ko-KR" b="0" dirty="0">
                <a:latin typeface="SamsungOne-400" panose="020B0503030303020204" pitchFamily="34" charset="0"/>
              </a:rPr>
              <a:t>Đây là bài Quiz dành cho học sinh nhắc nhở học sinh về những gì đã học được trong bài này.</a:t>
            </a:r>
          </a:p>
          <a:p>
            <a:pPr>
              <a:defRPr/>
            </a:pPr>
            <a:r>
              <a:rPr lang="vi-VN" altLang="ko-KR" b="0" dirty="0">
                <a:latin typeface="SamsungOne-400" panose="020B0503030303020204" pitchFamily="34" charset="0"/>
              </a:rPr>
              <a:t>Hãy để họ tự đưa ra câu trả lời và sửa câu trả lời của họ.</a:t>
            </a:r>
            <a:endParaRPr lang="en-US" altLang="ko-KR" b="0" dirty="0">
              <a:latin typeface="SamsungOne-400" panose="020B0503030303020204" pitchFamily="34" charset="0"/>
            </a:endParaRPr>
          </a:p>
          <a:p>
            <a:pPr>
              <a:defRPr/>
            </a:pPr>
            <a:endParaRPr lang="en-US" altLang="ko-KR" sz="1200" b="0" kern="1200" dirty="0">
              <a:solidFill>
                <a:schemeClr val="tx1"/>
              </a:solidFill>
              <a:latin typeface="SamsungOne-400" panose="020B0503030303020204" pitchFamily="34" charset="0"/>
              <a:cs typeface="+mn-cs"/>
            </a:endParaRPr>
          </a:p>
          <a:p>
            <a:pPr>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Tài</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liệu</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tham</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khảo</a:t>
            </a:r>
            <a:r>
              <a:rPr lang="en-KR" altLang="ko-KR" sz="1200" b="1" kern="1200" dirty="0">
                <a:solidFill>
                  <a:schemeClr val="tx1"/>
                </a:solidFill>
                <a:latin typeface="SamsungOne-400" panose="020B0503030303020204" pitchFamily="34" charset="0"/>
                <a:cs typeface="+mn-cs"/>
              </a:rPr>
              <a:t>]</a:t>
            </a:r>
            <a:endParaRPr lang="en-KR" altLang="ko-KR" sz="1200" b="1" kern="1200" dirty="0">
              <a:solidFill>
                <a:schemeClr val="tx1"/>
              </a:solidFill>
              <a:latin typeface="SamsungOne-400" panose="020B0503030303020204" pitchFamily="34" charset="0"/>
            </a:endParaRPr>
          </a:p>
          <a:p>
            <a:r>
              <a:rPr lang="en-US" altLang="ko-KR" sz="1200" kern="1200" dirty="0">
                <a:solidFill>
                  <a:schemeClr val="tx1"/>
                </a:solidFill>
                <a:latin typeface="SamsungOne-400" panose="020B0503030303020204" pitchFamily="34" charset="0"/>
                <a:cs typeface="+mn-cs"/>
              </a:rPr>
              <a:t>https://nifi.apache.org/docs.html</a:t>
            </a:r>
            <a:endParaRPr lang="en-US" altLang="ko-KR" sz="1200" kern="1200" dirty="0">
              <a:solidFill>
                <a:schemeClr val="tx1"/>
              </a:solidFill>
              <a:latin typeface="SamsungOne-400" panose="020B0503030303020204" pitchFamily="34" charset="0"/>
            </a:endParaRPr>
          </a:p>
          <a:p>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76</a:t>
            </a:fld>
            <a:endParaRPr lang="ko-KR" altLang="en-US" dirty="0"/>
          </a:p>
        </p:txBody>
      </p:sp>
    </p:spTree>
    <p:extLst>
      <p:ext uri="{BB962C8B-B14F-4D97-AF65-F5344CB8AC3E}">
        <p14:creationId xmlns:p14="http://schemas.microsoft.com/office/powerpoint/2010/main" val="216760003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77</a:t>
            </a:fld>
            <a:endParaRPr lang="ko-KR" altLang="en-US" dirty="0"/>
          </a:p>
        </p:txBody>
      </p:sp>
    </p:spTree>
    <p:extLst>
      <p:ext uri="{BB962C8B-B14F-4D97-AF65-F5344CB8AC3E}">
        <p14:creationId xmlns:p14="http://schemas.microsoft.com/office/powerpoint/2010/main" val="25721101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057275" y="720725"/>
            <a:ext cx="5200650" cy="3600450"/>
          </a:xfrm>
        </p:spPr>
      </p:sp>
      <p:sp>
        <p:nvSpPr>
          <p:cNvPr id="3" name="슬라이드 노트 개체 틀 2"/>
          <p:cNvSpPr>
            <a:spLocks noGrp="1"/>
          </p:cNvSpPr>
          <p:nvPr>
            <p:ph type="body" idx="1"/>
          </p:nvPr>
        </p:nvSpPr>
        <p:spPr/>
        <p:txBody>
          <a:bodyPr>
            <a:normAutofit lnSpcReduction="10000"/>
          </a:bodyPr>
          <a:lstStyle/>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Có 3 thành phần chính.</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Máy chủ web, Bộ điều khiển luồng (thêm về điều này trong trang trình bày trước) và tất cả các kho lưu trữ (chúng tôi đề cập đến từng kho lưu trữ trong loạt trang trình bày tiếp theo)</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Điểm mấu chốt là NiFi chạy trong một JVM.</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Tất cả các phần của NiFi chạy dưới dạng luồng trong JVM.</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Trong Bộ điều khiển luồng, có thể có nhiều luồng đang chạy, mỗi luồng điều khiển các bộ xử lý khác nhau hoặc thậm chí nhiều luồng cho một bộ xử lý.</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Tiện ích mở rộng là bộ xử lý tùy chỉnh và các thành phần khác.</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KR" altLang="ko-Kore-KR" sz="1200" b="1" kern="1200" dirty="0">
              <a:solidFill>
                <a:schemeClr val="tx1"/>
              </a:solidFill>
              <a:latin typeface="SamsungOne-400" panose="020B0503030303020204" pitchFamily="34" charset="0"/>
              <a:ea typeface="+mn-ea"/>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sz="1200" b="1" kern="1200" dirty="0">
                <a:solidFill>
                  <a:schemeClr val="tx1"/>
                </a:solidFill>
                <a:latin typeface="SamsungOne-400" panose="020B0503030303020204" pitchFamily="34" charset="0"/>
                <a:ea typeface="+mn-ea"/>
                <a:cs typeface="+mn-cs"/>
              </a:rPr>
              <a:t>[</a:t>
            </a:r>
            <a:r>
              <a:rPr lang="en-US" sz="1200" b="1" kern="1200" dirty="0" err="1">
                <a:solidFill>
                  <a:schemeClr val="tx1"/>
                </a:solidFill>
                <a:latin typeface="SamsungOne-400" panose="020B0503030303020204" pitchFamily="34" charset="0"/>
                <a:ea typeface="+mn-ea"/>
                <a:cs typeface="+mn-cs"/>
              </a:rPr>
              <a:t>Tài</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liệu</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tham</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khảo</a:t>
            </a:r>
            <a:r>
              <a:rPr lang="en-KR" sz="1200" b="1" kern="1200" dirty="0">
                <a:solidFill>
                  <a:schemeClr val="tx1"/>
                </a:solidFill>
                <a:latin typeface="SamsungOne-400" panose="020B0503030303020204" pitchFamily="34" charset="0"/>
                <a:ea typeface="+mn-ea"/>
                <a:cs typeface="+mn-cs"/>
              </a:rPr>
              <a:t>]</a:t>
            </a:r>
            <a:endParaRPr lang="en-US" sz="1200" b="1" kern="1200" dirty="0">
              <a:solidFill>
                <a:schemeClr val="tx1"/>
              </a:solidFill>
              <a:latin typeface="SamsungOne-400" panose="020B0503030303020204" pitchFamily="34" charset="0"/>
              <a:ea typeface="+mn-ea"/>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sz="1200" b="0" kern="1200" dirty="0">
                <a:solidFill>
                  <a:schemeClr val="tx1"/>
                </a:solidFill>
                <a:latin typeface="SamsungOne-400" panose="020B0503030303020204" pitchFamily="34" charset="0"/>
                <a:ea typeface="+mn-ea"/>
                <a:cs typeface="+mn-cs"/>
              </a:rPr>
              <a:t>(p76~81)</a:t>
            </a:r>
            <a:endParaRPr lang="en-KR" sz="1200" b="0" kern="1200" dirty="0">
              <a:solidFill>
                <a:schemeClr val="tx1"/>
              </a:solidFill>
              <a:latin typeface="SamsungOne-400" panose="020B0503030303020204" pitchFamily="34" charset="0"/>
            </a:endParaRPr>
          </a:p>
          <a:p>
            <a:r>
              <a:rPr lang="en-US" altLang="ko-KR" sz="1200" kern="1200" dirty="0">
                <a:solidFill>
                  <a:schemeClr val="tx1"/>
                </a:solidFill>
                <a:latin typeface="SamsungOne-400" panose="020B0503030303020204" pitchFamily="34" charset="0"/>
                <a:cs typeface="+mn-cs"/>
              </a:rPr>
              <a:t>https://nifi.apache.org/docs.html</a:t>
            </a:r>
            <a:endParaRPr lang="en-US" altLang="ko-KR" sz="1200" kern="1200" dirty="0">
              <a:solidFill>
                <a:schemeClr val="tx1"/>
              </a:solidFill>
              <a:latin typeface="SamsungOne-400" panose="020B0503030303020204" pitchFamily="34" charset="0"/>
            </a:endParaRPr>
          </a:p>
          <a:p>
            <a:endParaRPr lang="en-US" altLang="ko-KR" sz="1200" b="1" kern="1200" dirty="0">
              <a:solidFill>
                <a:schemeClr val="tx1"/>
              </a:solidFill>
              <a:latin typeface="SamsungOne-400" panose="020B0503030303020204" pitchFamily="34" charset="0"/>
              <a:cs typeface="+mn-cs"/>
            </a:endParaRPr>
          </a:p>
          <a:p>
            <a:endParaRPr lang="ko-KR" altLang="en-US" sz="1200" b="1" kern="1200" dirty="0">
              <a:solidFill>
                <a:schemeClr val="tx1"/>
              </a:solidFill>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78</a:t>
            </a:fld>
            <a:endParaRPr lang="ko-KR" altLang="en-US" dirty="0"/>
          </a:p>
        </p:txBody>
      </p:sp>
    </p:spTree>
    <p:extLst>
      <p:ext uri="{BB962C8B-B14F-4D97-AF65-F5344CB8AC3E}">
        <p14:creationId xmlns:p14="http://schemas.microsoft.com/office/powerpoint/2010/main" val="67617876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057275" y="720725"/>
            <a:ext cx="5200650" cy="3600450"/>
          </a:xfrm>
        </p:spPr>
      </p:sp>
      <p:sp>
        <p:nvSpPr>
          <p:cNvPr id="3" name="슬라이드 노트 개체 틀 2"/>
          <p:cNvSpPr>
            <a:spLocks noGrp="1"/>
          </p:cNvSpPr>
          <p:nvPr>
            <p:ph type="body" idx="1"/>
          </p:nvPr>
        </p:nvSpPr>
        <p:spPr/>
        <p:txBody>
          <a:bodyPr>
            <a:normAutofit/>
          </a:bodyPr>
          <a:lstStyle/>
          <a:p>
            <a:r>
              <a:rPr lang="en-US" altLang="ko-KR" b="1" u="none" dirty="0">
                <a:latin typeface="SamsungOne-400" panose="020B0503030303020204" pitchFamily="34" charset="0"/>
              </a:rPr>
              <a:t>[</a:t>
            </a:r>
            <a:r>
              <a:rPr lang="en-US" altLang="ko-KR" b="1" u="none" dirty="0" err="1">
                <a:latin typeface="SamsungOne-400" panose="020B0503030303020204" pitchFamily="34" charset="0"/>
              </a:rPr>
              <a:t>Hướng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dẫn</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của</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giảng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viên</a:t>
            </a:r>
            <a:r>
              <a:rPr lang="en-US" altLang="ko-KR" b="1" u="none" dirty="0">
                <a:latin typeface="SamsungOne-400" panose="020B0503030303020204" pitchFamily="34" charset="0"/>
              </a:rPr>
              <a:t>]</a:t>
            </a:r>
          </a:p>
          <a:p>
            <a:pPr>
              <a:defRPr/>
            </a:pPr>
            <a:r>
              <a:rPr lang="vi-VN" altLang="ko-KR" b="0" dirty="0">
                <a:latin typeface="SamsungOne-400" panose="020B0503030303020204" pitchFamily="34" charset="0"/>
              </a:rPr>
              <a:t>Trong 3 </a:t>
            </a:r>
            <a:r>
              <a:rPr lang="en-US" altLang="ko-KR" b="0" dirty="0">
                <a:latin typeface="SamsungOne-400" panose="020B0503030303020204" pitchFamily="34" charset="0"/>
              </a:rPr>
              <a:t>slide</a:t>
            </a:r>
            <a:r>
              <a:rPr lang="vi-VN" altLang="ko-KR" b="0" dirty="0">
                <a:latin typeface="SamsungOne-400" panose="020B0503030303020204" pitchFamily="34" charset="0"/>
              </a:rPr>
              <a:t> bày tiếp theo, chúng ta sẽ thảo luận về từng tệp dữ liệu được duy trì trong quá trình vận hành một luồng dữ liệu.</a:t>
            </a:r>
            <a:endParaRPr lang="en-US" altLang="ko-KR" b="0" dirty="0">
              <a:latin typeface="SamsungOne-400" panose="020B0503030303020204" pitchFamily="34" charset="0"/>
            </a:endParaRPr>
          </a:p>
          <a:p>
            <a:pPr>
              <a:defRPr/>
            </a:pPr>
            <a:endParaRPr lang="en-US" altLang="ko-KR" b="0" dirty="0">
              <a:latin typeface="SamsungOne-400" panose="020B0503030303020204" pitchFamily="34" charset="0"/>
            </a:endParaRPr>
          </a:p>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p>
          <a:p>
            <a:pPr>
              <a:defRPr/>
            </a:pPr>
            <a:r>
              <a:rPr lang="vi-VN" sz="1200" b="0" kern="1200" dirty="0">
                <a:solidFill>
                  <a:schemeClr val="tx1"/>
                </a:solidFill>
                <a:latin typeface="SamsungOne-400" panose="020B0503030303020204" pitchFamily="34" charset="0"/>
              </a:rPr>
              <a:t>Kho lưu trữ FlowFile theo dõi trạng thái hiện tại của các tệp luồng đang hoạt động.</a:t>
            </a:r>
          </a:p>
          <a:p>
            <a:pPr>
              <a:defRPr/>
            </a:pPr>
            <a:r>
              <a:rPr lang="vi-VN" sz="1200" b="0" kern="1200" dirty="0">
                <a:solidFill>
                  <a:schemeClr val="tx1"/>
                </a:solidFill>
                <a:latin typeface="SamsungOne-400" panose="020B0503030303020204" pitchFamily="34" charset="0"/>
              </a:rPr>
              <a:t>Kho lưu trữ này sẽ thay đổi theo thời gian và nội dung cũ hơn sẽ biến mất trong khi các bản ghi mới xuất hiện khi dữ liệu chảy.</a:t>
            </a:r>
          </a:p>
          <a:p>
            <a:pPr>
              <a:defRPr/>
            </a:pPr>
            <a:r>
              <a:rPr lang="vi-VN" sz="1200" b="0" kern="1200" dirty="0">
                <a:solidFill>
                  <a:schemeClr val="tx1"/>
                </a:solidFill>
                <a:latin typeface="SamsungOne-400" panose="020B0503030303020204" pitchFamily="34" charset="0"/>
              </a:rPr>
              <a:t>Chúng ta sẽ thấy rằng kho lưu trữ Nguồn gốc lưu giữ bản ghi của tất cả các tệp luồng cũ vì đây là bản ghi lịch sử.</a:t>
            </a:r>
          </a:p>
          <a:p>
            <a:pPr>
              <a:defRPr/>
            </a:pPr>
            <a:endParaRPr lang="vi-VN" sz="1200" b="0" kern="1200" dirty="0">
              <a:solidFill>
                <a:schemeClr val="tx1"/>
              </a:solidFill>
              <a:latin typeface="SamsungOne-400" panose="020B0503030303020204" pitchFamily="34" charset="0"/>
            </a:endParaRPr>
          </a:p>
          <a:p>
            <a:pPr>
              <a:defRPr/>
            </a:pPr>
            <a:r>
              <a:rPr lang="vi-VN" sz="1200" b="0" kern="1200" dirty="0">
                <a:solidFill>
                  <a:schemeClr val="tx1"/>
                </a:solidFill>
                <a:latin typeface="SamsungOne-400" panose="020B0503030303020204" pitchFamily="34" charset="0"/>
              </a:rPr>
              <a:t>Kho lưu trữ FlowFile là nhật ký chỉ chứa trạng thái mới nhất của FlowFiles đang sử dụng trong hệ thống.</a:t>
            </a:r>
          </a:p>
          <a:p>
            <a:pPr>
              <a:defRPr/>
            </a:pPr>
            <a:r>
              <a:rPr lang="vi-VN" sz="1200" b="0" kern="1200" dirty="0">
                <a:solidFill>
                  <a:schemeClr val="tx1"/>
                </a:solidFill>
                <a:latin typeface="SamsungOne-400" panose="020B0503030303020204" pitchFamily="34" charset="0"/>
              </a:rPr>
              <a:t>Đây là hình ảnh mới nhất về dòng chảy và giúp khôi phục nhanh chóng sau sự cố mất điện.</a:t>
            </a:r>
            <a:endParaRPr lang="en-KR" altLang="ko-Kore-KR" sz="1200" b="1" kern="1200" dirty="0">
              <a:solidFill>
                <a:schemeClr val="tx1"/>
              </a:solidFill>
              <a:latin typeface="SamsungOne-400" panose="020B0503030303020204" pitchFamily="34" charset="0"/>
            </a:endParaRPr>
          </a:p>
          <a:p>
            <a:endParaRPr lang="en-US" altLang="ko-KR" sz="1200" b="1" kern="1200" dirty="0">
              <a:solidFill>
                <a:schemeClr val="tx1"/>
              </a:solidFill>
              <a:latin typeface="SamsungOne-400" panose="020B0503030303020204" pitchFamily="34" charset="0"/>
            </a:endParaRPr>
          </a:p>
          <a:p>
            <a:endParaRPr lang="ko-KR" altLang="en-US" sz="1200" b="1" kern="1200" dirty="0">
              <a:solidFill>
                <a:schemeClr val="tx1"/>
              </a:solidFill>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79</a:t>
            </a:fld>
            <a:endParaRPr lang="ko-KR" altLang="en-US" dirty="0"/>
          </a:p>
        </p:txBody>
      </p:sp>
    </p:spTree>
    <p:extLst>
      <p:ext uri="{BB962C8B-B14F-4D97-AF65-F5344CB8AC3E}">
        <p14:creationId xmlns:p14="http://schemas.microsoft.com/office/powerpoint/2010/main" val="2948838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Khi Hadoop lần đầu tiên ra mắt, Cloudera cảm thấy họ cần thêm các công cụ hệ sinh thái hữu ích để làm cho nền tảng Hadoop trở nên thân thiện và dễ tiếp cận hơn đối với người dùng và nhà phát triển.</a:t>
            </a:r>
          </a:p>
          <a:p>
            <a:r>
              <a:rPr lang="vi-VN" altLang="ko-KR" b="0" dirty="0">
                <a:latin typeface="SamsungOne-400" panose="020B0503030303020204" pitchFamily="34" charset="0"/>
              </a:rPr>
              <a:t>Sqoop ban đầu được phát triển và duy trì bởi Cloudera, sau đó được ấp ủ như một dự án Apache vào ngày 23 tháng 7 năm 2011.</a:t>
            </a:r>
          </a:p>
          <a:p>
            <a:r>
              <a:rPr lang="vi-VN" altLang="ko-KR" b="0" dirty="0">
                <a:latin typeface="SamsungOne-400" panose="020B0503030303020204" pitchFamily="34" charset="0"/>
              </a:rPr>
              <a:t>Vào tháng 4 năm 2012, dự án Sqoop được quảng bá là dự án cấp cao nhất của Apache.</a:t>
            </a:r>
            <a:endParaRPr lang="en-US" altLang="ko-KR" b="0" dirty="0">
              <a:latin typeface="SamsungOne-400" panose="020B0503030303020204" pitchFamily="34" charset="0"/>
            </a:endParaRPr>
          </a:p>
          <a:p>
            <a:endParaRPr lang="en-US" altLang="ko-KR" b="0" u="sng" dirty="0">
              <a:latin typeface="SamsungOne-400" panose="020B0503030303020204" pitchFamily="34" charset="0"/>
            </a:endParaRPr>
          </a:p>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endParaRPr lang="en-US" altLang="ko-KR" b="0" u="none" dirty="0">
              <a:latin typeface="SamsungOne-400" panose="020B0503030303020204" pitchFamily="34" charset="0"/>
            </a:endParaRPr>
          </a:p>
          <a:p>
            <a:r>
              <a:rPr lang="vi-VN" altLang="ko-KR" b="0" dirty="0">
                <a:latin typeface="SamsungOne-400" panose="020B0503030303020204" pitchFamily="34" charset="0"/>
              </a:rPr>
              <a:t>Sqoop là một công cụ được tối ưu hóa để truyền dữ liệu giữa Hadoop và RDBMS.</a:t>
            </a:r>
          </a:p>
          <a:p>
            <a:r>
              <a:rPr lang="vi-VN" altLang="ko-KR" b="0" dirty="0">
                <a:latin typeface="SamsungOne-400" panose="020B0503030303020204" pitchFamily="34" charset="0"/>
              </a:rPr>
              <a:t>Có những công cụ khác như Apache Spark SQL cũng sử dụng JDBC để kết nối với cơ sở dữ liệu, tuy nhiên, mọi lệnh con và tùy chọn trong Sqoop đã được tối ưu hóa để có hiệu suất tốt nhất.</a:t>
            </a:r>
          </a:p>
          <a:p>
            <a:r>
              <a:rPr lang="vi-VN" altLang="ko-KR" b="0" dirty="0">
                <a:latin typeface="SamsungOne-400" panose="020B0503030303020204" pitchFamily="34" charset="0"/>
              </a:rPr>
              <a:t>Apache NiFi là một công cụ khác có khả năng thay thế Sqoop bằng giao diện dựa trên GUI của nó.</a:t>
            </a:r>
          </a:p>
          <a:p>
            <a:r>
              <a:rPr lang="vi-VN" altLang="ko-KR" b="0" dirty="0">
                <a:latin typeface="SamsungOne-400" panose="020B0503030303020204" pitchFamily="34" charset="0"/>
              </a:rPr>
              <a:t>Tuy nhiên, một lần nữa, khi nói đến hiệu suất, Sqoop có lợi thế.</a:t>
            </a:r>
          </a:p>
          <a:p>
            <a:r>
              <a:rPr lang="vi-VN" altLang="ko-KR" b="0" dirty="0">
                <a:latin typeface="SamsungOne-400" panose="020B0503030303020204" pitchFamily="34" charset="0"/>
              </a:rPr>
              <a:t>Một số công việc </a:t>
            </a:r>
            <a:r>
              <a:rPr lang="en-US" altLang="ko-KR" b="0" dirty="0" err="1">
                <a:latin typeface="SamsungOne-400" panose="020B0503030303020204" pitchFamily="34" charset="0"/>
              </a:rPr>
              <a:t>chuyển</a:t>
            </a:r>
            <a:r>
              <a:rPr lang="en-US" altLang="ko-KR" b="0" baseline="0" dirty="0">
                <a:latin typeface="SamsungOne-400" panose="020B0503030303020204" pitchFamily="34" charset="0"/>
              </a:rPr>
              <a:t> </a:t>
            </a:r>
            <a:r>
              <a:rPr lang="en-US" altLang="ko-KR" b="0" baseline="0" dirty="0" err="1">
                <a:latin typeface="SamsungOne-400" panose="020B0503030303020204" pitchFamily="34" charset="0"/>
              </a:rPr>
              <a:t>đổi</a:t>
            </a:r>
            <a:r>
              <a:rPr lang="en-US" altLang="ko-KR" b="0" baseline="0" dirty="0">
                <a:latin typeface="SamsungOne-400" panose="020B0503030303020204" pitchFamily="34" charset="0"/>
              </a:rPr>
              <a:t> </a:t>
            </a:r>
            <a:r>
              <a:rPr lang="vi-VN" altLang="ko-KR" b="0" dirty="0">
                <a:latin typeface="SamsungOne-400" panose="020B0503030303020204" pitchFamily="34" charset="0"/>
              </a:rPr>
              <a:t>dữ liệu có thể mất hàng giờ để nhập một bảng từ EDW.</a:t>
            </a:r>
          </a:p>
          <a:p>
            <a:r>
              <a:rPr lang="vi-VN" altLang="ko-KR" b="0" dirty="0">
                <a:latin typeface="SamsungOne-400" panose="020B0503030303020204" pitchFamily="34" charset="0"/>
              </a:rPr>
              <a:t>Kịch bản này MapReduce linh hoạt và linh hoạt một cách đáng ngạc nhiên.</a:t>
            </a:r>
          </a:p>
          <a:p>
            <a:r>
              <a:rPr lang="vi-VN" altLang="ko-KR" b="0" dirty="0">
                <a:latin typeface="SamsungOne-400" panose="020B0503030303020204" pitchFamily="34" charset="0"/>
              </a:rPr>
              <a:t>Nó sẽ rất hiếm khi thất bại khi công việc đã thực sự bắt đầu thành công.</a:t>
            </a:r>
            <a:endParaRPr lang="en-US" altLang="ko-KR" b="0"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8</a:t>
            </a:fld>
            <a:endParaRPr lang="ko-KR" altLang="en-US" dirty="0"/>
          </a:p>
        </p:txBody>
      </p:sp>
    </p:spTree>
    <p:extLst>
      <p:ext uri="{BB962C8B-B14F-4D97-AF65-F5344CB8AC3E}">
        <p14:creationId xmlns:p14="http://schemas.microsoft.com/office/powerpoint/2010/main" val="213395097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057275" y="720725"/>
            <a:ext cx="5200650" cy="3600450"/>
          </a:xfrm>
        </p:spPr>
      </p:sp>
      <p:sp>
        <p:nvSpPr>
          <p:cNvPr id="3" name="슬라이드 노트 개체 틀 2"/>
          <p:cNvSpPr>
            <a:spLocks noGrp="1"/>
          </p:cNvSpPr>
          <p:nvPr>
            <p:ph type="body" idx="1"/>
          </p:nvPr>
        </p:nvSpPr>
        <p:spPr/>
        <p:txBody>
          <a:bodyPr>
            <a:normAutofit/>
          </a:bodyPr>
          <a:lstStyle/>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p>
          <a:p>
            <a:pPr>
              <a:defRPr/>
            </a:pPr>
            <a:r>
              <a:rPr lang="vi-VN" sz="1200" b="0" kern="1200" dirty="0">
                <a:solidFill>
                  <a:schemeClr val="tx1"/>
                </a:solidFill>
                <a:latin typeface="SamsungOne-400" panose="020B0503030303020204" pitchFamily="34" charset="0"/>
                <a:ea typeface="+mn-ea"/>
                <a:cs typeface="+mn-cs"/>
              </a:rPr>
              <a:t>Kho lưu trữ nội dung chứa nội dung thực tế của các tệp luồng.</a:t>
            </a:r>
          </a:p>
          <a:p>
            <a:pPr>
              <a:defRPr/>
            </a:pPr>
            <a:r>
              <a:rPr lang="vi-VN" sz="1200" b="0" kern="1200" dirty="0">
                <a:solidFill>
                  <a:schemeClr val="tx1"/>
                </a:solidFill>
                <a:latin typeface="SamsungOne-400" panose="020B0503030303020204" pitchFamily="34" charset="0"/>
                <a:ea typeface="+mn-ea"/>
                <a:cs typeface="+mn-cs"/>
              </a:rPr>
              <a:t>Nói cách khác, đây là dữ liệu thực tế được chuyển đổi và di chuyển qua luồng dữ liệu.</a:t>
            </a:r>
          </a:p>
          <a:p>
            <a:pPr>
              <a:defRPr/>
            </a:pPr>
            <a:r>
              <a:rPr lang="vi-VN" sz="1200" b="0" kern="1200" dirty="0">
                <a:solidFill>
                  <a:schemeClr val="tx1"/>
                </a:solidFill>
                <a:latin typeface="SamsungOne-400" panose="020B0503030303020204" pitchFamily="34" charset="0"/>
                <a:ea typeface="+mn-ea"/>
                <a:cs typeface="+mn-cs"/>
              </a:rPr>
              <a:t>Bản thân FlowFile có tham chiếu đến nội dung thực tế này.</a:t>
            </a:r>
            <a:endParaRPr lang="en-KR" altLang="ko-Kore-KR" sz="1200" b="1" kern="1200" dirty="0">
              <a:solidFill>
                <a:schemeClr val="tx1"/>
              </a:solidFill>
              <a:latin typeface="SamsungOne-400" panose="020B0503030303020204" pitchFamily="34" charset="0"/>
              <a:ea typeface="+mn-ea"/>
              <a:cs typeface="+mn-cs"/>
            </a:endParaRPr>
          </a:p>
          <a:p>
            <a:endParaRPr lang="en-US" altLang="ko-KR" sz="1200" b="1" kern="1200" dirty="0">
              <a:solidFill>
                <a:schemeClr val="tx1"/>
              </a:solidFill>
              <a:latin typeface="SamsungOne-400" panose="020B0503030303020204" pitchFamily="34" charset="0"/>
              <a:cs typeface="+mn-cs"/>
            </a:endParaRPr>
          </a:p>
          <a:p>
            <a:endParaRPr lang="ko-KR" altLang="en-US" sz="1200" b="1" kern="1200" dirty="0">
              <a:solidFill>
                <a:schemeClr val="tx1"/>
              </a:solidFill>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80</a:t>
            </a:fld>
            <a:endParaRPr lang="ko-KR" altLang="en-US" dirty="0"/>
          </a:p>
        </p:txBody>
      </p:sp>
    </p:spTree>
    <p:extLst>
      <p:ext uri="{BB962C8B-B14F-4D97-AF65-F5344CB8AC3E}">
        <p14:creationId xmlns:p14="http://schemas.microsoft.com/office/powerpoint/2010/main" val="92779102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057275" y="720725"/>
            <a:ext cx="5200650" cy="3600450"/>
          </a:xfrm>
        </p:spPr>
      </p:sp>
      <p:sp>
        <p:nvSpPr>
          <p:cNvPr id="3" name="슬라이드 노트 개체 틀 2"/>
          <p:cNvSpPr>
            <a:spLocks noGrp="1"/>
          </p:cNvSpPr>
          <p:nvPr>
            <p:ph type="body" idx="1"/>
          </p:nvPr>
        </p:nvSpPr>
        <p:spPr/>
        <p:txBody>
          <a:bodyPr>
            <a:normAutofit/>
          </a:bodyPr>
          <a:lstStyle/>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p>
          <a:p>
            <a:pPr>
              <a:defRPr/>
            </a:pPr>
            <a:r>
              <a:rPr lang="vi-VN" sz="1200" b="0" kern="1200" dirty="0">
                <a:solidFill>
                  <a:schemeClr val="tx1"/>
                </a:solidFill>
                <a:latin typeface="SamsungOne-400" panose="020B0503030303020204" pitchFamily="34" charset="0"/>
                <a:ea typeface="+mn-ea"/>
                <a:cs typeface="+mn-cs"/>
              </a:rPr>
              <a:t>Kho lưu trữ </a:t>
            </a:r>
            <a:r>
              <a:rPr lang="en-US" sz="1200" b="0" kern="1200" dirty="0" err="1">
                <a:solidFill>
                  <a:schemeClr val="tx1"/>
                </a:solidFill>
                <a:latin typeface="SamsungOne-400" panose="020B0503030303020204" pitchFamily="34" charset="0"/>
                <a:ea typeface="+mn-ea"/>
                <a:cs typeface="+mn-cs"/>
              </a:rPr>
              <a:t>nguồn</a:t>
            </a:r>
            <a:r>
              <a:rPr lang="en-US" sz="1200" b="0" kern="1200" baseline="0" dirty="0">
                <a:solidFill>
                  <a:schemeClr val="tx1"/>
                </a:solidFill>
                <a:latin typeface="SamsungOne-400" panose="020B0503030303020204" pitchFamily="34" charset="0"/>
                <a:ea typeface="+mn-ea"/>
                <a:cs typeface="+mn-cs"/>
              </a:rPr>
              <a:t> </a:t>
            </a:r>
            <a:r>
              <a:rPr lang="en-US" sz="1200" b="0" kern="1200" baseline="0" dirty="0" err="1">
                <a:solidFill>
                  <a:schemeClr val="tx1"/>
                </a:solidFill>
                <a:latin typeface="SamsungOne-400" panose="020B0503030303020204" pitchFamily="34" charset="0"/>
                <a:ea typeface="+mn-ea"/>
                <a:cs typeface="+mn-cs"/>
              </a:rPr>
              <a:t>gốc</a:t>
            </a:r>
            <a:r>
              <a:rPr lang="vi-VN" sz="1200" b="0" kern="1200" dirty="0">
                <a:solidFill>
                  <a:schemeClr val="tx1"/>
                </a:solidFill>
                <a:latin typeface="SamsungOne-400" panose="020B0503030303020204" pitchFamily="34" charset="0"/>
                <a:ea typeface="+mn-ea"/>
                <a:cs typeface="+mn-cs"/>
              </a:rPr>
              <a:t> theo dõi từng thay đổi về dữ liệu trong một tệp dòng.</a:t>
            </a:r>
          </a:p>
          <a:p>
            <a:pPr>
              <a:defRPr/>
            </a:pPr>
            <a:r>
              <a:rPr lang="vi-VN" sz="1200" b="0" kern="1200" dirty="0">
                <a:solidFill>
                  <a:schemeClr val="tx1"/>
                </a:solidFill>
                <a:latin typeface="SamsungOne-400" panose="020B0503030303020204" pitchFamily="34" charset="0"/>
                <a:ea typeface="+mn-ea"/>
                <a:cs typeface="+mn-cs"/>
              </a:rPr>
              <a:t>Mặc dù kho lưu trữ tệp dòng liên tục thay đổi và nội dung cũ hơn bị xóa, nhưng kho lưu trữ Nguồn gốc khá đầy đủ.</a:t>
            </a:r>
          </a:p>
          <a:p>
            <a:pPr>
              <a:defRPr/>
            </a:pPr>
            <a:r>
              <a:rPr lang="vi-VN" sz="1200" b="0" kern="1200" dirty="0">
                <a:solidFill>
                  <a:schemeClr val="tx1"/>
                </a:solidFill>
                <a:latin typeface="SamsungOne-400" panose="020B0503030303020204" pitchFamily="34" charset="0"/>
                <a:ea typeface="+mn-ea"/>
                <a:cs typeface="+mn-cs"/>
              </a:rPr>
              <a:t>Nó đang theo dõi mọi tệp luồng trong suốt vòng đời hoàn chỉnh của nó trong luồng.</a:t>
            </a:r>
            <a:endParaRPr lang="ko-KR" altLang="en-US" sz="1200" b="1" kern="1200" dirty="0">
              <a:solidFill>
                <a:schemeClr val="tx1"/>
              </a:solidFill>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81</a:t>
            </a:fld>
            <a:endParaRPr lang="ko-KR" altLang="en-US" dirty="0"/>
          </a:p>
        </p:txBody>
      </p:sp>
    </p:spTree>
    <p:extLst>
      <p:ext uri="{BB962C8B-B14F-4D97-AF65-F5344CB8AC3E}">
        <p14:creationId xmlns:p14="http://schemas.microsoft.com/office/powerpoint/2010/main" val="268196538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057275" y="720725"/>
            <a:ext cx="5200650" cy="3600450"/>
          </a:xfrm>
        </p:spPr>
      </p:sp>
      <p:sp>
        <p:nvSpPr>
          <p:cNvPr id="3" name="슬라이드 노트 개체 틀 2"/>
          <p:cNvSpPr>
            <a:spLocks noGrp="1"/>
          </p:cNvSpPr>
          <p:nvPr>
            <p:ph type="body" idx="1"/>
          </p:nvPr>
        </p:nvSpPr>
        <p:spPr/>
        <p:txBody>
          <a:bodyPr>
            <a:normAutofit/>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a:defRPr/>
            </a:pPr>
            <a:r>
              <a:rPr lang="vi-VN" altLang="ko-KR" b="0" dirty="0">
                <a:latin typeface="SamsungOne-400" panose="020B0503030303020204" pitchFamily="34" charset="0"/>
              </a:rPr>
              <a:t>Thảo luận với học sinh về sự tương đồng với các kiến trúc master/slave khác.</a:t>
            </a:r>
          </a:p>
          <a:p>
            <a:pPr>
              <a:defRPr/>
            </a:pPr>
            <a:r>
              <a:rPr lang="vi-VN" altLang="ko-KR" b="0" dirty="0">
                <a:latin typeface="SamsungOne-400" panose="020B0503030303020204" pitchFamily="34" charset="0"/>
              </a:rPr>
              <a:t>Trước đây, chúng ta đã từng thấy một số </a:t>
            </a:r>
            <a:r>
              <a:rPr lang="en-US" altLang="ko-KR" b="0" dirty="0">
                <a:latin typeface="SamsungOne-400" panose="020B0503030303020204" pitchFamily="34" charset="0"/>
              </a:rPr>
              <a:t>node</a:t>
            </a:r>
            <a:r>
              <a:rPr lang="vi-VN" altLang="ko-KR" b="0" dirty="0">
                <a:latin typeface="SamsungOne-400" panose="020B0503030303020204" pitchFamily="34" charset="0"/>
              </a:rPr>
              <a:t> chính nhận nhịp tim và thông tin trạng thái từ tất cả các </a:t>
            </a:r>
            <a:r>
              <a:rPr lang="en-US" altLang="ko-KR" b="0" dirty="0">
                <a:latin typeface="SamsungOne-400" panose="020B0503030303020204" pitchFamily="34" charset="0"/>
              </a:rPr>
              <a:t>worker</a:t>
            </a:r>
            <a:r>
              <a:rPr lang="en-US" altLang="ko-KR" b="0" baseline="0" dirty="0">
                <a:latin typeface="SamsungOne-400" panose="020B0503030303020204" pitchFamily="34" charset="0"/>
              </a:rPr>
              <a:t> node</a:t>
            </a:r>
            <a:r>
              <a:rPr lang="vi-VN" altLang="ko-KR" b="0" dirty="0">
                <a:latin typeface="SamsungOne-400" panose="020B0503030303020204" pitchFamily="34" charset="0"/>
              </a:rPr>
              <a:t>.</a:t>
            </a:r>
            <a:endParaRPr lang="en-US" altLang="ko-KR" b="0" dirty="0">
              <a:latin typeface="SamsungOne-400" panose="020B0503030303020204" pitchFamily="34" charset="0"/>
            </a:endParaRPr>
          </a:p>
          <a:p>
            <a:pPr>
              <a:defRPr/>
            </a:pPr>
            <a:endParaRPr lang="en-US" altLang="ko-KR" b="0" u="none" dirty="0">
              <a:latin typeface="SamsungOne-400" panose="020B0503030303020204" pitchFamily="34" charset="0"/>
            </a:endParaRPr>
          </a:p>
          <a:p>
            <a:pPr>
              <a:defRPr/>
            </a:pPr>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p>
          <a:p>
            <a:pPr>
              <a:defRPr/>
            </a:pPr>
            <a:r>
              <a:rPr lang="vi-VN" sz="1200" b="0" kern="1200" dirty="0">
                <a:solidFill>
                  <a:schemeClr val="tx1"/>
                </a:solidFill>
                <a:latin typeface="SamsungOne-400" panose="020B0503030303020204" pitchFamily="34" charset="0"/>
                <a:ea typeface="+mn-ea"/>
                <a:cs typeface="+mn-cs"/>
              </a:rPr>
              <a:t>Apache NiFi có thể chạy trên một n</a:t>
            </a:r>
            <a:r>
              <a:rPr lang="en-US" sz="1200" b="0" kern="1200" dirty="0">
                <a:solidFill>
                  <a:schemeClr val="tx1"/>
                </a:solidFill>
                <a:latin typeface="SamsungOne-400" panose="020B0503030303020204" pitchFamily="34" charset="0"/>
                <a:ea typeface="+mn-ea"/>
                <a:cs typeface="+mn-cs"/>
              </a:rPr>
              <a:t>ode</a:t>
            </a:r>
            <a:r>
              <a:rPr lang="vi-VN" sz="1200" b="0" kern="1200" dirty="0">
                <a:solidFill>
                  <a:schemeClr val="tx1"/>
                </a:solidFill>
                <a:latin typeface="SamsungOne-400" panose="020B0503030303020204" pitchFamily="34" charset="0"/>
                <a:ea typeface="+mn-ea"/>
                <a:cs typeface="+mn-cs"/>
              </a:rPr>
              <a:t> hoặc là một phần của cụm.</a:t>
            </a:r>
          </a:p>
          <a:p>
            <a:pPr>
              <a:defRPr/>
            </a:pPr>
            <a:r>
              <a:rPr lang="vi-VN" sz="1200" b="0" kern="1200" dirty="0">
                <a:solidFill>
                  <a:schemeClr val="tx1"/>
                </a:solidFill>
                <a:latin typeface="SamsungOne-400" panose="020B0503030303020204" pitchFamily="34" charset="0"/>
                <a:ea typeface="+mn-ea"/>
                <a:cs typeface="+mn-cs"/>
              </a:rPr>
              <a:t>Trong trường hợp là một cụm, ZooKeeper đóng vai trò là điều phối và chịu trách nhiệm đảm bảo rằng có một Điều phối cụm được bầu chọn.</a:t>
            </a:r>
          </a:p>
          <a:p>
            <a:pPr>
              <a:defRPr/>
            </a:pPr>
            <a:r>
              <a:rPr lang="vi-VN" sz="1200" b="0" kern="1200" dirty="0">
                <a:solidFill>
                  <a:schemeClr val="tx1"/>
                </a:solidFill>
                <a:latin typeface="SamsungOne-400" panose="020B0503030303020204" pitchFamily="34" charset="0"/>
                <a:ea typeface="+mn-ea"/>
                <a:cs typeface="+mn-cs"/>
              </a:rPr>
              <a:t>Điều này rất giống với HDFS hoặc YARN trong đó ZooKeeper chịu trách nhiệm xác định ai là n</a:t>
            </a:r>
            <a:r>
              <a:rPr lang="en-US" sz="1200" b="0" kern="1200" dirty="0">
                <a:solidFill>
                  <a:schemeClr val="tx1"/>
                </a:solidFill>
                <a:latin typeface="SamsungOne-400" panose="020B0503030303020204" pitchFamily="34" charset="0"/>
                <a:ea typeface="+mn-ea"/>
                <a:cs typeface="+mn-cs"/>
              </a:rPr>
              <a:t>ode</a:t>
            </a:r>
            <a:r>
              <a:rPr lang="vi-VN" sz="1200" b="0" kern="1200" dirty="0">
                <a:solidFill>
                  <a:schemeClr val="tx1"/>
                </a:solidFill>
                <a:latin typeface="SamsungOne-400" panose="020B0503030303020204" pitchFamily="34" charset="0"/>
                <a:ea typeface="+mn-ea"/>
                <a:cs typeface="+mn-cs"/>
              </a:rPr>
              <a:t> chính hiện tại trong mỗi dịch vụ này.</a:t>
            </a:r>
          </a:p>
          <a:p>
            <a:pPr>
              <a:defRPr/>
            </a:pPr>
            <a:r>
              <a:rPr lang="vi-VN" sz="1200" b="0" kern="1200" dirty="0">
                <a:solidFill>
                  <a:schemeClr val="tx1"/>
                </a:solidFill>
                <a:latin typeface="SamsungOne-400" panose="020B0503030303020204" pitchFamily="34" charset="0"/>
                <a:ea typeface="+mn-ea"/>
                <a:cs typeface="+mn-cs"/>
              </a:rPr>
              <a:t>Tuy nhiên, đối với việc điều phối thực tế trong cụm, điều phối của cụm sẽ chịu trách nhiệm.</a:t>
            </a:r>
          </a:p>
          <a:p>
            <a:pPr>
              <a:defRPr/>
            </a:pPr>
            <a:r>
              <a:rPr lang="vi-VN" sz="1200" b="0" kern="1200" dirty="0">
                <a:solidFill>
                  <a:schemeClr val="tx1"/>
                </a:solidFill>
                <a:latin typeface="SamsungOne-400" panose="020B0503030303020204" pitchFamily="34" charset="0"/>
                <a:ea typeface="+mn-ea"/>
                <a:cs typeface="+mn-cs"/>
              </a:rPr>
              <a:t>Nó nhận nhịp tim và báo cáo trạng thái từ tất cả các </a:t>
            </a:r>
            <a:r>
              <a:rPr lang="en-US" sz="1200" b="0" kern="1200" dirty="0">
                <a:solidFill>
                  <a:schemeClr val="tx1"/>
                </a:solidFill>
                <a:latin typeface="SamsungOne-400" panose="020B0503030303020204" pitchFamily="34" charset="0"/>
                <a:ea typeface="+mn-ea"/>
                <a:cs typeface="+mn-cs"/>
              </a:rPr>
              <a:t>node</a:t>
            </a:r>
            <a:r>
              <a:rPr lang="vi-VN" sz="1200" b="0" kern="1200" dirty="0">
                <a:solidFill>
                  <a:schemeClr val="tx1"/>
                </a:solidFill>
                <a:latin typeface="SamsungOne-400" panose="020B0503030303020204" pitchFamily="34" charset="0"/>
                <a:ea typeface="+mn-ea"/>
                <a:cs typeface="+mn-cs"/>
              </a:rPr>
              <a:t> tham gia.</a:t>
            </a:r>
          </a:p>
          <a:p>
            <a:pPr>
              <a:defRPr/>
            </a:pPr>
            <a:r>
              <a:rPr lang="vi-VN" sz="1200" b="0" kern="1200" dirty="0">
                <a:solidFill>
                  <a:schemeClr val="tx1"/>
                </a:solidFill>
                <a:latin typeface="SamsungOne-400" panose="020B0503030303020204" pitchFamily="34" charset="0"/>
                <a:ea typeface="+mn-ea"/>
                <a:cs typeface="+mn-cs"/>
              </a:rPr>
              <a:t>Sau đó, nó biết liệu có </a:t>
            </a:r>
            <a:r>
              <a:rPr lang="en-US" sz="1200" b="0" kern="1200" dirty="0">
                <a:solidFill>
                  <a:schemeClr val="tx1"/>
                </a:solidFill>
                <a:latin typeface="SamsungOne-400" panose="020B0503030303020204" pitchFamily="34" charset="0"/>
                <a:ea typeface="+mn-ea"/>
                <a:cs typeface="+mn-cs"/>
              </a:rPr>
              <a:t>node</a:t>
            </a:r>
            <a:r>
              <a:rPr lang="vi-VN" sz="1200" b="0" kern="1200" dirty="0">
                <a:solidFill>
                  <a:schemeClr val="tx1"/>
                </a:solidFill>
                <a:latin typeface="SamsungOne-400" panose="020B0503030303020204" pitchFamily="34" charset="0"/>
                <a:ea typeface="+mn-ea"/>
                <a:cs typeface="+mn-cs"/>
              </a:rPr>
              <a:t> nào bị lỗi hay không và loại bỏ </a:t>
            </a:r>
            <a:r>
              <a:rPr lang="en-US" sz="1200" b="0" kern="1200" dirty="0">
                <a:solidFill>
                  <a:schemeClr val="tx1"/>
                </a:solidFill>
                <a:latin typeface="SamsungOne-400" panose="020B0503030303020204" pitchFamily="34" charset="0"/>
                <a:ea typeface="+mn-ea"/>
                <a:cs typeface="+mn-cs"/>
              </a:rPr>
              <a:t>node</a:t>
            </a:r>
            <a:r>
              <a:rPr lang="vi-VN" sz="1200" b="0" kern="1200" dirty="0">
                <a:solidFill>
                  <a:schemeClr val="tx1"/>
                </a:solidFill>
                <a:latin typeface="SamsungOne-400" panose="020B0503030303020204" pitchFamily="34" charset="0"/>
                <a:ea typeface="+mn-ea"/>
                <a:cs typeface="+mn-cs"/>
              </a:rPr>
              <a:t> đó khỏi cụm.</a:t>
            </a:r>
          </a:p>
          <a:p>
            <a:pPr>
              <a:defRPr/>
            </a:pPr>
            <a:r>
              <a:rPr lang="vi-VN" sz="1200" b="0" kern="1200" dirty="0">
                <a:solidFill>
                  <a:schemeClr val="tx1"/>
                </a:solidFill>
                <a:latin typeface="SamsungOne-400" panose="020B0503030303020204" pitchFamily="34" charset="0"/>
                <a:ea typeface="+mn-ea"/>
                <a:cs typeface="+mn-cs"/>
              </a:rPr>
              <a:t>Nếu một </a:t>
            </a:r>
            <a:r>
              <a:rPr lang="en-US" sz="1200" b="0" kern="1200" dirty="0">
                <a:solidFill>
                  <a:schemeClr val="tx1"/>
                </a:solidFill>
                <a:latin typeface="SamsungOne-400" panose="020B0503030303020204" pitchFamily="34" charset="0"/>
                <a:ea typeface="+mn-ea"/>
                <a:cs typeface="+mn-cs"/>
              </a:rPr>
              <a:t>node</a:t>
            </a:r>
            <a:r>
              <a:rPr lang="vi-VN" sz="1200" b="0" kern="1200" dirty="0">
                <a:solidFill>
                  <a:schemeClr val="tx1"/>
                </a:solidFill>
                <a:latin typeface="SamsungOne-400" panose="020B0503030303020204" pitchFamily="34" charset="0"/>
                <a:ea typeface="+mn-ea"/>
                <a:cs typeface="+mn-cs"/>
              </a:rPr>
              <a:t> muốn tham gia, nó cũng đảm bảo rằng </a:t>
            </a:r>
            <a:r>
              <a:rPr lang="en-US" sz="1200" b="0" kern="1200" dirty="0">
                <a:solidFill>
                  <a:schemeClr val="tx1"/>
                </a:solidFill>
                <a:latin typeface="SamsungOne-400" panose="020B0503030303020204" pitchFamily="34" charset="0"/>
                <a:ea typeface="+mn-ea"/>
                <a:cs typeface="+mn-cs"/>
              </a:rPr>
              <a:t>node</a:t>
            </a:r>
            <a:r>
              <a:rPr lang="vi-VN" sz="1200" b="0" kern="1200" dirty="0">
                <a:solidFill>
                  <a:schemeClr val="tx1"/>
                </a:solidFill>
                <a:latin typeface="SamsungOne-400" panose="020B0503030303020204" pitchFamily="34" charset="0"/>
                <a:ea typeface="+mn-ea"/>
                <a:cs typeface="+mn-cs"/>
              </a:rPr>
              <a:t> đó ở trạng thái tham gia cụm.</a:t>
            </a:r>
            <a:endParaRPr lang="en-KR" altLang="ko-Kore-KR" sz="1200" b="1" kern="1200" dirty="0">
              <a:solidFill>
                <a:schemeClr val="tx1"/>
              </a:solidFill>
              <a:latin typeface="SamsungOne-400" panose="020B0503030303020204" pitchFamily="34" charset="0"/>
              <a:ea typeface="+mn-ea"/>
              <a:cs typeface="+mn-cs"/>
            </a:endParaRPr>
          </a:p>
          <a:p>
            <a:endParaRPr lang="en-US" altLang="ko-KR" sz="1200" b="1" kern="1200" dirty="0">
              <a:solidFill>
                <a:schemeClr val="tx1"/>
              </a:solidFill>
              <a:latin typeface="SamsungOne-400" panose="020B0503030303020204" pitchFamily="34" charset="0"/>
              <a:cs typeface="+mn-cs"/>
            </a:endParaRPr>
          </a:p>
          <a:p>
            <a:endParaRPr lang="ko-KR" altLang="en-US" sz="1200" b="1" kern="1200" dirty="0">
              <a:solidFill>
                <a:schemeClr val="tx1"/>
              </a:solidFill>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82</a:t>
            </a:fld>
            <a:endParaRPr lang="ko-KR" altLang="en-US" dirty="0"/>
          </a:p>
        </p:txBody>
      </p:sp>
    </p:spTree>
    <p:extLst>
      <p:ext uri="{BB962C8B-B14F-4D97-AF65-F5344CB8AC3E}">
        <p14:creationId xmlns:p14="http://schemas.microsoft.com/office/powerpoint/2010/main" val="186297406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057275" y="720725"/>
            <a:ext cx="5200650" cy="3600450"/>
          </a:xfrm>
        </p:spPr>
      </p:sp>
      <p:sp>
        <p:nvSpPr>
          <p:cNvPr id="3" name="슬라이드 노트 개체 틀 2"/>
          <p:cNvSpPr>
            <a:spLocks noGrp="1"/>
          </p:cNvSpPr>
          <p:nvPr>
            <p:ph type="body" idx="1"/>
          </p:nvPr>
        </p:nvSpPr>
        <p:spPr/>
        <p:txBody>
          <a:bodyPr>
            <a:normAutofit lnSpcReduction="10000"/>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a:defRPr/>
            </a:pPr>
            <a:r>
              <a:rPr lang="vi-VN" sz="1200" b="0" kern="1200" dirty="0">
                <a:solidFill>
                  <a:schemeClr val="tx1"/>
                </a:solidFill>
                <a:latin typeface="SamsungOne-400" panose="020B0503030303020204" pitchFamily="34" charset="0"/>
                <a:ea typeface="+mn-ea"/>
                <a:cs typeface="+mn-cs"/>
              </a:rPr>
              <a:t>Vai trò của N</a:t>
            </a:r>
            <a:r>
              <a:rPr lang="en-US" sz="1200" b="0" kern="1200" dirty="0">
                <a:solidFill>
                  <a:schemeClr val="tx1"/>
                </a:solidFill>
                <a:latin typeface="SamsungOne-400" panose="020B0503030303020204" pitchFamily="34" charset="0"/>
                <a:ea typeface="+mn-ea"/>
                <a:cs typeface="+mn-cs"/>
              </a:rPr>
              <a:t>ode</a:t>
            </a:r>
            <a:r>
              <a:rPr lang="vi-VN" sz="1200" b="0" kern="1200" dirty="0">
                <a:solidFill>
                  <a:schemeClr val="tx1"/>
                </a:solidFill>
                <a:latin typeface="SamsungOne-400" panose="020B0503030303020204" pitchFamily="34" charset="0"/>
                <a:ea typeface="+mn-ea"/>
                <a:cs typeface="+mn-cs"/>
              </a:rPr>
              <a:t> chính khá khác so với Điều phối cụm.</a:t>
            </a:r>
          </a:p>
          <a:p>
            <a:pPr>
              <a:defRPr/>
            </a:pPr>
            <a:r>
              <a:rPr lang="vi-VN" sz="1200" b="0" kern="1200" dirty="0">
                <a:solidFill>
                  <a:schemeClr val="tx1"/>
                </a:solidFill>
                <a:latin typeface="SamsungOne-400" panose="020B0503030303020204" pitchFamily="34" charset="0"/>
                <a:ea typeface="+mn-ea"/>
                <a:cs typeface="+mn-cs"/>
              </a:rPr>
              <a:t>Mục đích của nó là xác định </a:t>
            </a:r>
            <a:r>
              <a:rPr lang="en-US" sz="1200" b="0" kern="1200" dirty="0">
                <a:solidFill>
                  <a:schemeClr val="tx1"/>
                </a:solidFill>
                <a:latin typeface="SamsungOne-400" panose="020B0503030303020204" pitchFamily="34" charset="0"/>
                <a:ea typeface="+mn-ea"/>
                <a:cs typeface="+mn-cs"/>
              </a:rPr>
              <a:t>node</a:t>
            </a:r>
            <a:r>
              <a:rPr lang="vi-VN" sz="1200" b="0" kern="1200" dirty="0">
                <a:solidFill>
                  <a:schemeClr val="tx1"/>
                </a:solidFill>
                <a:latin typeface="SamsungOne-400" panose="020B0503030303020204" pitchFamily="34" charset="0"/>
                <a:ea typeface="+mn-ea"/>
                <a:cs typeface="+mn-cs"/>
              </a:rPr>
              <a:t> sẽ thực thi các bộ xử lý bị giới hạn trong hoạt động của một </a:t>
            </a:r>
            <a:r>
              <a:rPr lang="en-US" sz="1200" b="0" kern="1200" dirty="0">
                <a:solidFill>
                  <a:schemeClr val="tx1"/>
                </a:solidFill>
                <a:latin typeface="SamsungOne-400" panose="020B0503030303020204" pitchFamily="34" charset="0"/>
                <a:ea typeface="SamsungOneKorean 400" panose="020B0503030303020204" pitchFamily="50" charset="-127"/>
                <a:cs typeface="+mn-cs"/>
              </a:rPr>
              <a:t>node</a:t>
            </a:r>
            <a:r>
              <a:rPr lang="vi-VN" sz="1200" b="0" kern="1200" dirty="0">
                <a:solidFill>
                  <a:schemeClr val="tx1"/>
                </a:solidFill>
                <a:latin typeface="SamsungOne-400" panose="020B0503030303020204" pitchFamily="34" charset="0"/>
                <a:ea typeface="+mn-ea"/>
                <a:cs typeface="+mn-cs"/>
              </a:rPr>
              <a:t>.</a:t>
            </a:r>
          </a:p>
          <a:p>
            <a:pPr>
              <a:defRPr/>
            </a:pPr>
            <a:r>
              <a:rPr lang="vi-VN" sz="1200" b="0" kern="1200" dirty="0">
                <a:solidFill>
                  <a:schemeClr val="tx1"/>
                </a:solidFill>
                <a:latin typeface="SamsungOne-400" panose="020B0503030303020204" pitchFamily="34" charset="0"/>
                <a:ea typeface="+mn-ea"/>
                <a:cs typeface="+mn-cs"/>
              </a:rPr>
              <a:t>Liệt kê nội dung của một thư mục HDFS là một ví dụ điển hình.</a:t>
            </a:r>
          </a:p>
          <a:p>
            <a:pPr>
              <a:defRPr/>
            </a:pPr>
            <a:r>
              <a:rPr lang="vi-VN" sz="1200" b="0" kern="1200" dirty="0">
                <a:solidFill>
                  <a:schemeClr val="tx1"/>
                </a:solidFill>
                <a:latin typeface="SamsungOne-400" panose="020B0503030303020204" pitchFamily="34" charset="0"/>
                <a:ea typeface="+mn-ea"/>
                <a:cs typeface="+mn-cs"/>
              </a:rPr>
              <a:t>Chúng tôi không muốn 10 hoặc thậm chí 100 </a:t>
            </a:r>
            <a:r>
              <a:rPr lang="en-US" sz="1200" b="0" kern="1200" dirty="0">
                <a:solidFill>
                  <a:schemeClr val="tx1"/>
                </a:solidFill>
                <a:latin typeface="SamsungOne-400" panose="020B0503030303020204" pitchFamily="34" charset="0"/>
                <a:ea typeface="SamsungOneKorean 400" panose="020B0503030303020204" pitchFamily="50" charset="-127"/>
                <a:cs typeface="+mn-cs"/>
              </a:rPr>
              <a:t>node</a:t>
            </a:r>
            <a:r>
              <a:rPr lang="vi-VN" sz="1200" b="0" kern="1200" dirty="0">
                <a:solidFill>
                  <a:schemeClr val="tx1"/>
                </a:solidFill>
                <a:latin typeface="SamsungOne-400" panose="020B0503030303020204" pitchFamily="34" charset="0"/>
                <a:ea typeface="+mn-ea"/>
                <a:cs typeface="+mn-cs"/>
              </a:rPr>
              <a:t> NiFi có khả năng nhận được cùng một danh sách thư mục.</a:t>
            </a:r>
          </a:p>
          <a:p>
            <a:pPr>
              <a:defRPr/>
            </a:pPr>
            <a:r>
              <a:rPr lang="vi-VN" sz="1200" b="0" kern="1200" dirty="0">
                <a:solidFill>
                  <a:schemeClr val="tx1"/>
                </a:solidFill>
                <a:latin typeface="SamsungOne-400" panose="020B0503030303020204" pitchFamily="34" charset="0"/>
                <a:ea typeface="+mn-ea"/>
                <a:cs typeface="+mn-cs"/>
              </a:rPr>
              <a:t>Điều này sẽ tạo gánh nặng cho dịch vụ HDFS và chúng tôi không cần từng người để có được danh sách đó.</a:t>
            </a:r>
          </a:p>
          <a:p>
            <a:pPr>
              <a:defRPr/>
            </a:pPr>
            <a:r>
              <a:rPr lang="vi-VN" sz="1200" b="0" kern="1200" dirty="0">
                <a:solidFill>
                  <a:schemeClr val="tx1"/>
                </a:solidFill>
                <a:latin typeface="SamsungOne-400" panose="020B0503030303020204" pitchFamily="34" charset="0"/>
                <a:ea typeface="+mn-ea"/>
                <a:cs typeface="+mn-cs"/>
              </a:rPr>
              <a:t>Thay vào đó, </a:t>
            </a:r>
            <a:r>
              <a:rPr lang="en-US" sz="1200" b="0" kern="1200" dirty="0">
                <a:solidFill>
                  <a:schemeClr val="tx1"/>
                </a:solidFill>
                <a:latin typeface="SamsungOne-400" panose="020B0503030303020204" pitchFamily="34" charset="0"/>
                <a:ea typeface="SamsungOneKorean 400" panose="020B0503030303020204" pitchFamily="50" charset="-127"/>
                <a:cs typeface="+mn-cs"/>
              </a:rPr>
              <a:t>Node</a:t>
            </a:r>
            <a:r>
              <a:rPr lang="vi-VN" sz="1200" b="0" kern="1200" dirty="0">
                <a:solidFill>
                  <a:schemeClr val="tx1"/>
                </a:solidFill>
                <a:latin typeface="SamsungOne-400" panose="020B0503030303020204" pitchFamily="34" charset="0"/>
                <a:ea typeface="+mn-ea"/>
                <a:cs typeface="+mn-cs"/>
              </a:rPr>
              <a:t> chính nhận danh sách đó và sau đó phát đến tất cả các </a:t>
            </a:r>
            <a:r>
              <a:rPr lang="en-US" sz="1200" b="0" kern="1200" dirty="0">
                <a:solidFill>
                  <a:schemeClr val="tx1"/>
                </a:solidFill>
                <a:latin typeface="SamsungOne-400" panose="020B0503030303020204" pitchFamily="34" charset="0"/>
                <a:ea typeface="SamsungOneKorean 400" panose="020B0503030303020204" pitchFamily="50" charset="-127"/>
                <a:cs typeface="+mn-cs"/>
              </a:rPr>
              <a:t>node</a:t>
            </a:r>
            <a:r>
              <a:rPr lang="vi-VN" sz="1200" b="0" kern="1200" dirty="0">
                <a:solidFill>
                  <a:schemeClr val="tx1"/>
                </a:solidFill>
                <a:latin typeface="SamsungOne-400" panose="020B0503030303020204" pitchFamily="34" charset="0"/>
                <a:ea typeface="+mn-ea"/>
                <a:cs typeface="+mn-cs"/>
              </a:rPr>
              <a:t> khác.</a:t>
            </a:r>
            <a:endParaRPr lang="en-US" sz="1200" b="0" kern="1200" dirty="0">
              <a:solidFill>
                <a:schemeClr val="tx1"/>
              </a:solidFill>
              <a:latin typeface="SamsungOne-400" panose="020B0503030303020204" pitchFamily="34" charset="0"/>
              <a:ea typeface="+mn-ea"/>
              <a:cs typeface="+mn-cs"/>
            </a:endParaRPr>
          </a:p>
          <a:p>
            <a:pPr>
              <a:defRPr/>
            </a:pPr>
            <a:endParaRPr lang="en-US" altLang="ko-KR" b="0" dirty="0">
              <a:latin typeface="SamsungOne-400" panose="020B0503030303020204" pitchFamily="34" charset="0"/>
            </a:endParaRPr>
          </a:p>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p>
          <a:p>
            <a:pPr>
              <a:defRPr/>
            </a:pPr>
            <a:r>
              <a:rPr lang="vi-VN" sz="1200" b="0" kern="1200" dirty="0">
                <a:solidFill>
                  <a:schemeClr val="tx1"/>
                </a:solidFill>
                <a:latin typeface="SamsungOne-400" panose="020B0503030303020204" pitchFamily="34" charset="0"/>
                <a:ea typeface="+mn-ea"/>
                <a:cs typeface="+mn-cs"/>
              </a:rPr>
              <a:t>Người dùng có thể làm việc từ bất kỳ </a:t>
            </a:r>
            <a:r>
              <a:rPr lang="en-US" sz="1200" b="0" kern="1200" dirty="0">
                <a:solidFill>
                  <a:schemeClr val="tx1"/>
                </a:solidFill>
                <a:latin typeface="SamsungOne-400" panose="020B0503030303020204" pitchFamily="34" charset="0"/>
                <a:ea typeface="+mn-ea"/>
                <a:cs typeface="+mn-cs"/>
              </a:rPr>
              <a:t>node</a:t>
            </a:r>
            <a:r>
              <a:rPr lang="vi-VN" sz="1200" b="0" kern="1200" dirty="0">
                <a:solidFill>
                  <a:schemeClr val="tx1"/>
                </a:solidFill>
                <a:latin typeface="SamsungOne-400" panose="020B0503030303020204" pitchFamily="34" charset="0"/>
                <a:ea typeface="+mn-ea"/>
                <a:cs typeface="+mn-cs"/>
              </a:rPr>
              <a:t> NiFi nào.</a:t>
            </a:r>
          </a:p>
          <a:p>
            <a:pPr>
              <a:defRPr/>
            </a:pPr>
            <a:r>
              <a:rPr lang="vi-VN" sz="1200" b="0" kern="1200" dirty="0">
                <a:solidFill>
                  <a:schemeClr val="tx1"/>
                </a:solidFill>
                <a:latin typeface="SamsungOne-400" panose="020B0503030303020204" pitchFamily="34" charset="0"/>
                <a:ea typeface="+mn-ea"/>
                <a:cs typeface="+mn-cs"/>
              </a:rPr>
              <a:t>Mỗi </a:t>
            </a:r>
            <a:r>
              <a:rPr lang="en-US" sz="1200" b="0" kern="1200" dirty="0">
                <a:solidFill>
                  <a:schemeClr val="tx1"/>
                </a:solidFill>
                <a:latin typeface="SamsungOne-400" panose="020B0503030303020204" pitchFamily="34" charset="0"/>
                <a:ea typeface="SamsungOneKorean 400" panose="020B0503030303020204" pitchFamily="50" charset="-127"/>
                <a:cs typeface="+mn-cs"/>
              </a:rPr>
              <a:t>node</a:t>
            </a:r>
            <a:r>
              <a:rPr lang="vi-VN" sz="1200" b="0" kern="1200" dirty="0">
                <a:solidFill>
                  <a:schemeClr val="tx1"/>
                </a:solidFill>
                <a:latin typeface="SamsungOne-400" panose="020B0503030303020204" pitchFamily="34" charset="0"/>
                <a:ea typeface="+mn-ea"/>
                <a:cs typeface="+mn-cs"/>
              </a:rPr>
              <a:t> NiFi cung cấp một Dịch vụ web.</a:t>
            </a:r>
          </a:p>
          <a:p>
            <a:pPr>
              <a:defRPr/>
            </a:pPr>
            <a:r>
              <a:rPr lang="vi-VN" sz="1200" b="0" kern="1200" dirty="0">
                <a:solidFill>
                  <a:schemeClr val="tx1"/>
                </a:solidFill>
                <a:latin typeface="SamsungOne-400" panose="020B0503030303020204" pitchFamily="34" charset="0"/>
                <a:ea typeface="+mn-ea"/>
                <a:cs typeface="+mn-cs"/>
              </a:rPr>
              <a:t>Mọi thay đổi từ bất kỳ </a:t>
            </a:r>
            <a:r>
              <a:rPr lang="en-US" sz="1200" b="0" kern="1200" dirty="0">
                <a:solidFill>
                  <a:schemeClr val="tx1"/>
                </a:solidFill>
                <a:latin typeface="SamsungOne-400" panose="020B0503030303020204" pitchFamily="34" charset="0"/>
                <a:ea typeface="SamsungOneKorean 400" panose="020B0503030303020204" pitchFamily="50" charset="-127"/>
                <a:cs typeface="+mn-cs"/>
              </a:rPr>
              <a:t>node</a:t>
            </a:r>
            <a:r>
              <a:rPr lang="vi-VN" sz="1200" b="0" kern="1200" dirty="0">
                <a:solidFill>
                  <a:schemeClr val="tx1"/>
                </a:solidFill>
                <a:latin typeface="SamsungOne-400" panose="020B0503030303020204" pitchFamily="34" charset="0"/>
                <a:ea typeface="+mn-ea"/>
                <a:cs typeface="+mn-cs"/>
              </a:rPr>
              <a:t> nào sẽ được tự động truyền đến tất cả các </a:t>
            </a:r>
            <a:r>
              <a:rPr lang="en-US" sz="1200" b="0" kern="1200" dirty="0">
                <a:solidFill>
                  <a:schemeClr val="tx1"/>
                </a:solidFill>
                <a:latin typeface="SamsungOne-400" panose="020B0503030303020204" pitchFamily="34" charset="0"/>
                <a:ea typeface="SamsungOneKorean 400" panose="020B0503030303020204" pitchFamily="50" charset="-127"/>
                <a:cs typeface="+mn-cs"/>
              </a:rPr>
              <a:t>node</a:t>
            </a:r>
            <a:r>
              <a:rPr lang="vi-VN" sz="1200" b="0" kern="1200" dirty="0">
                <a:solidFill>
                  <a:schemeClr val="tx1"/>
                </a:solidFill>
                <a:latin typeface="SamsungOne-400" panose="020B0503030303020204" pitchFamily="34" charset="0"/>
                <a:ea typeface="+mn-ea"/>
                <a:cs typeface="+mn-cs"/>
              </a:rPr>
              <a:t> khác.</a:t>
            </a:r>
          </a:p>
          <a:p>
            <a:pPr>
              <a:defRPr/>
            </a:pPr>
            <a:r>
              <a:rPr lang="vi-VN" sz="1200" b="0" kern="1200" dirty="0">
                <a:solidFill>
                  <a:schemeClr val="tx1"/>
                </a:solidFill>
                <a:latin typeface="SamsungOne-400" panose="020B0503030303020204" pitchFamily="34" charset="0"/>
                <a:ea typeface="+mn-ea"/>
                <a:cs typeface="+mn-cs"/>
              </a:rPr>
              <a:t>Trên thực tế, yêu cầu đối với một </a:t>
            </a:r>
            <a:r>
              <a:rPr lang="en-US" sz="1200" b="0" kern="1200" dirty="0">
                <a:solidFill>
                  <a:schemeClr val="tx1"/>
                </a:solidFill>
                <a:latin typeface="SamsungOne-400" panose="020B0503030303020204" pitchFamily="34" charset="0"/>
                <a:ea typeface="SamsungOneKorean 400" panose="020B0503030303020204" pitchFamily="50" charset="-127"/>
                <a:cs typeface="+mn-cs"/>
              </a:rPr>
              <a:t>node</a:t>
            </a:r>
            <a:r>
              <a:rPr lang="vi-VN" sz="1200" b="0" kern="1200" dirty="0">
                <a:solidFill>
                  <a:schemeClr val="tx1"/>
                </a:solidFill>
                <a:latin typeface="SamsungOne-400" panose="020B0503030303020204" pitchFamily="34" charset="0"/>
                <a:ea typeface="+mn-ea"/>
                <a:cs typeface="+mn-cs"/>
              </a:rPr>
              <a:t> mới tham gia cụm là </a:t>
            </a:r>
            <a:r>
              <a:rPr lang="en-US" sz="1200" b="0" kern="1200" dirty="0">
                <a:solidFill>
                  <a:schemeClr val="tx1"/>
                </a:solidFill>
                <a:latin typeface="SamsungOne-400" panose="020B0503030303020204" pitchFamily="34" charset="0"/>
                <a:ea typeface="SamsungOneKorean 400" panose="020B0503030303020204" pitchFamily="50" charset="-127"/>
                <a:cs typeface="+mn-cs"/>
              </a:rPr>
              <a:t>node</a:t>
            </a:r>
            <a:r>
              <a:rPr lang="vi-VN" sz="1200" b="0" kern="1200" dirty="0">
                <a:solidFill>
                  <a:schemeClr val="tx1"/>
                </a:solidFill>
                <a:latin typeface="SamsungOne-400" panose="020B0503030303020204" pitchFamily="34" charset="0"/>
                <a:ea typeface="+mn-ea"/>
                <a:cs typeface="+mn-cs"/>
              </a:rPr>
              <a:t> đó phải có canvas trống hoặc bản sao chính xác.</a:t>
            </a:r>
          </a:p>
          <a:p>
            <a:pPr>
              <a:defRPr/>
            </a:pPr>
            <a:r>
              <a:rPr lang="vi-VN" sz="1200" b="0" kern="1200" dirty="0">
                <a:solidFill>
                  <a:schemeClr val="tx1"/>
                </a:solidFill>
                <a:latin typeface="SamsungOne-400" panose="020B0503030303020204" pitchFamily="34" charset="0"/>
                <a:ea typeface="+mn-ea"/>
                <a:cs typeface="+mn-cs"/>
              </a:rPr>
              <a:t>Bất cứ khi nào một bộ xử lý chỉ yêu cầu một </a:t>
            </a:r>
            <a:r>
              <a:rPr lang="en-US" sz="1200" b="0" kern="1200" dirty="0">
                <a:solidFill>
                  <a:schemeClr val="tx1"/>
                </a:solidFill>
                <a:latin typeface="SamsungOne-400" panose="020B0503030303020204" pitchFamily="34" charset="0"/>
                <a:ea typeface="SamsungOneKorean 400" panose="020B0503030303020204" pitchFamily="50" charset="-127"/>
                <a:cs typeface="+mn-cs"/>
              </a:rPr>
              <a:t>node</a:t>
            </a:r>
            <a:r>
              <a:rPr lang="vi-VN" sz="1200" b="0" kern="1200" dirty="0">
                <a:solidFill>
                  <a:schemeClr val="tx1"/>
                </a:solidFill>
                <a:latin typeface="SamsungOne-400" panose="020B0503030303020204" pitchFamily="34" charset="0"/>
                <a:ea typeface="+mn-ea"/>
                <a:cs typeface="+mn-cs"/>
              </a:rPr>
              <a:t> duy nhất để xử lý, thì </a:t>
            </a:r>
            <a:r>
              <a:rPr lang="en-US" sz="1200" b="0" kern="1200" dirty="0">
                <a:solidFill>
                  <a:schemeClr val="tx1"/>
                </a:solidFill>
                <a:latin typeface="SamsungOne-400" panose="020B0503030303020204" pitchFamily="34" charset="0"/>
                <a:ea typeface="SamsungOneKorean 400" panose="020B0503030303020204" pitchFamily="50" charset="-127"/>
                <a:cs typeface="+mn-cs"/>
              </a:rPr>
              <a:t>node</a:t>
            </a:r>
            <a:r>
              <a:rPr lang="vi-VN" sz="1200" b="0" kern="1200" dirty="0">
                <a:solidFill>
                  <a:schemeClr val="tx1"/>
                </a:solidFill>
                <a:latin typeface="SamsungOne-400" panose="020B0503030303020204" pitchFamily="34" charset="0"/>
                <a:ea typeface="+mn-ea"/>
                <a:cs typeface="+mn-cs"/>
              </a:rPr>
              <a:t> chính sẽ đảm nhận nhiệm vụ đó.</a:t>
            </a:r>
            <a:endParaRPr lang="en-US" altLang="ko-KR" sz="1200" b="1" kern="1200" dirty="0">
              <a:solidFill>
                <a:schemeClr val="tx1"/>
              </a:solidFill>
              <a:latin typeface="SamsungOne-400" panose="020B0503030303020204" pitchFamily="34" charset="0"/>
              <a:cs typeface="+mn-cs"/>
            </a:endParaRPr>
          </a:p>
          <a:p>
            <a:endParaRPr lang="ko-KR" altLang="en-US" sz="1200" b="1" kern="1200" dirty="0">
              <a:solidFill>
                <a:schemeClr val="tx1"/>
              </a:solidFill>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83</a:t>
            </a:fld>
            <a:endParaRPr lang="ko-KR" altLang="en-US" dirty="0"/>
          </a:p>
        </p:txBody>
      </p:sp>
    </p:spTree>
    <p:extLst>
      <p:ext uri="{BB962C8B-B14F-4D97-AF65-F5344CB8AC3E}">
        <p14:creationId xmlns:p14="http://schemas.microsoft.com/office/powerpoint/2010/main" val="87465831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normAutofit fontScale="25000" lnSpcReduction="20000"/>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endParaRPr lang="en" altLang="ko-KR" dirty="0">
              <a:latin typeface="SamsungOne-400" panose="020B0503030303020204" pitchFamily="34" charset="0"/>
            </a:endParaRPr>
          </a:p>
          <a:p>
            <a:r>
              <a:rPr lang="en-US" altLang="ko-KR" dirty="0" err="1">
                <a:latin typeface="SamsungOne-400" panose="020B0503030303020204" pitchFamily="34" charset="0"/>
              </a:rPr>
              <a:t>Bài</a:t>
            </a:r>
            <a:r>
              <a:rPr lang="en-US" altLang="ko-KR" dirty="0">
                <a:latin typeface="SamsungOne-400" panose="020B0503030303020204" pitchFamily="34" charset="0"/>
              </a:rPr>
              <a:t> </a:t>
            </a:r>
            <a:r>
              <a:rPr lang="en-US" altLang="ko-KR" dirty="0" err="1">
                <a:latin typeface="SamsungOne-400" panose="020B0503030303020204" pitchFamily="34" charset="0"/>
              </a:rPr>
              <a:t>này</a:t>
            </a:r>
            <a:r>
              <a:rPr lang="en-US" altLang="ko-KR" dirty="0">
                <a:latin typeface="SamsungOne-400" panose="020B0503030303020204" pitchFamily="34" charset="0"/>
              </a:rPr>
              <a:t> </a:t>
            </a:r>
            <a:r>
              <a:rPr lang="en-US" altLang="ko-KR" dirty="0" err="1">
                <a:latin typeface="SamsungOne-400" panose="020B0503030303020204" pitchFamily="34" charset="0"/>
              </a:rPr>
              <a:t>gồm</a:t>
            </a:r>
            <a:r>
              <a:rPr lang="en-US" altLang="ko-KR" dirty="0">
                <a:latin typeface="SamsungOne-400" panose="020B0503030303020204" pitchFamily="34" charset="0"/>
              </a:rPr>
              <a:t> </a:t>
            </a:r>
            <a:r>
              <a:rPr lang="en-US" altLang="ko-KR" dirty="0" err="1">
                <a:latin typeface="SamsungOne-400" panose="020B0503030303020204" pitchFamily="34" charset="0"/>
              </a:rPr>
              <a:t>Sáu</a:t>
            </a:r>
            <a:r>
              <a:rPr lang="en-US" altLang="ko-KR" dirty="0">
                <a:latin typeface="SamsungOne-400" panose="020B0503030303020204" pitchFamily="34" charset="0"/>
              </a:rPr>
              <a:t> </a:t>
            </a:r>
            <a:r>
              <a:rPr lang="en-US" altLang="ko-KR" dirty="0" err="1">
                <a:latin typeface="SamsungOne-400" panose="020B0503030303020204" pitchFamily="34" charset="0"/>
              </a:rPr>
              <a:t>phần</a:t>
            </a:r>
            <a:r>
              <a:rPr lang="en-US" altLang="ko-KR" dirty="0">
                <a:latin typeface="SamsungOne-400" panose="020B0503030303020204" pitchFamily="34" charset="0"/>
              </a:rPr>
              <a:t>.</a:t>
            </a:r>
          </a:p>
          <a:p>
            <a:r>
              <a:rPr lang="en-US" altLang="ko-KR" dirty="0" err="1">
                <a:latin typeface="SamsungOne-400" panose="020B0503030303020204" pitchFamily="34" charset="0"/>
              </a:rPr>
              <a:t>Phần</a:t>
            </a:r>
            <a:r>
              <a:rPr lang="en-US" altLang="ko-KR" dirty="0">
                <a:latin typeface="SamsungOne-400" panose="020B0503030303020204" pitchFamily="34" charset="0"/>
              </a:rPr>
              <a:t> 1: </a:t>
            </a:r>
            <a:r>
              <a:rPr lang="en-US" altLang="ko-KR" dirty="0" err="1">
                <a:latin typeface="SamsungOne-400" panose="020B0503030303020204" pitchFamily="34" charset="0"/>
              </a:rPr>
              <a:t>Đầu</a:t>
            </a:r>
            <a:r>
              <a:rPr lang="en-US" altLang="ko-KR" dirty="0">
                <a:latin typeface="SamsungOne-400" panose="020B0503030303020204" pitchFamily="34" charset="0"/>
              </a:rPr>
              <a:t> </a:t>
            </a:r>
            <a:r>
              <a:rPr lang="en-US" altLang="ko-KR" dirty="0" err="1">
                <a:latin typeface="SamsungOne-400" panose="020B0503030303020204" pitchFamily="34" charset="0"/>
              </a:rPr>
              <a:t>tiên</a:t>
            </a:r>
            <a:r>
              <a:rPr lang="en-US" altLang="ko-KR" dirty="0">
                <a:latin typeface="SamsungOne-400" panose="020B0503030303020204" pitchFamily="34" charset="0"/>
              </a:rPr>
              <a:t> </a:t>
            </a:r>
            <a:r>
              <a:rPr lang="en-US" altLang="ko-KR" dirty="0" err="1">
                <a:latin typeface="SamsungOne-400" panose="020B0503030303020204" pitchFamily="34" charset="0"/>
              </a:rPr>
              <a:t>chúng</a:t>
            </a:r>
            <a:r>
              <a:rPr lang="en-US" altLang="ko-KR" dirty="0">
                <a:latin typeface="SamsungOne-400" panose="020B0503030303020204" pitchFamily="34" charset="0"/>
              </a:rPr>
              <a:t> ta </a:t>
            </a:r>
            <a:r>
              <a:rPr lang="en-US" altLang="ko-KR" dirty="0" err="1">
                <a:latin typeface="SamsungOne-400" panose="020B0503030303020204" pitchFamily="34" charset="0"/>
              </a:rPr>
              <a:t>đề</a:t>
            </a:r>
            <a:r>
              <a:rPr lang="en-US" altLang="ko-KR" dirty="0">
                <a:latin typeface="SamsungOne-400" panose="020B0503030303020204" pitchFamily="34" charset="0"/>
              </a:rPr>
              <a:t> </a:t>
            </a:r>
            <a:r>
              <a:rPr lang="en-US" altLang="ko-KR" dirty="0" err="1">
                <a:latin typeface="SamsungOne-400" panose="020B0503030303020204" pitchFamily="34" charset="0"/>
              </a:rPr>
              <a:t>cập</a:t>
            </a:r>
            <a:r>
              <a:rPr lang="en-US" altLang="ko-KR" dirty="0">
                <a:latin typeface="SamsungOne-400" panose="020B0503030303020204" pitchFamily="34" charset="0"/>
              </a:rPr>
              <a:t> </a:t>
            </a:r>
            <a:r>
              <a:rPr lang="en-US" altLang="ko-KR" dirty="0" err="1">
                <a:latin typeface="SamsungOne-400" panose="020B0503030303020204" pitchFamily="34" charset="0"/>
              </a:rPr>
              <a:t>đến</a:t>
            </a:r>
            <a:r>
              <a:rPr lang="en-US" altLang="ko-KR" dirty="0">
                <a:latin typeface="SamsungOne-400" panose="020B0503030303020204" pitchFamily="34" charset="0"/>
              </a:rPr>
              <a:t> </a:t>
            </a:r>
            <a:r>
              <a:rPr lang="en-US" altLang="ko-KR" dirty="0" err="1">
                <a:latin typeface="SamsungOne-400" panose="020B0503030303020204" pitchFamily="34" charset="0"/>
              </a:rPr>
              <a:t>các</a:t>
            </a:r>
            <a:r>
              <a:rPr lang="en-US" altLang="ko-KR" dirty="0">
                <a:latin typeface="SamsungOne-400" panose="020B0503030303020204" pitchFamily="34" charset="0"/>
              </a:rPr>
              <a:t> </a:t>
            </a:r>
            <a:r>
              <a:rPr lang="en-US" altLang="ko-KR" dirty="0" err="1">
                <a:latin typeface="SamsungOne-400" panose="020B0503030303020204" pitchFamily="34" charset="0"/>
              </a:rPr>
              <a:t>tính</a:t>
            </a:r>
            <a:r>
              <a:rPr lang="en-US" altLang="ko-KR" dirty="0">
                <a:latin typeface="SamsungOne-400" panose="020B0503030303020204" pitchFamily="34" charset="0"/>
              </a:rPr>
              <a:t> </a:t>
            </a:r>
            <a:r>
              <a:rPr lang="en-US" altLang="ko-KR" dirty="0" err="1">
                <a:latin typeface="SamsungOne-400" panose="020B0503030303020204" pitchFamily="34" charset="0"/>
              </a:rPr>
              <a:t>năng</a:t>
            </a:r>
            <a:r>
              <a:rPr lang="en-US" altLang="ko-KR" dirty="0">
                <a:latin typeface="SamsungOne-400" panose="020B0503030303020204" pitchFamily="34" charset="0"/>
              </a:rPr>
              <a:t> </a:t>
            </a:r>
            <a:r>
              <a:rPr lang="en-US" altLang="ko-KR" dirty="0" err="1">
                <a:latin typeface="SamsungOne-400" panose="020B0503030303020204" pitchFamily="34" charset="0"/>
              </a:rPr>
              <a:t>chính</a:t>
            </a:r>
            <a:r>
              <a:rPr lang="en-US" altLang="ko-KR" dirty="0">
                <a:latin typeface="SamsungOne-400" panose="020B0503030303020204" pitchFamily="34" charset="0"/>
              </a:rPr>
              <a:t> </a:t>
            </a:r>
            <a:r>
              <a:rPr lang="en-US" altLang="ko-KR" dirty="0" err="1">
                <a:latin typeface="SamsungOne-400" panose="020B0503030303020204" pitchFamily="34" charset="0"/>
              </a:rPr>
              <a:t>của</a:t>
            </a:r>
            <a:r>
              <a:rPr lang="en-US" altLang="ko-KR" dirty="0">
                <a:latin typeface="SamsungOne-400" panose="020B0503030303020204" pitchFamily="34" charset="0"/>
              </a:rPr>
              <a:t> </a:t>
            </a:r>
            <a:r>
              <a:rPr lang="en-US" altLang="ko-KR" dirty="0" err="1">
                <a:latin typeface="SamsungOne-400" panose="020B0503030303020204" pitchFamily="34" charset="0"/>
              </a:rPr>
              <a:t>NiFi</a:t>
            </a:r>
            <a:r>
              <a:rPr lang="en-US" altLang="ko-KR" dirty="0">
                <a:latin typeface="SamsungOne-400" panose="020B0503030303020204" pitchFamily="34" charset="0"/>
              </a:rPr>
              <a:t>. </a:t>
            </a:r>
            <a:r>
              <a:rPr lang="en-US" altLang="ko-KR" dirty="0" err="1">
                <a:latin typeface="SamsungOne-400" panose="020B0503030303020204" pitchFamily="34" charset="0"/>
              </a:rPr>
              <a:t>Sau</a:t>
            </a:r>
            <a:r>
              <a:rPr lang="en-US" altLang="ko-KR" dirty="0">
                <a:latin typeface="SamsungOne-400" panose="020B0503030303020204" pitchFamily="34" charset="0"/>
              </a:rPr>
              <a:t> </a:t>
            </a:r>
            <a:r>
              <a:rPr lang="en-US" altLang="ko-KR" dirty="0" err="1">
                <a:latin typeface="SamsungOne-400" panose="020B0503030303020204" pitchFamily="34" charset="0"/>
              </a:rPr>
              <a:t>đó</a:t>
            </a:r>
            <a:r>
              <a:rPr lang="en-US" altLang="ko-KR" dirty="0">
                <a:latin typeface="SamsungOne-400" panose="020B0503030303020204" pitchFamily="34" charset="0"/>
              </a:rPr>
              <a:t>, </a:t>
            </a:r>
            <a:r>
              <a:rPr lang="en-US" altLang="ko-KR" dirty="0" err="1">
                <a:latin typeface="SamsungOne-400" panose="020B0503030303020204" pitchFamily="34" charset="0"/>
              </a:rPr>
              <a:t>chúng</a:t>
            </a:r>
            <a:r>
              <a:rPr lang="en-US" altLang="ko-KR" dirty="0">
                <a:latin typeface="SamsungOne-400" panose="020B0503030303020204" pitchFamily="34" charset="0"/>
              </a:rPr>
              <a:t> ta </a:t>
            </a:r>
            <a:r>
              <a:rPr lang="en-US" altLang="ko-KR" dirty="0" err="1">
                <a:latin typeface="SamsungOne-400" panose="020B0503030303020204" pitchFamily="34" charset="0"/>
              </a:rPr>
              <a:t>làm</a:t>
            </a:r>
            <a:r>
              <a:rPr lang="en-US" altLang="ko-KR" dirty="0">
                <a:latin typeface="SamsungOne-400" panose="020B0503030303020204" pitchFamily="34" charset="0"/>
              </a:rPr>
              <a:t> </a:t>
            </a:r>
            <a:r>
              <a:rPr lang="en-US" altLang="ko-KR" dirty="0" err="1">
                <a:latin typeface="SamsungOne-400" panose="020B0503030303020204" pitchFamily="34" charset="0"/>
              </a:rPr>
              <a:t>theo</a:t>
            </a:r>
            <a:r>
              <a:rPr lang="en-US" altLang="ko-KR" dirty="0">
                <a:latin typeface="SamsungOne-400" panose="020B0503030303020204" pitchFamily="34" charset="0"/>
              </a:rPr>
              <a:t> </a:t>
            </a:r>
            <a:r>
              <a:rPr lang="en-US" altLang="ko-KR" dirty="0" err="1">
                <a:latin typeface="SamsungOne-400" panose="020B0503030303020204" pitchFamily="34" charset="0"/>
              </a:rPr>
              <a:t>việc</a:t>
            </a:r>
            <a:r>
              <a:rPr lang="en-US" altLang="ko-KR" dirty="0">
                <a:latin typeface="SamsungOne-400" panose="020B0503030303020204" pitchFamily="34" charset="0"/>
              </a:rPr>
              <a:t> </a:t>
            </a:r>
            <a:r>
              <a:rPr lang="en-US" altLang="ko-KR" dirty="0" err="1">
                <a:latin typeface="SamsungOne-400" panose="020B0503030303020204" pitchFamily="34" charset="0"/>
              </a:rPr>
              <a:t>xác</a:t>
            </a:r>
            <a:r>
              <a:rPr lang="en-US" altLang="ko-KR" dirty="0">
                <a:latin typeface="SamsungOne-400" panose="020B0503030303020204" pitchFamily="34" charset="0"/>
              </a:rPr>
              <a:t> </a:t>
            </a:r>
            <a:r>
              <a:rPr lang="en-US" altLang="ko-KR" dirty="0" err="1">
                <a:latin typeface="SamsungOne-400" panose="020B0503030303020204" pitchFamily="34" charset="0"/>
              </a:rPr>
              <a:t>định</a:t>
            </a:r>
            <a:r>
              <a:rPr lang="en-US" altLang="ko-KR" dirty="0">
                <a:latin typeface="SamsungOne-400" panose="020B0503030303020204" pitchFamily="34" charset="0"/>
              </a:rPr>
              <a:t> </a:t>
            </a:r>
            <a:r>
              <a:rPr lang="en-US" altLang="ko-KR" dirty="0" err="1">
                <a:latin typeface="SamsungOne-400" panose="020B0503030303020204" pitchFamily="34" charset="0"/>
              </a:rPr>
              <a:t>từng</a:t>
            </a:r>
            <a:r>
              <a:rPr lang="en-US" altLang="ko-KR" dirty="0">
                <a:latin typeface="SamsungOne-400" panose="020B0503030303020204" pitchFamily="34" charset="0"/>
              </a:rPr>
              <a:t> </a:t>
            </a:r>
            <a:r>
              <a:rPr lang="en-US" altLang="ko-KR" dirty="0" err="1">
                <a:latin typeface="SamsungOne-400" panose="020B0503030303020204" pitchFamily="34" charset="0"/>
              </a:rPr>
              <a:t>khái</a:t>
            </a:r>
            <a:r>
              <a:rPr lang="en-US" altLang="ko-KR" dirty="0">
                <a:latin typeface="SamsungOne-400" panose="020B0503030303020204" pitchFamily="34" charset="0"/>
              </a:rPr>
              <a:t> </a:t>
            </a:r>
            <a:r>
              <a:rPr lang="en-US" altLang="ko-KR" dirty="0" err="1">
                <a:latin typeface="SamsungOne-400" panose="020B0503030303020204" pitchFamily="34" charset="0"/>
              </a:rPr>
              <a:t>niệm</a:t>
            </a:r>
            <a:r>
              <a:rPr lang="en-US" altLang="ko-KR" dirty="0">
                <a:latin typeface="SamsungOne-400" panose="020B0503030303020204" pitchFamily="34" charset="0"/>
              </a:rPr>
              <a:t> </a:t>
            </a:r>
            <a:r>
              <a:rPr lang="en-US" altLang="ko-KR" dirty="0" err="1">
                <a:latin typeface="SamsungOne-400" panose="020B0503030303020204" pitchFamily="34" charset="0"/>
              </a:rPr>
              <a:t>và</a:t>
            </a:r>
            <a:r>
              <a:rPr lang="en-US" altLang="ko-KR" dirty="0">
                <a:latin typeface="SamsungOne-400" panose="020B0503030303020204" pitchFamily="34" charset="0"/>
              </a:rPr>
              <a:t> </a:t>
            </a:r>
            <a:r>
              <a:rPr lang="en-US" altLang="ko-KR" dirty="0" err="1">
                <a:latin typeface="SamsungOne-400" panose="020B0503030303020204" pitchFamily="34" charset="0"/>
              </a:rPr>
              <a:t>thành</a:t>
            </a:r>
            <a:r>
              <a:rPr lang="en-US" altLang="ko-KR" dirty="0">
                <a:latin typeface="SamsungOne-400" panose="020B0503030303020204" pitchFamily="34" charset="0"/>
              </a:rPr>
              <a:t> </a:t>
            </a:r>
            <a:r>
              <a:rPr lang="en-US" altLang="ko-KR" dirty="0" err="1">
                <a:latin typeface="SamsungOne-400" panose="020B0503030303020204" pitchFamily="34" charset="0"/>
              </a:rPr>
              <a:t>phần</a:t>
            </a:r>
            <a:r>
              <a:rPr lang="en-US" altLang="ko-KR" dirty="0">
                <a:latin typeface="SamsungOne-400" panose="020B0503030303020204" pitchFamily="34" charset="0"/>
              </a:rPr>
              <a:t> </a:t>
            </a:r>
            <a:r>
              <a:rPr lang="en-US" altLang="ko-KR" dirty="0" err="1">
                <a:latin typeface="SamsungOne-400" panose="020B0503030303020204" pitchFamily="34" charset="0"/>
              </a:rPr>
              <a:t>cốt</a:t>
            </a:r>
            <a:r>
              <a:rPr lang="en-US" altLang="ko-KR" dirty="0">
                <a:latin typeface="SamsungOne-400" panose="020B0503030303020204" pitchFamily="34" charset="0"/>
              </a:rPr>
              <a:t> </a:t>
            </a:r>
            <a:r>
              <a:rPr lang="en-US" altLang="ko-KR" dirty="0" err="1">
                <a:latin typeface="SamsungOne-400" panose="020B0503030303020204" pitchFamily="34" charset="0"/>
              </a:rPr>
              <a:t>lõi</a:t>
            </a:r>
            <a:r>
              <a:rPr lang="en-US" altLang="ko-KR" dirty="0">
                <a:latin typeface="SamsungOne-400" panose="020B0503030303020204" pitchFamily="34" charset="0"/>
              </a:rPr>
              <a:t> </a:t>
            </a:r>
            <a:r>
              <a:rPr lang="en-US" altLang="ko-KR" dirty="0" err="1">
                <a:latin typeface="SamsungOne-400" panose="020B0503030303020204" pitchFamily="34" charset="0"/>
              </a:rPr>
              <a:t>của</a:t>
            </a:r>
            <a:r>
              <a:rPr lang="en-US" altLang="ko-KR" dirty="0">
                <a:latin typeface="SamsungOne-400" panose="020B0503030303020204" pitchFamily="34" charset="0"/>
              </a:rPr>
              <a:t> </a:t>
            </a:r>
            <a:r>
              <a:rPr lang="en-US" altLang="ko-KR" dirty="0" err="1">
                <a:latin typeface="SamsungOne-400" panose="020B0503030303020204" pitchFamily="34" charset="0"/>
              </a:rPr>
              <a:t>NiFi</a:t>
            </a:r>
            <a:r>
              <a:rPr lang="en-US" altLang="ko-KR" dirty="0">
                <a:latin typeface="SamsungOne-400" panose="020B0503030303020204" pitchFamily="34" charset="0"/>
              </a:rPr>
              <a:t> </a:t>
            </a:r>
            <a:r>
              <a:rPr lang="en-US" altLang="ko-KR" dirty="0" err="1">
                <a:latin typeface="SamsungOne-400" panose="020B0503030303020204" pitchFamily="34" charset="0"/>
              </a:rPr>
              <a:t>bao</a:t>
            </a:r>
            <a:r>
              <a:rPr lang="en-US" altLang="ko-KR" dirty="0">
                <a:latin typeface="SamsungOne-400" panose="020B0503030303020204" pitchFamily="34" charset="0"/>
              </a:rPr>
              <a:t> </a:t>
            </a:r>
            <a:r>
              <a:rPr lang="en-US" altLang="ko-KR" dirty="0" err="1">
                <a:latin typeface="SamsungOne-400" panose="020B0503030303020204" pitchFamily="34" charset="0"/>
              </a:rPr>
              <a:t>gồm</a:t>
            </a:r>
            <a:r>
              <a:rPr lang="en-US" altLang="ko-KR" dirty="0">
                <a:latin typeface="SamsungOne-400" panose="020B0503030303020204" pitchFamily="34" charset="0"/>
              </a:rPr>
              <a:t> </a:t>
            </a:r>
            <a:r>
              <a:rPr lang="en-US" altLang="ko-KR" dirty="0" err="1">
                <a:latin typeface="SamsungOne-400" panose="020B0503030303020204" pitchFamily="34" charset="0"/>
              </a:rPr>
              <a:t>FlowFile</a:t>
            </a:r>
            <a:r>
              <a:rPr lang="en-US" altLang="ko-KR" dirty="0">
                <a:latin typeface="SamsungOne-400" panose="020B0503030303020204" pitchFamily="34" charset="0"/>
              </a:rPr>
              <a:t>, </a:t>
            </a:r>
            <a:r>
              <a:rPr lang="en-US" altLang="ko-KR" dirty="0" err="1">
                <a:latin typeface="SamsungOne-400" panose="020B0503030303020204" pitchFamily="34" charset="0"/>
              </a:rPr>
              <a:t>Bộ</a:t>
            </a:r>
            <a:r>
              <a:rPr lang="en-US" altLang="ko-KR" dirty="0">
                <a:latin typeface="SamsungOne-400" panose="020B0503030303020204" pitchFamily="34" charset="0"/>
              </a:rPr>
              <a:t> </a:t>
            </a:r>
            <a:r>
              <a:rPr lang="en-US" altLang="ko-KR" dirty="0" err="1">
                <a:latin typeface="SamsungOne-400" panose="020B0503030303020204" pitchFamily="34" charset="0"/>
              </a:rPr>
              <a:t>xử</a:t>
            </a:r>
            <a:r>
              <a:rPr lang="en-US" altLang="ko-KR" dirty="0">
                <a:latin typeface="SamsungOne-400" panose="020B0503030303020204" pitchFamily="34" charset="0"/>
              </a:rPr>
              <a:t> </a:t>
            </a:r>
            <a:r>
              <a:rPr lang="en-US" altLang="ko-KR" dirty="0" err="1">
                <a:latin typeface="SamsungOne-400" panose="020B0503030303020204" pitchFamily="34" charset="0"/>
              </a:rPr>
              <a:t>lý</a:t>
            </a:r>
            <a:r>
              <a:rPr lang="en-US" altLang="ko-KR" dirty="0">
                <a:latin typeface="SamsungOne-400" panose="020B0503030303020204" pitchFamily="34" charset="0"/>
              </a:rPr>
              <a:t>, </a:t>
            </a:r>
            <a:r>
              <a:rPr lang="en-US" altLang="ko-KR" dirty="0" err="1">
                <a:latin typeface="SamsungOne-400" panose="020B0503030303020204" pitchFamily="34" charset="0"/>
              </a:rPr>
              <a:t>Kết</a:t>
            </a:r>
            <a:r>
              <a:rPr lang="en-US" altLang="ko-KR" dirty="0">
                <a:latin typeface="SamsungOne-400" panose="020B0503030303020204" pitchFamily="34" charset="0"/>
              </a:rPr>
              <a:t> </a:t>
            </a:r>
            <a:r>
              <a:rPr lang="en-US" altLang="ko-KR" dirty="0" err="1">
                <a:latin typeface="SamsungOne-400" panose="020B0503030303020204" pitchFamily="34" charset="0"/>
              </a:rPr>
              <a:t>nối</a:t>
            </a:r>
            <a:r>
              <a:rPr lang="en-US" altLang="ko-KR" dirty="0">
                <a:latin typeface="SamsungOne-400" panose="020B0503030303020204" pitchFamily="34" charset="0"/>
              </a:rPr>
              <a:t>, </a:t>
            </a:r>
            <a:r>
              <a:rPr lang="en-US" altLang="ko-KR" dirty="0" err="1">
                <a:latin typeface="SamsungOne-400" panose="020B0503030303020204" pitchFamily="34" charset="0"/>
              </a:rPr>
              <a:t>Nhóm</a:t>
            </a:r>
            <a:r>
              <a:rPr lang="en-US" altLang="ko-KR" dirty="0">
                <a:latin typeface="SamsungOne-400" panose="020B0503030303020204" pitchFamily="34" charset="0"/>
              </a:rPr>
              <a:t> </a:t>
            </a:r>
            <a:r>
              <a:rPr lang="en-US" altLang="ko-KR" dirty="0" err="1">
                <a:latin typeface="SamsungOne-400" panose="020B0503030303020204" pitchFamily="34" charset="0"/>
              </a:rPr>
              <a:t>quy</a:t>
            </a:r>
            <a:r>
              <a:rPr lang="en-US" altLang="ko-KR" dirty="0">
                <a:latin typeface="SamsungOne-400" panose="020B0503030303020204" pitchFamily="34" charset="0"/>
              </a:rPr>
              <a:t> </a:t>
            </a:r>
            <a:r>
              <a:rPr lang="en-US" altLang="ko-KR" dirty="0" err="1">
                <a:latin typeface="SamsungOne-400" panose="020B0503030303020204" pitchFamily="34" charset="0"/>
              </a:rPr>
              <a:t>trình</a:t>
            </a:r>
            <a:r>
              <a:rPr lang="en-US" altLang="ko-KR" dirty="0">
                <a:latin typeface="SamsungOne-400" panose="020B0503030303020204" pitchFamily="34" charset="0"/>
              </a:rPr>
              <a:t>, </a:t>
            </a:r>
            <a:r>
              <a:rPr lang="en-US" altLang="ko-KR" dirty="0" err="1">
                <a:latin typeface="SamsungOne-400" panose="020B0503030303020204" pitchFamily="34" charset="0"/>
              </a:rPr>
              <a:t>Bộ</a:t>
            </a:r>
            <a:r>
              <a:rPr lang="en-US" altLang="ko-KR" dirty="0">
                <a:latin typeface="SamsungOne-400" panose="020B0503030303020204" pitchFamily="34" charset="0"/>
              </a:rPr>
              <a:t> </a:t>
            </a:r>
            <a:r>
              <a:rPr lang="en-US" altLang="ko-KR" dirty="0" err="1">
                <a:latin typeface="SamsungOne-400" panose="020B0503030303020204" pitchFamily="34" charset="0"/>
              </a:rPr>
              <a:t>điều</a:t>
            </a:r>
            <a:r>
              <a:rPr lang="en-US" altLang="ko-KR" dirty="0">
                <a:latin typeface="SamsungOne-400" panose="020B0503030303020204" pitchFamily="34" charset="0"/>
              </a:rPr>
              <a:t> </a:t>
            </a:r>
            <a:r>
              <a:rPr lang="en-US" altLang="ko-KR" dirty="0" err="1">
                <a:latin typeface="SamsungOne-400" panose="020B0503030303020204" pitchFamily="34" charset="0"/>
              </a:rPr>
              <a:t>khiển</a:t>
            </a:r>
            <a:r>
              <a:rPr lang="en-US" altLang="ko-KR" dirty="0">
                <a:latin typeface="SamsungOne-400" panose="020B0503030303020204" pitchFamily="34" charset="0"/>
              </a:rPr>
              <a:t> </a:t>
            </a:r>
            <a:r>
              <a:rPr lang="en-US" altLang="ko-KR" dirty="0" err="1">
                <a:latin typeface="SamsungOne-400" panose="020B0503030303020204" pitchFamily="34" charset="0"/>
              </a:rPr>
              <a:t>luồng</a:t>
            </a:r>
            <a:r>
              <a:rPr lang="en-US" altLang="ko-KR" dirty="0">
                <a:latin typeface="SamsungOne-400" panose="020B0503030303020204" pitchFamily="34" charset="0"/>
              </a:rPr>
              <a:t>. </a:t>
            </a:r>
            <a:r>
              <a:rPr lang="en-US" altLang="ko-KR" dirty="0" err="1">
                <a:latin typeface="SamsungOne-400" panose="020B0503030303020204" pitchFamily="34" charset="0"/>
              </a:rPr>
              <a:t>Cuối</a:t>
            </a:r>
            <a:r>
              <a:rPr lang="en-US" altLang="ko-KR" dirty="0">
                <a:latin typeface="SamsungOne-400" panose="020B0503030303020204" pitchFamily="34" charset="0"/>
              </a:rPr>
              <a:t> </a:t>
            </a:r>
            <a:r>
              <a:rPr lang="en-US" altLang="ko-KR" dirty="0" err="1">
                <a:latin typeface="SamsungOne-400" panose="020B0503030303020204" pitchFamily="34" charset="0"/>
              </a:rPr>
              <a:t>cùng</a:t>
            </a:r>
            <a:r>
              <a:rPr lang="en-US" altLang="ko-KR" dirty="0">
                <a:latin typeface="SamsungOne-400" panose="020B0503030303020204" pitchFamily="34" charset="0"/>
              </a:rPr>
              <a:t>, </a:t>
            </a:r>
            <a:r>
              <a:rPr lang="en-US" altLang="ko-KR" dirty="0" err="1">
                <a:latin typeface="SamsungOne-400" panose="020B0503030303020204" pitchFamily="34" charset="0"/>
              </a:rPr>
              <a:t>chúng</a:t>
            </a:r>
            <a:r>
              <a:rPr lang="en-US" altLang="ko-KR" dirty="0">
                <a:latin typeface="SamsungOne-400" panose="020B0503030303020204" pitchFamily="34" charset="0"/>
              </a:rPr>
              <a:t> ta </a:t>
            </a:r>
            <a:r>
              <a:rPr lang="en-US" altLang="ko-KR" dirty="0" err="1">
                <a:latin typeface="SamsungOne-400" panose="020B0503030303020204" pitchFamily="34" charset="0"/>
              </a:rPr>
              <a:t>đề</a:t>
            </a:r>
            <a:r>
              <a:rPr lang="en-US" altLang="ko-KR" dirty="0">
                <a:latin typeface="SamsungOne-400" panose="020B0503030303020204" pitchFamily="34" charset="0"/>
              </a:rPr>
              <a:t> </a:t>
            </a:r>
            <a:r>
              <a:rPr lang="en-US" altLang="ko-KR" dirty="0" err="1">
                <a:latin typeface="SamsungOne-400" panose="020B0503030303020204" pitchFamily="34" charset="0"/>
              </a:rPr>
              <a:t>cập</a:t>
            </a:r>
            <a:r>
              <a:rPr lang="en-US" altLang="ko-KR" dirty="0">
                <a:latin typeface="SamsungOne-400" panose="020B0503030303020204" pitchFamily="34" charset="0"/>
              </a:rPr>
              <a:t> </a:t>
            </a:r>
            <a:r>
              <a:rPr lang="en-US" altLang="ko-KR" dirty="0" err="1">
                <a:latin typeface="SamsungOne-400" panose="020B0503030303020204" pitchFamily="34" charset="0"/>
              </a:rPr>
              <a:t>đến</a:t>
            </a:r>
            <a:r>
              <a:rPr lang="en-US" altLang="ko-KR" dirty="0">
                <a:latin typeface="SamsungOne-400" panose="020B0503030303020204" pitchFamily="34" charset="0"/>
              </a:rPr>
              <a:t> </a:t>
            </a:r>
            <a:r>
              <a:rPr lang="en-US" altLang="ko-KR" dirty="0" err="1">
                <a:latin typeface="SamsungOne-400" panose="020B0503030303020204" pitchFamily="34" charset="0"/>
              </a:rPr>
              <a:t>Kiến</a:t>
            </a:r>
            <a:r>
              <a:rPr lang="en-US" altLang="ko-KR" dirty="0">
                <a:latin typeface="SamsungOne-400" panose="020B0503030303020204" pitchFamily="34" charset="0"/>
              </a:rPr>
              <a:t> </a:t>
            </a:r>
            <a:r>
              <a:rPr lang="en-US" altLang="ko-KR" dirty="0" err="1">
                <a:latin typeface="SamsungOne-400" panose="020B0503030303020204" pitchFamily="34" charset="0"/>
              </a:rPr>
              <a:t>trúc</a:t>
            </a:r>
            <a:r>
              <a:rPr lang="en-US" altLang="ko-KR" dirty="0">
                <a:latin typeface="SamsungOne-400" panose="020B0503030303020204" pitchFamily="34" charset="0"/>
              </a:rPr>
              <a:t> </a:t>
            </a:r>
            <a:r>
              <a:rPr lang="en-US" altLang="ko-KR" dirty="0" err="1">
                <a:latin typeface="SamsungOne-400" panose="020B0503030303020204" pitchFamily="34" charset="0"/>
              </a:rPr>
              <a:t>NiFi</a:t>
            </a:r>
            <a:r>
              <a:rPr lang="en-US" altLang="ko-KR" dirty="0">
                <a:latin typeface="SamsungOne-400" panose="020B0503030303020204" pitchFamily="34" charset="0"/>
              </a:rPr>
              <a:t>.</a:t>
            </a:r>
          </a:p>
          <a:p>
            <a:endParaRPr lang="en-US"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u="sng" dirty="0">
                <a:latin typeface="SamsungOne-400" panose="020B0503030303020204" pitchFamily="34" charset="0"/>
              </a:rPr>
              <a:t>Phần 2: Phần này giới thiệu giao diện người dùng tổng thể cho Apache NiFi. Điều hướng khung vẽ NiFi, các thành phần trong thanh công cụ thành phần, Menu Toàn cầu, thanh trạng thái, bảng Điều hướng và bảng vận hành được giới thiệu.</a:t>
            </a:r>
            <a:endParaRPr lang="en-US" altLang="ko-KR" b="1" u="sng"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u="sng"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Phần 3: Phần này giới thiệu bộ xử lý NiFi. Nó bao phủ các phần của bảng điều khiển bề mặt khi bộ xử lý đã được đặt trên canvas. Bộ xử lý có thể làm việc trên nhiều loại hoạt động khác nhau, bao gồm nhập dữ liệu, chuyển đổi dữ liệu, xuất dữ liệu, v.v. Chúng t</a:t>
            </a:r>
            <a:r>
              <a:rPr lang="en-US" altLang="ko-KR" dirty="0">
                <a:latin typeface="SamsungOne-400" panose="020B0503030303020204" pitchFamily="34" charset="0"/>
              </a:rPr>
              <a:t>a</a:t>
            </a:r>
            <a:r>
              <a:rPr lang="vi-VN" altLang="ko-KR" dirty="0">
                <a:latin typeface="SamsungOne-400" panose="020B0503030303020204" pitchFamily="34" charset="0"/>
              </a:rPr>
              <a:t> đề cập đến từng danh mục và mô tả ngắn gọn một số bộ xử lý được sử dụng phổ biến hơn trong mỗi danh mục.</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Phần 4: Phần này giới thiệu khái niệm về Kết nối và Mối quan hệ. Chúng t</a:t>
            </a:r>
            <a:r>
              <a:rPr lang="en-US" altLang="ko-KR" dirty="0">
                <a:latin typeface="SamsungOne-400" panose="020B0503030303020204" pitchFamily="34" charset="0"/>
              </a:rPr>
              <a:t>a</a:t>
            </a:r>
            <a:r>
              <a:rPr lang="vi-VN" altLang="ko-KR" dirty="0">
                <a:latin typeface="SamsungOne-400" panose="020B0503030303020204" pitchFamily="34" charset="0"/>
              </a:rPr>
              <a:t> tìm hiểu cách tạo kết nối giữa các bộ xử lý dựa trên các mối quan hệ. Chúng tôi thấy rằng các kết nối có khả năng xếp hàng vào bộ đệm lưu trữ FlowFiles.</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Phần 5 : Trong Phần này, học sinh học cách kết hợp các bộ xử lý và kết nối với nhau để tạo ra các luồng dữ liệu thực tế.</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Phần 6: Trong Phần này, học </a:t>
            </a:r>
            <a:r>
              <a:rPr lang="en-US" altLang="ko-KR" dirty="0" err="1">
                <a:latin typeface="SamsungOne-400" panose="020B0503030303020204" pitchFamily="34" charset="0"/>
              </a:rPr>
              <a:t>sinh</a:t>
            </a:r>
            <a:r>
              <a:rPr lang="vi-VN" altLang="ko-KR" dirty="0">
                <a:latin typeface="SamsungOne-400" panose="020B0503030303020204" pitchFamily="34" charset="0"/>
              </a:rPr>
              <a:t> tìm hiểu cách nhóm các luồng dữ liệu theo nhóm để tạo Nhóm Quy trình.</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PG có thể được sử dụng để kết hợp một cách hợp lý các luồng dữ liệu có thể được sử dụng lại cũng như được lưu dưới dạng mẫu.</a:t>
            </a:r>
            <a:endParaRPr lang="en-US"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u="sng" dirty="0">
              <a:latin typeface="SamsungOne-400" panose="020B0503030303020204" pitchFamily="34" charset="0"/>
            </a:endParaRPr>
          </a:p>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endParaRPr lang="ko-KR" altLang="ko-KR" u="none" dirty="0">
              <a:latin typeface="SamsungOne-400" panose="020B0503030303020204" pitchFamily="34" charset="0"/>
            </a:endParaRPr>
          </a:p>
          <a:p>
            <a:pPr>
              <a:lnSpc>
                <a:spcPts val="1800"/>
              </a:lnSpc>
              <a:spcBef>
                <a:spcPts val="1000"/>
              </a:spcBef>
              <a:spcAft>
                <a:spcPts val="0"/>
              </a:spcAft>
            </a:pPr>
            <a:r>
              <a:rPr lang="vi-VN" altLang="ko-KR" dirty="0">
                <a:latin typeface="SamsungOne-400" panose="020B0503030303020204" pitchFamily="34" charset="0"/>
              </a:rPr>
              <a:t>Trong </a:t>
            </a:r>
            <a:r>
              <a:rPr lang="en-US" altLang="ko-KR" dirty="0">
                <a:latin typeface="SamsungOne-400" panose="020B0503030303020204" pitchFamily="34" charset="0"/>
              </a:rPr>
              <a:t>b</a:t>
            </a:r>
            <a:r>
              <a:rPr lang="vi-VN" altLang="ko-KR" dirty="0">
                <a:latin typeface="SamsungOne-400" panose="020B0503030303020204" pitchFamily="34" charset="0"/>
              </a:rPr>
              <a:t>ài này, bạn sẽ học được</a:t>
            </a:r>
            <a:endParaRPr lang="en-US" altLang="ko-KR" dirty="0">
              <a:latin typeface="SamsungOne-400" panose="020B0503030303020204" pitchFamily="34" charset="0"/>
            </a:endParaRPr>
          </a:p>
          <a:p>
            <a:pPr marL="171450" indent="-171450">
              <a:lnSpc>
                <a:spcPts val="1800"/>
              </a:lnSpc>
              <a:spcBef>
                <a:spcPts val="1000"/>
              </a:spcBef>
              <a:spcAft>
                <a:spcPts val="0"/>
              </a:spcAft>
              <a:buFont typeface="Arial"/>
              <a:buChar char="•"/>
            </a:pPr>
            <a:r>
              <a:rPr lang="vi-VN" altLang="ko-KR" dirty="0">
                <a:latin typeface="SamsungOne-400" panose="020B0503030303020204" pitchFamily="34" charset="0"/>
              </a:rPr>
              <a:t>Các khái niệm và thành phần cốt lõi của Apache NiFi.</a:t>
            </a:r>
          </a:p>
          <a:p>
            <a:pPr marL="171450" indent="-171450">
              <a:lnSpc>
                <a:spcPts val="1800"/>
              </a:lnSpc>
              <a:spcBef>
                <a:spcPts val="1000"/>
              </a:spcBef>
              <a:spcAft>
                <a:spcPts val="0"/>
              </a:spcAft>
              <a:buFont typeface="Arial"/>
              <a:buChar char="•"/>
            </a:pPr>
            <a:r>
              <a:rPr lang="vi-VN" altLang="ko-KR" dirty="0">
                <a:latin typeface="SamsungOne-400" panose="020B0503030303020204" pitchFamily="34" charset="0"/>
              </a:rPr>
              <a:t>Giao diện người dùng tổng thể cho Apache NiFi.</a:t>
            </a:r>
          </a:p>
          <a:p>
            <a:pPr marL="171450" indent="-171450">
              <a:lnSpc>
                <a:spcPts val="1800"/>
              </a:lnSpc>
              <a:spcBef>
                <a:spcPts val="1000"/>
              </a:spcBef>
              <a:spcAft>
                <a:spcPts val="0"/>
              </a:spcAft>
              <a:buFont typeface="Arial"/>
              <a:buChar char="•"/>
            </a:pPr>
            <a:r>
              <a:rPr lang="vi-VN" altLang="ko-KR" dirty="0">
                <a:latin typeface="SamsungOne-400" panose="020B0503030303020204" pitchFamily="34" charset="0"/>
              </a:rPr>
              <a:t>Các bộ xử lý Apache NiFi thường được sử dụng trong mỗi danh mục.</a:t>
            </a:r>
          </a:p>
          <a:p>
            <a:pPr marL="171450" indent="-171450">
              <a:lnSpc>
                <a:spcPts val="1800"/>
              </a:lnSpc>
              <a:spcBef>
                <a:spcPts val="1000"/>
              </a:spcBef>
              <a:spcAft>
                <a:spcPts val="0"/>
              </a:spcAft>
              <a:buFont typeface="Arial"/>
              <a:buChar char="•"/>
            </a:pPr>
            <a:r>
              <a:rPr lang="vi-VN" altLang="ko-KR" dirty="0">
                <a:latin typeface="SamsungOne-400" panose="020B0503030303020204" pitchFamily="34" charset="0"/>
              </a:rPr>
              <a:t>Cách tạo kết nối giữa các bộ xử lý dựa trên các mối quan hệ.</a:t>
            </a:r>
          </a:p>
          <a:p>
            <a:pPr marL="171450" indent="-171450">
              <a:lnSpc>
                <a:spcPts val="1800"/>
              </a:lnSpc>
              <a:spcBef>
                <a:spcPts val="1000"/>
              </a:spcBef>
              <a:spcAft>
                <a:spcPts val="0"/>
              </a:spcAft>
              <a:buFont typeface="Arial"/>
              <a:buChar char="•"/>
            </a:pPr>
            <a:r>
              <a:rPr lang="vi-VN" altLang="ko-KR" dirty="0">
                <a:latin typeface="SamsungOne-400" panose="020B0503030303020204" pitchFamily="34" charset="0"/>
              </a:rPr>
              <a:t>Cách đặt bộ xử lý và kết nối với nhau để tạo luồng dữ liệu thực tế.</a:t>
            </a:r>
          </a:p>
          <a:p>
            <a:pPr marL="171450" indent="-171450">
              <a:lnSpc>
                <a:spcPts val="1800"/>
              </a:lnSpc>
              <a:spcBef>
                <a:spcPts val="1000"/>
              </a:spcBef>
              <a:spcAft>
                <a:spcPts val="0"/>
              </a:spcAft>
              <a:buFont typeface="Arial"/>
              <a:buChar char="•"/>
            </a:pPr>
            <a:r>
              <a:rPr lang="vi-VN" altLang="ko-KR" dirty="0">
                <a:latin typeface="SamsungOne-400" panose="020B0503030303020204" pitchFamily="34" charset="0"/>
              </a:rPr>
              <a:t>Cách nhóm các luồng dữ liệu theo nhóm để tạo Nhóm quy trình.</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84</a:t>
            </a:fld>
            <a:endParaRPr lang="ko-KR" altLang="en-US" dirty="0"/>
          </a:p>
        </p:txBody>
      </p:sp>
    </p:spTree>
    <p:extLst>
      <p:ext uri="{BB962C8B-B14F-4D97-AF65-F5344CB8AC3E}">
        <p14:creationId xmlns:p14="http://schemas.microsoft.com/office/powerpoint/2010/main" val="190392245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057275" y="720725"/>
            <a:ext cx="5200650" cy="3600450"/>
          </a:xfrm>
        </p:spPr>
      </p:sp>
      <p:sp>
        <p:nvSpPr>
          <p:cNvPr id="3" name="슬라이드 노트 개체 틀 2"/>
          <p:cNvSpPr>
            <a:spLocks noGrp="1"/>
          </p:cNvSpPr>
          <p:nvPr>
            <p:ph type="body" idx="1"/>
          </p:nvPr>
        </p:nvSpPr>
        <p:spPr/>
        <p:txBody>
          <a:bodyPr>
            <a:normAutofit/>
          </a:bodyPr>
          <a:lstStyle/>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endParaRPr lang="ko-KR" altLang="en-US" u="none" dirty="0"/>
          </a:p>
          <a:p>
            <a:pPr>
              <a:defRPr/>
            </a:pPr>
            <a:r>
              <a:rPr lang="vi-VN" sz="1200" b="0" kern="1200" dirty="0">
                <a:solidFill>
                  <a:schemeClr val="tx1"/>
                </a:solidFill>
                <a:latin typeface="SamsungOne-400" panose="020B0503030303020204" pitchFamily="34" charset="0"/>
                <a:ea typeface="+mn-ea"/>
                <a:cs typeface="+mn-cs"/>
              </a:rPr>
              <a:t>GUI Apache NiFi được truy cập thông qua trình duyệt web.</a:t>
            </a:r>
          </a:p>
          <a:p>
            <a:pPr>
              <a:defRPr/>
            </a:pPr>
            <a:r>
              <a:rPr lang="vi-VN" sz="1200" b="0" kern="1200" dirty="0">
                <a:solidFill>
                  <a:schemeClr val="tx1"/>
                </a:solidFill>
                <a:latin typeface="SamsungOne-400" panose="020B0503030303020204" pitchFamily="34" charset="0"/>
                <a:ea typeface="+mn-ea"/>
                <a:cs typeface="+mn-cs"/>
              </a:rPr>
              <a:t>Thông thường, nó có thể truy cập được tại cổng 8080 trên bất kỳ nút nào chạy NiFi.</a:t>
            </a:r>
            <a:endParaRPr lang="en-US" sz="1200" b="0" kern="1200" dirty="0">
              <a:solidFill>
                <a:schemeClr val="tx1"/>
              </a:solidFill>
              <a:latin typeface="SamsungOne-400" panose="020B0503030303020204" pitchFamily="34" charset="0"/>
              <a:ea typeface="+mn-ea"/>
              <a:cs typeface="+mn-cs"/>
            </a:endParaRPr>
          </a:p>
          <a:p>
            <a:pPr>
              <a:defRPr/>
            </a:pPr>
            <a:endParaRPr lang="en-US" sz="1200" b="0" kern="1200" dirty="0">
              <a:solidFill>
                <a:schemeClr val="tx1"/>
              </a:solidFill>
              <a:latin typeface="SamsungOne-400" panose="020B0503030303020204" pitchFamily="34" charset="0"/>
              <a:ea typeface="+mn-ea"/>
              <a:cs typeface="+mn-cs"/>
            </a:endParaRPr>
          </a:p>
          <a:p>
            <a:pPr>
              <a:defRPr/>
            </a:pPr>
            <a:r>
              <a:rPr lang="en-KR" sz="1200" b="1" kern="1200" dirty="0">
                <a:solidFill>
                  <a:schemeClr val="tx1"/>
                </a:solidFill>
                <a:latin typeface="SamsungOne-400" panose="020B0503030303020204" pitchFamily="34" charset="0"/>
                <a:ea typeface="+mn-ea"/>
                <a:cs typeface="+mn-cs"/>
              </a:rPr>
              <a:t>[</a:t>
            </a:r>
            <a:r>
              <a:rPr lang="en-US" sz="1200" b="1" kern="1200" dirty="0" err="1">
                <a:solidFill>
                  <a:schemeClr val="tx1"/>
                </a:solidFill>
                <a:latin typeface="SamsungOne-400" panose="020B0503030303020204" pitchFamily="34" charset="0"/>
                <a:ea typeface="+mn-ea"/>
                <a:cs typeface="+mn-cs"/>
              </a:rPr>
              <a:t>Tài</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liệu</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tham</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khảo</a:t>
            </a:r>
            <a:r>
              <a:rPr lang="en-KR" sz="1200" b="1" kern="1200" dirty="0">
                <a:solidFill>
                  <a:schemeClr val="tx1"/>
                </a:solidFill>
                <a:latin typeface="SamsungOne-400" panose="020B0503030303020204" pitchFamily="34" charset="0"/>
                <a:ea typeface="+mn-ea"/>
                <a:cs typeface="+mn-cs"/>
              </a:rPr>
              <a:t>]</a:t>
            </a:r>
            <a:endParaRPr lang="en-KR" sz="1200" b="1" kern="1200" dirty="0">
              <a:solidFill>
                <a:schemeClr val="tx1"/>
              </a:solidFill>
              <a:latin typeface="SamsungOne-400" panose="020B0503030303020204" pitchFamily="34" charset="0"/>
            </a:endParaRPr>
          </a:p>
          <a:p>
            <a:r>
              <a:rPr lang="en-US" altLang="ko-KR" sz="1200" kern="1200" dirty="0">
                <a:solidFill>
                  <a:schemeClr val="tx1"/>
                </a:solidFill>
                <a:latin typeface="SamsungOne-400" panose="020B0503030303020204" pitchFamily="34" charset="0"/>
                <a:cs typeface="+mn-cs"/>
              </a:rPr>
              <a:t>(p83~91)</a:t>
            </a:r>
          </a:p>
          <a:p>
            <a:r>
              <a:rPr lang="en-US" altLang="ko-KR" sz="1200" kern="1200" dirty="0">
                <a:solidFill>
                  <a:schemeClr val="tx1"/>
                </a:solidFill>
                <a:latin typeface="SamsungOne-400" panose="020B0503030303020204" pitchFamily="34" charset="0"/>
                <a:cs typeface="+mn-cs"/>
              </a:rPr>
              <a:t>https://nifi.apache.org/docs.html</a:t>
            </a:r>
            <a:endParaRPr lang="en-US" altLang="ko-KR" sz="1200" kern="1200" dirty="0">
              <a:solidFill>
                <a:schemeClr val="tx1"/>
              </a:solidFill>
              <a:latin typeface="SamsungOne-400" panose="020B0503030303020204" pitchFamily="34" charset="0"/>
            </a:endParaRPr>
          </a:p>
          <a:p>
            <a:r>
              <a:rPr lang="en-US" altLang="ko-KR" sz="1200" kern="1200" dirty="0">
                <a:solidFill>
                  <a:schemeClr val="tx1"/>
                </a:solidFill>
                <a:latin typeface="SamsungOne-400" panose="020B0503030303020204" pitchFamily="34" charset="0"/>
                <a:cs typeface="+mn-cs"/>
              </a:rPr>
              <a:t>https://nifi.apache.org/docs/nifi-docs/html/user-guide.html</a:t>
            </a:r>
            <a:endParaRPr lang="en-US" altLang="ko-KR" sz="1200" kern="1200" dirty="0">
              <a:solidFill>
                <a:schemeClr val="tx1"/>
              </a:solidFill>
              <a:latin typeface="SamsungOne-400" panose="020B0503030303020204" pitchFamily="34" charset="0"/>
            </a:endParaRPr>
          </a:p>
          <a:p>
            <a:endParaRPr lang="en-US" altLang="ko-KR" sz="1200" b="1" kern="1200" dirty="0">
              <a:solidFill>
                <a:schemeClr val="tx1"/>
              </a:solidFill>
              <a:latin typeface="SamsungOne-400" panose="020B0503030303020204" pitchFamily="34" charset="0"/>
              <a:cs typeface="+mn-cs"/>
            </a:endParaRPr>
          </a:p>
          <a:p>
            <a:endParaRPr lang="ko-KR" altLang="en-US" sz="1200" b="1" kern="1200" dirty="0">
              <a:solidFill>
                <a:schemeClr val="tx1"/>
              </a:solidFill>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85</a:t>
            </a:fld>
            <a:endParaRPr lang="ko-KR" altLang="en-US" dirty="0"/>
          </a:p>
        </p:txBody>
      </p:sp>
    </p:spTree>
    <p:extLst>
      <p:ext uri="{BB962C8B-B14F-4D97-AF65-F5344CB8AC3E}">
        <p14:creationId xmlns:p14="http://schemas.microsoft.com/office/powerpoint/2010/main" val="335918238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057275" y="720725"/>
            <a:ext cx="5200650" cy="3600450"/>
          </a:xfrm>
        </p:spPr>
      </p:sp>
      <p:sp>
        <p:nvSpPr>
          <p:cNvPr id="3" name="슬라이드 노트 개체 틀 2"/>
          <p:cNvSpPr>
            <a:spLocks noGrp="1"/>
          </p:cNvSpPr>
          <p:nvPr>
            <p:ph type="body" idx="1"/>
          </p:nvPr>
        </p:nvSpPr>
        <p:spPr/>
        <p:txBody>
          <a:bodyPr>
            <a:normAutofit/>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err="1">
                <a:latin typeface="SamsungOne-400" panose="020B0503030303020204" pitchFamily="34" charset="0"/>
              </a:rPr>
              <a:t>Chúng</a:t>
            </a:r>
            <a:r>
              <a:rPr lang="en-US" altLang="ko-KR" b="0" dirty="0">
                <a:latin typeface="SamsungOne-400" panose="020B0503030303020204" pitchFamily="34" charset="0"/>
              </a:rPr>
              <a:t> ta </a:t>
            </a:r>
            <a:r>
              <a:rPr lang="en-US" altLang="ko-KR" b="0" dirty="0" err="1">
                <a:latin typeface="SamsungOne-400" panose="020B0503030303020204" pitchFamily="34" charset="0"/>
              </a:rPr>
              <a:t>sẽ</a:t>
            </a:r>
            <a:r>
              <a:rPr lang="en-US" altLang="ko-KR" b="0" dirty="0">
                <a:latin typeface="SamsungOne-400" panose="020B0503030303020204" pitchFamily="34" charset="0"/>
              </a:rPr>
              <a:t> </a:t>
            </a:r>
            <a:r>
              <a:rPr lang="en-US" altLang="ko-KR" b="0" dirty="0" err="1">
                <a:latin typeface="SamsungOne-400" panose="020B0503030303020204" pitchFamily="34" charset="0"/>
              </a:rPr>
              <a:t>đi</a:t>
            </a:r>
            <a:r>
              <a:rPr lang="en-US" altLang="ko-KR" b="0" dirty="0">
                <a:latin typeface="SamsungOne-400" panose="020B0503030303020204" pitchFamily="34" charset="0"/>
              </a:rPr>
              <a:t> qua </a:t>
            </a:r>
            <a:r>
              <a:rPr lang="en-US" altLang="ko-KR" b="0" dirty="0" err="1">
                <a:latin typeface="SamsungOne-400" panose="020B0503030303020204" pitchFamily="34" charset="0"/>
              </a:rPr>
              <a:t>từng</a:t>
            </a:r>
            <a:r>
              <a:rPr lang="en-US" altLang="ko-KR" b="0" dirty="0">
                <a:latin typeface="SamsungOne-400" panose="020B0503030303020204" pitchFamily="34" charset="0"/>
              </a:rPr>
              <a:t> </a:t>
            </a:r>
            <a:r>
              <a:rPr lang="en-US" altLang="ko-KR" b="0" dirty="0" err="1">
                <a:latin typeface="SamsungOne-400" panose="020B0503030303020204" pitchFamily="34" charset="0"/>
              </a:rPr>
              <a:t>phần</a:t>
            </a:r>
            <a:r>
              <a:rPr lang="en-US" altLang="ko-KR" b="0" dirty="0">
                <a:latin typeface="SamsungOne-400" panose="020B0503030303020204" pitchFamily="34" charset="0"/>
              </a:rPr>
              <a:t> </a:t>
            </a:r>
            <a:r>
              <a:rPr lang="en-US" altLang="ko-KR" b="0" dirty="0" err="1">
                <a:latin typeface="SamsungOne-400" panose="020B0503030303020204" pitchFamily="34" charset="0"/>
              </a:rPr>
              <a:t>trong</a:t>
            </a:r>
            <a:r>
              <a:rPr lang="en-US" altLang="ko-KR" b="0" dirty="0">
                <a:latin typeface="SamsungOne-400" panose="020B0503030303020204" pitchFamily="34" charset="0"/>
              </a:rPr>
              <a:t> </a:t>
            </a:r>
            <a:r>
              <a:rPr lang="en-US" altLang="ko-KR" b="0" dirty="0" err="1">
                <a:latin typeface="SamsungOne-400" panose="020B0503030303020204" pitchFamily="34" charset="0"/>
              </a:rPr>
              <a:t>vài</a:t>
            </a:r>
            <a:r>
              <a:rPr lang="en-US" altLang="ko-KR" b="0" dirty="0">
                <a:latin typeface="SamsungOne-400" panose="020B0503030303020204" pitchFamily="34" charset="0"/>
              </a:rPr>
              <a:t> slide </a:t>
            </a:r>
            <a:r>
              <a:rPr lang="en-US" altLang="ko-KR" b="0" dirty="0" err="1">
                <a:latin typeface="SamsungOne-400" panose="020B0503030303020204" pitchFamily="34" charset="0"/>
              </a:rPr>
              <a:t>tiếp</a:t>
            </a:r>
            <a:r>
              <a:rPr lang="en-US" altLang="ko-KR" b="0" dirty="0">
                <a:latin typeface="SamsungOne-400" panose="020B0503030303020204" pitchFamily="34" charset="0"/>
              </a:rPr>
              <a:t> </a:t>
            </a:r>
            <a:r>
              <a:rPr lang="en-US" altLang="ko-KR" b="0" dirty="0" err="1">
                <a:latin typeface="SamsungOne-400" panose="020B0503030303020204" pitchFamily="34" charset="0"/>
              </a:rPr>
              <a:t>theo.</a:t>
            </a: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0" dirty="0">
              <a:latin typeface="SamsungOne-400" panose="020B0503030303020204" pitchFamily="34" charset="0"/>
            </a:endParaRPr>
          </a:p>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sz="1200" b="0" kern="1200" dirty="0" err="1">
                <a:solidFill>
                  <a:schemeClr val="tx1"/>
                </a:solidFill>
                <a:latin typeface="SamsungOne-400" panose="020B0503030303020204" pitchFamily="34" charset="0"/>
                <a:ea typeface="+mn-ea"/>
                <a:cs typeface="+mn-cs"/>
              </a:rPr>
              <a:t>Tổng</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quan</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về</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các</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phần</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khác</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nhau</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của</a:t>
            </a:r>
            <a:r>
              <a:rPr lang="en-US" sz="1200" b="0" kern="1200" dirty="0">
                <a:solidFill>
                  <a:schemeClr val="tx1"/>
                </a:solidFill>
                <a:latin typeface="SamsungOne-400" panose="020B0503030303020204" pitchFamily="34" charset="0"/>
                <a:ea typeface="+mn-ea"/>
                <a:cs typeface="+mn-cs"/>
              </a:rPr>
              <a:t> canvas.</a:t>
            </a:r>
            <a:endParaRPr lang="en-KR" altLang="ko-Kore-KR" sz="1200" b="1" kern="1200" dirty="0">
              <a:solidFill>
                <a:schemeClr val="tx1"/>
              </a:solidFill>
              <a:latin typeface="SamsungOne-400" panose="020B0503030303020204" pitchFamily="34" charset="0"/>
              <a:ea typeface="+mn-ea"/>
              <a:cs typeface="+mn-cs"/>
            </a:endParaRPr>
          </a:p>
          <a:p>
            <a:endParaRPr lang="ko-KR" altLang="en-US" sz="1200" b="1" kern="1200" dirty="0">
              <a:solidFill>
                <a:schemeClr val="tx1"/>
              </a:solidFill>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86</a:t>
            </a:fld>
            <a:endParaRPr lang="ko-KR" altLang="en-US" dirty="0"/>
          </a:p>
        </p:txBody>
      </p:sp>
    </p:spTree>
    <p:extLst>
      <p:ext uri="{BB962C8B-B14F-4D97-AF65-F5344CB8AC3E}">
        <p14:creationId xmlns:p14="http://schemas.microsoft.com/office/powerpoint/2010/main" val="321060843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057275" y="720725"/>
            <a:ext cx="5200650" cy="3600450"/>
          </a:xfrm>
        </p:spPr>
      </p:sp>
      <p:sp>
        <p:nvSpPr>
          <p:cNvPr id="3" name="슬라이드 노트 개체 틀 2"/>
          <p:cNvSpPr>
            <a:spLocks noGrp="1"/>
          </p:cNvSpPr>
          <p:nvPr>
            <p:ph type="body" idx="1"/>
          </p:nvPr>
        </p:nvSpPr>
        <p:spPr/>
        <p:txBody>
          <a:bodyPr>
            <a:normAutofit/>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Chúng tôi sẽ xem xét chi tiết hơn, một số chứ không phải tất cả các mục trong menu.</a:t>
            </a:r>
          </a:p>
          <a:p>
            <a:r>
              <a:rPr lang="vi-VN" altLang="ko-KR" b="0" dirty="0">
                <a:latin typeface="SamsungOne-400" panose="020B0503030303020204" pitchFamily="34" charset="0"/>
              </a:rPr>
              <a:t>Trong </a:t>
            </a:r>
            <a:r>
              <a:rPr lang="en-US" altLang="ko-KR" b="0" dirty="0">
                <a:latin typeface="SamsungOne-400" panose="020B0503030303020204" pitchFamily="34" charset="0"/>
              </a:rPr>
              <a:t>slide </a:t>
            </a:r>
            <a:r>
              <a:rPr lang="vi-VN" altLang="ko-KR" b="0" dirty="0">
                <a:latin typeface="SamsungOne-400" panose="020B0503030303020204" pitchFamily="34" charset="0"/>
              </a:rPr>
              <a:t>này, chỉ cần giới thiệu các tùy chọn này hiện có tại đây.</a:t>
            </a:r>
          </a:p>
          <a:p>
            <a:endParaRPr lang="vi-VN" altLang="ko-KR" b="0" dirty="0">
              <a:latin typeface="SamsungOne-400" panose="020B0503030303020204" pitchFamily="34" charset="0"/>
            </a:endParaRPr>
          </a:p>
          <a:p>
            <a:r>
              <a:rPr lang="vi-VN" altLang="ko-KR" b="0" dirty="0">
                <a:latin typeface="SamsungOne-400" panose="020B0503030303020204" pitchFamily="34" charset="0"/>
              </a:rPr>
              <a:t>Một điểm quan trọng đối với </a:t>
            </a:r>
            <a:r>
              <a:rPr lang="en-US" altLang="ko-KR" b="0" dirty="0" err="1">
                <a:latin typeface="SamsungOne-400" panose="020B0503030303020204" pitchFamily="34" charset="0"/>
              </a:rPr>
              <a:t>học</a:t>
            </a:r>
            <a:r>
              <a:rPr lang="en-US" altLang="ko-KR" b="0" baseline="0" dirty="0">
                <a:latin typeface="SamsungOne-400" panose="020B0503030303020204" pitchFamily="34" charset="0"/>
              </a:rPr>
              <a:t> </a:t>
            </a:r>
            <a:r>
              <a:rPr lang="en-US" altLang="ko-KR" b="0" baseline="0" dirty="0" err="1">
                <a:latin typeface="SamsungOne-400" panose="020B0503030303020204" pitchFamily="34" charset="0"/>
              </a:rPr>
              <a:t>sinh</a:t>
            </a:r>
            <a:r>
              <a:rPr lang="en-US" altLang="ko-KR" b="0" baseline="0" dirty="0">
                <a:latin typeface="SamsungOne-400" panose="020B0503030303020204" pitchFamily="34" charset="0"/>
              </a:rPr>
              <a:t> </a:t>
            </a:r>
            <a:r>
              <a:rPr lang="vi-VN" altLang="ko-KR" b="0" dirty="0">
                <a:latin typeface="SamsungOne-400" panose="020B0503030303020204" pitchFamily="34" charset="0"/>
              </a:rPr>
              <a:t>là menu Trợ giúp.</a:t>
            </a:r>
          </a:p>
          <a:p>
            <a:r>
              <a:rPr lang="vi-VN" altLang="ko-KR" b="0" dirty="0">
                <a:latin typeface="SamsungOne-400" panose="020B0503030303020204" pitchFamily="34" charset="0"/>
              </a:rPr>
              <a:t>Nguồn thông tin tốt nhất về phiên bản NiFi hiện tại mà </a:t>
            </a:r>
            <a:r>
              <a:rPr lang="en-US" altLang="ko-KR" b="0" dirty="0" err="1">
                <a:latin typeface="SamsungOne-400" panose="020B0503030303020204" pitchFamily="34" charset="0"/>
              </a:rPr>
              <a:t>học</a:t>
            </a:r>
            <a:r>
              <a:rPr lang="en-US" altLang="ko-KR" b="0" baseline="0" dirty="0">
                <a:latin typeface="SamsungOne-400" panose="020B0503030303020204" pitchFamily="34" charset="0"/>
              </a:rPr>
              <a:t> </a:t>
            </a:r>
            <a:r>
              <a:rPr lang="en-US" altLang="ko-KR" b="0" baseline="0" dirty="0" err="1">
                <a:latin typeface="SamsungOne-400" panose="020B0503030303020204" pitchFamily="34" charset="0"/>
              </a:rPr>
              <a:t>sinh</a:t>
            </a:r>
            <a:r>
              <a:rPr lang="en-US" altLang="ko-KR" b="0" baseline="0" dirty="0">
                <a:latin typeface="SamsungOne-400" panose="020B0503030303020204" pitchFamily="34" charset="0"/>
              </a:rPr>
              <a:t> </a:t>
            </a:r>
            <a:r>
              <a:rPr lang="vi-VN" altLang="ko-KR" b="0" dirty="0">
                <a:latin typeface="SamsungOne-400" panose="020B0503030303020204" pitchFamily="34" charset="0"/>
              </a:rPr>
              <a:t>đang chạy nằm trong menu Trợ giúp đó.</a:t>
            </a:r>
          </a:p>
          <a:p>
            <a:r>
              <a:rPr lang="vi-VN" altLang="ko-KR" b="0" dirty="0">
                <a:latin typeface="SamsungOne-400" panose="020B0503030303020204" pitchFamily="34" charset="0"/>
              </a:rPr>
              <a:t>Họ cũng có thể tìm thấy thông tin trên web, nhưng phiên bản có thể khác và hướng dẫn không áp dụng được.</a:t>
            </a:r>
            <a:endParaRPr lang="en-US" altLang="ko-KR" b="0" dirty="0">
              <a:latin typeface="SamsungOne-400" panose="020B0503030303020204" pitchFamily="34" charset="0"/>
            </a:endParaRPr>
          </a:p>
          <a:p>
            <a:endParaRPr lang="en-US" altLang="ko-KR" b="0" dirty="0">
              <a:latin typeface="SamsungOne-400" panose="020B0503030303020204" pitchFamily="34" charset="0"/>
            </a:endParaRPr>
          </a:p>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sz="1200" b="0" kern="1200" dirty="0" err="1">
                <a:solidFill>
                  <a:schemeClr val="tx1"/>
                </a:solidFill>
                <a:latin typeface="SamsungOne-400" panose="020B0503030303020204" pitchFamily="34" charset="0"/>
                <a:ea typeface="+mn-ea"/>
                <a:cs typeface="+mn-cs"/>
              </a:rPr>
              <a:t>Giới</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thiệu</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các</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tùy</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chọn</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khác</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nhau</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có</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sẵn</a:t>
            </a:r>
            <a:r>
              <a:rPr lang="en-US" sz="1200" b="0" kern="1200" dirty="0">
                <a:solidFill>
                  <a:schemeClr val="tx1"/>
                </a:solidFill>
                <a:latin typeface="SamsungOne-400" panose="020B0503030303020204" pitchFamily="34" charset="0"/>
                <a:ea typeface="+mn-ea"/>
                <a:cs typeface="+mn-cs"/>
              </a:rPr>
              <a:t> </a:t>
            </a:r>
            <a:r>
              <a:rPr lang="en-US" sz="1200" b="0" kern="1200" dirty="0" err="1">
                <a:solidFill>
                  <a:schemeClr val="tx1"/>
                </a:solidFill>
                <a:latin typeface="SamsungOne-400" panose="020B0503030303020204" pitchFamily="34" charset="0"/>
                <a:ea typeface="+mn-ea"/>
                <a:cs typeface="+mn-cs"/>
              </a:rPr>
              <a:t>trong</a:t>
            </a:r>
            <a:r>
              <a:rPr lang="en-US" sz="1200" b="0" kern="1200" dirty="0">
                <a:solidFill>
                  <a:schemeClr val="tx1"/>
                </a:solidFill>
                <a:latin typeface="SamsungOne-400" panose="020B0503030303020204" pitchFamily="34" charset="0"/>
                <a:ea typeface="+mn-ea"/>
                <a:cs typeface="+mn-cs"/>
              </a:rPr>
              <a:t> Global Menu</a:t>
            </a:r>
            <a:endParaRPr lang="en-KR" altLang="ko-Kore-KR" sz="1200" b="1" kern="1200" dirty="0">
              <a:solidFill>
                <a:schemeClr val="tx1"/>
              </a:solidFill>
              <a:latin typeface="SamsungOne-400" panose="020B0503030303020204" pitchFamily="34" charset="0"/>
              <a:ea typeface="+mn-ea"/>
              <a:cs typeface="+mn-cs"/>
            </a:endParaRPr>
          </a:p>
          <a:p>
            <a:endParaRPr lang="ko-KR" altLang="en-US" sz="1200" b="1" kern="1200" dirty="0">
              <a:solidFill>
                <a:schemeClr val="tx1"/>
              </a:solidFill>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87</a:t>
            </a:fld>
            <a:endParaRPr lang="ko-KR" altLang="en-US" dirty="0"/>
          </a:p>
        </p:txBody>
      </p:sp>
    </p:spTree>
    <p:extLst>
      <p:ext uri="{BB962C8B-B14F-4D97-AF65-F5344CB8AC3E}">
        <p14:creationId xmlns:p14="http://schemas.microsoft.com/office/powerpoint/2010/main" val="373518180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057275" y="720725"/>
            <a:ext cx="5200650" cy="3600450"/>
          </a:xfrm>
        </p:spPr>
      </p:sp>
      <p:sp>
        <p:nvSpPr>
          <p:cNvPr id="3" name="슬라이드 노트 개체 틀 2"/>
          <p:cNvSpPr>
            <a:spLocks noGrp="1"/>
          </p:cNvSpPr>
          <p:nvPr>
            <p:ph type="body" idx="1"/>
          </p:nvPr>
        </p:nvSpPr>
        <p:spPr/>
        <p:txBody>
          <a:bodyPr>
            <a:normAutofit/>
          </a:bodyPr>
          <a:lstStyle/>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endParaRPr lang="ko-KR" altLang="en-US" u="none"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vi-VN" sz="1200" b="0" kern="1200" dirty="0">
                <a:solidFill>
                  <a:schemeClr val="tx1"/>
                </a:solidFill>
                <a:latin typeface="SamsungOne-400" panose="020B0503030303020204" pitchFamily="34" charset="0"/>
                <a:ea typeface="+mn-ea"/>
                <a:cs typeface="+mn-cs"/>
              </a:rPr>
              <a:t>Người dùng có thể sử dụng tùy chọn Tìm kiếm để nhanh chóng tìm thấy bất kỳ thành phần nào.</a:t>
            </a:r>
            <a:endParaRPr lang="en-KR" altLang="ko-Kore-KR" sz="1200" b="1" kern="1200" dirty="0">
              <a:solidFill>
                <a:schemeClr val="tx1"/>
              </a:solidFill>
              <a:latin typeface="SamsungOne-400" panose="020B0503030303020204" pitchFamily="34" charset="0"/>
              <a:ea typeface="+mn-ea"/>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88</a:t>
            </a:fld>
            <a:endParaRPr lang="ko-KR" altLang="en-US" dirty="0"/>
          </a:p>
        </p:txBody>
      </p:sp>
    </p:spTree>
    <p:extLst>
      <p:ext uri="{BB962C8B-B14F-4D97-AF65-F5344CB8AC3E}">
        <p14:creationId xmlns:p14="http://schemas.microsoft.com/office/powerpoint/2010/main" val="39452331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057275" y="720725"/>
            <a:ext cx="5200650" cy="3600450"/>
          </a:xfrm>
        </p:spPr>
      </p:sp>
      <p:sp>
        <p:nvSpPr>
          <p:cNvPr id="3" name="슬라이드 노트 개체 틀 2"/>
          <p:cNvSpPr>
            <a:spLocks noGrp="1"/>
          </p:cNvSpPr>
          <p:nvPr>
            <p:ph type="body" idx="1"/>
          </p:nvPr>
        </p:nvSpPr>
        <p:spPr/>
        <p:txBody>
          <a:bodyPr>
            <a:normAutofit/>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a:defRPr/>
            </a:pPr>
            <a:r>
              <a:rPr lang="vi-VN" altLang="ko-KR" b="0" dirty="0">
                <a:latin typeface="SamsungOne-400" panose="020B0503030303020204" pitchFamily="34" charset="0"/>
              </a:rPr>
              <a:t>Mục đích của loạt slide tiếp theo là cung cấp cho sinh viên cái nhìn tổng quan về các thành phần giao diện người dùng khác nhau trong Apache NiFi.</a:t>
            </a:r>
          </a:p>
          <a:p>
            <a:pPr>
              <a:defRPr/>
            </a:pPr>
            <a:r>
              <a:rPr lang="vi-VN" altLang="ko-KR" b="0" dirty="0">
                <a:latin typeface="SamsungOne-400" panose="020B0503030303020204" pitchFamily="34" charset="0"/>
              </a:rPr>
              <a:t>Không đi vào chi tiết trong các slide này.</a:t>
            </a:r>
          </a:p>
          <a:p>
            <a:pPr>
              <a:defRPr/>
            </a:pPr>
            <a:r>
              <a:rPr lang="vi-VN" altLang="ko-KR" b="0" dirty="0">
                <a:latin typeface="SamsungOne-400" panose="020B0503030303020204" pitchFamily="34" charset="0"/>
              </a:rPr>
              <a:t>Chúng t</a:t>
            </a:r>
            <a:r>
              <a:rPr lang="en-US" altLang="ko-KR" b="0" dirty="0">
                <a:latin typeface="SamsungOne-400" panose="020B0503030303020204" pitchFamily="34" charset="0"/>
              </a:rPr>
              <a:t>a</a:t>
            </a:r>
            <a:r>
              <a:rPr lang="vi-VN" altLang="ko-KR" b="0" dirty="0">
                <a:latin typeface="SamsungOne-400" panose="020B0503030303020204" pitchFamily="34" charset="0"/>
              </a:rPr>
              <a:t> sẽ đề cập đến tất cả chúng một cách chi tiết sau phần tổng quan.</a:t>
            </a:r>
          </a:p>
          <a:p>
            <a:pPr>
              <a:defRPr/>
            </a:pPr>
            <a:endParaRPr lang="vi-VN" altLang="ko-KR" b="0" dirty="0">
              <a:latin typeface="SamsungOne-400" panose="020B0503030303020204" pitchFamily="34" charset="0"/>
            </a:endParaRPr>
          </a:p>
          <a:p>
            <a:pPr>
              <a:defRPr/>
            </a:pPr>
            <a:r>
              <a:rPr lang="vi-VN" altLang="ko-KR" b="0" dirty="0">
                <a:latin typeface="SamsungOne-400" panose="020B0503030303020204" pitchFamily="34" charset="0"/>
              </a:rPr>
              <a:t>Mỗi thành phần trong thanh công cụ sẽ được đề cập rộng rãi trong phần có liên quan.</a:t>
            </a:r>
            <a:endParaRPr lang="en-US" altLang="ko-KR" b="0" dirty="0">
              <a:latin typeface="SamsungOne-400" panose="020B0503030303020204" pitchFamily="34" charset="0"/>
            </a:endParaRPr>
          </a:p>
          <a:p>
            <a:pPr>
              <a:defRPr/>
            </a:pPr>
            <a:endParaRPr lang="en-US" altLang="ko-KR" b="0" u="none" dirty="0">
              <a:latin typeface="SamsungOne-400" panose="020B0503030303020204" pitchFamily="34" charset="0"/>
            </a:endParaRPr>
          </a:p>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p>
          <a:p>
            <a:pPr>
              <a:defRPr/>
            </a:pPr>
            <a:r>
              <a:rPr lang="vi-VN" sz="1200" b="0" kern="1200" dirty="0">
                <a:solidFill>
                  <a:schemeClr val="tx1"/>
                </a:solidFill>
                <a:latin typeface="SamsungOne-400" panose="020B0503030303020204" pitchFamily="34" charset="0"/>
                <a:ea typeface="+mn-ea"/>
                <a:cs typeface="+mn-cs"/>
              </a:rPr>
              <a:t>Thanh công cụ thành phần được giới thiệu.</a:t>
            </a:r>
          </a:p>
          <a:p>
            <a:pPr>
              <a:defRPr/>
            </a:pPr>
            <a:r>
              <a:rPr lang="vi-VN" sz="1200" b="0" kern="1200" dirty="0">
                <a:solidFill>
                  <a:schemeClr val="tx1"/>
                </a:solidFill>
                <a:latin typeface="SamsungOne-400" panose="020B0503030303020204" pitchFamily="34" charset="0"/>
                <a:ea typeface="+mn-ea"/>
                <a:cs typeface="+mn-cs"/>
              </a:rPr>
              <a:t>Đây có lẽ là thành phần canvas nhất.</a:t>
            </a:r>
            <a:endParaRPr lang="en-KR" sz="1200" b="0" kern="1200" dirty="0">
              <a:solidFill>
                <a:schemeClr val="tx1"/>
              </a:solidFill>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89</a:t>
            </a:fld>
            <a:endParaRPr lang="ko-KR" altLang="en-US" dirty="0"/>
          </a:p>
        </p:txBody>
      </p:sp>
    </p:spTree>
    <p:extLst>
      <p:ext uri="{BB962C8B-B14F-4D97-AF65-F5344CB8AC3E}">
        <p14:creationId xmlns:p14="http://schemas.microsoft.com/office/powerpoint/2010/main" val="2465845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200" panose="020B0203030303020204" pitchFamily="34" charset="0"/>
              </a:rPr>
              <a:t>[</a:t>
            </a:r>
            <a:r>
              <a:rPr lang="en-US" altLang="ko-KR" b="1" dirty="0" err="1">
                <a:latin typeface="SAMSUNGONE-200" panose="020B0203030303020204" pitchFamily="34" charset="0"/>
              </a:rPr>
              <a:t>Hướng</a:t>
            </a:r>
            <a:r>
              <a:rPr lang="en-US" altLang="ko-KR" b="1" baseline="0" dirty="0">
                <a:latin typeface="SAMSUNGONE-200" panose="020B0203030303020204" pitchFamily="34" charset="0"/>
              </a:rPr>
              <a:t> </a:t>
            </a:r>
            <a:r>
              <a:rPr lang="en-US" altLang="ko-KR" b="1" baseline="0" dirty="0" err="1">
                <a:latin typeface="SAMSUNGONE-200" panose="020B0203030303020204" pitchFamily="34" charset="0"/>
              </a:rPr>
              <a:t>dẫn</a:t>
            </a:r>
            <a:r>
              <a:rPr lang="en-US" altLang="ko-KR" b="1" baseline="0" dirty="0">
                <a:latin typeface="SAMSUNGONE-200" panose="020B0203030303020204" pitchFamily="34" charset="0"/>
              </a:rPr>
              <a:t> </a:t>
            </a:r>
            <a:r>
              <a:rPr lang="en-US" altLang="ko-KR" b="1" baseline="0" dirty="0" err="1">
                <a:latin typeface="SAMSUNGONE-200" panose="020B0203030303020204" pitchFamily="34" charset="0"/>
              </a:rPr>
              <a:t>của</a:t>
            </a:r>
            <a:r>
              <a:rPr lang="en-US" altLang="ko-KR" b="1" baseline="0" dirty="0">
                <a:latin typeface="SAMSUNGONE-200" panose="020B0203030303020204" pitchFamily="34" charset="0"/>
              </a:rPr>
              <a:t> </a:t>
            </a:r>
            <a:r>
              <a:rPr lang="en-US" altLang="ko-KR" b="1" baseline="0" dirty="0" err="1">
                <a:latin typeface="SAMSUNGONE-200" panose="020B0203030303020204" pitchFamily="34" charset="0"/>
              </a:rPr>
              <a:t>giảng</a:t>
            </a:r>
            <a:r>
              <a:rPr lang="en-US" altLang="ko-KR" b="1" baseline="0" dirty="0">
                <a:latin typeface="SAMSUNGONE-200" panose="020B0203030303020204" pitchFamily="34" charset="0"/>
              </a:rPr>
              <a:t> </a:t>
            </a:r>
            <a:r>
              <a:rPr lang="en-US" altLang="ko-KR" b="1" baseline="0" dirty="0" err="1">
                <a:latin typeface="SAMSUNGONE-200" panose="020B0203030303020204" pitchFamily="34" charset="0"/>
              </a:rPr>
              <a:t>viên</a:t>
            </a:r>
            <a:r>
              <a:rPr lang="en-US" altLang="ko-KR" b="1" dirty="0">
                <a:latin typeface="SAMSUNGONE-200" panose="020B0203030303020204" pitchFamily="34" charset="0"/>
              </a:rPr>
              <a:t>]</a:t>
            </a:r>
          </a:p>
          <a:p>
            <a:r>
              <a:rPr lang="vi-VN" altLang="ko-KR" b="0" dirty="0">
                <a:latin typeface="SAMSUNGONE-200" panose="020B0203030303020204" pitchFamily="34" charset="0"/>
              </a:rPr>
              <a:t>Điểm mấu chốt khi so sánh Sqoop 1 và Sqoop 2 là Sqoop 1 là ứng dụng phía máy khách trong khi Sqoop 2 là ứng dụng máy khách-máy chủ.</a:t>
            </a:r>
          </a:p>
          <a:p>
            <a:r>
              <a:rPr lang="vi-VN" altLang="ko-KR" b="0" dirty="0">
                <a:latin typeface="SAMSUNGONE-200" panose="020B0203030303020204" pitchFamily="34" charset="0"/>
              </a:rPr>
              <a:t>Người dùng Sqoop 2 kết nối thông qua Máy chủ Sqoop.</a:t>
            </a:r>
          </a:p>
          <a:p>
            <a:endParaRPr lang="vi-VN" altLang="ko-KR" b="0" dirty="0">
              <a:latin typeface="SAMSUNGONE-200" panose="020B0203030303020204" pitchFamily="34" charset="0"/>
            </a:endParaRPr>
          </a:p>
          <a:p>
            <a:r>
              <a:rPr lang="vi-VN" altLang="ko-KR" b="0" dirty="0">
                <a:latin typeface="SAMSUNGONE-200" panose="020B0203030303020204" pitchFamily="34" charset="0"/>
              </a:rPr>
              <a:t>Học sinh có thể không quen thuộc với JDBC.</a:t>
            </a:r>
          </a:p>
          <a:p>
            <a:r>
              <a:rPr lang="vi-VN" altLang="ko-KR" b="0" dirty="0">
                <a:latin typeface="SAMSUNGONE-200" panose="020B0203030303020204" pitchFamily="34" charset="0"/>
              </a:rPr>
              <a:t>Đừng dành nhiều thời gian để cố gắng giải thích nó vì nó sẽ ngăn cản chủ đề chính.</a:t>
            </a:r>
          </a:p>
          <a:p>
            <a:r>
              <a:rPr lang="vi-VN" altLang="ko-KR" b="0" dirty="0">
                <a:latin typeface="SAMSUNGONE-200" panose="020B0203030303020204" pitchFamily="34" charset="0"/>
              </a:rPr>
              <a:t>Kết nối cơ sở dữ liệu Java là một giao diện lập trình ứng dụng cho ngôn ngữ lập trình Java, giao diện này xác định cách máy khách có thể truy cập cơ sở dữ liệu.</a:t>
            </a:r>
          </a:p>
          <a:p>
            <a:endParaRPr lang="vi-VN" altLang="ko-KR" b="0" dirty="0">
              <a:latin typeface="SAMSUNGONE-200" panose="020B0203030303020204" pitchFamily="34" charset="0"/>
            </a:endParaRPr>
          </a:p>
          <a:p>
            <a:r>
              <a:rPr lang="vi-VN" altLang="ko-KR" b="0" dirty="0">
                <a:latin typeface="SAMSUNGONE-200" panose="020B0203030303020204" pitchFamily="34" charset="0"/>
              </a:rPr>
              <a:t>Nó là một công nghệ truy cập dữ liệu dựa trên Java được sử dụng để kết nối cơ sở dữ liệu Java.</a:t>
            </a:r>
          </a:p>
          <a:p>
            <a:r>
              <a:rPr lang="vi-VN" altLang="ko-KR" b="0" dirty="0">
                <a:latin typeface="SAMSUNGONE-200" panose="020B0203030303020204" pitchFamily="34" charset="0"/>
              </a:rPr>
              <a:t>Nó là một phần của nền tảng Java Standard Edition, từ Oracle Corporation.</a:t>
            </a:r>
            <a:endParaRPr lang="en-US" altLang="ko-KR" b="0" dirty="0">
              <a:latin typeface="SAMSUNGONE-200" panose="020B0203030303020204" pitchFamily="34" charset="0"/>
            </a:endParaRPr>
          </a:p>
          <a:p>
            <a:endParaRPr lang="en-US" altLang="ko-KR" b="0" dirty="0">
              <a:latin typeface="SAMSUNGONE-200" panose="020B0203030303020204" pitchFamily="34" charset="0"/>
            </a:endParaRPr>
          </a:p>
          <a:p>
            <a:r>
              <a:rPr lang="en-US" altLang="ko-KR" b="1" u="none" dirty="0">
                <a:latin typeface="SAMSUNGONE-200" panose="020B0203030303020204" pitchFamily="34" charset="0"/>
              </a:rPr>
              <a:t>[</a:t>
            </a:r>
            <a:r>
              <a:rPr lang="en-US" altLang="ko-KR" b="1" u="none" dirty="0" err="1">
                <a:latin typeface="SAMSUNGONE-200" panose="020B0203030303020204" pitchFamily="34" charset="0"/>
              </a:rPr>
              <a:t>Thông</a:t>
            </a:r>
            <a:r>
              <a:rPr lang="en-US" altLang="ko-KR" b="1" u="none" baseline="0" dirty="0">
                <a:latin typeface="SAMSUNGONE-200" panose="020B0203030303020204" pitchFamily="34" charset="0"/>
              </a:rPr>
              <a:t> </a:t>
            </a:r>
            <a:r>
              <a:rPr lang="en-US" altLang="ko-KR" b="1" u="none" baseline="0" dirty="0" err="1">
                <a:latin typeface="SAMSUNGONE-200" panose="020B0203030303020204" pitchFamily="34" charset="0"/>
              </a:rPr>
              <a:t>điệp</a:t>
            </a:r>
            <a:r>
              <a:rPr lang="en-US" altLang="ko-KR" b="1" u="none" baseline="0" dirty="0">
                <a:latin typeface="SAMSUNGONE-200" panose="020B0203030303020204" pitchFamily="34" charset="0"/>
              </a:rPr>
              <a:t> </a:t>
            </a:r>
            <a:r>
              <a:rPr lang="en-US" altLang="ko-KR" b="1" u="none" baseline="0" dirty="0" err="1">
                <a:latin typeface="SAMSUNGONE-200" panose="020B0203030303020204" pitchFamily="34" charset="0"/>
              </a:rPr>
              <a:t>chính</a:t>
            </a:r>
            <a:r>
              <a:rPr lang="en-US" altLang="ko-KR" b="1" u="none" dirty="0">
                <a:latin typeface="SAMSUNGONE-200" panose="020B0203030303020204" pitchFamily="34" charset="0"/>
              </a:rPr>
              <a:t>]</a:t>
            </a:r>
          </a:p>
          <a:p>
            <a:r>
              <a:rPr lang="vi-VN" altLang="ko-KR" b="0" dirty="0">
                <a:latin typeface="SAMSUNGONE-200" panose="020B0203030303020204" pitchFamily="34" charset="0"/>
              </a:rPr>
              <a:t>Phiên bản ban đầu của Sqoop là một ứng dụng phía máy khách.</a:t>
            </a:r>
          </a:p>
          <a:p>
            <a:r>
              <a:rPr lang="vi-VN" altLang="ko-KR" b="0" dirty="0">
                <a:latin typeface="SAMSUNGONE-200" panose="020B0203030303020204" pitchFamily="34" charset="0"/>
              </a:rPr>
              <a:t>Máy khách truy cập trực tiếp cơ sở dữ liệu thông qua các trình kết nối JDBC bằng tác vụ Bản đồ.</a:t>
            </a:r>
          </a:p>
          <a:p>
            <a:r>
              <a:rPr lang="vi-VN" altLang="ko-KR" b="0" dirty="0">
                <a:latin typeface="SAMSUNGONE-200" panose="020B0203030303020204" pitchFamily="34" charset="0"/>
              </a:rPr>
              <a:t>Tuy nhiên, sau khi tạo Sqoop 1, một số hạn chế đã được xác định và đã được sửa trong Sqoop 2.</a:t>
            </a:r>
            <a:endParaRPr lang="en-US" altLang="ko-KR" b="0" dirty="0">
              <a:latin typeface="SAMSUNGONE-200" panose="020B0203030303020204" pitchFamily="34" charset="0"/>
            </a:endParaRPr>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9</a:t>
            </a:fld>
            <a:endParaRPr lang="ko-KR" altLang="en-US" dirty="0"/>
          </a:p>
        </p:txBody>
      </p:sp>
    </p:spTree>
    <p:extLst>
      <p:ext uri="{BB962C8B-B14F-4D97-AF65-F5344CB8AC3E}">
        <p14:creationId xmlns:p14="http://schemas.microsoft.com/office/powerpoint/2010/main" val="256447479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057275" y="720725"/>
            <a:ext cx="5200650" cy="3600450"/>
          </a:xfrm>
        </p:spPr>
      </p:sp>
      <p:sp>
        <p:nvSpPr>
          <p:cNvPr id="3" name="슬라이드 노트 개체 틀 2"/>
          <p:cNvSpPr>
            <a:spLocks noGrp="1"/>
          </p:cNvSpPr>
          <p:nvPr>
            <p:ph type="body" idx="1"/>
          </p:nvPr>
        </p:nvSpPr>
        <p:spPr/>
        <p:txBody>
          <a:bodyPr>
            <a:normAutofit/>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err="1">
                <a:latin typeface="SamsungOne-400" panose="020B0503030303020204" pitchFamily="34" charset="0"/>
              </a:rPr>
              <a:t>Khi</a:t>
            </a:r>
            <a:r>
              <a:rPr lang="en-US" altLang="ko-KR" b="0" dirty="0">
                <a:latin typeface="SamsungOne-400" panose="020B0503030303020204" pitchFamily="34" charset="0"/>
              </a:rPr>
              <a:t> </a:t>
            </a:r>
            <a:r>
              <a:rPr lang="en-US" altLang="ko-KR" b="0" dirty="0" err="1">
                <a:latin typeface="SamsungOne-400" panose="020B0503030303020204" pitchFamily="34" charset="0"/>
              </a:rPr>
              <a:t>học</a:t>
            </a:r>
            <a:r>
              <a:rPr lang="en-US" altLang="ko-KR" b="0" dirty="0">
                <a:latin typeface="SamsungOne-400" panose="020B0503030303020204" pitchFamily="34" charset="0"/>
              </a:rPr>
              <a:t> </a:t>
            </a:r>
            <a:r>
              <a:rPr lang="en-US" altLang="ko-KR" b="0" dirty="0" err="1">
                <a:latin typeface="SamsungOne-400" panose="020B0503030303020204" pitchFamily="34" charset="0"/>
              </a:rPr>
              <a:t>sinh</a:t>
            </a:r>
            <a:r>
              <a:rPr lang="en-US" altLang="ko-KR" b="0" dirty="0">
                <a:latin typeface="SamsungOne-400" panose="020B0503030303020204" pitchFamily="34" charset="0"/>
              </a:rPr>
              <a:t> </a:t>
            </a:r>
            <a:r>
              <a:rPr lang="en-US" altLang="ko-KR" b="0" dirty="0" err="1">
                <a:latin typeface="SamsungOne-400" panose="020B0503030303020204" pitchFamily="34" charset="0"/>
              </a:rPr>
              <a:t>bắt</a:t>
            </a:r>
            <a:r>
              <a:rPr lang="en-US" altLang="ko-KR" b="0" dirty="0">
                <a:latin typeface="SamsungOne-400" panose="020B0503030303020204" pitchFamily="34" charset="0"/>
              </a:rPr>
              <a:t> </a:t>
            </a:r>
            <a:r>
              <a:rPr lang="en-US" altLang="ko-KR" b="0" dirty="0" err="1">
                <a:latin typeface="SamsungOne-400" panose="020B0503030303020204" pitchFamily="34" charset="0"/>
              </a:rPr>
              <a:t>đầu</a:t>
            </a:r>
            <a:r>
              <a:rPr lang="en-US" altLang="ko-KR" b="0" dirty="0">
                <a:latin typeface="SamsungOne-400" panose="020B0503030303020204" pitchFamily="34" charset="0"/>
              </a:rPr>
              <a:t> </a:t>
            </a:r>
            <a:r>
              <a:rPr lang="en-US" altLang="ko-KR" b="0" dirty="0" err="1">
                <a:latin typeface="SamsungOne-400" panose="020B0503030303020204" pitchFamily="34" charset="0"/>
              </a:rPr>
              <a:t>tạo</a:t>
            </a:r>
            <a:r>
              <a:rPr lang="en-US" altLang="ko-KR" b="0" dirty="0">
                <a:latin typeface="SamsungOne-400" panose="020B0503030303020204" pitchFamily="34" charset="0"/>
              </a:rPr>
              <a:t> </a:t>
            </a:r>
            <a:r>
              <a:rPr lang="en-US" altLang="ko-KR" b="0" dirty="0" err="1">
                <a:latin typeface="SamsungOne-400" panose="020B0503030303020204" pitchFamily="34" charset="0"/>
              </a:rPr>
              <a:t>luồng</a:t>
            </a:r>
            <a:r>
              <a:rPr lang="en-US" altLang="ko-KR" b="0" dirty="0">
                <a:latin typeface="SamsungOne-400" panose="020B0503030303020204" pitchFamily="34" charset="0"/>
              </a:rPr>
              <a:t> </a:t>
            </a:r>
            <a:r>
              <a:rPr lang="en-US" altLang="ko-KR" b="0" dirty="0" err="1">
                <a:latin typeface="SamsungOne-400" panose="020B0503030303020204" pitchFamily="34" charset="0"/>
              </a:rPr>
              <a:t>dữ</a:t>
            </a:r>
            <a:r>
              <a:rPr lang="en-US" altLang="ko-KR" b="0" dirty="0">
                <a:latin typeface="SamsungOne-400" panose="020B0503030303020204" pitchFamily="34" charset="0"/>
              </a:rPr>
              <a:t> </a:t>
            </a:r>
            <a:r>
              <a:rPr lang="en-US" altLang="ko-KR" b="0" dirty="0" err="1">
                <a:latin typeface="SamsungOne-400" panose="020B0503030303020204" pitchFamily="34" charset="0"/>
              </a:rPr>
              <a:t>liệu</a:t>
            </a:r>
            <a:r>
              <a:rPr lang="en-US" altLang="ko-KR" b="0" dirty="0">
                <a:latin typeface="SamsungOne-400" panose="020B0503030303020204" pitchFamily="34" charset="0"/>
              </a:rPr>
              <a:t>, </a:t>
            </a:r>
            <a:r>
              <a:rPr lang="en-US" altLang="ko-KR" b="0" dirty="0" err="1">
                <a:latin typeface="SamsungOne-400" panose="020B0503030303020204" pitchFamily="34" charset="0"/>
              </a:rPr>
              <a:t>họ</a:t>
            </a:r>
            <a:r>
              <a:rPr lang="en-US" altLang="ko-KR" b="0" dirty="0">
                <a:latin typeface="SamsungOne-400" panose="020B0503030303020204" pitchFamily="34" charset="0"/>
              </a:rPr>
              <a:t> </a:t>
            </a:r>
            <a:r>
              <a:rPr lang="en-US" altLang="ko-KR" b="0" dirty="0" err="1">
                <a:latin typeface="SamsungOne-400" panose="020B0503030303020204" pitchFamily="34" charset="0"/>
              </a:rPr>
              <a:t>sẽ</a:t>
            </a:r>
            <a:r>
              <a:rPr lang="en-US" altLang="ko-KR" b="0" dirty="0">
                <a:latin typeface="SamsungOne-400" panose="020B0503030303020204" pitchFamily="34" charset="0"/>
              </a:rPr>
              <a:t> </a:t>
            </a:r>
            <a:r>
              <a:rPr lang="en-US" altLang="ko-KR" b="0" dirty="0" err="1">
                <a:latin typeface="SamsungOne-400" panose="020B0503030303020204" pitchFamily="34" charset="0"/>
              </a:rPr>
              <a:t>làm</a:t>
            </a:r>
            <a:r>
              <a:rPr lang="en-US" altLang="ko-KR" b="0" dirty="0">
                <a:latin typeface="SamsungOne-400" panose="020B0503030303020204" pitchFamily="34" charset="0"/>
              </a:rPr>
              <a:t> </a:t>
            </a:r>
            <a:r>
              <a:rPr lang="en-US" altLang="ko-KR" b="0" dirty="0" err="1">
                <a:latin typeface="SamsungOne-400" panose="020B0503030303020204" pitchFamily="34" charset="0"/>
              </a:rPr>
              <a:t>quen</a:t>
            </a:r>
            <a:r>
              <a:rPr lang="en-US" altLang="ko-KR" b="0" dirty="0">
                <a:latin typeface="SamsungOne-400" panose="020B0503030303020204" pitchFamily="34" charset="0"/>
              </a:rPr>
              <a:t> </a:t>
            </a:r>
            <a:r>
              <a:rPr lang="en-US" altLang="ko-KR" b="0" dirty="0" err="1">
                <a:latin typeface="SamsungOne-400" panose="020B0503030303020204" pitchFamily="34" charset="0"/>
              </a:rPr>
              <a:t>với</a:t>
            </a:r>
            <a:r>
              <a:rPr lang="en-US" altLang="ko-KR" b="0" dirty="0">
                <a:latin typeface="SamsungOne-400" panose="020B0503030303020204" pitchFamily="34" charset="0"/>
              </a:rPr>
              <a:t> </a:t>
            </a:r>
            <a:r>
              <a:rPr lang="en-US" altLang="ko-KR" b="0" dirty="0" err="1">
                <a:latin typeface="SamsungOne-400" panose="020B0503030303020204" pitchFamily="34" charset="0"/>
              </a:rPr>
              <a:t>các</a:t>
            </a:r>
            <a:r>
              <a:rPr lang="en-US" altLang="ko-KR" b="0" dirty="0">
                <a:latin typeface="SamsungOne-400" panose="020B0503030303020204" pitchFamily="34" charset="0"/>
              </a:rPr>
              <a:t> </a:t>
            </a:r>
            <a:r>
              <a:rPr lang="en-US" altLang="ko-KR" b="0" dirty="0" err="1">
                <a:latin typeface="SamsungOne-400" panose="020B0503030303020204" pitchFamily="34" charset="0"/>
              </a:rPr>
              <a:t>chỉ</a:t>
            </a:r>
            <a:r>
              <a:rPr lang="en-US" altLang="ko-KR" b="0" dirty="0">
                <a:latin typeface="SamsungOne-400" panose="020B0503030303020204" pitchFamily="34" charset="0"/>
              </a:rPr>
              <a:t> </a:t>
            </a:r>
            <a:r>
              <a:rPr lang="en-US" altLang="ko-KR" b="0" dirty="0" err="1">
                <a:latin typeface="SamsungOne-400" panose="020B0503030303020204" pitchFamily="34" charset="0"/>
              </a:rPr>
              <a:t>báo</a:t>
            </a:r>
            <a:r>
              <a:rPr lang="en-US" altLang="ko-KR" b="0" dirty="0">
                <a:latin typeface="SamsungOne-400" panose="020B0503030303020204" pitchFamily="34" charset="0"/>
              </a:rPr>
              <a:t> </a:t>
            </a:r>
            <a:r>
              <a:rPr lang="en-US" altLang="ko-KR" b="0" dirty="0" err="1">
                <a:latin typeface="SamsungOne-400" panose="020B0503030303020204" pitchFamily="34" charset="0"/>
              </a:rPr>
              <a:t>trạng</a:t>
            </a:r>
            <a:r>
              <a:rPr lang="en-US" altLang="ko-KR" b="0" dirty="0">
                <a:latin typeface="SamsungOne-400" panose="020B0503030303020204" pitchFamily="34" charset="0"/>
              </a:rPr>
              <a:t> </a:t>
            </a:r>
            <a:r>
              <a:rPr lang="en-US" altLang="ko-KR" b="0" dirty="0" err="1">
                <a:latin typeface="SamsungOne-400" panose="020B0503030303020204" pitchFamily="34" charset="0"/>
              </a:rPr>
              <a:t>thái</a:t>
            </a:r>
            <a:r>
              <a:rPr lang="en-US" altLang="ko-KR" b="0" dirty="0">
                <a:latin typeface="SamsungOne-400" panose="020B0503030303020204" pitchFamily="34" charset="0"/>
              </a:rPr>
              <a:t> </a:t>
            </a:r>
            <a:r>
              <a:rPr lang="en-US" altLang="ko-KR" b="0" dirty="0" err="1">
                <a:latin typeface="SamsungOne-400" panose="020B0503030303020204" pitchFamily="34" charset="0"/>
              </a:rPr>
              <a:t>này</a:t>
            </a:r>
            <a:r>
              <a:rPr lang="en-US" altLang="ko-KR" b="0"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0" dirty="0">
              <a:latin typeface="SamsungOne-400" panose="020B0503030303020204" pitchFamily="34" charset="0"/>
            </a:endParaRPr>
          </a:p>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p>
          <a:p>
            <a:pPr>
              <a:defRPr/>
            </a:pPr>
            <a:r>
              <a:rPr lang="vi-VN" sz="1200" b="0" kern="1200" dirty="0">
                <a:solidFill>
                  <a:schemeClr val="tx1"/>
                </a:solidFill>
                <a:latin typeface="SamsungOne-400" panose="020B0503030303020204" pitchFamily="34" charset="0"/>
                <a:ea typeface="+mn-ea"/>
                <a:cs typeface="+mn-cs"/>
              </a:rPr>
              <a:t>Giới thiệu Thanh trạng thái.</a:t>
            </a:r>
          </a:p>
          <a:p>
            <a:pPr>
              <a:defRPr/>
            </a:pPr>
            <a:r>
              <a:rPr lang="vi-VN" sz="1200" b="0" kern="1200" dirty="0">
                <a:solidFill>
                  <a:schemeClr val="tx1"/>
                </a:solidFill>
                <a:latin typeface="SamsungOne-400" panose="020B0503030303020204" pitchFamily="34" charset="0"/>
                <a:ea typeface="+mn-ea"/>
                <a:cs typeface="+mn-cs"/>
              </a:rPr>
              <a:t>Thanh trạng thái được chia thành các phần hợp lý.</a:t>
            </a:r>
          </a:p>
          <a:p>
            <a:pPr>
              <a:defRPr/>
            </a:pPr>
            <a:r>
              <a:rPr lang="vi-VN" sz="1200" b="0" kern="1200" dirty="0">
                <a:solidFill>
                  <a:schemeClr val="tx1"/>
                </a:solidFill>
                <a:latin typeface="SamsungOne-400" panose="020B0503030303020204" pitchFamily="34" charset="0"/>
                <a:ea typeface="+mn-ea"/>
                <a:cs typeface="+mn-cs"/>
              </a:rPr>
              <a:t>Mỗi phần như vậy đã được phân chia và giới thiệu.</a:t>
            </a:r>
            <a:endParaRPr lang="en-KR" altLang="ko-Kore-KR" sz="1200" b="0" kern="1200" dirty="0">
              <a:solidFill>
                <a:schemeClr val="tx1"/>
              </a:solidFill>
              <a:latin typeface="SamsungOne-400" panose="020B0503030303020204" pitchFamily="34" charset="0"/>
              <a:ea typeface="+mn-ea"/>
              <a:cs typeface="+mn-cs"/>
            </a:endParaRPr>
          </a:p>
          <a:p>
            <a:endParaRPr lang="ko-KR" altLang="en-US" sz="1200" b="1" kern="1200" dirty="0">
              <a:solidFill>
                <a:schemeClr val="tx1"/>
              </a:solidFill>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90</a:t>
            </a:fld>
            <a:endParaRPr lang="ko-KR" altLang="en-US" dirty="0"/>
          </a:p>
        </p:txBody>
      </p:sp>
    </p:spTree>
    <p:extLst>
      <p:ext uri="{BB962C8B-B14F-4D97-AF65-F5344CB8AC3E}">
        <p14:creationId xmlns:p14="http://schemas.microsoft.com/office/powerpoint/2010/main" val="21281678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057275" y="720725"/>
            <a:ext cx="5200650" cy="3600450"/>
          </a:xfrm>
        </p:spPr>
      </p:sp>
      <p:sp>
        <p:nvSpPr>
          <p:cNvPr id="3" name="슬라이드 노트 개체 틀 2"/>
          <p:cNvSpPr>
            <a:spLocks noGrp="1"/>
          </p:cNvSpPr>
          <p:nvPr>
            <p:ph type="body" idx="1"/>
          </p:nvPr>
        </p:nvSpPr>
        <p:spPr/>
        <p:txBody>
          <a:bodyPr>
            <a:normAutofit/>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a:defRPr/>
            </a:pPr>
            <a:r>
              <a:rPr lang="vi-VN" altLang="ko-KR" b="0" dirty="0">
                <a:latin typeface="SamsungOne-400" panose="020B0503030303020204" pitchFamily="34" charset="0"/>
              </a:rPr>
              <a:t>Nhiều sinh viên có thể thấy điều hướng của canvas NiFi khó hiểu ngay từ đầu.</a:t>
            </a:r>
          </a:p>
          <a:p>
            <a:pPr>
              <a:defRPr/>
            </a:pPr>
            <a:r>
              <a:rPr lang="vi-VN" altLang="ko-KR" b="0" dirty="0">
                <a:latin typeface="SamsungOne-400" panose="020B0503030303020204" pitchFamily="34" charset="0"/>
              </a:rPr>
              <a:t>Bảng Điều hướng có thể hữu ích.</a:t>
            </a:r>
          </a:p>
          <a:p>
            <a:pPr>
              <a:defRPr/>
            </a:pPr>
            <a:r>
              <a:rPr lang="vi-VN" altLang="ko-KR" b="0" dirty="0">
                <a:latin typeface="SamsungOne-400" panose="020B0503030303020204" pitchFamily="34" charset="0"/>
              </a:rPr>
              <a:t>Đầu tiên, hãy nghĩ về khung vẽ nền như một đối tượng.</a:t>
            </a:r>
          </a:p>
          <a:p>
            <a:pPr>
              <a:defRPr/>
            </a:pPr>
            <a:r>
              <a:rPr lang="vi-VN" altLang="ko-KR" b="0" dirty="0">
                <a:latin typeface="SamsungOne-400" panose="020B0503030303020204" pitchFamily="34" charset="0"/>
              </a:rPr>
              <a:t>Điều đó có nghĩa là bạn có thể nhấp vào nó và kéo nó xung quanh để di chuyển canvas.</a:t>
            </a:r>
          </a:p>
          <a:p>
            <a:pPr>
              <a:defRPr/>
            </a:pPr>
            <a:r>
              <a:rPr lang="vi-VN" altLang="ko-KR" b="0" dirty="0">
                <a:latin typeface="SamsungOne-400" panose="020B0503030303020204" pitchFamily="34" charset="0"/>
              </a:rPr>
              <a:t>Ngoài ra, hãy sử dụng biểu tượng Điều hướng Canvas để di chuyển xung quanh.</a:t>
            </a:r>
          </a:p>
          <a:p>
            <a:pPr>
              <a:defRPr/>
            </a:pPr>
            <a:r>
              <a:rPr lang="vi-VN" altLang="ko-KR" b="0" dirty="0">
                <a:latin typeface="SamsungOne-400" panose="020B0503030303020204" pitchFamily="34" charset="0"/>
              </a:rPr>
              <a:t>Bạn có thể di chuyển biểu tượng Điều hướng canvas sang bên phải hoặc bên trái để nhanh chóng điều hướng đến một vùng trống trên canvas.</a:t>
            </a:r>
          </a:p>
          <a:p>
            <a:pPr>
              <a:defRPr/>
            </a:pPr>
            <a:endParaRPr lang="vi-VN" altLang="ko-KR" b="0" dirty="0">
              <a:latin typeface="SamsungOne-400" panose="020B0503030303020204" pitchFamily="34" charset="0"/>
            </a:endParaRPr>
          </a:p>
          <a:p>
            <a:pPr>
              <a:defRPr/>
            </a:pPr>
            <a:r>
              <a:rPr lang="vi-VN" altLang="ko-KR" b="0" dirty="0">
                <a:latin typeface="SamsungOne-400" panose="020B0503030303020204" pitchFamily="34" charset="0"/>
              </a:rPr>
              <a:t>Chọn nhiều mục cũng có thể gây nhầm lẫn.</a:t>
            </a:r>
          </a:p>
          <a:p>
            <a:pPr>
              <a:defRPr/>
            </a:pPr>
            <a:r>
              <a:rPr lang="vi-VN" altLang="ko-KR" b="0" dirty="0">
                <a:latin typeface="SamsungOne-400" panose="020B0503030303020204" pitchFamily="34" charset="0"/>
              </a:rPr>
              <a:t>Người dùng có thể giữ phím shift, đồng thời nhấp và kéo qua nhiều mục hoặc giữ phím shift trong khi chọn từng mục.</a:t>
            </a:r>
            <a:endParaRPr lang="en-US" altLang="ko-KR" b="0" dirty="0">
              <a:latin typeface="SamsungOne-400" panose="020B0503030303020204" pitchFamily="34" charset="0"/>
            </a:endParaRPr>
          </a:p>
          <a:p>
            <a:pPr>
              <a:defRPr/>
            </a:pPr>
            <a:endParaRPr lang="en-US" altLang="ko-KR" b="0" u="none" dirty="0">
              <a:latin typeface="SamsungOne-400" panose="020B0503030303020204" pitchFamily="34" charset="0"/>
            </a:endParaRPr>
          </a:p>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sz="1200" b="0" kern="1200" dirty="0">
                <a:solidFill>
                  <a:schemeClr val="tx1"/>
                </a:solidFill>
                <a:latin typeface="SamsungOne-400" panose="020B0503030303020204" pitchFamily="34" charset="0"/>
                <a:ea typeface="+mn-ea"/>
                <a:cs typeface="+mn-cs"/>
              </a:rPr>
              <a:t>Bảng điều hướng là một cách tùy chọn để điều hướng xung quanh NiFi Canvas.</a:t>
            </a:r>
            <a:endParaRPr lang="en-KR" altLang="ko-Kore-KR" sz="1200" b="1" kern="1200" dirty="0">
              <a:solidFill>
                <a:schemeClr val="tx1"/>
              </a:solidFill>
              <a:latin typeface="SamsungOne-400" panose="020B0503030303020204" pitchFamily="34" charset="0"/>
              <a:ea typeface="+mn-ea"/>
              <a:cs typeface="+mn-cs"/>
            </a:endParaRPr>
          </a:p>
          <a:p>
            <a:endParaRPr lang="ko-KR" altLang="en-US" sz="1200" b="1" kern="1200" dirty="0">
              <a:solidFill>
                <a:schemeClr val="tx1"/>
              </a:solidFill>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91</a:t>
            </a:fld>
            <a:endParaRPr lang="ko-KR" altLang="en-US" dirty="0"/>
          </a:p>
        </p:txBody>
      </p:sp>
    </p:spTree>
    <p:extLst>
      <p:ext uri="{BB962C8B-B14F-4D97-AF65-F5344CB8AC3E}">
        <p14:creationId xmlns:p14="http://schemas.microsoft.com/office/powerpoint/2010/main" val="159963978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057275" y="720725"/>
            <a:ext cx="5200650" cy="3600450"/>
          </a:xfrm>
        </p:spPr>
      </p:sp>
      <p:sp>
        <p:nvSpPr>
          <p:cNvPr id="3" name="슬라이드 노트 개체 틀 2"/>
          <p:cNvSpPr>
            <a:spLocks noGrp="1"/>
          </p:cNvSpPr>
          <p:nvPr>
            <p:ph type="body" idx="1"/>
          </p:nvPr>
        </p:nvSpPr>
        <p:spPr/>
        <p:txBody>
          <a:bodyPr>
            <a:normAutofit/>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a:defRPr/>
            </a:pPr>
            <a:r>
              <a:rPr lang="vi-VN" altLang="ko-KR" b="0" dirty="0">
                <a:latin typeface="SamsungOne-400" panose="020B0503030303020204" pitchFamily="34" charset="0"/>
              </a:rPr>
              <a:t>Các biểu tượng được bật sẽ phụ thuộc vào đối tượng bạn hiện đã chọn.</a:t>
            </a:r>
          </a:p>
          <a:p>
            <a:pPr>
              <a:defRPr/>
            </a:pPr>
            <a:r>
              <a:rPr lang="vi-VN" altLang="ko-KR" b="0" dirty="0">
                <a:latin typeface="SamsungOne-400" panose="020B0503030303020204" pitchFamily="34" charset="0"/>
              </a:rPr>
              <a:t>Nếu bộ xử lý được chọn, nhiều tùy chọn hơn sẽ được bật.</a:t>
            </a:r>
          </a:p>
          <a:p>
            <a:pPr>
              <a:defRPr/>
            </a:pPr>
            <a:r>
              <a:rPr lang="vi-VN" altLang="ko-KR" b="0" dirty="0">
                <a:latin typeface="SamsungOne-400" panose="020B0503030303020204" pitchFamily="34" charset="0"/>
              </a:rPr>
              <a:t>Nếu khung vẽ được chọn là ít hơn, các kết nối cũng có ít tùy chọn hơn.</a:t>
            </a:r>
            <a:endParaRPr lang="en-US" altLang="ko-KR" b="0" dirty="0">
              <a:latin typeface="SamsungOne-400" panose="020B0503030303020204" pitchFamily="34" charset="0"/>
            </a:endParaRPr>
          </a:p>
          <a:p>
            <a:pPr>
              <a:defRPr/>
            </a:pPr>
            <a:endParaRPr lang="en-US" altLang="ko-KR" b="0" dirty="0">
              <a:latin typeface="SamsungOne-400" panose="020B0503030303020204" pitchFamily="34" charset="0"/>
            </a:endParaRPr>
          </a:p>
          <a:p>
            <a:pPr>
              <a:defRPr/>
            </a:pPr>
            <a:r>
              <a:rPr lang="vi-VN" altLang="ko-KR" b="0" dirty="0">
                <a:latin typeface="SamsungOne-400" panose="020B0503030303020204" pitchFamily="34" charset="0"/>
              </a:rPr>
              <a:t>Bảng thao tác cho phép người dùng bật, tắt (các) mục đang được chọn.</a:t>
            </a:r>
            <a:endParaRPr lang="en-US" altLang="ko-KR" b="0" dirty="0">
              <a:latin typeface="SamsungOne-400" panose="020B0503030303020204" pitchFamily="34" charset="0"/>
            </a:endParaRPr>
          </a:p>
          <a:p>
            <a:pPr marL="285750" marR="0" lvl="0" indent="-285750" algn="l" defTabSz="914400" rtl="0" eaLnBrk="0" fontAlgn="base" latinLnBrk="1" hangingPunct="0">
              <a:lnSpc>
                <a:spcPct val="100000"/>
              </a:lnSpc>
              <a:spcBef>
                <a:spcPct val="30000"/>
              </a:spcBef>
              <a:spcAft>
                <a:spcPct val="0"/>
              </a:spcAft>
              <a:buClrTx/>
              <a:buSzTx/>
              <a:buFont typeface="Arial"/>
              <a:buChar char="•"/>
              <a:tabLst/>
              <a:defRPr/>
            </a:pPr>
            <a:r>
              <a:rPr lang="vi-VN" altLang="ko-KR" b="0" dirty="0">
                <a:latin typeface="SamsungOne-400" panose="020B0503030303020204" pitchFamily="34" charset="0"/>
              </a:rPr>
              <a:t>Chạy hoặc dừng một bộ xử lý đã chọn hoặc tất cả các bộ xử lý trên canvas (nếu canvas được chọn)</a:t>
            </a:r>
          </a:p>
          <a:p>
            <a:pPr marL="285750" marR="0" lvl="0" indent="-285750" algn="l" defTabSz="914400" rtl="0" eaLnBrk="0" fontAlgn="base" latinLnBrk="1" hangingPunct="0">
              <a:lnSpc>
                <a:spcPct val="100000"/>
              </a:lnSpc>
              <a:spcBef>
                <a:spcPct val="30000"/>
              </a:spcBef>
              <a:spcAft>
                <a:spcPct val="0"/>
              </a:spcAft>
              <a:buClrTx/>
              <a:buSzTx/>
              <a:buFont typeface="Arial"/>
              <a:buChar char="•"/>
              <a:tabLst/>
              <a:defRPr/>
            </a:pPr>
            <a:r>
              <a:rPr lang="vi-VN" altLang="ko-KR" b="0" dirty="0">
                <a:latin typeface="SamsungOne-400" panose="020B0503030303020204" pitchFamily="34" charset="0"/>
              </a:rPr>
              <a:t>Tạo hoặc tải lên các mẫu.</a:t>
            </a:r>
          </a:p>
          <a:p>
            <a:pPr marL="285750" marR="0" lvl="0" indent="-285750" algn="l" defTabSz="914400" rtl="0" eaLnBrk="0" fontAlgn="base" latinLnBrk="1" hangingPunct="0">
              <a:lnSpc>
                <a:spcPct val="100000"/>
              </a:lnSpc>
              <a:spcBef>
                <a:spcPct val="30000"/>
              </a:spcBef>
              <a:spcAft>
                <a:spcPct val="0"/>
              </a:spcAft>
              <a:buClrTx/>
              <a:buSzTx/>
              <a:buFont typeface="Arial"/>
              <a:buChar char="•"/>
              <a:tabLst/>
              <a:defRPr/>
            </a:pPr>
            <a:r>
              <a:rPr lang="vi-VN" altLang="ko-KR" b="0" dirty="0">
                <a:latin typeface="SamsungOne-400" panose="020B0503030303020204" pitchFamily="34" charset="0"/>
              </a:rPr>
              <a:t>Sao chép hoặc dán các mục (hoặc nhóm các mục)</a:t>
            </a:r>
          </a:p>
          <a:p>
            <a:pPr marL="285750" marR="0" lvl="0" indent="-285750" algn="l" defTabSz="914400" rtl="0" eaLnBrk="0" fontAlgn="base" latinLnBrk="1" hangingPunct="0">
              <a:lnSpc>
                <a:spcPct val="100000"/>
              </a:lnSpc>
              <a:spcBef>
                <a:spcPct val="30000"/>
              </a:spcBef>
              <a:spcAft>
                <a:spcPct val="0"/>
              </a:spcAft>
              <a:buClrTx/>
              <a:buSzTx/>
              <a:buFont typeface="Arial"/>
              <a:buChar char="•"/>
              <a:tabLst/>
              <a:defRPr/>
            </a:pPr>
            <a:r>
              <a:rPr lang="vi-VN" altLang="ko-KR" b="0" dirty="0">
                <a:latin typeface="SamsungOne-400" panose="020B0503030303020204" pitchFamily="34" charset="0"/>
              </a:rPr>
              <a:t>Khi nhiều mục được chọn, hãy tạo một nhóm bộ xử lý từ chúng.</a:t>
            </a:r>
          </a:p>
          <a:p>
            <a:pPr marL="285750" marR="0" lvl="0" indent="-285750" algn="l" defTabSz="914400" rtl="0" eaLnBrk="0" fontAlgn="base" latinLnBrk="1" hangingPunct="0">
              <a:lnSpc>
                <a:spcPct val="100000"/>
              </a:lnSpc>
              <a:spcBef>
                <a:spcPct val="30000"/>
              </a:spcBef>
              <a:spcAft>
                <a:spcPct val="0"/>
              </a:spcAft>
              <a:buClrTx/>
              <a:buSzTx/>
              <a:buFont typeface="Arial"/>
              <a:buChar char="•"/>
              <a:tabLst/>
              <a:defRPr/>
            </a:pPr>
            <a:r>
              <a:rPr lang="vi-VN" altLang="ko-KR" b="0" dirty="0">
                <a:latin typeface="SamsungOne-400" panose="020B0503030303020204" pitchFamily="34" charset="0"/>
              </a:rPr>
              <a:t>Thay đổi màu sắc.</a:t>
            </a:r>
          </a:p>
          <a:p>
            <a:pPr marL="285750" marR="0" lvl="0" indent="-285750" algn="l" defTabSz="914400" rtl="0" eaLnBrk="0" fontAlgn="base" latinLnBrk="1" hangingPunct="0">
              <a:lnSpc>
                <a:spcPct val="100000"/>
              </a:lnSpc>
              <a:spcBef>
                <a:spcPct val="30000"/>
              </a:spcBef>
              <a:spcAft>
                <a:spcPct val="0"/>
              </a:spcAft>
              <a:buClrTx/>
              <a:buSzTx/>
              <a:buFont typeface="Arial"/>
              <a:buChar char="•"/>
              <a:tabLst/>
              <a:defRPr/>
            </a:pPr>
            <a:r>
              <a:rPr lang="vi-VN" altLang="ko-KR" b="0" dirty="0">
                <a:latin typeface="SamsungOne-400" panose="020B0503030303020204" pitchFamily="34" charset="0"/>
              </a:rPr>
              <a:t>Xóa mặt hàng hoặc nhóm mặt hàng</a:t>
            </a:r>
            <a:endParaRPr lang="en-US" altLang="ko-KR" b="0" dirty="0">
              <a:latin typeface="SamsungOne-400" panose="020B0503030303020204" pitchFamily="34" charset="0"/>
            </a:endParaRPr>
          </a:p>
          <a:p>
            <a:pPr marL="285750" marR="0" lvl="0" indent="-285750" algn="l" defTabSz="914400" rtl="0" eaLnBrk="0" fontAlgn="base" latinLnBrk="1" hangingPunct="0">
              <a:lnSpc>
                <a:spcPct val="100000"/>
              </a:lnSpc>
              <a:spcBef>
                <a:spcPct val="30000"/>
              </a:spcBef>
              <a:spcAft>
                <a:spcPct val="0"/>
              </a:spcAft>
              <a:buClrTx/>
              <a:buSzTx/>
              <a:buFont typeface="Arial"/>
              <a:buChar char="•"/>
              <a:tabLst/>
              <a:defRPr/>
            </a:pPr>
            <a:endParaRPr lang="en-US" altLang="ko-KR" b="0" dirty="0">
              <a:latin typeface="SamsungOne-400" panose="020B0503030303020204" pitchFamily="34" charset="0"/>
            </a:endParaRPr>
          </a:p>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sz="1200" b="0" kern="1200" dirty="0">
                <a:solidFill>
                  <a:schemeClr val="tx1"/>
                </a:solidFill>
                <a:latin typeface="SamsungOne-400" panose="020B0503030303020204" pitchFamily="34" charset="0"/>
                <a:ea typeface="+mn-ea"/>
                <a:cs typeface="+mn-cs"/>
              </a:rPr>
              <a:t>Bảng hoạt động được giới thiệu.</a:t>
            </a:r>
            <a:endParaRPr lang="ko-KR" altLang="en-US" sz="1200" b="1" kern="1200" dirty="0">
              <a:solidFill>
                <a:schemeClr val="tx1"/>
              </a:solidFill>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92</a:t>
            </a:fld>
            <a:endParaRPr lang="ko-KR" altLang="en-US" dirty="0"/>
          </a:p>
        </p:txBody>
      </p:sp>
    </p:spTree>
    <p:extLst>
      <p:ext uri="{BB962C8B-B14F-4D97-AF65-F5344CB8AC3E}">
        <p14:creationId xmlns:p14="http://schemas.microsoft.com/office/powerpoint/2010/main" val="374161066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Hướng dẫn học sinh tiến hành bài tập sử dụng sách TN chương.</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93</a:t>
            </a:fld>
            <a:endParaRPr lang="ko-KR" altLang="en-US" dirty="0"/>
          </a:p>
        </p:txBody>
      </p:sp>
    </p:spTree>
    <p:extLst>
      <p:ext uri="{BB962C8B-B14F-4D97-AF65-F5344CB8AC3E}">
        <p14:creationId xmlns:p14="http://schemas.microsoft.com/office/powerpoint/2010/main" val="2508274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normAutofit fontScale="32500" lnSpcReduction="20000"/>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endParaRPr lang="en" altLang="ko-KR" dirty="0">
              <a:latin typeface="SamsungOne-400" panose="020B0503030303020204" pitchFamily="34" charset="0"/>
            </a:endParaRPr>
          </a:p>
          <a:p>
            <a:r>
              <a:rPr lang="vi-VN" altLang="ko-KR" dirty="0">
                <a:latin typeface="SamsungOne-400" panose="020B0503030303020204" pitchFamily="34" charset="0"/>
              </a:rPr>
              <a:t>Bài này gồm Sáu phần.</a:t>
            </a:r>
          </a:p>
          <a:p>
            <a:r>
              <a:rPr lang="vi-VN" altLang="ko-KR" dirty="0">
                <a:latin typeface="SamsungOne-400" panose="020B0503030303020204" pitchFamily="34" charset="0"/>
              </a:rPr>
              <a:t>Phần 1: Đầu tiên chúng tôi đề cập đến các tính năng chính của NiFi. Sau đó, chúng tôi làm theo việc xác định từng khái niệm và thành phần cốt lõi của NiFi bao gồm FlowFile, Bộ xử lý, Kết nối, Nhóm quy trình, Bộ điều khiển luồng. Cuối cùng, chúng tôi đề cập đến Kiến trúc NiFi.</a:t>
            </a:r>
          </a:p>
          <a:p>
            <a:endParaRPr lang="vi-VN" altLang="ko-KR" dirty="0">
              <a:latin typeface="SamsungOne-400" panose="020B0503030303020204" pitchFamily="34" charset="0"/>
            </a:endParaRPr>
          </a:p>
          <a:p>
            <a:r>
              <a:rPr lang="vi-VN" altLang="ko-KR" dirty="0">
                <a:latin typeface="SamsungOne-400" panose="020B0503030303020204" pitchFamily="34" charset="0"/>
              </a:rPr>
              <a:t>Phần 2: Phần này giới thiệu giao diện người dùng tổng thể cho Apache NiFi. Điều hướng khung vẽ NiFi, các thành phần trong thanh công cụ thành phần, Menu Toàn cầu, thanh trạng thái, bảng Điều hướng và bảng vận hành được giới thiệu.</a:t>
            </a:r>
            <a:endParaRPr lang="en-US" altLang="ko-KR" dirty="0">
              <a:latin typeface="SamsungOne-400" panose="020B0503030303020204" pitchFamily="34" charset="0"/>
            </a:endParaRPr>
          </a:p>
          <a:p>
            <a:endParaRPr lang="en" altLang="ko-KR" dirty="0">
              <a:latin typeface="SamsungOne-400" panose="020B0503030303020204" pitchFamily="34" charset="0"/>
            </a:endParaRPr>
          </a:p>
          <a:p>
            <a:r>
              <a:rPr lang="vi-VN" altLang="ko-KR" b="1" u="sng" dirty="0">
                <a:latin typeface="SamsungOne-400" panose="020B0503030303020204" pitchFamily="34" charset="0"/>
              </a:rPr>
              <a:t>Phần 3: Phần này giới thiệu bộ xử lý NiFi. Nó bao phủ các phần của bảng điều khiển bề mặt khi bộ xử lý đã được đặt trên canvas. Bộ xử lý có thể làm việc trên nhiều loại hoạt động khác nhau, bao gồm nhập dữ liệu, chuyển đổi dữ liệu, xuất dữ liệu, v.v. Chúng tôi đề cập đến từng danh mục và mô tả ngắn gọn một số bộ xử lý được sử dụng phổ biến hơn trong mỗi danh mục.</a:t>
            </a:r>
            <a:endParaRPr lang="en-US" altLang="ko-KR" b="1" u="sng" dirty="0">
              <a:latin typeface="SamsungOne-400" panose="020B0503030303020204" pitchFamily="34" charset="0"/>
            </a:endParaRPr>
          </a:p>
          <a:p>
            <a:endParaRPr lang="en-US" altLang="ko-KR" dirty="0">
              <a:latin typeface="SamsungOne-400" panose="020B0503030303020204" pitchFamily="34" charset="0"/>
            </a:endParaRPr>
          </a:p>
          <a:p>
            <a:r>
              <a:rPr lang="vi-VN" altLang="ko-KR" dirty="0">
                <a:latin typeface="SamsungOne-400" panose="020B0503030303020204" pitchFamily="34" charset="0"/>
              </a:rPr>
              <a:t>Phần 4: Phần này giới thiệu khái niệm về Kết nối và Mối quan hệ. Chúng tôi tìm hiểu cách tạo kết nối giữa các bộ xử lý dựa trên các mối quan hệ. Chúng tôi thấy rằng các kết nối có khả năng xếp hàng vào bộ đệm lưu trữ FlowFiles.</a:t>
            </a:r>
          </a:p>
          <a:p>
            <a:endParaRPr lang="vi-VN" altLang="ko-KR" dirty="0">
              <a:latin typeface="SamsungOne-400" panose="020B0503030303020204" pitchFamily="34" charset="0"/>
            </a:endParaRPr>
          </a:p>
          <a:p>
            <a:r>
              <a:rPr lang="vi-VN" altLang="ko-KR" dirty="0">
                <a:latin typeface="SamsungOne-400" panose="020B0503030303020204" pitchFamily="34" charset="0"/>
              </a:rPr>
              <a:t>Phần 5 : Trong Phần này, học sinh học cách kết hợp các bộ xử lý và kết nối với nhau để tạo ra các luồng dữ liệu thực tế.</a:t>
            </a:r>
          </a:p>
          <a:p>
            <a:endParaRPr lang="vi-VN" altLang="ko-KR" dirty="0">
              <a:latin typeface="SamsungOne-400" panose="020B0503030303020204" pitchFamily="34" charset="0"/>
            </a:endParaRPr>
          </a:p>
          <a:p>
            <a:r>
              <a:rPr lang="vi-VN" altLang="ko-KR" dirty="0">
                <a:latin typeface="SamsungOne-400" panose="020B0503030303020204" pitchFamily="34" charset="0"/>
              </a:rPr>
              <a:t>Phần 6: Trong Phần này, học viên tìm hiểu cách nhóm các luồng dữ liệu theo nhóm để tạo Nhóm Quy trình.</a:t>
            </a:r>
          </a:p>
          <a:p>
            <a:r>
              <a:rPr lang="vi-VN" altLang="ko-KR" dirty="0">
                <a:latin typeface="SamsungOne-400" panose="020B0503030303020204" pitchFamily="34" charset="0"/>
              </a:rPr>
              <a:t>PG có thể được sử dụng để kết hợp một cách hợp lý các luồng dữ liệu có thể được sử dụng lại cũng như được lưu dưới dạng mẫu.</a:t>
            </a:r>
            <a:endParaRPr lang="en-US" altLang="ko-KR" dirty="0">
              <a:latin typeface="SamsungOne-400" panose="020B0503030303020204" pitchFamily="34" charset="0"/>
            </a:endParaRPr>
          </a:p>
          <a:p>
            <a:endParaRPr lang="en-US" altLang="ko-KR" b="1" u="none" dirty="0">
              <a:latin typeface="SamsungOne-400" panose="020B0503030303020204" pitchFamily="34" charset="0"/>
            </a:endParaRPr>
          </a:p>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endParaRPr lang="ko-KR" altLang="ko-KR" u="none" dirty="0">
              <a:latin typeface="SamsungOne-400" panose="020B0503030303020204" pitchFamily="34" charset="0"/>
            </a:endParaRPr>
          </a:p>
          <a:p>
            <a:pPr>
              <a:lnSpc>
                <a:spcPts val="1800"/>
              </a:lnSpc>
              <a:spcBef>
                <a:spcPts val="1000"/>
              </a:spcBef>
              <a:spcAft>
                <a:spcPts val="0"/>
              </a:spcAft>
            </a:pPr>
            <a:r>
              <a:rPr lang="vi-VN" altLang="ko-KR" dirty="0">
                <a:latin typeface="SamsungOne-400" panose="020B0503030303020204" pitchFamily="34" charset="0"/>
              </a:rPr>
              <a:t>Trong </a:t>
            </a:r>
            <a:r>
              <a:rPr lang="en-US" altLang="ko-KR" dirty="0">
                <a:latin typeface="SamsungOne-400" panose="020B0503030303020204" pitchFamily="34" charset="0"/>
              </a:rPr>
              <a:t>b</a:t>
            </a:r>
            <a:r>
              <a:rPr lang="vi-VN" altLang="ko-KR" dirty="0">
                <a:latin typeface="SamsungOne-400" panose="020B0503030303020204" pitchFamily="34" charset="0"/>
              </a:rPr>
              <a:t>ài này, bạn sẽ học được</a:t>
            </a:r>
            <a:endParaRPr lang="en-US" altLang="ko-KR" dirty="0">
              <a:latin typeface="SamsungOne-400" panose="020B0503030303020204" pitchFamily="34" charset="0"/>
            </a:endParaRPr>
          </a:p>
          <a:p>
            <a:pPr marL="171450" indent="-171450">
              <a:lnSpc>
                <a:spcPts val="1800"/>
              </a:lnSpc>
              <a:spcBef>
                <a:spcPts val="1000"/>
              </a:spcBef>
              <a:spcAft>
                <a:spcPts val="0"/>
              </a:spcAft>
              <a:buFont typeface="Arial"/>
              <a:buChar char="•"/>
            </a:pPr>
            <a:r>
              <a:rPr lang="vi-VN" altLang="ko-KR" dirty="0">
                <a:latin typeface="SamsungOne-400" panose="020B0503030303020204" pitchFamily="34" charset="0"/>
              </a:rPr>
              <a:t>Các khái niệm và thành phần cốt lõi của Apache NiFi.</a:t>
            </a:r>
          </a:p>
          <a:p>
            <a:pPr marL="171450" indent="-171450">
              <a:lnSpc>
                <a:spcPts val="1800"/>
              </a:lnSpc>
              <a:spcBef>
                <a:spcPts val="1000"/>
              </a:spcBef>
              <a:spcAft>
                <a:spcPts val="0"/>
              </a:spcAft>
              <a:buFont typeface="Arial"/>
              <a:buChar char="•"/>
            </a:pPr>
            <a:r>
              <a:rPr lang="vi-VN" altLang="ko-KR" dirty="0">
                <a:latin typeface="SamsungOne-400" panose="020B0503030303020204" pitchFamily="34" charset="0"/>
              </a:rPr>
              <a:t>Giao diện người dùng tổng thể cho Apache NiFi.</a:t>
            </a:r>
          </a:p>
          <a:p>
            <a:pPr marL="171450" indent="-171450">
              <a:lnSpc>
                <a:spcPts val="1800"/>
              </a:lnSpc>
              <a:spcBef>
                <a:spcPts val="1000"/>
              </a:spcBef>
              <a:spcAft>
                <a:spcPts val="0"/>
              </a:spcAft>
              <a:buFont typeface="Arial"/>
              <a:buChar char="•"/>
            </a:pPr>
            <a:r>
              <a:rPr lang="vi-VN" altLang="ko-KR" dirty="0">
                <a:latin typeface="SamsungOne-400" panose="020B0503030303020204" pitchFamily="34" charset="0"/>
              </a:rPr>
              <a:t>Các bộ xử lý Apache NiFi thường được sử dụng trong mỗi danh mục.</a:t>
            </a:r>
          </a:p>
          <a:p>
            <a:pPr marL="171450" indent="-171450">
              <a:lnSpc>
                <a:spcPts val="1800"/>
              </a:lnSpc>
              <a:spcBef>
                <a:spcPts val="1000"/>
              </a:spcBef>
              <a:spcAft>
                <a:spcPts val="0"/>
              </a:spcAft>
              <a:buFont typeface="Arial"/>
              <a:buChar char="•"/>
            </a:pPr>
            <a:r>
              <a:rPr lang="vi-VN" altLang="ko-KR" dirty="0">
                <a:latin typeface="SamsungOne-400" panose="020B0503030303020204" pitchFamily="34" charset="0"/>
              </a:rPr>
              <a:t>Cách tạo kết nối giữa các bộ xử lý dựa trên các mối quan hệ.</a:t>
            </a:r>
          </a:p>
          <a:p>
            <a:pPr marL="171450" indent="-171450">
              <a:lnSpc>
                <a:spcPts val="1800"/>
              </a:lnSpc>
              <a:spcBef>
                <a:spcPts val="1000"/>
              </a:spcBef>
              <a:spcAft>
                <a:spcPts val="0"/>
              </a:spcAft>
              <a:buFont typeface="Arial"/>
              <a:buChar char="•"/>
            </a:pPr>
            <a:r>
              <a:rPr lang="vi-VN" altLang="ko-KR" dirty="0">
                <a:latin typeface="SamsungOne-400" panose="020B0503030303020204" pitchFamily="34" charset="0"/>
              </a:rPr>
              <a:t>Cách đặt bộ xử lý và kết nối với nhau để tạo luồng dữ liệu thực tế.</a:t>
            </a:r>
          </a:p>
          <a:p>
            <a:pPr marL="171450" indent="-171450">
              <a:lnSpc>
                <a:spcPts val="1800"/>
              </a:lnSpc>
              <a:spcBef>
                <a:spcPts val="1000"/>
              </a:spcBef>
              <a:spcAft>
                <a:spcPts val="0"/>
              </a:spcAft>
              <a:buFont typeface="Arial"/>
              <a:buChar char="•"/>
            </a:pPr>
            <a:r>
              <a:rPr lang="vi-VN" altLang="ko-KR" dirty="0">
                <a:latin typeface="SamsungOne-400" panose="020B0503030303020204" pitchFamily="34" charset="0"/>
              </a:rPr>
              <a:t>Cách nhóm các luồng dữ liệu theo nhóm để tạo Nhóm quy trình.</a:t>
            </a:r>
            <a:endParaRPr lang="ko-KR" altLang="en-US" b="1"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94</a:t>
            </a:fld>
            <a:endParaRPr lang="ko-KR" altLang="en-US" dirty="0"/>
          </a:p>
        </p:txBody>
      </p:sp>
    </p:spTree>
    <p:extLst>
      <p:ext uri="{BB962C8B-B14F-4D97-AF65-F5344CB8AC3E}">
        <p14:creationId xmlns:p14="http://schemas.microsoft.com/office/powerpoint/2010/main" val="126401165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a:defRPr/>
            </a:pPr>
            <a:r>
              <a:rPr lang="vi-VN" sz="1200" b="0" kern="1200" dirty="0">
                <a:solidFill>
                  <a:schemeClr val="tx1"/>
                </a:solidFill>
                <a:latin typeface="SamsungOne-400" panose="020B0503030303020204" pitchFamily="34" charset="0"/>
              </a:rPr>
              <a:t>Hãy nhớ rằng các tác vụ có thể được coi là các luồng hoạt động trên một FlowFile duy nhất.</a:t>
            </a:r>
            <a:endParaRPr lang="en-US" sz="1200" b="0" kern="1200" dirty="0">
              <a:solidFill>
                <a:schemeClr val="tx1"/>
              </a:solidFill>
              <a:latin typeface="SamsungOne-400" panose="020B0503030303020204" pitchFamily="34" charset="0"/>
            </a:endParaRPr>
          </a:p>
          <a:p>
            <a:pPr>
              <a:defRPr/>
            </a:pPr>
            <a:endParaRPr lang="en-US" altLang="ko-KR" b="0" dirty="0">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a:defRPr/>
            </a:pPr>
            <a:r>
              <a:rPr lang="vi-VN" sz="1200" b="0" kern="1200" dirty="0">
                <a:solidFill>
                  <a:schemeClr val="tx1"/>
                </a:solidFill>
                <a:latin typeface="SamsungOne-400" panose="020B0503030303020204" pitchFamily="34" charset="0"/>
              </a:rPr>
              <a:t>Thông tin chung về bộ xử lý bao gồm tên, loại.</a:t>
            </a:r>
          </a:p>
          <a:p>
            <a:pPr>
              <a:defRPr/>
            </a:pPr>
            <a:r>
              <a:rPr lang="vi-VN" sz="1200" b="0" kern="1200" dirty="0">
                <a:solidFill>
                  <a:schemeClr val="tx1"/>
                </a:solidFill>
                <a:latin typeface="SamsungOne-400" panose="020B0503030303020204" pitchFamily="34" charset="0"/>
              </a:rPr>
              <a:t>Số lượng tác vụ đang hoạt động sẽ được tối đa hóa bằng số lượng cài đặt cho phép "Tác vụ đồng thời".</a:t>
            </a:r>
            <a:endParaRPr lang="en-US" sz="1200" b="0" kern="1200" dirty="0">
              <a:solidFill>
                <a:schemeClr val="tx1"/>
              </a:solidFill>
              <a:latin typeface="SamsungOne-400" panose="020B0503030303020204" pitchFamily="34" charset="0"/>
            </a:endParaRPr>
          </a:p>
          <a:p>
            <a:pPr>
              <a:defRPr/>
            </a:pPr>
            <a:endParaRPr lang="en-KR" altLang="ko-Kore-KR" sz="1200" b="1" kern="1200" dirty="0">
              <a:solidFill>
                <a:schemeClr val="tx1"/>
              </a:solidFill>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sz="1200" b="1" kern="1200" dirty="0">
                <a:solidFill>
                  <a:schemeClr val="tx1"/>
                </a:solidFill>
                <a:latin typeface="SamsungOne-400" panose="020B0503030303020204" pitchFamily="34" charset="0"/>
              </a:rPr>
              <a:t>[</a:t>
            </a:r>
            <a:r>
              <a:rPr lang="en-US" sz="1200" b="1" kern="1200" dirty="0" err="1">
                <a:solidFill>
                  <a:schemeClr val="tx1"/>
                </a:solidFill>
                <a:latin typeface="SamsungOne-400" panose="020B0503030303020204" pitchFamily="34" charset="0"/>
              </a:rPr>
              <a:t>Tài</a:t>
            </a:r>
            <a:r>
              <a:rPr lang="en-US" sz="1200" b="1" kern="1200" baseline="0" dirty="0">
                <a:solidFill>
                  <a:schemeClr val="tx1"/>
                </a:solidFill>
                <a:latin typeface="SamsungOne-400" panose="020B0503030303020204" pitchFamily="34" charset="0"/>
              </a:rPr>
              <a:t> </a:t>
            </a:r>
            <a:r>
              <a:rPr lang="en-US" sz="1200" b="1" kern="1200" baseline="0" dirty="0" err="1">
                <a:solidFill>
                  <a:schemeClr val="tx1"/>
                </a:solidFill>
                <a:latin typeface="SamsungOne-400" panose="020B0503030303020204" pitchFamily="34" charset="0"/>
              </a:rPr>
              <a:t>liệu</a:t>
            </a:r>
            <a:r>
              <a:rPr lang="en-US" sz="1200" b="1" kern="1200" baseline="0" dirty="0">
                <a:solidFill>
                  <a:schemeClr val="tx1"/>
                </a:solidFill>
                <a:latin typeface="SamsungOne-400" panose="020B0503030303020204" pitchFamily="34" charset="0"/>
              </a:rPr>
              <a:t> </a:t>
            </a:r>
            <a:r>
              <a:rPr lang="en-US" sz="1200" b="1" kern="1200" baseline="0" dirty="0" err="1">
                <a:solidFill>
                  <a:schemeClr val="tx1"/>
                </a:solidFill>
                <a:latin typeface="SamsungOne-400" panose="020B0503030303020204" pitchFamily="34" charset="0"/>
              </a:rPr>
              <a:t>tham</a:t>
            </a:r>
            <a:r>
              <a:rPr lang="en-US" sz="1200" b="1" kern="1200" baseline="0" dirty="0">
                <a:solidFill>
                  <a:schemeClr val="tx1"/>
                </a:solidFill>
                <a:latin typeface="SamsungOne-400" panose="020B0503030303020204" pitchFamily="34" charset="0"/>
              </a:rPr>
              <a:t> </a:t>
            </a:r>
            <a:r>
              <a:rPr lang="en-US" sz="1200" b="1" kern="1200" baseline="0" dirty="0" err="1">
                <a:solidFill>
                  <a:schemeClr val="tx1"/>
                </a:solidFill>
                <a:latin typeface="SamsungOne-400" panose="020B0503030303020204" pitchFamily="34" charset="0"/>
              </a:rPr>
              <a:t>khảo</a:t>
            </a:r>
            <a:r>
              <a:rPr lang="en-KR" sz="1200" b="1" kern="1200" dirty="0">
                <a:solidFill>
                  <a:schemeClr val="tx1"/>
                </a:solidFill>
                <a:latin typeface="SamsungOne-400" panose="020B0503030303020204" pitchFamily="34" charset="0"/>
              </a:rPr>
              <a:t>]</a:t>
            </a:r>
          </a:p>
          <a:p>
            <a:r>
              <a:rPr lang="en-US" altLang="ko-KR" sz="1200" b="0" kern="1200" dirty="0">
                <a:solidFill>
                  <a:schemeClr val="tx1"/>
                </a:solidFill>
                <a:latin typeface="SamsungOne-400" panose="020B0503030303020204" pitchFamily="34" charset="0"/>
              </a:rPr>
              <a:t>(p93~96)</a:t>
            </a:r>
          </a:p>
          <a:p>
            <a:r>
              <a:rPr lang="en-US" altLang="ko-KR" sz="1200" b="0" kern="1200" dirty="0">
                <a:solidFill>
                  <a:schemeClr val="tx1"/>
                </a:solidFill>
                <a:latin typeface="SamsungOne-400" panose="020B0503030303020204" pitchFamily="34" charset="0"/>
              </a:rPr>
              <a:t>https://nifi.apache.org/docs/nifi-docs/html/user-guide.html#processor_anatomy</a:t>
            </a:r>
          </a:p>
          <a:p>
            <a:r>
              <a:rPr lang="en-US" altLang="ko-KR" sz="1200" b="0" kern="1200" dirty="0">
                <a:solidFill>
                  <a:schemeClr val="tx1"/>
                </a:solidFill>
                <a:latin typeface="SamsungOne-400" panose="020B0503030303020204" pitchFamily="34" charset="0"/>
              </a:rPr>
              <a:t>https://nifi.apache.org/docs.html</a:t>
            </a:r>
          </a:p>
          <a:p>
            <a:r>
              <a:rPr lang="en-US" dirty="0">
                <a:latin typeface="SamsungOne-400" panose="020B0503030303020204" pitchFamily="34" charset="0"/>
              </a:rPr>
              <a:t>https://nifi.apache.org/docs/nifi-docs/html/user-guide.html</a:t>
            </a:r>
            <a:endParaRPr lang="en-KR" dirty="0">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95</a:t>
            </a:fld>
            <a:endParaRPr lang="ko-KR" altLang="en-US" dirty="0"/>
          </a:p>
        </p:txBody>
      </p:sp>
    </p:spTree>
    <p:extLst>
      <p:ext uri="{BB962C8B-B14F-4D97-AF65-F5344CB8AC3E}">
        <p14:creationId xmlns:p14="http://schemas.microsoft.com/office/powerpoint/2010/main" val="413096588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Người dùng có thể bật và tắt bộ xử lý.</a:t>
            </a:r>
          </a:p>
          <a:p>
            <a:r>
              <a:rPr lang="vi-VN" altLang="ko-KR" b="0" dirty="0">
                <a:latin typeface="SamsungOne-400" panose="020B0503030303020204" pitchFamily="34" charset="0"/>
              </a:rPr>
              <a:t>Khi tạo luồng dữ liệu, bộ xử lý có thể được đưa vào canvas và bị vô hiệu hóa để chúng không vô tình "chạy".</a:t>
            </a:r>
          </a:p>
          <a:p>
            <a:r>
              <a:rPr lang="vi-VN" altLang="ko-KR" b="0" dirty="0">
                <a:latin typeface="SamsungOne-400" panose="020B0503030303020204" pitchFamily="34" charset="0"/>
              </a:rPr>
              <a:t>Điều này cho phép người dùng phát triển các bộ xử lý khác và sử dụng phím tắt như ctrl-a để chọn tất cả bộ xử lý và khởi động chúng mà không phải lo lắng về bộ xử lý bị vô hiệu hóa.</a:t>
            </a:r>
            <a:endParaRPr lang="en-US" altLang="ko-KR" b="0" dirty="0">
              <a:latin typeface="SamsungOne-400" panose="020B0503030303020204" pitchFamily="34" charset="0"/>
            </a:endParaRPr>
          </a:p>
          <a:p>
            <a:endParaRPr lang="en-US" altLang="ko-KR" b="0" dirty="0">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a:defRPr/>
            </a:pPr>
            <a:r>
              <a:rPr lang="vi-VN" sz="1200" b="0" kern="1200" dirty="0">
                <a:solidFill>
                  <a:schemeClr val="tx1"/>
                </a:solidFill>
                <a:latin typeface="SamsungOne-400" panose="020B0503030303020204" pitchFamily="34" charset="0"/>
                <a:ea typeface="+mn-ea"/>
                <a:cs typeface="+mn-cs"/>
              </a:rPr>
              <a:t>Chỉ báo trạng thái hiển thị trạng thái hiện tại của Bộ xử lý.</a:t>
            </a:r>
          </a:p>
          <a:p>
            <a:pPr>
              <a:defRPr/>
            </a:pPr>
            <a:r>
              <a:rPr lang="vi-VN" sz="1200" b="0" kern="1200" dirty="0">
                <a:solidFill>
                  <a:schemeClr val="tx1"/>
                </a:solidFill>
                <a:latin typeface="SamsungOne-400" panose="020B0503030303020204" pitchFamily="34" charset="0"/>
                <a:ea typeface="+mn-ea"/>
                <a:cs typeface="+mn-cs"/>
              </a:rPr>
              <a:t>Biểu tượng không hợp lệ rất hữu ích để khắc phục sự cố với cấu hình bộ xử lý.</a:t>
            </a:r>
            <a:endParaRPr lang="en-KR" altLang="ko-Kore-KR" sz="1200" b="1" kern="1200" dirty="0">
              <a:solidFill>
                <a:schemeClr val="tx1"/>
              </a:solidFill>
              <a:latin typeface="SamsungOne-400" panose="020B0503030303020204" pitchFamily="34" charset="0"/>
              <a:ea typeface="+mn-ea"/>
              <a:cs typeface="+mn-cs"/>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96</a:t>
            </a:fld>
            <a:endParaRPr lang="ko-KR" altLang="en-US" dirty="0"/>
          </a:p>
        </p:txBody>
      </p:sp>
    </p:spTree>
    <p:extLst>
      <p:ext uri="{BB962C8B-B14F-4D97-AF65-F5344CB8AC3E}">
        <p14:creationId xmlns:p14="http://schemas.microsoft.com/office/powerpoint/2010/main" val="322672430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normAutofit/>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r>
              <a:rPr lang="en-US" sz="1200" b="1" i="0" kern="1200" dirty="0" err="1">
                <a:solidFill>
                  <a:schemeClr val="tx1"/>
                </a:solidFill>
                <a:effectLst/>
                <a:latin typeface="SamsungOne-400" panose="020B0503030303020204" pitchFamily="34" charset="0"/>
              </a:rPr>
              <a:t>Chỉ</a:t>
            </a:r>
            <a:r>
              <a:rPr lang="en-US" sz="1200" b="1" i="0" kern="1200" baseline="0" dirty="0">
                <a:solidFill>
                  <a:schemeClr val="tx1"/>
                </a:solidFill>
                <a:effectLst/>
                <a:latin typeface="SamsungOne-400" panose="020B0503030303020204" pitchFamily="34" charset="0"/>
              </a:rPr>
              <a:t> </a:t>
            </a:r>
            <a:r>
              <a:rPr lang="en-US" sz="1200" b="1" i="0" kern="1200" baseline="0" dirty="0" err="1">
                <a:solidFill>
                  <a:schemeClr val="tx1"/>
                </a:solidFill>
                <a:effectLst/>
                <a:latin typeface="SamsungOne-400" panose="020B0503030303020204" pitchFamily="34" charset="0"/>
              </a:rPr>
              <a:t>số</a:t>
            </a:r>
            <a:r>
              <a:rPr lang="en-US" sz="1200" b="1" i="0" kern="1200" baseline="0" dirty="0">
                <a:solidFill>
                  <a:schemeClr val="tx1"/>
                </a:solidFill>
                <a:effectLst/>
                <a:latin typeface="SamsungOne-400" panose="020B0503030303020204" pitchFamily="34" charset="0"/>
              </a:rPr>
              <a:t> </a:t>
            </a:r>
            <a:r>
              <a:rPr lang="en-US" sz="1200" b="1" i="0" kern="1200" baseline="0" dirty="0" err="1">
                <a:solidFill>
                  <a:schemeClr val="tx1"/>
                </a:solidFill>
                <a:effectLst/>
                <a:latin typeface="SamsungOne-400" panose="020B0503030303020204" pitchFamily="34" charset="0"/>
              </a:rPr>
              <a:t>bản</a:t>
            </a:r>
            <a:r>
              <a:rPr lang="en-US" sz="1200" b="1" i="0" kern="1200" baseline="0" dirty="0">
                <a:solidFill>
                  <a:schemeClr val="tx1"/>
                </a:solidFill>
                <a:effectLst/>
                <a:latin typeface="SamsungOne-400" panose="020B0503030303020204" pitchFamily="34" charset="0"/>
              </a:rPr>
              <a:t> tin</a:t>
            </a:r>
            <a:r>
              <a:rPr lang="en-US" sz="1200" b="0" i="0" kern="1200" dirty="0">
                <a:solidFill>
                  <a:schemeClr val="tx1"/>
                </a:solidFill>
                <a:effectLst/>
                <a:latin typeface="SamsungOne-400" panose="020B0503030303020204" pitchFamily="34" charset="0"/>
              </a:rPr>
              <a:t>: </a:t>
            </a:r>
            <a:r>
              <a:rPr lang="vi-VN" sz="1200" b="0" i="0" kern="1200" dirty="0">
                <a:solidFill>
                  <a:schemeClr val="tx1"/>
                </a:solidFill>
                <a:effectLst/>
                <a:latin typeface="SamsungOne-400" panose="020B0503030303020204" pitchFamily="34" charset="0"/>
              </a:rPr>
              <a:t>Khi Bộ xử lý ghi nhật ký rằng một số sự kiện đã xảy ra, nó sẽ tạo một Bản tin để thông báo cho những người đang theo dõi NiFi thông qua Giao diện người dùng. DFM có thể cấu hình bản tin nào sẽ được hiển thị trong Giao diện người dùng bằng cách cập nhật trường "Mức bản tin" trong tab "Cài đặt" của hộp thoại cấu hình Bộ xử lý. Giá trị mặc định là WARN, có nghĩa là chỉ các cảnh báo và lỗi sẽ được hiển thị trong giao diện người dùng. Biểu tượng này không xuất hiện trừ khi có Bản tin cho Bộ xử lý này. Khi nó hiện diện, di chuột qua biểu tượng sẽ cung cấp chú giải công cụ giải thích thông báo do Bộ xử lý cung cấp cũng như cấp độ Bản tin. Nếu phiên bản của NiFi được nhóm lại, nó cũng sẽ hiển thị N</a:t>
            </a:r>
            <a:r>
              <a:rPr lang="en-US" sz="1200" b="0" i="0" kern="1200" dirty="0">
                <a:solidFill>
                  <a:schemeClr val="tx1"/>
                </a:solidFill>
                <a:effectLst/>
                <a:latin typeface="SamsungOne-400" panose="020B0503030303020204" pitchFamily="34" charset="0"/>
              </a:rPr>
              <a:t>ode</a:t>
            </a:r>
            <a:r>
              <a:rPr lang="vi-VN" sz="1200" b="0" i="0" kern="1200" dirty="0">
                <a:solidFill>
                  <a:schemeClr val="tx1"/>
                </a:solidFill>
                <a:effectLst/>
                <a:latin typeface="SamsungOne-400" panose="020B0503030303020204" pitchFamily="34" charset="0"/>
              </a:rPr>
              <a:t> đã phát Bản tin. Bản tin tự động hết hạn sau năm phút. </a:t>
            </a:r>
            <a:endParaRPr lang="en-US" sz="1200" b="0" i="0" kern="1200" dirty="0">
              <a:solidFill>
                <a:schemeClr val="tx1"/>
              </a:solidFill>
              <a:effectLst/>
              <a:latin typeface="SamsungOne-400" panose="020B0503030303020204" pitchFamily="34" charset="0"/>
            </a:endParaRPr>
          </a:p>
          <a:p>
            <a:endParaRPr lang="en-US" altLang="ko-KR" sz="1200" b="0" i="0" kern="1200" dirty="0">
              <a:solidFill>
                <a:schemeClr val="tx1"/>
              </a:solidFill>
              <a:effectLst/>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sz="1200" b="0" kern="1200" dirty="0">
                <a:solidFill>
                  <a:schemeClr val="tx1"/>
                </a:solidFill>
                <a:latin typeface="SamsungOne-400" panose="020B0503030303020204" pitchFamily="34" charset="0"/>
              </a:rPr>
              <a:t>Các bản tin hiển thị các sự kiện nhật ký Quá trình ở cấp độ được yêu cầu.</a:t>
            </a:r>
            <a:endParaRPr lang="en-KR" altLang="ko-Kore-KR" sz="1200" b="1" kern="1200" dirty="0">
              <a:solidFill>
                <a:schemeClr val="tx1"/>
              </a:solidFill>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97</a:t>
            </a:fld>
            <a:endParaRPr lang="ko-KR" altLang="en-US" dirty="0"/>
          </a:p>
        </p:txBody>
      </p:sp>
    </p:spTree>
    <p:extLst>
      <p:ext uri="{BB962C8B-B14F-4D97-AF65-F5344CB8AC3E}">
        <p14:creationId xmlns:p14="http://schemas.microsoft.com/office/powerpoint/2010/main" val="368613770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normAutofit fontScale="55000" lnSpcReduction="20000"/>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285750" indent="-285750" rtl="0" latinLnBrk="0" hangingPunct="1">
              <a:buFont typeface="Arial"/>
              <a:buChar char="•"/>
            </a:pPr>
            <a:r>
              <a:rPr lang="en-US" sz="1200" b="1" i="0" kern="1200" dirty="0">
                <a:solidFill>
                  <a:schemeClr val="tx1"/>
                </a:solidFill>
                <a:effectLst/>
                <a:latin typeface="SamsungOne-400" panose="020B0503030303020204" pitchFamily="34" charset="0"/>
                <a:ea typeface="+mn-ea"/>
                <a:cs typeface="+mn-cs"/>
              </a:rPr>
              <a:t>In</a:t>
            </a:r>
            <a:r>
              <a:rPr lang="vi-VN" sz="1200" b="1" i="0" kern="1200" dirty="0">
                <a:solidFill>
                  <a:schemeClr val="tx1"/>
                </a:solidFill>
                <a:effectLst/>
                <a:latin typeface="SamsungOne-400" panose="020B0503030303020204" pitchFamily="34" charset="0"/>
                <a:ea typeface="+mn-ea"/>
                <a:cs typeface="+mn-cs"/>
              </a:rPr>
              <a:t>: </a:t>
            </a:r>
            <a:r>
              <a:rPr lang="vi-VN" sz="1200" b="0" i="0" kern="1200" dirty="0">
                <a:solidFill>
                  <a:schemeClr val="tx1"/>
                </a:solidFill>
                <a:effectLst/>
                <a:latin typeface="SamsungOne-400" panose="020B0503030303020204" pitchFamily="34" charset="0"/>
                <a:ea typeface="+mn-ea"/>
                <a:cs typeface="+mn-cs"/>
              </a:rPr>
              <a:t>Lượng dữ liệu mà Bộ xử lý đã lấy từ hàng đợi của các Kết nối đến của nó. Giá trị này được biểu thị dưới dạng &lt;count&gt; (&lt;size&gt;) trong đó &lt;count&gt; là số lượng FlowFiles đã được lấy từ hàng đợi và &lt;size&gt; là tổng kích thước của nội dung của các FlowFiles đó. Trong ví dụ này, Bộ xử lý đã lấy 29 FlowFiles từ hàng đợi đầu vào, với tổng dung lượng là 14,16 megabyte (MB).</a:t>
            </a:r>
          </a:p>
          <a:p>
            <a:pPr marL="285750" indent="-285750" rtl="0" latinLnBrk="0" hangingPunct="1">
              <a:buFont typeface="Arial"/>
              <a:buChar char="•"/>
            </a:pPr>
            <a:endParaRPr lang="vi-VN" sz="1200" b="1" i="0" kern="1200" dirty="0">
              <a:solidFill>
                <a:schemeClr val="tx1"/>
              </a:solidFill>
              <a:effectLst/>
              <a:latin typeface="SamsungOne-400" panose="020B0503030303020204" pitchFamily="34" charset="0"/>
              <a:ea typeface="+mn-ea"/>
              <a:cs typeface="+mn-cs"/>
            </a:endParaRPr>
          </a:p>
          <a:p>
            <a:pPr marL="285750" indent="-285750" rtl="0" latinLnBrk="0" hangingPunct="1">
              <a:buFont typeface="Arial"/>
              <a:buChar char="•"/>
            </a:pPr>
            <a:r>
              <a:rPr lang="en-US" sz="1200" b="1" i="0" kern="1200" dirty="0">
                <a:solidFill>
                  <a:schemeClr val="tx1"/>
                </a:solidFill>
                <a:effectLst/>
                <a:latin typeface="SamsungOne-400" panose="020B0503030303020204" pitchFamily="34" charset="0"/>
                <a:ea typeface="+mn-ea"/>
                <a:cs typeface="+mn-cs"/>
              </a:rPr>
              <a:t>Read/Write</a:t>
            </a:r>
            <a:r>
              <a:rPr lang="vi-VN" sz="1200" b="1" i="0" kern="1200" dirty="0">
                <a:solidFill>
                  <a:schemeClr val="tx1"/>
                </a:solidFill>
                <a:effectLst/>
                <a:latin typeface="SamsungOne-400" panose="020B0503030303020204" pitchFamily="34" charset="0"/>
                <a:ea typeface="+mn-ea"/>
                <a:cs typeface="+mn-cs"/>
              </a:rPr>
              <a:t>: </a:t>
            </a:r>
            <a:r>
              <a:rPr lang="vi-VN" sz="1200" b="0" i="0" kern="1200" dirty="0">
                <a:solidFill>
                  <a:schemeClr val="tx1"/>
                </a:solidFill>
                <a:effectLst/>
                <a:latin typeface="SamsungOne-400" panose="020B0503030303020204" pitchFamily="34" charset="0"/>
                <a:ea typeface="+mn-ea"/>
                <a:cs typeface="+mn-cs"/>
              </a:rPr>
              <a:t>Tổng kích thước của nội dung FlowFile mà Bộ xử lý đã đọc từ đĩa và ghi vào đĩa. Điều này cung cấp thông tin có giá trị về hiệu suất I/O mà Bộ xử lý này yêu cầu. Một số Bộ xử lý có thể chỉ đọc dữ liệu mà không ghi bất cứ thứ gì trong khi một số sẽ không đọc dữ liệu mà chỉ ghi dữ liệu. Những người khác sẽ không đọc cũng như ghi dữ liệu và một số Bộ xử lý sẽ đọc và ghi dữ liệu. Trong ví dụ này, chúng ta thấy rằng trong năm phút qua, Bộ xử lý này đã đọc 4,88 MB nội dung FlowFile và cũng đã ghi 4,88 MB. Đây là những gì chúng tôi mong đợi, vì Bộ xử lý này chỉ sao chép nội dung của FlowFile vào đĩa. Tuy nhiên, xin lưu ý rằng giá trị này không giống với lượng dữ liệu mà nó lấy từ hàng đợi đầu vào. Điều này là do một số tệp mà nó lấy từ hàng đợi đầu vào đã tồn tại trong thư mục đầu ra và Bộ xử lý được định cấu hình để định tuyến FlowFiles không thành công khi điều này xảy ra. Do đó, đối với những tệp đã tồn tại trong thư mục đầu ra, dữ liệu không được đọc hoặc ghi vào đĩa.</a:t>
            </a:r>
          </a:p>
          <a:p>
            <a:pPr marL="285750" indent="-285750" rtl="0" latinLnBrk="0" hangingPunct="1">
              <a:buFont typeface="Arial"/>
              <a:buChar char="•"/>
            </a:pPr>
            <a:endParaRPr lang="vi-VN" sz="1200" b="0" i="0" kern="1200" dirty="0">
              <a:solidFill>
                <a:schemeClr val="tx1"/>
              </a:solidFill>
              <a:effectLst/>
              <a:latin typeface="SamsungOne-400" panose="020B0503030303020204" pitchFamily="34" charset="0"/>
              <a:ea typeface="+mn-ea"/>
              <a:cs typeface="+mn-cs"/>
            </a:endParaRPr>
          </a:p>
          <a:p>
            <a:pPr marL="285750" indent="-285750" rtl="0" latinLnBrk="0" hangingPunct="1">
              <a:buFont typeface="Arial"/>
              <a:buChar char="•"/>
            </a:pPr>
            <a:r>
              <a:rPr lang="vi-VN" sz="1200" b="1" i="0" kern="1200" dirty="0">
                <a:solidFill>
                  <a:schemeClr val="tx1"/>
                </a:solidFill>
                <a:effectLst/>
                <a:latin typeface="SamsungOne-400" panose="020B0503030303020204" pitchFamily="34" charset="0"/>
                <a:ea typeface="+mn-ea"/>
                <a:cs typeface="+mn-cs"/>
              </a:rPr>
              <a:t>Out: </a:t>
            </a:r>
            <a:r>
              <a:rPr lang="vi-VN" sz="1200" b="0" i="0" kern="1200" dirty="0">
                <a:solidFill>
                  <a:schemeClr val="tx1"/>
                </a:solidFill>
                <a:effectLst/>
                <a:latin typeface="SamsungOne-400" panose="020B0503030303020204" pitchFamily="34" charset="0"/>
                <a:ea typeface="+mn-ea"/>
                <a:cs typeface="+mn-cs"/>
              </a:rPr>
              <a:t>Lượng dữ liệu mà Bộ xử lý đã chuyển đến các Kết nối bên ngoài của nó. Điều này không bao gồm FlowFiles mà Bộ xử lý tự xóa hoặc FlowFiles được định tuyến đến các kết nối tự động chấm dứt. Giống như chỉ số "Trong" ở trên, giá trị này được biểu thị dưới dạng &lt;count&gt; (&lt;size&gt;) trong đó &lt;count&gt; là số lượng FlowFiles đã được chuyển đến các Kết nối gửi đi và &lt;size&gt; là tổng kích thước của nội dung của các FlowFiles đó . Trong ví dụ này, tất cả các Mối quan hệ được định cấu hình để tự động chấm dứt, do đó, không có FlowFiles nào được báo cáo là đã được chuyển ra ngoài.</a:t>
            </a:r>
          </a:p>
          <a:p>
            <a:pPr marL="285750" indent="-285750" rtl="0" latinLnBrk="0" hangingPunct="1">
              <a:buFont typeface="Arial"/>
              <a:buChar char="•"/>
            </a:pPr>
            <a:endParaRPr lang="vi-VN" sz="1200" b="0" i="0" kern="1200" dirty="0">
              <a:solidFill>
                <a:schemeClr val="tx1"/>
              </a:solidFill>
              <a:effectLst/>
              <a:latin typeface="SamsungOne-400" panose="020B0503030303020204" pitchFamily="34" charset="0"/>
              <a:ea typeface="+mn-ea"/>
              <a:cs typeface="+mn-cs"/>
            </a:endParaRPr>
          </a:p>
          <a:p>
            <a:pPr marL="285750" indent="-285750" rtl="0" latinLnBrk="0" hangingPunct="1">
              <a:buFont typeface="Arial"/>
              <a:buChar char="•"/>
            </a:pPr>
            <a:r>
              <a:rPr lang="en-US" sz="1200" b="1" i="0" kern="1200" dirty="0">
                <a:solidFill>
                  <a:schemeClr val="tx1"/>
                </a:solidFill>
                <a:effectLst/>
                <a:latin typeface="SamsungOne-400" panose="020B0503030303020204" pitchFamily="34" charset="0"/>
                <a:ea typeface="+mn-ea"/>
                <a:cs typeface="+mn-cs"/>
              </a:rPr>
              <a:t>Task/Time</a:t>
            </a:r>
            <a:r>
              <a:rPr lang="vi-VN" sz="1200" b="1" i="0" kern="1200" dirty="0">
                <a:solidFill>
                  <a:schemeClr val="tx1"/>
                </a:solidFill>
                <a:effectLst/>
                <a:latin typeface="SamsungOne-400" panose="020B0503030303020204" pitchFamily="34" charset="0"/>
                <a:ea typeface="+mn-ea"/>
                <a:cs typeface="+mn-cs"/>
              </a:rPr>
              <a:t>: </a:t>
            </a:r>
            <a:r>
              <a:rPr lang="vi-VN" sz="1200" b="0" i="0" kern="1200" dirty="0">
                <a:solidFill>
                  <a:schemeClr val="tx1"/>
                </a:solidFill>
                <a:effectLst/>
                <a:latin typeface="SamsungOne-400" panose="020B0503030303020204" pitchFamily="34" charset="0"/>
                <a:ea typeface="+mn-ea"/>
                <a:cs typeface="+mn-cs"/>
              </a:rPr>
              <a:t>Số lần Bộ xử lý này đã được kích hoạt để chạy trong 5 phút qua và lượng thời gian cần thiết để thực hiện các nhiệm vụ đó. Định dạng của thời gian là &lt;giờ&gt;:&lt;phút&gt;:&lt;giây&gt;. Lưu ý rằng lượng thời gian thực hiện có thể vượt quá năm phút vì nhiều tác vụ có thể được thực hiện song song. Chẳng hạn, nếu Bộ xử lý được lên lịch để chạy với 60 tác vụ Đồng thời và mỗi tác vụ đó mất một giây để hoàn thành, thì có thể tất cả 60 tác vụ sẽ được hoàn thành trong một giây. Tuy nhiên, trong trường hợp này, chúng ta sẽ thấy chỉ số Thời gian hiển thị rằng quá trình này mất 60 giây, thay vì 1 giây. Thời gian này có thể được coi là "Thời gian hệ thống" hay nói cách khác, giá trị này là 60 giây vì đó là khoảng thời gian cần thiết để thực hiện tác vụ nếu chỉ sử dụng một tác vụ đồng thời.</a:t>
            </a:r>
            <a:endParaRPr lang="en-KR" altLang="ko-Kore-KR" sz="1200" b="0" kern="1200" dirty="0">
              <a:solidFill>
                <a:schemeClr val="tx1"/>
              </a:solidFill>
              <a:latin typeface="SamsungOne-400" panose="020B0503030303020204" pitchFamily="34" charset="0"/>
              <a:ea typeface="+mn-ea"/>
              <a:cs typeface="+mn-cs"/>
            </a:endParaRPr>
          </a:p>
          <a:p>
            <a:endParaRPr lang="en-US" altLang="ko-KR" b="0" dirty="0">
              <a:latin typeface="SamsungOne-400" panose="020B0503030303020204" pitchFamily="34" charset="0"/>
            </a:endParaRPr>
          </a:p>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sz="1200" b="0" kern="1200" dirty="0">
                <a:solidFill>
                  <a:schemeClr val="tx1"/>
                </a:solidFill>
                <a:latin typeface="SamsungOne-400" panose="020B0503030303020204" pitchFamily="34" charset="0"/>
                <a:ea typeface="+mn-ea"/>
                <a:cs typeface="+mn-cs"/>
              </a:rPr>
              <a:t>In</a:t>
            </a:r>
            <a:r>
              <a:rPr lang="vi-VN" sz="1200" b="0" kern="1200" dirty="0">
                <a:solidFill>
                  <a:schemeClr val="tx1"/>
                </a:solidFill>
                <a:latin typeface="SamsungOne-400" panose="020B0503030303020204" pitchFamily="34" charset="0"/>
                <a:ea typeface="+mn-ea"/>
                <a:cs typeface="+mn-cs"/>
              </a:rPr>
              <a:t>: số lượng/kích thước của tệp luồng được xử lý trong 5 phút qua</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sz="1200" b="0" kern="1200" dirty="0">
                <a:solidFill>
                  <a:schemeClr val="tx1"/>
                </a:solidFill>
                <a:latin typeface="SamsungOne-400" panose="020B0503030303020204" pitchFamily="34" charset="0"/>
                <a:ea typeface="+mn-ea"/>
                <a:cs typeface="+mn-cs"/>
              </a:rPr>
              <a:t>Out: số lượng/kích thước của các tệp tin được gửi xuôi dòng trong 5 phút qua</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sz="1200" b="0" kern="1200" dirty="0">
                <a:solidFill>
                  <a:schemeClr val="tx1"/>
                </a:solidFill>
                <a:latin typeface="SamsungOne-400" panose="020B0503030303020204" pitchFamily="34" charset="0"/>
                <a:ea typeface="+mn-ea"/>
                <a:cs typeface="+mn-cs"/>
              </a:rPr>
              <a:t>Read</a:t>
            </a:r>
            <a:r>
              <a:rPr lang="vi-VN" sz="1200" b="0" kern="1200" dirty="0">
                <a:solidFill>
                  <a:schemeClr val="tx1"/>
                </a:solidFill>
                <a:latin typeface="SamsungOne-400" panose="020B0503030303020204" pitchFamily="34" charset="0"/>
                <a:ea typeface="+mn-ea"/>
                <a:cs typeface="+mn-cs"/>
              </a:rPr>
              <a:t>/</a:t>
            </a:r>
            <a:r>
              <a:rPr lang="en-US" sz="1200" b="0" kern="1200" dirty="0">
                <a:solidFill>
                  <a:schemeClr val="tx1"/>
                </a:solidFill>
                <a:latin typeface="SamsungOne-400" panose="020B0503030303020204" pitchFamily="34" charset="0"/>
                <a:ea typeface="+mn-ea"/>
                <a:cs typeface="+mn-cs"/>
              </a:rPr>
              <a:t>Write</a:t>
            </a:r>
            <a:r>
              <a:rPr lang="vi-VN" sz="1200" b="0" kern="1200" dirty="0">
                <a:solidFill>
                  <a:schemeClr val="tx1"/>
                </a:solidFill>
                <a:latin typeface="SamsungOne-400" panose="020B0503030303020204" pitchFamily="34" charset="0"/>
                <a:ea typeface="+mn-ea"/>
                <a:cs typeface="+mn-cs"/>
              </a:rPr>
              <a:t>: Tổng kích thước của FlowFiles được đọc/ghi vào đĩa trong 5 phút qua</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sz="1200" b="0" kern="1200" dirty="0">
                <a:solidFill>
                  <a:schemeClr val="tx1"/>
                </a:solidFill>
                <a:latin typeface="SamsungOne-400" panose="020B0503030303020204" pitchFamily="34" charset="0"/>
                <a:ea typeface="+mn-ea"/>
                <a:cs typeface="+mn-cs"/>
              </a:rPr>
              <a:t>Task</a:t>
            </a:r>
            <a:r>
              <a:rPr lang="vi-VN" sz="1200" b="0" kern="1200" dirty="0">
                <a:solidFill>
                  <a:schemeClr val="tx1"/>
                </a:solidFill>
                <a:latin typeface="SamsungOne-400" panose="020B0503030303020204" pitchFamily="34" charset="0"/>
                <a:ea typeface="+mn-ea"/>
                <a:cs typeface="+mn-cs"/>
              </a:rPr>
              <a:t>/T</a:t>
            </a:r>
            <a:r>
              <a:rPr lang="en-US" sz="1200" b="0" kern="1200" dirty="0" err="1">
                <a:solidFill>
                  <a:schemeClr val="tx1"/>
                </a:solidFill>
                <a:latin typeface="SamsungOne-400" panose="020B0503030303020204" pitchFamily="34" charset="0"/>
                <a:ea typeface="+mn-ea"/>
                <a:cs typeface="+mn-cs"/>
              </a:rPr>
              <a:t>ime</a:t>
            </a:r>
            <a:r>
              <a:rPr lang="vi-VN" sz="1200" b="0" kern="1200" dirty="0">
                <a:solidFill>
                  <a:schemeClr val="tx1"/>
                </a:solidFill>
                <a:latin typeface="SamsungOne-400" panose="020B0503030303020204" pitchFamily="34" charset="0"/>
                <a:ea typeface="+mn-ea"/>
                <a:cs typeface="+mn-cs"/>
              </a:rPr>
              <a:t>: Số lượng nhiệm vụ đã hoàn thành và thời gian thực hiện trong 5 phút qua</a:t>
            </a:r>
            <a:endParaRPr lang="en-KR" sz="1200" b="0" kern="1200" dirty="0">
              <a:solidFill>
                <a:schemeClr val="tx1"/>
              </a:solidFill>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98</a:t>
            </a:fld>
            <a:endParaRPr lang="ko-KR" altLang="en-US" dirty="0"/>
          </a:p>
        </p:txBody>
      </p:sp>
    </p:spTree>
    <p:extLst>
      <p:ext uri="{BB962C8B-B14F-4D97-AF65-F5344CB8AC3E}">
        <p14:creationId xmlns:p14="http://schemas.microsoft.com/office/powerpoint/2010/main" val="250705457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latin typeface="SamsungOne-400" panose="020B0503030303020204" pitchFamily="34" charset="0"/>
              </a:rPr>
              <a:t>Slide </a:t>
            </a:r>
            <a:r>
              <a:rPr lang="vi-VN" altLang="ko-KR" b="0" dirty="0">
                <a:latin typeface="SamsungOne-400" panose="020B0503030303020204" pitchFamily="34" charset="0"/>
              </a:rPr>
              <a:t>này chứa một video được nhúng.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Nhấp vào hình ảnh để xem cách tạo Bộ xử lý mới.</a:t>
            </a: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0" dirty="0">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sz="1200" b="0" kern="1200" dirty="0">
                <a:solidFill>
                  <a:schemeClr val="tx1"/>
                </a:solidFill>
                <a:latin typeface="SamsungOne-400" panose="020B0503030303020204" pitchFamily="34" charset="0"/>
                <a:ea typeface="+mn-ea"/>
                <a:cs typeface="+mn-cs"/>
              </a:rPr>
              <a:t>Thêm bộ xử lý mới vào canvas bằng cách nhấp và kéo biểu tượng bộ xử lý vào canvas.</a:t>
            </a:r>
            <a:endParaRPr lang="en-US" sz="1200" b="0" kern="1200" dirty="0">
              <a:solidFill>
                <a:schemeClr val="tx1"/>
              </a:solidFill>
              <a:latin typeface="SamsungOne-400" panose="020B0503030303020204" pitchFamily="34" charset="0"/>
              <a:ea typeface="+mn-ea"/>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KR" altLang="ko-Kore-KR" sz="1200" b="1" kern="1200" dirty="0">
              <a:solidFill>
                <a:schemeClr val="tx1"/>
              </a:solidFill>
              <a:latin typeface="SamsungOne-400" panose="020B0503030303020204" pitchFamily="34" charset="0"/>
              <a:ea typeface="+mn-ea"/>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sz="1200" b="1" kern="1200" dirty="0">
                <a:solidFill>
                  <a:schemeClr val="tx1"/>
                </a:solidFill>
                <a:latin typeface="SamsungOne-400" panose="020B0503030303020204" pitchFamily="34" charset="0"/>
                <a:ea typeface="+mn-ea"/>
                <a:cs typeface="+mn-cs"/>
              </a:rPr>
              <a:t>[</a:t>
            </a:r>
            <a:r>
              <a:rPr lang="en-US" sz="1200" b="1" kern="1200" dirty="0" err="1">
                <a:solidFill>
                  <a:schemeClr val="tx1"/>
                </a:solidFill>
                <a:latin typeface="SamsungOne-400" panose="020B0503030303020204" pitchFamily="34" charset="0"/>
                <a:ea typeface="+mn-ea"/>
                <a:cs typeface="+mn-cs"/>
              </a:rPr>
              <a:t>Tài</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liệu</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tham</a:t>
            </a:r>
            <a:r>
              <a:rPr lang="en-US" sz="1200" b="1" kern="1200" baseline="0" dirty="0">
                <a:solidFill>
                  <a:schemeClr val="tx1"/>
                </a:solidFill>
                <a:latin typeface="SamsungOne-400" panose="020B0503030303020204" pitchFamily="34" charset="0"/>
                <a:ea typeface="+mn-ea"/>
                <a:cs typeface="+mn-cs"/>
              </a:rPr>
              <a:t> </a:t>
            </a:r>
            <a:r>
              <a:rPr lang="en-US" sz="1200" b="1" kern="1200" baseline="0" dirty="0" err="1">
                <a:solidFill>
                  <a:schemeClr val="tx1"/>
                </a:solidFill>
                <a:latin typeface="SamsungOne-400" panose="020B0503030303020204" pitchFamily="34" charset="0"/>
                <a:ea typeface="+mn-ea"/>
                <a:cs typeface="+mn-cs"/>
              </a:rPr>
              <a:t>khảo</a:t>
            </a:r>
            <a:r>
              <a:rPr lang="en-KR" sz="1200" b="1" kern="1200" dirty="0">
                <a:solidFill>
                  <a:schemeClr val="tx1"/>
                </a:solidFill>
                <a:latin typeface="SamsungOne-400" panose="020B0503030303020204" pitchFamily="34" charset="0"/>
                <a:ea typeface="+mn-ea"/>
                <a:cs typeface="+mn-cs"/>
              </a:rPr>
              <a:t>]</a:t>
            </a:r>
            <a:endParaRPr lang="en-US" sz="1200" b="1" kern="1200" dirty="0">
              <a:solidFill>
                <a:schemeClr val="tx1"/>
              </a:solidFill>
              <a:latin typeface="SamsungOne-400" panose="020B0503030303020204" pitchFamily="34" charset="0"/>
              <a:ea typeface="+mn-ea"/>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(p97~p111)</a:t>
            </a:r>
            <a:endParaRPr lang="en-KR" altLang="ko-KR" sz="1200" b="0" kern="1200" dirty="0">
              <a:solidFill>
                <a:schemeClr val="tx1"/>
              </a:solidFill>
              <a:latin typeface="SamsungOne-400" panose="020B0503030303020204" pitchFamily="34" charset="0"/>
            </a:endParaRPr>
          </a:p>
          <a:p>
            <a:r>
              <a:rPr lang="en-US" altLang="ko-KR" sz="1200" kern="1200" dirty="0">
                <a:solidFill>
                  <a:schemeClr val="tx1"/>
                </a:solidFill>
                <a:latin typeface="SamsungOne-400" panose="020B0503030303020204" pitchFamily="34" charset="0"/>
                <a:cs typeface="+mn-cs"/>
              </a:rPr>
              <a:t>https://nifi.apache.org/docs.html</a:t>
            </a:r>
            <a:endParaRPr lang="en-US" altLang="ko-KR" sz="1200" kern="1200" dirty="0">
              <a:solidFill>
                <a:schemeClr val="tx1"/>
              </a:solidFill>
              <a:latin typeface="SamsungOne-400" panose="020B0503030303020204" pitchFamily="34" charset="0"/>
            </a:endParaRPr>
          </a:p>
          <a:p>
            <a:r>
              <a:rPr lang="en-US" altLang="ko-KR" dirty="0"/>
              <a:t>https://nifi.apache.org/docs/nifi-docs/html/user-guide.html</a:t>
            </a:r>
            <a:endParaRPr lang="en-KR" altLang="ko-KR" dirty="0"/>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99</a:t>
            </a:fld>
            <a:endParaRPr lang="ko-KR" altLang="en-US" dirty="0"/>
          </a:p>
        </p:txBody>
      </p:sp>
    </p:spTree>
    <p:extLst>
      <p:ext uri="{BB962C8B-B14F-4D97-AF65-F5344CB8AC3E}">
        <p14:creationId xmlns:p14="http://schemas.microsoft.com/office/powerpoint/2010/main" val="376065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sp>
        <p:nvSpPr>
          <p:cNvPr id="15"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6849053" y="6498000"/>
            <a:ext cx="2350254"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368" latinLnBrk="1">
              <a:defRPr/>
            </a:pP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3.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Nhập</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Big Data</a:t>
            </a:r>
            <a:endPar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endParaRPr>
          </a:p>
        </p:txBody>
      </p:sp>
    </p:spTree>
    <p:extLst>
      <p:ext uri="{BB962C8B-B14F-4D97-AF65-F5344CB8AC3E}">
        <p14:creationId xmlns:p14="http://schemas.microsoft.com/office/powerpoint/2010/main" val="4284259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Table of Contents">
    <p:spTree>
      <p:nvGrpSpPr>
        <p:cNvPr id="1" name=""/>
        <p:cNvGrpSpPr/>
        <p:nvPr/>
      </p:nvGrpSpPr>
      <p:grpSpPr>
        <a:xfrm>
          <a:off x="0" y="0"/>
          <a:ext cx="0" cy="0"/>
          <a:chOff x="0" y="0"/>
          <a:chExt cx="0" cy="0"/>
        </a:xfrm>
      </p:grpSpPr>
      <p:sp>
        <p:nvSpPr>
          <p:cNvPr id="14" name="직사각형 7">
            <a:extLst>
              <a:ext uri="{FF2B5EF4-FFF2-40B4-BE49-F238E27FC236}">
                <a16:creationId xmlns:a16="http://schemas.microsoft.com/office/drawing/2014/main" id="{AA07D337-B9C3-4E5E-811E-AEFBB17ADEF5}"/>
              </a:ext>
            </a:extLst>
          </p:cNvPr>
          <p:cNvSpPr/>
          <p:nvPr userDrawn="1"/>
        </p:nvSpPr>
        <p:spPr>
          <a:xfrm>
            <a:off x="449612" y="6498002"/>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sp>
        <p:nvSpPr>
          <p:cNvPr id="6" name="직사각형 5">
            <a:extLst>
              <a:ext uri="{FF2B5EF4-FFF2-40B4-BE49-F238E27FC236}">
                <a16:creationId xmlns:a16="http://schemas.microsoft.com/office/drawing/2014/main" id="{453BE224-8817-43D0-8F20-6396ACB54A53}"/>
              </a:ext>
            </a:extLst>
          </p:cNvPr>
          <p:cNvSpPr/>
          <p:nvPr userDrawn="1"/>
        </p:nvSpPr>
        <p:spPr>
          <a:xfrm>
            <a:off x="450000" y="450000"/>
            <a:ext cx="3776943" cy="369332"/>
          </a:xfrm>
          <a:prstGeom prst="rect">
            <a:avLst/>
          </a:prstGeom>
        </p:spPr>
        <p:txBody>
          <a:bodyPr wrap="square" lIns="0" tIns="0" rIns="0" bIns="0">
            <a:spAutoFit/>
          </a:bodyPr>
          <a:lstStyle/>
          <a:p>
            <a:pPr defTabSz="457200">
              <a:defRPr/>
            </a:pPr>
            <a:r>
              <a:rPr lang="en-US" altLang="ko-KR" sz="2400" dirty="0" err="1">
                <a:solidFill>
                  <a:srgbClr val="002F8E"/>
                </a:solidFill>
                <a:latin typeface="iCiel Samsung Sharp Sans Bold" pitchFamily="2" charset="0"/>
                <a:ea typeface="Samsung Sharp Sans Regular" pitchFamily="2" charset="0"/>
                <a:cs typeface="Samsung Sharp Sans Regular" pitchFamily="2" charset="0"/>
              </a:rPr>
              <a:t>Mô</a:t>
            </a:r>
            <a:r>
              <a:rPr lang="en-US" altLang="ko-KR" sz="2400" baseline="0" dirty="0">
                <a:solidFill>
                  <a:srgbClr val="002F8E"/>
                </a:solidFill>
                <a:latin typeface="iCiel Samsung Sharp Sans Bold" pitchFamily="2" charset="0"/>
                <a:ea typeface="Samsung Sharp Sans Regular" pitchFamily="2" charset="0"/>
                <a:cs typeface="Samsung Sharp Sans Regular" pitchFamily="2" charset="0"/>
              </a:rPr>
              <a:t> </a:t>
            </a:r>
            <a:r>
              <a:rPr lang="en-US" altLang="ko-KR" sz="2400" baseline="0" dirty="0" err="1">
                <a:solidFill>
                  <a:srgbClr val="002F8E"/>
                </a:solidFill>
                <a:latin typeface="iCiel Samsung Sharp Sans Bold" pitchFamily="2" charset="0"/>
                <a:ea typeface="Samsung Sharp Sans Regular" pitchFamily="2" charset="0"/>
                <a:cs typeface="Samsung Sharp Sans Regular" pitchFamily="2" charset="0"/>
              </a:rPr>
              <a:t>tả</a:t>
            </a:r>
            <a:r>
              <a:rPr lang="en-US" altLang="ko-KR" sz="2400" baseline="0" dirty="0">
                <a:solidFill>
                  <a:srgbClr val="002F8E"/>
                </a:solidFill>
                <a:latin typeface="iCiel Samsung Sharp Sans Bold" pitchFamily="2" charset="0"/>
                <a:ea typeface="Samsung Sharp Sans Regular" pitchFamily="2" charset="0"/>
                <a:cs typeface="Samsung Sharp Sans Regular" pitchFamily="2" charset="0"/>
              </a:rPr>
              <a:t> </a:t>
            </a:r>
            <a:r>
              <a:rPr lang="en-US" altLang="ko-KR" sz="2400" baseline="0" dirty="0" err="1">
                <a:solidFill>
                  <a:srgbClr val="002F8E"/>
                </a:solidFill>
                <a:latin typeface="iCiel Samsung Sharp Sans Bold" pitchFamily="2" charset="0"/>
                <a:ea typeface="Samsung Sharp Sans Regular" pitchFamily="2" charset="0"/>
                <a:cs typeface="Samsung Sharp Sans Regular" pitchFamily="2" charset="0"/>
              </a:rPr>
              <a:t>chương</a:t>
            </a:r>
            <a:endParaRPr lang="en-US" altLang="ko-KR" sz="2400" dirty="0">
              <a:solidFill>
                <a:srgbClr val="002F8E"/>
              </a:solidFill>
              <a:latin typeface="iCiel Samsung Sharp Sans Bold" pitchFamily="2" charset="0"/>
              <a:ea typeface="Samsung Sharp Sans Regular" pitchFamily="2" charset="0"/>
              <a:cs typeface="Samsung Sharp Sans Regular" pitchFamily="2" charset="0"/>
            </a:endParaRPr>
          </a:p>
        </p:txBody>
      </p:sp>
      <p:cxnSp>
        <p:nvCxnSpPr>
          <p:cNvPr id="7" name="직선 연결선 6">
            <a:extLst>
              <a:ext uri="{FF2B5EF4-FFF2-40B4-BE49-F238E27FC236}">
                <a16:creationId xmlns:a16="http://schemas.microsoft.com/office/drawing/2014/main" id="{D5E653DE-04D0-4DD0-A32C-4D19B330508F}"/>
              </a:ext>
            </a:extLst>
          </p:cNvPr>
          <p:cNvCxnSpPr/>
          <p:nvPr userDrawn="1"/>
        </p:nvCxnSpPr>
        <p:spPr>
          <a:xfrm>
            <a:off x="4497572" y="630000"/>
            <a:ext cx="4954771" cy="0"/>
          </a:xfrm>
          <a:prstGeom prst="line">
            <a:avLst/>
          </a:prstGeom>
          <a:ln w="12700">
            <a:solidFill>
              <a:srgbClr val="1428A0"/>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42FB712D-23AC-4703-BDAE-60AA8C185F96}"/>
              </a:ext>
            </a:extLst>
          </p:cNvPr>
          <p:cNvCxnSpPr/>
          <p:nvPr userDrawn="1"/>
        </p:nvCxnSpPr>
        <p:spPr>
          <a:xfrm>
            <a:off x="449613"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텍스트 개체 틀 2">
            <a:extLst>
              <a:ext uri="{FF2B5EF4-FFF2-40B4-BE49-F238E27FC236}">
                <a16:creationId xmlns:a16="http://schemas.microsoft.com/office/drawing/2014/main" id="{699F00A8-8896-417F-B81D-A3D22F06A443}"/>
              </a:ext>
            </a:extLst>
          </p:cNvPr>
          <p:cNvSpPr>
            <a:spLocks noGrp="1"/>
          </p:cNvSpPr>
          <p:nvPr>
            <p:ph type="body" sz="quarter" idx="10" hasCustomPrompt="1"/>
          </p:nvPr>
        </p:nvSpPr>
        <p:spPr>
          <a:xfrm>
            <a:off x="711202" y="1597422"/>
            <a:ext cx="8632825" cy="1439736"/>
          </a:xfrm>
          <a:prstGeom prst="rect">
            <a:avLst/>
          </a:prstGeom>
          <a:ln w="19050">
            <a:solidFill>
              <a:schemeClr val="bg1">
                <a:lumMod val="95000"/>
              </a:schemeClr>
            </a:solidFill>
          </a:ln>
        </p:spPr>
        <p:txBody>
          <a:bodyPr lIns="144000" tIns="144000" rIns="144000" bIns="144000"/>
          <a:lstStyle>
            <a:lvl1pPr marL="285750" indent="-285750" algn="l" defTabSz="457200" rtl="0" fontAlgn="base" latinLnBrk="1">
              <a:lnSpc>
                <a:spcPct val="100000"/>
              </a:lnSpc>
              <a:spcBef>
                <a:spcPct val="0"/>
              </a:spcBef>
              <a:spcAft>
                <a:spcPts val="800"/>
              </a:spcAft>
              <a:buClr>
                <a:srgbClr val="A5A5A5"/>
              </a:buClr>
              <a:buFont typeface="Wingdings" panose="05000000000000000000" pitchFamily="2" charset="2"/>
              <a:buChar char="ü"/>
              <a:defRPr kumimoji="1" lang="ko-KR" altLang="en-US" sz="1300" kern="1200" dirty="0" smtClean="0">
                <a:solidFill>
                  <a:prstClr val="black">
                    <a:lumMod val="85000"/>
                    <a:lumOff val="15000"/>
                  </a:prstClr>
                </a:solidFill>
                <a:latin typeface="SamsungOne-400" panose="020B0503030303020204" pitchFamily="34" charset="0"/>
                <a:ea typeface="SamsungOne-400" panose="020B0503030303020204" pitchFamily="34" charset="0"/>
                <a:cs typeface="+mn-cs"/>
              </a:defRPr>
            </a:lvl1pPr>
            <a:lvl2pPr marL="800087" indent="-342900">
              <a:defRPr kumimoji="1" lang="ko-KR" altLang="en-US" sz="1300" kern="1200" dirty="0" smtClean="0">
                <a:solidFill>
                  <a:prstClr val="black">
                    <a:lumMod val="85000"/>
                    <a:lumOff val="15000"/>
                  </a:prstClr>
                </a:solidFill>
                <a:latin typeface="SamsungOne-400" panose="020B0503030303020204" pitchFamily="34" charset="0"/>
                <a:ea typeface="SamsungOne-400" panose="020B0503030303020204" pitchFamily="34" charset="0"/>
                <a:cs typeface="+mn-cs"/>
              </a:defRPr>
            </a:lvl2pPr>
          </a:lstStyle>
          <a:p>
            <a:pPr lvl="0"/>
            <a:r>
              <a:rPr lang="en-US" altLang="ko-KR" dirty="0"/>
              <a:t>LEVEL1</a:t>
            </a:r>
          </a:p>
          <a:p>
            <a:pPr marL="742937" lvl="1" indent="-285750" algn="l" defTabSz="457200" rtl="0" fontAlgn="base" latinLnBrk="1">
              <a:spcBef>
                <a:spcPct val="0"/>
              </a:spcBef>
              <a:spcAft>
                <a:spcPts val="800"/>
              </a:spcAft>
              <a:buClr>
                <a:srgbClr val="A5A5A5"/>
              </a:buClr>
              <a:buFont typeface="Arial" panose="020B0604020202020204" pitchFamily="34" charset="0"/>
              <a:buChar char="•"/>
              <a:defRPr/>
            </a:pPr>
            <a:r>
              <a:rPr lang="en-US" altLang="ko-KR" dirty="0"/>
              <a:t>LEVEL2</a:t>
            </a:r>
            <a:endParaRPr lang="ko-KR" altLang="en-US" dirty="0"/>
          </a:p>
        </p:txBody>
      </p:sp>
      <p:sp>
        <p:nvSpPr>
          <p:cNvPr id="39" name="직사각형 38">
            <a:extLst>
              <a:ext uri="{FF2B5EF4-FFF2-40B4-BE49-F238E27FC236}">
                <a16:creationId xmlns:a16="http://schemas.microsoft.com/office/drawing/2014/main" id="{7BB8DB97-E655-4CA1-84C5-BB4010191A58}"/>
              </a:ext>
            </a:extLst>
          </p:cNvPr>
          <p:cNvSpPr/>
          <p:nvPr/>
        </p:nvSpPr>
        <p:spPr>
          <a:xfrm>
            <a:off x="711202" y="4553330"/>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err="1">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Nội</a:t>
            </a:r>
            <a:r>
              <a:rPr lang="en-US" altLang="ko-KR" sz="1400" baseline="0" dirty="0">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 dung </a:t>
            </a:r>
            <a:r>
              <a:rPr lang="en-US" altLang="ko-KR" sz="1400" baseline="0" dirty="0" err="1">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của</a:t>
            </a:r>
            <a:r>
              <a:rPr lang="en-US" altLang="ko-KR" sz="1400" baseline="0" dirty="0">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 </a:t>
            </a:r>
            <a:r>
              <a:rPr lang="en-US" altLang="ko-KR" sz="1400" baseline="0" dirty="0" err="1">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chương</a:t>
            </a:r>
            <a:r>
              <a:rPr lang="en-US" altLang="ko-KR" sz="1400" dirty="0">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a:t>
            </a:r>
          </a:p>
        </p:txBody>
      </p:sp>
      <p:sp>
        <p:nvSpPr>
          <p:cNvPr id="41" name="AutoShape 2">
            <a:extLst>
              <a:ext uri="{FF2B5EF4-FFF2-40B4-BE49-F238E27FC236}">
                <a16:creationId xmlns:a16="http://schemas.microsoft.com/office/drawing/2014/main" id="{83E50131-F39D-4D43-BB4C-20A45EE0E845}"/>
              </a:ext>
            </a:extLst>
          </p:cNvPr>
          <p:cNvSpPr>
            <a:spLocks noChangeAspect="1"/>
          </p:cNvSpPr>
          <p:nvPr userDrawn="1"/>
        </p:nvSpPr>
        <p:spPr bwMode="auto">
          <a:xfrm>
            <a:off x="441747" y="4545956"/>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p>
        </p:txBody>
      </p:sp>
      <p:sp>
        <p:nvSpPr>
          <p:cNvPr id="43" name="직사각형 42">
            <a:extLst>
              <a:ext uri="{FF2B5EF4-FFF2-40B4-BE49-F238E27FC236}">
                <a16:creationId xmlns:a16="http://schemas.microsoft.com/office/drawing/2014/main" id="{E3AFE288-260F-47D4-9AD3-6E45168C4860}"/>
              </a:ext>
            </a:extLst>
          </p:cNvPr>
          <p:cNvSpPr/>
          <p:nvPr userDrawn="1"/>
        </p:nvSpPr>
        <p:spPr>
          <a:xfrm>
            <a:off x="711203" y="1275649"/>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err="1">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Mục</a:t>
            </a:r>
            <a:r>
              <a:rPr lang="en-US" altLang="ko-KR" sz="1400" baseline="0" dirty="0">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 </a:t>
            </a:r>
            <a:r>
              <a:rPr lang="en-US" altLang="ko-KR" sz="1400" baseline="0" dirty="0" err="1">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tiêu</a:t>
            </a:r>
            <a:r>
              <a:rPr lang="en-US" altLang="ko-KR" sz="1400" dirty="0">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a:t>
            </a:r>
          </a:p>
        </p:txBody>
      </p:sp>
      <p:sp>
        <p:nvSpPr>
          <p:cNvPr id="45" name="AutoShape 2">
            <a:extLst>
              <a:ext uri="{FF2B5EF4-FFF2-40B4-BE49-F238E27FC236}">
                <a16:creationId xmlns:a16="http://schemas.microsoft.com/office/drawing/2014/main" id="{40D29AD7-B516-47EC-8D62-D88F33ED2C4D}"/>
              </a:ext>
            </a:extLst>
          </p:cNvPr>
          <p:cNvSpPr>
            <a:spLocks noChangeAspect="1"/>
          </p:cNvSpPr>
          <p:nvPr userDrawn="1"/>
        </p:nvSpPr>
        <p:spPr bwMode="auto">
          <a:xfrm>
            <a:off x="441747" y="1266487"/>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p>
        </p:txBody>
      </p:sp>
      <p:sp>
        <p:nvSpPr>
          <p:cNvPr id="54" name="텍스트 개체 틀 2">
            <a:extLst>
              <a:ext uri="{FF2B5EF4-FFF2-40B4-BE49-F238E27FC236}">
                <a16:creationId xmlns:a16="http://schemas.microsoft.com/office/drawing/2014/main" id="{D722B8A3-2642-4544-AF62-31B55F002584}"/>
              </a:ext>
            </a:extLst>
          </p:cNvPr>
          <p:cNvSpPr>
            <a:spLocks noGrp="1"/>
          </p:cNvSpPr>
          <p:nvPr>
            <p:ph type="body" sz="quarter" idx="11" hasCustomPrompt="1"/>
          </p:nvPr>
        </p:nvSpPr>
        <p:spPr>
          <a:xfrm>
            <a:off x="711202" y="4875103"/>
            <a:ext cx="8632825" cy="345461"/>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72000" rIns="144000" bIns="72000" rtlCol="0" anchor="t">
            <a:spAutoFit/>
            <a:scene3d>
              <a:camera prst="orthographicFront"/>
              <a:lightRig rig="threePt" dir="t"/>
            </a:scene3d>
            <a:sp3d>
              <a:bevelT w="0" h="6350"/>
            </a:sp3d>
          </a:bodyPr>
          <a:lstStyle>
            <a:lvl1pPr>
              <a:lnSpc>
                <a:spcPct val="100000"/>
              </a:lnSpc>
              <a:defRPr kumimoji="1" lang="en-US" altLang="ko-KR" sz="1300" dirty="0" smtClean="0">
                <a:solidFill>
                  <a:prstClr val="black">
                    <a:lumMod val="85000"/>
                    <a:lumOff val="15000"/>
                  </a:prstClr>
                </a:solidFill>
                <a:latin typeface="SamsungOne-400" panose="020B0503030303020204" pitchFamily="34" charset="0"/>
                <a:ea typeface="SamsungOne-400" panose="020B0503030303020204" pitchFamily="34" charset="0"/>
              </a:defRPr>
            </a:lvl1pPr>
            <a:lvl2pPr>
              <a:defRPr kumimoji="1" lang="ko-KR" altLang="en-US" dirty="0" smtClean="0">
                <a:solidFill>
                  <a:schemeClr val="lt1"/>
                </a:solidFill>
              </a:defRPr>
            </a:lvl2pPr>
          </a:lstStyle>
          <a:p>
            <a:pPr marL="342900" lvl="0" indent="-342900" defTabSz="457200" fontAlgn="base">
              <a:spcBef>
                <a:spcPct val="0"/>
              </a:spcBef>
              <a:spcAft>
                <a:spcPts val="800"/>
              </a:spcAft>
              <a:buClr>
                <a:srgbClr val="A5A5A5"/>
              </a:buClr>
              <a:buFont typeface="+mj-lt"/>
              <a:buAutoNum type="arabicPeriod"/>
            </a:pPr>
            <a:r>
              <a:rPr lang="en-US" altLang="ko-KR" dirty="0"/>
              <a:t>LEVEL1</a:t>
            </a:r>
            <a:endParaRPr lang="ko-KR" altLang="en-US" dirty="0"/>
          </a:p>
        </p:txBody>
      </p:sp>
      <p:sp>
        <p:nvSpPr>
          <p:cNvPr id="16" name="슬라이드 번호 개체 틀 15">
            <a:extLst>
              <a:ext uri="{FF2B5EF4-FFF2-40B4-BE49-F238E27FC236}">
                <a16:creationId xmlns:a16="http://schemas.microsoft.com/office/drawing/2014/main" id="{02F5F8DD-64CB-4A4C-9C5E-D0DBE37C15EF}"/>
              </a:ext>
            </a:extLst>
          </p:cNvPr>
          <p:cNvSpPr txBox="1">
            <a:spLocks/>
          </p:cNvSpPr>
          <p:nvPr userDrawn="1"/>
        </p:nvSpPr>
        <p:spPr>
          <a:xfrm>
            <a:off x="6849055" y="6498002"/>
            <a:ext cx="2350254"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368" latinLnBrk="1">
              <a:defRPr/>
            </a:pP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3.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Nhập</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Big Data</a:t>
            </a:r>
            <a:endPar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endParaRPr>
          </a:p>
        </p:txBody>
      </p:sp>
      <p:sp>
        <p:nvSpPr>
          <p:cNvPr id="17" name="슬라이드 번호 개체 틀 15">
            <a:extLst>
              <a:ext uri="{FF2B5EF4-FFF2-40B4-BE49-F238E27FC236}">
                <a16:creationId xmlns:a16="http://schemas.microsoft.com/office/drawing/2014/main" id="{E2C28C8E-FBC2-49DA-9D57-1274E9B0300D}"/>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Tree>
    <p:extLst>
      <p:ext uri="{BB962C8B-B14F-4D97-AF65-F5344CB8AC3E}">
        <p14:creationId xmlns:p14="http://schemas.microsoft.com/office/powerpoint/2010/main" val="1444156813"/>
      </p:ext>
    </p:extLst>
  </p:cSld>
  <p:clrMapOvr>
    <a:masterClrMapping/>
  </p:clrMapOvr>
  <p:extLst>
    <p:ext uri="{DCECCB84-F9BA-43D5-87BE-67443E8EF086}">
      <p15:sldGuideLst xmlns:p15="http://schemas.microsoft.com/office/powerpoint/2012/main">
        <p15:guide id="1" orient="horz" pos="391">
          <p15:clr>
            <a:srgbClr val="FBAE40"/>
          </p15:clr>
        </p15:guide>
        <p15:guide id="2" pos="285">
          <p15:clr>
            <a:srgbClr val="FBAE40"/>
          </p15:clr>
        </p15:guide>
        <p15:guide id="3" pos="5887">
          <p15:clr>
            <a:srgbClr val="FBAE40"/>
          </p15:clr>
        </p15:guide>
        <p15:guide id="4" orient="horz" pos="799">
          <p15:clr>
            <a:srgbClr val="FBAE40"/>
          </p15:clr>
        </p15:guide>
        <p15:guide id="5" orient="horz" pos="2863">
          <p15:clr>
            <a:srgbClr val="FBAE40"/>
          </p15:clr>
        </p15:guide>
        <p15:guide id="6" pos="444">
          <p15:clr>
            <a:srgbClr val="FBAE40"/>
          </p15:clr>
        </p15:guide>
        <p15:guide id="7" orient="horz" pos="388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UNIT">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sp>
        <p:nvSpPr>
          <p:cNvPr id="15" name="텍스트 개체 틀 3">
            <a:extLst>
              <a:ext uri="{FF2B5EF4-FFF2-40B4-BE49-F238E27FC236}">
                <a16:creationId xmlns:a16="http://schemas.microsoft.com/office/drawing/2014/main" id="{AC93F9AC-4BB5-4E2D-8093-19270B267164}"/>
              </a:ext>
            </a:extLst>
          </p:cNvPr>
          <p:cNvSpPr>
            <a:spLocks noGrp="1"/>
          </p:cNvSpPr>
          <p:nvPr>
            <p:ph type="body" sz="quarter" idx="10" hasCustomPrompt="1"/>
          </p:nvPr>
        </p:nvSpPr>
        <p:spPr>
          <a:xfrm>
            <a:off x="985323" y="2524714"/>
            <a:ext cx="4617720" cy="1329932"/>
          </a:xfrm>
          <a:prstGeom prst="rect">
            <a:avLst/>
          </a:prstGeom>
        </p:spPr>
        <p:txBody>
          <a:bodyPr anchor="t">
            <a:noAutofit/>
          </a:bodyPr>
          <a:lstStyle>
            <a:lvl1pPr marL="0" indent="0">
              <a:lnSpc>
                <a:spcPct val="100000"/>
              </a:lnSpc>
              <a:spcBef>
                <a:spcPts val="0"/>
              </a:spcBef>
              <a:buNone/>
              <a:defRPr sz="4400">
                <a:latin typeface="iCiel Samsung Sharp Sans Bold" pitchFamily="2" charset="0"/>
              </a:defRPr>
            </a:lvl1pPr>
          </a:lstStyle>
          <a:p>
            <a:pPr lvl="0"/>
            <a:r>
              <a:rPr lang="en-US" dirty="0"/>
              <a:t>Title 1</a:t>
            </a:r>
          </a:p>
          <a:p>
            <a:pPr lvl="0"/>
            <a:r>
              <a:rPr lang="en-US" dirty="0"/>
              <a:t>Title 2</a:t>
            </a:r>
          </a:p>
        </p:txBody>
      </p:sp>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614"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498002"/>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844053"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844053" rtl="0" eaLnBrk="1" fontAlgn="auto" latinLnBrk="1" hangingPunct="1">
                <a:lnSpc>
                  <a:spcPct val="100000"/>
                </a:lnSpc>
                <a:spcBef>
                  <a:spcPts val="0"/>
                </a:spcBef>
                <a:spcAft>
                  <a:spcPts val="0"/>
                </a:spcAft>
                <a:buClrTx/>
                <a:buSzTx/>
                <a:buFontTx/>
                <a:buNone/>
                <a:tabLst/>
                <a:defRPr/>
              </a:pPr>
              <a:t>‹#›</a:t>
            </a:fld>
            <a:endParaRPr lang="en-US" altLang="ko-KR" sz="831"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612" y="6498004"/>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sp>
        <p:nvSpPr>
          <p:cNvPr id="9" name="직사각형 8">
            <a:extLst>
              <a:ext uri="{FF2B5EF4-FFF2-40B4-BE49-F238E27FC236}">
                <a16:creationId xmlns:a16="http://schemas.microsoft.com/office/drawing/2014/main" id="{978045EE-4149-4D34-BDD0-4CED7F53CB86}"/>
              </a:ext>
            </a:extLst>
          </p:cNvPr>
          <p:cNvSpPr/>
          <p:nvPr userDrawn="1"/>
        </p:nvSpPr>
        <p:spPr>
          <a:xfrm>
            <a:off x="720000" y="2095279"/>
            <a:ext cx="60008" cy="1759369"/>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22041">
              <a:defRPr/>
            </a:pPr>
            <a:endParaRPr lang="ko-KR" altLang="en-US" sz="1662" dirty="0">
              <a:solidFill>
                <a:prstClr val="white"/>
              </a:solidFill>
              <a:latin typeface="SamsungOne-400" panose="020B0503030303020204" pitchFamily="34" charset="0"/>
              <a:ea typeface="SamsungOneKorean 400" panose="020B0503030303020204" pitchFamily="50" charset="-127"/>
            </a:endParaRPr>
          </a:p>
        </p:txBody>
      </p:sp>
      <p:sp>
        <p:nvSpPr>
          <p:cNvPr id="10" name="직사각형 9">
            <a:extLst>
              <a:ext uri="{FF2B5EF4-FFF2-40B4-BE49-F238E27FC236}">
                <a16:creationId xmlns:a16="http://schemas.microsoft.com/office/drawing/2014/main" id="{5D8DECC6-E1CF-42DF-AFF2-431EEB2BDEB9}"/>
              </a:ext>
            </a:extLst>
          </p:cNvPr>
          <p:cNvSpPr/>
          <p:nvPr userDrawn="1"/>
        </p:nvSpPr>
        <p:spPr>
          <a:xfrm>
            <a:off x="720000" y="4157761"/>
            <a:ext cx="60008" cy="323165"/>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22041">
              <a:defRPr/>
            </a:pPr>
            <a:endParaRPr lang="ko-KR" altLang="en-US" sz="1662" dirty="0">
              <a:solidFill>
                <a:prstClr val="white"/>
              </a:solidFill>
              <a:latin typeface="SamsungOne-400" panose="020B0503030303020204" pitchFamily="34" charset="0"/>
              <a:ea typeface="SamsungOneKorean 400" panose="020B0503030303020204" pitchFamily="50" charset="-127"/>
            </a:endParaRPr>
          </a:p>
        </p:txBody>
      </p:sp>
      <p:sp>
        <p:nvSpPr>
          <p:cNvPr id="21" name="텍스트 개체 틀 19">
            <a:extLst>
              <a:ext uri="{FF2B5EF4-FFF2-40B4-BE49-F238E27FC236}">
                <a16:creationId xmlns:a16="http://schemas.microsoft.com/office/drawing/2014/main" id="{99B695B2-CFFD-4F01-8492-DC3B0949AD42}"/>
              </a:ext>
            </a:extLst>
          </p:cNvPr>
          <p:cNvSpPr>
            <a:spLocks noGrp="1"/>
          </p:cNvSpPr>
          <p:nvPr>
            <p:ph type="body" sz="quarter" idx="12" hasCustomPrompt="1"/>
          </p:nvPr>
        </p:nvSpPr>
        <p:spPr>
          <a:xfrm>
            <a:off x="985323" y="2066881"/>
            <a:ext cx="5477256" cy="310896"/>
          </a:xfrm>
          <a:prstGeom prst="rect">
            <a:avLst/>
          </a:prstGeom>
        </p:spPr>
        <p:txBody>
          <a:bodyPr>
            <a:noAutofit/>
          </a:bodyPr>
          <a:lstStyle>
            <a:lvl1pPr marL="0" indent="0">
              <a:buNone/>
              <a:defRPr sz="2000">
                <a:solidFill>
                  <a:schemeClr val="bg1">
                    <a:lumMod val="50000"/>
                  </a:schemeClr>
                </a:solidFill>
                <a:latin typeface="iCiel Samsung Sharp Sans Bold" pitchFamily="2" charset="0"/>
              </a:defRPr>
            </a:lvl1pPr>
          </a:lstStyle>
          <a:p>
            <a:pPr lvl="0"/>
            <a:r>
              <a:rPr lang="en-US" dirty="0"/>
              <a:t>Unit 1.</a:t>
            </a:r>
          </a:p>
        </p:txBody>
      </p:sp>
      <p:sp>
        <p:nvSpPr>
          <p:cNvPr id="11" name="직사각형 133">
            <a:extLst>
              <a:ext uri="{FF2B5EF4-FFF2-40B4-BE49-F238E27FC236}">
                <a16:creationId xmlns:a16="http://schemas.microsoft.com/office/drawing/2014/main" id="{80D174AF-D8AB-4C5B-BCE1-B8A9DB4CA513}"/>
              </a:ext>
            </a:extLst>
          </p:cNvPr>
          <p:cNvSpPr/>
          <p:nvPr userDrawn="1"/>
        </p:nvSpPr>
        <p:spPr>
          <a:xfrm>
            <a:off x="1072502" y="4157760"/>
            <a:ext cx="3178420"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en-US" altLang="ko-KR" sz="2100" dirty="0" err="1">
                <a:solidFill>
                  <a:srgbClr val="1428A0"/>
                </a:solidFill>
                <a:latin typeface="iCiel Samsung Sharp Sans Bold" pitchFamily="2" charset="0"/>
                <a:ea typeface="Samsung Sharp Sans Regular" pitchFamily="2" charset="0"/>
                <a:cs typeface="Samsung Sharp Sans Regular" pitchFamily="2" charset="0"/>
              </a:rPr>
              <a:t>Nhập</a:t>
            </a:r>
            <a:r>
              <a:rPr lang="en-US" altLang="ko-KR" sz="2100" dirty="0">
                <a:solidFill>
                  <a:srgbClr val="1428A0"/>
                </a:solidFill>
                <a:latin typeface="iCiel Samsung Sharp Sans Bold" pitchFamily="2" charset="0"/>
                <a:ea typeface="Samsung Sharp Sans Regular" pitchFamily="2" charset="0"/>
                <a:cs typeface="Samsung Sharp Sans Regular" pitchFamily="2" charset="0"/>
              </a:rPr>
              <a:t> Big Data</a:t>
            </a:r>
            <a:endParaRPr lang="ko-KR" altLang="en-US" sz="2100" dirty="0">
              <a:solidFill>
                <a:srgbClr val="1428A0"/>
              </a:solidFill>
              <a:latin typeface="iCiel Samsung Sharp Sans Bold" pitchFamily="2" charset="0"/>
              <a:ea typeface="Samsung Sharp Sans Regular" pitchFamily="2" charset="0"/>
              <a:cs typeface="Samsung Sharp Sans Regular" pitchFamily="2" charset="0"/>
            </a:endParaRPr>
          </a:p>
        </p:txBody>
      </p:sp>
    </p:spTree>
    <p:extLst>
      <p:ext uri="{BB962C8B-B14F-4D97-AF65-F5344CB8AC3E}">
        <p14:creationId xmlns:p14="http://schemas.microsoft.com/office/powerpoint/2010/main" val="32708214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UNIT_Detail">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614"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직사각형 7">
            <a:extLst>
              <a:ext uri="{FF2B5EF4-FFF2-40B4-BE49-F238E27FC236}">
                <a16:creationId xmlns:a16="http://schemas.microsoft.com/office/drawing/2014/main" id="{AA07D337-B9C3-4E5E-811E-AEFBB17ADEF5}"/>
              </a:ext>
            </a:extLst>
          </p:cNvPr>
          <p:cNvSpPr/>
          <p:nvPr userDrawn="1"/>
        </p:nvSpPr>
        <p:spPr>
          <a:xfrm>
            <a:off x="449612" y="6498004"/>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sp>
        <p:nvSpPr>
          <p:cNvPr id="15"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6849055" y="6498002"/>
            <a:ext cx="2350254"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368" latinLnBrk="1">
              <a:defRPr/>
            </a:pP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3.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Nhập</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Big Data</a:t>
            </a:r>
            <a:endPar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endParaRPr>
          </a:p>
        </p:txBody>
      </p:sp>
      <p:sp>
        <p:nvSpPr>
          <p:cNvPr id="17" name="텍스트 개체 틀 5">
            <a:extLst>
              <a:ext uri="{FF2B5EF4-FFF2-40B4-BE49-F238E27FC236}">
                <a16:creationId xmlns:a16="http://schemas.microsoft.com/office/drawing/2014/main" id="{69025CEA-83E2-41C7-B92C-F9B435DD5554}"/>
              </a:ext>
            </a:extLst>
          </p:cNvPr>
          <p:cNvSpPr>
            <a:spLocks noGrp="1"/>
          </p:cNvSpPr>
          <p:nvPr>
            <p:ph type="body" sz="quarter" idx="10" hasCustomPrompt="1"/>
          </p:nvPr>
        </p:nvSpPr>
        <p:spPr>
          <a:xfrm>
            <a:off x="850835" y="3044359"/>
            <a:ext cx="8348472" cy="676656"/>
          </a:xfrm>
          <a:prstGeom prst="rect">
            <a:avLst/>
          </a:prstGeom>
        </p:spPr>
        <p:txBody>
          <a:bodyPr anchor="ctr">
            <a:noAutofit/>
          </a:bodyPr>
          <a:lstStyle>
            <a:lvl1pPr marL="0" indent="0">
              <a:lnSpc>
                <a:spcPct val="100000"/>
              </a:lnSpc>
              <a:spcBef>
                <a:spcPts val="0"/>
              </a:spcBef>
              <a:buNone/>
              <a:defRPr sz="3600">
                <a:latin typeface="iCiel Samsung Sharp Sans Bold" pitchFamily="2" charset="0"/>
              </a:defRPr>
            </a:lvl1pPr>
          </a:lstStyle>
          <a:p>
            <a:pPr lvl="0"/>
            <a:r>
              <a:rPr lang="en-US" dirty="0"/>
              <a:t>Main Title</a:t>
            </a:r>
          </a:p>
        </p:txBody>
      </p:sp>
      <p:sp>
        <p:nvSpPr>
          <p:cNvPr id="19" name="텍스트 개체 틀 17">
            <a:extLst>
              <a:ext uri="{FF2B5EF4-FFF2-40B4-BE49-F238E27FC236}">
                <a16:creationId xmlns:a16="http://schemas.microsoft.com/office/drawing/2014/main" id="{0A6D8EE3-5C63-4B07-920D-72B719DC7C8F}"/>
              </a:ext>
            </a:extLst>
          </p:cNvPr>
          <p:cNvSpPr>
            <a:spLocks noGrp="1"/>
          </p:cNvSpPr>
          <p:nvPr>
            <p:ph type="body" sz="quarter" idx="11" hasCustomPrompt="1"/>
          </p:nvPr>
        </p:nvSpPr>
        <p:spPr>
          <a:xfrm>
            <a:off x="850836" y="2718248"/>
            <a:ext cx="5477256" cy="310896"/>
          </a:xfrm>
          <a:prstGeom prst="rect">
            <a:avLst/>
          </a:prstGeom>
        </p:spPr>
        <p:txBody>
          <a:bodyPr anchor="ctr">
            <a:noAutofit/>
          </a:bodyPr>
          <a:lstStyle>
            <a:lvl1pPr marL="0" indent="0">
              <a:lnSpc>
                <a:spcPct val="100000"/>
              </a:lnSpc>
              <a:spcBef>
                <a:spcPts val="0"/>
              </a:spcBef>
              <a:buNone/>
              <a:defRPr lang="en-US" sz="2000" dirty="0">
                <a:solidFill>
                  <a:schemeClr val="bg1">
                    <a:lumMod val="50000"/>
                  </a:schemeClr>
                </a:solidFill>
                <a:latin typeface="iCiel Samsung Sharp Sans Bold" pitchFamily="2" charset="0"/>
              </a:defRPr>
            </a:lvl1pPr>
          </a:lstStyle>
          <a:p>
            <a:pPr lvl="0"/>
            <a:r>
              <a:rPr lang="en-US" dirty="0"/>
              <a:t>Unit no</a:t>
            </a:r>
          </a:p>
        </p:txBody>
      </p:sp>
      <p:sp>
        <p:nvSpPr>
          <p:cNvPr id="9" name="슬라이드 번호 개체 틀 15">
            <a:extLst>
              <a:ext uri="{FF2B5EF4-FFF2-40B4-BE49-F238E27FC236}">
                <a16:creationId xmlns:a16="http://schemas.microsoft.com/office/drawing/2014/main" id="{7732A38B-24D4-4047-BBA8-CB8AFAA1EF3C}"/>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Tree>
    <p:extLst>
      <p:ext uri="{BB962C8B-B14F-4D97-AF65-F5344CB8AC3E}">
        <p14:creationId xmlns:p14="http://schemas.microsoft.com/office/powerpoint/2010/main" val="17619475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Body">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2" y="0"/>
            <a:ext cx="9909172"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613"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직사각형 7">
            <a:extLst>
              <a:ext uri="{FF2B5EF4-FFF2-40B4-BE49-F238E27FC236}">
                <a16:creationId xmlns:a16="http://schemas.microsoft.com/office/drawing/2014/main" id="{AA07D337-B9C3-4E5E-811E-AEFBB17ADEF5}"/>
              </a:ext>
            </a:extLst>
          </p:cNvPr>
          <p:cNvSpPr/>
          <p:nvPr userDrawn="1"/>
        </p:nvSpPr>
        <p:spPr>
          <a:xfrm>
            <a:off x="449612" y="6498002"/>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sp>
        <p:nvSpPr>
          <p:cNvPr id="23" name="텍스트 개체 틀 2">
            <a:extLst>
              <a:ext uri="{FF2B5EF4-FFF2-40B4-BE49-F238E27FC236}">
                <a16:creationId xmlns:a16="http://schemas.microsoft.com/office/drawing/2014/main" id="{3A9C8AAB-57A1-412B-A64C-ED1AF858DDAC}"/>
              </a:ext>
            </a:extLst>
          </p:cNvPr>
          <p:cNvSpPr>
            <a:spLocks noGrp="1"/>
          </p:cNvSpPr>
          <p:nvPr>
            <p:ph type="body" sz="quarter" idx="10" hasCustomPrompt="1"/>
          </p:nvPr>
        </p:nvSpPr>
        <p:spPr>
          <a:xfrm>
            <a:off x="449612" y="447880"/>
            <a:ext cx="5522976" cy="274320"/>
          </a:xfrm>
          <a:prstGeom prst="rect">
            <a:avLst/>
          </a:prstGeom>
        </p:spPr>
        <p:txBody>
          <a:bodyPr lIns="0" tIns="0" rIns="0" bIns="0" anchor="ctr"/>
          <a:lstStyle>
            <a:lvl1pPr marL="0" indent="0">
              <a:lnSpc>
                <a:spcPct val="100000"/>
              </a:lnSpc>
              <a:spcBef>
                <a:spcPts val="0"/>
              </a:spcBef>
              <a:buNone/>
              <a:defRPr sz="1800" b="0">
                <a:solidFill>
                  <a:schemeClr val="bg1"/>
                </a:solidFill>
                <a:latin typeface="iCiel Samsung Sharp Sans Medium" pitchFamily="2" charset="0"/>
              </a:defRPr>
            </a:lvl1pPr>
          </a:lstStyle>
          <a:p>
            <a:pPr lvl="0"/>
            <a:r>
              <a:rPr lang="en-US" dirty="0"/>
              <a:t>Index Text</a:t>
            </a:r>
          </a:p>
        </p:txBody>
      </p:sp>
      <p:sp>
        <p:nvSpPr>
          <p:cNvPr id="26" name="텍스트 개체 틀 2">
            <a:extLst>
              <a:ext uri="{FF2B5EF4-FFF2-40B4-BE49-F238E27FC236}">
                <a16:creationId xmlns:a16="http://schemas.microsoft.com/office/drawing/2014/main" id="{DE49B7A2-0FFE-4D62-9A35-5CB006784148}"/>
              </a:ext>
            </a:extLst>
          </p:cNvPr>
          <p:cNvSpPr>
            <a:spLocks noGrp="1"/>
          </p:cNvSpPr>
          <p:nvPr>
            <p:ph type="body" sz="quarter" idx="11" hasCustomPrompt="1"/>
          </p:nvPr>
        </p:nvSpPr>
        <p:spPr>
          <a:xfrm>
            <a:off x="535872" y="1523052"/>
            <a:ext cx="8796528" cy="493776"/>
          </a:xfrm>
          <a:prstGeom prst="rect">
            <a:avLst/>
          </a:prstGeom>
        </p:spPr>
        <p:txBody>
          <a:bodyPr lIns="0" tIns="0" rIns="0" bIns="0" anchor="ctr"/>
          <a:lstStyle>
            <a:lvl1pPr marL="0" indent="0">
              <a:lnSpc>
                <a:spcPct val="100000"/>
              </a:lnSpc>
              <a:spcBef>
                <a:spcPts val="0"/>
              </a:spcBef>
              <a:buNone/>
              <a:defRPr sz="3200">
                <a:solidFill>
                  <a:srgbClr val="131313"/>
                </a:solidFill>
                <a:latin typeface="iCiel Samsung Sharp Sans Bold" pitchFamily="2" charset="0"/>
              </a:defRPr>
            </a:lvl1pPr>
          </a:lstStyle>
          <a:p>
            <a:pPr lvl="0"/>
            <a:r>
              <a:rPr lang="en-US" dirty="0"/>
              <a:t>Header 1</a:t>
            </a:r>
          </a:p>
        </p:txBody>
      </p:sp>
      <p:sp>
        <p:nvSpPr>
          <p:cNvPr id="33" name="텍스트 개체 틀 5">
            <a:extLst>
              <a:ext uri="{FF2B5EF4-FFF2-40B4-BE49-F238E27FC236}">
                <a16:creationId xmlns:a16="http://schemas.microsoft.com/office/drawing/2014/main" id="{05927D48-3D9A-47A5-BA41-F3AEE3811D7C}"/>
              </a:ext>
            </a:extLst>
          </p:cNvPr>
          <p:cNvSpPr>
            <a:spLocks noGrp="1"/>
          </p:cNvSpPr>
          <p:nvPr>
            <p:ph type="body" sz="quarter" idx="13" hasCustomPrompt="1"/>
          </p:nvPr>
        </p:nvSpPr>
        <p:spPr>
          <a:xfrm>
            <a:off x="8676000" y="482199"/>
            <a:ext cx="792000" cy="244800"/>
          </a:xfrm>
          <a:prstGeom prst="rect">
            <a:avLst/>
          </a:prstGeom>
        </p:spPr>
        <p:txBody>
          <a:bodyPr lIns="0" tIns="0" rIns="0" bIns="0"/>
          <a:lstStyle>
            <a:lvl1pPr marL="0" indent="0" algn="r">
              <a:lnSpc>
                <a:spcPct val="100000"/>
              </a:lnSpc>
              <a:spcBef>
                <a:spcPts val="0"/>
              </a:spcBef>
              <a:buNone/>
              <a:defRPr sz="1600">
                <a:solidFill>
                  <a:schemeClr val="bg1">
                    <a:lumMod val="85000"/>
                  </a:schemeClr>
                </a:solidFill>
                <a:latin typeface="iCiel Samsung Sharp Sans Medium" pitchFamily="2" charset="0"/>
              </a:defRPr>
            </a:lvl1pPr>
          </a:lstStyle>
          <a:p>
            <a:pPr lvl="0"/>
            <a:r>
              <a:rPr lang="en-US" dirty="0"/>
              <a:t>UNIT</a:t>
            </a:r>
          </a:p>
        </p:txBody>
      </p:sp>
      <p:sp>
        <p:nvSpPr>
          <p:cNvPr id="8" name="텍스트 개체 틀 7">
            <a:extLst>
              <a:ext uri="{FF2B5EF4-FFF2-40B4-BE49-F238E27FC236}">
                <a16:creationId xmlns:a16="http://schemas.microsoft.com/office/drawing/2014/main" id="{AB1162E7-A596-44B0-94F2-0B4AB35A2012}"/>
              </a:ext>
            </a:extLst>
          </p:cNvPr>
          <p:cNvSpPr>
            <a:spLocks noGrp="1"/>
          </p:cNvSpPr>
          <p:nvPr>
            <p:ph type="body" sz="quarter" idx="15" hasCustomPrompt="1"/>
          </p:nvPr>
        </p:nvSpPr>
        <p:spPr>
          <a:xfrm>
            <a:off x="535872" y="2226568"/>
            <a:ext cx="8796528" cy="914400"/>
          </a:xfrm>
          <a:prstGeom prst="rect">
            <a:avLst/>
          </a:prstGeom>
        </p:spPr>
        <p:txBody>
          <a:bodyPr lIns="0" tIns="0" rIns="0" bIns="0"/>
          <a:lstStyle>
            <a:lvl1pPr marL="177800" indent="-177800">
              <a:lnSpc>
                <a:spcPts val="1800"/>
              </a:lnSpc>
              <a:spcBef>
                <a:spcPts val="1000"/>
              </a:spcBef>
              <a:buFontTx/>
              <a:buBlip>
                <a:blip r:embed="rId3"/>
              </a:buBlip>
              <a:defRPr kumimoji="1" lang="en-US" altLang="ko-KR" sz="1400" kern="1200" smtClean="0">
                <a:solidFill>
                  <a:prstClr val="black">
                    <a:lumMod val="85000"/>
                    <a:lumOff val="15000"/>
                  </a:prstClr>
                </a:solidFill>
                <a:latin typeface="SamsungOne-400" panose="020B0503030303020204" pitchFamily="34" charset="0"/>
                <a:ea typeface="SamsungOne-400" panose="020B0503030303020204" pitchFamily="34" charset="0"/>
                <a:cs typeface="+mn-cs"/>
              </a:defRPr>
            </a:lvl1pPr>
            <a:lvl2pPr marL="360363" indent="-182563">
              <a:lnSpc>
                <a:spcPts val="1800"/>
              </a:lnSpc>
              <a:spcBef>
                <a:spcPts val="500"/>
              </a:spcBef>
              <a:buSzPct val="80000"/>
              <a:buFontTx/>
              <a:buBlip>
                <a:blip r:embed="rId4"/>
              </a:buBlip>
              <a:tabLst>
                <a:tab pos="447675" algn="l"/>
              </a:tabLst>
              <a:defRPr lang="en-US" altLang="ko-KR" sz="1300" kern="1200" dirty="0" smtClean="0">
                <a:solidFill>
                  <a:prstClr val="black">
                    <a:lumMod val="85000"/>
                    <a:lumOff val="15000"/>
                  </a:prstClr>
                </a:solidFill>
                <a:latin typeface="SamsungOne-400" panose="020B0503030303020204" pitchFamily="34" charset="0"/>
                <a:ea typeface="SamsungOne-400" panose="020B0503030303020204" pitchFamily="34" charset="0"/>
                <a:cs typeface="+mn-cs"/>
              </a:defRPr>
            </a:lvl2pPr>
          </a:lstStyle>
          <a:p>
            <a:pPr lvl="0"/>
            <a:r>
              <a:rPr lang="en-US" altLang="ko-KR" dirty="0"/>
              <a:t>text</a:t>
            </a:r>
          </a:p>
          <a:p>
            <a:pPr lvl="1"/>
            <a:r>
              <a:rPr lang="en-US" altLang="ko-KR" dirty="0"/>
              <a:t>text</a:t>
            </a:r>
          </a:p>
          <a:p>
            <a:pPr lvl="1"/>
            <a:endParaRPr lang="en-US" altLang="ko-KR" dirty="0"/>
          </a:p>
          <a:p>
            <a:pPr marL="628650" lvl="1" indent="-207963" algn="l" defTabSz="844083" rtl="0" eaLnBrk="1" latinLnBrk="1" hangingPunct="1">
              <a:lnSpc>
                <a:spcPct val="90000"/>
              </a:lnSpc>
              <a:spcBef>
                <a:spcPts val="462"/>
              </a:spcBef>
              <a:buSzPct val="90000"/>
              <a:buFontTx/>
              <a:buBlip>
                <a:blip r:embed="rId5"/>
              </a:buBlip>
            </a:pPr>
            <a:endParaRPr lang="en-US" altLang="ko-KR" dirty="0"/>
          </a:p>
          <a:p>
            <a:pPr lvl="1"/>
            <a:endParaRPr lang="ko-KR" altLang="en-US" dirty="0"/>
          </a:p>
        </p:txBody>
      </p:sp>
      <p:sp>
        <p:nvSpPr>
          <p:cNvPr id="11" name="슬라이드 번호 개체 틀 15">
            <a:extLst>
              <a:ext uri="{FF2B5EF4-FFF2-40B4-BE49-F238E27FC236}">
                <a16:creationId xmlns:a16="http://schemas.microsoft.com/office/drawing/2014/main" id="{4DA974B5-3841-4464-92CE-7196693DBB48}"/>
              </a:ext>
            </a:extLst>
          </p:cNvPr>
          <p:cNvSpPr txBox="1">
            <a:spLocks/>
          </p:cNvSpPr>
          <p:nvPr userDrawn="1"/>
        </p:nvSpPr>
        <p:spPr>
          <a:xfrm>
            <a:off x="6849055" y="6498002"/>
            <a:ext cx="2350254"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368" latinLnBrk="1">
              <a:defRPr/>
            </a:pP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3.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Nhập</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Big Data</a:t>
            </a:r>
            <a:endPar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endParaRPr>
          </a:p>
        </p:txBody>
      </p:sp>
      <p:sp>
        <p:nvSpPr>
          <p:cNvPr id="16" name="슬라이드 번호 개체 틀 15">
            <a:extLst>
              <a:ext uri="{FF2B5EF4-FFF2-40B4-BE49-F238E27FC236}">
                <a16:creationId xmlns:a16="http://schemas.microsoft.com/office/drawing/2014/main" id="{1C4FE4C4-B7AF-4AA9-9E54-5647A0C5E3C0}"/>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Tree>
    <p:extLst>
      <p:ext uri="{BB962C8B-B14F-4D97-AF65-F5344CB8AC3E}">
        <p14:creationId xmlns:p14="http://schemas.microsoft.com/office/powerpoint/2010/main" val="503662591"/>
      </p:ext>
    </p:extLst>
  </p:cSld>
  <p:clrMapOvr>
    <a:masterClrMapping/>
  </p:clrMapOvr>
  <p:extLst>
    <p:ext uri="{DCECCB84-F9BA-43D5-87BE-67443E8EF086}">
      <p15:sldGuideLst xmlns:p15="http://schemas.microsoft.com/office/powerpoint/2012/main">
        <p15:guide id="1" orient="horz" pos="1407">
          <p15:clr>
            <a:srgbClr val="FBAE40"/>
          </p15:clr>
        </p15:guide>
        <p15:guide id="2" pos="330">
          <p15:clr>
            <a:srgbClr val="FBAE40"/>
          </p15:clr>
        </p15:guide>
        <p15:guide id="3" pos="5887">
          <p15:clr>
            <a:srgbClr val="FBAE40"/>
          </p15:clr>
        </p15:guide>
        <p15:guide id="4" orient="horz" pos="1593">
          <p15:clr>
            <a:srgbClr val="FBAE40"/>
          </p15:clr>
        </p15:guide>
        <p15:guide id="5" orient="horz" pos="2795">
          <p15:clr>
            <a:srgbClr val="FBAE40"/>
          </p15:clr>
        </p15:guide>
        <p15:guide id="6" orient="horz" pos="3952">
          <p15:clr>
            <a:srgbClr val="FBAE40"/>
          </p15:clr>
        </p15:guide>
        <p15:guide id="7" orient="horz" pos="95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613"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503321"/>
            <a:ext cx="614036" cy="1278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844053"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831"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844053" rtl="0" eaLnBrk="1" fontAlgn="auto" latinLnBrk="1" hangingPunct="1">
                <a:lnSpc>
                  <a:spcPct val="100000"/>
                </a:lnSpc>
                <a:spcBef>
                  <a:spcPts val="0"/>
                </a:spcBef>
                <a:spcAft>
                  <a:spcPts val="0"/>
                </a:spcAft>
                <a:buClrTx/>
                <a:buSzTx/>
                <a:buFontTx/>
                <a:buNone/>
                <a:tabLst/>
                <a:defRPr/>
              </a:pPr>
              <a:t>‹#›</a:t>
            </a:fld>
            <a:endParaRPr lang="en-US" altLang="ko-KR" sz="831"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612" y="6498002"/>
            <a:ext cx="2889714" cy="156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015"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sp>
        <p:nvSpPr>
          <p:cNvPr id="15"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6849054" y="6505694"/>
            <a:ext cx="2350254"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368" latinLnBrk="1">
              <a:defRPr/>
            </a:pPr>
            <a:r>
              <a:rPr lang="en-US" altLang="ko-KR" sz="8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8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3. </a:t>
            </a:r>
            <a:r>
              <a:rPr lang="en-US" altLang="ko-KR" sz="8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Nhập</a:t>
            </a:r>
            <a:r>
              <a:rPr lang="en-US" altLang="ko-KR" sz="8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Big Data</a:t>
            </a:r>
            <a:endParaRPr lang="en-US" altLang="ko-KR" sz="8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endParaRPr>
          </a:p>
        </p:txBody>
      </p:sp>
    </p:spTree>
    <p:extLst>
      <p:ext uri="{BB962C8B-B14F-4D97-AF65-F5344CB8AC3E}">
        <p14:creationId xmlns:p14="http://schemas.microsoft.com/office/powerpoint/2010/main" val="2040374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able of Contents2">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spTree>
    <p:extLst>
      <p:ext uri="{BB962C8B-B14F-4D97-AF65-F5344CB8AC3E}">
        <p14:creationId xmlns:p14="http://schemas.microsoft.com/office/powerpoint/2010/main" val="2937890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sp>
        <p:nvSpPr>
          <p:cNvPr id="15"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6849053" y="6498000"/>
            <a:ext cx="2350254"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368" latinLnBrk="1">
              <a:defRPr/>
            </a:pP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3.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Nhập</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Big Data</a:t>
            </a:r>
            <a:endPar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endParaRPr>
          </a:p>
        </p:txBody>
      </p:sp>
    </p:spTree>
    <p:extLst>
      <p:ext uri="{BB962C8B-B14F-4D97-AF65-F5344CB8AC3E}">
        <p14:creationId xmlns:p14="http://schemas.microsoft.com/office/powerpoint/2010/main" val="3695218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ody">
    <p:spTree>
      <p:nvGrpSpPr>
        <p:cNvPr id="1" name=""/>
        <p:cNvGrpSpPr/>
        <p:nvPr/>
      </p:nvGrpSpPr>
      <p:grpSpPr>
        <a:xfrm>
          <a:off x="0" y="0"/>
          <a:ext cx="0" cy="0"/>
          <a:chOff x="0" y="0"/>
          <a:chExt cx="0" cy="0"/>
        </a:xfrm>
      </p:grpSpPr>
      <p:cxnSp>
        <p:nvCxnSpPr>
          <p:cNvPr id="10" name="직선 연결선 9">
            <a:extLst>
              <a:ext uri="{FF2B5EF4-FFF2-40B4-BE49-F238E27FC236}">
                <a16:creationId xmlns:a16="http://schemas.microsoft.com/office/drawing/2014/main"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cxnSp>
        <p:nvCxnSpPr>
          <p:cNvPr id="7" name="직선 연결선 6"/>
          <p:cNvCxnSpPr/>
          <p:nvPr userDrawn="1"/>
        </p:nvCxnSpPr>
        <p:spPr>
          <a:xfrm>
            <a:off x="449612" y="900000"/>
            <a:ext cx="9003600" cy="0"/>
          </a:xfrm>
          <a:prstGeom prst="line">
            <a:avLst/>
          </a:prstGeom>
          <a:ln w="15875">
            <a:solidFill>
              <a:srgbClr val="0924A5"/>
            </a:solidFill>
          </a:ln>
        </p:spPr>
        <p:style>
          <a:lnRef idx="1">
            <a:schemeClr val="accent1"/>
          </a:lnRef>
          <a:fillRef idx="0">
            <a:schemeClr val="accent1"/>
          </a:fillRef>
          <a:effectRef idx="0">
            <a:schemeClr val="accent1"/>
          </a:effectRef>
          <a:fontRef idx="minor">
            <a:schemeClr val="tx1"/>
          </a:fontRef>
        </p:style>
      </p:cxnSp>
      <p:sp>
        <p:nvSpPr>
          <p:cNvPr id="8"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6849053" y="6498000"/>
            <a:ext cx="2350254"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368" latinLnBrk="1">
              <a:defRPr/>
            </a:pP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3.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Nhập</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Big Data</a:t>
            </a:r>
            <a:endPar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endParaRPr>
          </a:p>
        </p:txBody>
      </p:sp>
    </p:spTree>
    <p:extLst>
      <p:ext uri="{BB962C8B-B14F-4D97-AF65-F5344CB8AC3E}">
        <p14:creationId xmlns:p14="http://schemas.microsoft.com/office/powerpoint/2010/main" val="3199337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last">
    <p:spTree>
      <p:nvGrpSpPr>
        <p:cNvPr id="1" name=""/>
        <p:cNvGrpSpPr/>
        <p:nvPr/>
      </p:nvGrpSpPr>
      <p:grpSpPr>
        <a:xfrm>
          <a:off x="0" y="0"/>
          <a:ext cx="0" cy="0"/>
          <a:chOff x="0" y="0"/>
          <a:chExt cx="0" cy="0"/>
        </a:xfrm>
      </p:grpSpPr>
      <p:pic>
        <p:nvPicPr>
          <p:cNvPr id="6" name="그림 2">
            <a:extLst>
              <a:ext uri="{FF2B5EF4-FFF2-40B4-BE49-F238E27FC236}">
                <a16:creationId xmlns:a16="http://schemas.microsoft.com/office/drawing/2014/main" id="{C441AFAB-5BBF-465C-B7A8-FED86E6261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395"/>
            <a:ext cx="9902825" cy="6853605"/>
          </a:xfrm>
          <a:prstGeom prst="rect">
            <a:avLst/>
          </a:prstGeom>
        </p:spPr>
      </p:pic>
      <p:sp>
        <p:nvSpPr>
          <p:cNvPr id="2" name="직사각형 1"/>
          <p:cNvSpPr/>
          <p:nvPr userDrawn="1"/>
        </p:nvSpPr>
        <p:spPr>
          <a:xfrm>
            <a:off x="1" y="0"/>
            <a:ext cx="9902825" cy="6858000"/>
          </a:xfrm>
          <a:prstGeom prst="rect">
            <a:avLst/>
          </a:prstGeom>
          <a:solidFill>
            <a:srgbClr val="1428A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60" dirty="0"/>
          </a:p>
        </p:txBody>
      </p:sp>
      <p:sp>
        <p:nvSpPr>
          <p:cNvPr id="7" name="직사각형 6">
            <a:extLst>
              <a:ext uri="{FF2B5EF4-FFF2-40B4-BE49-F238E27FC236}">
                <a16:creationId xmlns:a16="http://schemas.microsoft.com/office/drawing/2014/main" id="{782B242C-8600-47F0-98D5-6EA512C41BF2}"/>
              </a:ext>
            </a:extLst>
          </p:cNvPr>
          <p:cNvSpPr/>
          <p:nvPr userDrawn="1"/>
        </p:nvSpPr>
        <p:spPr>
          <a:xfrm>
            <a:off x="449612" y="5677031"/>
            <a:ext cx="9003600" cy="730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white"/>
                </a:solidFill>
                <a:effectLst/>
                <a:uLnTx/>
                <a:uFillTx/>
                <a:latin typeface="SamsungOne-400C" panose="020B0506030303020204" pitchFamily="34" charset="0"/>
                <a:ea typeface="SamsungOne-400" panose="020B0503030303020204" pitchFamily="34" charset="0"/>
                <a:cs typeface="+mn-cs"/>
              </a:rPr>
              <a:t>ⓒ</a:t>
            </a:r>
            <a:r>
              <a:rPr kumimoji="0" lang="en-US" altLang="ko-KR" sz="1000" b="0" i="0" u="none" strike="noStrike" kern="1200" cap="none" spc="0" normalizeH="0" baseline="0" noProof="0" dirty="0">
                <a:ln>
                  <a:noFill/>
                </a:ln>
                <a:solidFill>
                  <a:prstClr val="white"/>
                </a:solidFill>
                <a:effectLst/>
                <a:uLnTx/>
                <a:uFillTx/>
                <a:latin typeface="SamsungOne-400C" panose="020B0506030303020204" pitchFamily="34" charset="0"/>
                <a:ea typeface="SamsungOne-400C" panose="020B0506030303020204" pitchFamily="34" charset="0"/>
                <a:cs typeface="+mn-cs"/>
              </a:rPr>
              <a:t>2021 SAMSUNG. All rights reserved.</a:t>
            </a:r>
          </a:p>
          <a:p>
            <a:pPr marL="0" marR="0" lvl="0" indent="0" algn="l" defTabSz="914400" rtl="0" eaLnBrk="1" fontAlgn="auto" latinLnBrk="1" hangingPunct="1">
              <a:lnSpc>
                <a:spcPct val="100000"/>
              </a:lnSpc>
              <a:spcBef>
                <a:spcPts val="6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400C" panose="020B0506030303020204" pitchFamily="34" charset="0"/>
                <a:ea typeface="SamsungOne-400C" panose="020B0506030303020204" pitchFamily="34" charset="0"/>
                <a:cs typeface="+mn-cs"/>
              </a:rPr>
              <a:t>Samsung Electronics Corporate Citizenship Office holds the copyright of book.</a:t>
            </a:r>
          </a:p>
          <a:p>
            <a:pPr marL="0" marR="0" lvl="0" indent="0" algn="l" defTabSz="914400" rtl="0" eaLnBrk="1" fontAlgn="auto" latinLnBrk="1" hangingPunct="1">
              <a:lnSpc>
                <a:spcPct val="100000"/>
              </a:lnSpc>
              <a:spcBef>
                <a:spcPts val="3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400C" panose="020B0506030303020204" pitchFamily="34" charset="0"/>
                <a:ea typeface="SamsungOne-400C" panose="020B0506030303020204" pitchFamily="34" charset="0"/>
                <a:cs typeface="+mn-cs"/>
              </a:rPr>
              <a:t>This book is a literary property protected by copyright law so reprint and reproduction without permission are prohibited.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400C" panose="020B0506030303020204" pitchFamily="34" charset="0"/>
                <a:ea typeface="SamsungOne-400C" panose="020B0506030303020204" pitchFamily="34" charset="0"/>
                <a:cs typeface="+mn-cs"/>
              </a:rPr>
              <a:t>To use this book other than the curriculum of Samsung innovation Campus or to use the entire or part of this book, you must receive written consent from copyright holder.</a:t>
            </a:r>
          </a:p>
        </p:txBody>
      </p:sp>
      <p:pic>
        <p:nvPicPr>
          <p:cNvPr id="10" name="그림 3">
            <a:extLst>
              <a:ext uri="{FF2B5EF4-FFF2-40B4-BE49-F238E27FC236}">
                <a16:creationId xmlns:a16="http://schemas.microsoft.com/office/drawing/2014/main" id="{A977D3D7-ABF1-4BDD-B1E5-CCA79CC8184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13012" y="3022951"/>
            <a:ext cx="2476800" cy="812098"/>
          </a:xfrm>
          <a:prstGeom prst="rect">
            <a:avLst/>
          </a:prstGeom>
        </p:spPr>
      </p:pic>
      <p:sp>
        <p:nvSpPr>
          <p:cNvPr id="9"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612" y="450000"/>
            <a:ext cx="129098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p:spPr>
        <p:txBody>
          <a:bodyPr vert="horz" wrap="square" lIns="91440" tIns="45720" rIns="91440" bIns="45720" numCol="1" anchor="t" anchorCtr="0" compatLnSpc="1">
            <a:prstTxWarp prst="textNoShape">
              <a:avLst/>
            </a:prstTxWarp>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1960" noProof="0" dirty="0"/>
          </a:p>
        </p:txBody>
      </p:sp>
    </p:spTree>
    <p:extLst>
      <p:ext uri="{BB962C8B-B14F-4D97-AF65-F5344CB8AC3E}">
        <p14:creationId xmlns:p14="http://schemas.microsoft.com/office/powerpoint/2010/main" val="3793921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Body">
    <p:bg>
      <p:bgPr>
        <a:solidFill>
          <a:schemeClr val="bg1">
            <a:lumMod val="95000"/>
          </a:schemeClr>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sp>
        <p:nvSpPr>
          <p:cNvPr id="5"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612" y="450000"/>
            <a:ext cx="1282433"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40" tIns="45720" rIns="91440" bIns="45720" numCol="1" anchor="t" anchorCtr="0" compatLnSpc="1">
            <a:prstTxWarp prst="textNoShape">
              <a:avLst/>
            </a:prstTxWarp>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1960" noProof="0" dirty="0"/>
          </a:p>
        </p:txBody>
      </p:sp>
      <p:pic>
        <p:nvPicPr>
          <p:cNvPr id="8" name="그림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6998" y="6141164"/>
            <a:ext cx="1372004" cy="450000"/>
          </a:xfrm>
          <a:prstGeom prst="rect">
            <a:avLst/>
          </a:prstGeom>
        </p:spPr>
      </p:pic>
    </p:spTree>
    <p:extLst>
      <p:ext uri="{BB962C8B-B14F-4D97-AF65-F5344CB8AC3E}">
        <p14:creationId xmlns:p14="http://schemas.microsoft.com/office/powerpoint/2010/main" val="1358034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sp>
        <p:nvSpPr>
          <p:cNvPr id="6"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612" y="450000"/>
            <a:ext cx="1282433"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40" tIns="45720" rIns="91440" bIns="45720" numCol="1" anchor="t" anchorCtr="0" compatLnSpc="1">
            <a:prstTxWarp prst="textNoShape">
              <a:avLst/>
            </a:prstTxWarp>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1960" noProof="0" dirty="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6998" y="6141164"/>
            <a:ext cx="1372004" cy="450000"/>
          </a:xfrm>
          <a:prstGeom prst="rect">
            <a:avLst/>
          </a:prstGeom>
        </p:spPr>
      </p:pic>
    </p:spTree>
    <p:extLst>
      <p:ext uri="{BB962C8B-B14F-4D97-AF65-F5344CB8AC3E}">
        <p14:creationId xmlns:p14="http://schemas.microsoft.com/office/powerpoint/2010/main" val="335275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sp>
        <p:nvSpPr>
          <p:cNvPr id="6"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612" y="450000"/>
            <a:ext cx="1282433"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84406" tIns="42203" rIns="84406" bIns="42203" numCol="1" anchor="t" anchorCtr="0" compatLnSpc="1">
            <a:prstTxWarp prst="textNoShape">
              <a:avLst/>
            </a:prstTxWarp>
            <a:scene3d>
              <a:camera prst="orthographicFront"/>
              <a:lightRig rig="threePt" dir="t"/>
            </a:scene3d>
            <a:sp3d>
              <a:bevelT w="0" h="6350"/>
            </a:sp3d>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ko-KR" altLang="en-US" sz="1809" noProof="0" dirty="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6999" y="6141164"/>
            <a:ext cx="1372004" cy="450000"/>
          </a:xfrm>
          <a:prstGeom prst="rect">
            <a:avLst/>
          </a:prstGeom>
        </p:spPr>
      </p:pic>
      <p:sp>
        <p:nvSpPr>
          <p:cNvPr id="5" name="직사각형 133">
            <a:extLst>
              <a:ext uri="{FF2B5EF4-FFF2-40B4-BE49-F238E27FC236}">
                <a16:creationId xmlns:a16="http://schemas.microsoft.com/office/drawing/2014/main" id="{CC1F6A50-BBC0-462D-8DA9-7C7FC38270A1}"/>
              </a:ext>
            </a:extLst>
          </p:cNvPr>
          <p:cNvSpPr/>
          <p:nvPr userDrawn="1"/>
        </p:nvSpPr>
        <p:spPr>
          <a:xfrm>
            <a:off x="720000" y="1710000"/>
            <a:ext cx="8366984" cy="2215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defTabSz="844083" latinLnBrk="1"/>
            <a:r>
              <a:rPr lang="en-US" altLang="ko-KR" sz="4800" dirty="0">
                <a:solidFill>
                  <a:schemeClr val="tx1"/>
                </a:solidFill>
                <a:latin typeface="iCiel Samsung Sharp Sans Bold" pitchFamily="2" charset="0"/>
                <a:ea typeface="Samsung Sharp Sans Regular" pitchFamily="2" charset="0"/>
                <a:cs typeface="Samsung Sharp Sans Regular" pitchFamily="2" charset="0"/>
              </a:rPr>
              <a:t>Samsung </a:t>
            </a:r>
          </a:p>
          <a:p>
            <a:pPr lvl="0" defTabSz="844083" latinLnBrk="1"/>
            <a:r>
              <a:rPr lang="en-US" altLang="ko-KR" sz="4800" dirty="0">
                <a:solidFill>
                  <a:schemeClr val="tx1"/>
                </a:solidFill>
                <a:latin typeface="iCiel Samsung Sharp Sans Bold" pitchFamily="2" charset="0"/>
                <a:ea typeface="Samsung Sharp Sans Regular" pitchFamily="2" charset="0"/>
                <a:cs typeface="Samsung Sharp Sans Regular" pitchFamily="2" charset="0"/>
              </a:rPr>
              <a:t>Innovation </a:t>
            </a:r>
          </a:p>
          <a:p>
            <a:pPr lvl="0" defTabSz="844083" latinLnBrk="1"/>
            <a:r>
              <a:rPr lang="en-US" altLang="ko-KR" sz="4800" dirty="0">
                <a:solidFill>
                  <a:schemeClr val="tx1"/>
                </a:solidFill>
                <a:latin typeface="iCiel Samsung Sharp Sans Bold" pitchFamily="2" charset="0"/>
                <a:ea typeface="Samsung Sharp Sans Regular" pitchFamily="2" charset="0"/>
                <a:cs typeface="Samsung Sharp Sans Regular" pitchFamily="2" charset="0"/>
              </a:rPr>
              <a:t>Campus</a:t>
            </a:r>
          </a:p>
        </p:txBody>
      </p:sp>
      <p:sp>
        <p:nvSpPr>
          <p:cNvPr id="7" name="직사각형 133">
            <a:extLst>
              <a:ext uri="{FF2B5EF4-FFF2-40B4-BE49-F238E27FC236}">
                <a16:creationId xmlns:a16="http://schemas.microsoft.com/office/drawing/2014/main" id="{02AEFB84-D8D5-4B1A-B2DF-5F3512A32AE4}"/>
              </a:ext>
            </a:extLst>
          </p:cNvPr>
          <p:cNvSpPr/>
          <p:nvPr userDrawn="1"/>
        </p:nvSpPr>
        <p:spPr>
          <a:xfrm>
            <a:off x="990000" y="4320002"/>
            <a:ext cx="583252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844083" latinLnBrk="1">
              <a:defRPr/>
            </a:pPr>
            <a:r>
              <a:rPr lang="en-US" altLang="ko-KR" sz="2400" dirty="0" err="1">
                <a:solidFill>
                  <a:srgbClr val="1428A0"/>
                </a:solidFill>
                <a:latin typeface="iCiel Samsung Sharp Sans Bold" pitchFamily="2" charset="0"/>
                <a:ea typeface="Samsung Sharp Sans Regular" pitchFamily="2" charset="0"/>
                <a:cs typeface="Samsung Sharp Sans Regular" pitchFamily="2" charset="0"/>
              </a:rPr>
              <a:t>Khóa</a:t>
            </a:r>
            <a:r>
              <a:rPr lang="en-US" altLang="ko-KR" sz="2400" baseline="0" dirty="0">
                <a:solidFill>
                  <a:srgbClr val="1428A0"/>
                </a:solidFill>
                <a:latin typeface="iCiel Samsung Sharp Sans Bold" pitchFamily="2" charset="0"/>
                <a:ea typeface="Samsung Sharp Sans Regular" pitchFamily="2" charset="0"/>
                <a:cs typeface="Samsung Sharp Sans Regular" pitchFamily="2" charset="0"/>
              </a:rPr>
              <a:t> </a:t>
            </a:r>
            <a:r>
              <a:rPr lang="en-US" altLang="ko-KR" sz="2400" baseline="0" dirty="0" err="1">
                <a:solidFill>
                  <a:srgbClr val="1428A0"/>
                </a:solidFill>
                <a:latin typeface="iCiel Samsung Sharp Sans Bold" pitchFamily="2" charset="0"/>
                <a:ea typeface="Samsung Sharp Sans Regular" pitchFamily="2" charset="0"/>
                <a:cs typeface="Samsung Sharp Sans Regular" pitchFamily="2" charset="0"/>
              </a:rPr>
              <a:t>học</a:t>
            </a:r>
            <a:r>
              <a:rPr lang="en-US" altLang="ko-KR" sz="2400" dirty="0">
                <a:solidFill>
                  <a:srgbClr val="1428A0"/>
                </a:solidFill>
                <a:latin typeface="iCiel Samsung Sharp Sans Bold" pitchFamily="2" charset="0"/>
                <a:ea typeface="Samsung Sharp Sans Regular" pitchFamily="2" charset="0"/>
                <a:cs typeface="Samsung Sharp Sans Regular" pitchFamily="2" charset="0"/>
              </a:rPr>
              <a:t> Big Data</a:t>
            </a:r>
            <a:endParaRPr lang="ko-KR" altLang="en-US" sz="2400" dirty="0">
              <a:solidFill>
                <a:srgbClr val="1428A0"/>
              </a:solidFill>
              <a:latin typeface="iCiel Samsung Sharp Sans Bold" pitchFamily="2" charset="0"/>
              <a:ea typeface="Samsung Sharp Sans Regular" pitchFamily="2" charset="0"/>
              <a:cs typeface="Samsung Sharp Sans Regular" pitchFamily="2" charset="0"/>
            </a:endParaRPr>
          </a:p>
        </p:txBody>
      </p:sp>
      <p:sp>
        <p:nvSpPr>
          <p:cNvPr id="8" name="직사각형 7">
            <a:extLst>
              <a:ext uri="{FF2B5EF4-FFF2-40B4-BE49-F238E27FC236}">
                <a16:creationId xmlns:a16="http://schemas.microsoft.com/office/drawing/2014/main" id="{7EBFF305-BFA3-4CAF-A314-24C4D6B4F65B}"/>
              </a:ext>
            </a:extLst>
          </p:cNvPr>
          <p:cNvSpPr/>
          <p:nvPr userDrawn="1"/>
        </p:nvSpPr>
        <p:spPr>
          <a:xfrm>
            <a:off x="724689" y="4320000"/>
            <a:ext cx="54000" cy="360000"/>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22041">
              <a:defRPr/>
            </a:pPr>
            <a:endParaRPr lang="ko-KR" altLang="en-US" dirty="0">
              <a:solidFill>
                <a:prstClr val="white"/>
              </a:solidFill>
              <a:latin typeface="SamsungOne-400" panose="020B0503030303020204" pitchFamily="34" charset="0"/>
              <a:ea typeface="SamsungOneKorean 400" panose="020B0503030303020204" pitchFamily="50" charset="-127"/>
            </a:endParaRPr>
          </a:p>
        </p:txBody>
      </p:sp>
    </p:spTree>
    <p:extLst>
      <p:ext uri="{BB962C8B-B14F-4D97-AF65-F5344CB8AC3E}">
        <p14:creationId xmlns:p14="http://schemas.microsoft.com/office/powerpoint/2010/main" val="2486435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HAPTER">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sp>
        <p:nvSpPr>
          <p:cNvPr id="15" name="텍스트 개체 틀 3">
            <a:extLst>
              <a:ext uri="{FF2B5EF4-FFF2-40B4-BE49-F238E27FC236}">
                <a16:creationId xmlns:a16="http://schemas.microsoft.com/office/drawing/2014/main" id="{AC93F9AC-4BB5-4E2D-8093-19270B267164}"/>
              </a:ext>
            </a:extLst>
          </p:cNvPr>
          <p:cNvSpPr>
            <a:spLocks noGrp="1"/>
          </p:cNvSpPr>
          <p:nvPr>
            <p:ph type="body" sz="quarter" idx="10" hasCustomPrompt="1"/>
          </p:nvPr>
        </p:nvSpPr>
        <p:spPr>
          <a:xfrm>
            <a:off x="985323" y="2524714"/>
            <a:ext cx="4617720" cy="1329932"/>
          </a:xfrm>
          <a:prstGeom prst="rect">
            <a:avLst/>
          </a:prstGeom>
        </p:spPr>
        <p:txBody>
          <a:bodyPr anchor="t">
            <a:noAutofit/>
          </a:bodyPr>
          <a:lstStyle>
            <a:lvl1pPr marL="0" indent="0">
              <a:lnSpc>
                <a:spcPct val="100000"/>
              </a:lnSpc>
              <a:spcBef>
                <a:spcPts val="0"/>
              </a:spcBef>
              <a:buNone/>
              <a:defRPr sz="4400">
                <a:latin typeface="iCiel Samsung Sharp Sans Bold" pitchFamily="2" charset="0"/>
              </a:defRPr>
            </a:lvl1pPr>
          </a:lstStyle>
          <a:p>
            <a:pPr lvl="0"/>
            <a:r>
              <a:rPr lang="en-US" dirty="0"/>
              <a:t>Title 1</a:t>
            </a:r>
          </a:p>
          <a:p>
            <a:pPr lvl="0"/>
            <a:r>
              <a:rPr lang="en-US" dirty="0"/>
              <a:t>Title 2</a:t>
            </a:r>
          </a:p>
        </p:txBody>
      </p:sp>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614"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503323"/>
            <a:ext cx="614036" cy="1278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844053"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831"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844053" rtl="0" eaLnBrk="1" fontAlgn="auto" latinLnBrk="1" hangingPunct="1">
                <a:lnSpc>
                  <a:spcPct val="100000"/>
                </a:lnSpc>
                <a:spcBef>
                  <a:spcPts val="0"/>
                </a:spcBef>
                <a:spcAft>
                  <a:spcPts val="0"/>
                </a:spcAft>
                <a:buClrTx/>
                <a:buSzTx/>
                <a:buFontTx/>
                <a:buNone/>
                <a:tabLst/>
                <a:defRPr/>
              </a:pPr>
              <a:t>‹#›</a:t>
            </a:fld>
            <a:endParaRPr lang="en-US" altLang="ko-KR" sz="831"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612" y="6498004"/>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sp>
        <p:nvSpPr>
          <p:cNvPr id="9" name="직사각형 8">
            <a:extLst>
              <a:ext uri="{FF2B5EF4-FFF2-40B4-BE49-F238E27FC236}">
                <a16:creationId xmlns:a16="http://schemas.microsoft.com/office/drawing/2014/main" id="{978045EE-4149-4D34-BDD0-4CED7F53CB86}"/>
              </a:ext>
            </a:extLst>
          </p:cNvPr>
          <p:cNvSpPr/>
          <p:nvPr userDrawn="1"/>
        </p:nvSpPr>
        <p:spPr>
          <a:xfrm>
            <a:off x="720000" y="2095279"/>
            <a:ext cx="60008" cy="1759369"/>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22041">
              <a:defRPr/>
            </a:pPr>
            <a:endParaRPr lang="ko-KR" altLang="en-US" sz="1662" dirty="0">
              <a:solidFill>
                <a:prstClr val="white"/>
              </a:solidFill>
              <a:latin typeface="SamsungOne-400" panose="020B0503030303020204" pitchFamily="34" charset="0"/>
              <a:ea typeface="SamsungOneKorean 400" panose="020B0503030303020204" pitchFamily="50" charset="-127"/>
            </a:endParaRPr>
          </a:p>
        </p:txBody>
      </p:sp>
      <p:sp>
        <p:nvSpPr>
          <p:cNvPr id="10" name="직사각형 9">
            <a:extLst>
              <a:ext uri="{FF2B5EF4-FFF2-40B4-BE49-F238E27FC236}">
                <a16:creationId xmlns:a16="http://schemas.microsoft.com/office/drawing/2014/main" id="{5D8DECC6-E1CF-42DF-AFF2-431EEB2BDEB9}"/>
              </a:ext>
            </a:extLst>
          </p:cNvPr>
          <p:cNvSpPr/>
          <p:nvPr userDrawn="1"/>
        </p:nvSpPr>
        <p:spPr>
          <a:xfrm>
            <a:off x="720000" y="4157761"/>
            <a:ext cx="60008" cy="323165"/>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22041">
              <a:defRPr/>
            </a:pPr>
            <a:endParaRPr lang="ko-KR" altLang="en-US" sz="1662" dirty="0">
              <a:solidFill>
                <a:prstClr val="white"/>
              </a:solidFill>
              <a:latin typeface="SamsungOne-400" panose="020B0503030303020204" pitchFamily="34" charset="0"/>
              <a:ea typeface="SamsungOneKorean 400" panose="020B0503030303020204" pitchFamily="50" charset="-127"/>
            </a:endParaRPr>
          </a:p>
        </p:txBody>
      </p:sp>
      <p:sp>
        <p:nvSpPr>
          <p:cNvPr id="21" name="텍스트 개체 틀 19">
            <a:extLst>
              <a:ext uri="{FF2B5EF4-FFF2-40B4-BE49-F238E27FC236}">
                <a16:creationId xmlns:a16="http://schemas.microsoft.com/office/drawing/2014/main" id="{99B695B2-CFFD-4F01-8492-DC3B0949AD42}"/>
              </a:ext>
            </a:extLst>
          </p:cNvPr>
          <p:cNvSpPr>
            <a:spLocks noGrp="1"/>
          </p:cNvSpPr>
          <p:nvPr>
            <p:ph type="body" sz="quarter" idx="12" hasCustomPrompt="1"/>
          </p:nvPr>
        </p:nvSpPr>
        <p:spPr>
          <a:xfrm>
            <a:off x="985323" y="2066881"/>
            <a:ext cx="5477256" cy="310896"/>
          </a:xfrm>
          <a:prstGeom prst="rect">
            <a:avLst/>
          </a:prstGeom>
        </p:spPr>
        <p:txBody>
          <a:bodyPr anchor="t">
            <a:noAutofit/>
          </a:bodyPr>
          <a:lstStyle>
            <a:lvl1pPr marL="0" indent="0">
              <a:lnSpc>
                <a:spcPct val="100000"/>
              </a:lnSpc>
              <a:spcBef>
                <a:spcPts val="0"/>
              </a:spcBef>
              <a:buNone/>
              <a:defRPr sz="2000">
                <a:solidFill>
                  <a:schemeClr val="bg1">
                    <a:lumMod val="50000"/>
                  </a:schemeClr>
                </a:solidFill>
                <a:latin typeface="iCiel Samsung Sharp Sans Bold" pitchFamily="2" charset="0"/>
              </a:defRPr>
            </a:lvl1pPr>
          </a:lstStyle>
          <a:p>
            <a:pPr lvl="0"/>
            <a:r>
              <a:rPr lang="en-US" dirty="0"/>
              <a:t>Chapter 1.</a:t>
            </a:r>
          </a:p>
        </p:txBody>
      </p:sp>
      <p:sp>
        <p:nvSpPr>
          <p:cNvPr id="16" name="직사각형 133">
            <a:extLst>
              <a:ext uri="{FF2B5EF4-FFF2-40B4-BE49-F238E27FC236}">
                <a16:creationId xmlns:a16="http://schemas.microsoft.com/office/drawing/2014/main" id="{C7261925-0453-4DEE-9E89-9FDEDD2B0BA5}"/>
              </a:ext>
            </a:extLst>
          </p:cNvPr>
          <p:cNvSpPr/>
          <p:nvPr userDrawn="1"/>
        </p:nvSpPr>
        <p:spPr>
          <a:xfrm>
            <a:off x="1072503" y="4157760"/>
            <a:ext cx="2852156"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en-US" altLang="ko-KR" sz="2100" dirty="0" err="1">
                <a:solidFill>
                  <a:srgbClr val="1428A0"/>
                </a:solidFill>
                <a:latin typeface="iCiel Samsung Sharp Sans Bold" pitchFamily="2" charset="0"/>
                <a:ea typeface="Samsung Sharp Sans Regular" pitchFamily="2" charset="0"/>
                <a:cs typeface="Samsung Sharp Sans Regular" pitchFamily="2" charset="0"/>
              </a:rPr>
              <a:t>Khóa</a:t>
            </a:r>
            <a:r>
              <a:rPr lang="en-US" altLang="ko-KR" sz="2100" baseline="0" dirty="0">
                <a:solidFill>
                  <a:srgbClr val="1428A0"/>
                </a:solidFill>
                <a:latin typeface="iCiel Samsung Sharp Sans Bold" pitchFamily="2" charset="0"/>
                <a:ea typeface="Samsung Sharp Sans Regular" pitchFamily="2" charset="0"/>
                <a:cs typeface="Samsung Sharp Sans Regular" pitchFamily="2" charset="0"/>
              </a:rPr>
              <a:t> </a:t>
            </a:r>
            <a:r>
              <a:rPr lang="en-US" altLang="ko-KR" sz="2100" baseline="0" dirty="0" err="1">
                <a:solidFill>
                  <a:srgbClr val="1428A0"/>
                </a:solidFill>
                <a:latin typeface="iCiel Samsung Sharp Sans Bold" pitchFamily="2" charset="0"/>
                <a:ea typeface="Samsung Sharp Sans Regular" pitchFamily="2" charset="0"/>
                <a:cs typeface="Samsung Sharp Sans Regular" pitchFamily="2" charset="0"/>
              </a:rPr>
              <a:t>học</a:t>
            </a:r>
            <a:r>
              <a:rPr lang="en-US" altLang="ko-KR" sz="2100" dirty="0">
                <a:solidFill>
                  <a:srgbClr val="1428A0"/>
                </a:solidFill>
                <a:latin typeface="iCiel Samsung Sharp Sans Bold" pitchFamily="2" charset="0"/>
                <a:ea typeface="Samsung Sharp Sans Regular" pitchFamily="2" charset="0"/>
                <a:cs typeface="Samsung Sharp Sans Regular" pitchFamily="2" charset="0"/>
              </a:rPr>
              <a:t> Big</a:t>
            </a:r>
            <a:r>
              <a:rPr lang="ko-KR" altLang="en-US" sz="2100" dirty="0">
                <a:solidFill>
                  <a:srgbClr val="1428A0"/>
                </a:solidFill>
                <a:latin typeface="iCiel Samsung Sharp Sans Bold" pitchFamily="2" charset="0"/>
                <a:ea typeface="Samsung Sharp Sans Regular" pitchFamily="2" charset="0"/>
                <a:cs typeface="Samsung Sharp Sans Regular" pitchFamily="2" charset="0"/>
              </a:rPr>
              <a:t> </a:t>
            </a:r>
            <a:r>
              <a:rPr lang="en-US" altLang="ko-KR" sz="2100" dirty="0">
                <a:solidFill>
                  <a:srgbClr val="1428A0"/>
                </a:solidFill>
                <a:latin typeface="iCiel Samsung Sharp Sans Bold" pitchFamily="2" charset="0"/>
                <a:ea typeface="Samsung Sharp Sans Regular" pitchFamily="2" charset="0"/>
                <a:cs typeface="Samsung Sharp Sans Regular" pitchFamily="2" charset="0"/>
              </a:rPr>
              <a:t>Data</a:t>
            </a:r>
            <a:endParaRPr lang="ko-KR" altLang="en-US" sz="2100" dirty="0">
              <a:solidFill>
                <a:srgbClr val="1428A0"/>
              </a:solidFill>
              <a:latin typeface="iCiel Samsung Sharp Sans Bold" pitchFamily="2" charset="0"/>
              <a:ea typeface="Samsung Sharp Sans Regular" pitchFamily="2" charset="0"/>
              <a:cs typeface="Samsung Sharp Sans Regular" pitchFamily="2" charset="0"/>
            </a:endParaRPr>
          </a:p>
        </p:txBody>
      </p:sp>
    </p:spTree>
    <p:extLst>
      <p:ext uri="{BB962C8B-B14F-4D97-AF65-F5344CB8AC3E}">
        <p14:creationId xmlns:p14="http://schemas.microsoft.com/office/powerpoint/2010/main" val="1003582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2592495"/>
      </p:ext>
    </p:extLst>
  </p:cSld>
  <p:clrMap bg1="lt1" tx1="dk1" bg2="lt2" tx2="dk2" accent1="accent1" accent2="accent2" accent3="accent3" accent4="accent4" accent5="accent5" accent6="accent6" hlink="hlink" folHlink="folHlink"/>
  <p:sldLayoutIdLst>
    <p:sldLayoutId id="2147483686" r:id="rId1"/>
    <p:sldLayoutId id="2147483699" r:id="rId2"/>
    <p:sldLayoutId id="2147483689" r:id="rId3"/>
    <p:sldLayoutId id="2147483687" r:id="rId4"/>
    <p:sldLayoutId id="2147483690" r:id="rId5"/>
    <p:sldLayoutId id="2147483688" r:id="rId6"/>
    <p:sldLayoutId id="2147483698" r:id="rId7"/>
    <p:sldLayoutId id="2147483718" r:id="rId8"/>
    <p:sldLayoutId id="2147483719" r:id="rId9"/>
    <p:sldLayoutId id="2147483705" r:id="rId10"/>
    <p:sldLayoutId id="2147483701" r:id="rId11"/>
    <p:sldLayoutId id="2147483702" r:id="rId12"/>
    <p:sldLayoutId id="2147483704" r:id="rId13"/>
    <p:sldLayoutId id="2147483720" r:id="rId14"/>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3.jpeg"/></Relationships>
</file>

<file path=ppt/slides/_rels/slide10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3.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0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4.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0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5.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0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6.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0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7.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8.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0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9.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0.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1.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2.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4.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5.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png"/></Relationships>
</file>

<file path=ppt/slides/_rels/slide1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6.xml"/><Relationship Id="rId1" Type="http://schemas.openxmlformats.org/officeDocument/2006/relationships/slideLayout" Target="../slideLayouts/slideLayout13.xml"/><Relationship Id="rId5" Type="http://schemas.openxmlformats.org/officeDocument/2006/relationships/image" Target="../media/image96.png"/><Relationship Id="rId4" Type="http://schemas.openxmlformats.org/officeDocument/2006/relationships/image" Target="../media/image95.png"/></Relationships>
</file>

<file path=ppt/slides/_rels/slide11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7.xml"/><Relationship Id="rId1" Type="http://schemas.openxmlformats.org/officeDocument/2006/relationships/slideLayout" Target="../slideLayouts/slideLayout13.xml"/><Relationship Id="rId4" Type="http://schemas.openxmlformats.org/officeDocument/2006/relationships/image" Target="../media/image98.png"/></Relationships>
</file>

<file path=ppt/slides/_rels/slide11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8.xml"/><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0.xml"/><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1.xml"/><Relationship Id="rId1" Type="http://schemas.openxmlformats.org/officeDocument/2006/relationships/slideLayout" Target="../slideLayouts/slideLayout13.xml"/><Relationship Id="rId4" Type="http://schemas.openxmlformats.org/officeDocument/2006/relationships/image" Target="../media/image103.png"/></Relationships>
</file>

<file path=ppt/slides/_rels/slide12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2.xml"/><Relationship Id="rId1" Type="http://schemas.openxmlformats.org/officeDocument/2006/relationships/slideLayout" Target="../slideLayouts/slideLayout13.xml"/><Relationship Id="rId4" Type="http://schemas.openxmlformats.org/officeDocument/2006/relationships/image" Target="../media/image104.png"/></Relationships>
</file>

<file path=ppt/slides/_rels/slide12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3.xml"/><Relationship Id="rId1" Type="http://schemas.openxmlformats.org/officeDocument/2006/relationships/slideLayout" Target="../slideLayouts/slideLayout13.xml"/><Relationship Id="rId4" Type="http://schemas.openxmlformats.org/officeDocument/2006/relationships/image" Target="../media/image106.png"/></Relationships>
</file>

<file path=ppt/slides/_rels/slide12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4.xml"/><Relationship Id="rId1" Type="http://schemas.openxmlformats.org/officeDocument/2006/relationships/slideLayout" Target="../slideLayouts/slideLayout13.xml"/><Relationship Id="rId4" Type="http://schemas.openxmlformats.org/officeDocument/2006/relationships/image" Target="../media/image107.png"/></Relationships>
</file>

<file path=ppt/slides/_rels/slide12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125.xml"/><Relationship Id="rId16" Type="http://schemas.openxmlformats.org/officeDocument/2006/relationships/image" Target="../media/image28.png"/><Relationship Id="rId1" Type="http://schemas.openxmlformats.org/officeDocument/2006/relationships/slideLayout" Target="../slideLayouts/slideLayout1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108.png"/><Relationship Id="rId7" Type="http://schemas.openxmlformats.org/officeDocument/2006/relationships/image" Target="../media/image110.png"/><Relationship Id="rId2" Type="http://schemas.openxmlformats.org/officeDocument/2006/relationships/notesSlide" Target="../notesSlides/notesSlide127.xml"/><Relationship Id="rId1" Type="http://schemas.openxmlformats.org/officeDocument/2006/relationships/slideLayout" Target="../slideLayouts/slideLayout13.xml"/><Relationship Id="rId6" Type="http://schemas.openxmlformats.org/officeDocument/2006/relationships/image" Target="../media/image86.png"/><Relationship Id="rId5" Type="http://schemas.openxmlformats.org/officeDocument/2006/relationships/image" Target="../media/image109.png"/><Relationship Id="rId4" Type="http://schemas.openxmlformats.org/officeDocument/2006/relationships/image" Target="../media/image87.png"/></Relationships>
</file>

<file path=ppt/slides/_rels/slide12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28.xml"/><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29.xml"/><Relationship Id="rId1" Type="http://schemas.openxmlformats.org/officeDocument/2006/relationships/slideLayout" Target="../slideLayouts/slideLayout13.xml"/><Relationship Id="rId4" Type="http://schemas.openxmlformats.org/officeDocument/2006/relationships/image" Target="../media/image113.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3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30.xml"/><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31.xml"/><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32.xml"/><Relationship Id="rId1" Type="http://schemas.openxmlformats.org/officeDocument/2006/relationships/slideLayout" Target="../slideLayouts/slideLayout13.xml"/><Relationship Id="rId4" Type="http://schemas.openxmlformats.org/officeDocument/2006/relationships/image" Target="../media/image117.png"/></Relationships>
</file>

<file path=ppt/slides/_rels/slide13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33.xml"/><Relationship Id="rId1" Type="http://schemas.openxmlformats.org/officeDocument/2006/relationships/slideLayout" Target="../slideLayouts/slideLayout13.xml"/><Relationship Id="rId4" Type="http://schemas.openxmlformats.org/officeDocument/2006/relationships/image" Target="../media/image119.png"/></Relationships>
</file>

<file path=ppt/slides/_rels/slide13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34.xml"/><Relationship Id="rId1" Type="http://schemas.openxmlformats.org/officeDocument/2006/relationships/slideLayout" Target="../slideLayouts/slideLayout13.xml"/><Relationship Id="rId4" Type="http://schemas.openxmlformats.org/officeDocument/2006/relationships/image" Target="../media/image121.png"/></Relationships>
</file>

<file path=ppt/slides/_rels/slide13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5.xml"/><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36.xml"/><Relationship Id="rId1" Type="http://schemas.openxmlformats.org/officeDocument/2006/relationships/slideLayout" Target="../slideLayouts/slideLayout13.xml"/><Relationship Id="rId4" Type="http://schemas.openxmlformats.org/officeDocument/2006/relationships/image" Target="../media/image123.png"/></Relationships>
</file>

<file path=ppt/slides/_rels/slide13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37.xml"/><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38.xml"/><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39.xml"/><Relationship Id="rId1" Type="http://schemas.openxmlformats.org/officeDocument/2006/relationships/slideLayout" Target="../slideLayouts/slideLayout13.xml"/><Relationship Id="rId4" Type="http://schemas.openxmlformats.org/officeDocument/2006/relationships/image" Target="../media/image12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slideLayout" Target="../slideLayouts/slideLayout13.xml"/><Relationship Id="rId7" Type="http://schemas.openxmlformats.org/officeDocument/2006/relationships/image" Target="../media/image128.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notesSlide" Target="../notesSlides/notesSlide140.xml"/><Relationship Id="rId9" Type="http://schemas.openxmlformats.org/officeDocument/2006/relationships/image" Target="../media/image130.pn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42.xml"/><Relationship Id="rId1" Type="http://schemas.openxmlformats.org/officeDocument/2006/relationships/slideLayout" Target="../slideLayouts/slideLayout13.xml"/><Relationship Id="rId4" Type="http://schemas.openxmlformats.org/officeDocument/2006/relationships/image" Target="../media/image132.png"/></Relationships>
</file>

<file path=ppt/slides/_rels/slide14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43.xml"/><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45.xml"/><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46.xml"/><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147.xml"/><Relationship Id="rId1" Type="http://schemas.openxmlformats.org/officeDocument/2006/relationships/slideLayout" Target="../slideLayouts/slideLayout13.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148.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139.png"/><Relationship Id="rId7" Type="http://schemas.openxmlformats.org/officeDocument/2006/relationships/image" Target="../media/image87.png"/><Relationship Id="rId2" Type="http://schemas.openxmlformats.org/officeDocument/2006/relationships/notesSlide" Target="../notesSlides/notesSlide148.xml"/><Relationship Id="rId1" Type="http://schemas.openxmlformats.org/officeDocument/2006/relationships/slideLayout" Target="../slideLayouts/slideLayout13.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140.png"/><Relationship Id="rId9" Type="http://schemas.openxmlformats.org/officeDocument/2006/relationships/image" Target="../media/image133.png"/></Relationships>
</file>

<file path=ppt/slides/_rels/slide14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49.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5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141.png"/><Relationship Id="rId4"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5.mov"/><Relationship Id="rId1" Type="http://schemas.microsoft.com/office/2007/relationships/media" Target="../media/media5.mov"/><Relationship Id="rId5" Type="http://schemas.openxmlformats.org/officeDocument/2006/relationships/image" Target="../media/image142.png"/><Relationship Id="rId4"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6.mov"/><Relationship Id="rId1" Type="http://schemas.microsoft.com/office/2007/relationships/media" Target="../media/media6.mov"/><Relationship Id="rId5" Type="http://schemas.openxmlformats.org/officeDocument/2006/relationships/image" Target="../media/image143.png"/><Relationship Id="rId4"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53.xm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54.xml"/><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7.mov"/><Relationship Id="rId1" Type="http://schemas.microsoft.com/office/2007/relationships/media" Target="../media/media7.mov"/><Relationship Id="rId5" Type="http://schemas.openxmlformats.org/officeDocument/2006/relationships/image" Target="../media/image146.png"/><Relationship Id="rId4"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56.xml"/><Relationship Id="rId1" Type="http://schemas.openxmlformats.org/officeDocument/2006/relationships/slideLayout" Target="../slideLayouts/slideLayout13.xml"/><Relationship Id="rId4" Type="http://schemas.openxmlformats.org/officeDocument/2006/relationships/image" Target="../media/image148.png"/></Relationships>
</file>

<file path=ppt/slides/_rels/slide15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57.xml"/><Relationship Id="rId1" Type="http://schemas.openxmlformats.org/officeDocument/2006/relationships/slideLayout" Target="../slideLayouts/slideLayout13.xml"/><Relationship Id="rId5" Type="http://schemas.openxmlformats.org/officeDocument/2006/relationships/image" Target="../media/image151.png"/><Relationship Id="rId4" Type="http://schemas.openxmlformats.org/officeDocument/2006/relationships/image" Target="../media/image150.png"/></Relationships>
</file>

<file path=ppt/slides/_rels/slide15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58.xml"/><Relationship Id="rId1" Type="http://schemas.openxmlformats.org/officeDocument/2006/relationships/slideLayout" Target="../slideLayouts/slideLayout13.xml"/><Relationship Id="rId4" Type="http://schemas.openxmlformats.org/officeDocument/2006/relationships/image" Target="../media/image153.png"/></Relationships>
</file>

<file path=ppt/slides/_rels/slide15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59.xml"/><Relationship Id="rId1" Type="http://schemas.openxmlformats.org/officeDocument/2006/relationships/slideLayout" Target="../slideLayouts/slideLayout13.xml"/><Relationship Id="rId5" Type="http://schemas.openxmlformats.org/officeDocument/2006/relationships/image" Target="../media/image156.png"/><Relationship Id="rId4" Type="http://schemas.openxmlformats.org/officeDocument/2006/relationships/image" Target="../media/image15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160.xml"/><Relationship Id="rId16" Type="http://schemas.openxmlformats.org/officeDocument/2006/relationships/image" Target="../media/image28.png"/><Relationship Id="rId1" Type="http://schemas.openxmlformats.org/officeDocument/2006/relationships/slideLayout" Target="../slideLayouts/slideLayout1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161.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161.xml"/><Relationship Id="rId16" Type="http://schemas.openxmlformats.org/officeDocument/2006/relationships/image" Target="../media/image28.png"/><Relationship Id="rId1" Type="http://schemas.openxmlformats.org/officeDocument/2006/relationships/slideLayout" Target="../slideLayouts/slideLayout1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16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162.xml"/><Relationship Id="rId16" Type="http://schemas.openxmlformats.org/officeDocument/2006/relationships/image" Target="../media/image28.png"/><Relationship Id="rId1" Type="http://schemas.openxmlformats.org/officeDocument/2006/relationships/slideLayout" Target="../slideLayouts/slideLayout1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16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163.xml"/><Relationship Id="rId16" Type="http://schemas.openxmlformats.org/officeDocument/2006/relationships/image" Target="../media/image28.png"/><Relationship Id="rId1" Type="http://schemas.openxmlformats.org/officeDocument/2006/relationships/slideLayout" Target="../slideLayouts/slideLayout1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16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164.xml"/><Relationship Id="rId16" Type="http://schemas.openxmlformats.org/officeDocument/2006/relationships/image" Target="../media/image28.png"/><Relationship Id="rId1" Type="http://schemas.openxmlformats.org/officeDocument/2006/relationships/slideLayout" Target="../slideLayouts/slideLayout1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1.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3.xml"/></Relationships>
</file>

<file path=ppt/slides/_rels/slide16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68.xml"/><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69.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70.xml"/><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3" Type="http://schemas.openxmlformats.org/officeDocument/2006/relationships/image" Target="../media/image160.emf"/><Relationship Id="rId2" Type="http://schemas.openxmlformats.org/officeDocument/2006/relationships/notesSlide" Target="../notesSlides/notesSlide187.xml"/><Relationship Id="rId1" Type="http://schemas.openxmlformats.org/officeDocument/2006/relationships/slideLayout" Target="../slideLayouts/slideLayout13.xml"/><Relationship Id="rId4" Type="http://schemas.openxmlformats.org/officeDocument/2006/relationships/image" Target="../media/image161.emf"/></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notesSlide" Target="../notesSlides/notesSlide191.xml"/><Relationship Id="rId1" Type="http://schemas.openxmlformats.org/officeDocument/2006/relationships/slideLayout" Target="../slideLayouts/slideLayout13.xml"/></Relationships>
</file>

<file path=ppt/slides/_rels/slide192.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notesSlide" Target="../notesSlides/notesSlide192.xml"/><Relationship Id="rId1" Type="http://schemas.openxmlformats.org/officeDocument/2006/relationships/slideLayout" Target="../slideLayouts/slideLayout13.xml"/></Relationships>
</file>

<file path=ppt/slides/_rels/slide193.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notesSlide" Target="../notesSlides/notesSlide193.xml"/><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notesSlide" Target="../notesSlides/notesSlide194.xml"/><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3.xml"/></Relationships>
</file>

<file path=ppt/slides/_rels/slide201.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image" Target="../media/image171.png"/><Relationship Id="rId3" Type="http://schemas.openxmlformats.org/officeDocument/2006/relationships/image" Target="../media/image16.png"/><Relationship Id="rId7" Type="http://schemas.openxmlformats.org/officeDocument/2006/relationships/image" Target="../media/image166.png"/><Relationship Id="rId12" Type="http://schemas.openxmlformats.org/officeDocument/2006/relationships/image" Target="../media/image22.png"/><Relationship Id="rId2" Type="http://schemas.openxmlformats.org/officeDocument/2006/relationships/notesSlide" Target="../notesSlides/notesSlide201.xml"/><Relationship Id="rId1" Type="http://schemas.openxmlformats.org/officeDocument/2006/relationships/slideLayout" Target="../slideLayouts/slideLayout13.xml"/><Relationship Id="rId6" Type="http://schemas.openxmlformats.org/officeDocument/2006/relationships/image" Target="../media/image165.png"/><Relationship Id="rId11" Type="http://schemas.openxmlformats.org/officeDocument/2006/relationships/image" Target="../media/image170.png"/><Relationship Id="rId5" Type="http://schemas.openxmlformats.org/officeDocument/2006/relationships/image" Target="../media/image164.png"/><Relationship Id="rId10" Type="http://schemas.openxmlformats.org/officeDocument/2006/relationships/image" Target="../media/image169.png"/><Relationship Id="rId4" Type="http://schemas.openxmlformats.org/officeDocument/2006/relationships/image" Target="../media/image163.png"/><Relationship Id="rId9" Type="http://schemas.openxmlformats.org/officeDocument/2006/relationships/image" Target="../media/image168.png"/><Relationship Id="rId14" Type="http://schemas.openxmlformats.org/officeDocument/2006/relationships/image" Target="../media/image172.png"/></Relationships>
</file>

<file path=ppt/slides/_rels/slide202.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image" Target="../media/image16.png"/><Relationship Id="rId7" Type="http://schemas.openxmlformats.org/officeDocument/2006/relationships/image" Target="../media/image166.png"/><Relationship Id="rId2" Type="http://schemas.openxmlformats.org/officeDocument/2006/relationships/notesSlide" Target="../notesSlides/notesSlide202.xml"/><Relationship Id="rId1" Type="http://schemas.openxmlformats.org/officeDocument/2006/relationships/slideLayout" Target="../slideLayouts/slideLayout13.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 Id="rId9" Type="http://schemas.openxmlformats.org/officeDocument/2006/relationships/image" Target="../media/image174.png"/></Relationships>
</file>

<file path=ppt/slides/_rels/slide203.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7.png"/><Relationship Id="rId7" Type="http://schemas.openxmlformats.org/officeDocument/2006/relationships/image" Target="../media/image22.png"/><Relationship Id="rId2" Type="http://schemas.openxmlformats.org/officeDocument/2006/relationships/notesSlide" Target="../notesSlides/notesSlide203.xml"/><Relationship Id="rId1" Type="http://schemas.openxmlformats.org/officeDocument/2006/relationships/slideLayout" Target="../slideLayouts/slideLayout13.xml"/><Relationship Id="rId6" Type="http://schemas.openxmlformats.org/officeDocument/2006/relationships/image" Target="../media/image170.png"/><Relationship Id="rId11" Type="http://schemas.openxmlformats.org/officeDocument/2006/relationships/image" Target="../media/image174.png"/><Relationship Id="rId5" Type="http://schemas.openxmlformats.org/officeDocument/2006/relationships/image" Target="../media/image169.png"/><Relationship Id="rId10" Type="http://schemas.openxmlformats.org/officeDocument/2006/relationships/image" Target="../media/image173.png"/><Relationship Id="rId4" Type="http://schemas.openxmlformats.org/officeDocument/2006/relationships/image" Target="../media/image168.png"/><Relationship Id="rId9" Type="http://schemas.openxmlformats.org/officeDocument/2006/relationships/image" Target="../media/image172.png"/></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3.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3.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13.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13.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3.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13.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13.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13.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13.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20.xml.rels><?xml version="1.0" encoding="UTF-8" standalone="yes"?>
<Relationships xmlns="http://schemas.openxmlformats.org/package/2006/relationships"><Relationship Id="rId3" Type="http://schemas.openxmlformats.org/officeDocument/2006/relationships/image" Target="../media/image175.tiff"/><Relationship Id="rId2" Type="http://schemas.openxmlformats.org/officeDocument/2006/relationships/notesSlide" Target="../notesSlides/notesSlide220.xml"/><Relationship Id="rId1" Type="http://schemas.openxmlformats.org/officeDocument/2006/relationships/slideLayout" Target="../slideLayouts/slideLayout13.xml"/><Relationship Id="rId4" Type="http://schemas.openxmlformats.org/officeDocument/2006/relationships/image" Target="../media/image176.tiff"/></Relationships>
</file>

<file path=ppt/slides/_rels/slide22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21.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2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2.xml"/><Relationship Id="rId1" Type="http://schemas.openxmlformats.org/officeDocument/2006/relationships/slideLayout" Target="../slideLayouts/slideLayout13.xml"/><Relationship Id="rId5" Type="http://schemas.openxmlformats.org/officeDocument/2006/relationships/image" Target="../media/image177.png"/><Relationship Id="rId4" Type="http://schemas.openxmlformats.org/officeDocument/2006/relationships/image" Target="../media/image60.png"/></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13.xml"/></Relationships>
</file>

<file path=ppt/slides/_rels/slide22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226.xml"/><Relationship Id="rId16" Type="http://schemas.openxmlformats.org/officeDocument/2006/relationships/image" Target="../media/image28.png"/><Relationship Id="rId1" Type="http://schemas.openxmlformats.org/officeDocument/2006/relationships/slideLayout" Target="../slideLayouts/slideLayout1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227.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227.xml"/><Relationship Id="rId16" Type="http://schemas.openxmlformats.org/officeDocument/2006/relationships/image" Target="../media/image28.png"/><Relationship Id="rId1" Type="http://schemas.openxmlformats.org/officeDocument/2006/relationships/slideLayout" Target="../slideLayouts/slideLayout1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35.xml"/><Relationship Id="rId16" Type="http://schemas.openxmlformats.org/officeDocument/2006/relationships/image" Target="../media/image28.png"/><Relationship Id="rId1" Type="http://schemas.openxmlformats.org/officeDocument/2006/relationships/slideLayout" Target="../slideLayouts/slideLayout1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notesSlide" Target="../notesSlides/notesSlide39.xml"/><Relationship Id="rId16" Type="http://schemas.openxmlformats.org/officeDocument/2006/relationships/image" Target="../media/image43.png"/><Relationship Id="rId1" Type="http://schemas.openxmlformats.org/officeDocument/2006/relationships/slideLayout" Target="../slideLayouts/slideLayout13.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6.xml"/><Relationship Id="rId1" Type="http://schemas.openxmlformats.org/officeDocument/2006/relationships/slideLayout" Target="../slideLayouts/slideLayout13.xml"/><Relationship Id="rId4" Type="http://schemas.openxmlformats.org/officeDocument/2006/relationships/image" Target="../media/image47.jpe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49.xml"/><Relationship Id="rId1" Type="http://schemas.openxmlformats.org/officeDocument/2006/relationships/slideLayout" Target="../slideLayouts/slideLayout13.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0.xml"/><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5.xml"/><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9.xml"/><Relationship Id="rId1" Type="http://schemas.openxmlformats.org/officeDocument/2006/relationships/slideLayout" Target="../slideLayouts/slideLayout13.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63.xml"/><Relationship Id="rId16" Type="http://schemas.openxmlformats.org/officeDocument/2006/relationships/image" Target="../media/image28.png"/><Relationship Id="rId1" Type="http://schemas.openxmlformats.org/officeDocument/2006/relationships/slideLayout" Target="../slideLayouts/slideLayout1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6.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7.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7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72.png"/><Relationship Id="rId2" Type="http://schemas.openxmlformats.org/officeDocument/2006/relationships/notesSlide" Target="../notesSlides/notesSlide78.xml"/><Relationship Id="rId1" Type="http://schemas.openxmlformats.org/officeDocument/2006/relationships/slideLayout" Target="../slideLayouts/slideLayout1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7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72.png"/><Relationship Id="rId2" Type="http://schemas.openxmlformats.org/officeDocument/2006/relationships/notesSlide" Target="../notesSlides/notesSlide79.xml"/><Relationship Id="rId1" Type="http://schemas.openxmlformats.org/officeDocument/2006/relationships/slideLayout" Target="../slideLayouts/slideLayout1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72.png"/><Relationship Id="rId2" Type="http://schemas.openxmlformats.org/officeDocument/2006/relationships/notesSlide" Target="../notesSlides/notesSlide80.xml"/><Relationship Id="rId1" Type="http://schemas.openxmlformats.org/officeDocument/2006/relationships/slideLayout" Target="../slideLayouts/slideLayout1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8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3.png"/><Relationship Id="rId7" Type="http://schemas.openxmlformats.org/officeDocument/2006/relationships/image" Target="../media/image71.png"/><Relationship Id="rId2" Type="http://schemas.openxmlformats.org/officeDocument/2006/relationships/notesSlide" Target="../notesSlides/notesSlide81.xml"/><Relationship Id="rId1" Type="http://schemas.openxmlformats.org/officeDocument/2006/relationships/slideLayout" Target="../slideLayouts/slideLayout1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22.png"/></Relationships>
</file>

<file path=ppt/slides/_rels/slide8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72.png"/><Relationship Id="rId2" Type="http://schemas.openxmlformats.org/officeDocument/2006/relationships/notesSlide" Target="../notesSlides/notesSlide82.xml"/><Relationship Id="rId1" Type="http://schemas.openxmlformats.org/officeDocument/2006/relationships/slideLayout" Target="../slideLayouts/slideLayout1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8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72.png"/><Relationship Id="rId2" Type="http://schemas.openxmlformats.org/officeDocument/2006/relationships/notesSlide" Target="../notesSlides/notesSlide83.xml"/><Relationship Id="rId1" Type="http://schemas.openxmlformats.org/officeDocument/2006/relationships/slideLayout" Target="../slideLayouts/slideLayout13.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3.jpeg"/></Relationships>
</file>

<file path=ppt/slides/_rels/slide9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93.xml"/><Relationship Id="rId16" Type="http://schemas.openxmlformats.org/officeDocument/2006/relationships/image" Target="../media/image28.png"/><Relationship Id="rId1" Type="http://schemas.openxmlformats.org/officeDocument/2006/relationships/slideLayout" Target="../slideLayouts/slideLayout1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4.png"/><Relationship Id="rId2" Type="http://schemas.openxmlformats.org/officeDocument/2006/relationships/notesSlide" Target="../notesSlides/notesSlide96.xml"/><Relationship Id="rId1" Type="http://schemas.openxmlformats.org/officeDocument/2006/relationships/slideLayout" Target="../slideLayouts/slideLayout13.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9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89.png"/><Relationship Id="rId4"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133">
            <a:extLst>
              <a:ext uri="{FF2B5EF4-FFF2-40B4-BE49-F238E27FC236}">
                <a16:creationId xmlns:a16="http://schemas.microsoft.com/office/drawing/2014/main" id="{A14E28ED-9373-4950-9AA4-B9CBE68EE6E3}"/>
              </a:ext>
            </a:extLst>
          </p:cNvPr>
          <p:cNvSpPr/>
          <p:nvPr/>
        </p:nvSpPr>
        <p:spPr>
          <a:xfrm>
            <a:off x="720000" y="1710000"/>
            <a:ext cx="8366984" cy="2215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914400" latinLnBrk="1">
              <a:defRPr/>
            </a:pPr>
            <a:r>
              <a:rPr lang="en-US" altLang="ko-KR" sz="4800" dirty="0">
                <a:solidFill>
                  <a:schemeClr val="tx1"/>
                </a:solidFill>
                <a:latin typeface="iCiel Samsung Sharp Sans Bold" pitchFamily="2" charset="0"/>
                <a:ea typeface="Samsung Sharp Sans Regular" pitchFamily="2" charset="0"/>
                <a:cs typeface="Samsung Sharp Sans Regular" pitchFamily="2" charset="0"/>
              </a:rPr>
              <a:t>Samsung </a:t>
            </a:r>
          </a:p>
          <a:p>
            <a:pPr defTabSz="914400" latinLnBrk="1">
              <a:defRPr/>
            </a:pPr>
            <a:r>
              <a:rPr lang="en-US" altLang="ko-KR" sz="4800" dirty="0">
                <a:solidFill>
                  <a:schemeClr val="tx1"/>
                </a:solidFill>
                <a:latin typeface="iCiel Samsung Sharp Sans Bold" pitchFamily="2" charset="0"/>
                <a:ea typeface="Samsung Sharp Sans Regular" pitchFamily="2" charset="0"/>
                <a:cs typeface="Samsung Sharp Sans Regular" pitchFamily="2" charset="0"/>
              </a:rPr>
              <a:t>Innovation </a:t>
            </a:r>
          </a:p>
          <a:p>
            <a:pPr defTabSz="914400" latinLnBrk="1">
              <a:defRPr/>
            </a:pPr>
            <a:r>
              <a:rPr lang="en-US" altLang="ko-KR" sz="4800" dirty="0">
                <a:solidFill>
                  <a:schemeClr val="tx1"/>
                </a:solidFill>
                <a:latin typeface="iCiel Samsung Sharp Sans Bold" pitchFamily="2" charset="0"/>
                <a:ea typeface="Samsung Sharp Sans Regular" pitchFamily="2" charset="0"/>
                <a:cs typeface="Samsung Sharp Sans Regular" pitchFamily="2" charset="0"/>
              </a:rPr>
              <a:t>Campus</a:t>
            </a:r>
          </a:p>
        </p:txBody>
      </p:sp>
      <p:sp>
        <p:nvSpPr>
          <p:cNvPr id="8" name="직사각형 133">
            <a:extLst>
              <a:ext uri="{FF2B5EF4-FFF2-40B4-BE49-F238E27FC236}">
                <a16:creationId xmlns:a16="http://schemas.microsoft.com/office/drawing/2014/main" id="{A14E28ED-9373-4950-9AA4-B9CBE68EE6E3}"/>
              </a:ext>
            </a:extLst>
          </p:cNvPr>
          <p:cNvSpPr/>
          <p:nvPr/>
        </p:nvSpPr>
        <p:spPr>
          <a:xfrm>
            <a:off x="990000" y="4320000"/>
            <a:ext cx="583252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400" latinLnBrk="1">
              <a:defRPr/>
            </a:pPr>
            <a:r>
              <a:rPr lang="en-US" altLang="ko-KR" sz="2400" dirty="0" err="1">
                <a:solidFill>
                  <a:srgbClr val="1428A0"/>
                </a:solidFill>
                <a:latin typeface="iCiel Samsung Sharp Sans Bold" pitchFamily="2" charset="0"/>
                <a:ea typeface="Samsung Sharp Sans Regular" pitchFamily="2" charset="0"/>
                <a:cs typeface="Samsung Sharp Sans Regular" pitchFamily="2" charset="0"/>
              </a:rPr>
              <a:t>Khóa</a:t>
            </a:r>
            <a:r>
              <a:rPr lang="en-US" altLang="ko-KR" sz="2400" dirty="0">
                <a:solidFill>
                  <a:srgbClr val="1428A0"/>
                </a:solidFill>
                <a:latin typeface="iCiel Samsung Sharp Sans Bold" pitchFamily="2" charset="0"/>
                <a:ea typeface="Samsung Sharp Sans Regular" pitchFamily="2" charset="0"/>
                <a:cs typeface="Samsung Sharp Sans Regular" pitchFamily="2" charset="0"/>
              </a:rPr>
              <a:t> </a:t>
            </a:r>
            <a:r>
              <a:rPr lang="en-US" altLang="ko-KR" sz="2400" dirty="0" err="1">
                <a:solidFill>
                  <a:srgbClr val="1428A0"/>
                </a:solidFill>
                <a:latin typeface="iCiel Samsung Sharp Sans Bold" pitchFamily="2" charset="0"/>
                <a:ea typeface="Samsung Sharp Sans Regular" pitchFamily="2" charset="0"/>
                <a:cs typeface="Samsung Sharp Sans Regular" pitchFamily="2" charset="0"/>
              </a:rPr>
              <a:t>học</a:t>
            </a:r>
            <a:r>
              <a:rPr lang="en-US" altLang="ko-KR" sz="2400" dirty="0">
                <a:solidFill>
                  <a:srgbClr val="1428A0"/>
                </a:solidFill>
                <a:latin typeface="iCiel Samsung Sharp Sans Bold" pitchFamily="2" charset="0"/>
                <a:ea typeface="Samsung Sharp Sans Regular" pitchFamily="2" charset="0"/>
                <a:cs typeface="Samsung Sharp Sans Regular" pitchFamily="2" charset="0"/>
              </a:rPr>
              <a:t> Big Data</a:t>
            </a:r>
            <a:endParaRPr lang="ko-KR" altLang="en-US" sz="2400" dirty="0">
              <a:solidFill>
                <a:srgbClr val="1428A0"/>
              </a:solidFill>
              <a:latin typeface="iCiel Samsung Sharp Sans Bold" pitchFamily="2" charset="0"/>
              <a:ea typeface="Samsung Sharp Sans Regular" pitchFamily="2" charset="0"/>
              <a:cs typeface="Samsung Sharp Sans Regular" pitchFamily="2" charset="0"/>
            </a:endParaRPr>
          </a:p>
        </p:txBody>
      </p:sp>
      <p:sp>
        <p:nvSpPr>
          <p:cNvPr id="6" name="직사각형 5"/>
          <p:cNvSpPr/>
          <p:nvPr/>
        </p:nvSpPr>
        <p:spPr>
          <a:xfrm>
            <a:off x="724689" y="4320000"/>
            <a:ext cx="54000" cy="360000"/>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ko-KR" altLang="en-US" dirty="0">
              <a:solidFill>
                <a:prstClr val="white"/>
              </a:solidFill>
              <a:latin typeface="SamsungOne-400" panose="020B0503030303020204" pitchFamily="34" charset="0"/>
              <a:ea typeface="SamsungOneKorean 400" panose="020B0503030303020204" pitchFamily="50" charset="-127"/>
            </a:endParaRPr>
          </a:p>
        </p:txBody>
      </p:sp>
    </p:spTree>
    <p:extLst>
      <p:ext uri="{BB962C8B-B14F-4D97-AF65-F5344CB8AC3E}">
        <p14:creationId xmlns:p14="http://schemas.microsoft.com/office/powerpoint/2010/main" val="1225915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F974025-5960-456E-8CAD-DB0B2A9AF5F0}"/>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1.1. </a:t>
            </a:r>
            <a:r>
              <a:rPr lang="en-US" altLang="ko-KR" dirty="0" err="1">
                <a:solidFill>
                  <a:schemeClr val="bg1"/>
                </a:solidFill>
                <a:ea typeface="iCiel Samsung Sharp Sans Medium" pitchFamily="2" charset="0"/>
                <a:cs typeface="iCiel Samsung Sharp Sans Medium" pitchFamily="2" charset="0"/>
              </a:rPr>
              <a:t>Kiến</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trúc</a:t>
            </a:r>
            <a:r>
              <a:rPr lang="en-US" altLang="ko-KR" dirty="0">
                <a:solidFill>
                  <a:schemeClr val="bg1"/>
                </a:solidFill>
                <a:ea typeface="iCiel Samsung Sharp Sans Medium" pitchFamily="2" charset="0"/>
                <a:cs typeface="iCiel Samsung Sharp Sans Medium" pitchFamily="2" charset="0"/>
              </a:rPr>
              <a:t> Apache </a:t>
            </a:r>
            <a:r>
              <a:rPr lang="en-US" altLang="ko-KR" dirty="0" err="1">
                <a:solidFill>
                  <a:schemeClr val="bg1"/>
                </a:solidFill>
                <a:ea typeface="iCiel Samsung Sharp Sans Medium" pitchFamily="2" charset="0"/>
                <a:cs typeface="iCiel Samsung Sharp Sans Medium" pitchFamily="2" charset="0"/>
              </a:rPr>
              <a:t>Sqoop</a:t>
            </a:r>
            <a:endParaRPr lang="en-US" altLang="ko-KR" dirty="0">
              <a:solidFill>
                <a:schemeClr val="bg1"/>
              </a:solidFill>
              <a:ea typeface="iCiel Samsung Sharp Sans Medium" pitchFamily="2" charset="0"/>
              <a:cs typeface="iCiel Samsung Sharp Sans Medium" pitchFamily="2" charset="0"/>
            </a:endParaRPr>
          </a:p>
        </p:txBody>
      </p:sp>
      <p:sp>
        <p:nvSpPr>
          <p:cNvPr id="5" name="텍스트 개체 틀 4">
            <a:extLst>
              <a:ext uri="{FF2B5EF4-FFF2-40B4-BE49-F238E27FC236}">
                <a16:creationId xmlns:a16="http://schemas.microsoft.com/office/drawing/2014/main" id="{15E4EEFB-2137-43A3-8254-ED9074249002}"/>
              </a:ext>
            </a:extLst>
          </p:cNvPr>
          <p:cNvSpPr>
            <a:spLocks noGrp="1"/>
          </p:cNvSpPr>
          <p:nvPr>
            <p:ph type="body" sz="quarter" idx="11"/>
          </p:nvPr>
        </p:nvSpPr>
        <p:spPr/>
        <p:txBody>
          <a:bodyPr/>
          <a:lstStyle/>
          <a:p>
            <a:pPr>
              <a:lnSpc>
                <a:spcPct val="100000"/>
              </a:lnSpc>
              <a:spcBef>
                <a:spcPts val="0"/>
              </a:spcBef>
            </a:pPr>
            <a:r>
              <a:rPr lang="en-US" altLang="ko-KR" dirty="0" err="1"/>
              <a:t>Kiến</a:t>
            </a:r>
            <a:r>
              <a:rPr lang="en-US" altLang="ko-KR" dirty="0"/>
              <a:t> </a:t>
            </a:r>
            <a:r>
              <a:rPr lang="en-US" altLang="ko-KR" dirty="0" err="1"/>
              <a:t>trúc</a:t>
            </a:r>
            <a:r>
              <a:rPr lang="en-US" altLang="ko-KR" dirty="0"/>
              <a:t> </a:t>
            </a:r>
            <a:r>
              <a:rPr lang="en-US" altLang="ko-KR" dirty="0" err="1"/>
              <a:t>Sqoop</a:t>
            </a:r>
            <a:r>
              <a:rPr lang="en-US" altLang="ko-KR" dirty="0"/>
              <a:t> 2</a:t>
            </a:r>
            <a:endParaRPr lang="ko-KR" altLang="en-US" dirty="0"/>
          </a:p>
        </p:txBody>
      </p:sp>
      <p:sp>
        <p:nvSpPr>
          <p:cNvPr id="12" name="텍스트 개체 틀 5">
            <a:extLst>
              <a:ext uri="{FF2B5EF4-FFF2-40B4-BE49-F238E27FC236}">
                <a16:creationId xmlns:a16="http://schemas.microsoft.com/office/drawing/2014/main" id="{A09330BB-16EC-43CE-A8EB-B44658188452}"/>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a:p>
            <a:endParaRPr lang="ko-KR" altLang="en-US" dirty="0"/>
          </a:p>
        </p:txBody>
      </p:sp>
      <p:sp>
        <p:nvSpPr>
          <p:cNvPr id="3" name="텍스트 개체 틀 2">
            <a:extLst>
              <a:ext uri="{FF2B5EF4-FFF2-40B4-BE49-F238E27FC236}">
                <a16:creationId xmlns:a16="http://schemas.microsoft.com/office/drawing/2014/main" id="{6F1DBC94-9517-41F0-960C-9F0D3C1113DE}"/>
              </a:ext>
            </a:extLst>
          </p:cNvPr>
          <p:cNvSpPr>
            <a:spLocks noGrp="1"/>
          </p:cNvSpPr>
          <p:nvPr>
            <p:ph type="body" sz="quarter" idx="15"/>
          </p:nvPr>
        </p:nvSpPr>
        <p:spPr>
          <a:xfrm>
            <a:off x="535872" y="2226568"/>
            <a:ext cx="4246006" cy="914400"/>
          </a:xfrm>
        </p:spPr>
        <p:txBody>
          <a:bodyPr/>
          <a:lstStyle/>
          <a:p>
            <a:r>
              <a:rPr lang="vi-VN" altLang="ko-KR" dirty="0"/>
              <a:t>Sqoop 2 là một ứng dụng máy khách-máy chủ</a:t>
            </a:r>
          </a:p>
          <a:p>
            <a:r>
              <a:rPr lang="vi-VN" altLang="ko-KR" dirty="0"/>
              <a:t>Sqoop 2 hiển thị API REST dưới dạng dịch vụ web có thể được sử dụng bởi các hệ thống khác</a:t>
            </a:r>
            <a:endParaRPr lang="en-US" altLang="ko-KR" dirty="0"/>
          </a:p>
          <a:p>
            <a:r>
              <a:rPr lang="vi-VN" altLang="ko-KR" dirty="0"/>
              <a:t>Người dùng giao tiếp và xác thực với Máy chủ Sqoop</a:t>
            </a:r>
            <a:endParaRPr lang="en-US" altLang="ko-KR" dirty="0"/>
          </a:p>
          <a:p>
            <a:pPr lvl="1"/>
            <a:r>
              <a:rPr lang="vi-VN" altLang="ko-KR" dirty="0"/>
              <a:t>Không cần người dùng có quyền truy cập trực tiếp vào cơ sở dữ liệu cơ bản</a:t>
            </a:r>
            <a:endParaRPr lang="en-US" altLang="ko-KR" dirty="0"/>
          </a:p>
          <a:p>
            <a:r>
              <a:rPr lang="vi-VN" altLang="ko-KR" dirty="0"/>
              <a:t>Máy chủ Sqoop quản lý kho lưu trữ siêu dữ liệu</a:t>
            </a:r>
            <a:endParaRPr lang="en-US" altLang="ko-KR" dirty="0"/>
          </a:p>
          <a:p>
            <a:pPr lvl="1"/>
            <a:r>
              <a:rPr lang="vi-VN" altLang="ko-KR" dirty="0"/>
              <a:t>Bao gồm các kết nối, công việc, hồ sơ đệ trình</a:t>
            </a:r>
            <a:endParaRPr lang="en-US" altLang="ko-KR" dirty="0"/>
          </a:p>
          <a:p>
            <a:r>
              <a:rPr lang="vi-VN" altLang="ko-KR" dirty="0"/>
              <a:t>Máy chủ Sqoop quản lý các trình kết nối và không nhất thiết phải là cơ sở JDBC</a:t>
            </a:r>
            <a:endParaRPr lang="en-US" altLang="ko-KR" dirty="0"/>
          </a:p>
          <a:p>
            <a:pPr lvl="1"/>
            <a:r>
              <a:rPr lang="vi-VN" altLang="ko-KR" dirty="0"/>
              <a:t>Cho phép truy cập cơ sở dữ liệu không tuân thủ JDBC</a:t>
            </a:r>
            <a:endParaRPr lang="ko-KR" altLang="en-US" dirty="0"/>
          </a:p>
        </p:txBody>
      </p:sp>
      <p:pic>
        <p:nvPicPr>
          <p:cNvPr id="6" name="그림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1878" y="1898440"/>
            <a:ext cx="4535941" cy="3832227"/>
          </a:xfrm>
          <a:prstGeom prst="rect">
            <a:avLst/>
          </a:prstGeom>
        </p:spPr>
      </p:pic>
      <p:pic>
        <p:nvPicPr>
          <p:cNvPr id="44" name="Picture 2" descr="Apache Sqoop (@ApacheSqoop) | Twitter">
            <a:extLst>
              <a:ext uri="{FF2B5EF4-FFF2-40B4-BE49-F238E27FC236}">
                <a16:creationId xmlns:a16="http://schemas.microsoft.com/office/drawing/2014/main" id="{69F0DB53-36F6-4817-AC5F-166B9458A37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0335" b="25302"/>
          <a:stretch/>
        </p:blipFill>
        <p:spPr bwMode="auto">
          <a:xfrm>
            <a:off x="8602098" y="5842365"/>
            <a:ext cx="738199" cy="327490"/>
          </a:xfrm>
          <a:prstGeom prst="rect">
            <a:avLst/>
          </a:prstGeom>
          <a:noFill/>
          <a:extLst>
            <a:ext uri="{909E8E84-426E-40DD-AFC4-6F175D3DCCD1}">
              <a14:hiddenFill xmlns:a14="http://schemas.microsoft.com/office/drawing/2010/main">
                <a:solidFill>
                  <a:srgbClr val="FFFFFF"/>
                </a:solidFill>
              </a14:hiddenFill>
            </a:ext>
          </a:extLst>
        </p:spPr>
      </p:pic>
      <p:sp>
        <p:nvSpPr>
          <p:cNvPr id="47" name="모서리가 둥근 직사각형 80">
            <a:extLst>
              <a:ext uri="{FF2B5EF4-FFF2-40B4-BE49-F238E27FC236}">
                <a16:creationId xmlns:a16="http://schemas.microsoft.com/office/drawing/2014/main" id="{43AE72E9-FA4A-46FE-A8B0-0DABD53C6EAF}"/>
              </a:ext>
            </a:extLst>
          </p:cNvPr>
          <p:cNvSpPr/>
          <p:nvPr/>
        </p:nvSpPr>
        <p:spPr>
          <a:xfrm>
            <a:off x="5690937" y="3953983"/>
            <a:ext cx="1167587" cy="1135471"/>
          </a:xfrm>
          <a:prstGeom prst="roundRect">
            <a:avLst>
              <a:gd name="adj" fmla="val 632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rgbClr val="1F45BC"/>
                </a:solidFill>
                <a:latin typeface="SamsungOne 700" panose="020B0803030303020204" pitchFamily="34" charset="0"/>
                <a:ea typeface="SamsungOne 700" panose="020B0803030303020204" pitchFamily="34" charset="0"/>
              </a:rPr>
              <a:t>   </a:t>
            </a:r>
            <a:r>
              <a:rPr lang="en-US" altLang="ko-KR" sz="1000" dirty="0" err="1">
                <a:solidFill>
                  <a:srgbClr val="1F45BC"/>
                </a:solidFill>
                <a:latin typeface="SamsungOne 700" panose="020B0803030303020204" pitchFamily="34" charset="0"/>
                <a:ea typeface="SamsungOne 700" panose="020B0803030303020204" pitchFamily="34" charset="0"/>
              </a:rPr>
              <a:t>Máy</a:t>
            </a:r>
            <a:r>
              <a:rPr lang="en-US" altLang="ko-KR" sz="1000" dirty="0">
                <a:solidFill>
                  <a:srgbClr val="1F45BC"/>
                </a:solidFill>
                <a:latin typeface="SamsungOne 700" panose="020B0803030303020204" pitchFamily="34" charset="0"/>
                <a:ea typeface="SamsungOne 700" panose="020B0803030303020204" pitchFamily="34" charset="0"/>
              </a:rPr>
              <a:t> </a:t>
            </a:r>
            <a:r>
              <a:rPr lang="en-US" altLang="ko-KR" sz="1000" dirty="0" err="1">
                <a:solidFill>
                  <a:srgbClr val="1F45BC"/>
                </a:solidFill>
                <a:latin typeface="SamsungOne 700" panose="020B0803030303020204" pitchFamily="34" charset="0"/>
                <a:ea typeface="SamsungOne 700" panose="020B0803030303020204" pitchFamily="34" charset="0"/>
              </a:rPr>
              <a:t>chủ</a:t>
            </a:r>
            <a:r>
              <a:rPr lang="en-US" altLang="ko-KR" sz="1000" dirty="0">
                <a:solidFill>
                  <a:srgbClr val="1F45BC"/>
                </a:solidFill>
                <a:latin typeface="SamsungOne 700" panose="020B0803030303020204" pitchFamily="34" charset="0"/>
                <a:ea typeface="SamsungOne 700" panose="020B0803030303020204" pitchFamily="34" charset="0"/>
              </a:rPr>
              <a:t> </a:t>
            </a:r>
            <a:r>
              <a:rPr lang="en-US" altLang="ko-KR" sz="1000" dirty="0" err="1">
                <a:solidFill>
                  <a:srgbClr val="1F45BC"/>
                </a:solidFill>
                <a:latin typeface="SamsungOne 700" panose="020B0803030303020204" pitchFamily="34" charset="0"/>
                <a:ea typeface="SamsungOne 700" panose="020B0803030303020204" pitchFamily="34" charset="0"/>
              </a:rPr>
              <a:t>Sqoop</a:t>
            </a:r>
            <a:endParaRPr lang="ko-KR" altLang="en-US" sz="1000" dirty="0">
              <a:solidFill>
                <a:srgbClr val="1F45BC"/>
              </a:solidFill>
              <a:latin typeface="SamsungOne 700" panose="020B0803030303020204" pitchFamily="34" charset="0"/>
              <a:ea typeface="SamsungOne-700C" panose="020B0806030303020204" pitchFamily="34" charset="0"/>
            </a:endParaRPr>
          </a:p>
        </p:txBody>
      </p:sp>
      <p:sp>
        <p:nvSpPr>
          <p:cNvPr id="49" name="모서리가 둥근 직사각형 82">
            <a:extLst>
              <a:ext uri="{FF2B5EF4-FFF2-40B4-BE49-F238E27FC236}">
                <a16:creationId xmlns:a16="http://schemas.microsoft.com/office/drawing/2014/main" id="{04E4CFA5-277A-4F91-AF0D-528F2FA63495}"/>
              </a:ext>
            </a:extLst>
          </p:cNvPr>
          <p:cNvSpPr/>
          <p:nvPr/>
        </p:nvSpPr>
        <p:spPr>
          <a:xfrm>
            <a:off x="5807713" y="1879848"/>
            <a:ext cx="1119461" cy="1823387"/>
          </a:xfrm>
          <a:prstGeom prst="roundRect">
            <a:avLst>
              <a:gd name="adj" fmla="val 1020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1F45BC"/>
              </a:solidFill>
              <a:latin typeface="SamsungOne 700" panose="020B0803030303020204" pitchFamily="34" charset="0"/>
              <a:ea typeface="SamsungOne 700" panose="020B0803030303020204" pitchFamily="34" charset="0"/>
            </a:endParaRPr>
          </a:p>
          <a:p>
            <a:pPr algn="ctr"/>
            <a:endParaRPr lang="en-US" altLang="ko-KR" sz="1200" dirty="0">
              <a:solidFill>
                <a:srgbClr val="1F45BC"/>
              </a:solidFill>
              <a:latin typeface="SamsungOne 700" panose="020B0803030303020204" pitchFamily="34" charset="0"/>
              <a:ea typeface="SamsungOne 700" panose="020B0803030303020204" pitchFamily="34" charset="0"/>
            </a:endParaRPr>
          </a:p>
          <a:p>
            <a:pPr algn="ctr"/>
            <a:endParaRPr lang="en-US" altLang="ko-KR" sz="1200" dirty="0">
              <a:solidFill>
                <a:srgbClr val="1F45BC"/>
              </a:solidFill>
              <a:latin typeface="SamsungOne 700" panose="020B0803030303020204" pitchFamily="34" charset="0"/>
              <a:ea typeface="SamsungOne 700" panose="020B0803030303020204" pitchFamily="34" charset="0"/>
            </a:endParaRPr>
          </a:p>
          <a:p>
            <a:pPr algn="ctr"/>
            <a:endParaRPr lang="en-US" altLang="ko-KR" sz="1200" dirty="0">
              <a:solidFill>
                <a:srgbClr val="1F45BC"/>
              </a:solidFill>
              <a:latin typeface="SamsungOne 700" panose="020B0803030303020204" pitchFamily="34" charset="0"/>
              <a:ea typeface="SamsungOne 700" panose="020B0803030303020204" pitchFamily="34" charset="0"/>
            </a:endParaRPr>
          </a:p>
          <a:p>
            <a:pPr algn="ctr"/>
            <a:endParaRPr lang="en-US" altLang="ko-KR" sz="1200" dirty="0">
              <a:solidFill>
                <a:srgbClr val="1F45BC"/>
              </a:solidFill>
              <a:latin typeface="SamsungOne 700" panose="020B0803030303020204" pitchFamily="34" charset="0"/>
              <a:ea typeface="SamsungOne 700" panose="020B0803030303020204" pitchFamily="34" charset="0"/>
            </a:endParaRPr>
          </a:p>
          <a:p>
            <a:pPr algn="ctr"/>
            <a:endParaRPr lang="en-US" altLang="ko-KR" sz="1200" dirty="0">
              <a:solidFill>
                <a:srgbClr val="1F45BC"/>
              </a:solidFill>
              <a:latin typeface="SamsungOne 700" panose="020B0803030303020204" pitchFamily="34" charset="0"/>
              <a:ea typeface="SamsungOne 700" panose="020B0803030303020204" pitchFamily="34" charset="0"/>
            </a:endParaRPr>
          </a:p>
          <a:p>
            <a:pPr algn="ctr"/>
            <a:endParaRPr lang="en-US" altLang="ko-KR" sz="1200" dirty="0">
              <a:solidFill>
                <a:srgbClr val="1F45BC"/>
              </a:solidFill>
              <a:latin typeface="SamsungOne 700" panose="020B0803030303020204" pitchFamily="34" charset="0"/>
              <a:ea typeface="SamsungOne 700" panose="020B0803030303020204" pitchFamily="34" charset="0"/>
            </a:endParaRPr>
          </a:p>
          <a:p>
            <a:pPr algn="ctr"/>
            <a:r>
              <a:rPr lang="en-US" altLang="ko-KR" sz="1200" dirty="0" err="1">
                <a:solidFill>
                  <a:srgbClr val="1F45BC"/>
                </a:solidFill>
                <a:latin typeface="SamsungOne 700" panose="020B0803030303020204" pitchFamily="34" charset="0"/>
                <a:ea typeface="SamsungOne 700" panose="020B0803030303020204" pitchFamily="34" charset="0"/>
              </a:rPr>
              <a:t>Máy</a:t>
            </a:r>
            <a:r>
              <a:rPr lang="en-US" altLang="ko-KR" sz="1200" dirty="0">
                <a:solidFill>
                  <a:srgbClr val="1F45BC"/>
                </a:solidFill>
                <a:latin typeface="SamsungOne 700" panose="020B0803030303020204" pitchFamily="34" charset="0"/>
                <a:ea typeface="SamsungOne 700" panose="020B0803030303020204" pitchFamily="34" charset="0"/>
              </a:rPr>
              <a:t> </a:t>
            </a:r>
            <a:r>
              <a:rPr lang="en-US" altLang="ko-KR" sz="1200" dirty="0" err="1">
                <a:solidFill>
                  <a:srgbClr val="1F45BC"/>
                </a:solidFill>
                <a:latin typeface="SamsungOne 700" panose="020B0803030303020204" pitchFamily="34" charset="0"/>
                <a:ea typeface="SamsungOne 700" panose="020B0803030303020204" pitchFamily="34" charset="0"/>
              </a:rPr>
              <a:t>khách</a:t>
            </a:r>
            <a:endParaRPr lang="en-US" altLang="ko-KR" sz="1200" dirty="0">
              <a:solidFill>
                <a:srgbClr val="1F45BC"/>
              </a:solidFill>
              <a:latin typeface="SamsungOne 700" panose="020B0803030303020204" pitchFamily="34" charset="0"/>
              <a:ea typeface="SamsungOne 700" panose="020B0803030303020204" pitchFamily="34" charset="0"/>
            </a:endParaRPr>
          </a:p>
          <a:p>
            <a:pPr algn="ctr"/>
            <a:r>
              <a:rPr lang="en-US" altLang="ko-KR" sz="1200" dirty="0" err="1">
                <a:solidFill>
                  <a:srgbClr val="1F45BC"/>
                </a:solidFill>
                <a:latin typeface="SamsungOne 700" panose="020B0803030303020204" pitchFamily="34" charset="0"/>
                <a:ea typeface="SamsungOne 700" panose="020B0803030303020204" pitchFamily="34" charset="0"/>
              </a:rPr>
              <a:t>Sqoop</a:t>
            </a:r>
            <a:endParaRPr lang="en-US" altLang="ko-KR" sz="1200" dirty="0">
              <a:solidFill>
                <a:srgbClr val="1F45BC"/>
              </a:solidFill>
              <a:latin typeface="SamsungOne 700" panose="020B0803030303020204" pitchFamily="34" charset="0"/>
              <a:ea typeface="SamsungOne 700" panose="020B0803030303020204" pitchFamily="34" charset="0"/>
            </a:endParaRPr>
          </a:p>
        </p:txBody>
      </p:sp>
      <p:sp>
        <p:nvSpPr>
          <p:cNvPr id="51" name="직사각형 50">
            <a:extLst>
              <a:ext uri="{FF2B5EF4-FFF2-40B4-BE49-F238E27FC236}">
                <a16:creationId xmlns:a16="http://schemas.microsoft.com/office/drawing/2014/main" id="{B99BA787-9103-4DB9-90BD-03CB8240E103}"/>
              </a:ext>
            </a:extLst>
          </p:cNvPr>
          <p:cNvSpPr/>
          <p:nvPr/>
        </p:nvSpPr>
        <p:spPr>
          <a:xfrm>
            <a:off x="6758440" y="5813035"/>
            <a:ext cx="1479892" cy="276999"/>
          </a:xfrm>
          <a:prstGeom prst="rect">
            <a:avLst/>
          </a:prstGeom>
        </p:spPr>
        <p:txBody>
          <a:bodyPr wrap="none">
            <a:spAutoFit/>
          </a:bodyPr>
          <a:lstStyle/>
          <a:p>
            <a:r>
              <a:rPr lang="en-US" altLang="ko-KR" sz="1200" dirty="0">
                <a:solidFill>
                  <a:srgbClr val="1F45BC"/>
                </a:solidFill>
                <a:latin typeface="SamsungOne 700" panose="020B0803030303020204" pitchFamily="34" charset="0"/>
                <a:ea typeface="SamsungOne 700" panose="020B0803030303020204" pitchFamily="34" charset="0"/>
              </a:rPr>
              <a:t>[</a:t>
            </a:r>
            <a:r>
              <a:rPr lang="en-US" altLang="ko-KR" sz="1200" dirty="0" err="1">
                <a:solidFill>
                  <a:srgbClr val="1F45BC"/>
                </a:solidFill>
                <a:latin typeface="SamsungOne 700" panose="020B0803030303020204" pitchFamily="34" charset="0"/>
                <a:ea typeface="SamsungOne 700" panose="020B0803030303020204" pitchFamily="34" charset="0"/>
              </a:rPr>
              <a:t>Kiến</a:t>
            </a:r>
            <a:r>
              <a:rPr lang="en-US" altLang="ko-KR" sz="1200" dirty="0">
                <a:solidFill>
                  <a:srgbClr val="1F45BC"/>
                </a:solidFill>
                <a:latin typeface="SamsungOne 700" panose="020B0803030303020204" pitchFamily="34" charset="0"/>
                <a:ea typeface="SamsungOne 700" panose="020B0803030303020204" pitchFamily="34" charset="0"/>
              </a:rPr>
              <a:t> </a:t>
            </a:r>
            <a:r>
              <a:rPr lang="en-US" altLang="ko-KR" sz="1200" dirty="0" err="1">
                <a:solidFill>
                  <a:srgbClr val="1F45BC"/>
                </a:solidFill>
                <a:latin typeface="SamsungOne 700" panose="020B0803030303020204" pitchFamily="34" charset="0"/>
                <a:ea typeface="SamsungOne 700" panose="020B0803030303020204" pitchFamily="34" charset="0"/>
              </a:rPr>
              <a:t>trúc</a:t>
            </a:r>
            <a:r>
              <a:rPr lang="en-US" altLang="ko-KR" sz="1200" dirty="0">
                <a:solidFill>
                  <a:srgbClr val="1F45BC"/>
                </a:solidFill>
                <a:latin typeface="SamsungOne 700" panose="020B0803030303020204" pitchFamily="34" charset="0"/>
                <a:ea typeface="SamsungOne 700" panose="020B0803030303020204" pitchFamily="34" charset="0"/>
              </a:rPr>
              <a:t> </a:t>
            </a:r>
            <a:r>
              <a:rPr lang="en-US" altLang="ko-KR" sz="1200" dirty="0" err="1">
                <a:solidFill>
                  <a:srgbClr val="1F45BC"/>
                </a:solidFill>
                <a:latin typeface="SamsungOne 700" panose="020B0803030303020204" pitchFamily="34" charset="0"/>
                <a:ea typeface="SamsungOne 700" panose="020B0803030303020204" pitchFamily="34" charset="0"/>
              </a:rPr>
              <a:t>Sqoop</a:t>
            </a:r>
            <a:r>
              <a:rPr lang="en-US" altLang="ko-KR" sz="1200" dirty="0">
                <a:solidFill>
                  <a:srgbClr val="1F45BC"/>
                </a:solidFill>
                <a:latin typeface="SamsungOne 700" panose="020B0803030303020204" pitchFamily="34" charset="0"/>
                <a:ea typeface="SamsungOne 700" panose="020B0803030303020204" pitchFamily="34" charset="0"/>
              </a:rPr>
              <a:t> 2]</a:t>
            </a:r>
            <a:endParaRPr lang="en-KR" altLang="ko-KR" sz="1200" dirty="0">
              <a:solidFill>
                <a:srgbClr val="1F45BC"/>
              </a:solidFill>
              <a:latin typeface="SamsungOne 700" panose="020B0803030303020204" pitchFamily="34" charset="0"/>
              <a:ea typeface="SamsungOne 700" panose="020B0803030303020204" pitchFamily="34" charset="0"/>
            </a:endParaRPr>
          </a:p>
        </p:txBody>
      </p:sp>
      <p:sp>
        <p:nvSpPr>
          <p:cNvPr id="67" name="TextBox 66">
            <a:extLst>
              <a:ext uri="{FF2B5EF4-FFF2-40B4-BE49-F238E27FC236}">
                <a16:creationId xmlns:a16="http://schemas.microsoft.com/office/drawing/2014/main" id="{E3CC74C1-63D8-4481-9C1A-AA9DD302C8A5}"/>
              </a:ext>
            </a:extLst>
          </p:cNvPr>
          <p:cNvSpPr txBox="1"/>
          <p:nvPr/>
        </p:nvSpPr>
        <p:spPr>
          <a:xfrm>
            <a:off x="5947298" y="2998950"/>
            <a:ext cx="840295" cy="246221"/>
          </a:xfrm>
          <a:prstGeom prst="rect">
            <a:avLst/>
          </a:prstGeom>
          <a:noFill/>
        </p:spPr>
        <p:txBody>
          <a:bodyPr wrap="none" rtlCol="0">
            <a:spAutoFit/>
          </a:bodyPr>
          <a:lstStyle/>
          <a:p>
            <a:pPr algn="ctr"/>
            <a:r>
              <a:rPr lang="en-US" altLang="ko-KR" sz="1000" dirty="0" err="1">
                <a:solidFill>
                  <a:srgbClr val="1F45BC"/>
                </a:solidFill>
                <a:latin typeface="SamsungOne 700" panose="020B0803030303020204" pitchFamily="34" charset="0"/>
                <a:ea typeface="SamsungOne 700" panose="020B0803030303020204" pitchFamily="34" charset="0"/>
              </a:rPr>
              <a:t>Trình</a:t>
            </a:r>
            <a:r>
              <a:rPr lang="en-US" altLang="ko-KR" sz="1000" dirty="0">
                <a:solidFill>
                  <a:srgbClr val="1F45BC"/>
                </a:solidFill>
                <a:latin typeface="SamsungOne 700" panose="020B0803030303020204" pitchFamily="34" charset="0"/>
                <a:ea typeface="SamsungOne 700" panose="020B0803030303020204" pitchFamily="34" charset="0"/>
              </a:rPr>
              <a:t> </a:t>
            </a:r>
            <a:r>
              <a:rPr lang="en-US" altLang="ko-KR" sz="1000" dirty="0" err="1">
                <a:solidFill>
                  <a:srgbClr val="1F45BC"/>
                </a:solidFill>
                <a:latin typeface="SamsungOne 700" panose="020B0803030303020204" pitchFamily="34" charset="0"/>
                <a:ea typeface="SamsungOne 700" panose="020B0803030303020204" pitchFamily="34" charset="0"/>
              </a:rPr>
              <a:t>duyệt</a:t>
            </a:r>
            <a:endParaRPr lang="ko-KR" altLang="en-US" sz="1000" dirty="0">
              <a:solidFill>
                <a:srgbClr val="1F45BC"/>
              </a:solidFill>
              <a:latin typeface="SamsungOne 700" panose="020B0803030303020204" pitchFamily="34" charset="0"/>
              <a:ea typeface="SamsungOne-600C" panose="020B0706030303020204" pitchFamily="34" charset="0"/>
            </a:endParaRPr>
          </a:p>
        </p:txBody>
      </p:sp>
      <p:sp>
        <p:nvSpPr>
          <p:cNvPr id="65" name="TextBox 64">
            <a:extLst>
              <a:ext uri="{FF2B5EF4-FFF2-40B4-BE49-F238E27FC236}">
                <a16:creationId xmlns:a16="http://schemas.microsoft.com/office/drawing/2014/main" id="{9E12C7AC-19AB-454F-8DA7-14894969CD97}"/>
              </a:ext>
            </a:extLst>
          </p:cNvPr>
          <p:cNvSpPr txBox="1"/>
          <p:nvPr/>
        </p:nvSpPr>
        <p:spPr>
          <a:xfrm>
            <a:off x="6186144" y="2400644"/>
            <a:ext cx="362600" cy="246221"/>
          </a:xfrm>
          <a:prstGeom prst="rect">
            <a:avLst/>
          </a:prstGeom>
          <a:noFill/>
        </p:spPr>
        <p:txBody>
          <a:bodyPr wrap="none" rtlCol="0">
            <a:spAutoFit/>
          </a:bodyPr>
          <a:lstStyle/>
          <a:p>
            <a:pPr algn="ctr"/>
            <a:r>
              <a:rPr lang="en-US" altLang="ko-KR" sz="1000" dirty="0">
                <a:solidFill>
                  <a:srgbClr val="1F45BC"/>
                </a:solidFill>
                <a:latin typeface="SamsungOne 700" panose="020B0803030303020204" pitchFamily="34" charset="0"/>
                <a:ea typeface="SamsungOne 700" panose="020B0803030303020204" pitchFamily="34" charset="0"/>
              </a:rPr>
              <a:t>CLI</a:t>
            </a:r>
            <a:endParaRPr lang="ko-KR" altLang="en-US" sz="1000" dirty="0">
              <a:solidFill>
                <a:srgbClr val="1F45BC"/>
              </a:solidFill>
              <a:latin typeface="SamsungOne 700" panose="020B0803030303020204" pitchFamily="34" charset="0"/>
              <a:ea typeface="SamsungOne-600C" panose="020B0706030303020204" pitchFamily="34" charset="0"/>
            </a:endParaRPr>
          </a:p>
        </p:txBody>
      </p:sp>
      <p:sp>
        <p:nvSpPr>
          <p:cNvPr id="55" name="TextBox 54">
            <a:extLst>
              <a:ext uri="{FF2B5EF4-FFF2-40B4-BE49-F238E27FC236}">
                <a16:creationId xmlns:a16="http://schemas.microsoft.com/office/drawing/2014/main" id="{B687269F-5229-4AE0-85FA-1B5960F64ED3}"/>
              </a:ext>
            </a:extLst>
          </p:cNvPr>
          <p:cNvSpPr txBox="1"/>
          <p:nvPr/>
        </p:nvSpPr>
        <p:spPr>
          <a:xfrm>
            <a:off x="5953838" y="5297126"/>
            <a:ext cx="846706" cy="400110"/>
          </a:xfrm>
          <a:prstGeom prst="rect">
            <a:avLst/>
          </a:prstGeom>
          <a:noFill/>
        </p:spPr>
        <p:txBody>
          <a:bodyPr wrap="none" rtlCol="0">
            <a:spAutoFit/>
          </a:bodyPr>
          <a:lstStyle/>
          <a:p>
            <a:pPr algn="ctr"/>
            <a:r>
              <a:rPr lang="vi-VN" altLang="ko-KR" sz="1000" dirty="0">
                <a:solidFill>
                  <a:srgbClr val="1F45BC"/>
                </a:solidFill>
                <a:latin typeface="SamsungOne 700" panose="020B0803030303020204" pitchFamily="34" charset="0"/>
                <a:ea typeface="SamsungOne 700" panose="020B0803030303020204" pitchFamily="34" charset="0"/>
              </a:rPr>
              <a:t>Kho lưu trữ </a:t>
            </a:r>
            <a:endParaRPr lang="en-US" altLang="ko-KR" sz="1000" dirty="0">
              <a:solidFill>
                <a:srgbClr val="1F45BC"/>
              </a:solidFill>
              <a:latin typeface="SamsungOne 700" panose="020B0803030303020204" pitchFamily="34" charset="0"/>
              <a:ea typeface="SamsungOne 700" panose="020B0803030303020204" pitchFamily="34" charset="0"/>
            </a:endParaRPr>
          </a:p>
          <a:p>
            <a:pPr algn="ctr"/>
            <a:r>
              <a:rPr lang="vi-VN" altLang="ko-KR" sz="1000" dirty="0">
                <a:solidFill>
                  <a:srgbClr val="1F45BC"/>
                </a:solidFill>
                <a:latin typeface="SamsungOne 700" panose="020B0803030303020204" pitchFamily="34" charset="0"/>
                <a:ea typeface="SamsungOne 700" panose="020B0803030303020204" pitchFamily="34" charset="0"/>
              </a:rPr>
              <a:t>siêu dữ liệu</a:t>
            </a:r>
            <a:endParaRPr lang="ko-KR" altLang="en-US" sz="1000" dirty="0">
              <a:solidFill>
                <a:srgbClr val="1F45BC"/>
              </a:solidFill>
              <a:latin typeface="SamsungOne 700" panose="020B0803030303020204" pitchFamily="34" charset="0"/>
              <a:ea typeface="SamsungOne-600C" panose="020B0706030303020204" pitchFamily="34" charset="0"/>
            </a:endParaRPr>
          </a:p>
        </p:txBody>
      </p:sp>
      <p:sp>
        <p:nvSpPr>
          <p:cNvPr id="56" name="모서리가 둥근 직사각형 113">
            <a:extLst>
              <a:ext uri="{FF2B5EF4-FFF2-40B4-BE49-F238E27FC236}">
                <a16:creationId xmlns:a16="http://schemas.microsoft.com/office/drawing/2014/main" id="{97F325CE-52B1-4AB4-B3A1-AD18FC5DF350}"/>
              </a:ext>
            </a:extLst>
          </p:cNvPr>
          <p:cNvSpPr/>
          <p:nvPr/>
        </p:nvSpPr>
        <p:spPr>
          <a:xfrm>
            <a:off x="5874467" y="3954268"/>
            <a:ext cx="516906" cy="230445"/>
          </a:xfrm>
          <a:prstGeom prst="roundRect">
            <a:avLst>
              <a:gd name="adj" fmla="val 22445"/>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rgbClr val="1F45BC"/>
                </a:solidFill>
                <a:latin typeface="SamsungOne 700" panose="020B0803030303020204" pitchFamily="34" charset="0"/>
                <a:ea typeface="SamsungOne 700" panose="020B0803030303020204" pitchFamily="34" charset="0"/>
              </a:rPr>
              <a:t>REST</a:t>
            </a:r>
            <a:endParaRPr lang="ko-KR" altLang="en-US" sz="1000" dirty="0">
              <a:solidFill>
                <a:srgbClr val="1F45BC"/>
              </a:solidFill>
              <a:latin typeface="SamsungOne 700" panose="020B0803030303020204" pitchFamily="34" charset="0"/>
            </a:endParaRPr>
          </a:p>
        </p:txBody>
      </p:sp>
      <p:sp>
        <p:nvSpPr>
          <p:cNvPr id="57" name="모서리가 둥근 직사각형 114">
            <a:extLst>
              <a:ext uri="{FF2B5EF4-FFF2-40B4-BE49-F238E27FC236}">
                <a16:creationId xmlns:a16="http://schemas.microsoft.com/office/drawing/2014/main" id="{F1DAD2B4-C666-4227-9E1A-1AD4A461F712}"/>
              </a:ext>
            </a:extLst>
          </p:cNvPr>
          <p:cNvSpPr/>
          <p:nvPr/>
        </p:nvSpPr>
        <p:spPr>
          <a:xfrm>
            <a:off x="5874467" y="4184428"/>
            <a:ext cx="516906" cy="230445"/>
          </a:xfrm>
          <a:prstGeom prst="roundRect">
            <a:avLst>
              <a:gd name="adj" fmla="val 22445"/>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rgbClr val="1F45BC"/>
                </a:solidFill>
                <a:latin typeface="SamsungOne 700" panose="020B0803030303020204" pitchFamily="34" charset="0"/>
                <a:ea typeface="SamsungOne 700" panose="020B0803030303020204" pitchFamily="34" charset="0"/>
              </a:rPr>
              <a:t>UI</a:t>
            </a:r>
            <a:endParaRPr lang="ko-KR" altLang="en-US" sz="1000" dirty="0">
              <a:solidFill>
                <a:srgbClr val="1F45BC"/>
              </a:solidFill>
              <a:latin typeface="SamsungOne 700" panose="020B0803030303020204" pitchFamily="34" charset="0"/>
            </a:endParaRPr>
          </a:p>
        </p:txBody>
      </p:sp>
      <p:sp>
        <p:nvSpPr>
          <p:cNvPr id="58" name="모서리가 둥근 직사각형 115">
            <a:extLst>
              <a:ext uri="{FF2B5EF4-FFF2-40B4-BE49-F238E27FC236}">
                <a16:creationId xmlns:a16="http://schemas.microsoft.com/office/drawing/2014/main" id="{0157897D-8492-4040-9FA4-B75B560B0259}"/>
              </a:ext>
            </a:extLst>
          </p:cNvPr>
          <p:cNvSpPr/>
          <p:nvPr/>
        </p:nvSpPr>
        <p:spPr>
          <a:xfrm>
            <a:off x="5881578" y="4627011"/>
            <a:ext cx="976946" cy="230445"/>
          </a:xfrm>
          <a:prstGeom prst="roundRect">
            <a:avLst>
              <a:gd name="adj" fmla="val 22445"/>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rgbClr val="1F45BC"/>
                </a:solidFill>
                <a:latin typeface="SamsungOne 700" panose="020B0803030303020204" pitchFamily="34" charset="0"/>
                <a:ea typeface="SamsungOne 700" panose="020B0803030303020204" pitchFamily="34" charset="0"/>
              </a:rPr>
              <a:t>Đầu</a:t>
            </a:r>
            <a:r>
              <a:rPr lang="en-US" altLang="ko-KR" sz="1000" dirty="0">
                <a:solidFill>
                  <a:srgbClr val="1F45BC"/>
                </a:solidFill>
                <a:latin typeface="SamsungOne 700" panose="020B0803030303020204" pitchFamily="34" charset="0"/>
                <a:ea typeface="SamsungOne 700" panose="020B0803030303020204" pitchFamily="34" charset="0"/>
              </a:rPr>
              <a:t> </a:t>
            </a:r>
            <a:r>
              <a:rPr lang="en-US" altLang="ko-KR" sz="1000" dirty="0" err="1">
                <a:solidFill>
                  <a:srgbClr val="1F45BC"/>
                </a:solidFill>
                <a:latin typeface="SamsungOne 700" panose="020B0803030303020204" pitchFamily="34" charset="0"/>
                <a:ea typeface="SamsungOne 700" panose="020B0803030303020204" pitchFamily="34" charset="0"/>
              </a:rPr>
              <a:t>nối</a:t>
            </a:r>
            <a:endParaRPr lang="ko-KR" altLang="en-US" sz="1000" dirty="0">
              <a:solidFill>
                <a:srgbClr val="1F45BC"/>
              </a:solidFill>
              <a:latin typeface="SamsungOne 700" panose="020B0803030303020204" pitchFamily="34" charset="0"/>
            </a:endParaRPr>
          </a:p>
        </p:txBody>
      </p:sp>
      <p:sp>
        <p:nvSpPr>
          <p:cNvPr id="59" name="모서리가 둥근 직사각형 116">
            <a:extLst>
              <a:ext uri="{FF2B5EF4-FFF2-40B4-BE49-F238E27FC236}">
                <a16:creationId xmlns:a16="http://schemas.microsoft.com/office/drawing/2014/main" id="{22B046C4-762E-4E6C-933B-FDB0F284E726}"/>
              </a:ext>
            </a:extLst>
          </p:cNvPr>
          <p:cNvSpPr/>
          <p:nvPr/>
        </p:nvSpPr>
        <p:spPr>
          <a:xfrm>
            <a:off x="5881578" y="4857171"/>
            <a:ext cx="976946" cy="230445"/>
          </a:xfrm>
          <a:prstGeom prst="roundRect">
            <a:avLst>
              <a:gd name="adj" fmla="val 22445"/>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rgbClr val="1F45BC"/>
                </a:solidFill>
                <a:latin typeface="SamsungOne 700" panose="020B0803030303020204" pitchFamily="34" charset="0"/>
                <a:ea typeface="SamsungOne 700" panose="020B0803030303020204" pitchFamily="34" charset="0"/>
              </a:rPr>
              <a:t>Siêu</a:t>
            </a:r>
            <a:r>
              <a:rPr lang="en-US" altLang="ko-KR" sz="1000" dirty="0">
                <a:solidFill>
                  <a:srgbClr val="1F45BC"/>
                </a:solidFill>
                <a:latin typeface="SamsungOne 700" panose="020B0803030303020204" pitchFamily="34" charset="0"/>
                <a:ea typeface="SamsungOne 700" panose="020B0803030303020204" pitchFamily="34" charset="0"/>
              </a:rPr>
              <a:t> </a:t>
            </a:r>
            <a:r>
              <a:rPr lang="en-US" altLang="ko-KR" sz="1000" dirty="0" err="1">
                <a:solidFill>
                  <a:srgbClr val="1F45BC"/>
                </a:solidFill>
                <a:latin typeface="SamsungOne 700" panose="020B0803030303020204" pitchFamily="34" charset="0"/>
                <a:ea typeface="SamsungOne 700" panose="020B0803030303020204" pitchFamily="34" charset="0"/>
              </a:rPr>
              <a:t>dữ</a:t>
            </a:r>
            <a:r>
              <a:rPr lang="en-US" altLang="ko-KR" sz="1000" dirty="0">
                <a:solidFill>
                  <a:srgbClr val="1F45BC"/>
                </a:solidFill>
                <a:latin typeface="SamsungOne 700" panose="020B0803030303020204" pitchFamily="34" charset="0"/>
                <a:ea typeface="SamsungOne 700" panose="020B0803030303020204" pitchFamily="34" charset="0"/>
              </a:rPr>
              <a:t> </a:t>
            </a:r>
            <a:r>
              <a:rPr lang="en-US" altLang="ko-KR" sz="1000" dirty="0" err="1">
                <a:solidFill>
                  <a:srgbClr val="1F45BC"/>
                </a:solidFill>
                <a:latin typeface="SamsungOne 700" panose="020B0803030303020204" pitchFamily="34" charset="0"/>
                <a:ea typeface="SamsungOne 700" panose="020B0803030303020204" pitchFamily="34" charset="0"/>
              </a:rPr>
              <a:t>liệu</a:t>
            </a:r>
            <a:endParaRPr lang="ko-KR" altLang="en-US" sz="1000" dirty="0">
              <a:solidFill>
                <a:srgbClr val="1F45BC"/>
              </a:solidFill>
              <a:latin typeface="SamsungOne 700" panose="020B0803030303020204" pitchFamily="34" charset="0"/>
            </a:endParaRPr>
          </a:p>
        </p:txBody>
      </p:sp>
      <p:sp>
        <p:nvSpPr>
          <p:cNvPr id="206" name="TextBox 205">
            <a:extLst>
              <a:ext uri="{FF2B5EF4-FFF2-40B4-BE49-F238E27FC236}">
                <a16:creationId xmlns:a16="http://schemas.microsoft.com/office/drawing/2014/main" id="{3E6E8252-9994-4AFD-8627-CEC3E709F16B}"/>
              </a:ext>
            </a:extLst>
          </p:cNvPr>
          <p:cNvSpPr txBox="1"/>
          <p:nvPr/>
        </p:nvSpPr>
        <p:spPr>
          <a:xfrm>
            <a:off x="7169096" y="2141012"/>
            <a:ext cx="992579" cy="400110"/>
          </a:xfrm>
          <a:prstGeom prst="rect">
            <a:avLst/>
          </a:prstGeom>
          <a:noFill/>
        </p:spPr>
        <p:txBody>
          <a:bodyPr wrap="none" rtlCol="0">
            <a:spAutoFit/>
          </a:bodyPr>
          <a:lstStyle/>
          <a:p>
            <a:pPr algn="ctr"/>
            <a:r>
              <a:rPr lang="en-US" altLang="ko-KR" sz="1000" dirty="0">
                <a:solidFill>
                  <a:srgbClr val="1F45BC"/>
                </a:solidFill>
                <a:latin typeface="SamsungOne 700" panose="020B0803030303020204" pitchFamily="34" charset="0"/>
                <a:ea typeface="SamsungOne 700" panose="020B0803030303020204" pitchFamily="34" charset="0"/>
              </a:rPr>
              <a:t>Kho </a:t>
            </a:r>
            <a:r>
              <a:rPr lang="en-US" altLang="ko-KR" sz="1000" dirty="0" err="1">
                <a:solidFill>
                  <a:srgbClr val="1F45BC"/>
                </a:solidFill>
                <a:latin typeface="SamsungOne 700" panose="020B0803030303020204" pitchFamily="34" charset="0"/>
                <a:ea typeface="SamsungOne 700" panose="020B0803030303020204" pitchFamily="34" charset="0"/>
              </a:rPr>
              <a:t>dữ</a:t>
            </a:r>
            <a:r>
              <a:rPr lang="en-US" altLang="ko-KR" sz="1000" dirty="0">
                <a:solidFill>
                  <a:srgbClr val="1F45BC"/>
                </a:solidFill>
                <a:latin typeface="SamsungOne 700" panose="020B0803030303020204" pitchFamily="34" charset="0"/>
                <a:ea typeface="SamsungOne 700" panose="020B0803030303020204" pitchFamily="34" charset="0"/>
              </a:rPr>
              <a:t> </a:t>
            </a:r>
            <a:r>
              <a:rPr lang="en-US" altLang="ko-KR" sz="1000" dirty="0" err="1">
                <a:solidFill>
                  <a:srgbClr val="1F45BC"/>
                </a:solidFill>
                <a:latin typeface="SamsungOne 700" panose="020B0803030303020204" pitchFamily="34" charset="0"/>
                <a:ea typeface="SamsungOne 700" panose="020B0803030303020204" pitchFamily="34" charset="0"/>
              </a:rPr>
              <a:t>liệu</a:t>
            </a:r>
            <a:endParaRPr lang="en-US" altLang="ko-KR" sz="1000" dirty="0">
              <a:solidFill>
                <a:srgbClr val="1F45BC"/>
              </a:solidFill>
              <a:latin typeface="SamsungOne 700" panose="020B0803030303020204" pitchFamily="34" charset="0"/>
              <a:ea typeface="SamsungOne 700" panose="020B0803030303020204" pitchFamily="34" charset="0"/>
            </a:endParaRPr>
          </a:p>
          <a:p>
            <a:pPr algn="ctr"/>
            <a:r>
              <a:rPr lang="en-US" altLang="ko-KR" sz="1000" dirty="0">
                <a:solidFill>
                  <a:srgbClr val="1F45BC"/>
                </a:solidFill>
                <a:latin typeface="SamsungOne 700" panose="020B0803030303020204" pitchFamily="34" charset="0"/>
                <a:ea typeface="SamsungOne 700" panose="020B0803030303020204" pitchFamily="34" charset="0"/>
              </a:rPr>
              <a:t> </a:t>
            </a:r>
            <a:r>
              <a:rPr lang="en-US" altLang="ko-KR" sz="1000" dirty="0" err="1">
                <a:solidFill>
                  <a:srgbClr val="1F45BC"/>
                </a:solidFill>
                <a:latin typeface="SamsungOne 700" panose="020B0803030303020204" pitchFamily="34" charset="0"/>
                <a:ea typeface="SamsungOne 700" panose="020B0803030303020204" pitchFamily="34" charset="0"/>
              </a:rPr>
              <a:t>doanh</a:t>
            </a:r>
            <a:r>
              <a:rPr lang="en-US" altLang="ko-KR" sz="1000" dirty="0">
                <a:solidFill>
                  <a:srgbClr val="1F45BC"/>
                </a:solidFill>
                <a:latin typeface="SamsungOne 700" panose="020B0803030303020204" pitchFamily="34" charset="0"/>
                <a:ea typeface="SamsungOne 700" panose="020B0803030303020204" pitchFamily="34" charset="0"/>
              </a:rPr>
              <a:t> </a:t>
            </a:r>
            <a:r>
              <a:rPr lang="en-US" altLang="ko-KR" sz="1000" dirty="0" err="1">
                <a:solidFill>
                  <a:srgbClr val="1F45BC"/>
                </a:solidFill>
                <a:latin typeface="SamsungOne 700" panose="020B0803030303020204" pitchFamily="34" charset="0"/>
                <a:ea typeface="SamsungOne 700" panose="020B0803030303020204" pitchFamily="34" charset="0"/>
              </a:rPr>
              <a:t>nghiệp</a:t>
            </a:r>
            <a:endParaRPr lang="ko-KR" altLang="en-US" sz="1000" dirty="0">
              <a:solidFill>
                <a:srgbClr val="1F45BC"/>
              </a:solidFill>
              <a:latin typeface="SamsungOne 700" panose="020B0803030303020204" pitchFamily="34" charset="0"/>
            </a:endParaRPr>
          </a:p>
        </p:txBody>
      </p:sp>
      <p:sp>
        <p:nvSpPr>
          <p:cNvPr id="207" name="TextBox 206">
            <a:extLst>
              <a:ext uri="{FF2B5EF4-FFF2-40B4-BE49-F238E27FC236}">
                <a16:creationId xmlns:a16="http://schemas.microsoft.com/office/drawing/2014/main" id="{D9EDE494-6F7B-44DA-8AEB-6B4087DDEDC9}"/>
              </a:ext>
            </a:extLst>
          </p:cNvPr>
          <p:cNvSpPr txBox="1"/>
          <p:nvPr/>
        </p:nvSpPr>
        <p:spPr>
          <a:xfrm>
            <a:off x="8164139" y="2217956"/>
            <a:ext cx="933269" cy="400110"/>
          </a:xfrm>
          <a:prstGeom prst="rect">
            <a:avLst/>
          </a:prstGeom>
          <a:noFill/>
        </p:spPr>
        <p:txBody>
          <a:bodyPr wrap="none" rtlCol="0">
            <a:spAutoFit/>
          </a:bodyPr>
          <a:lstStyle/>
          <a:p>
            <a:pPr algn="ctr"/>
            <a:r>
              <a:rPr lang="vi-VN" altLang="ko-KR" sz="1000" dirty="0">
                <a:solidFill>
                  <a:srgbClr val="1F45BC"/>
                </a:solidFill>
                <a:latin typeface="SamsungOne 700" panose="020B0803030303020204" pitchFamily="34" charset="0"/>
                <a:ea typeface="SamsungOne 700" panose="020B0803030303020204" pitchFamily="34" charset="0"/>
              </a:rPr>
              <a:t>Cơ sở dữ liệu </a:t>
            </a:r>
            <a:endParaRPr lang="en-US" altLang="ko-KR" sz="1000" dirty="0">
              <a:solidFill>
                <a:srgbClr val="1F45BC"/>
              </a:solidFill>
              <a:latin typeface="SamsungOne 700" panose="020B0803030303020204" pitchFamily="34" charset="0"/>
              <a:ea typeface="SamsungOne 700" panose="020B0803030303020204" pitchFamily="34" charset="0"/>
            </a:endParaRPr>
          </a:p>
          <a:p>
            <a:pPr algn="ctr"/>
            <a:r>
              <a:rPr lang="vi-VN" altLang="ko-KR" sz="1000" dirty="0">
                <a:solidFill>
                  <a:srgbClr val="1F45BC"/>
                </a:solidFill>
                <a:latin typeface="SamsungOne 700" panose="020B0803030303020204" pitchFamily="34" charset="0"/>
                <a:ea typeface="SamsungOne 700" panose="020B0803030303020204" pitchFamily="34" charset="0"/>
              </a:rPr>
              <a:t>quan hệ</a:t>
            </a:r>
            <a:endParaRPr lang="ko-KR" altLang="en-US" sz="1000" dirty="0">
              <a:solidFill>
                <a:srgbClr val="1F45BC"/>
              </a:solidFill>
              <a:latin typeface="SamsungOne 700" panose="020B0803030303020204" pitchFamily="34" charset="0"/>
            </a:endParaRPr>
          </a:p>
        </p:txBody>
      </p:sp>
      <p:sp>
        <p:nvSpPr>
          <p:cNvPr id="208" name="TextBox 207">
            <a:extLst>
              <a:ext uri="{FF2B5EF4-FFF2-40B4-BE49-F238E27FC236}">
                <a16:creationId xmlns:a16="http://schemas.microsoft.com/office/drawing/2014/main" id="{AE97DD23-D382-435C-8035-7D7920F22851}"/>
              </a:ext>
            </a:extLst>
          </p:cNvPr>
          <p:cNvSpPr txBox="1"/>
          <p:nvPr/>
        </p:nvSpPr>
        <p:spPr>
          <a:xfrm>
            <a:off x="8168649" y="3010723"/>
            <a:ext cx="926857" cy="400110"/>
          </a:xfrm>
          <a:prstGeom prst="rect">
            <a:avLst/>
          </a:prstGeom>
          <a:noFill/>
        </p:spPr>
        <p:txBody>
          <a:bodyPr wrap="none" rtlCol="0">
            <a:spAutoFit/>
          </a:bodyPr>
          <a:lstStyle/>
          <a:p>
            <a:pPr algn="ctr"/>
            <a:r>
              <a:rPr lang="vi-VN" altLang="ko-KR" sz="1000" dirty="0">
                <a:solidFill>
                  <a:srgbClr val="1F45BC"/>
                </a:solidFill>
                <a:latin typeface="SamsungOne 700" panose="020B0803030303020204" pitchFamily="34" charset="0"/>
                <a:ea typeface="SamsungOne 700" panose="020B0803030303020204" pitchFamily="34" charset="0"/>
              </a:rPr>
              <a:t>Hệ thống</a:t>
            </a:r>
            <a:endParaRPr lang="en-US" altLang="ko-KR" sz="1000" dirty="0">
              <a:solidFill>
                <a:srgbClr val="1F45BC"/>
              </a:solidFill>
              <a:latin typeface="SamsungOne 700" panose="020B0803030303020204" pitchFamily="34" charset="0"/>
              <a:ea typeface="SamsungOne 700" panose="020B0803030303020204" pitchFamily="34" charset="0"/>
            </a:endParaRPr>
          </a:p>
          <a:p>
            <a:pPr algn="ctr"/>
            <a:r>
              <a:rPr lang="vi-VN" altLang="ko-KR" sz="1000" dirty="0">
                <a:solidFill>
                  <a:srgbClr val="1F45BC"/>
                </a:solidFill>
                <a:latin typeface="SamsungOne 700" panose="020B0803030303020204" pitchFamily="34" charset="0"/>
                <a:ea typeface="SamsungOne 700" panose="020B0803030303020204" pitchFamily="34" charset="0"/>
              </a:rPr>
              <a:t> cơ sở tài liệu</a:t>
            </a:r>
            <a:endParaRPr lang="ko-KR" altLang="en-US" sz="1000" dirty="0">
              <a:solidFill>
                <a:srgbClr val="1F45BC"/>
              </a:solidFill>
              <a:latin typeface="SamsungOne 700" panose="020B0803030303020204" pitchFamily="34" charset="0"/>
            </a:endParaRPr>
          </a:p>
        </p:txBody>
      </p:sp>
      <p:sp>
        <p:nvSpPr>
          <p:cNvPr id="209" name="모서리가 둥근 직사각형 60">
            <a:extLst>
              <a:ext uri="{FF2B5EF4-FFF2-40B4-BE49-F238E27FC236}">
                <a16:creationId xmlns:a16="http://schemas.microsoft.com/office/drawing/2014/main" id="{BC4F3A2F-9E1D-4A89-B9CA-FE45A6D607C0}"/>
              </a:ext>
            </a:extLst>
          </p:cNvPr>
          <p:cNvSpPr/>
          <p:nvPr/>
        </p:nvSpPr>
        <p:spPr>
          <a:xfrm>
            <a:off x="7166750" y="4113674"/>
            <a:ext cx="958476" cy="38207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1F45BC"/>
                </a:solidFill>
                <a:latin typeface="SamsungOne 700" panose="020B0803030303020204" pitchFamily="34" charset="0"/>
                <a:ea typeface="SamsungOne 700" panose="020B0803030303020204" pitchFamily="34" charset="0"/>
              </a:rPr>
              <a:t>Map Task</a:t>
            </a:r>
            <a:endParaRPr lang="ko-KR" altLang="en-US" sz="1200" dirty="0">
              <a:solidFill>
                <a:srgbClr val="1F45BC"/>
              </a:solidFill>
              <a:latin typeface="SamsungOne 700" panose="020B0803030303020204" pitchFamily="34" charset="0"/>
              <a:ea typeface="SamsungOne-600C" panose="020B0706030303020204" pitchFamily="34" charset="0"/>
            </a:endParaRPr>
          </a:p>
        </p:txBody>
      </p:sp>
      <p:sp>
        <p:nvSpPr>
          <p:cNvPr id="210" name="모서리가 둥근 직사각형 67">
            <a:extLst>
              <a:ext uri="{FF2B5EF4-FFF2-40B4-BE49-F238E27FC236}">
                <a16:creationId xmlns:a16="http://schemas.microsoft.com/office/drawing/2014/main" id="{D9591E46-3C18-4E8D-9D93-4B9D2A57AC18}"/>
              </a:ext>
            </a:extLst>
          </p:cNvPr>
          <p:cNvSpPr/>
          <p:nvPr/>
        </p:nvSpPr>
        <p:spPr>
          <a:xfrm>
            <a:off x="8109985" y="4629697"/>
            <a:ext cx="1113186" cy="50823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dirty="0">
                <a:solidFill>
                  <a:srgbClr val="1F45BC"/>
                </a:solidFill>
                <a:latin typeface="SamsungOne 700" panose="020B0803030303020204" pitchFamily="34" charset="0"/>
                <a:ea typeface="SamsungOne 700" panose="020B0803030303020204" pitchFamily="34" charset="0"/>
              </a:rPr>
              <a:t>HDFS/</a:t>
            </a:r>
            <a:r>
              <a:rPr lang="en-US" altLang="ko-KR" sz="1200" dirty="0" err="1">
                <a:solidFill>
                  <a:srgbClr val="1F45BC"/>
                </a:solidFill>
                <a:latin typeface="SamsungOne 700" panose="020B0803030303020204" pitchFamily="34" charset="0"/>
                <a:ea typeface="SamsungOne 700" panose="020B0803030303020204" pitchFamily="34" charset="0"/>
              </a:rPr>
              <a:t>Hbase</a:t>
            </a:r>
            <a:r>
              <a:rPr lang="en-US" altLang="ko-KR" sz="1200" dirty="0">
                <a:solidFill>
                  <a:srgbClr val="1F45BC"/>
                </a:solidFill>
                <a:latin typeface="SamsungOne 700" panose="020B0803030303020204" pitchFamily="34" charset="0"/>
                <a:ea typeface="SamsungOne 700" panose="020B0803030303020204" pitchFamily="34" charset="0"/>
              </a:rPr>
              <a:t>/Hive</a:t>
            </a:r>
            <a:endParaRPr lang="ko-KR" altLang="en-US" sz="1200" dirty="0">
              <a:solidFill>
                <a:srgbClr val="1F45BC"/>
              </a:solidFill>
              <a:latin typeface="SamsungOne 700" panose="020B0803030303020204" pitchFamily="34" charset="0"/>
              <a:ea typeface="SamsungOne-600C" panose="020B0706030303020204" pitchFamily="34" charset="0"/>
            </a:endParaRPr>
          </a:p>
        </p:txBody>
      </p:sp>
      <p:sp>
        <p:nvSpPr>
          <p:cNvPr id="211" name="모서리가 둥근 직사각형 68">
            <a:extLst>
              <a:ext uri="{FF2B5EF4-FFF2-40B4-BE49-F238E27FC236}">
                <a16:creationId xmlns:a16="http://schemas.microsoft.com/office/drawing/2014/main" id="{89CA83C7-1D58-45C0-B090-18046D946731}"/>
              </a:ext>
            </a:extLst>
          </p:cNvPr>
          <p:cNvSpPr/>
          <p:nvPr/>
        </p:nvSpPr>
        <p:spPr>
          <a:xfrm>
            <a:off x="7219229" y="5181696"/>
            <a:ext cx="820325" cy="34550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bg1"/>
                </a:solidFill>
                <a:latin typeface="SamsungOne 700" panose="020B0803030303020204" pitchFamily="34" charset="0"/>
                <a:ea typeface="SamsungOne 700" panose="020B0803030303020204" pitchFamily="34" charset="0"/>
              </a:rPr>
              <a:t>Hadoop</a:t>
            </a:r>
            <a:endParaRPr lang="ko-KR" altLang="en-US" sz="1200" dirty="0">
              <a:solidFill>
                <a:schemeClr val="bg1"/>
              </a:solidFill>
              <a:latin typeface="SamsungOne 700" panose="020B0803030303020204" pitchFamily="34" charset="0"/>
              <a:ea typeface="SamsungOne-600C" panose="020B0706030303020204" pitchFamily="34" charset="0"/>
            </a:endParaRPr>
          </a:p>
        </p:txBody>
      </p:sp>
      <p:cxnSp>
        <p:nvCxnSpPr>
          <p:cNvPr id="7" name="Straight Arrow Connector 6">
            <a:extLst>
              <a:ext uri="{FF2B5EF4-FFF2-40B4-BE49-F238E27FC236}">
                <a16:creationId xmlns:a16="http://schemas.microsoft.com/office/drawing/2014/main" id="{2430A3AF-20EE-4545-939B-40D6E10601AB}"/>
              </a:ext>
            </a:extLst>
          </p:cNvPr>
          <p:cNvCxnSpPr/>
          <p:nvPr/>
        </p:nvCxnSpPr>
        <p:spPr>
          <a:xfrm>
            <a:off x="6367444" y="5087616"/>
            <a:ext cx="0" cy="209510"/>
          </a:xfrm>
          <a:prstGeom prst="straightConnector1">
            <a:avLst/>
          </a:prstGeom>
          <a:ln>
            <a:solidFill>
              <a:srgbClr val="1F45B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029114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4754C-1B78-FB48-97CF-31FB8D9ACA87}"/>
              </a:ext>
            </a:extLst>
          </p:cNvPr>
          <p:cNvSpPr>
            <a:spLocks noGrp="1"/>
          </p:cNvSpPr>
          <p:nvPr>
            <p:ph type="body" sz="quarter" idx="10"/>
          </p:nvPr>
        </p:nvSpPr>
        <p:spPr/>
        <p:txBody>
          <a:bodyPr/>
          <a:lstStyle/>
          <a:p>
            <a:r>
              <a:rPr lang="en-US" altLang="ko-KR" dirty="0"/>
              <a:t>3.3. </a:t>
            </a:r>
            <a:r>
              <a:rPr lang="en-US" altLang="ko-KR" dirty="0" err="1"/>
              <a:t>Bộ</a:t>
            </a:r>
            <a:r>
              <a:rPr lang="en-US" altLang="ko-KR" dirty="0"/>
              <a:t> </a:t>
            </a:r>
            <a:r>
              <a:rPr lang="en-US" altLang="ko-KR" dirty="0" err="1"/>
              <a:t>xử</a:t>
            </a:r>
            <a:r>
              <a:rPr lang="en-US" altLang="ko-KR" dirty="0"/>
              <a:t> </a:t>
            </a:r>
            <a:r>
              <a:rPr lang="en-US" altLang="ko-KR" dirty="0" err="1"/>
              <a:t>lý</a:t>
            </a:r>
            <a:r>
              <a:rPr lang="en-US" altLang="ko-KR" dirty="0"/>
              <a:t> Apache </a:t>
            </a:r>
            <a:r>
              <a:rPr lang="en-US" altLang="ko-KR" dirty="0" err="1"/>
              <a:t>NiFi</a:t>
            </a:r>
            <a:endParaRPr lang="en-KR" dirty="0"/>
          </a:p>
        </p:txBody>
      </p:sp>
      <p:sp>
        <p:nvSpPr>
          <p:cNvPr id="3" name="Text Placeholder 2">
            <a:extLst>
              <a:ext uri="{FF2B5EF4-FFF2-40B4-BE49-F238E27FC236}">
                <a16:creationId xmlns:a16="http://schemas.microsoft.com/office/drawing/2014/main" id="{9F28DCFF-FECB-584B-8076-09DE94335196}"/>
              </a:ext>
            </a:extLst>
          </p:cNvPr>
          <p:cNvSpPr>
            <a:spLocks noGrp="1"/>
          </p:cNvSpPr>
          <p:nvPr>
            <p:ph type="body" sz="quarter" idx="11"/>
          </p:nvPr>
        </p:nvSpPr>
        <p:spPr/>
        <p:txBody>
          <a:bodyPr/>
          <a:lstStyle/>
          <a:p>
            <a:r>
              <a:rPr lang="en-US" dirty="0" err="1"/>
              <a:t>Chọn</a:t>
            </a:r>
            <a:r>
              <a:rPr lang="en-US" dirty="0"/>
              <a:t> </a:t>
            </a:r>
            <a:r>
              <a:rPr lang="en-US" dirty="0" err="1"/>
              <a:t>bộ</a:t>
            </a:r>
            <a:r>
              <a:rPr lang="en-US" dirty="0"/>
              <a:t> </a:t>
            </a:r>
            <a:r>
              <a:rPr lang="en-US" dirty="0" err="1"/>
              <a:t>xử</a:t>
            </a:r>
            <a:r>
              <a:rPr lang="en-US" dirty="0"/>
              <a:t> </a:t>
            </a:r>
            <a:r>
              <a:rPr lang="en-US" dirty="0" err="1"/>
              <a:t>lý</a:t>
            </a:r>
            <a:endParaRPr lang="en-KR" dirty="0"/>
          </a:p>
        </p:txBody>
      </p:sp>
      <p:sp>
        <p:nvSpPr>
          <p:cNvPr id="4" name="Text Placeholder 3">
            <a:extLst>
              <a:ext uri="{FF2B5EF4-FFF2-40B4-BE49-F238E27FC236}">
                <a16:creationId xmlns:a16="http://schemas.microsoft.com/office/drawing/2014/main" id="{7EE95470-7773-644D-AB90-79D2629CA14F}"/>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p:txBody>
      </p:sp>
      <p:sp>
        <p:nvSpPr>
          <p:cNvPr id="5" name="Text Placeholder 4">
            <a:extLst>
              <a:ext uri="{FF2B5EF4-FFF2-40B4-BE49-F238E27FC236}">
                <a16:creationId xmlns:a16="http://schemas.microsoft.com/office/drawing/2014/main" id="{D256B3A6-5A33-1248-ABC3-5BEC4F175691}"/>
              </a:ext>
            </a:extLst>
          </p:cNvPr>
          <p:cNvSpPr>
            <a:spLocks noGrp="1"/>
          </p:cNvSpPr>
          <p:nvPr>
            <p:ph type="body" sz="quarter" idx="15"/>
          </p:nvPr>
        </p:nvSpPr>
        <p:spPr>
          <a:xfrm>
            <a:off x="535872" y="2226568"/>
            <a:ext cx="2905160" cy="914400"/>
          </a:xfrm>
        </p:spPr>
        <p:txBody>
          <a:bodyPr/>
          <a:lstStyle/>
          <a:p>
            <a:r>
              <a:rPr lang="en-US" dirty="0" err="1"/>
              <a:t>Lọc</a:t>
            </a:r>
            <a:r>
              <a:rPr lang="en-US" dirty="0"/>
              <a:t> </a:t>
            </a:r>
            <a:r>
              <a:rPr lang="en-US" dirty="0" err="1"/>
              <a:t>theo</a:t>
            </a:r>
            <a:r>
              <a:rPr lang="en-US" dirty="0"/>
              <a:t> </a:t>
            </a:r>
            <a:r>
              <a:rPr lang="en-US" dirty="0" err="1"/>
              <a:t>danh</a:t>
            </a:r>
            <a:r>
              <a:rPr lang="en-US" dirty="0"/>
              <a:t> </a:t>
            </a:r>
            <a:r>
              <a:rPr lang="en-US" dirty="0" err="1"/>
              <a:t>mục</a:t>
            </a:r>
            <a:endParaRPr lang="en-US" dirty="0"/>
          </a:p>
          <a:p>
            <a:r>
              <a:rPr lang="en-US" dirty="0" err="1"/>
              <a:t>Lọc</a:t>
            </a:r>
            <a:r>
              <a:rPr lang="en-US" dirty="0"/>
              <a:t> </a:t>
            </a:r>
            <a:r>
              <a:rPr lang="en-US" dirty="0" err="1"/>
              <a:t>theo</a:t>
            </a:r>
            <a:r>
              <a:rPr lang="en-US" dirty="0"/>
              <a:t> </a:t>
            </a:r>
            <a:r>
              <a:rPr lang="en-US" dirty="0" err="1"/>
              <a:t>tên</a:t>
            </a:r>
            <a:endParaRPr lang="en-KR" dirty="0"/>
          </a:p>
        </p:txBody>
      </p:sp>
      <p:pic>
        <p:nvPicPr>
          <p:cNvPr id="6" name="Picture 5">
            <a:extLst>
              <a:ext uri="{FF2B5EF4-FFF2-40B4-BE49-F238E27FC236}">
                <a16:creationId xmlns:a16="http://schemas.microsoft.com/office/drawing/2014/main" id="{007DCC1A-498F-E447-B70A-ACB2AB583326}"/>
              </a:ext>
            </a:extLst>
          </p:cNvPr>
          <p:cNvPicPr>
            <a:picLocks noChangeAspect="1"/>
          </p:cNvPicPr>
          <p:nvPr/>
        </p:nvPicPr>
        <p:blipFill>
          <a:blip r:embed="rId3"/>
          <a:stretch>
            <a:fillRect/>
          </a:stretch>
        </p:blipFill>
        <p:spPr>
          <a:xfrm>
            <a:off x="3554170" y="2016828"/>
            <a:ext cx="5293267" cy="4224054"/>
          </a:xfrm>
          <a:prstGeom prst="rect">
            <a:avLst/>
          </a:prstGeom>
        </p:spPr>
      </p:pic>
      <p:sp>
        <p:nvSpPr>
          <p:cNvPr id="7" name="Rectangle 6">
            <a:extLst>
              <a:ext uri="{FF2B5EF4-FFF2-40B4-BE49-F238E27FC236}">
                <a16:creationId xmlns:a16="http://schemas.microsoft.com/office/drawing/2014/main" id="{E8937361-183E-E349-BA71-3C8767C9DBDA}"/>
              </a:ext>
            </a:extLst>
          </p:cNvPr>
          <p:cNvSpPr/>
          <p:nvPr/>
        </p:nvSpPr>
        <p:spPr>
          <a:xfrm>
            <a:off x="3645243" y="2515881"/>
            <a:ext cx="1307757" cy="2550389"/>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8" name="Rectangle 7">
            <a:extLst>
              <a:ext uri="{FF2B5EF4-FFF2-40B4-BE49-F238E27FC236}">
                <a16:creationId xmlns:a16="http://schemas.microsoft.com/office/drawing/2014/main" id="{EC004656-5C2D-F94D-8BD4-4D60E72E9C24}"/>
              </a:ext>
            </a:extLst>
          </p:cNvPr>
          <p:cNvSpPr/>
          <p:nvPr/>
        </p:nvSpPr>
        <p:spPr>
          <a:xfrm>
            <a:off x="7306272" y="2441839"/>
            <a:ext cx="1541165" cy="375842"/>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Tree>
    <p:extLst>
      <p:ext uri="{BB962C8B-B14F-4D97-AF65-F5344CB8AC3E}">
        <p14:creationId xmlns:p14="http://schemas.microsoft.com/office/powerpoint/2010/main" val="14385448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4754C-1B78-FB48-97CF-31FB8D9ACA87}"/>
              </a:ext>
            </a:extLst>
          </p:cNvPr>
          <p:cNvSpPr>
            <a:spLocks noGrp="1"/>
          </p:cNvSpPr>
          <p:nvPr>
            <p:ph type="body" sz="quarter" idx="10"/>
          </p:nvPr>
        </p:nvSpPr>
        <p:spPr/>
        <p:txBody>
          <a:bodyPr/>
          <a:lstStyle/>
          <a:p>
            <a:r>
              <a:rPr lang="en-US" altLang="ko-KR" dirty="0"/>
              <a:t>3.3. </a:t>
            </a:r>
            <a:r>
              <a:rPr lang="en-US" altLang="ko-KR" dirty="0" err="1"/>
              <a:t>Bộ</a:t>
            </a:r>
            <a:r>
              <a:rPr lang="en-US" altLang="ko-KR" dirty="0"/>
              <a:t> </a:t>
            </a:r>
            <a:r>
              <a:rPr lang="en-US" altLang="ko-KR" dirty="0" err="1"/>
              <a:t>xử</a:t>
            </a:r>
            <a:r>
              <a:rPr lang="en-US" altLang="ko-KR" dirty="0"/>
              <a:t> </a:t>
            </a:r>
            <a:r>
              <a:rPr lang="en-US" altLang="ko-KR" dirty="0" err="1"/>
              <a:t>lý</a:t>
            </a:r>
            <a:r>
              <a:rPr lang="en-US" altLang="ko-KR" dirty="0"/>
              <a:t> Apache </a:t>
            </a:r>
            <a:r>
              <a:rPr lang="en-US" altLang="ko-KR" dirty="0" err="1"/>
              <a:t>NiFi</a:t>
            </a:r>
            <a:endParaRPr lang="en-KR" dirty="0"/>
          </a:p>
        </p:txBody>
      </p:sp>
      <p:sp>
        <p:nvSpPr>
          <p:cNvPr id="3" name="Text Placeholder 2">
            <a:extLst>
              <a:ext uri="{FF2B5EF4-FFF2-40B4-BE49-F238E27FC236}">
                <a16:creationId xmlns:a16="http://schemas.microsoft.com/office/drawing/2014/main" id="{9F28DCFF-FECB-584B-8076-09DE94335196}"/>
              </a:ext>
            </a:extLst>
          </p:cNvPr>
          <p:cNvSpPr>
            <a:spLocks noGrp="1"/>
          </p:cNvSpPr>
          <p:nvPr>
            <p:ph type="body" sz="quarter" idx="11"/>
          </p:nvPr>
        </p:nvSpPr>
        <p:spPr/>
        <p:txBody>
          <a:bodyPr/>
          <a:lstStyle/>
          <a:p>
            <a:r>
              <a:rPr lang="en-US" dirty="0" err="1"/>
              <a:t>Các</a:t>
            </a:r>
            <a:r>
              <a:rPr lang="en-US" dirty="0"/>
              <a:t> </a:t>
            </a:r>
            <a:r>
              <a:rPr lang="en-US" dirty="0" err="1"/>
              <a:t>loại</a:t>
            </a:r>
            <a:r>
              <a:rPr lang="en-US" dirty="0"/>
              <a:t> </a:t>
            </a:r>
            <a:r>
              <a:rPr lang="en-US" dirty="0" err="1"/>
              <a:t>bộ</a:t>
            </a:r>
            <a:r>
              <a:rPr lang="en-US" dirty="0"/>
              <a:t> </a:t>
            </a:r>
            <a:r>
              <a:rPr lang="en-US" dirty="0" err="1"/>
              <a:t>xử</a:t>
            </a:r>
            <a:r>
              <a:rPr lang="en-US" dirty="0"/>
              <a:t> </a:t>
            </a:r>
            <a:r>
              <a:rPr lang="en-US" dirty="0" err="1"/>
              <a:t>lý</a:t>
            </a:r>
            <a:endParaRPr lang="en-KR" dirty="0"/>
          </a:p>
        </p:txBody>
      </p:sp>
      <p:sp>
        <p:nvSpPr>
          <p:cNvPr id="4" name="Text Placeholder 3">
            <a:extLst>
              <a:ext uri="{FF2B5EF4-FFF2-40B4-BE49-F238E27FC236}">
                <a16:creationId xmlns:a16="http://schemas.microsoft.com/office/drawing/2014/main" id="{7EE95470-7773-644D-AB90-79D2629CA14F}"/>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p:txBody>
      </p:sp>
      <p:sp>
        <p:nvSpPr>
          <p:cNvPr id="5" name="Text Placeholder 4">
            <a:extLst>
              <a:ext uri="{FF2B5EF4-FFF2-40B4-BE49-F238E27FC236}">
                <a16:creationId xmlns:a16="http://schemas.microsoft.com/office/drawing/2014/main" id="{D256B3A6-5A33-1248-ABC3-5BEC4F175691}"/>
              </a:ext>
            </a:extLst>
          </p:cNvPr>
          <p:cNvSpPr>
            <a:spLocks noGrp="1"/>
          </p:cNvSpPr>
          <p:nvPr>
            <p:ph type="body" sz="quarter" idx="15"/>
          </p:nvPr>
        </p:nvSpPr>
        <p:spPr/>
        <p:txBody>
          <a:bodyPr/>
          <a:lstStyle/>
          <a:p>
            <a:r>
              <a:rPr lang="vi-VN" dirty="0"/>
              <a:t>Chuyển đổi dữ liệu</a:t>
            </a:r>
          </a:p>
          <a:p>
            <a:r>
              <a:rPr lang="vi-VN" dirty="0"/>
              <a:t>Định tuyến và Hòa giải</a:t>
            </a:r>
          </a:p>
          <a:p>
            <a:r>
              <a:rPr lang="vi-VN" dirty="0"/>
              <a:t>Truy cập cơ sở dữ liệu</a:t>
            </a:r>
          </a:p>
          <a:p>
            <a:r>
              <a:rPr lang="vi-VN" dirty="0"/>
              <a:t>Khai thác thuộc tính</a:t>
            </a:r>
          </a:p>
          <a:p>
            <a:r>
              <a:rPr lang="vi-VN" dirty="0"/>
              <a:t>Tương tác hệ thống</a:t>
            </a:r>
          </a:p>
          <a:p>
            <a:r>
              <a:rPr lang="vi-VN" dirty="0"/>
              <a:t>Nhập dữ liệu</a:t>
            </a:r>
          </a:p>
          <a:p>
            <a:r>
              <a:rPr lang="vi-VN" dirty="0"/>
              <a:t>Dữ liệu đi ra/Gửi dữ liệu</a:t>
            </a:r>
          </a:p>
          <a:p>
            <a:r>
              <a:rPr lang="vi-VN" dirty="0"/>
              <a:t>Tách và tổng hợp</a:t>
            </a:r>
          </a:p>
          <a:p>
            <a:r>
              <a:rPr lang="vi-VN" dirty="0"/>
              <a:t>HTTP</a:t>
            </a:r>
          </a:p>
          <a:p>
            <a:r>
              <a:rPr lang="vi-VN" dirty="0"/>
              <a:t>Dịch vụ web của Amazon</a:t>
            </a:r>
            <a:endParaRPr lang="en-KR" dirty="0"/>
          </a:p>
        </p:txBody>
      </p:sp>
      <p:grpSp>
        <p:nvGrpSpPr>
          <p:cNvPr id="9" name="그룹 8">
            <a:extLst>
              <a:ext uri="{FF2B5EF4-FFF2-40B4-BE49-F238E27FC236}">
                <a16:creationId xmlns:a16="http://schemas.microsoft.com/office/drawing/2014/main" id="{E3A06B05-7E7D-47EE-A4C4-268D6B717843}"/>
              </a:ext>
            </a:extLst>
          </p:cNvPr>
          <p:cNvGrpSpPr/>
          <p:nvPr/>
        </p:nvGrpSpPr>
        <p:grpSpPr>
          <a:xfrm>
            <a:off x="3365583" y="2418867"/>
            <a:ext cx="6102417" cy="2989982"/>
            <a:chOff x="3365583" y="2418867"/>
            <a:chExt cx="5880557" cy="2989982"/>
          </a:xfrm>
        </p:grpSpPr>
        <p:grpSp>
          <p:nvGrpSpPr>
            <p:cNvPr id="10" name="그룹 9">
              <a:extLst>
                <a:ext uri="{FF2B5EF4-FFF2-40B4-BE49-F238E27FC236}">
                  <a16:creationId xmlns:a16="http://schemas.microsoft.com/office/drawing/2014/main" id="{4A2C3B9A-AD9A-4F1A-A412-ADE660EDCFFD}"/>
                </a:ext>
              </a:extLst>
            </p:cNvPr>
            <p:cNvGrpSpPr/>
            <p:nvPr/>
          </p:nvGrpSpPr>
          <p:grpSpPr>
            <a:xfrm>
              <a:off x="6813129" y="2610364"/>
              <a:ext cx="2433011" cy="2606989"/>
              <a:chOff x="6813129" y="2475811"/>
              <a:chExt cx="2433011" cy="2606989"/>
            </a:xfrm>
          </p:grpSpPr>
          <p:grpSp>
            <p:nvGrpSpPr>
              <p:cNvPr id="32" name="그룹 31">
                <a:extLst>
                  <a:ext uri="{FF2B5EF4-FFF2-40B4-BE49-F238E27FC236}">
                    <a16:creationId xmlns:a16="http://schemas.microsoft.com/office/drawing/2014/main" id="{D4DC630F-9174-4B3F-AFF5-5CFD4A11A987}"/>
                  </a:ext>
                </a:extLst>
              </p:cNvPr>
              <p:cNvGrpSpPr/>
              <p:nvPr/>
            </p:nvGrpSpPr>
            <p:grpSpPr>
              <a:xfrm>
                <a:off x="6813129" y="2475811"/>
                <a:ext cx="2433011" cy="1095566"/>
                <a:chOff x="6848483" y="2247634"/>
                <a:chExt cx="2433011" cy="1095566"/>
              </a:xfrm>
              <a:solidFill>
                <a:srgbClr val="66A1FE"/>
              </a:solidFill>
            </p:grpSpPr>
            <p:grpSp>
              <p:nvGrpSpPr>
                <p:cNvPr id="42" name="그룹 41">
                  <a:extLst>
                    <a:ext uri="{FF2B5EF4-FFF2-40B4-BE49-F238E27FC236}">
                      <a16:creationId xmlns:a16="http://schemas.microsoft.com/office/drawing/2014/main" id="{C69C4CFF-5E2A-48CC-ACCB-CB459FBF5969}"/>
                    </a:ext>
                  </a:extLst>
                </p:cNvPr>
                <p:cNvGrpSpPr/>
                <p:nvPr/>
              </p:nvGrpSpPr>
              <p:grpSpPr>
                <a:xfrm>
                  <a:off x="6848483" y="2247634"/>
                  <a:ext cx="2433011" cy="188849"/>
                  <a:chOff x="6848483" y="2247634"/>
                  <a:chExt cx="2433011" cy="188849"/>
                </a:xfrm>
                <a:grpFill/>
              </p:grpSpPr>
              <p:sp>
                <p:nvSpPr>
                  <p:cNvPr id="59" name="모서리가 둥근 직사각형 25">
                    <a:extLst>
                      <a:ext uri="{FF2B5EF4-FFF2-40B4-BE49-F238E27FC236}">
                        <a16:creationId xmlns:a16="http://schemas.microsoft.com/office/drawing/2014/main" id="{277BAC73-665D-47A4-84CD-B2CD2A60246F}"/>
                      </a:ext>
                    </a:extLst>
                  </p:cNvPr>
                  <p:cNvSpPr/>
                  <p:nvPr/>
                </p:nvSpPr>
                <p:spPr>
                  <a:xfrm>
                    <a:off x="6848483" y="2247636"/>
                    <a:ext cx="789462" cy="188847"/>
                  </a:xfrm>
                  <a:prstGeom prst="roundRect">
                    <a:avLst/>
                  </a:prstGeom>
                  <a:grp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err="1">
                        <a:solidFill>
                          <a:schemeClr val="bg1"/>
                        </a:solidFill>
                        <a:latin typeface="SamsungOne 700" panose="020B0803030303020204" pitchFamily="34" charset="0"/>
                        <a:ea typeface="SamsungOne 700" panose="020B0803030303020204" pitchFamily="34" charset="0"/>
                      </a:rPr>
                      <a:t>Hàm</a:t>
                    </a:r>
                    <a:r>
                      <a:rPr lang="en-US" altLang="ko-KR" sz="1050" dirty="0">
                        <a:solidFill>
                          <a:schemeClr val="bg1"/>
                        </a:solidFill>
                        <a:latin typeface="SamsungOne 700" panose="020B0803030303020204" pitchFamily="34" charset="0"/>
                        <a:ea typeface="SamsungOne 700" panose="020B0803030303020204" pitchFamily="34" charset="0"/>
                      </a:rPr>
                      <a:t> </a:t>
                    </a:r>
                    <a:r>
                      <a:rPr lang="en-US" altLang="ko-KR" sz="1050" dirty="0" err="1">
                        <a:solidFill>
                          <a:schemeClr val="bg1"/>
                        </a:solidFill>
                        <a:latin typeface="SamsungOne 700" panose="020B0803030303020204" pitchFamily="34" charset="0"/>
                        <a:ea typeface="SamsungOne 700" panose="020B0803030303020204" pitchFamily="34" charset="0"/>
                      </a:rPr>
                      <a:t>băm</a:t>
                    </a:r>
                    <a:endParaRPr lang="ko-KR" altLang="en-US" sz="1050" dirty="0">
                      <a:solidFill>
                        <a:schemeClr val="bg1"/>
                      </a:solidFill>
                      <a:latin typeface="SamsungOne 700" panose="020B0803030303020204" pitchFamily="34" charset="0"/>
                    </a:endParaRPr>
                  </a:p>
                </p:txBody>
              </p:sp>
              <p:sp>
                <p:nvSpPr>
                  <p:cNvPr id="60" name="모서리가 둥근 직사각형 26">
                    <a:extLst>
                      <a:ext uri="{FF2B5EF4-FFF2-40B4-BE49-F238E27FC236}">
                        <a16:creationId xmlns:a16="http://schemas.microsoft.com/office/drawing/2014/main" id="{CF129A52-EF1A-4365-A4FC-DF369FF49E0F}"/>
                      </a:ext>
                    </a:extLst>
                  </p:cNvPr>
                  <p:cNvSpPr/>
                  <p:nvPr/>
                </p:nvSpPr>
                <p:spPr>
                  <a:xfrm>
                    <a:off x="7673299" y="2247635"/>
                    <a:ext cx="789462" cy="188847"/>
                  </a:xfrm>
                  <a:prstGeom prst="roundRect">
                    <a:avLst/>
                  </a:prstGeom>
                  <a:grp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err="1">
                        <a:solidFill>
                          <a:schemeClr val="bg1"/>
                        </a:solidFill>
                        <a:latin typeface="SamsungOne 700" panose="020B0803030303020204" pitchFamily="34" charset="0"/>
                        <a:ea typeface="SamsungOne 700" panose="020B0803030303020204" pitchFamily="34" charset="0"/>
                      </a:rPr>
                      <a:t>Mã</a:t>
                    </a:r>
                    <a:r>
                      <a:rPr lang="en-US" altLang="ko-KR" sz="1050" dirty="0">
                        <a:solidFill>
                          <a:schemeClr val="bg1"/>
                        </a:solidFill>
                        <a:latin typeface="SamsungOne 700" panose="020B0803030303020204" pitchFamily="34" charset="0"/>
                        <a:ea typeface="SamsungOne 700" panose="020B0803030303020204" pitchFamily="34" charset="0"/>
                      </a:rPr>
                      <a:t> </a:t>
                    </a:r>
                    <a:r>
                      <a:rPr lang="en-US" altLang="ko-KR" sz="1050" dirty="0" err="1">
                        <a:solidFill>
                          <a:schemeClr val="bg1"/>
                        </a:solidFill>
                        <a:latin typeface="SamsungOne 700" panose="020B0803030303020204" pitchFamily="34" charset="0"/>
                        <a:ea typeface="SamsungOne 700" panose="020B0803030303020204" pitchFamily="34" charset="0"/>
                      </a:rPr>
                      <a:t>hóa</a:t>
                    </a:r>
                    <a:endParaRPr lang="ko-KR" altLang="en-US" sz="1050" dirty="0">
                      <a:solidFill>
                        <a:schemeClr val="bg1"/>
                      </a:solidFill>
                      <a:latin typeface="SamsungOne 700" panose="020B0803030303020204" pitchFamily="34" charset="0"/>
                    </a:endParaRPr>
                  </a:p>
                </p:txBody>
              </p:sp>
              <p:sp>
                <p:nvSpPr>
                  <p:cNvPr id="61" name="모서리가 둥근 직사각형 27">
                    <a:extLst>
                      <a:ext uri="{FF2B5EF4-FFF2-40B4-BE49-F238E27FC236}">
                        <a16:creationId xmlns:a16="http://schemas.microsoft.com/office/drawing/2014/main" id="{4AB4DAE5-4EFC-4343-BEC4-F576791668B0}"/>
                      </a:ext>
                    </a:extLst>
                  </p:cNvPr>
                  <p:cNvSpPr/>
                  <p:nvPr/>
                </p:nvSpPr>
                <p:spPr>
                  <a:xfrm>
                    <a:off x="8492032" y="2247634"/>
                    <a:ext cx="789462" cy="188847"/>
                  </a:xfrm>
                  <a:prstGeom prst="roundRect">
                    <a:avLst/>
                  </a:prstGeom>
                  <a:grp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bg1"/>
                        </a:solidFill>
                        <a:latin typeface="SamsungOne 700" panose="020B0803030303020204" pitchFamily="34" charset="0"/>
                        <a:ea typeface="SamsungOne 700" panose="020B0803030303020204" pitchFamily="34" charset="0"/>
                      </a:rPr>
                      <a:t>GeoEnrich</a:t>
                    </a:r>
                    <a:endParaRPr lang="ko-KR" altLang="en-US" sz="1000" dirty="0">
                      <a:solidFill>
                        <a:schemeClr val="bg1"/>
                      </a:solidFill>
                      <a:latin typeface="SamsungOne 700" panose="020B0803030303020204" pitchFamily="34" charset="0"/>
                    </a:endParaRPr>
                  </a:p>
                </p:txBody>
              </p:sp>
            </p:grpSp>
            <p:grpSp>
              <p:nvGrpSpPr>
                <p:cNvPr id="43" name="그룹 42">
                  <a:extLst>
                    <a:ext uri="{FF2B5EF4-FFF2-40B4-BE49-F238E27FC236}">
                      <a16:creationId xmlns:a16="http://schemas.microsoft.com/office/drawing/2014/main" id="{2CD483FC-192F-474C-B071-EED643F2FCD6}"/>
                    </a:ext>
                  </a:extLst>
                </p:cNvPr>
                <p:cNvGrpSpPr/>
                <p:nvPr/>
              </p:nvGrpSpPr>
              <p:grpSpPr>
                <a:xfrm>
                  <a:off x="6848483" y="2468725"/>
                  <a:ext cx="2433011" cy="188849"/>
                  <a:chOff x="6848483" y="2468725"/>
                  <a:chExt cx="2433011" cy="188849"/>
                </a:xfrm>
                <a:grpFill/>
              </p:grpSpPr>
              <p:sp>
                <p:nvSpPr>
                  <p:cNvPr id="56" name="모서리가 둥근 직사각형 28">
                    <a:extLst>
                      <a:ext uri="{FF2B5EF4-FFF2-40B4-BE49-F238E27FC236}">
                        <a16:creationId xmlns:a16="http://schemas.microsoft.com/office/drawing/2014/main" id="{3D797BEC-DB8D-4689-8BF6-79F35175081B}"/>
                      </a:ext>
                    </a:extLst>
                  </p:cNvPr>
                  <p:cNvSpPr/>
                  <p:nvPr/>
                </p:nvSpPr>
                <p:spPr>
                  <a:xfrm>
                    <a:off x="6848483" y="2468727"/>
                    <a:ext cx="789462" cy="188847"/>
                  </a:xfrm>
                  <a:prstGeom prst="roundRect">
                    <a:avLst/>
                  </a:prstGeom>
                  <a:grp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err="1">
                        <a:solidFill>
                          <a:schemeClr val="bg1"/>
                        </a:solidFill>
                        <a:latin typeface="SamsungOne 700" panose="020B0803030303020204" pitchFamily="34" charset="0"/>
                        <a:ea typeface="SamsungOne 700" panose="020B0803030303020204" pitchFamily="34" charset="0"/>
                      </a:rPr>
                      <a:t>Hợp</a:t>
                    </a:r>
                    <a:r>
                      <a:rPr lang="en-US" altLang="ko-KR" sz="1050" dirty="0">
                        <a:solidFill>
                          <a:schemeClr val="bg1"/>
                        </a:solidFill>
                        <a:latin typeface="SamsungOne 700" panose="020B0803030303020204" pitchFamily="34" charset="0"/>
                        <a:ea typeface="SamsungOne 700" panose="020B0803030303020204" pitchFamily="34" charset="0"/>
                      </a:rPr>
                      <a:t> </a:t>
                    </a:r>
                    <a:r>
                      <a:rPr lang="en-US" altLang="ko-KR" sz="1050" dirty="0" err="1">
                        <a:solidFill>
                          <a:schemeClr val="bg1"/>
                        </a:solidFill>
                        <a:latin typeface="SamsungOne 700" panose="020B0803030303020204" pitchFamily="34" charset="0"/>
                        <a:ea typeface="SamsungOne 700" panose="020B0803030303020204" pitchFamily="34" charset="0"/>
                      </a:rPr>
                      <a:t>nhất</a:t>
                    </a:r>
                    <a:endParaRPr lang="ko-KR" altLang="en-US" sz="1050" dirty="0">
                      <a:solidFill>
                        <a:schemeClr val="bg1"/>
                      </a:solidFill>
                      <a:latin typeface="SamsungOne 700" panose="020B0803030303020204" pitchFamily="34" charset="0"/>
                    </a:endParaRPr>
                  </a:p>
                </p:txBody>
              </p:sp>
              <p:sp>
                <p:nvSpPr>
                  <p:cNvPr id="57" name="모서리가 둥근 직사각형 29">
                    <a:extLst>
                      <a:ext uri="{FF2B5EF4-FFF2-40B4-BE49-F238E27FC236}">
                        <a16:creationId xmlns:a16="http://schemas.microsoft.com/office/drawing/2014/main" id="{8523B91C-A48A-400E-A848-5818ED81575F}"/>
                      </a:ext>
                    </a:extLst>
                  </p:cNvPr>
                  <p:cNvSpPr/>
                  <p:nvPr/>
                </p:nvSpPr>
                <p:spPr>
                  <a:xfrm>
                    <a:off x="7673299" y="2468726"/>
                    <a:ext cx="789462" cy="188847"/>
                  </a:xfrm>
                  <a:prstGeom prst="roundRect">
                    <a:avLst/>
                  </a:prstGeom>
                  <a:grp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bg1"/>
                        </a:solidFill>
                        <a:latin typeface="SamsungOne 700" panose="020B0803030303020204" pitchFamily="34" charset="0"/>
                        <a:ea typeface="SamsungOne 700" panose="020B0803030303020204" pitchFamily="34" charset="0"/>
                      </a:rPr>
                      <a:t>Tail</a:t>
                    </a:r>
                    <a:endParaRPr lang="ko-KR" altLang="en-US" sz="1050" dirty="0">
                      <a:solidFill>
                        <a:schemeClr val="bg1"/>
                      </a:solidFill>
                      <a:latin typeface="SamsungOne 700" panose="020B0803030303020204" pitchFamily="34" charset="0"/>
                    </a:endParaRPr>
                  </a:p>
                </p:txBody>
              </p:sp>
              <p:sp>
                <p:nvSpPr>
                  <p:cNvPr id="58" name="모서리가 둥근 직사각형 30">
                    <a:extLst>
                      <a:ext uri="{FF2B5EF4-FFF2-40B4-BE49-F238E27FC236}">
                        <a16:creationId xmlns:a16="http://schemas.microsoft.com/office/drawing/2014/main" id="{8AB0CEA0-17FD-4894-BA52-D1A4BB1C9D2D}"/>
                      </a:ext>
                    </a:extLst>
                  </p:cNvPr>
                  <p:cNvSpPr/>
                  <p:nvPr/>
                </p:nvSpPr>
                <p:spPr>
                  <a:xfrm>
                    <a:off x="8492032" y="2468725"/>
                    <a:ext cx="789462" cy="188847"/>
                  </a:xfrm>
                  <a:prstGeom prst="roundRect">
                    <a:avLst/>
                  </a:prstGeom>
                  <a:grp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bg1"/>
                        </a:solidFill>
                        <a:latin typeface="SamsungOne 700" panose="020B0803030303020204" pitchFamily="34" charset="0"/>
                        <a:ea typeface="SamsungOne 700" panose="020B0803030303020204" pitchFamily="34" charset="0"/>
                      </a:rPr>
                      <a:t>Scan</a:t>
                    </a:r>
                    <a:endParaRPr lang="ko-KR" altLang="en-US" sz="1050" dirty="0">
                      <a:solidFill>
                        <a:schemeClr val="bg1"/>
                      </a:solidFill>
                      <a:latin typeface="SamsungOne 700" panose="020B0803030303020204" pitchFamily="34" charset="0"/>
                    </a:endParaRPr>
                  </a:p>
                </p:txBody>
              </p:sp>
            </p:grpSp>
            <p:grpSp>
              <p:nvGrpSpPr>
                <p:cNvPr id="44" name="그룹 43">
                  <a:extLst>
                    <a:ext uri="{FF2B5EF4-FFF2-40B4-BE49-F238E27FC236}">
                      <a16:creationId xmlns:a16="http://schemas.microsoft.com/office/drawing/2014/main" id="{30C89E7C-18AB-44B4-A19F-27C049406084}"/>
                    </a:ext>
                  </a:extLst>
                </p:cNvPr>
                <p:cNvGrpSpPr/>
                <p:nvPr/>
              </p:nvGrpSpPr>
              <p:grpSpPr>
                <a:xfrm>
                  <a:off x="6848483" y="2694670"/>
                  <a:ext cx="2433011" cy="188849"/>
                  <a:chOff x="6848483" y="2694670"/>
                  <a:chExt cx="2433011" cy="188849"/>
                </a:xfrm>
                <a:grpFill/>
              </p:grpSpPr>
              <p:sp>
                <p:nvSpPr>
                  <p:cNvPr id="53" name="모서리가 둥근 직사각형 31">
                    <a:extLst>
                      <a:ext uri="{FF2B5EF4-FFF2-40B4-BE49-F238E27FC236}">
                        <a16:creationId xmlns:a16="http://schemas.microsoft.com/office/drawing/2014/main" id="{E4705488-C19F-401E-ADB4-3FF9BFB8CC32}"/>
                      </a:ext>
                    </a:extLst>
                  </p:cNvPr>
                  <p:cNvSpPr/>
                  <p:nvPr/>
                </p:nvSpPr>
                <p:spPr>
                  <a:xfrm>
                    <a:off x="6848483" y="2694672"/>
                    <a:ext cx="789462" cy="188847"/>
                  </a:xfrm>
                  <a:prstGeom prst="roundRect">
                    <a:avLst/>
                  </a:prstGeom>
                  <a:grp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err="1">
                        <a:solidFill>
                          <a:schemeClr val="bg1"/>
                        </a:solidFill>
                        <a:latin typeface="SamsungOne 700" panose="020B0803030303020204" pitchFamily="34" charset="0"/>
                        <a:ea typeface="SamsungOne 700" panose="020B0803030303020204" pitchFamily="34" charset="0"/>
                      </a:rPr>
                      <a:t>Trích</a:t>
                    </a:r>
                    <a:r>
                      <a:rPr lang="en-US" altLang="ko-KR" sz="1050" dirty="0">
                        <a:solidFill>
                          <a:schemeClr val="bg1"/>
                        </a:solidFill>
                        <a:latin typeface="SamsungOne 700" panose="020B0803030303020204" pitchFamily="34" charset="0"/>
                        <a:ea typeface="SamsungOne 700" panose="020B0803030303020204" pitchFamily="34" charset="0"/>
                      </a:rPr>
                      <a:t> </a:t>
                    </a:r>
                    <a:r>
                      <a:rPr lang="en-US" altLang="ko-KR" sz="1050" dirty="0" err="1">
                        <a:solidFill>
                          <a:schemeClr val="bg1"/>
                        </a:solidFill>
                        <a:latin typeface="SamsungOne 700" panose="020B0803030303020204" pitchFamily="34" charset="0"/>
                        <a:ea typeface="SamsungOne 700" panose="020B0803030303020204" pitchFamily="34" charset="0"/>
                      </a:rPr>
                      <a:t>xuất</a:t>
                    </a:r>
                    <a:endParaRPr lang="ko-KR" altLang="en-US" sz="1050" dirty="0">
                      <a:solidFill>
                        <a:schemeClr val="bg1"/>
                      </a:solidFill>
                      <a:latin typeface="SamsungOne 700" panose="020B0803030303020204" pitchFamily="34" charset="0"/>
                    </a:endParaRPr>
                  </a:p>
                </p:txBody>
              </p:sp>
              <p:sp>
                <p:nvSpPr>
                  <p:cNvPr id="54" name="모서리가 둥근 직사각형 32">
                    <a:extLst>
                      <a:ext uri="{FF2B5EF4-FFF2-40B4-BE49-F238E27FC236}">
                        <a16:creationId xmlns:a16="http://schemas.microsoft.com/office/drawing/2014/main" id="{914B26C3-D184-46D8-9748-511DB200DC73}"/>
                      </a:ext>
                    </a:extLst>
                  </p:cNvPr>
                  <p:cNvSpPr/>
                  <p:nvPr/>
                </p:nvSpPr>
                <p:spPr>
                  <a:xfrm>
                    <a:off x="7673299" y="2694671"/>
                    <a:ext cx="789462" cy="188847"/>
                  </a:xfrm>
                  <a:prstGeom prst="roundRect">
                    <a:avLst/>
                  </a:prstGeom>
                  <a:grp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err="1">
                        <a:solidFill>
                          <a:schemeClr val="bg1"/>
                        </a:solidFill>
                        <a:latin typeface="SamsungOne 700" panose="020B0803030303020204" pitchFamily="34" charset="0"/>
                        <a:ea typeface="SamsungOne 700" panose="020B0803030303020204" pitchFamily="34" charset="0"/>
                      </a:rPr>
                      <a:t>Đánh</a:t>
                    </a:r>
                    <a:r>
                      <a:rPr lang="en-US" altLang="ko-KR" sz="1050" dirty="0">
                        <a:solidFill>
                          <a:schemeClr val="bg1"/>
                        </a:solidFill>
                        <a:latin typeface="SamsungOne 700" panose="020B0803030303020204" pitchFamily="34" charset="0"/>
                        <a:ea typeface="SamsungOne 700" panose="020B0803030303020204" pitchFamily="34" charset="0"/>
                      </a:rPr>
                      <a:t> </a:t>
                    </a:r>
                    <a:r>
                      <a:rPr lang="en-US" altLang="ko-KR" sz="1050" dirty="0" err="1">
                        <a:solidFill>
                          <a:schemeClr val="bg1"/>
                        </a:solidFill>
                        <a:latin typeface="SamsungOne 700" panose="020B0803030303020204" pitchFamily="34" charset="0"/>
                        <a:ea typeface="SamsungOne 700" panose="020B0803030303020204" pitchFamily="34" charset="0"/>
                      </a:rPr>
                      <a:t>giá</a:t>
                    </a:r>
                    <a:endParaRPr lang="ko-KR" altLang="en-US" sz="1050" dirty="0">
                      <a:solidFill>
                        <a:schemeClr val="bg1"/>
                      </a:solidFill>
                      <a:latin typeface="SamsungOne 700" panose="020B0803030303020204" pitchFamily="34" charset="0"/>
                    </a:endParaRPr>
                  </a:p>
                </p:txBody>
              </p:sp>
              <p:sp>
                <p:nvSpPr>
                  <p:cNvPr id="55" name="모서리가 둥근 직사각형 33">
                    <a:extLst>
                      <a:ext uri="{FF2B5EF4-FFF2-40B4-BE49-F238E27FC236}">
                        <a16:creationId xmlns:a16="http://schemas.microsoft.com/office/drawing/2014/main" id="{7CC16266-DF21-4324-BEBA-834937E7E72C}"/>
                      </a:ext>
                    </a:extLst>
                  </p:cNvPr>
                  <p:cNvSpPr/>
                  <p:nvPr/>
                </p:nvSpPr>
                <p:spPr>
                  <a:xfrm>
                    <a:off x="8492032" y="2694670"/>
                    <a:ext cx="789462" cy="188847"/>
                  </a:xfrm>
                  <a:prstGeom prst="roundRect">
                    <a:avLst/>
                  </a:prstGeom>
                  <a:grp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err="1">
                        <a:solidFill>
                          <a:schemeClr val="bg1"/>
                        </a:solidFill>
                        <a:latin typeface="SamsungOne 700" panose="020B0803030303020204" pitchFamily="34" charset="0"/>
                        <a:ea typeface="SamsungOne 700" panose="020B0803030303020204" pitchFamily="34" charset="0"/>
                      </a:rPr>
                      <a:t>Thay</a:t>
                    </a:r>
                    <a:r>
                      <a:rPr lang="en-US" altLang="ko-KR" sz="1050" dirty="0">
                        <a:solidFill>
                          <a:schemeClr val="bg1"/>
                        </a:solidFill>
                        <a:latin typeface="SamsungOne 700" panose="020B0803030303020204" pitchFamily="34" charset="0"/>
                        <a:ea typeface="SamsungOne 700" panose="020B0803030303020204" pitchFamily="34" charset="0"/>
                      </a:rPr>
                      <a:t> </a:t>
                    </a:r>
                    <a:r>
                      <a:rPr lang="en-US" altLang="ko-KR" sz="1050" dirty="0" err="1">
                        <a:solidFill>
                          <a:schemeClr val="bg1"/>
                        </a:solidFill>
                        <a:latin typeface="SamsungOne 700" panose="020B0803030303020204" pitchFamily="34" charset="0"/>
                        <a:ea typeface="SamsungOne 700" panose="020B0803030303020204" pitchFamily="34" charset="0"/>
                      </a:rPr>
                      <a:t>thế</a:t>
                    </a:r>
                    <a:endParaRPr lang="ko-KR" altLang="en-US" sz="1050" dirty="0">
                      <a:solidFill>
                        <a:schemeClr val="bg1"/>
                      </a:solidFill>
                      <a:latin typeface="SamsungOne 700" panose="020B0803030303020204" pitchFamily="34" charset="0"/>
                    </a:endParaRPr>
                  </a:p>
                </p:txBody>
              </p:sp>
            </p:grpSp>
            <p:grpSp>
              <p:nvGrpSpPr>
                <p:cNvPr id="45" name="그룹 44">
                  <a:extLst>
                    <a:ext uri="{FF2B5EF4-FFF2-40B4-BE49-F238E27FC236}">
                      <a16:creationId xmlns:a16="http://schemas.microsoft.com/office/drawing/2014/main" id="{F2DE9343-8491-4A7A-AAFF-2CEE1266703C}"/>
                    </a:ext>
                  </a:extLst>
                </p:cNvPr>
                <p:cNvGrpSpPr/>
                <p:nvPr/>
              </p:nvGrpSpPr>
              <p:grpSpPr>
                <a:xfrm>
                  <a:off x="6848483" y="2921575"/>
                  <a:ext cx="2433011" cy="188849"/>
                  <a:chOff x="6848483" y="2921575"/>
                  <a:chExt cx="2433011" cy="188849"/>
                </a:xfrm>
                <a:grpFill/>
              </p:grpSpPr>
              <p:sp>
                <p:nvSpPr>
                  <p:cNvPr id="50" name="모서리가 둥근 직사각형 34">
                    <a:extLst>
                      <a:ext uri="{FF2B5EF4-FFF2-40B4-BE49-F238E27FC236}">
                        <a16:creationId xmlns:a16="http://schemas.microsoft.com/office/drawing/2014/main" id="{D808C67D-A9A6-4B9F-AE25-C540526F0476}"/>
                      </a:ext>
                    </a:extLst>
                  </p:cNvPr>
                  <p:cNvSpPr/>
                  <p:nvPr/>
                </p:nvSpPr>
                <p:spPr>
                  <a:xfrm>
                    <a:off x="6848483" y="2921577"/>
                    <a:ext cx="789462" cy="188847"/>
                  </a:xfrm>
                  <a:prstGeom prst="roundRect">
                    <a:avLst/>
                  </a:prstGeom>
                  <a:grp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err="1">
                        <a:solidFill>
                          <a:schemeClr val="bg1"/>
                        </a:solidFill>
                        <a:latin typeface="SamsungOne 700" panose="020B0803030303020204" pitchFamily="34" charset="0"/>
                        <a:ea typeface="SamsungOne 700" panose="020B0803030303020204" pitchFamily="34" charset="0"/>
                      </a:rPr>
                      <a:t>Nhân</a:t>
                    </a:r>
                    <a:r>
                      <a:rPr lang="en-US" altLang="ko-KR" sz="1050" dirty="0">
                        <a:solidFill>
                          <a:schemeClr val="bg1"/>
                        </a:solidFill>
                        <a:latin typeface="SamsungOne 700" panose="020B0803030303020204" pitchFamily="34" charset="0"/>
                        <a:ea typeface="SamsungOne 700" panose="020B0803030303020204" pitchFamily="34" charset="0"/>
                      </a:rPr>
                      <a:t> </a:t>
                    </a:r>
                    <a:r>
                      <a:rPr lang="en-US" altLang="ko-KR" sz="1050" dirty="0" err="1">
                        <a:solidFill>
                          <a:schemeClr val="bg1"/>
                        </a:solidFill>
                        <a:latin typeface="SamsungOne 700" panose="020B0803030303020204" pitchFamily="34" charset="0"/>
                        <a:ea typeface="SamsungOne 700" panose="020B0803030303020204" pitchFamily="34" charset="0"/>
                      </a:rPr>
                      <a:t>bản</a:t>
                    </a:r>
                    <a:endParaRPr lang="ko-KR" altLang="en-US" sz="1050" dirty="0">
                      <a:solidFill>
                        <a:schemeClr val="bg1"/>
                      </a:solidFill>
                      <a:latin typeface="SamsungOne 700" panose="020B0803030303020204" pitchFamily="34" charset="0"/>
                    </a:endParaRPr>
                  </a:p>
                </p:txBody>
              </p:sp>
              <p:sp>
                <p:nvSpPr>
                  <p:cNvPr id="51" name="모서리가 둥근 직사각형 35">
                    <a:extLst>
                      <a:ext uri="{FF2B5EF4-FFF2-40B4-BE49-F238E27FC236}">
                        <a16:creationId xmlns:a16="http://schemas.microsoft.com/office/drawing/2014/main" id="{53849612-B871-4077-B108-027F3250DD0F}"/>
                      </a:ext>
                    </a:extLst>
                  </p:cNvPr>
                  <p:cNvSpPr/>
                  <p:nvPr/>
                </p:nvSpPr>
                <p:spPr>
                  <a:xfrm>
                    <a:off x="7673299" y="2921576"/>
                    <a:ext cx="789462" cy="188847"/>
                  </a:xfrm>
                  <a:prstGeom prst="roundRect">
                    <a:avLst/>
                  </a:prstGeom>
                  <a:grp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err="1">
                        <a:solidFill>
                          <a:schemeClr val="bg1"/>
                        </a:solidFill>
                        <a:latin typeface="SamsungOne 700" panose="020B0803030303020204" pitchFamily="34" charset="0"/>
                        <a:ea typeface="SamsungOne 700" panose="020B0803030303020204" pitchFamily="34" charset="0"/>
                      </a:rPr>
                      <a:t>Thực</a:t>
                    </a:r>
                    <a:r>
                      <a:rPr lang="en-US" altLang="ko-KR" sz="1050" dirty="0">
                        <a:solidFill>
                          <a:schemeClr val="bg1"/>
                        </a:solidFill>
                        <a:latin typeface="SamsungOne 700" panose="020B0803030303020204" pitchFamily="34" charset="0"/>
                        <a:ea typeface="SamsungOne 700" panose="020B0803030303020204" pitchFamily="34" charset="0"/>
                      </a:rPr>
                      <a:t> </a:t>
                    </a:r>
                    <a:r>
                      <a:rPr lang="en-US" altLang="ko-KR" sz="1050" dirty="0" err="1">
                        <a:solidFill>
                          <a:schemeClr val="bg1"/>
                        </a:solidFill>
                        <a:latin typeface="SamsungOne 700" panose="020B0803030303020204" pitchFamily="34" charset="0"/>
                        <a:ea typeface="SamsungOne 700" panose="020B0803030303020204" pitchFamily="34" charset="0"/>
                      </a:rPr>
                      <a:t>hiện</a:t>
                    </a:r>
                    <a:endParaRPr lang="ko-KR" altLang="en-US" sz="1050" dirty="0">
                      <a:solidFill>
                        <a:schemeClr val="bg1"/>
                      </a:solidFill>
                      <a:latin typeface="SamsungOne 700" panose="020B0803030303020204" pitchFamily="34" charset="0"/>
                    </a:endParaRPr>
                  </a:p>
                </p:txBody>
              </p:sp>
              <p:sp>
                <p:nvSpPr>
                  <p:cNvPr id="52" name="모서리가 둥근 직사각형 36">
                    <a:extLst>
                      <a:ext uri="{FF2B5EF4-FFF2-40B4-BE49-F238E27FC236}">
                        <a16:creationId xmlns:a16="http://schemas.microsoft.com/office/drawing/2014/main" id="{384FE3DA-A578-488D-BE48-E03C48BA9A6A}"/>
                      </a:ext>
                    </a:extLst>
                  </p:cNvPr>
                  <p:cNvSpPr/>
                  <p:nvPr/>
                </p:nvSpPr>
                <p:spPr>
                  <a:xfrm>
                    <a:off x="8492032" y="2921575"/>
                    <a:ext cx="789462" cy="188847"/>
                  </a:xfrm>
                  <a:prstGeom prst="roundRect">
                    <a:avLst/>
                  </a:prstGeom>
                  <a:grp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err="1">
                        <a:solidFill>
                          <a:schemeClr val="bg1"/>
                        </a:solidFill>
                        <a:latin typeface="SamsungOne 700" panose="020B0803030303020204" pitchFamily="34" charset="0"/>
                        <a:ea typeface="SamsungOne 700" panose="020B0803030303020204" pitchFamily="34" charset="0"/>
                      </a:rPr>
                      <a:t>Dịch</a:t>
                    </a:r>
                    <a:endParaRPr lang="ko-KR" altLang="en-US" sz="1050" dirty="0">
                      <a:solidFill>
                        <a:schemeClr val="bg1"/>
                      </a:solidFill>
                      <a:latin typeface="SamsungOne 700" panose="020B0803030303020204" pitchFamily="34" charset="0"/>
                    </a:endParaRPr>
                  </a:p>
                </p:txBody>
              </p:sp>
            </p:grpSp>
            <p:grpSp>
              <p:nvGrpSpPr>
                <p:cNvPr id="46" name="그룹 45">
                  <a:extLst>
                    <a:ext uri="{FF2B5EF4-FFF2-40B4-BE49-F238E27FC236}">
                      <a16:creationId xmlns:a16="http://schemas.microsoft.com/office/drawing/2014/main" id="{0D32F2D5-8D4F-475D-B90B-9FBEDABD8228}"/>
                    </a:ext>
                  </a:extLst>
                </p:cNvPr>
                <p:cNvGrpSpPr/>
                <p:nvPr/>
              </p:nvGrpSpPr>
              <p:grpSpPr>
                <a:xfrm>
                  <a:off x="6848483" y="3154351"/>
                  <a:ext cx="2433011" cy="188849"/>
                  <a:chOff x="6848483" y="2921575"/>
                  <a:chExt cx="2433011" cy="188849"/>
                </a:xfrm>
                <a:grpFill/>
              </p:grpSpPr>
              <p:sp>
                <p:nvSpPr>
                  <p:cNvPr id="47" name="모서리가 둥근 직사각형 42">
                    <a:extLst>
                      <a:ext uri="{FF2B5EF4-FFF2-40B4-BE49-F238E27FC236}">
                        <a16:creationId xmlns:a16="http://schemas.microsoft.com/office/drawing/2014/main" id="{1AF9C923-531F-43BC-B55B-B85A56E86736}"/>
                      </a:ext>
                    </a:extLst>
                  </p:cNvPr>
                  <p:cNvSpPr/>
                  <p:nvPr/>
                </p:nvSpPr>
                <p:spPr>
                  <a:xfrm>
                    <a:off x="6848483" y="2921577"/>
                    <a:ext cx="789462" cy="188847"/>
                  </a:xfrm>
                  <a:prstGeom prst="roundRect">
                    <a:avLst/>
                  </a:prstGeom>
                  <a:grp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bg1"/>
                        </a:solidFill>
                        <a:latin typeface="SamsungOne 700" panose="020B0803030303020204" pitchFamily="34" charset="0"/>
                        <a:ea typeface="SamsungOne 700" panose="020B0803030303020204" pitchFamily="34" charset="0"/>
                      </a:rPr>
                      <a:t>chia </a:t>
                    </a:r>
                    <a:r>
                      <a:rPr lang="en-US" altLang="ko-KR" sz="1050" dirty="0" err="1">
                        <a:solidFill>
                          <a:schemeClr val="bg1"/>
                        </a:solidFill>
                        <a:latin typeface="SamsungOne 700" panose="020B0803030303020204" pitchFamily="34" charset="0"/>
                        <a:ea typeface="SamsungOne 700" panose="020B0803030303020204" pitchFamily="34" charset="0"/>
                      </a:rPr>
                      <a:t>tách</a:t>
                    </a:r>
                    <a:endParaRPr lang="ko-KR" altLang="en-US" sz="1050" dirty="0">
                      <a:solidFill>
                        <a:schemeClr val="bg1"/>
                      </a:solidFill>
                      <a:latin typeface="SamsungOne 700" panose="020B0803030303020204" pitchFamily="34" charset="0"/>
                    </a:endParaRPr>
                  </a:p>
                </p:txBody>
              </p:sp>
              <p:sp>
                <p:nvSpPr>
                  <p:cNvPr id="48" name="모서리가 둥근 직사각형 43">
                    <a:extLst>
                      <a:ext uri="{FF2B5EF4-FFF2-40B4-BE49-F238E27FC236}">
                        <a16:creationId xmlns:a16="http://schemas.microsoft.com/office/drawing/2014/main" id="{314DC2F5-36CD-424B-B00C-A9B79F1FFB5E}"/>
                      </a:ext>
                    </a:extLst>
                  </p:cNvPr>
                  <p:cNvSpPr/>
                  <p:nvPr/>
                </p:nvSpPr>
                <p:spPr>
                  <a:xfrm>
                    <a:off x="7673299" y="2921576"/>
                    <a:ext cx="789462" cy="188847"/>
                  </a:xfrm>
                  <a:prstGeom prst="roundRect">
                    <a:avLst/>
                  </a:prstGeom>
                  <a:grp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bg1"/>
                        </a:solidFill>
                        <a:latin typeface="SamsungOne 700" panose="020B0803030303020204" pitchFamily="34" charset="0"/>
                        <a:ea typeface="SamsungOne 700" panose="020B0803030303020204" pitchFamily="34" charset="0"/>
                      </a:rPr>
                      <a:t>Fetch</a:t>
                    </a:r>
                    <a:endParaRPr lang="ko-KR" altLang="en-US" sz="1050" dirty="0">
                      <a:solidFill>
                        <a:schemeClr val="bg1"/>
                      </a:solidFill>
                      <a:latin typeface="SamsungOne 700" panose="020B0803030303020204" pitchFamily="34" charset="0"/>
                    </a:endParaRPr>
                  </a:p>
                </p:txBody>
              </p:sp>
              <p:sp>
                <p:nvSpPr>
                  <p:cNvPr id="49" name="모서리가 둥근 직사각형 44">
                    <a:extLst>
                      <a:ext uri="{FF2B5EF4-FFF2-40B4-BE49-F238E27FC236}">
                        <a16:creationId xmlns:a16="http://schemas.microsoft.com/office/drawing/2014/main" id="{2160F64B-BC58-42E9-85BD-1E31D8EEC19C}"/>
                      </a:ext>
                    </a:extLst>
                  </p:cNvPr>
                  <p:cNvSpPr/>
                  <p:nvPr/>
                </p:nvSpPr>
                <p:spPr>
                  <a:xfrm>
                    <a:off x="8492032" y="2921575"/>
                    <a:ext cx="789462" cy="188847"/>
                  </a:xfrm>
                  <a:prstGeom prst="roundRect">
                    <a:avLst/>
                  </a:prstGeom>
                  <a:grp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err="1">
                        <a:solidFill>
                          <a:schemeClr val="bg1"/>
                        </a:solidFill>
                        <a:latin typeface="SamsungOne 700" panose="020B0803030303020204" pitchFamily="34" charset="0"/>
                        <a:ea typeface="SamsungOne 700" panose="020B0803030303020204" pitchFamily="34" charset="0"/>
                      </a:rPr>
                      <a:t>Chuyển</a:t>
                    </a:r>
                    <a:r>
                      <a:rPr lang="en-US" altLang="ko-KR" sz="900" dirty="0">
                        <a:solidFill>
                          <a:schemeClr val="bg1"/>
                        </a:solidFill>
                        <a:latin typeface="SamsungOne 700" panose="020B0803030303020204" pitchFamily="34" charset="0"/>
                        <a:ea typeface="SamsungOne 700" panose="020B0803030303020204" pitchFamily="34" charset="0"/>
                      </a:rPr>
                      <a:t> </a:t>
                    </a:r>
                    <a:r>
                      <a:rPr lang="en-US" altLang="ko-KR" sz="900" dirty="0" err="1">
                        <a:solidFill>
                          <a:schemeClr val="bg1"/>
                        </a:solidFill>
                        <a:latin typeface="SamsungOne 700" panose="020B0803030303020204" pitchFamily="34" charset="0"/>
                        <a:ea typeface="SamsungOne 700" panose="020B0803030303020204" pitchFamily="34" charset="0"/>
                      </a:rPr>
                      <a:t>đổi</a:t>
                    </a:r>
                    <a:endParaRPr lang="ko-KR" altLang="en-US" sz="900" dirty="0">
                      <a:solidFill>
                        <a:schemeClr val="bg1"/>
                      </a:solidFill>
                      <a:latin typeface="SamsungOne 700" panose="020B0803030303020204" pitchFamily="34" charset="0"/>
                    </a:endParaRPr>
                  </a:p>
                </p:txBody>
              </p:sp>
            </p:grpSp>
          </p:grpSp>
          <p:grpSp>
            <p:nvGrpSpPr>
              <p:cNvPr id="33" name="그룹 32">
                <a:extLst>
                  <a:ext uri="{FF2B5EF4-FFF2-40B4-BE49-F238E27FC236}">
                    <a16:creationId xmlns:a16="http://schemas.microsoft.com/office/drawing/2014/main" id="{BBEBF416-691A-40A6-8350-9128C5D219C1}"/>
                  </a:ext>
                </a:extLst>
              </p:cNvPr>
              <p:cNvGrpSpPr/>
              <p:nvPr/>
            </p:nvGrpSpPr>
            <p:grpSpPr>
              <a:xfrm>
                <a:off x="6813129" y="4205153"/>
                <a:ext cx="2328859" cy="877647"/>
                <a:chOff x="5627266" y="4362245"/>
                <a:chExt cx="2328859" cy="877647"/>
              </a:xfrm>
            </p:grpSpPr>
            <p:sp>
              <p:nvSpPr>
                <p:cNvPr id="34" name="모서리가 둥근 직사각형 68">
                  <a:extLst>
                    <a:ext uri="{FF2B5EF4-FFF2-40B4-BE49-F238E27FC236}">
                      <a16:creationId xmlns:a16="http://schemas.microsoft.com/office/drawing/2014/main" id="{1F522641-0B15-4E99-A80A-6C6BF0838B16}"/>
                    </a:ext>
                  </a:extLst>
                </p:cNvPr>
                <p:cNvSpPr/>
                <p:nvPr/>
              </p:nvSpPr>
              <p:spPr>
                <a:xfrm>
                  <a:off x="5627266" y="4362245"/>
                  <a:ext cx="1147755" cy="188847"/>
                </a:xfrm>
                <a:prstGeom prst="roundRect">
                  <a:avLst/>
                </a:prstGeom>
                <a:solidFill>
                  <a:srgbClr val="66A1FE"/>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err="1">
                      <a:solidFill>
                        <a:schemeClr val="bg1"/>
                      </a:solidFill>
                      <a:latin typeface="SamsungOne 700" panose="020B0803030303020204" pitchFamily="34" charset="0"/>
                      <a:ea typeface="SamsungOne 700" panose="020B0803030303020204" pitchFamily="34" charset="0"/>
                    </a:rPr>
                    <a:t>Văn</a:t>
                  </a:r>
                  <a:r>
                    <a:rPr lang="en-US" altLang="ko-KR" sz="1050" dirty="0">
                      <a:solidFill>
                        <a:schemeClr val="bg1"/>
                      </a:solidFill>
                      <a:latin typeface="SamsungOne 700" panose="020B0803030303020204" pitchFamily="34" charset="0"/>
                      <a:ea typeface="SamsungOne 700" panose="020B0803030303020204" pitchFamily="34" charset="0"/>
                    </a:rPr>
                    <a:t> </a:t>
                  </a:r>
                  <a:r>
                    <a:rPr lang="en-US" altLang="ko-KR" sz="1050" dirty="0" err="1">
                      <a:solidFill>
                        <a:schemeClr val="bg1"/>
                      </a:solidFill>
                      <a:latin typeface="SamsungOne 700" panose="020B0803030303020204" pitchFamily="34" charset="0"/>
                      <a:ea typeface="SamsungOne 700" panose="020B0803030303020204" pitchFamily="34" charset="0"/>
                    </a:rPr>
                    <a:t>bản</a:t>
                  </a:r>
                  <a:r>
                    <a:rPr lang="en-US" altLang="ko-KR" sz="1050" dirty="0">
                      <a:solidFill>
                        <a:schemeClr val="bg1"/>
                      </a:solidFill>
                      <a:latin typeface="SamsungOne 700" panose="020B0803030303020204" pitchFamily="34" charset="0"/>
                      <a:ea typeface="SamsungOne 700" panose="020B0803030303020204" pitchFamily="34" charset="0"/>
                    </a:rPr>
                    <a:t> route</a:t>
                  </a:r>
                  <a:endParaRPr lang="ko-KR" altLang="en-US" sz="1050" dirty="0">
                    <a:solidFill>
                      <a:schemeClr val="bg1"/>
                    </a:solidFill>
                    <a:latin typeface="SamsungOne 700" panose="020B0803030303020204" pitchFamily="34" charset="0"/>
                  </a:endParaRPr>
                </a:p>
              </p:txBody>
            </p:sp>
            <p:sp>
              <p:nvSpPr>
                <p:cNvPr id="35" name="모서리가 둥근 직사각형 69">
                  <a:extLst>
                    <a:ext uri="{FF2B5EF4-FFF2-40B4-BE49-F238E27FC236}">
                      <a16:creationId xmlns:a16="http://schemas.microsoft.com/office/drawing/2014/main" id="{3CD12E77-9DAA-45DF-B2B1-4288ACC87B99}"/>
                    </a:ext>
                  </a:extLst>
                </p:cNvPr>
                <p:cNvSpPr/>
                <p:nvPr/>
              </p:nvSpPr>
              <p:spPr>
                <a:xfrm>
                  <a:off x="5627266" y="4590117"/>
                  <a:ext cx="1147755" cy="188847"/>
                </a:xfrm>
                <a:prstGeom prst="roundRect">
                  <a:avLst/>
                </a:prstGeom>
                <a:solidFill>
                  <a:srgbClr val="66A1FE"/>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err="1">
                      <a:solidFill>
                        <a:schemeClr val="bg1"/>
                      </a:solidFill>
                      <a:latin typeface="SamsungOne 700" panose="020B0803030303020204" pitchFamily="34" charset="0"/>
                      <a:ea typeface="SamsungOne 700" panose="020B0803030303020204" pitchFamily="34" charset="0"/>
                    </a:rPr>
                    <a:t>Nội</a:t>
                  </a:r>
                  <a:r>
                    <a:rPr lang="en-US" altLang="ko-KR" sz="1050" dirty="0">
                      <a:solidFill>
                        <a:schemeClr val="bg1"/>
                      </a:solidFill>
                      <a:latin typeface="SamsungOne 700" panose="020B0803030303020204" pitchFamily="34" charset="0"/>
                      <a:ea typeface="SamsungOne 700" panose="020B0803030303020204" pitchFamily="34" charset="0"/>
                    </a:rPr>
                    <a:t> dung route</a:t>
                  </a:r>
                  <a:endParaRPr lang="ko-KR" altLang="en-US" sz="1050" dirty="0">
                    <a:solidFill>
                      <a:schemeClr val="bg1"/>
                    </a:solidFill>
                    <a:latin typeface="SamsungOne 700" panose="020B0803030303020204" pitchFamily="34" charset="0"/>
                  </a:endParaRPr>
                </a:p>
              </p:txBody>
            </p:sp>
            <p:sp>
              <p:nvSpPr>
                <p:cNvPr id="36" name="모서리가 둥근 직사각형 70">
                  <a:extLst>
                    <a:ext uri="{FF2B5EF4-FFF2-40B4-BE49-F238E27FC236}">
                      <a16:creationId xmlns:a16="http://schemas.microsoft.com/office/drawing/2014/main" id="{11147AF8-9339-4E21-9CF5-423E210256D2}"/>
                    </a:ext>
                  </a:extLst>
                </p:cNvPr>
                <p:cNvSpPr/>
                <p:nvPr/>
              </p:nvSpPr>
              <p:spPr>
                <a:xfrm>
                  <a:off x="5627266" y="4820581"/>
                  <a:ext cx="1147755" cy="188847"/>
                </a:xfrm>
                <a:prstGeom prst="roundRect">
                  <a:avLst/>
                </a:prstGeom>
                <a:solidFill>
                  <a:srgbClr val="66A1FE"/>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err="1">
                      <a:solidFill>
                        <a:schemeClr val="bg1"/>
                      </a:solidFill>
                      <a:latin typeface="SamsungOne 700" panose="020B0803030303020204" pitchFamily="34" charset="0"/>
                      <a:ea typeface="SamsungOne 700" panose="020B0803030303020204" pitchFamily="34" charset="0"/>
                    </a:rPr>
                    <a:t>Bối</a:t>
                  </a:r>
                  <a:r>
                    <a:rPr lang="en-US" altLang="ko-KR" sz="1050" dirty="0">
                      <a:solidFill>
                        <a:schemeClr val="bg1"/>
                      </a:solidFill>
                      <a:latin typeface="SamsungOne 700" panose="020B0803030303020204" pitchFamily="34" charset="0"/>
                      <a:ea typeface="SamsungOne 700" panose="020B0803030303020204" pitchFamily="34" charset="0"/>
                    </a:rPr>
                    <a:t> </a:t>
                  </a:r>
                  <a:r>
                    <a:rPr lang="en-US" altLang="ko-KR" sz="1050" dirty="0" err="1">
                      <a:solidFill>
                        <a:schemeClr val="bg1"/>
                      </a:solidFill>
                      <a:latin typeface="SamsungOne 700" panose="020B0803030303020204" pitchFamily="34" charset="0"/>
                      <a:ea typeface="SamsungOne 700" panose="020B0803030303020204" pitchFamily="34" charset="0"/>
                    </a:rPr>
                    <a:t>cảnh</a:t>
                  </a:r>
                  <a:r>
                    <a:rPr lang="en-US" altLang="ko-KR" sz="1050" dirty="0">
                      <a:solidFill>
                        <a:schemeClr val="bg1"/>
                      </a:solidFill>
                      <a:latin typeface="SamsungOne 700" panose="020B0803030303020204" pitchFamily="34" charset="0"/>
                      <a:ea typeface="SamsungOne 700" panose="020B0803030303020204" pitchFamily="34" charset="0"/>
                    </a:rPr>
                    <a:t> route</a:t>
                  </a:r>
                  <a:endParaRPr lang="ko-KR" altLang="en-US" sz="1050" dirty="0">
                    <a:solidFill>
                      <a:schemeClr val="bg1"/>
                    </a:solidFill>
                    <a:latin typeface="SamsungOne 700" panose="020B0803030303020204" pitchFamily="34" charset="0"/>
                  </a:endParaRPr>
                </a:p>
              </p:txBody>
            </p:sp>
            <p:sp>
              <p:nvSpPr>
                <p:cNvPr id="37" name="모서리가 둥근 직사각형 71">
                  <a:extLst>
                    <a:ext uri="{FF2B5EF4-FFF2-40B4-BE49-F238E27FC236}">
                      <a16:creationId xmlns:a16="http://schemas.microsoft.com/office/drawing/2014/main" id="{F0FB31E6-1FE4-449D-B128-575EA93FC66F}"/>
                    </a:ext>
                  </a:extLst>
                </p:cNvPr>
                <p:cNvSpPr/>
                <p:nvPr/>
              </p:nvSpPr>
              <p:spPr>
                <a:xfrm>
                  <a:off x="5627266" y="5051045"/>
                  <a:ext cx="1147755" cy="188847"/>
                </a:xfrm>
                <a:prstGeom prst="roundRect">
                  <a:avLst/>
                </a:prstGeom>
                <a:solidFill>
                  <a:srgbClr val="66A1FE"/>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err="1">
                      <a:solidFill>
                        <a:schemeClr val="bg1"/>
                      </a:solidFill>
                      <a:latin typeface="SamsungOne 700" panose="020B0803030303020204" pitchFamily="34" charset="0"/>
                      <a:ea typeface="SamsungOne 700" panose="020B0803030303020204" pitchFamily="34" charset="0"/>
                    </a:rPr>
                    <a:t>Tỷ</a:t>
                  </a:r>
                  <a:r>
                    <a:rPr lang="en-US" altLang="ko-KR" sz="1050" dirty="0">
                      <a:solidFill>
                        <a:schemeClr val="bg1"/>
                      </a:solidFill>
                      <a:latin typeface="SamsungOne 700" panose="020B0803030303020204" pitchFamily="34" charset="0"/>
                      <a:ea typeface="SamsungOne 700" panose="020B0803030303020204" pitchFamily="34" charset="0"/>
                    </a:rPr>
                    <a:t> </a:t>
                  </a:r>
                  <a:r>
                    <a:rPr lang="en-US" altLang="ko-KR" sz="1050" dirty="0" err="1">
                      <a:solidFill>
                        <a:schemeClr val="bg1"/>
                      </a:solidFill>
                      <a:latin typeface="SamsungOne 700" panose="020B0803030303020204" pitchFamily="34" charset="0"/>
                      <a:ea typeface="SamsungOne 700" panose="020B0803030303020204" pitchFamily="34" charset="0"/>
                    </a:rPr>
                    <a:t>lệ</a:t>
                  </a:r>
                  <a:r>
                    <a:rPr lang="en-US" altLang="ko-KR" sz="1050" dirty="0">
                      <a:solidFill>
                        <a:schemeClr val="bg1"/>
                      </a:solidFill>
                      <a:latin typeface="SamsungOne 700" panose="020B0803030303020204" pitchFamily="34" charset="0"/>
                      <a:ea typeface="SamsungOne 700" panose="020B0803030303020204" pitchFamily="34" charset="0"/>
                    </a:rPr>
                    <a:t> </a:t>
                  </a:r>
                  <a:r>
                    <a:rPr lang="en-US" altLang="ko-KR" sz="1050" dirty="0" err="1">
                      <a:solidFill>
                        <a:schemeClr val="bg1"/>
                      </a:solidFill>
                      <a:latin typeface="SamsungOne 700" panose="020B0803030303020204" pitchFamily="34" charset="0"/>
                      <a:ea typeface="SamsungOne 700" panose="020B0803030303020204" pitchFamily="34" charset="0"/>
                    </a:rPr>
                    <a:t>kiểm</a:t>
                  </a:r>
                  <a:r>
                    <a:rPr lang="en-US" altLang="ko-KR" sz="1050" dirty="0">
                      <a:solidFill>
                        <a:schemeClr val="bg1"/>
                      </a:solidFill>
                      <a:latin typeface="SamsungOne 700" panose="020B0803030303020204" pitchFamily="34" charset="0"/>
                      <a:ea typeface="SamsungOne 700" panose="020B0803030303020204" pitchFamily="34" charset="0"/>
                    </a:rPr>
                    <a:t> </a:t>
                  </a:r>
                  <a:r>
                    <a:rPr lang="en-US" altLang="ko-KR" sz="1050" dirty="0" err="1">
                      <a:solidFill>
                        <a:schemeClr val="bg1"/>
                      </a:solidFill>
                      <a:latin typeface="SamsungOne 700" panose="020B0803030303020204" pitchFamily="34" charset="0"/>
                      <a:ea typeface="SamsungOne 700" panose="020B0803030303020204" pitchFamily="34" charset="0"/>
                    </a:rPr>
                    <a:t>soát</a:t>
                  </a:r>
                  <a:endParaRPr lang="ko-KR" altLang="en-US" sz="1050" dirty="0">
                    <a:solidFill>
                      <a:schemeClr val="bg1"/>
                    </a:solidFill>
                    <a:latin typeface="SamsungOne 700" panose="020B0803030303020204" pitchFamily="34" charset="0"/>
                  </a:endParaRPr>
                </a:p>
              </p:txBody>
            </p:sp>
            <p:sp>
              <p:nvSpPr>
                <p:cNvPr id="38" name="모서리가 둥근 직사각형 78">
                  <a:extLst>
                    <a:ext uri="{FF2B5EF4-FFF2-40B4-BE49-F238E27FC236}">
                      <a16:creationId xmlns:a16="http://schemas.microsoft.com/office/drawing/2014/main" id="{57DF4D37-751B-422F-8C24-35781E3BC30E}"/>
                    </a:ext>
                  </a:extLst>
                </p:cNvPr>
                <p:cNvSpPr/>
                <p:nvPr/>
              </p:nvSpPr>
              <p:spPr>
                <a:xfrm>
                  <a:off x="6808370" y="4362245"/>
                  <a:ext cx="1147755" cy="188847"/>
                </a:xfrm>
                <a:prstGeom prst="roundRect">
                  <a:avLst/>
                </a:prstGeom>
                <a:solidFill>
                  <a:srgbClr val="66A1FE"/>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err="1">
                      <a:solidFill>
                        <a:schemeClr val="bg1"/>
                      </a:solidFill>
                      <a:latin typeface="SamsungOne 700" panose="020B0803030303020204" pitchFamily="34" charset="0"/>
                      <a:ea typeface="SamsungOne 700" panose="020B0803030303020204" pitchFamily="34" charset="0"/>
                    </a:rPr>
                    <a:t>Phân</a:t>
                  </a:r>
                  <a:r>
                    <a:rPr lang="en-US" altLang="ko-KR" sz="1050" dirty="0">
                      <a:solidFill>
                        <a:schemeClr val="bg1"/>
                      </a:solidFill>
                      <a:latin typeface="SamsungOne 700" panose="020B0803030303020204" pitchFamily="34" charset="0"/>
                      <a:ea typeface="SamsungOne 700" panose="020B0803030303020204" pitchFamily="34" charset="0"/>
                    </a:rPr>
                    <a:t> </a:t>
                  </a:r>
                  <a:r>
                    <a:rPr lang="en-US" altLang="ko-KR" sz="1050" dirty="0" err="1">
                      <a:solidFill>
                        <a:schemeClr val="bg1"/>
                      </a:solidFill>
                      <a:latin typeface="SamsungOne 700" panose="020B0803030303020204" pitchFamily="34" charset="0"/>
                      <a:ea typeface="SamsungOne 700" panose="020B0803030303020204" pitchFamily="34" charset="0"/>
                    </a:rPr>
                    <a:t>phối</a:t>
                  </a:r>
                  <a:r>
                    <a:rPr lang="en-US" altLang="ko-KR" sz="1050" dirty="0">
                      <a:solidFill>
                        <a:schemeClr val="bg1"/>
                      </a:solidFill>
                      <a:latin typeface="SamsungOne 700" panose="020B0803030303020204" pitchFamily="34" charset="0"/>
                      <a:ea typeface="SamsungOne 700" panose="020B0803030303020204" pitchFamily="34" charset="0"/>
                    </a:rPr>
                    <a:t> </a:t>
                  </a:r>
                  <a:r>
                    <a:rPr lang="en-US" altLang="ko-KR" sz="1050" dirty="0" err="1">
                      <a:solidFill>
                        <a:schemeClr val="bg1"/>
                      </a:solidFill>
                      <a:latin typeface="SamsungOne 700" panose="020B0803030303020204" pitchFamily="34" charset="0"/>
                      <a:ea typeface="SamsungOne 700" panose="020B0803030303020204" pitchFamily="34" charset="0"/>
                    </a:rPr>
                    <a:t>tải</a:t>
                  </a:r>
                  <a:endParaRPr lang="ko-KR" altLang="en-US" sz="1050" dirty="0">
                    <a:solidFill>
                      <a:schemeClr val="bg1"/>
                    </a:solidFill>
                    <a:latin typeface="SamsungOne 700" panose="020B0803030303020204" pitchFamily="34" charset="0"/>
                  </a:endParaRPr>
                </a:p>
              </p:txBody>
            </p:sp>
            <p:sp>
              <p:nvSpPr>
                <p:cNvPr id="39" name="모서리가 둥근 직사각형 79">
                  <a:extLst>
                    <a:ext uri="{FF2B5EF4-FFF2-40B4-BE49-F238E27FC236}">
                      <a16:creationId xmlns:a16="http://schemas.microsoft.com/office/drawing/2014/main" id="{8CE237AF-D54E-48E5-94FE-06A2CB844527}"/>
                    </a:ext>
                  </a:extLst>
                </p:cNvPr>
                <p:cNvSpPr/>
                <p:nvPr/>
              </p:nvSpPr>
              <p:spPr>
                <a:xfrm>
                  <a:off x="6808370" y="4590117"/>
                  <a:ext cx="1147755" cy="188847"/>
                </a:xfrm>
                <a:prstGeom prst="roundRect">
                  <a:avLst/>
                </a:prstGeom>
                <a:solidFill>
                  <a:srgbClr val="66A1FE"/>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bg1"/>
                      </a:solidFill>
                      <a:latin typeface="SamsungOne 700" panose="020B0803030303020204" pitchFamily="34" charset="0"/>
                      <a:ea typeface="SamsungOne 700" panose="020B0803030303020204" pitchFamily="34" charset="0"/>
                    </a:rPr>
                    <a:t>Generate Table Fetch</a:t>
                  </a:r>
                  <a:endParaRPr lang="ko-KR" altLang="en-US" sz="800" dirty="0">
                    <a:solidFill>
                      <a:schemeClr val="bg1"/>
                    </a:solidFill>
                    <a:latin typeface="SamsungOne 700" panose="020B0803030303020204" pitchFamily="34" charset="0"/>
                  </a:endParaRPr>
                </a:p>
              </p:txBody>
            </p:sp>
            <p:sp>
              <p:nvSpPr>
                <p:cNvPr id="40" name="모서리가 둥근 직사각형 80">
                  <a:extLst>
                    <a:ext uri="{FF2B5EF4-FFF2-40B4-BE49-F238E27FC236}">
                      <a16:creationId xmlns:a16="http://schemas.microsoft.com/office/drawing/2014/main" id="{32077A3A-22E7-4275-9B7F-BFB4B6202496}"/>
                    </a:ext>
                  </a:extLst>
                </p:cNvPr>
                <p:cNvSpPr/>
                <p:nvPr/>
              </p:nvSpPr>
              <p:spPr>
                <a:xfrm>
                  <a:off x="6808370" y="4820581"/>
                  <a:ext cx="1147755" cy="188847"/>
                </a:xfrm>
                <a:prstGeom prst="roundRect">
                  <a:avLst/>
                </a:prstGeom>
                <a:solidFill>
                  <a:srgbClr val="66A1FE"/>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bg1"/>
                      </a:solidFill>
                      <a:latin typeface="SamsungOne 700" panose="020B0803030303020204" pitchFamily="34" charset="0"/>
                      <a:ea typeface="SamsungOne 700" panose="020B0803030303020204" pitchFamily="34" charset="0"/>
                    </a:rPr>
                    <a:t>Jolt Transform JSON</a:t>
                  </a:r>
                  <a:endParaRPr lang="ko-KR" altLang="en-US" sz="800" dirty="0">
                    <a:solidFill>
                      <a:schemeClr val="bg1"/>
                    </a:solidFill>
                    <a:latin typeface="SamsungOne 700" panose="020B0803030303020204" pitchFamily="34" charset="0"/>
                  </a:endParaRPr>
                </a:p>
              </p:txBody>
            </p:sp>
            <p:sp>
              <p:nvSpPr>
                <p:cNvPr id="41" name="모서리가 둥근 직사각형 81">
                  <a:extLst>
                    <a:ext uri="{FF2B5EF4-FFF2-40B4-BE49-F238E27FC236}">
                      <a16:creationId xmlns:a16="http://schemas.microsoft.com/office/drawing/2014/main" id="{4C177B3F-2425-4628-B3E5-533633077CA7}"/>
                    </a:ext>
                  </a:extLst>
                </p:cNvPr>
                <p:cNvSpPr/>
                <p:nvPr/>
              </p:nvSpPr>
              <p:spPr>
                <a:xfrm>
                  <a:off x="6808370" y="5051045"/>
                  <a:ext cx="1147755" cy="188847"/>
                </a:xfrm>
                <a:prstGeom prst="roundRect">
                  <a:avLst/>
                </a:prstGeom>
                <a:solidFill>
                  <a:srgbClr val="66A1FE"/>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err="1">
                      <a:solidFill>
                        <a:schemeClr val="bg1"/>
                      </a:solidFill>
                      <a:latin typeface="SamsungOne 700" panose="020B0803030303020204" pitchFamily="34" charset="0"/>
                      <a:ea typeface="SamsungOne 700" panose="020B0803030303020204" pitchFamily="34" charset="0"/>
                    </a:rPr>
                    <a:t>Ưu</a:t>
                  </a:r>
                  <a:r>
                    <a:rPr lang="en-US" altLang="ko-KR" sz="900" dirty="0">
                      <a:solidFill>
                        <a:schemeClr val="bg1"/>
                      </a:solidFill>
                      <a:latin typeface="SamsungOne 700" panose="020B0803030303020204" pitchFamily="34" charset="0"/>
                      <a:ea typeface="SamsungOne 700" panose="020B0803030303020204" pitchFamily="34" charset="0"/>
                    </a:rPr>
                    <a:t> </a:t>
                  </a:r>
                  <a:r>
                    <a:rPr lang="en-US" altLang="ko-KR" sz="900" dirty="0" err="1">
                      <a:solidFill>
                        <a:schemeClr val="bg1"/>
                      </a:solidFill>
                      <a:latin typeface="SamsungOne 700" panose="020B0803030303020204" pitchFamily="34" charset="0"/>
                      <a:ea typeface="SamsungOne 700" panose="020B0803030303020204" pitchFamily="34" charset="0"/>
                    </a:rPr>
                    <a:t>tiên</a:t>
                  </a:r>
                  <a:r>
                    <a:rPr lang="en-US" altLang="ko-KR" sz="900" dirty="0">
                      <a:solidFill>
                        <a:schemeClr val="bg1"/>
                      </a:solidFill>
                      <a:latin typeface="SamsungOne 700" panose="020B0803030303020204" pitchFamily="34" charset="0"/>
                      <a:ea typeface="SamsungOne 700" panose="020B0803030303020204" pitchFamily="34" charset="0"/>
                    </a:rPr>
                    <a:t> </a:t>
                  </a:r>
                  <a:r>
                    <a:rPr lang="en-US" altLang="ko-KR" sz="900" dirty="0" err="1">
                      <a:solidFill>
                        <a:schemeClr val="bg1"/>
                      </a:solidFill>
                      <a:latin typeface="SamsungOne 700" panose="020B0803030303020204" pitchFamily="34" charset="0"/>
                      <a:ea typeface="SamsungOne 700" panose="020B0803030303020204" pitchFamily="34" charset="0"/>
                    </a:rPr>
                    <a:t>vận</a:t>
                  </a:r>
                  <a:r>
                    <a:rPr lang="en-US" altLang="ko-KR" sz="900" dirty="0">
                      <a:solidFill>
                        <a:schemeClr val="bg1"/>
                      </a:solidFill>
                      <a:latin typeface="SamsungOne 700" panose="020B0803030303020204" pitchFamily="34" charset="0"/>
                      <a:ea typeface="SamsungOne 700" panose="020B0803030303020204" pitchFamily="34" charset="0"/>
                    </a:rPr>
                    <a:t> </a:t>
                  </a:r>
                  <a:r>
                    <a:rPr lang="en-US" altLang="ko-KR" sz="900" dirty="0" err="1">
                      <a:solidFill>
                        <a:schemeClr val="bg1"/>
                      </a:solidFill>
                      <a:latin typeface="SamsungOne 700" panose="020B0803030303020204" pitchFamily="34" charset="0"/>
                      <a:ea typeface="SamsungOne 700" panose="020B0803030303020204" pitchFamily="34" charset="0"/>
                    </a:rPr>
                    <a:t>chuyển</a:t>
                  </a:r>
                  <a:endParaRPr lang="ko-KR" altLang="en-US" sz="900" dirty="0">
                    <a:solidFill>
                      <a:schemeClr val="bg1"/>
                    </a:solidFill>
                    <a:latin typeface="SamsungOne 700" panose="020B0803030303020204" pitchFamily="34" charset="0"/>
                  </a:endParaRPr>
                </a:p>
              </p:txBody>
            </p:sp>
          </p:grpSp>
        </p:grpSp>
        <p:pic>
          <p:nvPicPr>
            <p:cNvPr id="11" name="Picture 5">
              <a:extLst>
                <a:ext uri="{FF2B5EF4-FFF2-40B4-BE49-F238E27FC236}">
                  <a16:creationId xmlns:a16="http://schemas.microsoft.com/office/drawing/2014/main" id="{EA6981DD-0739-42DA-8A9D-8B85DBE495E4}"/>
                </a:ext>
              </a:extLst>
            </p:cNvPr>
            <p:cNvPicPr>
              <a:picLocks noChangeAspect="1"/>
            </p:cNvPicPr>
            <p:nvPr/>
          </p:nvPicPr>
          <p:blipFill rotWithShape="1">
            <a:blip r:embed="rId3"/>
            <a:srcRect l="13417" t="5194" r="44052"/>
            <a:stretch/>
          </p:blipFill>
          <p:spPr>
            <a:xfrm>
              <a:off x="4240058" y="2420586"/>
              <a:ext cx="2514600" cy="2986545"/>
            </a:xfrm>
            <a:prstGeom prst="rect">
              <a:avLst/>
            </a:prstGeom>
          </p:spPr>
        </p:pic>
        <p:grpSp>
          <p:nvGrpSpPr>
            <p:cNvPr id="12" name="그룹 11">
              <a:extLst>
                <a:ext uri="{FF2B5EF4-FFF2-40B4-BE49-F238E27FC236}">
                  <a16:creationId xmlns:a16="http://schemas.microsoft.com/office/drawing/2014/main" id="{D9D8CDC8-6041-4E42-82F4-2DC774777C6F}"/>
                </a:ext>
              </a:extLst>
            </p:cNvPr>
            <p:cNvGrpSpPr/>
            <p:nvPr/>
          </p:nvGrpSpPr>
          <p:grpSpPr>
            <a:xfrm>
              <a:off x="3365583" y="2418867"/>
              <a:ext cx="789462" cy="2989982"/>
              <a:chOff x="3365583" y="2418867"/>
              <a:chExt cx="789462" cy="2989982"/>
            </a:xfrm>
          </p:grpSpPr>
          <p:grpSp>
            <p:nvGrpSpPr>
              <p:cNvPr id="13" name="그룹 12">
                <a:extLst>
                  <a:ext uri="{FF2B5EF4-FFF2-40B4-BE49-F238E27FC236}">
                    <a16:creationId xmlns:a16="http://schemas.microsoft.com/office/drawing/2014/main" id="{E13822A8-6C56-4BF2-BCBD-977DCCEF0C69}"/>
                  </a:ext>
                </a:extLst>
              </p:cNvPr>
              <p:cNvGrpSpPr/>
              <p:nvPr/>
            </p:nvGrpSpPr>
            <p:grpSpPr>
              <a:xfrm>
                <a:off x="3365583" y="2418867"/>
                <a:ext cx="789462" cy="2989982"/>
                <a:chOff x="3365583" y="2418867"/>
                <a:chExt cx="789462" cy="2989982"/>
              </a:xfrm>
            </p:grpSpPr>
            <p:grpSp>
              <p:nvGrpSpPr>
                <p:cNvPr id="18" name="그룹 17">
                  <a:extLst>
                    <a:ext uri="{FF2B5EF4-FFF2-40B4-BE49-F238E27FC236}">
                      <a16:creationId xmlns:a16="http://schemas.microsoft.com/office/drawing/2014/main" id="{84460DD3-6696-40C7-9A62-E91CCA495FCA}"/>
                    </a:ext>
                  </a:extLst>
                </p:cNvPr>
                <p:cNvGrpSpPr/>
                <p:nvPr/>
              </p:nvGrpSpPr>
              <p:grpSpPr>
                <a:xfrm>
                  <a:off x="3365583" y="2418867"/>
                  <a:ext cx="789462" cy="1115515"/>
                  <a:chOff x="2720501" y="2346823"/>
                  <a:chExt cx="671513" cy="1153410"/>
                </a:xfrm>
              </p:grpSpPr>
              <p:sp>
                <p:nvSpPr>
                  <p:cNvPr id="27" name="모서리가 둥근 직사각형 8">
                    <a:extLst>
                      <a:ext uri="{FF2B5EF4-FFF2-40B4-BE49-F238E27FC236}">
                        <a16:creationId xmlns:a16="http://schemas.microsoft.com/office/drawing/2014/main" id="{ECB1D5B7-3899-4466-A6B8-3126F2CA44CC}"/>
                      </a:ext>
                    </a:extLst>
                  </p:cNvPr>
                  <p:cNvSpPr/>
                  <p:nvPr/>
                </p:nvSpPr>
                <p:spPr>
                  <a:xfrm>
                    <a:off x="2720501" y="2346823"/>
                    <a:ext cx="671513" cy="195262"/>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193EB0"/>
                        </a:solidFill>
                        <a:latin typeface="SamsungOne 700" panose="020B0803030303020204" pitchFamily="34" charset="0"/>
                        <a:ea typeface="SamsungOne 700" panose="020B0803030303020204" pitchFamily="34" charset="0"/>
                      </a:rPr>
                      <a:t>FTP</a:t>
                    </a:r>
                    <a:endParaRPr lang="ko-KR" altLang="en-US" sz="1100" dirty="0">
                      <a:solidFill>
                        <a:srgbClr val="193EB0"/>
                      </a:solidFill>
                      <a:latin typeface="SamsungOne 700" panose="020B0803030303020204" pitchFamily="34" charset="0"/>
                    </a:endParaRPr>
                  </a:p>
                </p:txBody>
              </p:sp>
              <p:sp>
                <p:nvSpPr>
                  <p:cNvPr id="28" name="모서리가 둥근 직사각형 12">
                    <a:extLst>
                      <a:ext uri="{FF2B5EF4-FFF2-40B4-BE49-F238E27FC236}">
                        <a16:creationId xmlns:a16="http://schemas.microsoft.com/office/drawing/2014/main" id="{EF7FC1EC-6E55-4286-A422-D76DD798C963}"/>
                      </a:ext>
                    </a:extLst>
                  </p:cNvPr>
                  <p:cNvSpPr/>
                  <p:nvPr/>
                </p:nvSpPr>
                <p:spPr>
                  <a:xfrm>
                    <a:off x="2720501" y="2586137"/>
                    <a:ext cx="671513" cy="195262"/>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193EB0"/>
                        </a:solidFill>
                        <a:latin typeface="SamsungOne 700" panose="020B0803030303020204" pitchFamily="34" charset="0"/>
                        <a:ea typeface="SamsungOne 700" panose="020B0803030303020204" pitchFamily="34" charset="0"/>
                      </a:rPr>
                      <a:t>SFTP</a:t>
                    </a:r>
                    <a:endParaRPr lang="ko-KR" altLang="en-US" sz="1100" dirty="0">
                      <a:solidFill>
                        <a:srgbClr val="193EB0"/>
                      </a:solidFill>
                      <a:latin typeface="SamsungOne 700" panose="020B0803030303020204" pitchFamily="34" charset="0"/>
                    </a:endParaRPr>
                  </a:p>
                </p:txBody>
              </p:sp>
              <p:sp>
                <p:nvSpPr>
                  <p:cNvPr id="29" name="모서리가 둥근 직사각형 13">
                    <a:extLst>
                      <a:ext uri="{FF2B5EF4-FFF2-40B4-BE49-F238E27FC236}">
                        <a16:creationId xmlns:a16="http://schemas.microsoft.com/office/drawing/2014/main" id="{95B453F8-A81C-432D-A757-97A7EF98AA2D}"/>
                      </a:ext>
                    </a:extLst>
                  </p:cNvPr>
                  <p:cNvSpPr/>
                  <p:nvPr/>
                </p:nvSpPr>
                <p:spPr>
                  <a:xfrm>
                    <a:off x="2720501" y="2825147"/>
                    <a:ext cx="671513" cy="195262"/>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193EB0"/>
                        </a:solidFill>
                        <a:latin typeface="SamsungOne 700" panose="020B0803030303020204" pitchFamily="34" charset="0"/>
                        <a:ea typeface="SamsungOne 700" panose="020B0803030303020204" pitchFamily="34" charset="0"/>
                      </a:rPr>
                      <a:t>HL7</a:t>
                    </a:r>
                    <a:endParaRPr lang="ko-KR" altLang="en-US" sz="1100" dirty="0">
                      <a:solidFill>
                        <a:srgbClr val="193EB0"/>
                      </a:solidFill>
                      <a:latin typeface="SamsungOne 700" panose="020B0803030303020204" pitchFamily="34" charset="0"/>
                    </a:endParaRPr>
                  </a:p>
                </p:txBody>
              </p:sp>
              <p:sp>
                <p:nvSpPr>
                  <p:cNvPr id="30" name="모서리가 둥근 직사각형 14">
                    <a:extLst>
                      <a:ext uri="{FF2B5EF4-FFF2-40B4-BE49-F238E27FC236}">
                        <a16:creationId xmlns:a16="http://schemas.microsoft.com/office/drawing/2014/main" id="{DCB02DD3-4638-45A0-9BDA-FC8020B5D432}"/>
                      </a:ext>
                    </a:extLst>
                  </p:cNvPr>
                  <p:cNvSpPr/>
                  <p:nvPr/>
                </p:nvSpPr>
                <p:spPr>
                  <a:xfrm>
                    <a:off x="2720501" y="3065961"/>
                    <a:ext cx="671513" cy="195262"/>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193EB0"/>
                        </a:solidFill>
                        <a:latin typeface="SamsungOne 700" panose="020B0803030303020204" pitchFamily="34" charset="0"/>
                        <a:ea typeface="SamsungOne 700" panose="020B0803030303020204" pitchFamily="34" charset="0"/>
                      </a:rPr>
                      <a:t>UDP</a:t>
                    </a:r>
                    <a:endParaRPr lang="ko-KR" altLang="en-US" sz="1100" dirty="0">
                      <a:solidFill>
                        <a:srgbClr val="193EB0"/>
                      </a:solidFill>
                      <a:latin typeface="SamsungOne 700" panose="020B0803030303020204" pitchFamily="34" charset="0"/>
                    </a:endParaRPr>
                  </a:p>
                </p:txBody>
              </p:sp>
              <p:sp>
                <p:nvSpPr>
                  <p:cNvPr id="31" name="모서리가 둥근 직사각형 15">
                    <a:extLst>
                      <a:ext uri="{FF2B5EF4-FFF2-40B4-BE49-F238E27FC236}">
                        <a16:creationId xmlns:a16="http://schemas.microsoft.com/office/drawing/2014/main" id="{D8CCD728-4B89-4B0A-9823-131067804F8F}"/>
                      </a:ext>
                    </a:extLst>
                  </p:cNvPr>
                  <p:cNvSpPr/>
                  <p:nvPr/>
                </p:nvSpPr>
                <p:spPr>
                  <a:xfrm>
                    <a:off x="2720501" y="3304971"/>
                    <a:ext cx="671513" cy="195262"/>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193EB0"/>
                        </a:solidFill>
                        <a:latin typeface="SamsungOne 700" panose="020B0803030303020204" pitchFamily="34" charset="0"/>
                        <a:ea typeface="SamsungOne 700" panose="020B0803030303020204" pitchFamily="34" charset="0"/>
                      </a:rPr>
                      <a:t>XML</a:t>
                    </a:r>
                    <a:endParaRPr lang="ko-KR" altLang="en-US" sz="1100" dirty="0">
                      <a:solidFill>
                        <a:srgbClr val="193EB0"/>
                      </a:solidFill>
                      <a:latin typeface="SamsungOne 700" panose="020B0803030303020204" pitchFamily="34" charset="0"/>
                    </a:endParaRPr>
                  </a:p>
                </p:txBody>
              </p:sp>
            </p:grpSp>
            <p:grpSp>
              <p:nvGrpSpPr>
                <p:cNvPr id="19" name="그룹 18">
                  <a:extLst>
                    <a:ext uri="{FF2B5EF4-FFF2-40B4-BE49-F238E27FC236}">
                      <a16:creationId xmlns:a16="http://schemas.microsoft.com/office/drawing/2014/main" id="{5C102855-98A8-4F74-A069-2D850F527FA9}"/>
                    </a:ext>
                  </a:extLst>
                </p:cNvPr>
                <p:cNvGrpSpPr/>
                <p:nvPr/>
              </p:nvGrpSpPr>
              <p:grpSpPr>
                <a:xfrm>
                  <a:off x="3365583" y="3838093"/>
                  <a:ext cx="789462" cy="1570756"/>
                  <a:chOff x="2720501" y="2346823"/>
                  <a:chExt cx="671513" cy="1624117"/>
                </a:xfrm>
              </p:grpSpPr>
              <p:sp>
                <p:nvSpPr>
                  <p:cNvPr id="20" name="모서리가 둥근 직사각형 18">
                    <a:extLst>
                      <a:ext uri="{FF2B5EF4-FFF2-40B4-BE49-F238E27FC236}">
                        <a16:creationId xmlns:a16="http://schemas.microsoft.com/office/drawing/2014/main" id="{CD19B1EA-EF9D-46F5-9983-99BF7CA4FED2}"/>
                      </a:ext>
                    </a:extLst>
                  </p:cNvPr>
                  <p:cNvSpPr/>
                  <p:nvPr/>
                </p:nvSpPr>
                <p:spPr>
                  <a:xfrm>
                    <a:off x="2720501" y="2346823"/>
                    <a:ext cx="671513" cy="195262"/>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193EB0"/>
                        </a:solidFill>
                        <a:latin typeface="SamsungOne 700" panose="020B0803030303020204" pitchFamily="34" charset="0"/>
                        <a:ea typeface="SamsungOne 700" panose="020B0803030303020204" pitchFamily="34" charset="0"/>
                      </a:rPr>
                      <a:t>HTP</a:t>
                    </a:r>
                    <a:endParaRPr lang="ko-KR" altLang="en-US" sz="1100" dirty="0">
                      <a:solidFill>
                        <a:srgbClr val="193EB0"/>
                      </a:solidFill>
                      <a:latin typeface="SamsungOne 700" panose="020B0803030303020204" pitchFamily="34" charset="0"/>
                    </a:endParaRPr>
                  </a:p>
                </p:txBody>
              </p:sp>
              <p:sp>
                <p:nvSpPr>
                  <p:cNvPr id="21" name="모서리가 둥근 직사각형 19">
                    <a:extLst>
                      <a:ext uri="{FF2B5EF4-FFF2-40B4-BE49-F238E27FC236}">
                        <a16:creationId xmlns:a16="http://schemas.microsoft.com/office/drawing/2014/main" id="{ED48A0C0-7CCB-4419-8B5A-430BC453F125}"/>
                      </a:ext>
                    </a:extLst>
                  </p:cNvPr>
                  <p:cNvSpPr/>
                  <p:nvPr/>
                </p:nvSpPr>
                <p:spPr>
                  <a:xfrm>
                    <a:off x="2720501" y="2586137"/>
                    <a:ext cx="671513" cy="195262"/>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193EB0"/>
                        </a:solidFill>
                        <a:latin typeface="SamsungOne 700" panose="020B0803030303020204" pitchFamily="34" charset="0"/>
                        <a:ea typeface="SamsungOne 700" panose="020B0803030303020204" pitchFamily="34" charset="0"/>
                      </a:rPr>
                      <a:t>WebSocket</a:t>
                    </a:r>
                    <a:endParaRPr lang="ko-KR" altLang="en-US" sz="700" dirty="0">
                      <a:solidFill>
                        <a:srgbClr val="193EB0"/>
                      </a:solidFill>
                      <a:latin typeface="SamsungOne 700" panose="020B0803030303020204" pitchFamily="34" charset="0"/>
                    </a:endParaRPr>
                  </a:p>
                </p:txBody>
              </p:sp>
              <p:sp>
                <p:nvSpPr>
                  <p:cNvPr id="22" name="모서리가 둥근 직사각형 20">
                    <a:extLst>
                      <a:ext uri="{FF2B5EF4-FFF2-40B4-BE49-F238E27FC236}">
                        <a16:creationId xmlns:a16="http://schemas.microsoft.com/office/drawing/2014/main" id="{BC07E800-DB2E-482A-918E-C5F0255FB140}"/>
                      </a:ext>
                    </a:extLst>
                  </p:cNvPr>
                  <p:cNvSpPr/>
                  <p:nvPr/>
                </p:nvSpPr>
                <p:spPr>
                  <a:xfrm>
                    <a:off x="2720501" y="2825147"/>
                    <a:ext cx="671513" cy="195262"/>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193EB0"/>
                        </a:solidFill>
                        <a:latin typeface="SamsungOne 700" panose="020B0803030303020204" pitchFamily="34" charset="0"/>
                        <a:ea typeface="SamsungOne 700" panose="020B0803030303020204" pitchFamily="34" charset="0"/>
                      </a:rPr>
                      <a:t>Email</a:t>
                    </a:r>
                    <a:endParaRPr lang="ko-KR" altLang="en-US" sz="1100" dirty="0">
                      <a:solidFill>
                        <a:srgbClr val="193EB0"/>
                      </a:solidFill>
                      <a:latin typeface="SamsungOne 700" panose="020B0803030303020204" pitchFamily="34" charset="0"/>
                    </a:endParaRPr>
                  </a:p>
                </p:txBody>
              </p:sp>
              <p:sp>
                <p:nvSpPr>
                  <p:cNvPr id="23" name="모서리가 둥근 직사각형 21">
                    <a:extLst>
                      <a:ext uri="{FF2B5EF4-FFF2-40B4-BE49-F238E27FC236}">
                        <a16:creationId xmlns:a16="http://schemas.microsoft.com/office/drawing/2014/main" id="{58C34567-EB7F-4503-9211-3A1DEF3E27AD}"/>
                      </a:ext>
                    </a:extLst>
                  </p:cNvPr>
                  <p:cNvSpPr/>
                  <p:nvPr/>
                </p:nvSpPr>
                <p:spPr>
                  <a:xfrm>
                    <a:off x="2720501" y="3065961"/>
                    <a:ext cx="671513" cy="195262"/>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193EB0"/>
                        </a:solidFill>
                        <a:latin typeface="SamsungOne 700" panose="020B0803030303020204" pitchFamily="34" charset="0"/>
                        <a:ea typeface="SamsungOne 700" panose="020B0803030303020204" pitchFamily="34" charset="0"/>
                      </a:rPr>
                      <a:t>HTML</a:t>
                    </a:r>
                    <a:endParaRPr lang="ko-KR" altLang="en-US" sz="1100" dirty="0">
                      <a:solidFill>
                        <a:srgbClr val="193EB0"/>
                      </a:solidFill>
                      <a:latin typeface="SamsungOne 700" panose="020B0803030303020204" pitchFamily="34" charset="0"/>
                    </a:endParaRPr>
                  </a:p>
                </p:txBody>
              </p:sp>
              <p:sp>
                <p:nvSpPr>
                  <p:cNvPr id="24" name="모서리가 둥근 직사각형 22">
                    <a:extLst>
                      <a:ext uri="{FF2B5EF4-FFF2-40B4-BE49-F238E27FC236}">
                        <a16:creationId xmlns:a16="http://schemas.microsoft.com/office/drawing/2014/main" id="{CB4EF742-6E41-4927-B7C8-25A0954E2C33}"/>
                      </a:ext>
                    </a:extLst>
                  </p:cNvPr>
                  <p:cNvSpPr/>
                  <p:nvPr/>
                </p:nvSpPr>
                <p:spPr>
                  <a:xfrm>
                    <a:off x="2720501" y="3304971"/>
                    <a:ext cx="671513" cy="195262"/>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193EB0"/>
                        </a:solidFill>
                        <a:latin typeface="SamsungOne 700" panose="020B0803030303020204" pitchFamily="34" charset="0"/>
                        <a:ea typeface="SamsungOne 700" panose="020B0803030303020204" pitchFamily="34" charset="0"/>
                      </a:rPr>
                      <a:t>Image</a:t>
                    </a:r>
                    <a:endParaRPr lang="ko-KR" altLang="en-US" sz="1100" dirty="0">
                      <a:solidFill>
                        <a:srgbClr val="193EB0"/>
                      </a:solidFill>
                      <a:latin typeface="SamsungOne 700" panose="020B0803030303020204" pitchFamily="34" charset="0"/>
                    </a:endParaRPr>
                  </a:p>
                </p:txBody>
              </p:sp>
              <p:sp>
                <p:nvSpPr>
                  <p:cNvPr id="25" name="모서리가 둥근 직사각형 23">
                    <a:extLst>
                      <a:ext uri="{FF2B5EF4-FFF2-40B4-BE49-F238E27FC236}">
                        <a16:creationId xmlns:a16="http://schemas.microsoft.com/office/drawing/2014/main" id="{2796C2CE-3997-4BE9-BEDC-9DAFA45FF7D5}"/>
                      </a:ext>
                    </a:extLst>
                  </p:cNvPr>
                  <p:cNvSpPr/>
                  <p:nvPr/>
                </p:nvSpPr>
                <p:spPr>
                  <a:xfrm>
                    <a:off x="2720501" y="3539094"/>
                    <a:ext cx="671513" cy="195262"/>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193EB0"/>
                        </a:solidFill>
                        <a:latin typeface="SamsungOne 700" panose="020B0803030303020204" pitchFamily="34" charset="0"/>
                        <a:ea typeface="SamsungOne 700" panose="020B0803030303020204" pitchFamily="34" charset="0"/>
                      </a:rPr>
                      <a:t>Syslog</a:t>
                    </a:r>
                    <a:endParaRPr lang="ko-KR" altLang="en-US" sz="1100" dirty="0">
                      <a:solidFill>
                        <a:srgbClr val="193EB0"/>
                      </a:solidFill>
                      <a:latin typeface="SamsungOne 700" panose="020B0803030303020204" pitchFamily="34" charset="0"/>
                    </a:endParaRPr>
                  </a:p>
                </p:txBody>
              </p:sp>
              <p:sp>
                <p:nvSpPr>
                  <p:cNvPr id="26" name="모서리가 둥근 직사각형 24">
                    <a:extLst>
                      <a:ext uri="{FF2B5EF4-FFF2-40B4-BE49-F238E27FC236}">
                        <a16:creationId xmlns:a16="http://schemas.microsoft.com/office/drawing/2014/main" id="{2CF33B51-F20B-4EBD-A7CB-99D1832AB7E0}"/>
                      </a:ext>
                    </a:extLst>
                  </p:cNvPr>
                  <p:cNvSpPr/>
                  <p:nvPr/>
                </p:nvSpPr>
                <p:spPr>
                  <a:xfrm>
                    <a:off x="2720501" y="3775678"/>
                    <a:ext cx="671513" cy="195262"/>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193EB0"/>
                        </a:solidFill>
                        <a:latin typeface="SamsungOne 700" panose="020B0803030303020204" pitchFamily="34" charset="0"/>
                        <a:ea typeface="SamsungOne 700" panose="020B0803030303020204" pitchFamily="34" charset="0"/>
                      </a:rPr>
                      <a:t>AMQP</a:t>
                    </a:r>
                    <a:endParaRPr lang="ko-KR" altLang="en-US" sz="1100" dirty="0">
                      <a:solidFill>
                        <a:srgbClr val="193EB0"/>
                      </a:solidFill>
                      <a:latin typeface="SamsungOne 700" panose="020B0803030303020204" pitchFamily="34" charset="0"/>
                    </a:endParaRPr>
                  </a:p>
                </p:txBody>
              </p:sp>
            </p:grpSp>
          </p:grpSp>
          <p:grpSp>
            <p:nvGrpSpPr>
              <p:cNvPr id="14" name="그룹 13">
                <a:extLst>
                  <a:ext uri="{FF2B5EF4-FFF2-40B4-BE49-F238E27FC236}">
                    <a16:creationId xmlns:a16="http://schemas.microsoft.com/office/drawing/2014/main" id="{1385AA81-A9C8-44B9-B210-A8F8B5EE024B}"/>
                  </a:ext>
                </a:extLst>
              </p:cNvPr>
              <p:cNvGrpSpPr/>
              <p:nvPr/>
            </p:nvGrpSpPr>
            <p:grpSpPr>
              <a:xfrm>
                <a:off x="3737454" y="3593752"/>
                <a:ext cx="45719" cy="184971"/>
                <a:chOff x="2835907" y="3578225"/>
                <a:chExt cx="45719" cy="184971"/>
              </a:xfrm>
            </p:grpSpPr>
            <p:sp>
              <p:nvSpPr>
                <p:cNvPr id="15" name="타원 14">
                  <a:extLst>
                    <a:ext uri="{FF2B5EF4-FFF2-40B4-BE49-F238E27FC236}">
                      <a16:creationId xmlns:a16="http://schemas.microsoft.com/office/drawing/2014/main" id="{D6DA6745-D197-4519-B1B6-3F63F2A1C8C5}"/>
                    </a:ext>
                  </a:extLst>
                </p:cNvPr>
                <p:cNvSpPr/>
                <p:nvPr/>
              </p:nvSpPr>
              <p:spPr>
                <a:xfrm>
                  <a:off x="2835907" y="3578225"/>
                  <a:ext cx="45719" cy="45719"/>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타원 15">
                  <a:extLst>
                    <a:ext uri="{FF2B5EF4-FFF2-40B4-BE49-F238E27FC236}">
                      <a16:creationId xmlns:a16="http://schemas.microsoft.com/office/drawing/2014/main" id="{F2C65BF0-89FD-4DDC-A17C-D4946FA64C05}"/>
                    </a:ext>
                  </a:extLst>
                </p:cNvPr>
                <p:cNvSpPr/>
                <p:nvPr/>
              </p:nvSpPr>
              <p:spPr>
                <a:xfrm>
                  <a:off x="2835907" y="3649715"/>
                  <a:ext cx="45719" cy="45719"/>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타원 16">
                  <a:extLst>
                    <a:ext uri="{FF2B5EF4-FFF2-40B4-BE49-F238E27FC236}">
                      <a16:creationId xmlns:a16="http://schemas.microsoft.com/office/drawing/2014/main" id="{FAB257B4-4325-401F-B279-571D4C9C101F}"/>
                    </a:ext>
                  </a:extLst>
                </p:cNvPr>
                <p:cNvSpPr/>
                <p:nvPr/>
              </p:nvSpPr>
              <p:spPr>
                <a:xfrm>
                  <a:off x="2835907" y="3717477"/>
                  <a:ext cx="45719" cy="45719"/>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grpSp>
    </p:spTree>
    <p:extLst>
      <p:ext uri="{BB962C8B-B14F-4D97-AF65-F5344CB8AC3E}">
        <p14:creationId xmlns:p14="http://schemas.microsoft.com/office/powerpoint/2010/main" val="80146487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4754C-1B78-FB48-97CF-31FB8D9ACA87}"/>
              </a:ext>
            </a:extLst>
          </p:cNvPr>
          <p:cNvSpPr>
            <a:spLocks noGrp="1"/>
          </p:cNvSpPr>
          <p:nvPr>
            <p:ph type="body" sz="quarter" idx="10"/>
          </p:nvPr>
        </p:nvSpPr>
        <p:spPr/>
        <p:txBody>
          <a:bodyPr/>
          <a:lstStyle/>
          <a:p>
            <a:r>
              <a:rPr lang="en-US" altLang="ko-KR" dirty="0"/>
              <a:t>3.3. </a:t>
            </a:r>
            <a:r>
              <a:rPr lang="en-US" altLang="ko-KR" dirty="0" err="1"/>
              <a:t>Bộ</a:t>
            </a:r>
            <a:r>
              <a:rPr lang="en-US" altLang="ko-KR" dirty="0"/>
              <a:t> </a:t>
            </a:r>
            <a:r>
              <a:rPr lang="en-US" altLang="ko-KR" dirty="0" err="1"/>
              <a:t>xử</a:t>
            </a:r>
            <a:r>
              <a:rPr lang="en-US" altLang="ko-KR" dirty="0"/>
              <a:t> </a:t>
            </a:r>
            <a:r>
              <a:rPr lang="en-US" altLang="ko-KR" dirty="0" err="1"/>
              <a:t>lý</a:t>
            </a:r>
            <a:r>
              <a:rPr lang="en-US" altLang="ko-KR" dirty="0"/>
              <a:t> Apache </a:t>
            </a:r>
            <a:r>
              <a:rPr lang="en-US" altLang="ko-KR" dirty="0" err="1"/>
              <a:t>NiFi</a:t>
            </a:r>
            <a:endParaRPr lang="en-KR" dirty="0"/>
          </a:p>
        </p:txBody>
      </p:sp>
      <p:sp>
        <p:nvSpPr>
          <p:cNvPr id="3" name="Text Placeholder 2">
            <a:extLst>
              <a:ext uri="{FF2B5EF4-FFF2-40B4-BE49-F238E27FC236}">
                <a16:creationId xmlns:a16="http://schemas.microsoft.com/office/drawing/2014/main" id="{9F28DCFF-FECB-584B-8076-09DE94335196}"/>
              </a:ext>
            </a:extLst>
          </p:cNvPr>
          <p:cNvSpPr>
            <a:spLocks noGrp="1"/>
          </p:cNvSpPr>
          <p:nvPr>
            <p:ph type="body" sz="quarter" idx="11"/>
          </p:nvPr>
        </p:nvSpPr>
        <p:spPr/>
        <p:txBody>
          <a:bodyPr/>
          <a:lstStyle/>
          <a:p>
            <a:r>
              <a:rPr lang="en-US" dirty="0" err="1"/>
              <a:t>Chuyển</a:t>
            </a:r>
            <a:r>
              <a:rPr lang="en-US" dirty="0"/>
              <a:t> </a:t>
            </a:r>
            <a:r>
              <a:rPr lang="en-US" dirty="0" err="1"/>
              <a:t>đổi</a:t>
            </a:r>
            <a:r>
              <a:rPr lang="en-US" dirty="0"/>
              <a:t> </a:t>
            </a:r>
            <a:r>
              <a:rPr lang="en-US" dirty="0" err="1"/>
              <a:t>dữ</a:t>
            </a:r>
            <a:r>
              <a:rPr lang="en-US" dirty="0"/>
              <a:t> </a:t>
            </a:r>
            <a:r>
              <a:rPr lang="en-US" dirty="0" err="1"/>
              <a:t>liệu</a:t>
            </a:r>
            <a:endParaRPr lang="en-KR" dirty="0"/>
          </a:p>
        </p:txBody>
      </p:sp>
      <p:sp>
        <p:nvSpPr>
          <p:cNvPr id="4" name="Text Placeholder 3">
            <a:extLst>
              <a:ext uri="{FF2B5EF4-FFF2-40B4-BE49-F238E27FC236}">
                <a16:creationId xmlns:a16="http://schemas.microsoft.com/office/drawing/2014/main" id="{7EE95470-7773-644D-AB90-79D2629CA14F}"/>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a:t>
            </a:r>
            <a:r>
              <a:rPr lang="en-US" altLang="ko-KR" dirty="0"/>
              <a:t>3</a:t>
            </a:r>
            <a:endParaRPr lang="en-KR" altLang="ko-KR" dirty="0"/>
          </a:p>
        </p:txBody>
      </p:sp>
      <p:sp>
        <p:nvSpPr>
          <p:cNvPr id="8" name="텍스트 개체 틀 7">
            <a:extLst>
              <a:ext uri="{FF2B5EF4-FFF2-40B4-BE49-F238E27FC236}">
                <a16:creationId xmlns:a16="http://schemas.microsoft.com/office/drawing/2014/main" id="{67A38995-5C10-43F3-A76E-54ABEDA40704}"/>
              </a:ext>
            </a:extLst>
          </p:cNvPr>
          <p:cNvSpPr>
            <a:spLocks noGrp="1"/>
          </p:cNvSpPr>
          <p:nvPr>
            <p:ph type="body" sz="quarter" idx="15"/>
          </p:nvPr>
        </p:nvSpPr>
        <p:spPr/>
        <p:txBody>
          <a:bodyPr/>
          <a:lstStyle/>
          <a:p>
            <a:r>
              <a:rPr lang="en-US" altLang="ko-KR" dirty="0" err="1"/>
              <a:t>Bộ</a:t>
            </a:r>
            <a:r>
              <a:rPr lang="en-US" altLang="ko-KR" dirty="0"/>
              <a:t> </a:t>
            </a:r>
            <a:r>
              <a:rPr lang="en-US" altLang="ko-KR" dirty="0" err="1"/>
              <a:t>xử</a:t>
            </a:r>
            <a:r>
              <a:rPr lang="en-US" altLang="ko-KR" dirty="0"/>
              <a:t> </a:t>
            </a:r>
            <a:r>
              <a:rPr lang="en-US" altLang="ko-KR" dirty="0" err="1"/>
              <a:t>lý</a:t>
            </a:r>
            <a:r>
              <a:rPr lang="en-US" altLang="ko-KR" dirty="0"/>
              <a:t> </a:t>
            </a:r>
            <a:r>
              <a:rPr lang="en-US" altLang="ko-KR" dirty="0" err="1"/>
              <a:t>để</a:t>
            </a:r>
            <a:r>
              <a:rPr lang="en-US" altLang="ko-KR" dirty="0"/>
              <a:t> </a:t>
            </a:r>
            <a:r>
              <a:rPr lang="en-US" altLang="ko-KR" dirty="0" err="1"/>
              <a:t>chuyển</a:t>
            </a:r>
            <a:r>
              <a:rPr lang="en-US" altLang="ko-KR" dirty="0"/>
              <a:t> </a:t>
            </a:r>
            <a:r>
              <a:rPr lang="en-US" altLang="ko-KR" dirty="0" err="1"/>
              <a:t>đổi</a:t>
            </a:r>
            <a:r>
              <a:rPr lang="en-US" altLang="ko-KR" dirty="0"/>
              <a:t> </a:t>
            </a:r>
            <a:r>
              <a:rPr lang="en-US" altLang="ko-KR" dirty="0" err="1"/>
              <a:t>dữ</a:t>
            </a:r>
            <a:r>
              <a:rPr lang="en-US" altLang="ko-KR" dirty="0"/>
              <a:t> </a:t>
            </a:r>
            <a:r>
              <a:rPr lang="en-US" altLang="ko-KR" dirty="0" err="1"/>
              <a:t>liệu</a:t>
            </a:r>
            <a:endParaRPr lang="ko-KR" altLang="en-US" dirty="0"/>
          </a:p>
        </p:txBody>
      </p:sp>
      <p:graphicFrame>
        <p:nvGraphicFramePr>
          <p:cNvPr id="6" name="표 5">
            <a:extLst>
              <a:ext uri="{FF2B5EF4-FFF2-40B4-BE49-F238E27FC236}">
                <a16:creationId xmlns:a16="http://schemas.microsoft.com/office/drawing/2014/main" id="{18215EAD-7303-4604-8717-F19D46CEDB16}"/>
              </a:ext>
            </a:extLst>
          </p:cNvPr>
          <p:cNvGraphicFramePr>
            <a:graphicFrameLocks noGrp="1"/>
          </p:cNvGraphicFramePr>
          <p:nvPr>
            <p:extLst>
              <p:ext uri="{D42A27DB-BD31-4B8C-83A1-F6EECF244321}">
                <p14:modId xmlns:p14="http://schemas.microsoft.com/office/powerpoint/2010/main" val="2056558962"/>
              </p:ext>
            </p:extLst>
          </p:nvPr>
        </p:nvGraphicFramePr>
        <p:xfrm>
          <a:off x="535872" y="2530886"/>
          <a:ext cx="8820000" cy="3132000"/>
        </p:xfrm>
        <a:graphic>
          <a:graphicData uri="http://schemas.openxmlformats.org/drawingml/2006/table">
            <a:tbl>
              <a:tblPr firstRow="1" bandRow="1">
                <a:tableStyleId>{5940675A-B579-460E-94D1-54222C63F5DA}</a:tableStyleId>
              </a:tblPr>
              <a:tblGrid>
                <a:gridCol w="2628000">
                  <a:extLst>
                    <a:ext uri="{9D8B030D-6E8A-4147-A177-3AD203B41FA5}">
                      <a16:colId xmlns:a16="http://schemas.microsoft.com/office/drawing/2014/main" val="3750369147"/>
                    </a:ext>
                  </a:extLst>
                </a:gridCol>
                <a:gridCol w="6192000">
                  <a:extLst>
                    <a:ext uri="{9D8B030D-6E8A-4147-A177-3AD203B41FA5}">
                      <a16:colId xmlns:a16="http://schemas.microsoft.com/office/drawing/2014/main" val="278222135"/>
                    </a:ext>
                  </a:extLst>
                </a:gridCol>
              </a:tblGrid>
              <a:tr h="468000">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600" b="0"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Bộ</a:t>
                      </a:r>
                      <a:r>
                        <a:rPr lang="en-US" altLang="ko-KR" sz="1600" b="0" kern="1200" baseline="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600" b="0" kern="1200" baseline="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xử</a:t>
                      </a:r>
                      <a:r>
                        <a:rPr lang="en-US" altLang="ko-KR" sz="1600" b="0" kern="1200" baseline="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600" b="0" kern="1200" baseline="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lý</a:t>
                      </a:r>
                      <a:endParaRPr lang="en-US" altLang="ko-KR" sz="16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600" b="0"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Mô</a:t>
                      </a:r>
                      <a:r>
                        <a:rPr lang="en-US" altLang="ko-KR" sz="1600" b="0" kern="1200" baseline="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600" b="0" kern="1200" baseline="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tả</a:t>
                      </a:r>
                      <a:endParaRPr lang="en-US" altLang="ko-KR" sz="16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32613760"/>
                  </a:ext>
                </a:extLst>
              </a:tr>
              <a:tr h="504000">
                <a:tc>
                  <a:txBody>
                    <a:bodyPr/>
                    <a:lstStyle/>
                    <a:p>
                      <a:pPr marL="0" marR="0" indent="0" algn="ctr" defTabSz="914400" rtl="0" eaLnBrk="1" fontAlgn="base" latinLnBrk="1" hangingPunct="1">
                        <a:lnSpc>
                          <a:spcPct val="100000"/>
                        </a:lnSpc>
                        <a:spcBef>
                          <a:spcPts val="0"/>
                        </a:spcBef>
                        <a:spcAft>
                          <a:spcPts val="0"/>
                        </a:spcAft>
                      </a:pPr>
                      <a:r>
                        <a:rPr lang="en-US" altLang="ko-KR" sz="1600" b="0" dirty="0">
                          <a:latin typeface="SamsungOne-700" panose="020B0803030303020204" pitchFamily="34" charset="0"/>
                          <a:ea typeface="SamsungOne-700" panose="020B0803030303020204" pitchFamily="34" charset="0"/>
                        </a:rPr>
                        <a:t>CompressContent</a:t>
                      </a:r>
                      <a:endParaRPr lang="ko-KR" altLang="en-US" sz="16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altLang="ko-KR" sz="1400" b="0" dirty="0" err="1">
                          <a:latin typeface="SamsungOne-400" panose="020B0503030303020204" pitchFamily="34" charset="0"/>
                          <a:ea typeface="SamsungOne-400" panose="020B0503030303020204" pitchFamily="34" charset="0"/>
                        </a:rPr>
                        <a:t>Nén</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hoặc</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giải</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nén</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nội</a:t>
                      </a:r>
                      <a:r>
                        <a:rPr lang="en-US" altLang="ko-KR" sz="1400" b="0" dirty="0">
                          <a:latin typeface="SamsungOne-400" panose="020B0503030303020204" pitchFamily="34" charset="0"/>
                          <a:ea typeface="SamsungOne-400" panose="020B0503030303020204" pitchFamily="34" charset="0"/>
                        </a:rPr>
                        <a:t> dung</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654325084"/>
                  </a:ext>
                </a:extLst>
              </a:tr>
              <a:tr h="648000">
                <a:tc>
                  <a:txBody>
                    <a:bodyPr/>
                    <a:lstStyle/>
                    <a:p>
                      <a:pPr marL="0" marR="0" indent="0" algn="ctr" defTabSz="914400" rtl="0" eaLnBrk="1" fontAlgn="base" latinLnBrk="1" hangingPunct="1">
                        <a:lnSpc>
                          <a:spcPct val="100000"/>
                        </a:lnSpc>
                        <a:spcBef>
                          <a:spcPts val="0"/>
                        </a:spcBef>
                        <a:spcAft>
                          <a:spcPts val="0"/>
                        </a:spcAft>
                      </a:pPr>
                      <a:r>
                        <a:rPr lang="en-US" altLang="ko-KR" sz="1600" b="0" dirty="0">
                          <a:latin typeface="SamsungOne-700" panose="020B0803030303020204" pitchFamily="34" charset="0"/>
                          <a:ea typeface="SamsungOne-700" panose="020B0803030303020204" pitchFamily="34" charset="0"/>
                        </a:rPr>
                        <a:t>ConvertCharacterSet</a:t>
                      </a:r>
                      <a:endParaRPr lang="en-US" altLang="ko-KR" sz="16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vi-VN" altLang="ko-KR" sz="1400" b="0" dirty="0">
                          <a:latin typeface="SamsungOne-400" panose="020B0503030303020204" pitchFamily="34" charset="0"/>
                          <a:ea typeface="SamsungOne-400" panose="020B0503030303020204" pitchFamily="34" charset="0"/>
                        </a:rPr>
                        <a:t>Chuyển đổi bộ ký tự được sử dụng để mã hóa nội dung từ bộ ký tự này sang bộ ký tự khác</a:t>
                      </a:r>
                      <a:endParaRPr lang="en-US" altLang="ko-KR" sz="1400" b="0" dirty="0">
                        <a:latin typeface="SamsungOne-400" panose="020B0503030303020204" pitchFamily="34" charset="0"/>
                        <a:ea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106391503"/>
                  </a:ext>
                </a:extLst>
              </a:tr>
              <a:tr h="504000">
                <a:tc>
                  <a:txBody>
                    <a:bodyPr/>
                    <a:lstStyle/>
                    <a:p>
                      <a:pPr marL="0" marR="0" indent="0" algn="ctr" defTabSz="914400" rtl="0" eaLnBrk="1" fontAlgn="base" latinLnBrk="1" hangingPunct="1">
                        <a:lnSpc>
                          <a:spcPct val="100000"/>
                        </a:lnSpc>
                        <a:spcBef>
                          <a:spcPts val="0"/>
                        </a:spcBef>
                        <a:spcAft>
                          <a:spcPts val="0"/>
                        </a:spcAft>
                      </a:pPr>
                      <a:r>
                        <a:rPr lang="en-US" altLang="ko-KR" sz="1600" b="0" dirty="0">
                          <a:latin typeface="SamsungOne-700" panose="020B0803030303020204" pitchFamily="34" charset="0"/>
                          <a:ea typeface="SamsungOne-700" panose="020B0803030303020204" pitchFamily="34" charset="0"/>
                        </a:rPr>
                        <a:t>EncryptContent</a:t>
                      </a:r>
                      <a:endParaRPr lang="en-US" altLang="ko-KR" sz="16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altLang="ko-KR" sz="1400" b="0" dirty="0" err="1">
                          <a:latin typeface="SamsungOne-400" panose="020B0503030303020204" pitchFamily="34" charset="0"/>
                          <a:ea typeface="SamsungOne-400" panose="020B0503030303020204" pitchFamily="34" charset="0"/>
                        </a:rPr>
                        <a:t>Mã</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hóa</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hoặc</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giải</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mã</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nội</a:t>
                      </a:r>
                      <a:r>
                        <a:rPr lang="en-US" altLang="ko-KR" sz="1400" b="0" dirty="0">
                          <a:latin typeface="SamsungOne-400" panose="020B0503030303020204" pitchFamily="34" charset="0"/>
                          <a:ea typeface="SamsungOne-400" panose="020B0503030303020204" pitchFamily="34" charset="0"/>
                        </a:rPr>
                        <a:t> dung</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673840122"/>
                  </a:ext>
                </a:extLst>
              </a:tr>
              <a:tr h="504000">
                <a:tc>
                  <a:txBody>
                    <a:bodyPr/>
                    <a:lstStyle/>
                    <a:p>
                      <a:pPr marL="0" marR="0" indent="0" algn="ctr" defTabSz="914400" rtl="0" eaLnBrk="1" fontAlgn="base" latinLnBrk="1" hangingPunct="1">
                        <a:lnSpc>
                          <a:spcPct val="100000"/>
                        </a:lnSpc>
                        <a:spcBef>
                          <a:spcPts val="0"/>
                        </a:spcBef>
                        <a:spcAft>
                          <a:spcPts val="0"/>
                        </a:spcAft>
                      </a:pPr>
                      <a:r>
                        <a:rPr lang="en-US" altLang="ko-KR" sz="1600" b="0" dirty="0">
                          <a:latin typeface="SamsungOne-700" panose="020B0803030303020204" pitchFamily="34" charset="0"/>
                          <a:ea typeface="SamsungOne-700" panose="020B0803030303020204" pitchFamily="34" charset="0"/>
                        </a:rPr>
                        <a:t>ReplaceText</a:t>
                      </a:r>
                      <a:endParaRPr lang="en-US" altLang="ko-KR" sz="16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altLang="ko-KR" sz="1400" b="0" dirty="0" err="1">
                          <a:latin typeface="SamsungOne-400" panose="020B0503030303020204" pitchFamily="34" charset="0"/>
                          <a:ea typeface="SamsungOne-400" panose="020B0503030303020204" pitchFamily="34" charset="0"/>
                        </a:rPr>
                        <a:t>Sử</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dụng</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Biểu</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thức</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chính</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quy</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để</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sửa</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đổi</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Nội</a:t>
                      </a:r>
                      <a:r>
                        <a:rPr lang="en-US" altLang="ko-KR" sz="1400" b="0" dirty="0">
                          <a:latin typeface="SamsungOne-400" panose="020B0503030303020204" pitchFamily="34" charset="0"/>
                          <a:ea typeface="SamsungOne-400" panose="020B0503030303020204" pitchFamily="34" charset="0"/>
                        </a:rPr>
                        <a:t> dung </a:t>
                      </a:r>
                      <a:r>
                        <a:rPr lang="en-US" altLang="ko-KR" sz="1400" b="0" dirty="0" err="1">
                          <a:latin typeface="SamsungOne-400" panose="020B0503030303020204" pitchFamily="34" charset="0"/>
                          <a:ea typeface="SamsungOne-400" panose="020B0503030303020204" pitchFamily="34" charset="0"/>
                        </a:rPr>
                        <a:t>văn</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bản</a:t>
                      </a:r>
                      <a:endParaRPr lang="en-US" altLang="ko-KR" sz="1400" b="0" dirty="0">
                        <a:latin typeface="SamsungOne-400" panose="020B0503030303020204" pitchFamily="34" charset="0"/>
                        <a:ea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751734471"/>
                  </a:ext>
                </a:extLst>
              </a:tr>
              <a:tr h="504000">
                <a:tc>
                  <a:txBody>
                    <a:bodyPr/>
                    <a:lstStyle/>
                    <a:p>
                      <a:pPr marL="0" marR="0" indent="0" algn="ctr" defTabSz="914400" rtl="0" eaLnBrk="1" fontAlgn="base" latinLnBrk="1" hangingPunct="1">
                        <a:lnSpc>
                          <a:spcPct val="100000"/>
                        </a:lnSpc>
                        <a:spcBef>
                          <a:spcPts val="0"/>
                        </a:spcBef>
                        <a:spcAft>
                          <a:spcPts val="0"/>
                        </a:spcAft>
                      </a:pPr>
                      <a:r>
                        <a:rPr lang="en-US" altLang="ko-KR" sz="1600" b="0" dirty="0">
                          <a:latin typeface="SamsungOne-700" panose="020B0803030303020204" pitchFamily="34" charset="0"/>
                          <a:ea typeface="SamsungOne-700" panose="020B0803030303020204" pitchFamily="34" charset="0"/>
                        </a:rPr>
                        <a:t>TransformXml</a:t>
                      </a:r>
                      <a:endParaRPr lang="ko-KR" altLang="en-US" sz="16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altLang="ko-KR" sz="1400" b="0" dirty="0" err="1">
                          <a:latin typeface="SamsungOne-400" panose="020B0503030303020204" pitchFamily="34" charset="0"/>
                          <a:ea typeface="SamsungOne-400" panose="020B0503030303020204" pitchFamily="34" charset="0"/>
                        </a:rPr>
                        <a:t>Áp</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dụng</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biến</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đổi</a:t>
                      </a:r>
                      <a:r>
                        <a:rPr lang="en-US" altLang="ko-KR" sz="1400" b="0" dirty="0">
                          <a:latin typeface="SamsungOne-400" panose="020B0503030303020204" pitchFamily="34" charset="0"/>
                          <a:ea typeface="SamsungOne-400" panose="020B0503030303020204" pitchFamily="34" charset="0"/>
                        </a:rPr>
                        <a:t> XSLT </a:t>
                      </a:r>
                      <a:r>
                        <a:rPr lang="en-US" altLang="ko-KR" sz="1400" b="0" dirty="0" err="1">
                          <a:latin typeface="SamsungOne-400" panose="020B0503030303020204" pitchFamily="34" charset="0"/>
                          <a:ea typeface="SamsungOne-400" panose="020B0503030303020204" pitchFamily="34" charset="0"/>
                        </a:rPr>
                        <a:t>cho</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Nội</a:t>
                      </a:r>
                      <a:r>
                        <a:rPr lang="en-US" altLang="ko-KR" sz="1400" b="0" dirty="0">
                          <a:latin typeface="SamsungOne-400" panose="020B0503030303020204" pitchFamily="34" charset="0"/>
                          <a:ea typeface="SamsungOne-400" panose="020B0503030303020204" pitchFamily="34" charset="0"/>
                        </a:rPr>
                        <a:t> dung XML</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54645070"/>
                  </a:ext>
                </a:extLst>
              </a:tr>
            </a:tbl>
          </a:graphicData>
        </a:graphic>
      </p:graphicFrame>
    </p:spTree>
    <p:extLst>
      <p:ext uri="{BB962C8B-B14F-4D97-AF65-F5344CB8AC3E}">
        <p14:creationId xmlns:p14="http://schemas.microsoft.com/office/powerpoint/2010/main" val="33590606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4754C-1B78-FB48-97CF-31FB8D9ACA87}"/>
              </a:ext>
            </a:extLst>
          </p:cNvPr>
          <p:cNvSpPr>
            <a:spLocks noGrp="1"/>
          </p:cNvSpPr>
          <p:nvPr>
            <p:ph type="body" sz="quarter" idx="10"/>
          </p:nvPr>
        </p:nvSpPr>
        <p:spPr/>
        <p:txBody>
          <a:bodyPr/>
          <a:lstStyle/>
          <a:p>
            <a:r>
              <a:rPr lang="en-US" altLang="ko-KR" dirty="0"/>
              <a:t>3.3. </a:t>
            </a:r>
            <a:r>
              <a:rPr lang="en-US" altLang="ko-KR" dirty="0" err="1"/>
              <a:t>Bộ</a:t>
            </a:r>
            <a:r>
              <a:rPr lang="en-US" altLang="ko-KR" dirty="0"/>
              <a:t> </a:t>
            </a:r>
            <a:r>
              <a:rPr lang="en-US" altLang="ko-KR" dirty="0" err="1"/>
              <a:t>xử</a:t>
            </a:r>
            <a:r>
              <a:rPr lang="en-US" altLang="ko-KR" dirty="0"/>
              <a:t> </a:t>
            </a:r>
            <a:r>
              <a:rPr lang="en-US" altLang="ko-KR" dirty="0" err="1"/>
              <a:t>lý</a:t>
            </a:r>
            <a:r>
              <a:rPr lang="en-US" altLang="ko-KR" dirty="0"/>
              <a:t> Apache </a:t>
            </a:r>
            <a:r>
              <a:rPr lang="en-US" altLang="ko-KR" dirty="0" err="1"/>
              <a:t>NiFi</a:t>
            </a:r>
            <a:endParaRPr lang="en-KR" dirty="0"/>
          </a:p>
        </p:txBody>
      </p:sp>
      <p:sp>
        <p:nvSpPr>
          <p:cNvPr id="3" name="Text Placeholder 2">
            <a:extLst>
              <a:ext uri="{FF2B5EF4-FFF2-40B4-BE49-F238E27FC236}">
                <a16:creationId xmlns:a16="http://schemas.microsoft.com/office/drawing/2014/main" id="{9F28DCFF-FECB-584B-8076-09DE94335196}"/>
              </a:ext>
            </a:extLst>
          </p:cNvPr>
          <p:cNvSpPr>
            <a:spLocks noGrp="1"/>
          </p:cNvSpPr>
          <p:nvPr>
            <p:ph type="body" sz="quarter" idx="11"/>
          </p:nvPr>
        </p:nvSpPr>
        <p:spPr/>
        <p:txBody>
          <a:bodyPr/>
          <a:lstStyle/>
          <a:p>
            <a:r>
              <a:rPr lang="en-US" dirty="0" err="1"/>
              <a:t>Định</a:t>
            </a:r>
            <a:r>
              <a:rPr lang="en-US" dirty="0"/>
              <a:t> </a:t>
            </a:r>
            <a:r>
              <a:rPr lang="en-US" dirty="0" err="1"/>
              <a:t>tuyến</a:t>
            </a:r>
            <a:r>
              <a:rPr lang="en-US" dirty="0"/>
              <a:t> </a:t>
            </a:r>
            <a:r>
              <a:rPr lang="en-US" dirty="0" err="1"/>
              <a:t>và</a:t>
            </a:r>
            <a:r>
              <a:rPr lang="en-US" dirty="0"/>
              <a:t> </a:t>
            </a:r>
            <a:r>
              <a:rPr lang="en-US" dirty="0" err="1"/>
              <a:t>Trung</a:t>
            </a:r>
            <a:r>
              <a:rPr lang="en-US" dirty="0"/>
              <a:t> </a:t>
            </a:r>
            <a:r>
              <a:rPr lang="en-US" dirty="0" err="1"/>
              <a:t>gian</a:t>
            </a:r>
            <a:endParaRPr lang="en-KR" dirty="0"/>
          </a:p>
        </p:txBody>
      </p:sp>
      <p:sp>
        <p:nvSpPr>
          <p:cNvPr id="4" name="Text Placeholder 3">
            <a:extLst>
              <a:ext uri="{FF2B5EF4-FFF2-40B4-BE49-F238E27FC236}">
                <a16:creationId xmlns:a16="http://schemas.microsoft.com/office/drawing/2014/main" id="{7EE95470-7773-644D-AB90-79D2629CA14F}"/>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p:txBody>
      </p:sp>
      <p:sp>
        <p:nvSpPr>
          <p:cNvPr id="10" name="텍스트 개체 틀 9">
            <a:extLst>
              <a:ext uri="{FF2B5EF4-FFF2-40B4-BE49-F238E27FC236}">
                <a16:creationId xmlns:a16="http://schemas.microsoft.com/office/drawing/2014/main" id="{8309DE3B-98AA-43E3-AD72-4AB618A401D3}"/>
              </a:ext>
            </a:extLst>
          </p:cNvPr>
          <p:cNvSpPr>
            <a:spLocks noGrp="1"/>
          </p:cNvSpPr>
          <p:nvPr>
            <p:ph type="body" sz="quarter" idx="15"/>
          </p:nvPr>
        </p:nvSpPr>
        <p:spPr/>
        <p:txBody>
          <a:bodyPr/>
          <a:lstStyle/>
          <a:p>
            <a:r>
              <a:rPr lang="en-US" altLang="ko-KR" dirty="0" err="1"/>
              <a:t>Bộ</a:t>
            </a:r>
            <a:r>
              <a:rPr lang="en-US" altLang="ko-KR" dirty="0"/>
              <a:t> </a:t>
            </a:r>
            <a:r>
              <a:rPr lang="en-US" altLang="ko-KR" dirty="0" err="1"/>
              <a:t>xử</a:t>
            </a:r>
            <a:r>
              <a:rPr lang="en-US" altLang="ko-KR" dirty="0"/>
              <a:t> </a:t>
            </a:r>
            <a:r>
              <a:rPr lang="en-US" altLang="ko-KR" dirty="0" err="1"/>
              <a:t>lý</a:t>
            </a:r>
            <a:r>
              <a:rPr lang="en-US" altLang="ko-KR" dirty="0"/>
              <a:t> </a:t>
            </a:r>
            <a:r>
              <a:rPr lang="en-US" altLang="ko-KR" dirty="0" err="1"/>
              <a:t>cho</a:t>
            </a:r>
            <a:r>
              <a:rPr lang="en-US" altLang="ko-KR" dirty="0"/>
              <a:t> </a:t>
            </a:r>
            <a:r>
              <a:rPr lang="en-US" altLang="ko-KR" dirty="0" err="1"/>
              <a:t>Định</a:t>
            </a:r>
            <a:r>
              <a:rPr lang="en-US" altLang="ko-KR" dirty="0"/>
              <a:t> </a:t>
            </a:r>
            <a:r>
              <a:rPr lang="en-US" altLang="ko-KR" dirty="0" err="1"/>
              <a:t>tuyến</a:t>
            </a:r>
            <a:r>
              <a:rPr lang="en-US" altLang="ko-KR" dirty="0"/>
              <a:t> </a:t>
            </a:r>
            <a:r>
              <a:rPr lang="en-US" altLang="ko-KR" dirty="0" err="1"/>
              <a:t>và</a:t>
            </a:r>
            <a:r>
              <a:rPr lang="en-US" altLang="ko-KR" dirty="0"/>
              <a:t> </a:t>
            </a:r>
            <a:r>
              <a:rPr lang="en-US" altLang="ko-KR" dirty="0" err="1"/>
              <a:t>Trung</a:t>
            </a:r>
            <a:r>
              <a:rPr lang="en-US" altLang="ko-KR" dirty="0"/>
              <a:t> </a:t>
            </a:r>
            <a:r>
              <a:rPr lang="en-US" altLang="ko-KR" dirty="0" err="1"/>
              <a:t>gian</a:t>
            </a:r>
            <a:endParaRPr lang="en-US" altLang="ko-KR" dirty="0"/>
          </a:p>
        </p:txBody>
      </p:sp>
      <p:graphicFrame>
        <p:nvGraphicFramePr>
          <p:cNvPr id="7" name="표 6">
            <a:extLst>
              <a:ext uri="{FF2B5EF4-FFF2-40B4-BE49-F238E27FC236}">
                <a16:creationId xmlns:a16="http://schemas.microsoft.com/office/drawing/2014/main" id="{83500B54-BE9A-49F8-95CF-0690FEE05317}"/>
              </a:ext>
            </a:extLst>
          </p:cNvPr>
          <p:cNvGraphicFramePr>
            <a:graphicFrameLocks noGrp="1"/>
          </p:cNvGraphicFramePr>
          <p:nvPr>
            <p:extLst>
              <p:ext uri="{D42A27DB-BD31-4B8C-83A1-F6EECF244321}">
                <p14:modId xmlns:p14="http://schemas.microsoft.com/office/powerpoint/2010/main" val="1611420347"/>
              </p:ext>
            </p:extLst>
          </p:nvPr>
        </p:nvGraphicFramePr>
        <p:xfrm>
          <a:off x="528604" y="2529311"/>
          <a:ext cx="8820000" cy="3877680"/>
        </p:xfrm>
        <a:graphic>
          <a:graphicData uri="http://schemas.openxmlformats.org/drawingml/2006/table">
            <a:tbl>
              <a:tblPr firstRow="1" bandRow="1">
                <a:tableStyleId>{5940675A-B579-460E-94D1-54222C63F5DA}</a:tableStyleId>
              </a:tblPr>
              <a:tblGrid>
                <a:gridCol w="2628000">
                  <a:extLst>
                    <a:ext uri="{9D8B030D-6E8A-4147-A177-3AD203B41FA5}">
                      <a16:colId xmlns:a16="http://schemas.microsoft.com/office/drawing/2014/main" val="3750369147"/>
                    </a:ext>
                  </a:extLst>
                </a:gridCol>
                <a:gridCol w="6192000">
                  <a:extLst>
                    <a:ext uri="{9D8B030D-6E8A-4147-A177-3AD203B41FA5}">
                      <a16:colId xmlns:a16="http://schemas.microsoft.com/office/drawing/2014/main" val="278222135"/>
                    </a:ext>
                  </a:extLst>
                </a:gridCol>
              </a:tblGrid>
              <a:tr h="468000">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600" b="0"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Bộ</a:t>
                      </a:r>
                      <a:r>
                        <a:rPr lang="en-US" altLang="ko-KR" sz="1600" b="0" kern="1200" baseline="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600" b="0" kern="1200" baseline="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xử</a:t>
                      </a:r>
                      <a:r>
                        <a:rPr lang="en-US" altLang="ko-KR" sz="1600" b="0" kern="1200" baseline="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600" b="0" kern="1200" baseline="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lý</a:t>
                      </a:r>
                      <a:endParaRPr lang="en-US" altLang="ko-KR" sz="16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600" b="0"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Mô</a:t>
                      </a:r>
                      <a:r>
                        <a:rPr lang="en-US" altLang="ko-KR" sz="1600" b="0" kern="1200" baseline="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600" b="0" kern="1200" baseline="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tả</a:t>
                      </a:r>
                      <a:endParaRPr lang="en-US" altLang="ko-KR" sz="16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32613760"/>
                  </a:ext>
                </a:extLst>
              </a:tr>
              <a:tr h="432000">
                <a:tc>
                  <a:txBody>
                    <a:bodyPr/>
                    <a:lstStyle/>
                    <a:p>
                      <a:pPr marL="0" marR="0" indent="0" algn="ctr" defTabSz="914400" rtl="0" eaLnBrk="1" fontAlgn="base" latinLnBrk="1" hangingPunct="1">
                        <a:lnSpc>
                          <a:spcPct val="100000"/>
                        </a:lnSpc>
                        <a:spcBef>
                          <a:spcPts val="0"/>
                        </a:spcBef>
                        <a:spcAft>
                          <a:spcPts val="0"/>
                        </a:spcAft>
                      </a:pPr>
                      <a:r>
                        <a:rPr lang="en-US" altLang="ko-KR" sz="1600" b="0" dirty="0">
                          <a:latin typeface="SamsungOne-700" panose="020B0803030303020204" pitchFamily="34" charset="0"/>
                          <a:ea typeface="SamsungOne-700" panose="020B0803030303020204" pitchFamily="34" charset="0"/>
                        </a:rPr>
                        <a:t>ControlRate</a:t>
                      </a:r>
                      <a:endParaRPr lang="ko-KR" altLang="en-US" sz="16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altLang="ko-KR" sz="1400" b="0" dirty="0" err="1">
                          <a:latin typeface="SamsungOne-400" panose="020B0503030303020204" pitchFamily="34" charset="0"/>
                          <a:ea typeface="SamsungOne-400" panose="020B0503030303020204" pitchFamily="34" charset="0"/>
                        </a:rPr>
                        <a:t>Điều</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chỉnh</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tốc</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độ</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mà</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dữ</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liệu</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có</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thể</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chảy</a:t>
                      </a:r>
                      <a:r>
                        <a:rPr lang="en-US" altLang="ko-KR" sz="1400" b="0" dirty="0">
                          <a:latin typeface="SamsungOne-400" panose="020B0503030303020204" pitchFamily="34" charset="0"/>
                          <a:ea typeface="SamsungOne-400" panose="020B0503030303020204" pitchFamily="34" charset="0"/>
                        </a:rPr>
                        <a:t> qua </a:t>
                      </a:r>
                      <a:r>
                        <a:rPr lang="en-US" altLang="ko-KR" sz="1400" b="0" dirty="0" err="1">
                          <a:latin typeface="SamsungOne-400" panose="020B0503030303020204" pitchFamily="34" charset="0"/>
                          <a:ea typeface="SamsungOne-400" panose="020B0503030303020204" pitchFamily="34" charset="0"/>
                        </a:rPr>
                        <a:t>một</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phần</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của</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luồng</a:t>
                      </a:r>
                      <a:endParaRPr lang="en-US" altLang="ko-KR" sz="1400" b="0" dirty="0">
                        <a:latin typeface="SamsungOne-400" panose="020B0503030303020204" pitchFamily="34" charset="0"/>
                        <a:ea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654325084"/>
                  </a:ext>
                </a:extLst>
              </a:tr>
              <a:tr h="432000">
                <a:tc>
                  <a:txBody>
                    <a:bodyPr/>
                    <a:lstStyle/>
                    <a:p>
                      <a:pPr marL="0" marR="0" indent="0" algn="ctr" defTabSz="914400" rtl="0" eaLnBrk="1" fontAlgn="base" latinLnBrk="1" hangingPunct="1">
                        <a:lnSpc>
                          <a:spcPct val="100000"/>
                        </a:lnSpc>
                        <a:spcBef>
                          <a:spcPts val="0"/>
                        </a:spcBef>
                        <a:spcAft>
                          <a:spcPts val="0"/>
                        </a:spcAft>
                      </a:pPr>
                      <a:r>
                        <a:rPr lang="en-US" altLang="ko-KR" sz="1600" b="0" dirty="0">
                          <a:latin typeface="SamsungOne-700" panose="020B0803030303020204" pitchFamily="34" charset="0"/>
                          <a:ea typeface="SamsungOne-700" panose="020B0803030303020204" pitchFamily="34" charset="0"/>
                        </a:rPr>
                        <a:t>DetectDuplicate</a:t>
                      </a:r>
                      <a:endParaRPr lang="en-US" altLang="ko-KR" sz="16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vi-VN" altLang="ko-KR" sz="1400" b="0" dirty="0">
                          <a:latin typeface="SamsungOne-400" panose="020B0503030303020204" pitchFamily="34" charset="0"/>
                          <a:ea typeface="SamsungOne-400" panose="020B0503030303020204" pitchFamily="34" charset="0"/>
                        </a:rPr>
                        <a:t>Giám sát các FlowFiles trùng lặp, dựa trên một số tiêu chí do người dùng xác định</a:t>
                      </a:r>
                      <a:endParaRPr lang="en-US" altLang="ko-KR" sz="1400" b="0" dirty="0">
                        <a:latin typeface="SamsungOne-400" panose="020B0503030303020204" pitchFamily="34" charset="0"/>
                        <a:ea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106391503"/>
                  </a:ext>
                </a:extLst>
              </a:tr>
              <a:tr h="432000">
                <a:tc>
                  <a:txBody>
                    <a:bodyPr/>
                    <a:lstStyle/>
                    <a:p>
                      <a:pPr marL="0" marR="0" indent="0" algn="ctr" defTabSz="914400" rtl="0" eaLnBrk="1" fontAlgn="base" latinLnBrk="1" hangingPunct="1">
                        <a:lnSpc>
                          <a:spcPct val="100000"/>
                        </a:lnSpc>
                        <a:spcBef>
                          <a:spcPts val="0"/>
                        </a:spcBef>
                        <a:spcAft>
                          <a:spcPts val="0"/>
                        </a:spcAft>
                      </a:pPr>
                      <a:r>
                        <a:rPr lang="en-US" altLang="ko-KR" sz="1600" b="0" dirty="0">
                          <a:latin typeface="SamsungOne-700" panose="020B0803030303020204" pitchFamily="34" charset="0"/>
                          <a:ea typeface="SamsungOne-700" panose="020B0803030303020204" pitchFamily="34" charset="0"/>
                        </a:rPr>
                        <a:t>DistributeLoad</a:t>
                      </a:r>
                      <a:endParaRPr lang="en-US" altLang="ko-KR" sz="16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1400" b="0" dirty="0" err="1">
                          <a:latin typeface="SamsungOne-400" panose="020B0503030303020204" pitchFamily="34" charset="0"/>
                          <a:ea typeface="SamsungOne-400" panose="020B0503030303020204" pitchFamily="34" charset="0"/>
                        </a:rPr>
                        <a:t>Cân</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bằng</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tải</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hoặc</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dữ</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liệu</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mẫu</a:t>
                      </a:r>
                      <a:endParaRPr lang="en-US" altLang="ko-KR" sz="1400" b="0" dirty="0">
                        <a:latin typeface="SamsungOne-400" panose="020B0503030303020204" pitchFamily="34" charset="0"/>
                        <a:ea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673840122"/>
                  </a:ext>
                </a:extLst>
              </a:tr>
              <a:tr h="432000">
                <a:tc>
                  <a:txBody>
                    <a:bodyPr/>
                    <a:lstStyle/>
                    <a:p>
                      <a:pPr marL="0" marR="0" indent="0" algn="ctr" defTabSz="914400" rtl="0" eaLnBrk="1" fontAlgn="base" latinLnBrk="1" hangingPunct="1">
                        <a:lnSpc>
                          <a:spcPct val="100000"/>
                        </a:lnSpc>
                        <a:spcBef>
                          <a:spcPts val="0"/>
                        </a:spcBef>
                        <a:spcAft>
                          <a:spcPts val="0"/>
                        </a:spcAft>
                      </a:pPr>
                      <a:r>
                        <a:rPr lang="en-US" altLang="ko-KR" sz="1600" b="0" dirty="0">
                          <a:latin typeface="SamsungOne-700" panose="020B0803030303020204" pitchFamily="34" charset="0"/>
                          <a:ea typeface="SamsungOne-700" panose="020B0803030303020204" pitchFamily="34" charset="0"/>
                        </a:rPr>
                        <a:t>MonitorActivity</a:t>
                      </a:r>
                      <a:endParaRPr lang="en-US" altLang="ko-KR" sz="16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altLang="ko-KR" sz="1400" b="0" dirty="0" err="1">
                          <a:latin typeface="SamsungOne-400" panose="020B0503030303020204" pitchFamily="34" charset="0"/>
                          <a:ea typeface="SamsungOne-400" panose="020B0503030303020204" pitchFamily="34" charset="0"/>
                        </a:rPr>
                        <a:t>Gửi</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thông</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báo</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về</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khoảng</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thời</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gian</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không</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hoạt</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động</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hoặc</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tiếp</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tục</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hoạt</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động</a:t>
                      </a:r>
                      <a:endParaRPr lang="en-US" altLang="ko-KR" sz="1400" b="0" dirty="0">
                        <a:latin typeface="SamsungOne-400" panose="020B0503030303020204" pitchFamily="34" charset="0"/>
                        <a:ea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751734471"/>
                  </a:ext>
                </a:extLst>
              </a:tr>
              <a:tr h="432000">
                <a:tc>
                  <a:txBody>
                    <a:bodyPr/>
                    <a:lstStyle/>
                    <a:p>
                      <a:pPr marL="0" marR="0" indent="0" algn="ctr" defTabSz="914400" rtl="0" eaLnBrk="1" fontAlgn="base" latinLnBrk="1" hangingPunct="1">
                        <a:lnSpc>
                          <a:spcPct val="100000"/>
                        </a:lnSpc>
                        <a:spcBef>
                          <a:spcPts val="0"/>
                        </a:spcBef>
                        <a:spcAft>
                          <a:spcPts val="0"/>
                        </a:spcAft>
                      </a:pPr>
                      <a:r>
                        <a:rPr lang="en-US" altLang="ko-KR" sz="1600" b="0" dirty="0">
                          <a:latin typeface="SamsungOne-700" panose="020B0803030303020204" pitchFamily="34" charset="0"/>
                          <a:ea typeface="SamsungOne-700" panose="020B0803030303020204" pitchFamily="34" charset="0"/>
                        </a:rPr>
                        <a:t>RouteOnAttribute</a:t>
                      </a:r>
                      <a:endParaRPr lang="ko-KR" altLang="en-US" sz="16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altLang="ko-KR" sz="1400" b="0" dirty="0" err="1">
                          <a:latin typeface="SamsungOne-400" panose="020B0503030303020204" pitchFamily="34" charset="0"/>
                          <a:ea typeface="SamsungOne-400" panose="020B0503030303020204" pitchFamily="34" charset="0"/>
                        </a:rPr>
                        <a:t>Định</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tuyến</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FlowFile</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dựa</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trên</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một</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thuộc</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tính</a:t>
                      </a:r>
                      <a:endParaRPr lang="en-US" altLang="ko-KR" sz="1400" b="0" dirty="0">
                        <a:latin typeface="SamsungOne-400" panose="020B0503030303020204" pitchFamily="34" charset="0"/>
                        <a:ea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54645070"/>
                  </a:ext>
                </a:extLst>
              </a:tr>
              <a:tr h="432000">
                <a:tc>
                  <a:txBody>
                    <a:bodyPr/>
                    <a:lstStyle/>
                    <a:p>
                      <a:pPr marL="0" marR="0" indent="0" algn="ctr" defTabSz="914400" rtl="0" eaLnBrk="1" fontAlgn="base" latinLnBrk="1" hangingPunct="1">
                        <a:lnSpc>
                          <a:spcPct val="100000"/>
                        </a:lnSpc>
                        <a:spcBef>
                          <a:spcPts val="0"/>
                        </a:spcBef>
                        <a:spcAft>
                          <a:spcPts val="0"/>
                        </a:spcAft>
                      </a:pPr>
                      <a:r>
                        <a:rPr lang="en-US" altLang="ko-KR" sz="1600" b="0" dirty="0">
                          <a:latin typeface="SamsungOne-700" panose="020B0803030303020204" pitchFamily="34" charset="0"/>
                          <a:ea typeface="SamsungOne-700" panose="020B0803030303020204" pitchFamily="34" charset="0"/>
                        </a:rPr>
                        <a:t>RouteOnContent</a:t>
                      </a:r>
                      <a:endParaRPr lang="ko-KR" altLang="en-US" sz="16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1400" b="0" dirty="0" err="1">
                          <a:latin typeface="SamsungOne-400" panose="020B0503030303020204" pitchFamily="34" charset="0"/>
                          <a:ea typeface="SamsungOne-400" panose="020B0503030303020204" pitchFamily="34" charset="0"/>
                        </a:rPr>
                        <a:t>Tìm</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kiếm</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Nội</a:t>
                      </a:r>
                      <a:r>
                        <a:rPr lang="en-US" altLang="ko-KR" sz="1400" b="0" dirty="0">
                          <a:latin typeface="SamsungOne-400" panose="020B0503030303020204" pitchFamily="34" charset="0"/>
                          <a:ea typeface="SamsungOne-400" panose="020B0503030303020204" pitchFamily="34" charset="0"/>
                        </a:rPr>
                        <a:t> dung </a:t>
                      </a:r>
                      <a:r>
                        <a:rPr lang="en-US" altLang="ko-KR" sz="1400" b="0" dirty="0" err="1">
                          <a:latin typeface="SamsungOne-400" panose="020B0503030303020204" pitchFamily="34" charset="0"/>
                          <a:ea typeface="SamsungOne-400" panose="020B0503030303020204" pitchFamily="34" charset="0"/>
                        </a:rPr>
                        <a:t>của</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FlowFile</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và</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định</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tuyến</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đến</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Mối</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quan</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hệ</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phù</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hợp</a:t>
                      </a:r>
                      <a:endParaRPr lang="en-US" altLang="ko-KR" sz="1400" b="0" dirty="0">
                        <a:latin typeface="SamsungOne-400" panose="020B0503030303020204" pitchFamily="34" charset="0"/>
                        <a:ea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984282045"/>
                  </a:ext>
                </a:extLst>
              </a:tr>
              <a:tr h="648000">
                <a:tc>
                  <a:txBody>
                    <a:bodyPr/>
                    <a:lstStyle/>
                    <a:p>
                      <a:pPr marL="0" marR="0" indent="0" algn="ctr" defTabSz="914400" rtl="0" eaLnBrk="1" fontAlgn="base" latinLnBrk="1" hangingPunct="1">
                        <a:lnSpc>
                          <a:spcPct val="100000"/>
                        </a:lnSpc>
                        <a:spcBef>
                          <a:spcPts val="0"/>
                        </a:spcBef>
                        <a:spcAft>
                          <a:spcPts val="0"/>
                        </a:spcAft>
                      </a:pPr>
                      <a:r>
                        <a:rPr lang="en-US" altLang="ko-KR" sz="1600" b="0" dirty="0">
                          <a:latin typeface="SamsungOne-700" panose="020B0803030303020204" pitchFamily="34" charset="0"/>
                          <a:ea typeface="SamsungOne-700" panose="020B0803030303020204" pitchFamily="34" charset="0"/>
                        </a:rPr>
                        <a:t>ScanContent</a:t>
                      </a:r>
                      <a:endParaRPr lang="ko-KR" altLang="en-US" sz="16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vi-VN" altLang="ko-KR" sz="1400" b="0" dirty="0">
                          <a:latin typeface="SamsungOne-400" panose="020B0503030303020204" pitchFamily="34" charset="0"/>
                          <a:ea typeface="SamsungOne-400" panose="020B0503030303020204" pitchFamily="34" charset="0"/>
                        </a:rPr>
                        <a:t>Tìm kiếm Nội dung của FlowFile và khớp với từ điển do người dùng xác định. Nếu Nội dung chứa kết quả phù hợp, hãy định tuyến đến Mối quan hệ mong muốn.</a:t>
                      </a:r>
                      <a:endParaRPr lang="en-US" altLang="ko-KR" sz="1400" b="0" dirty="0">
                        <a:latin typeface="SamsungOne-400" panose="020B0503030303020204" pitchFamily="34" charset="0"/>
                        <a:ea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888188143"/>
                  </a:ext>
                </a:extLst>
              </a:tr>
            </a:tbl>
          </a:graphicData>
        </a:graphic>
      </p:graphicFrame>
      <p:sp>
        <p:nvSpPr>
          <p:cNvPr id="8" name="텍스트 개체 틀 7">
            <a:extLst>
              <a:ext uri="{FF2B5EF4-FFF2-40B4-BE49-F238E27FC236}">
                <a16:creationId xmlns:a16="http://schemas.microsoft.com/office/drawing/2014/main" id="{5E7719A7-EA3B-4E30-9BE2-63CA12EFF872}"/>
              </a:ext>
            </a:extLst>
          </p:cNvPr>
          <p:cNvSpPr txBox="1">
            <a:spLocks/>
          </p:cNvSpPr>
          <p:nvPr/>
        </p:nvSpPr>
        <p:spPr>
          <a:xfrm>
            <a:off x="449011" y="2233768"/>
            <a:ext cx="8796528" cy="391941"/>
          </a:xfrm>
          <a:prstGeom prst="rect">
            <a:avLst/>
          </a:prstGeom>
        </p:spPr>
        <p:txBody>
          <a:bodyPr/>
          <a:lstStyle>
            <a:lvl1pPr marL="177800" indent="-177800" algn="l" defTabSz="844083" rtl="0" eaLnBrk="1" latinLnBrk="1" hangingPunct="1">
              <a:lnSpc>
                <a:spcPts val="1800"/>
              </a:lnSpc>
              <a:spcBef>
                <a:spcPts val="923"/>
              </a:spcBef>
              <a:buFontTx/>
              <a:buBlip>
                <a:blip r:embed="rId3"/>
              </a:buBlip>
              <a:defRPr kumimoji="1" lang="en-US" altLang="ko-KR" sz="1400" kern="1200" smtClean="0">
                <a:solidFill>
                  <a:prstClr val="black">
                    <a:lumMod val="85000"/>
                    <a:lumOff val="15000"/>
                  </a:prstClr>
                </a:solidFill>
                <a:latin typeface="SamsungOne-400" panose="020B0503030303020204"/>
                <a:ea typeface="SamsungOne-400" panose="020B0503030303020204"/>
                <a:cs typeface="+mn-cs"/>
              </a:defRPr>
            </a:lvl1pPr>
            <a:lvl2pPr marL="360363" indent="-182563" algn="l" defTabSz="844083" rtl="0" eaLnBrk="1" latinLnBrk="1" hangingPunct="1">
              <a:lnSpc>
                <a:spcPts val="1800"/>
              </a:lnSpc>
              <a:spcBef>
                <a:spcPts val="462"/>
              </a:spcBef>
              <a:buSzPct val="80000"/>
              <a:buFontTx/>
              <a:buBlip>
                <a:blip r:embed="rId4"/>
              </a:buBlip>
              <a:tabLst>
                <a:tab pos="447675" algn="l"/>
              </a:tabLst>
              <a:defRPr lang="en-US" altLang="ko-KR" sz="1300" kern="1200" dirty="0" smtClean="0">
                <a:solidFill>
                  <a:prstClr val="black">
                    <a:lumMod val="85000"/>
                    <a:lumOff val="15000"/>
                  </a:prstClr>
                </a:solidFill>
                <a:latin typeface="SamsungOne-400" panose="020B0503030303020204"/>
                <a:ea typeface="SamsungOne-400" panose="020B0503030303020204"/>
                <a:cs typeface="+mn-cs"/>
              </a:defRPr>
            </a:lvl2pPr>
            <a:lvl3pPr marL="1055103" indent="-211021" algn="l" defTabSz="844083" rtl="0" eaLnBrk="1" latinLnBrk="1" hangingPunct="1">
              <a:lnSpc>
                <a:spcPct val="90000"/>
              </a:lnSpc>
              <a:spcBef>
                <a:spcPts val="462"/>
              </a:spcBef>
              <a:buFont typeface="Arial" panose="020B0604020202020204" pitchFamily="34" charset="0"/>
              <a:buChar char="•"/>
              <a:defRPr sz="1846" kern="1200">
                <a:solidFill>
                  <a:schemeClr val="tx1"/>
                </a:solidFill>
                <a:latin typeface="+mn-lt"/>
                <a:ea typeface="+mn-ea"/>
                <a:cs typeface="+mn-cs"/>
              </a:defRPr>
            </a:lvl3pPr>
            <a:lvl4pPr marL="1477145"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4pPr>
            <a:lvl5pPr marL="1899186"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5pPr>
            <a:lvl6pPr marL="2321227"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6pPr>
            <a:lvl7pPr marL="2743269"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7pPr>
            <a:lvl8pPr marL="3165310"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8pPr>
            <a:lvl9pPr marL="3587351"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9pPr>
          </a:lstStyle>
          <a:p>
            <a:pPr fontAlgn="auto">
              <a:spcAft>
                <a:spcPts val="0"/>
              </a:spcAft>
            </a:pPr>
            <a:endParaRPr lang="en-US" altLang="ko-KR" dirty="0">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1650963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4754C-1B78-FB48-97CF-31FB8D9ACA87}"/>
              </a:ext>
            </a:extLst>
          </p:cNvPr>
          <p:cNvSpPr>
            <a:spLocks noGrp="1"/>
          </p:cNvSpPr>
          <p:nvPr>
            <p:ph type="body" sz="quarter" idx="10"/>
          </p:nvPr>
        </p:nvSpPr>
        <p:spPr/>
        <p:txBody>
          <a:bodyPr/>
          <a:lstStyle/>
          <a:p>
            <a:r>
              <a:rPr lang="en-US" altLang="ko-KR" dirty="0"/>
              <a:t>3.3. </a:t>
            </a:r>
            <a:r>
              <a:rPr lang="en-US" altLang="ko-KR" dirty="0" err="1"/>
              <a:t>Bộ</a:t>
            </a:r>
            <a:r>
              <a:rPr lang="en-US" altLang="ko-KR" dirty="0"/>
              <a:t> </a:t>
            </a:r>
            <a:r>
              <a:rPr lang="en-US" altLang="ko-KR" dirty="0" err="1"/>
              <a:t>xử</a:t>
            </a:r>
            <a:r>
              <a:rPr lang="en-US" altLang="ko-KR" dirty="0"/>
              <a:t> </a:t>
            </a:r>
            <a:r>
              <a:rPr lang="en-US" altLang="ko-KR" dirty="0" err="1"/>
              <a:t>lý</a:t>
            </a:r>
            <a:r>
              <a:rPr lang="en-US" altLang="ko-KR" dirty="0"/>
              <a:t> Apache </a:t>
            </a:r>
            <a:r>
              <a:rPr lang="en-US" altLang="ko-KR" dirty="0" err="1"/>
              <a:t>NiFi</a:t>
            </a:r>
            <a:endParaRPr lang="en-KR" dirty="0"/>
          </a:p>
        </p:txBody>
      </p:sp>
      <p:sp>
        <p:nvSpPr>
          <p:cNvPr id="3" name="Text Placeholder 2">
            <a:extLst>
              <a:ext uri="{FF2B5EF4-FFF2-40B4-BE49-F238E27FC236}">
                <a16:creationId xmlns:a16="http://schemas.microsoft.com/office/drawing/2014/main" id="{9F28DCFF-FECB-584B-8076-09DE94335196}"/>
              </a:ext>
            </a:extLst>
          </p:cNvPr>
          <p:cNvSpPr>
            <a:spLocks noGrp="1"/>
          </p:cNvSpPr>
          <p:nvPr>
            <p:ph type="body" sz="quarter" idx="11"/>
          </p:nvPr>
        </p:nvSpPr>
        <p:spPr/>
        <p:txBody>
          <a:bodyPr/>
          <a:lstStyle/>
          <a:p>
            <a:r>
              <a:rPr lang="vi-VN" dirty="0"/>
              <a:t>Truy cập cơ sở dữ liệu</a:t>
            </a:r>
            <a:endParaRPr lang="en-KR" dirty="0"/>
          </a:p>
        </p:txBody>
      </p:sp>
      <p:sp>
        <p:nvSpPr>
          <p:cNvPr id="4" name="Text Placeholder 3">
            <a:extLst>
              <a:ext uri="{FF2B5EF4-FFF2-40B4-BE49-F238E27FC236}">
                <a16:creationId xmlns:a16="http://schemas.microsoft.com/office/drawing/2014/main" id="{7EE95470-7773-644D-AB90-79D2629CA14F}"/>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p:txBody>
      </p:sp>
      <p:sp>
        <p:nvSpPr>
          <p:cNvPr id="7" name="텍스트 개체 틀 6">
            <a:extLst>
              <a:ext uri="{FF2B5EF4-FFF2-40B4-BE49-F238E27FC236}">
                <a16:creationId xmlns:a16="http://schemas.microsoft.com/office/drawing/2014/main" id="{C82E79B6-A401-4786-9566-44296AAF5678}"/>
              </a:ext>
            </a:extLst>
          </p:cNvPr>
          <p:cNvSpPr>
            <a:spLocks noGrp="1"/>
          </p:cNvSpPr>
          <p:nvPr>
            <p:ph type="body" sz="quarter" idx="15"/>
          </p:nvPr>
        </p:nvSpPr>
        <p:spPr/>
        <p:txBody>
          <a:bodyPr/>
          <a:lstStyle/>
          <a:p>
            <a:r>
              <a:rPr lang="vi-VN" altLang="ko-KR" dirty="0"/>
              <a:t>Bộ xử lý để truy cập cơ sở dữ liệu</a:t>
            </a:r>
            <a:endParaRPr lang="en-US" altLang="ko-KR" dirty="0"/>
          </a:p>
        </p:txBody>
      </p:sp>
      <p:graphicFrame>
        <p:nvGraphicFramePr>
          <p:cNvPr id="9" name="표 8">
            <a:extLst>
              <a:ext uri="{FF2B5EF4-FFF2-40B4-BE49-F238E27FC236}">
                <a16:creationId xmlns:a16="http://schemas.microsoft.com/office/drawing/2014/main" id="{C91C100F-10D1-4D29-8968-0C794D057A21}"/>
              </a:ext>
            </a:extLst>
          </p:cNvPr>
          <p:cNvGraphicFramePr>
            <a:graphicFrameLocks noGrp="1"/>
          </p:cNvGraphicFramePr>
          <p:nvPr>
            <p:extLst>
              <p:ext uri="{D42A27DB-BD31-4B8C-83A1-F6EECF244321}">
                <p14:modId xmlns:p14="http://schemas.microsoft.com/office/powerpoint/2010/main" val="3349195584"/>
              </p:ext>
            </p:extLst>
          </p:nvPr>
        </p:nvGraphicFramePr>
        <p:xfrm>
          <a:off x="533707" y="2529384"/>
          <a:ext cx="8820000" cy="2964571"/>
        </p:xfrm>
        <a:graphic>
          <a:graphicData uri="http://schemas.openxmlformats.org/drawingml/2006/table">
            <a:tbl>
              <a:tblPr firstRow="1" bandRow="1">
                <a:tableStyleId>{5940675A-B579-460E-94D1-54222C63F5DA}</a:tableStyleId>
              </a:tblPr>
              <a:tblGrid>
                <a:gridCol w="2628000">
                  <a:extLst>
                    <a:ext uri="{9D8B030D-6E8A-4147-A177-3AD203B41FA5}">
                      <a16:colId xmlns:a16="http://schemas.microsoft.com/office/drawing/2014/main" val="3750369147"/>
                    </a:ext>
                  </a:extLst>
                </a:gridCol>
                <a:gridCol w="6192000">
                  <a:extLst>
                    <a:ext uri="{9D8B030D-6E8A-4147-A177-3AD203B41FA5}">
                      <a16:colId xmlns:a16="http://schemas.microsoft.com/office/drawing/2014/main" val="278222135"/>
                    </a:ext>
                  </a:extLst>
                </a:gridCol>
              </a:tblGrid>
              <a:tr h="468000">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600" b="0"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Bộ</a:t>
                      </a:r>
                      <a:r>
                        <a:rPr lang="en-US" altLang="ko-KR" sz="1600" b="0" kern="1200" baseline="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600" b="0" kern="1200" baseline="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xử</a:t>
                      </a:r>
                      <a:r>
                        <a:rPr lang="en-US" altLang="ko-KR" sz="1600" b="0" kern="1200" baseline="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600" b="0" kern="1200" baseline="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lý</a:t>
                      </a:r>
                      <a:endParaRPr lang="en-US" altLang="ko-KR" sz="16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600" b="0"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Mô</a:t>
                      </a:r>
                      <a:r>
                        <a:rPr lang="en-US" altLang="ko-KR" sz="1600" b="0" kern="1200" baseline="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600" b="0" kern="1200" baseline="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tả</a:t>
                      </a:r>
                      <a:endParaRPr lang="en-US" altLang="ko-KR" sz="16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32613760"/>
                  </a:ext>
                </a:extLst>
              </a:tr>
              <a:tr h="396990">
                <a:tc>
                  <a:txBody>
                    <a:bodyPr/>
                    <a:lstStyle/>
                    <a:p>
                      <a:pPr marL="0" marR="0" indent="0" algn="ctr" defTabSz="914400" rtl="0" eaLnBrk="1" fontAlgn="base" latinLnBrk="1" hangingPunct="1">
                        <a:lnSpc>
                          <a:spcPct val="100000"/>
                        </a:lnSpc>
                        <a:spcBef>
                          <a:spcPts val="0"/>
                        </a:spcBef>
                        <a:spcAft>
                          <a:spcPts val="0"/>
                        </a:spcAft>
                      </a:pPr>
                      <a:r>
                        <a:rPr lang="en-US" altLang="ko-KR" sz="1600" b="0" dirty="0">
                          <a:latin typeface="SamsungOne-700" panose="020B0803030303020204" pitchFamily="34" charset="0"/>
                          <a:ea typeface="SamsungOne-700" panose="020B0803030303020204" pitchFamily="34" charset="0"/>
                        </a:rPr>
                        <a:t>ConvertJSONToSQL</a:t>
                      </a:r>
                      <a:endParaRPr lang="ko-KR" altLang="en-US" sz="16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vi-VN" altLang="ko-KR" sz="1400" b="0" dirty="0">
                          <a:latin typeface="SamsungOne-400" panose="020B0503030303020204" pitchFamily="34" charset="0"/>
                          <a:ea typeface="SamsungOne-400" panose="020B0503030303020204" pitchFamily="34" charset="0"/>
                        </a:rPr>
                        <a:t>Chuyển đổi tài liệu JSON thành lệnh SQL INSERT hoặc UPDATE sau đó có thể được chuyển đến Bộ xử lý PutSQL</a:t>
                      </a:r>
                      <a:endParaRPr lang="en-US" altLang="ko-KR" sz="1400" b="0" dirty="0">
                        <a:latin typeface="SamsungOne-400" panose="020B0503030303020204" pitchFamily="34" charset="0"/>
                        <a:ea typeface="SamsungOne-400" panose="020B0503030303020204" pitchFamily="34" charset="0"/>
                      </a:endParaRP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654325084"/>
                  </a:ext>
                </a:extLst>
              </a:tr>
              <a:tr h="396990">
                <a:tc>
                  <a:txBody>
                    <a:bodyPr/>
                    <a:lstStyle/>
                    <a:p>
                      <a:pPr marL="0" marR="0" indent="0" algn="ctr" defTabSz="914400" rtl="0" eaLnBrk="1" fontAlgn="base" latinLnBrk="1" hangingPunct="1">
                        <a:lnSpc>
                          <a:spcPct val="100000"/>
                        </a:lnSpc>
                        <a:spcBef>
                          <a:spcPts val="0"/>
                        </a:spcBef>
                        <a:spcAft>
                          <a:spcPts val="0"/>
                        </a:spcAft>
                      </a:pPr>
                      <a:r>
                        <a:rPr lang="en-US" altLang="ko-KR" sz="1600" b="0" dirty="0">
                          <a:latin typeface="SamsungOne-700" panose="020B0803030303020204" pitchFamily="34" charset="0"/>
                          <a:ea typeface="SamsungOne-700" panose="020B0803030303020204" pitchFamily="34" charset="0"/>
                        </a:rPr>
                        <a:t>ExecuteSQL</a:t>
                      </a:r>
                      <a:endParaRPr lang="en-US" altLang="ko-KR" sz="16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vi-VN" altLang="ko-KR" sz="1400" b="0" dirty="0">
                          <a:latin typeface="SamsungOne-400" panose="020B0503030303020204" pitchFamily="34" charset="0"/>
                          <a:ea typeface="SamsungOne-400" panose="020B0503030303020204" pitchFamily="34" charset="0"/>
                        </a:rPr>
                        <a:t>Thực thi lệnh SQL SELECT do người dùng định nghĩa, ghi kết quả vào FlowFile</a:t>
                      </a:r>
                      <a:endParaRPr lang="en-US" altLang="ko-KR" sz="1400" b="0" dirty="0">
                        <a:latin typeface="SamsungOne-400" panose="020B0503030303020204" pitchFamily="34" charset="0"/>
                        <a:ea typeface="SamsungOne-400" panose="020B0503030303020204" pitchFamily="34" charset="0"/>
                      </a:endParaRP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106391503"/>
                  </a:ext>
                </a:extLst>
              </a:tr>
              <a:tr h="396990">
                <a:tc>
                  <a:txBody>
                    <a:bodyPr/>
                    <a:lstStyle/>
                    <a:p>
                      <a:pPr marL="0" marR="0" indent="0" algn="ctr" defTabSz="914400" rtl="0" eaLnBrk="1" fontAlgn="base" latinLnBrk="1" hangingPunct="1">
                        <a:lnSpc>
                          <a:spcPct val="100000"/>
                        </a:lnSpc>
                        <a:spcBef>
                          <a:spcPts val="0"/>
                        </a:spcBef>
                        <a:spcAft>
                          <a:spcPts val="0"/>
                        </a:spcAft>
                      </a:pPr>
                      <a:r>
                        <a:rPr lang="en-US" altLang="ko-KR" sz="1600" b="0" dirty="0">
                          <a:latin typeface="SamsungOne-700" panose="020B0803030303020204" pitchFamily="34" charset="0"/>
                          <a:ea typeface="SamsungOne-700" panose="020B0803030303020204" pitchFamily="34" charset="0"/>
                        </a:rPr>
                        <a:t>PutSQL</a:t>
                      </a:r>
                      <a:endParaRPr lang="en-US" altLang="ko-KR" sz="16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vi-VN" altLang="ko-KR" sz="1400" b="0" dirty="0">
                          <a:latin typeface="SamsungOne-400" panose="020B0503030303020204" pitchFamily="34" charset="0"/>
                          <a:ea typeface="SamsungOne-400" panose="020B0503030303020204" pitchFamily="34" charset="0"/>
                        </a:rPr>
                        <a:t>Cập nhật cơ sở dữ liệu bằng cách thực thi câu lệnh SQL DDM được xác định bởi nội dung của FlowFile</a:t>
                      </a:r>
                      <a:endParaRPr lang="en-US" altLang="ko-KR" sz="1400" b="0" dirty="0">
                        <a:latin typeface="SamsungOne-400" panose="020B0503030303020204" pitchFamily="34" charset="0"/>
                        <a:ea typeface="SamsungOne-400" panose="020B0503030303020204" pitchFamily="34" charset="0"/>
                      </a:endParaRP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673840122"/>
                  </a:ext>
                </a:extLst>
              </a:tr>
              <a:tr h="545101">
                <a:tc>
                  <a:txBody>
                    <a:bodyPr/>
                    <a:lstStyle/>
                    <a:p>
                      <a:pPr marL="0" marR="0" indent="0" algn="ctr" defTabSz="914400" rtl="0" eaLnBrk="1" fontAlgn="base" latinLnBrk="1" hangingPunct="1">
                        <a:lnSpc>
                          <a:spcPct val="100000"/>
                        </a:lnSpc>
                        <a:spcBef>
                          <a:spcPts val="0"/>
                        </a:spcBef>
                        <a:spcAft>
                          <a:spcPts val="0"/>
                        </a:spcAft>
                      </a:pPr>
                      <a:r>
                        <a:rPr lang="en-US" altLang="ko-KR" sz="1600" b="0" dirty="0">
                          <a:latin typeface="SamsungOne-700" panose="020B0803030303020204" pitchFamily="34" charset="0"/>
                          <a:ea typeface="SamsungOne-700" panose="020B0803030303020204" pitchFamily="34" charset="0"/>
                        </a:rPr>
                        <a:t>SelectHiveQL</a:t>
                      </a:r>
                      <a:endParaRPr lang="en-US" altLang="ko-KR" sz="16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vi-VN" altLang="ko-KR" sz="1400" b="0" dirty="0">
                          <a:latin typeface="SamsungOne-400" panose="020B0503030303020204" pitchFamily="34" charset="0"/>
                          <a:ea typeface="SamsungOne-400" panose="020B0503030303020204" pitchFamily="34" charset="0"/>
                        </a:rPr>
                        <a:t>Thực thi lệnh HiveQL SELECT do người dùng định nghĩa đối với cơ sở dữ liệu Apache Hive, ghi kết quả vào FlowFile</a:t>
                      </a:r>
                      <a:endParaRPr lang="en-US" altLang="ko-KR" sz="1400" b="0" dirty="0">
                        <a:latin typeface="SamsungOne-400" panose="020B0503030303020204" pitchFamily="34" charset="0"/>
                        <a:ea typeface="SamsungOne-400" panose="020B0503030303020204" pitchFamily="34" charset="0"/>
                      </a:endParaRP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751734471"/>
                  </a:ext>
                </a:extLst>
              </a:tr>
              <a:tr h="396990">
                <a:tc>
                  <a:txBody>
                    <a:bodyPr/>
                    <a:lstStyle/>
                    <a:p>
                      <a:pPr marL="0" marR="0" indent="0" algn="ctr" defTabSz="914400" rtl="0" eaLnBrk="1" fontAlgn="base" latinLnBrk="1" hangingPunct="1">
                        <a:lnSpc>
                          <a:spcPct val="100000"/>
                        </a:lnSpc>
                        <a:spcBef>
                          <a:spcPts val="0"/>
                        </a:spcBef>
                        <a:spcAft>
                          <a:spcPts val="0"/>
                        </a:spcAft>
                      </a:pPr>
                      <a:r>
                        <a:rPr lang="en-US" altLang="ko-KR" sz="1600" b="0" dirty="0">
                          <a:latin typeface="SamsungOne-700" panose="020B0803030303020204" pitchFamily="34" charset="0"/>
                          <a:ea typeface="SamsungOne-700" panose="020B0803030303020204" pitchFamily="34" charset="0"/>
                        </a:rPr>
                        <a:t>PutHiveQL</a:t>
                      </a:r>
                      <a:endParaRPr lang="ko-KR" altLang="en-US" sz="16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vi-VN" altLang="ko-KR" sz="1400" b="0" dirty="0">
                          <a:latin typeface="SamsungOne-400" panose="020B0503030303020204" pitchFamily="34" charset="0"/>
                          <a:ea typeface="SamsungOne-400" panose="020B0503030303020204" pitchFamily="34" charset="0"/>
                        </a:rPr>
                        <a:t>Cập nhật cơ sở dữ liệu Hive bằng cách thực thi câu lệnh HiveQL DDM được xác định bởi nội dung của FlowFile</a:t>
                      </a:r>
                      <a:endParaRPr lang="en-US" altLang="ko-KR" sz="1400" b="0" dirty="0">
                        <a:latin typeface="SamsungOne-400" panose="020B0503030303020204" pitchFamily="34" charset="0"/>
                        <a:ea typeface="SamsungOne-400" panose="020B0503030303020204" pitchFamily="34" charset="0"/>
                      </a:endParaRP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54645070"/>
                  </a:ext>
                </a:extLst>
              </a:tr>
            </a:tbl>
          </a:graphicData>
        </a:graphic>
      </p:graphicFrame>
      <p:sp>
        <p:nvSpPr>
          <p:cNvPr id="10" name="텍스트 개체 틀 7">
            <a:extLst>
              <a:ext uri="{FF2B5EF4-FFF2-40B4-BE49-F238E27FC236}">
                <a16:creationId xmlns:a16="http://schemas.microsoft.com/office/drawing/2014/main" id="{70511B76-EC77-4D5F-827D-6A0D988C8C73}"/>
              </a:ext>
            </a:extLst>
          </p:cNvPr>
          <p:cNvSpPr txBox="1">
            <a:spLocks/>
          </p:cNvSpPr>
          <p:nvPr/>
        </p:nvSpPr>
        <p:spPr>
          <a:xfrm>
            <a:off x="449011" y="2233768"/>
            <a:ext cx="8796528" cy="391941"/>
          </a:xfrm>
          <a:prstGeom prst="rect">
            <a:avLst/>
          </a:prstGeom>
        </p:spPr>
        <p:txBody>
          <a:bodyPr/>
          <a:lstStyle>
            <a:lvl1pPr marL="177800" indent="-177800" algn="l" defTabSz="844083" rtl="0" eaLnBrk="1" latinLnBrk="1" hangingPunct="1">
              <a:lnSpc>
                <a:spcPts val="1800"/>
              </a:lnSpc>
              <a:spcBef>
                <a:spcPts val="923"/>
              </a:spcBef>
              <a:buFontTx/>
              <a:buBlip>
                <a:blip r:embed="rId3"/>
              </a:buBlip>
              <a:defRPr kumimoji="1" lang="en-US" altLang="ko-KR" sz="1400" kern="1200" smtClean="0">
                <a:solidFill>
                  <a:prstClr val="black">
                    <a:lumMod val="85000"/>
                    <a:lumOff val="15000"/>
                  </a:prstClr>
                </a:solidFill>
                <a:latin typeface="SamsungOne-400" panose="020B0503030303020204"/>
                <a:ea typeface="SamsungOne-400" panose="020B0503030303020204"/>
                <a:cs typeface="+mn-cs"/>
              </a:defRPr>
            </a:lvl1pPr>
            <a:lvl2pPr marL="360363" indent="-182563" algn="l" defTabSz="844083" rtl="0" eaLnBrk="1" latinLnBrk="1" hangingPunct="1">
              <a:lnSpc>
                <a:spcPts val="1800"/>
              </a:lnSpc>
              <a:spcBef>
                <a:spcPts val="462"/>
              </a:spcBef>
              <a:buSzPct val="80000"/>
              <a:buFontTx/>
              <a:buBlip>
                <a:blip r:embed="rId4"/>
              </a:buBlip>
              <a:tabLst>
                <a:tab pos="447675" algn="l"/>
              </a:tabLst>
              <a:defRPr lang="en-US" altLang="ko-KR" sz="1300" kern="1200" dirty="0" smtClean="0">
                <a:solidFill>
                  <a:prstClr val="black">
                    <a:lumMod val="85000"/>
                    <a:lumOff val="15000"/>
                  </a:prstClr>
                </a:solidFill>
                <a:latin typeface="SamsungOne-400" panose="020B0503030303020204"/>
                <a:ea typeface="SamsungOne-400" panose="020B0503030303020204"/>
                <a:cs typeface="+mn-cs"/>
              </a:defRPr>
            </a:lvl2pPr>
            <a:lvl3pPr marL="1055103" indent="-211021" algn="l" defTabSz="844083" rtl="0" eaLnBrk="1" latinLnBrk="1" hangingPunct="1">
              <a:lnSpc>
                <a:spcPct val="90000"/>
              </a:lnSpc>
              <a:spcBef>
                <a:spcPts val="462"/>
              </a:spcBef>
              <a:buFont typeface="Arial" panose="020B0604020202020204" pitchFamily="34" charset="0"/>
              <a:buChar char="•"/>
              <a:defRPr sz="1846" kern="1200">
                <a:solidFill>
                  <a:schemeClr val="tx1"/>
                </a:solidFill>
                <a:latin typeface="+mn-lt"/>
                <a:ea typeface="+mn-ea"/>
                <a:cs typeface="+mn-cs"/>
              </a:defRPr>
            </a:lvl3pPr>
            <a:lvl4pPr marL="1477145"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4pPr>
            <a:lvl5pPr marL="1899186"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5pPr>
            <a:lvl6pPr marL="2321227"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6pPr>
            <a:lvl7pPr marL="2743269"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7pPr>
            <a:lvl8pPr marL="3165310"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8pPr>
            <a:lvl9pPr marL="3587351"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9pPr>
          </a:lstStyle>
          <a:p>
            <a:pPr fontAlgn="auto">
              <a:spcAft>
                <a:spcPts val="0"/>
              </a:spcAft>
            </a:pPr>
            <a:endParaRPr lang="en-US" altLang="ko-KR" dirty="0">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70001192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4754C-1B78-FB48-97CF-31FB8D9ACA87}"/>
              </a:ext>
            </a:extLst>
          </p:cNvPr>
          <p:cNvSpPr>
            <a:spLocks noGrp="1"/>
          </p:cNvSpPr>
          <p:nvPr>
            <p:ph type="body" sz="quarter" idx="10"/>
          </p:nvPr>
        </p:nvSpPr>
        <p:spPr/>
        <p:txBody>
          <a:bodyPr/>
          <a:lstStyle/>
          <a:p>
            <a:r>
              <a:rPr lang="en-US" altLang="ko-KR" dirty="0"/>
              <a:t>3.3. </a:t>
            </a:r>
            <a:r>
              <a:rPr lang="en-US" altLang="ko-KR" dirty="0" err="1"/>
              <a:t>Bộ</a:t>
            </a:r>
            <a:r>
              <a:rPr lang="en-US" altLang="ko-KR" dirty="0"/>
              <a:t> </a:t>
            </a:r>
            <a:r>
              <a:rPr lang="en-US" altLang="ko-KR" dirty="0" err="1"/>
              <a:t>xử</a:t>
            </a:r>
            <a:r>
              <a:rPr lang="en-US" altLang="ko-KR" dirty="0"/>
              <a:t> </a:t>
            </a:r>
            <a:r>
              <a:rPr lang="en-US" altLang="ko-KR" dirty="0" err="1"/>
              <a:t>lý</a:t>
            </a:r>
            <a:r>
              <a:rPr lang="en-US" altLang="ko-KR" dirty="0"/>
              <a:t> Apache </a:t>
            </a:r>
            <a:r>
              <a:rPr lang="en-US" altLang="ko-KR" dirty="0" err="1"/>
              <a:t>NiFi</a:t>
            </a:r>
            <a:endParaRPr lang="en-KR" dirty="0"/>
          </a:p>
        </p:txBody>
      </p:sp>
      <p:sp>
        <p:nvSpPr>
          <p:cNvPr id="3" name="Text Placeholder 2">
            <a:extLst>
              <a:ext uri="{FF2B5EF4-FFF2-40B4-BE49-F238E27FC236}">
                <a16:creationId xmlns:a16="http://schemas.microsoft.com/office/drawing/2014/main" id="{9F28DCFF-FECB-584B-8076-09DE94335196}"/>
              </a:ext>
            </a:extLst>
          </p:cNvPr>
          <p:cNvSpPr>
            <a:spLocks noGrp="1"/>
          </p:cNvSpPr>
          <p:nvPr>
            <p:ph type="body" sz="quarter" idx="11"/>
          </p:nvPr>
        </p:nvSpPr>
        <p:spPr/>
        <p:txBody>
          <a:bodyPr/>
          <a:lstStyle/>
          <a:p>
            <a:r>
              <a:rPr lang="en-US" dirty="0" err="1"/>
              <a:t>Khai</a:t>
            </a:r>
            <a:r>
              <a:rPr lang="en-US" dirty="0"/>
              <a:t> </a:t>
            </a:r>
            <a:r>
              <a:rPr lang="en-US" dirty="0" err="1"/>
              <a:t>thác</a:t>
            </a:r>
            <a:r>
              <a:rPr lang="en-US" dirty="0"/>
              <a:t> </a:t>
            </a:r>
            <a:r>
              <a:rPr lang="en-US" dirty="0" err="1"/>
              <a:t>thuộc</a:t>
            </a:r>
            <a:r>
              <a:rPr lang="en-US" dirty="0"/>
              <a:t> </a:t>
            </a:r>
            <a:r>
              <a:rPr lang="en-US" dirty="0" err="1"/>
              <a:t>tính</a:t>
            </a:r>
            <a:endParaRPr lang="en-KR" dirty="0"/>
          </a:p>
        </p:txBody>
      </p:sp>
      <p:sp>
        <p:nvSpPr>
          <p:cNvPr id="4" name="Text Placeholder 3">
            <a:extLst>
              <a:ext uri="{FF2B5EF4-FFF2-40B4-BE49-F238E27FC236}">
                <a16:creationId xmlns:a16="http://schemas.microsoft.com/office/drawing/2014/main" id="{7EE95470-7773-644D-AB90-79D2629CA14F}"/>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p:txBody>
      </p:sp>
      <p:sp>
        <p:nvSpPr>
          <p:cNvPr id="7" name="텍스트 개체 틀 6">
            <a:extLst>
              <a:ext uri="{FF2B5EF4-FFF2-40B4-BE49-F238E27FC236}">
                <a16:creationId xmlns:a16="http://schemas.microsoft.com/office/drawing/2014/main" id="{97FA2283-2704-4031-B29F-4C723D4A2FF8}"/>
              </a:ext>
            </a:extLst>
          </p:cNvPr>
          <p:cNvSpPr>
            <a:spLocks noGrp="1"/>
          </p:cNvSpPr>
          <p:nvPr>
            <p:ph type="body" sz="quarter" idx="15"/>
          </p:nvPr>
        </p:nvSpPr>
        <p:spPr/>
        <p:txBody>
          <a:bodyPr/>
          <a:lstStyle/>
          <a:p>
            <a:r>
              <a:rPr lang="en-US" altLang="ko-KR" dirty="0" err="1"/>
              <a:t>Bộ</a:t>
            </a:r>
            <a:r>
              <a:rPr lang="en-US" altLang="ko-KR" dirty="0"/>
              <a:t> </a:t>
            </a:r>
            <a:r>
              <a:rPr lang="en-US" altLang="ko-KR" dirty="0" err="1"/>
              <a:t>xử</a:t>
            </a:r>
            <a:r>
              <a:rPr lang="en-US" altLang="ko-KR" dirty="0"/>
              <a:t> </a:t>
            </a:r>
            <a:r>
              <a:rPr lang="en-US" altLang="ko-KR" dirty="0" err="1"/>
              <a:t>lý</a:t>
            </a:r>
            <a:r>
              <a:rPr lang="en-US" altLang="ko-KR" dirty="0"/>
              <a:t> </a:t>
            </a:r>
            <a:r>
              <a:rPr lang="en-US" altLang="ko-KR" dirty="0" err="1"/>
              <a:t>để</a:t>
            </a:r>
            <a:r>
              <a:rPr lang="en-US" altLang="ko-KR" dirty="0"/>
              <a:t> </a:t>
            </a:r>
            <a:r>
              <a:rPr lang="en-US" altLang="ko-KR" dirty="0" err="1"/>
              <a:t>trích</a:t>
            </a:r>
            <a:r>
              <a:rPr lang="en-US" altLang="ko-KR" dirty="0"/>
              <a:t> </a:t>
            </a:r>
            <a:r>
              <a:rPr lang="en-US" altLang="ko-KR" dirty="0" err="1"/>
              <a:t>xuất</a:t>
            </a:r>
            <a:r>
              <a:rPr lang="en-US" altLang="ko-KR" dirty="0"/>
              <a:t> </a:t>
            </a:r>
            <a:r>
              <a:rPr lang="en-US" altLang="ko-KR" dirty="0" err="1"/>
              <a:t>thuộc</a:t>
            </a:r>
            <a:r>
              <a:rPr lang="en-US" altLang="ko-KR" dirty="0"/>
              <a:t> </a:t>
            </a:r>
            <a:r>
              <a:rPr lang="en-US" altLang="ko-KR" dirty="0" err="1"/>
              <a:t>tính</a:t>
            </a:r>
            <a:endParaRPr lang="en-US" altLang="ko-KR" dirty="0"/>
          </a:p>
        </p:txBody>
      </p:sp>
      <p:graphicFrame>
        <p:nvGraphicFramePr>
          <p:cNvPr id="9" name="표 8">
            <a:extLst>
              <a:ext uri="{FF2B5EF4-FFF2-40B4-BE49-F238E27FC236}">
                <a16:creationId xmlns:a16="http://schemas.microsoft.com/office/drawing/2014/main" id="{1BFD3466-B150-4350-931D-FD894B1B237E}"/>
              </a:ext>
            </a:extLst>
          </p:cNvPr>
          <p:cNvGraphicFramePr>
            <a:graphicFrameLocks noGrp="1"/>
          </p:cNvGraphicFramePr>
          <p:nvPr>
            <p:extLst>
              <p:ext uri="{D42A27DB-BD31-4B8C-83A1-F6EECF244321}">
                <p14:modId xmlns:p14="http://schemas.microsoft.com/office/powerpoint/2010/main" val="92243209"/>
              </p:ext>
            </p:extLst>
          </p:nvPr>
        </p:nvGraphicFramePr>
        <p:xfrm>
          <a:off x="533707" y="2528888"/>
          <a:ext cx="8820000" cy="3708000"/>
        </p:xfrm>
        <a:graphic>
          <a:graphicData uri="http://schemas.openxmlformats.org/drawingml/2006/table">
            <a:tbl>
              <a:tblPr firstRow="1" bandRow="1">
                <a:tableStyleId>{5940675A-B579-460E-94D1-54222C63F5DA}</a:tableStyleId>
              </a:tblPr>
              <a:tblGrid>
                <a:gridCol w="2628000">
                  <a:extLst>
                    <a:ext uri="{9D8B030D-6E8A-4147-A177-3AD203B41FA5}">
                      <a16:colId xmlns:a16="http://schemas.microsoft.com/office/drawing/2014/main" val="3750369147"/>
                    </a:ext>
                  </a:extLst>
                </a:gridCol>
                <a:gridCol w="6192000">
                  <a:extLst>
                    <a:ext uri="{9D8B030D-6E8A-4147-A177-3AD203B41FA5}">
                      <a16:colId xmlns:a16="http://schemas.microsoft.com/office/drawing/2014/main" val="278222135"/>
                    </a:ext>
                  </a:extLst>
                </a:gridCol>
              </a:tblGrid>
              <a:tr h="468000">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600" b="0"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Bộ</a:t>
                      </a:r>
                      <a:r>
                        <a:rPr lang="en-US" altLang="ko-KR" sz="16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600" b="0"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xử</a:t>
                      </a:r>
                      <a:r>
                        <a:rPr lang="en-US" altLang="ko-KR" sz="1600" b="0" kern="1200" baseline="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600" b="0" kern="1200" baseline="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lý</a:t>
                      </a:r>
                      <a:endParaRPr lang="en-US" altLang="ko-KR" sz="16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600" b="0"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Mô</a:t>
                      </a:r>
                      <a:r>
                        <a:rPr lang="en-US" altLang="ko-KR" sz="1600" b="0" kern="1200" baseline="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600" b="0" kern="1200" baseline="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tả</a:t>
                      </a:r>
                      <a:endParaRPr lang="en-US" altLang="ko-KR" sz="16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32613760"/>
                  </a:ext>
                </a:extLst>
              </a:tr>
              <a:tr h="576000">
                <a:tc>
                  <a:txBody>
                    <a:bodyPr/>
                    <a:lstStyle/>
                    <a:p>
                      <a:pPr marL="0" marR="0" indent="0" algn="ctr" defTabSz="914400" rtl="0" eaLnBrk="1" fontAlgn="base" latinLnBrk="1" hangingPunct="1">
                        <a:lnSpc>
                          <a:spcPct val="100000"/>
                        </a:lnSpc>
                        <a:spcBef>
                          <a:spcPts val="0"/>
                        </a:spcBef>
                        <a:spcAft>
                          <a:spcPts val="0"/>
                        </a:spcAft>
                      </a:pPr>
                      <a:r>
                        <a:rPr lang="en-US" altLang="ko-KR" sz="1600" b="0" dirty="0">
                          <a:latin typeface="SamsungOne-700" panose="020B0803030303020204" pitchFamily="34" charset="0"/>
                          <a:ea typeface="SamsungOne-700" panose="020B0803030303020204" pitchFamily="34" charset="0"/>
                        </a:rPr>
                        <a:t>HashAttribute</a:t>
                      </a:r>
                      <a:endParaRPr lang="ko-KR" altLang="en-US" sz="16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vi-VN" altLang="ko-KR" sz="1400" b="0" dirty="0">
                          <a:latin typeface="SamsungOne-400" panose="020B0503030303020204" pitchFamily="34" charset="0"/>
                          <a:ea typeface="SamsungOne-400" panose="020B0503030303020204" pitchFamily="34" charset="0"/>
                        </a:rPr>
                        <a:t>Thực hiện chức năng băm đối với việc nối danh sách Thuộc tính hiện có do người dùng xác định</a:t>
                      </a:r>
                      <a:endParaRPr lang="en-US" altLang="ko-KR" sz="1400" b="0" dirty="0">
                        <a:latin typeface="SamsungOne-400" panose="020B0503030303020204" pitchFamily="34" charset="0"/>
                        <a:ea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654325084"/>
                  </a:ext>
                </a:extLst>
              </a:tr>
              <a:tr h="576000">
                <a:tc>
                  <a:txBody>
                    <a:bodyPr/>
                    <a:lstStyle/>
                    <a:p>
                      <a:pPr marL="0" marR="0" indent="0" algn="ctr" defTabSz="914400" rtl="0" eaLnBrk="1" fontAlgn="base" latinLnBrk="1" hangingPunct="1">
                        <a:lnSpc>
                          <a:spcPct val="100000"/>
                        </a:lnSpc>
                        <a:spcBef>
                          <a:spcPts val="0"/>
                        </a:spcBef>
                        <a:spcAft>
                          <a:spcPts val="0"/>
                        </a:spcAft>
                      </a:pPr>
                      <a:r>
                        <a:rPr lang="en-US" altLang="ko-KR" sz="1600" b="0" dirty="0">
                          <a:latin typeface="SamsungOne-700" panose="020B0803030303020204" pitchFamily="34" charset="0"/>
                          <a:ea typeface="SamsungOne-700" panose="020B0803030303020204" pitchFamily="34" charset="0"/>
                        </a:rPr>
                        <a:t>HashContent</a:t>
                      </a:r>
                      <a:endParaRPr lang="en-US" altLang="ko-KR" sz="16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vi-VN" altLang="ko-KR" sz="1400" b="0" dirty="0">
                          <a:latin typeface="SamsungOne-400" panose="020B0503030303020204" pitchFamily="34" charset="0"/>
                          <a:ea typeface="SamsungOne-400" panose="020B0503030303020204" pitchFamily="34" charset="0"/>
                        </a:rPr>
                        <a:t>Thực hiện chức năng băm đối với nội dung của FlowFile và thêm giá trị băm dưới dạng Thuộc tính</a:t>
                      </a:r>
                      <a:endParaRPr lang="en-US" altLang="ko-KR" sz="1400" b="0" dirty="0">
                        <a:latin typeface="SamsungOne-400" panose="020B0503030303020204" pitchFamily="34" charset="0"/>
                        <a:ea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106391503"/>
                  </a:ext>
                </a:extLst>
              </a:tr>
              <a:tr h="576000">
                <a:tc>
                  <a:txBody>
                    <a:bodyPr/>
                    <a:lstStyle/>
                    <a:p>
                      <a:pPr marL="0" marR="0" indent="0" algn="ctr" defTabSz="914400" rtl="0" eaLnBrk="1" fontAlgn="base" latinLnBrk="1" hangingPunct="1">
                        <a:lnSpc>
                          <a:spcPct val="100000"/>
                        </a:lnSpc>
                        <a:spcBef>
                          <a:spcPts val="0"/>
                        </a:spcBef>
                        <a:spcAft>
                          <a:spcPts val="0"/>
                        </a:spcAft>
                      </a:pPr>
                      <a:r>
                        <a:rPr lang="en-US" altLang="ko-KR" sz="1600" b="0" dirty="0">
                          <a:latin typeface="SamsungOne-700" panose="020B0803030303020204" pitchFamily="34" charset="0"/>
                          <a:ea typeface="SamsungOne-700" panose="020B0803030303020204" pitchFamily="34" charset="0"/>
                        </a:rPr>
                        <a:t>IdentifyMimeType</a:t>
                      </a:r>
                      <a:endParaRPr lang="en-US" altLang="ko-KR" sz="16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vi-VN" altLang="ko-KR" sz="1400" b="0" dirty="0">
                          <a:latin typeface="SamsungOne-400" panose="020B0503030303020204" pitchFamily="34" charset="0"/>
                          <a:ea typeface="SamsungOne-400" panose="020B0503030303020204" pitchFamily="34" charset="0"/>
                        </a:rPr>
                        <a:t>Đánh giá nội dung của FlowFile và phát hiện các loại MIME, chẳng hạn như hình ảnh, tài liệu xử lý văn bản, văn bản và định dạng nén</a:t>
                      </a:r>
                      <a:endParaRPr lang="en-US" altLang="ko-KR" sz="1400" b="0" dirty="0">
                        <a:latin typeface="SamsungOne-400" panose="020B0503030303020204" pitchFamily="34" charset="0"/>
                        <a:ea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673840122"/>
                  </a:ext>
                </a:extLst>
              </a:tr>
              <a:tr h="756000">
                <a:tc>
                  <a:txBody>
                    <a:bodyPr/>
                    <a:lstStyle/>
                    <a:p>
                      <a:pPr marL="0" marR="0" indent="0" algn="ctr" defTabSz="914400" rtl="0" eaLnBrk="1" fontAlgn="base" latinLnBrk="1" hangingPunct="1">
                        <a:lnSpc>
                          <a:spcPct val="100000"/>
                        </a:lnSpc>
                        <a:spcBef>
                          <a:spcPts val="0"/>
                        </a:spcBef>
                        <a:spcAft>
                          <a:spcPts val="0"/>
                        </a:spcAft>
                      </a:pPr>
                      <a:r>
                        <a:rPr lang="en-US" altLang="ko-KR" sz="1600" b="0" dirty="0">
                          <a:latin typeface="SamsungOne-700" panose="020B0803030303020204" pitchFamily="34" charset="0"/>
                          <a:ea typeface="SamsungOne-700" panose="020B0803030303020204" pitchFamily="34" charset="0"/>
                        </a:rPr>
                        <a:t>UpdateAttribute</a:t>
                      </a:r>
                      <a:endParaRPr lang="en-US" altLang="ko-KR" sz="16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vi-VN" altLang="ko-KR" sz="1400" b="0" dirty="0">
                          <a:latin typeface="SamsungOne-400" panose="020B0503030303020204" pitchFamily="34" charset="0"/>
                          <a:ea typeface="SamsungOne-400" panose="020B0503030303020204" pitchFamily="34" charset="0"/>
                        </a:rPr>
                        <a:t>Thêm hoặc cập nhật bất kỳ số lượng Thuộc tính do người dùng xác định vào FlowFile. Các thuộc tính có thể là giá trị tĩnh, giá trị động hoặc thậm chí được thêm hoặc cập nhật có điều kiện dựa trên quy tắc do người dùng xác định</a:t>
                      </a:r>
                      <a:endParaRPr lang="en-US" altLang="ko-KR" sz="1400" b="0" dirty="0">
                        <a:latin typeface="SamsungOne-400" panose="020B0503030303020204" pitchFamily="34" charset="0"/>
                        <a:ea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751734471"/>
                  </a:ext>
                </a:extLst>
              </a:tr>
              <a:tr h="756000">
                <a:tc>
                  <a:txBody>
                    <a:bodyPr/>
                    <a:lstStyle/>
                    <a:p>
                      <a:pPr marL="0" marR="0" indent="0" algn="ctr" defTabSz="914400" rtl="0" eaLnBrk="1" fontAlgn="base" latinLnBrk="1" hangingPunct="1">
                        <a:lnSpc>
                          <a:spcPct val="100000"/>
                        </a:lnSpc>
                        <a:spcBef>
                          <a:spcPts val="0"/>
                        </a:spcBef>
                        <a:spcAft>
                          <a:spcPts val="0"/>
                        </a:spcAft>
                      </a:pPr>
                      <a:r>
                        <a:rPr lang="en-US" altLang="ko-KR" sz="1600" b="0" dirty="0">
                          <a:latin typeface="SamsungOne-700" panose="020B0803030303020204" pitchFamily="34" charset="0"/>
                          <a:ea typeface="SamsungOne-700" panose="020B0803030303020204" pitchFamily="34" charset="0"/>
                        </a:rPr>
                        <a:t>ExtractText</a:t>
                      </a:r>
                      <a:endParaRPr lang="ko-KR" altLang="en-US" sz="16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vi-VN" altLang="ko-KR" sz="1400" b="0" dirty="0">
                          <a:latin typeface="SamsungOne-400" panose="020B0503030303020204" pitchFamily="34" charset="0"/>
                          <a:ea typeface="SamsungOne-400" panose="020B0503030303020204" pitchFamily="34" charset="0"/>
                        </a:rPr>
                        <a:t>Người dùng cung cấp một hoặc nhiều Biểu thức chính quy sau đó được đánh giá dựa trên nội dung văn bản của FlowFile và các giá trị được trích xuất sau đó sẽ được thêm dưới dạng Thuộc tính do người dùng đặt tên</a:t>
                      </a:r>
                      <a:endParaRPr lang="en-US" altLang="ko-KR" sz="1400" b="0" dirty="0">
                        <a:latin typeface="SamsungOne-400" panose="020B0503030303020204" pitchFamily="34" charset="0"/>
                        <a:ea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54645070"/>
                  </a:ext>
                </a:extLst>
              </a:tr>
            </a:tbl>
          </a:graphicData>
        </a:graphic>
      </p:graphicFrame>
      <p:sp>
        <p:nvSpPr>
          <p:cNvPr id="10" name="텍스트 개체 틀 7">
            <a:extLst>
              <a:ext uri="{FF2B5EF4-FFF2-40B4-BE49-F238E27FC236}">
                <a16:creationId xmlns:a16="http://schemas.microsoft.com/office/drawing/2014/main" id="{6C98E0AB-F0A9-41F8-BAB9-34793F57C15E}"/>
              </a:ext>
            </a:extLst>
          </p:cNvPr>
          <p:cNvSpPr txBox="1">
            <a:spLocks/>
          </p:cNvSpPr>
          <p:nvPr/>
        </p:nvSpPr>
        <p:spPr>
          <a:xfrm>
            <a:off x="449011" y="2233768"/>
            <a:ext cx="8796528" cy="391941"/>
          </a:xfrm>
          <a:prstGeom prst="rect">
            <a:avLst/>
          </a:prstGeom>
        </p:spPr>
        <p:txBody>
          <a:bodyPr/>
          <a:lstStyle>
            <a:lvl1pPr marL="177800" indent="-177800" algn="l" defTabSz="844083" rtl="0" eaLnBrk="1" latinLnBrk="1" hangingPunct="1">
              <a:lnSpc>
                <a:spcPts val="1800"/>
              </a:lnSpc>
              <a:spcBef>
                <a:spcPts val="923"/>
              </a:spcBef>
              <a:buFontTx/>
              <a:buBlip>
                <a:blip r:embed="rId3"/>
              </a:buBlip>
              <a:defRPr kumimoji="1" lang="en-US" altLang="ko-KR" sz="1400" kern="1200" smtClean="0">
                <a:solidFill>
                  <a:prstClr val="black">
                    <a:lumMod val="85000"/>
                    <a:lumOff val="15000"/>
                  </a:prstClr>
                </a:solidFill>
                <a:latin typeface="SamsungOne-400" panose="020B0503030303020204"/>
                <a:ea typeface="SamsungOne-400" panose="020B0503030303020204"/>
                <a:cs typeface="+mn-cs"/>
              </a:defRPr>
            </a:lvl1pPr>
            <a:lvl2pPr marL="360363" indent="-182563" algn="l" defTabSz="844083" rtl="0" eaLnBrk="1" latinLnBrk="1" hangingPunct="1">
              <a:lnSpc>
                <a:spcPts val="1800"/>
              </a:lnSpc>
              <a:spcBef>
                <a:spcPts val="462"/>
              </a:spcBef>
              <a:buSzPct val="80000"/>
              <a:buFontTx/>
              <a:buBlip>
                <a:blip r:embed="rId4"/>
              </a:buBlip>
              <a:tabLst>
                <a:tab pos="447675" algn="l"/>
              </a:tabLst>
              <a:defRPr lang="en-US" altLang="ko-KR" sz="1300" kern="1200" dirty="0" smtClean="0">
                <a:solidFill>
                  <a:prstClr val="black">
                    <a:lumMod val="85000"/>
                    <a:lumOff val="15000"/>
                  </a:prstClr>
                </a:solidFill>
                <a:latin typeface="SamsungOne-400" panose="020B0503030303020204"/>
                <a:ea typeface="SamsungOne-400" panose="020B0503030303020204"/>
                <a:cs typeface="+mn-cs"/>
              </a:defRPr>
            </a:lvl2pPr>
            <a:lvl3pPr marL="1055103" indent="-211021" algn="l" defTabSz="844083" rtl="0" eaLnBrk="1" latinLnBrk="1" hangingPunct="1">
              <a:lnSpc>
                <a:spcPct val="90000"/>
              </a:lnSpc>
              <a:spcBef>
                <a:spcPts val="462"/>
              </a:spcBef>
              <a:buFont typeface="Arial" panose="020B0604020202020204" pitchFamily="34" charset="0"/>
              <a:buChar char="•"/>
              <a:defRPr sz="1846" kern="1200">
                <a:solidFill>
                  <a:schemeClr val="tx1"/>
                </a:solidFill>
                <a:latin typeface="+mn-lt"/>
                <a:ea typeface="+mn-ea"/>
                <a:cs typeface="+mn-cs"/>
              </a:defRPr>
            </a:lvl3pPr>
            <a:lvl4pPr marL="1477145"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4pPr>
            <a:lvl5pPr marL="1899186"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5pPr>
            <a:lvl6pPr marL="2321227"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6pPr>
            <a:lvl7pPr marL="2743269"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7pPr>
            <a:lvl8pPr marL="3165310"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8pPr>
            <a:lvl9pPr marL="3587351"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9pPr>
          </a:lstStyle>
          <a:p>
            <a:pPr fontAlgn="auto">
              <a:spcAft>
                <a:spcPts val="0"/>
              </a:spcAft>
            </a:pPr>
            <a:endParaRPr lang="en-US" altLang="ko-KR" dirty="0">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9075982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4754C-1B78-FB48-97CF-31FB8D9ACA87}"/>
              </a:ext>
            </a:extLst>
          </p:cNvPr>
          <p:cNvSpPr>
            <a:spLocks noGrp="1"/>
          </p:cNvSpPr>
          <p:nvPr>
            <p:ph type="body" sz="quarter" idx="10"/>
          </p:nvPr>
        </p:nvSpPr>
        <p:spPr/>
        <p:txBody>
          <a:bodyPr/>
          <a:lstStyle/>
          <a:p>
            <a:r>
              <a:rPr lang="en-US" altLang="ko-KR" dirty="0"/>
              <a:t>3.3. </a:t>
            </a:r>
            <a:r>
              <a:rPr lang="en-US" altLang="ko-KR" dirty="0" err="1"/>
              <a:t>Bộ</a:t>
            </a:r>
            <a:r>
              <a:rPr lang="en-US" altLang="ko-KR" dirty="0"/>
              <a:t> </a:t>
            </a:r>
            <a:r>
              <a:rPr lang="en-US" altLang="ko-KR" dirty="0" err="1"/>
              <a:t>xử</a:t>
            </a:r>
            <a:r>
              <a:rPr lang="en-US" altLang="ko-KR" dirty="0"/>
              <a:t> </a:t>
            </a:r>
            <a:r>
              <a:rPr lang="en-US" altLang="ko-KR" dirty="0" err="1"/>
              <a:t>lý</a:t>
            </a:r>
            <a:r>
              <a:rPr lang="en-US" altLang="ko-KR" dirty="0"/>
              <a:t> Apache </a:t>
            </a:r>
            <a:r>
              <a:rPr lang="en-US" altLang="ko-KR" dirty="0" err="1"/>
              <a:t>NiFi</a:t>
            </a:r>
            <a:endParaRPr lang="en-KR" dirty="0"/>
          </a:p>
        </p:txBody>
      </p:sp>
      <p:sp>
        <p:nvSpPr>
          <p:cNvPr id="3" name="Text Placeholder 2">
            <a:extLst>
              <a:ext uri="{FF2B5EF4-FFF2-40B4-BE49-F238E27FC236}">
                <a16:creationId xmlns:a16="http://schemas.microsoft.com/office/drawing/2014/main" id="{9F28DCFF-FECB-584B-8076-09DE94335196}"/>
              </a:ext>
            </a:extLst>
          </p:cNvPr>
          <p:cNvSpPr>
            <a:spLocks noGrp="1"/>
          </p:cNvSpPr>
          <p:nvPr>
            <p:ph type="body" sz="quarter" idx="11"/>
          </p:nvPr>
        </p:nvSpPr>
        <p:spPr/>
        <p:txBody>
          <a:bodyPr/>
          <a:lstStyle/>
          <a:p>
            <a:r>
              <a:rPr lang="vi-VN" dirty="0"/>
              <a:t>Tương tác hệ thống</a:t>
            </a:r>
            <a:endParaRPr lang="en-KR" dirty="0"/>
          </a:p>
        </p:txBody>
      </p:sp>
      <p:sp>
        <p:nvSpPr>
          <p:cNvPr id="4" name="Text Placeholder 3">
            <a:extLst>
              <a:ext uri="{FF2B5EF4-FFF2-40B4-BE49-F238E27FC236}">
                <a16:creationId xmlns:a16="http://schemas.microsoft.com/office/drawing/2014/main" id="{7EE95470-7773-644D-AB90-79D2629CA14F}"/>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p:txBody>
      </p:sp>
      <p:sp>
        <p:nvSpPr>
          <p:cNvPr id="7" name="텍스트 개체 틀 6">
            <a:extLst>
              <a:ext uri="{FF2B5EF4-FFF2-40B4-BE49-F238E27FC236}">
                <a16:creationId xmlns:a16="http://schemas.microsoft.com/office/drawing/2014/main" id="{F421E608-C344-4867-8FF6-04544C1506EE}"/>
              </a:ext>
            </a:extLst>
          </p:cNvPr>
          <p:cNvSpPr>
            <a:spLocks noGrp="1"/>
          </p:cNvSpPr>
          <p:nvPr>
            <p:ph type="body" sz="quarter" idx="15"/>
          </p:nvPr>
        </p:nvSpPr>
        <p:spPr/>
        <p:txBody>
          <a:bodyPr/>
          <a:lstStyle/>
          <a:p>
            <a:r>
              <a:rPr lang="vi-VN" altLang="ko-KR" dirty="0"/>
              <a:t>Bộ xử lý cho tương tác hệ thống</a:t>
            </a:r>
            <a:endParaRPr lang="en-US" altLang="ko-KR" dirty="0"/>
          </a:p>
        </p:txBody>
      </p:sp>
      <p:graphicFrame>
        <p:nvGraphicFramePr>
          <p:cNvPr id="9" name="표 8">
            <a:extLst>
              <a:ext uri="{FF2B5EF4-FFF2-40B4-BE49-F238E27FC236}">
                <a16:creationId xmlns:a16="http://schemas.microsoft.com/office/drawing/2014/main" id="{DD49A20D-0CB2-43D9-BDA3-26D7D7859328}"/>
              </a:ext>
            </a:extLst>
          </p:cNvPr>
          <p:cNvGraphicFramePr>
            <a:graphicFrameLocks noGrp="1"/>
          </p:cNvGraphicFramePr>
          <p:nvPr>
            <p:extLst>
              <p:ext uri="{D42A27DB-BD31-4B8C-83A1-F6EECF244321}">
                <p14:modId xmlns:p14="http://schemas.microsoft.com/office/powerpoint/2010/main" val="484959292"/>
              </p:ext>
            </p:extLst>
          </p:nvPr>
        </p:nvGraphicFramePr>
        <p:xfrm>
          <a:off x="522232" y="2530422"/>
          <a:ext cx="8820000" cy="2124000"/>
        </p:xfrm>
        <a:graphic>
          <a:graphicData uri="http://schemas.openxmlformats.org/drawingml/2006/table">
            <a:tbl>
              <a:tblPr firstRow="1" bandRow="1">
                <a:tableStyleId>{5940675A-B579-460E-94D1-54222C63F5DA}</a:tableStyleId>
              </a:tblPr>
              <a:tblGrid>
                <a:gridCol w="2628000">
                  <a:extLst>
                    <a:ext uri="{9D8B030D-6E8A-4147-A177-3AD203B41FA5}">
                      <a16:colId xmlns:a16="http://schemas.microsoft.com/office/drawing/2014/main" val="3750369147"/>
                    </a:ext>
                  </a:extLst>
                </a:gridCol>
                <a:gridCol w="6192000">
                  <a:extLst>
                    <a:ext uri="{9D8B030D-6E8A-4147-A177-3AD203B41FA5}">
                      <a16:colId xmlns:a16="http://schemas.microsoft.com/office/drawing/2014/main" val="278222135"/>
                    </a:ext>
                  </a:extLst>
                </a:gridCol>
              </a:tblGrid>
              <a:tr h="468000">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600" b="0"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Bộ</a:t>
                      </a:r>
                      <a:r>
                        <a:rPr lang="en-US" altLang="ko-KR" sz="1600" b="0" kern="1200" baseline="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600" b="0" kern="1200" baseline="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xử</a:t>
                      </a:r>
                      <a:r>
                        <a:rPr lang="en-US" altLang="ko-KR" sz="1600" b="0" kern="1200" baseline="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600" b="0" kern="1200" baseline="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lý</a:t>
                      </a:r>
                      <a:endParaRPr lang="en-US" altLang="ko-KR" sz="16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600" b="0"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Mô</a:t>
                      </a:r>
                      <a:r>
                        <a:rPr lang="en-US" altLang="ko-KR" sz="1600" b="0" kern="1200" baseline="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600" b="0" kern="1200" baseline="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tả</a:t>
                      </a:r>
                      <a:endParaRPr lang="en-US" altLang="ko-KR" sz="16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32613760"/>
                  </a:ext>
                </a:extLst>
              </a:tr>
              <a:tr h="756000">
                <a:tc>
                  <a:txBody>
                    <a:bodyPr/>
                    <a:lstStyle/>
                    <a:p>
                      <a:pPr marL="0" marR="0" indent="0" algn="ctr" defTabSz="914400" rtl="0" eaLnBrk="1" fontAlgn="base" latinLnBrk="1" hangingPunct="1">
                        <a:lnSpc>
                          <a:spcPct val="100000"/>
                        </a:lnSpc>
                        <a:spcBef>
                          <a:spcPts val="0"/>
                        </a:spcBef>
                        <a:spcAft>
                          <a:spcPts val="0"/>
                        </a:spcAft>
                      </a:pPr>
                      <a:r>
                        <a:rPr lang="en-US" altLang="ko-KR" sz="1600" b="0" dirty="0">
                          <a:latin typeface="SamsungOne-700" panose="020B0803030303020204" pitchFamily="34" charset="0"/>
                          <a:ea typeface="SamsungOne-700" panose="020B0803030303020204" pitchFamily="34" charset="0"/>
                        </a:rPr>
                        <a:t>ExecuteProcess</a:t>
                      </a:r>
                      <a:endParaRPr lang="ko-KR" altLang="en-US" sz="16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vi-VN" altLang="ko-KR" sz="1400" b="0" dirty="0">
                          <a:latin typeface="SamsungOne-400" panose="020B0503030303020204" pitchFamily="34" charset="0"/>
                          <a:ea typeface="SamsungOne-400" panose="020B0503030303020204" pitchFamily="34" charset="0"/>
                        </a:rPr>
                        <a:t>Chạy lệnh Hệ điều hành do người dùng xác định. StdOut của lệnh trở thành nội dung của FlowFile gửi đi</a:t>
                      </a:r>
                      <a:endParaRPr lang="en-US" altLang="ko-KR" sz="1400" b="0" dirty="0">
                        <a:latin typeface="SamsungOne-400" panose="020B0503030303020204" pitchFamily="34" charset="0"/>
                        <a:ea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654325084"/>
                  </a:ext>
                </a:extLst>
              </a:tr>
              <a:tr h="900000">
                <a:tc>
                  <a:txBody>
                    <a:bodyPr/>
                    <a:lstStyle/>
                    <a:p>
                      <a:pPr marL="0" marR="0" indent="0" algn="ctr" defTabSz="914400" rtl="0" eaLnBrk="1" fontAlgn="base" latinLnBrk="1" hangingPunct="1">
                        <a:lnSpc>
                          <a:spcPct val="100000"/>
                        </a:lnSpc>
                        <a:spcBef>
                          <a:spcPts val="0"/>
                        </a:spcBef>
                        <a:spcAft>
                          <a:spcPts val="0"/>
                        </a:spcAft>
                      </a:pPr>
                      <a:r>
                        <a:rPr lang="en-US" altLang="ko-KR" sz="1600" b="0" dirty="0">
                          <a:latin typeface="SamsungOne-700" panose="020B0803030303020204" pitchFamily="34" charset="0"/>
                          <a:ea typeface="SamsungOne-700" panose="020B0803030303020204" pitchFamily="34" charset="0"/>
                        </a:rPr>
                        <a:t>ExecuteStreamCommand</a:t>
                      </a:r>
                      <a:endParaRPr lang="en-US" altLang="ko-KR" sz="16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vi-VN" altLang="ko-KR" sz="1400" b="0" dirty="0">
                          <a:latin typeface="SamsungOne-400" panose="020B0503030303020204" pitchFamily="34" charset="0"/>
                          <a:ea typeface="SamsungOne-400" panose="020B0503030303020204" pitchFamily="34" charset="0"/>
                        </a:rPr>
                        <a:t>Chạy lệnh Hệ điều hành do người dùng xác định. Nội dung của FlowFile đến được tùy chọn truyền trực tuyến đến StdIn của quy trình. StdOut trở thành nội dung của FlowFile gửi đi.</a:t>
                      </a:r>
                      <a:endParaRPr lang="en-KR" altLang="ko-KR" sz="1400" b="0" dirty="0">
                        <a:latin typeface="SamsungOne-400" panose="020B0503030303020204" pitchFamily="34" charset="0"/>
                        <a:ea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106391503"/>
                  </a:ext>
                </a:extLst>
              </a:tr>
            </a:tbl>
          </a:graphicData>
        </a:graphic>
      </p:graphicFrame>
      <p:sp>
        <p:nvSpPr>
          <p:cNvPr id="10" name="텍스트 개체 틀 7">
            <a:extLst>
              <a:ext uri="{FF2B5EF4-FFF2-40B4-BE49-F238E27FC236}">
                <a16:creationId xmlns:a16="http://schemas.microsoft.com/office/drawing/2014/main" id="{37CF01A5-C4E7-4D7F-932F-EBA8BDA974B6}"/>
              </a:ext>
            </a:extLst>
          </p:cNvPr>
          <p:cNvSpPr txBox="1">
            <a:spLocks/>
          </p:cNvSpPr>
          <p:nvPr/>
        </p:nvSpPr>
        <p:spPr>
          <a:xfrm>
            <a:off x="449011" y="2233768"/>
            <a:ext cx="8796528" cy="391941"/>
          </a:xfrm>
          <a:prstGeom prst="rect">
            <a:avLst/>
          </a:prstGeom>
        </p:spPr>
        <p:txBody>
          <a:bodyPr/>
          <a:lstStyle>
            <a:lvl1pPr marL="177800" indent="-177800" algn="l" defTabSz="844083" rtl="0" eaLnBrk="1" latinLnBrk="1" hangingPunct="1">
              <a:lnSpc>
                <a:spcPts val="1800"/>
              </a:lnSpc>
              <a:spcBef>
                <a:spcPts val="923"/>
              </a:spcBef>
              <a:buFontTx/>
              <a:buBlip>
                <a:blip r:embed="rId3"/>
              </a:buBlip>
              <a:defRPr kumimoji="1" lang="en-US" altLang="ko-KR" sz="1400" kern="1200" smtClean="0">
                <a:solidFill>
                  <a:prstClr val="black">
                    <a:lumMod val="85000"/>
                    <a:lumOff val="15000"/>
                  </a:prstClr>
                </a:solidFill>
                <a:latin typeface="SamsungOne-400" panose="020B0503030303020204"/>
                <a:ea typeface="SamsungOne-400" panose="020B0503030303020204"/>
                <a:cs typeface="+mn-cs"/>
              </a:defRPr>
            </a:lvl1pPr>
            <a:lvl2pPr marL="360363" indent="-182563" algn="l" defTabSz="844083" rtl="0" eaLnBrk="1" latinLnBrk="1" hangingPunct="1">
              <a:lnSpc>
                <a:spcPts val="1800"/>
              </a:lnSpc>
              <a:spcBef>
                <a:spcPts val="462"/>
              </a:spcBef>
              <a:buSzPct val="80000"/>
              <a:buFontTx/>
              <a:buBlip>
                <a:blip r:embed="rId4"/>
              </a:buBlip>
              <a:tabLst>
                <a:tab pos="447675" algn="l"/>
              </a:tabLst>
              <a:defRPr lang="en-US" altLang="ko-KR" sz="1300" kern="1200" dirty="0" smtClean="0">
                <a:solidFill>
                  <a:prstClr val="black">
                    <a:lumMod val="85000"/>
                    <a:lumOff val="15000"/>
                  </a:prstClr>
                </a:solidFill>
                <a:latin typeface="SamsungOne-400" panose="020B0503030303020204"/>
                <a:ea typeface="SamsungOne-400" panose="020B0503030303020204"/>
                <a:cs typeface="+mn-cs"/>
              </a:defRPr>
            </a:lvl2pPr>
            <a:lvl3pPr marL="1055103" indent="-211021" algn="l" defTabSz="844083" rtl="0" eaLnBrk="1" latinLnBrk="1" hangingPunct="1">
              <a:lnSpc>
                <a:spcPct val="90000"/>
              </a:lnSpc>
              <a:spcBef>
                <a:spcPts val="462"/>
              </a:spcBef>
              <a:buFont typeface="Arial" panose="020B0604020202020204" pitchFamily="34" charset="0"/>
              <a:buChar char="•"/>
              <a:defRPr sz="1846" kern="1200">
                <a:solidFill>
                  <a:schemeClr val="tx1"/>
                </a:solidFill>
                <a:latin typeface="+mn-lt"/>
                <a:ea typeface="+mn-ea"/>
                <a:cs typeface="+mn-cs"/>
              </a:defRPr>
            </a:lvl3pPr>
            <a:lvl4pPr marL="1477145"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4pPr>
            <a:lvl5pPr marL="1899186"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5pPr>
            <a:lvl6pPr marL="2321227"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6pPr>
            <a:lvl7pPr marL="2743269"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7pPr>
            <a:lvl8pPr marL="3165310"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8pPr>
            <a:lvl9pPr marL="3587351"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9pPr>
          </a:lstStyle>
          <a:p>
            <a:pPr fontAlgn="auto">
              <a:spcAft>
                <a:spcPts val="0"/>
              </a:spcAft>
            </a:pPr>
            <a:endParaRPr lang="en-US" altLang="ko-KR" dirty="0">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2427104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4754C-1B78-FB48-97CF-31FB8D9ACA87}"/>
              </a:ext>
            </a:extLst>
          </p:cNvPr>
          <p:cNvSpPr>
            <a:spLocks noGrp="1"/>
          </p:cNvSpPr>
          <p:nvPr>
            <p:ph type="body" sz="quarter" idx="10"/>
          </p:nvPr>
        </p:nvSpPr>
        <p:spPr/>
        <p:txBody>
          <a:bodyPr/>
          <a:lstStyle/>
          <a:p>
            <a:r>
              <a:rPr lang="en-US" altLang="ko-KR" dirty="0"/>
              <a:t>3.3. </a:t>
            </a:r>
            <a:r>
              <a:rPr lang="en-US" altLang="ko-KR" dirty="0" err="1"/>
              <a:t>Bộ</a:t>
            </a:r>
            <a:r>
              <a:rPr lang="en-US" altLang="ko-KR" dirty="0"/>
              <a:t> </a:t>
            </a:r>
            <a:r>
              <a:rPr lang="en-US" altLang="ko-KR" dirty="0" err="1"/>
              <a:t>xử</a:t>
            </a:r>
            <a:r>
              <a:rPr lang="en-US" altLang="ko-KR" dirty="0"/>
              <a:t> </a:t>
            </a:r>
            <a:r>
              <a:rPr lang="en-US" altLang="ko-KR" dirty="0" err="1"/>
              <a:t>lý</a:t>
            </a:r>
            <a:r>
              <a:rPr lang="en-US" altLang="ko-KR" dirty="0"/>
              <a:t> Apache </a:t>
            </a:r>
            <a:r>
              <a:rPr lang="en-US" altLang="ko-KR" dirty="0" err="1"/>
              <a:t>NiFi</a:t>
            </a:r>
            <a:endParaRPr lang="en-KR" dirty="0"/>
          </a:p>
        </p:txBody>
      </p:sp>
      <p:sp>
        <p:nvSpPr>
          <p:cNvPr id="3" name="Text Placeholder 2">
            <a:extLst>
              <a:ext uri="{FF2B5EF4-FFF2-40B4-BE49-F238E27FC236}">
                <a16:creationId xmlns:a16="http://schemas.microsoft.com/office/drawing/2014/main" id="{9F28DCFF-FECB-584B-8076-09DE94335196}"/>
              </a:ext>
            </a:extLst>
          </p:cNvPr>
          <p:cNvSpPr>
            <a:spLocks noGrp="1"/>
          </p:cNvSpPr>
          <p:nvPr>
            <p:ph type="body" sz="quarter" idx="11"/>
          </p:nvPr>
        </p:nvSpPr>
        <p:spPr/>
        <p:txBody>
          <a:bodyPr/>
          <a:lstStyle/>
          <a:p>
            <a:r>
              <a:rPr lang="en-US" dirty="0" err="1"/>
              <a:t>Nhập</a:t>
            </a:r>
            <a:r>
              <a:rPr lang="en-US" dirty="0"/>
              <a:t> </a:t>
            </a:r>
            <a:r>
              <a:rPr lang="en-US" dirty="0" err="1"/>
              <a:t>dữ</a:t>
            </a:r>
            <a:r>
              <a:rPr lang="en-US" dirty="0"/>
              <a:t> </a:t>
            </a:r>
            <a:r>
              <a:rPr lang="en-US" dirty="0" err="1"/>
              <a:t>liệu</a:t>
            </a:r>
            <a:r>
              <a:rPr lang="en-US" dirty="0"/>
              <a:t> (1/3)</a:t>
            </a:r>
            <a:endParaRPr lang="en-KR" dirty="0"/>
          </a:p>
        </p:txBody>
      </p:sp>
      <p:sp>
        <p:nvSpPr>
          <p:cNvPr id="4" name="Text Placeholder 3">
            <a:extLst>
              <a:ext uri="{FF2B5EF4-FFF2-40B4-BE49-F238E27FC236}">
                <a16:creationId xmlns:a16="http://schemas.microsoft.com/office/drawing/2014/main" id="{7EE95470-7773-644D-AB90-79D2629CA14F}"/>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p:txBody>
      </p:sp>
      <p:sp>
        <p:nvSpPr>
          <p:cNvPr id="10" name="텍스트 개체 틀 9">
            <a:extLst>
              <a:ext uri="{FF2B5EF4-FFF2-40B4-BE49-F238E27FC236}">
                <a16:creationId xmlns:a16="http://schemas.microsoft.com/office/drawing/2014/main" id="{0A7A0F7B-053A-470C-98AA-422185038AF6}"/>
              </a:ext>
            </a:extLst>
          </p:cNvPr>
          <p:cNvSpPr>
            <a:spLocks noGrp="1"/>
          </p:cNvSpPr>
          <p:nvPr>
            <p:ph type="body" sz="quarter" idx="15"/>
          </p:nvPr>
        </p:nvSpPr>
        <p:spPr/>
        <p:txBody>
          <a:bodyPr/>
          <a:lstStyle/>
          <a:p>
            <a:r>
              <a:rPr lang="en-US" altLang="ko-KR" dirty="0" err="1"/>
              <a:t>Bộ</a:t>
            </a:r>
            <a:r>
              <a:rPr lang="en-US" altLang="ko-KR" dirty="0"/>
              <a:t> </a:t>
            </a:r>
            <a:r>
              <a:rPr lang="en-US" altLang="ko-KR" dirty="0" err="1"/>
              <a:t>xử</a:t>
            </a:r>
            <a:r>
              <a:rPr lang="en-US" altLang="ko-KR" dirty="0"/>
              <a:t> </a:t>
            </a:r>
            <a:r>
              <a:rPr lang="en-US" altLang="ko-KR" dirty="0" err="1"/>
              <a:t>lý</a:t>
            </a:r>
            <a:r>
              <a:rPr lang="en-US" altLang="ko-KR" dirty="0"/>
              <a:t> </a:t>
            </a:r>
            <a:r>
              <a:rPr lang="en-US" altLang="ko-KR" dirty="0" err="1"/>
              <a:t>để</a:t>
            </a:r>
            <a:r>
              <a:rPr lang="en-US" altLang="ko-KR" dirty="0"/>
              <a:t> </a:t>
            </a:r>
            <a:r>
              <a:rPr lang="en-US" altLang="ko-KR" dirty="0" err="1"/>
              <a:t>nhập</a:t>
            </a:r>
            <a:r>
              <a:rPr lang="en-US" altLang="ko-KR" dirty="0"/>
              <a:t> </a:t>
            </a:r>
            <a:r>
              <a:rPr lang="en-US" altLang="ko-KR" dirty="0" err="1"/>
              <a:t>dữ</a:t>
            </a:r>
            <a:r>
              <a:rPr lang="en-US" altLang="ko-KR" dirty="0"/>
              <a:t> </a:t>
            </a:r>
            <a:r>
              <a:rPr lang="en-US" altLang="ko-KR" dirty="0" err="1"/>
              <a:t>liệu</a:t>
            </a:r>
            <a:endParaRPr lang="en-US" altLang="ko-KR" dirty="0"/>
          </a:p>
        </p:txBody>
      </p:sp>
      <p:graphicFrame>
        <p:nvGraphicFramePr>
          <p:cNvPr id="7" name="표 6">
            <a:extLst>
              <a:ext uri="{FF2B5EF4-FFF2-40B4-BE49-F238E27FC236}">
                <a16:creationId xmlns:a16="http://schemas.microsoft.com/office/drawing/2014/main" id="{C9DFBF98-E52E-40E7-8634-05CA66431EF5}"/>
              </a:ext>
            </a:extLst>
          </p:cNvPr>
          <p:cNvGraphicFramePr>
            <a:graphicFrameLocks noGrp="1"/>
          </p:cNvGraphicFramePr>
          <p:nvPr>
            <p:extLst>
              <p:ext uri="{D42A27DB-BD31-4B8C-83A1-F6EECF244321}">
                <p14:modId xmlns:p14="http://schemas.microsoft.com/office/powerpoint/2010/main" val="2350503105"/>
              </p:ext>
            </p:extLst>
          </p:nvPr>
        </p:nvGraphicFramePr>
        <p:xfrm>
          <a:off x="522232" y="2528888"/>
          <a:ext cx="8820000" cy="3771329"/>
        </p:xfrm>
        <a:graphic>
          <a:graphicData uri="http://schemas.openxmlformats.org/drawingml/2006/table">
            <a:tbl>
              <a:tblPr firstRow="1" bandRow="1">
                <a:tableStyleId>{5940675A-B579-460E-94D1-54222C63F5DA}</a:tableStyleId>
              </a:tblPr>
              <a:tblGrid>
                <a:gridCol w="2628000">
                  <a:extLst>
                    <a:ext uri="{9D8B030D-6E8A-4147-A177-3AD203B41FA5}">
                      <a16:colId xmlns:a16="http://schemas.microsoft.com/office/drawing/2014/main" val="3750369147"/>
                    </a:ext>
                  </a:extLst>
                </a:gridCol>
                <a:gridCol w="6192000">
                  <a:extLst>
                    <a:ext uri="{9D8B030D-6E8A-4147-A177-3AD203B41FA5}">
                      <a16:colId xmlns:a16="http://schemas.microsoft.com/office/drawing/2014/main" val="278222135"/>
                    </a:ext>
                  </a:extLst>
                </a:gridCol>
              </a:tblGrid>
              <a:tr h="340447">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600" b="0"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Bộ</a:t>
                      </a:r>
                      <a:r>
                        <a:rPr lang="en-US" altLang="ko-KR" sz="16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600" b="0"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xử</a:t>
                      </a:r>
                      <a:r>
                        <a:rPr lang="en-US" altLang="ko-KR" sz="16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600" b="0"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lý</a:t>
                      </a:r>
                      <a:endParaRPr lang="en-US" altLang="ko-KR" sz="16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600" b="0"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Mô</a:t>
                      </a:r>
                      <a:r>
                        <a:rPr lang="en-US" altLang="ko-KR" sz="1600" b="0" kern="1200" baseline="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600" b="0" kern="1200" baseline="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tả</a:t>
                      </a:r>
                      <a:endParaRPr lang="en-US" altLang="ko-KR" sz="16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32613760"/>
                  </a:ext>
                </a:extLst>
              </a:tr>
              <a:tr h="526145">
                <a:tc>
                  <a:txBody>
                    <a:bodyPr/>
                    <a:lstStyle/>
                    <a:p>
                      <a:pPr marL="0" marR="0" indent="0" algn="ctr" defTabSz="914400" rtl="0" eaLnBrk="1" fontAlgn="base" latinLnBrk="1" hangingPunct="1">
                        <a:lnSpc>
                          <a:spcPct val="100000"/>
                        </a:lnSpc>
                        <a:spcBef>
                          <a:spcPts val="0"/>
                        </a:spcBef>
                        <a:spcAft>
                          <a:spcPts val="0"/>
                        </a:spcAft>
                      </a:pPr>
                      <a:r>
                        <a:rPr lang="en-US" altLang="ko-KR" sz="1600" b="0" dirty="0">
                          <a:latin typeface="SamsungOne-700" panose="020B0803030303020204" pitchFamily="34" charset="0"/>
                          <a:ea typeface="SamsungOne-700" panose="020B0803030303020204" pitchFamily="34" charset="0"/>
                        </a:rPr>
                        <a:t>GetFile</a:t>
                      </a:r>
                      <a:endParaRPr lang="ko-KR" altLang="en-US" sz="16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altLang="ko-KR" sz="1400" b="0" dirty="0" err="1">
                          <a:latin typeface="SamsungOne-400" panose="020B0503030303020204" pitchFamily="34" charset="0"/>
                          <a:ea typeface="SamsungOne-400" panose="020B0503030303020204" pitchFamily="34" charset="0"/>
                        </a:rPr>
                        <a:t>Truyền</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nội</a:t>
                      </a:r>
                      <a:r>
                        <a:rPr lang="en-US" altLang="ko-KR" sz="1400" b="0" dirty="0">
                          <a:latin typeface="SamsungOne-400" panose="020B0503030303020204" pitchFamily="34" charset="0"/>
                          <a:ea typeface="SamsungOne-400" panose="020B0503030303020204" pitchFamily="34" charset="0"/>
                        </a:rPr>
                        <a:t> dung </a:t>
                      </a:r>
                      <a:r>
                        <a:rPr lang="en-US" altLang="ko-KR" sz="1400" b="0" dirty="0" err="1">
                          <a:latin typeface="SamsungOne-400" panose="020B0503030303020204" pitchFamily="34" charset="0"/>
                          <a:ea typeface="SamsungOne-400" panose="020B0503030303020204" pitchFamily="34" charset="0"/>
                        </a:rPr>
                        <a:t>của</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tệp</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từ</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đĩa</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cục</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bộ</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vào</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NiFi</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và</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sau</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đó</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xóa</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tệp</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gốc</a:t>
                      </a:r>
                      <a:endParaRPr lang="en-US" altLang="ko-KR" sz="1400" b="0" dirty="0">
                        <a:latin typeface="SamsungOne-400" panose="020B0503030303020204" pitchFamily="34" charset="0"/>
                        <a:ea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654325084"/>
                  </a:ext>
                </a:extLst>
              </a:tr>
              <a:tr h="526145">
                <a:tc>
                  <a:txBody>
                    <a:bodyPr/>
                    <a:lstStyle/>
                    <a:p>
                      <a:pPr marL="0" marR="0" indent="0" algn="ctr" defTabSz="914400" rtl="0" eaLnBrk="1" fontAlgn="base" latinLnBrk="1" hangingPunct="1">
                        <a:lnSpc>
                          <a:spcPct val="100000"/>
                        </a:lnSpc>
                        <a:spcBef>
                          <a:spcPts val="0"/>
                        </a:spcBef>
                        <a:spcAft>
                          <a:spcPts val="0"/>
                        </a:spcAft>
                      </a:pPr>
                      <a:r>
                        <a:rPr lang="en-US" altLang="ko-KR" sz="1600" b="0" dirty="0">
                          <a:latin typeface="SamsungOne-700" panose="020B0803030303020204" pitchFamily="34" charset="0"/>
                          <a:ea typeface="SamsungOne-700" panose="020B0803030303020204" pitchFamily="34" charset="0"/>
                        </a:rPr>
                        <a:t>GetFTP</a:t>
                      </a:r>
                      <a:endParaRPr lang="en-US" altLang="ko-KR" sz="16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altLang="ko-KR" sz="1400" b="0" dirty="0" err="1">
                          <a:latin typeface="SamsungOne-400" panose="020B0503030303020204" pitchFamily="34" charset="0"/>
                          <a:ea typeface="SamsungOne-400" panose="020B0503030303020204" pitchFamily="34" charset="0"/>
                        </a:rPr>
                        <a:t>Tải</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xuống</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nội</a:t>
                      </a:r>
                      <a:r>
                        <a:rPr lang="en-US" altLang="ko-KR" sz="1400" b="0" dirty="0">
                          <a:latin typeface="SamsungOne-400" panose="020B0503030303020204" pitchFamily="34" charset="0"/>
                          <a:ea typeface="SamsungOne-400" panose="020B0503030303020204" pitchFamily="34" charset="0"/>
                        </a:rPr>
                        <a:t> dung </a:t>
                      </a:r>
                      <a:r>
                        <a:rPr lang="en-US" altLang="ko-KR" sz="1400" b="0" dirty="0" err="1">
                          <a:latin typeface="SamsungOne-400" panose="020B0503030303020204" pitchFamily="34" charset="0"/>
                          <a:ea typeface="SamsungOne-400" panose="020B0503030303020204" pitchFamily="34" charset="0"/>
                        </a:rPr>
                        <a:t>của</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tệp</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từ</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xa</a:t>
                      </a:r>
                      <a:r>
                        <a:rPr lang="en-US" altLang="ko-KR" sz="1400" b="0" dirty="0">
                          <a:latin typeface="SamsungOne-400" panose="020B0503030303020204" pitchFamily="34" charset="0"/>
                          <a:ea typeface="SamsungOne-400" panose="020B0503030303020204" pitchFamily="34" charset="0"/>
                        </a:rPr>
                        <a:t> qua FTP </a:t>
                      </a:r>
                      <a:r>
                        <a:rPr lang="en-US" altLang="ko-KR" sz="1400" b="0" dirty="0" err="1">
                          <a:latin typeface="SamsungOne-400" panose="020B0503030303020204" pitchFamily="34" charset="0"/>
                          <a:ea typeface="SamsungOne-400" panose="020B0503030303020204" pitchFamily="34" charset="0"/>
                        </a:rPr>
                        <a:t>vào</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NiFi</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và</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sau</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đó</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xóa</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tệp</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gốc</a:t>
                      </a:r>
                      <a:endParaRPr lang="en-US" altLang="ko-KR" sz="1400" b="0" dirty="0">
                        <a:latin typeface="SamsungOne-400" panose="020B0503030303020204" pitchFamily="34" charset="0"/>
                        <a:ea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90528898"/>
                  </a:ext>
                </a:extLst>
              </a:tr>
              <a:tr h="340447">
                <a:tc>
                  <a:txBody>
                    <a:bodyPr/>
                    <a:lstStyle/>
                    <a:p>
                      <a:pPr marL="0" marR="0" indent="0" algn="ctr" defTabSz="914400" rtl="0" eaLnBrk="1" fontAlgn="base" latinLnBrk="1" hangingPunct="1">
                        <a:lnSpc>
                          <a:spcPct val="100000"/>
                        </a:lnSpc>
                        <a:spcBef>
                          <a:spcPts val="0"/>
                        </a:spcBef>
                        <a:spcAft>
                          <a:spcPts val="0"/>
                        </a:spcAft>
                      </a:pPr>
                      <a:r>
                        <a:rPr lang="en-US" altLang="ko-KR" sz="1600" b="0" dirty="0">
                          <a:latin typeface="SamsungOne-700" panose="020B0803030303020204" pitchFamily="34" charset="0"/>
                          <a:ea typeface="SamsungOne-700" panose="020B0803030303020204" pitchFamily="34" charset="0"/>
                        </a:rPr>
                        <a:t>GetHTTP</a:t>
                      </a:r>
                      <a:endParaRPr lang="en-US" altLang="ko-KR" sz="16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altLang="ko-KR" sz="1400" b="0" dirty="0" err="1">
                          <a:latin typeface="SamsungOne-400" panose="020B0503030303020204" pitchFamily="34" charset="0"/>
                          <a:ea typeface="SamsungOne-400" panose="020B0503030303020204" pitchFamily="34" charset="0"/>
                        </a:rPr>
                        <a:t>Tải</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xuống</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nội</a:t>
                      </a:r>
                      <a:r>
                        <a:rPr lang="en-US" altLang="ko-KR" sz="1400" b="0" dirty="0">
                          <a:latin typeface="SamsungOne-400" panose="020B0503030303020204" pitchFamily="34" charset="0"/>
                          <a:ea typeface="SamsungOne-400" panose="020B0503030303020204" pitchFamily="34" charset="0"/>
                        </a:rPr>
                        <a:t> dung </a:t>
                      </a:r>
                      <a:r>
                        <a:rPr lang="en-US" altLang="ko-KR" sz="1400" b="0" dirty="0" err="1">
                          <a:latin typeface="SamsungOne-400" panose="020B0503030303020204" pitchFamily="34" charset="0"/>
                          <a:ea typeface="SamsungOne-400" panose="020B0503030303020204" pitchFamily="34" charset="0"/>
                        </a:rPr>
                        <a:t>của</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một</a:t>
                      </a:r>
                      <a:r>
                        <a:rPr lang="en-US" altLang="ko-KR" sz="1400" b="0" dirty="0">
                          <a:latin typeface="SamsungOne-400" panose="020B0503030303020204" pitchFamily="34" charset="0"/>
                          <a:ea typeface="SamsungOne-400" panose="020B0503030303020204" pitchFamily="34" charset="0"/>
                        </a:rPr>
                        <a:t> URL </a:t>
                      </a:r>
                      <a:r>
                        <a:rPr lang="en-US" altLang="ko-KR" sz="1400" b="0" dirty="0" err="1">
                          <a:latin typeface="SamsungOne-400" panose="020B0503030303020204" pitchFamily="34" charset="0"/>
                          <a:ea typeface="SamsungOne-400" panose="020B0503030303020204" pitchFamily="34" charset="0"/>
                        </a:rPr>
                        <a:t>dựa</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trên</a:t>
                      </a:r>
                      <a:r>
                        <a:rPr lang="en-US" altLang="ko-KR" sz="1400" b="0" dirty="0">
                          <a:latin typeface="SamsungOne-400" panose="020B0503030303020204" pitchFamily="34" charset="0"/>
                          <a:ea typeface="SamsungOne-400" panose="020B0503030303020204" pitchFamily="34" charset="0"/>
                        </a:rPr>
                        <a:t> HTTP </a:t>
                      </a:r>
                      <a:r>
                        <a:rPr lang="en-US" altLang="ko-KR" sz="1400" b="0" dirty="0" err="1">
                          <a:latin typeface="SamsungOne-400" panose="020B0503030303020204" pitchFamily="34" charset="0"/>
                          <a:ea typeface="SamsungOne-400" panose="020B0503030303020204" pitchFamily="34" charset="0"/>
                        </a:rPr>
                        <a:t>hoặc</a:t>
                      </a:r>
                      <a:r>
                        <a:rPr lang="en-US" altLang="ko-KR" sz="1400" b="0" dirty="0">
                          <a:latin typeface="SamsungOne-400" panose="020B0503030303020204" pitchFamily="34" charset="0"/>
                          <a:ea typeface="SamsungOne-400" panose="020B0503030303020204" pitchFamily="34" charset="0"/>
                        </a:rPr>
                        <a:t> HTTPS </a:t>
                      </a:r>
                      <a:r>
                        <a:rPr lang="en-US" altLang="ko-KR" sz="1400" b="0" dirty="0" err="1">
                          <a:latin typeface="SamsungOne-400" panose="020B0503030303020204" pitchFamily="34" charset="0"/>
                          <a:ea typeface="SamsungOne-400" panose="020B0503030303020204" pitchFamily="34" charset="0"/>
                        </a:rPr>
                        <a:t>từ</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xa</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vào</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NiFi</a:t>
                      </a:r>
                      <a:endParaRPr lang="en-US" altLang="ko-KR" sz="1400" b="0" dirty="0">
                        <a:latin typeface="SamsungOne-400" panose="020B0503030303020204" pitchFamily="34" charset="0"/>
                        <a:ea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762133643"/>
                  </a:ext>
                </a:extLst>
              </a:tr>
              <a:tr h="756000">
                <a:tc>
                  <a:txBody>
                    <a:bodyPr/>
                    <a:lstStyle/>
                    <a:p>
                      <a:pPr marL="0" marR="0" indent="0" algn="ctr" defTabSz="914400" rtl="0" eaLnBrk="1" fontAlgn="base" latinLnBrk="1" hangingPunct="1">
                        <a:lnSpc>
                          <a:spcPct val="100000"/>
                        </a:lnSpc>
                        <a:spcBef>
                          <a:spcPts val="0"/>
                        </a:spcBef>
                        <a:spcAft>
                          <a:spcPts val="0"/>
                        </a:spcAft>
                      </a:pPr>
                      <a:r>
                        <a:rPr lang="en-US" altLang="ko-KR" sz="1600" b="0" dirty="0">
                          <a:latin typeface="SamsungOne-700" panose="020B0803030303020204" pitchFamily="34" charset="0"/>
                          <a:ea typeface="SamsungOne-700" panose="020B0803030303020204" pitchFamily="34" charset="0"/>
                        </a:rPr>
                        <a:t>ListenHTTP</a:t>
                      </a:r>
                      <a:endParaRPr lang="en-US" altLang="ko-KR" sz="16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vi-VN" altLang="ko-KR" sz="1400" b="0" dirty="0">
                          <a:latin typeface="SamsungOne-400" panose="020B0503030303020204" pitchFamily="34" charset="0"/>
                          <a:ea typeface="SamsungOne-400" panose="020B0503030303020204" pitchFamily="34" charset="0"/>
                        </a:rPr>
                        <a:t>Khởi động Máy chủ HTTP (hoặc HTTPS) và lắng nghe các kết nối đến. Đối với mọi yêu cầu POST đến, nội dung của yêu cầu được ghi dưới dạng FlowFile và phản hồi 200 được trả về</a:t>
                      </a:r>
                      <a:endParaRPr lang="en-US" altLang="ko-KR" sz="1400" b="0" dirty="0">
                        <a:latin typeface="SamsungOne-400" panose="020B0503030303020204" pitchFamily="34" charset="0"/>
                        <a:ea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327783361"/>
                  </a:ext>
                </a:extLst>
              </a:tr>
              <a:tr h="756000">
                <a:tc>
                  <a:txBody>
                    <a:bodyPr/>
                    <a:lstStyle/>
                    <a:p>
                      <a:pPr marL="0" marR="0" indent="0" algn="ctr" defTabSz="914400" rtl="0" eaLnBrk="1" fontAlgn="base" latinLnBrk="1" hangingPunct="1">
                        <a:lnSpc>
                          <a:spcPct val="100000"/>
                        </a:lnSpc>
                        <a:spcBef>
                          <a:spcPts val="0"/>
                        </a:spcBef>
                        <a:spcAft>
                          <a:spcPts val="0"/>
                        </a:spcAft>
                      </a:pPr>
                      <a:r>
                        <a:rPr lang="en-US" altLang="ko-KR" sz="1600" b="0" dirty="0">
                          <a:latin typeface="SamsungOne-700" panose="020B0803030303020204" pitchFamily="34" charset="0"/>
                          <a:ea typeface="SamsungOne-700" panose="020B0803030303020204" pitchFamily="34" charset="0"/>
                        </a:rPr>
                        <a:t>ListenUDP</a:t>
                      </a:r>
                      <a:endParaRPr lang="en-US" altLang="ko-KR" sz="16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altLang="ko-KR" sz="1400" b="0" dirty="0" err="1">
                          <a:latin typeface="SamsungOne-400" panose="020B0503030303020204" pitchFamily="34" charset="0"/>
                          <a:ea typeface="SamsungOne-400" panose="020B0503030303020204" pitchFamily="34" charset="0"/>
                        </a:rPr>
                        <a:t>Lắng</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nghe</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các</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gói</a:t>
                      </a:r>
                      <a:r>
                        <a:rPr lang="en-US" altLang="ko-KR" sz="1400" b="0" dirty="0">
                          <a:latin typeface="SamsungOne-400" panose="020B0503030303020204" pitchFamily="34" charset="0"/>
                          <a:ea typeface="SamsungOne-400" panose="020B0503030303020204" pitchFamily="34" charset="0"/>
                        </a:rPr>
                        <a:t> UDP </a:t>
                      </a:r>
                      <a:r>
                        <a:rPr lang="en-US" altLang="ko-KR" sz="1400" b="0" dirty="0" err="1">
                          <a:latin typeface="SamsungOne-400" panose="020B0503030303020204" pitchFamily="34" charset="0"/>
                          <a:ea typeface="SamsungOne-400" panose="020B0503030303020204" pitchFamily="34" charset="0"/>
                        </a:rPr>
                        <a:t>đến</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và</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tạo</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FlowFile</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trên</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mỗi</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gói</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hoặc</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trên</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mỗi</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gói</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tùy</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thuộc</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vào</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cấu</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hình</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và</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phát</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ra</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FlowFile</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cho</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mối</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quan</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hệ</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thành</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công</a:t>
                      </a:r>
                      <a:r>
                        <a:rPr lang="en-US" altLang="ko-KR" sz="1400" b="0" dirty="0">
                          <a:latin typeface="SamsungOne-400" panose="020B0503030303020204" pitchFamily="34" charset="0"/>
                          <a:ea typeface="SamsungOne-400" panose="020B0503030303020204" pitchFamily="34" charset="0"/>
                        </a:rPr>
                        <a:t>'</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892850948"/>
                  </a:ext>
                </a:extLst>
              </a:tr>
              <a:tr h="526145">
                <a:tc>
                  <a:txBody>
                    <a:bodyPr/>
                    <a:lstStyle/>
                    <a:p>
                      <a:pPr marL="0" marR="0" indent="0" algn="ctr" defTabSz="914400" rtl="0" eaLnBrk="1" fontAlgn="base" latinLnBrk="1" hangingPunct="1">
                        <a:lnSpc>
                          <a:spcPct val="100000"/>
                        </a:lnSpc>
                        <a:spcBef>
                          <a:spcPts val="0"/>
                        </a:spcBef>
                        <a:spcAft>
                          <a:spcPts val="0"/>
                        </a:spcAft>
                      </a:pPr>
                      <a:r>
                        <a:rPr lang="en-US" altLang="ko-KR" sz="1600" b="0" dirty="0">
                          <a:latin typeface="SamsungOne-700" panose="020B0803030303020204" pitchFamily="34" charset="0"/>
                          <a:ea typeface="SamsungOne-700" panose="020B0803030303020204" pitchFamily="34" charset="0"/>
                        </a:rPr>
                        <a:t>GetHDFS</a:t>
                      </a:r>
                      <a:endParaRPr lang="en-US" altLang="ko-KR" sz="16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vi-VN" altLang="ko-KR" sz="1400" b="0" dirty="0">
                          <a:latin typeface="SamsungOne-400" panose="020B0503030303020204" pitchFamily="34" charset="0"/>
                          <a:ea typeface="SamsungOne-400" panose="020B0503030303020204" pitchFamily="34" charset="0"/>
                        </a:rPr>
                        <a:t>Giám sát một thư mục do người dùng chỉ định trong HDFS. Bất cứ khi nào một tệp mới vào HDFS, nó sẽ được sao chép vào NiFi và bị xóa khỏi HDFS</a:t>
                      </a:r>
                      <a:endParaRPr lang="en-KR" altLang="ko-KR" sz="1400" b="0" dirty="0">
                        <a:latin typeface="SamsungOne-400" panose="020B0503030303020204" pitchFamily="34" charset="0"/>
                        <a:ea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840377763"/>
                  </a:ext>
                </a:extLst>
              </a:tr>
            </a:tbl>
          </a:graphicData>
        </a:graphic>
      </p:graphicFrame>
      <p:sp>
        <p:nvSpPr>
          <p:cNvPr id="8" name="텍스트 개체 틀 7">
            <a:extLst>
              <a:ext uri="{FF2B5EF4-FFF2-40B4-BE49-F238E27FC236}">
                <a16:creationId xmlns:a16="http://schemas.microsoft.com/office/drawing/2014/main" id="{89337852-D393-4778-923D-7E98BB1F0241}"/>
              </a:ext>
            </a:extLst>
          </p:cNvPr>
          <p:cNvSpPr txBox="1">
            <a:spLocks/>
          </p:cNvSpPr>
          <p:nvPr/>
        </p:nvSpPr>
        <p:spPr>
          <a:xfrm>
            <a:off x="449011" y="2233768"/>
            <a:ext cx="8796528" cy="391941"/>
          </a:xfrm>
          <a:prstGeom prst="rect">
            <a:avLst/>
          </a:prstGeom>
        </p:spPr>
        <p:txBody>
          <a:bodyPr/>
          <a:lstStyle>
            <a:lvl1pPr marL="177800" indent="-177800" algn="l" defTabSz="844083" rtl="0" eaLnBrk="1" latinLnBrk="1" hangingPunct="1">
              <a:lnSpc>
                <a:spcPts val="1800"/>
              </a:lnSpc>
              <a:spcBef>
                <a:spcPts val="923"/>
              </a:spcBef>
              <a:buFontTx/>
              <a:buBlip>
                <a:blip r:embed="rId3"/>
              </a:buBlip>
              <a:defRPr kumimoji="1" lang="en-US" altLang="ko-KR" sz="1400" kern="1200" smtClean="0">
                <a:solidFill>
                  <a:prstClr val="black">
                    <a:lumMod val="85000"/>
                    <a:lumOff val="15000"/>
                  </a:prstClr>
                </a:solidFill>
                <a:latin typeface="SamsungOne-400" panose="020B0503030303020204"/>
                <a:ea typeface="SamsungOne-400" panose="020B0503030303020204"/>
                <a:cs typeface="+mn-cs"/>
              </a:defRPr>
            </a:lvl1pPr>
            <a:lvl2pPr marL="360363" indent="-182563" algn="l" defTabSz="844083" rtl="0" eaLnBrk="1" latinLnBrk="1" hangingPunct="1">
              <a:lnSpc>
                <a:spcPts val="1800"/>
              </a:lnSpc>
              <a:spcBef>
                <a:spcPts val="462"/>
              </a:spcBef>
              <a:buSzPct val="80000"/>
              <a:buFontTx/>
              <a:buBlip>
                <a:blip r:embed="rId4"/>
              </a:buBlip>
              <a:tabLst>
                <a:tab pos="447675" algn="l"/>
              </a:tabLst>
              <a:defRPr lang="en-US" altLang="ko-KR" sz="1300" kern="1200" dirty="0" smtClean="0">
                <a:solidFill>
                  <a:prstClr val="black">
                    <a:lumMod val="85000"/>
                    <a:lumOff val="15000"/>
                  </a:prstClr>
                </a:solidFill>
                <a:latin typeface="SamsungOne-400" panose="020B0503030303020204"/>
                <a:ea typeface="SamsungOne-400" panose="020B0503030303020204"/>
                <a:cs typeface="+mn-cs"/>
              </a:defRPr>
            </a:lvl2pPr>
            <a:lvl3pPr marL="1055103" indent="-211021" algn="l" defTabSz="844083" rtl="0" eaLnBrk="1" latinLnBrk="1" hangingPunct="1">
              <a:lnSpc>
                <a:spcPct val="90000"/>
              </a:lnSpc>
              <a:spcBef>
                <a:spcPts val="462"/>
              </a:spcBef>
              <a:buFont typeface="Arial" panose="020B0604020202020204" pitchFamily="34" charset="0"/>
              <a:buChar char="•"/>
              <a:defRPr sz="1846" kern="1200">
                <a:solidFill>
                  <a:schemeClr val="tx1"/>
                </a:solidFill>
                <a:latin typeface="+mn-lt"/>
                <a:ea typeface="+mn-ea"/>
                <a:cs typeface="+mn-cs"/>
              </a:defRPr>
            </a:lvl3pPr>
            <a:lvl4pPr marL="1477145"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4pPr>
            <a:lvl5pPr marL="1899186"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5pPr>
            <a:lvl6pPr marL="2321227"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6pPr>
            <a:lvl7pPr marL="2743269"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7pPr>
            <a:lvl8pPr marL="3165310"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8pPr>
            <a:lvl9pPr marL="3587351"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9pPr>
          </a:lstStyle>
          <a:p>
            <a:pPr fontAlgn="auto">
              <a:spcAft>
                <a:spcPts val="0"/>
              </a:spcAft>
            </a:pPr>
            <a:endParaRPr lang="en-US" altLang="ko-KR" dirty="0">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13471033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4754C-1B78-FB48-97CF-31FB8D9ACA87}"/>
              </a:ext>
            </a:extLst>
          </p:cNvPr>
          <p:cNvSpPr>
            <a:spLocks noGrp="1"/>
          </p:cNvSpPr>
          <p:nvPr>
            <p:ph type="body" sz="quarter" idx="10"/>
          </p:nvPr>
        </p:nvSpPr>
        <p:spPr/>
        <p:txBody>
          <a:bodyPr/>
          <a:lstStyle/>
          <a:p>
            <a:r>
              <a:rPr lang="en-US" altLang="ko-KR" dirty="0"/>
              <a:t>3.3. </a:t>
            </a:r>
            <a:r>
              <a:rPr lang="en-US" altLang="ko-KR" dirty="0" err="1"/>
              <a:t>Bộ</a:t>
            </a:r>
            <a:r>
              <a:rPr lang="en-US" altLang="ko-KR" dirty="0"/>
              <a:t> </a:t>
            </a:r>
            <a:r>
              <a:rPr lang="en-US" altLang="ko-KR" dirty="0" err="1"/>
              <a:t>xử</a:t>
            </a:r>
            <a:r>
              <a:rPr lang="en-US" altLang="ko-KR" dirty="0"/>
              <a:t> </a:t>
            </a:r>
            <a:r>
              <a:rPr lang="en-US" altLang="ko-KR" dirty="0" err="1"/>
              <a:t>lý</a:t>
            </a:r>
            <a:r>
              <a:rPr lang="en-US" altLang="ko-KR" dirty="0"/>
              <a:t> Apache </a:t>
            </a:r>
            <a:r>
              <a:rPr lang="en-US" altLang="ko-KR" dirty="0" err="1"/>
              <a:t>NiFi</a:t>
            </a:r>
            <a:endParaRPr lang="en-KR" dirty="0"/>
          </a:p>
        </p:txBody>
      </p:sp>
      <p:sp>
        <p:nvSpPr>
          <p:cNvPr id="3" name="Text Placeholder 2">
            <a:extLst>
              <a:ext uri="{FF2B5EF4-FFF2-40B4-BE49-F238E27FC236}">
                <a16:creationId xmlns:a16="http://schemas.microsoft.com/office/drawing/2014/main" id="{9F28DCFF-FECB-584B-8076-09DE94335196}"/>
              </a:ext>
            </a:extLst>
          </p:cNvPr>
          <p:cNvSpPr>
            <a:spLocks noGrp="1"/>
          </p:cNvSpPr>
          <p:nvPr>
            <p:ph type="body" sz="quarter" idx="11"/>
          </p:nvPr>
        </p:nvSpPr>
        <p:spPr/>
        <p:txBody>
          <a:bodyPr/>
          <a:lstStyle/>
          <a:p>
            <a:r>
              <a:rPr lang="en-US" dirty="0" err="1"/>
              <a:t>Nhập</a:t>
            </a:r>
            <a:r>
              <a:rPr lang="en-US" dirty="0"/>
              <a:t> </a:t>
            </a:r>
            <a:r>
              <a:rPr lang="en-US" dirty="0" err="1"/>
              <a:t>dữ</a:t>
            </a:r>
            <a:r>
              <a:rPr lang="en-US" dirty="0"/>
              <a:t> </a:t>
            </a:r>
            <a:r>
              <a:rPr lang="en-US" dirty="0" err="1"/>
              <a:t>liệu</a:t>
            </a:r>
            <a:r>
              <a:rPr lang="en-US" dirty="0"/>
              <a:t> (2/3)</a:t>
            </a:r>
            <a:endParaRPr lang="en-KR" dirty="0"/>
          </a:p>
        </p:txBody>
      </p:sp>
      <p:sp>
        <p:nvSpPr>
          <p:cNvPr id="4" name="Text Placeholder 3">
            <a:extLst>
              <a:ext uri="{FF2B5EF4-FFF2-40B4-BE49-F238E27FC236}">
                <a16:creationId xmlns:a16="http://schemas.microsoft.com/office/drawing/2014/main" id="{7EE95470-7773-644D-AB90-79D2629CA14F}"/>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p:txBody>
      </p:sp>
      <p:sp>
        <p:nvSpPr>
          <p:cNvPr id="10" name="텍스트 개체 틀 9">
            <a:extLst>
              <a:ext uri="{FF2B5EF4-FFF2-40B4-BE49-F238E27FC236}">
                <a16:creationId xmlns:a16="http://schemas.microsoft.com/office/drawing/2014/main" id="{A0C3A97A-6B1A-4441-8167-AF819EB54439}"/>
              </a:ext>
            </a:extLst>
          </p:cNvPr>
          <p:cNvSpPr>
            <a:spLocks noGrp="1"/>
          </p:cNvSpPr>
          <p:nvPr>
            <p:ph type="body" sz="quarter" idx="15"/>
          </p:nvPr>
        </p:nvSpPr>
        <p:spPr/>
        <p:txBody>
          <a:bodyPr/>
          <a:lstStyle/>
          <a:p>
            <a:r>
              <a:rPr lang="en-US" altLang="ko-KR" dirty="0" err="1"/>
              <a:t>Bộ</a:t>
            </a:r>
            <a:r>
              <a:rPr lang="en-US" altLang="ko-KR" dirty="0"/>
              <a:t> </a:t>
            </a:r>
            <a:r>
              <a:rPr lang="en-US" altLang="ko-KR" dirty="0" err="1"/>
              <a:t>xử</a:t>
            </a:r>
            <a:r>
              <a:rPr lang="en-US" altLang="ko-KR" dirty="0"/>
              <a:t> </a:t>
            </a:r>
            <a:r>
              <a:rPr lang="en-US" altLang="ko-KR" dirty="0" err="1"/>
              <a:t>lý</a:t>
            </a:r>
            <a:r>
              <a:rPr lang="en-US" altLang="ko-KR" dirty="0"/>
              <a:t> </a:t>
            </a:r>
            <a:r>
              <a:rPr lang="en-US" altLang="ko-KR" dirty="0" err="1"/>
              <a:t>để</a:t>
            </a:r>
            <a:r>
              <a:rPr lang="en-US" altLang="ko-KR" dirty="0"/>
              <a:t> </a:t>
            </a:r>
            <a:r>
              <a:rPr lang="en-US" altLang="ko-KR" dirty="0" err="1"/>
              <a:t>nhập</a:t>
            </a:r>
            <a:r>
              <a:rPr lang="en-US" altLang="ko-KR" dirty="0"/>
              <a:t> </a:t>
            </a:r>
            <a:r>
              <a:rPr lang="en-US" altLang="ko-KR" dirty="0" err="1"/>
              <a:t>dữ</a:t>
            </a:r>
            <a:r>
              <a:rPr lang="en-US" altLang="ko-KR" dirty="0"/>
              <a:t> </a:t>
            </a:r>
            <a:r>
              <a:rPr lang="en-US" altLang="ko-KR" dirty="0" err="1"/>
              <a:t>liệu</a:t>
            </a:r>
            <a:endParaRPr lang="en-US" altLang="ko-KR" dirty="0"/>
          </a:p>
        </p:txBody>
      </p:sp>
      <p:graphicFrame>
        <p:nvGraphicFramePr>
          <p:cNvPr id="7" name="표 6">
            <a:extLst>
              <a:ext uri="{FF2B5EF4-FFF2-40B4-BE49-F238E27FC236}">
                <a16:creationId xmlns:a16="http://schemas.microsoft.com/office/drawing/2014/main" id="{FB02BEB5-797C-4C5A-8C36-14ACFFE9F47E}"/>
              </a:ext>
            </a:extLst>
          </p:cNvPr>
          <p:cNvGraphicFramePr>
            <a:graphicFrameLocks noGrp="1"/>
          </p:cNvGraphicFramePr>
          <p:nvPr>
            <p:extLst>
              <p:ext uri="{D42A27DB-BD31-4B8C-83A1-F6EECF244321}">
                <p14:modId xmlns:p14="http://schemas.microsoft.com/office/powerpoint/2010/main" val="1373966702"/>
              </p:ext>
            </p:extLst>
          </p:nvPr>
        </p:nvGraphicFramePr>
        <p:xfrm>
          <a:off x="522232" y="2528298"/>
          <a:ext cx="8820000" cy="3666584"/>
        </p:xfrm>
        <a:graphic>
          <a:graphicData uri="http://schemas.openxmlformats.org/drawingml/2006/table">
            <a:tbl>
              <a:tblPr firstRow="1" bandRow="1">
                <a:tableStyleId>{5940675A-B579-460E-94D1-54222C63F5DA}</a:tableStyleId>
              </a:tblPr>
              <a:tblGrid>
                <a:gridCol w="2628000">
                  <a:extLst>
                    <a:ext uri="{9D8B030D-6E8A-4147-A177-3AD203B41FA5}">
                      <a16:colId xmlns:a16="http://schemas.microsoft.com/office/drawing/2014/main" val="3750369147"/>
                    </a:ext>
                  </a:extLst>
                </a:gridCol>
                <a:gridCol w="6192000">
                  <a:extLst>
                    <a:ext uri="{9D8B030D-6E8A-4147-A177-3AD203B41FA5}">
                      <a16:colId xmlns:a16="http://schemas.microsoft.com/office/drawing/2014/main" val="278222135"/>
                    </a:ext>
                  </a:extLst>
                </a:gridCol>
              </a:tblGrid>
              <a:tr h="354584">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600" b="0"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Bộ</a:t>
                      </a:r>
                      <a:r>
                        <a:rPr lang="en-US" altLang="ko-KR" sz="1600" b="0" kern="1200" baseline="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600" b="0" kern="1200" baseline="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xử</a:t>
                      </a:r>
                      <a:r>
                        <a:rPr lang="en-US" altLang="ko-KR" sz="1600" b="0" kern="1200" baseline="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600" b="0" kern="1200" baseline="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lý</a:t>
                      </a:r>
                      <a:endParaRPr lang="en-US" altLang="ko-KR" sz="16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600" b="0"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Mô</a:t>
                      </a:r>
                      <a:r>
                        <a:rPr lang="en-US" altLang="ko-KR" sz="1600" b="0" kern="1200" baseline="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600" b="0" kern="1200" baseline="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tả</a:t>
                      </a:r>
                      <a:endParaRPr lang="en-US" altLang="ko-KR" sz="16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32613760"/>
                  </a:ext>
                </a:extLst>
              </a:tr>
              <a:tr h="540000">
                <a:tc>
                  <a:txBody>
                    <a:bodyPr/>
                    <a:lstStyle/>
                    <a:p>
                      <a:pPr marL="0" marR="0" indent="0" algn="ctr" defTabSz="914400" rtl="0" eaLnBrk="1" fontAlgn="base" latinLnBrk="1" hangingPunct="1">
                        <a:lnSpc>
                          <a:spcPct val="100000"/>
                        </a:lnSpc>
                        <a:spcBef>
                          <a:spcPts val="0"/>
                        </a:spcBef>
                        <a:spcAft>
                          <a:spcPts val="0"/>
                        </a:spcAft>
                      </a:pPr>
                      <a:r>
                        <a:rPr lang="en-US" altLang="ko-KR" sz="1600" b="0" dirty="0">
                          <a:latin typeface="SamsungOne-700" panose="020B0803030303020204" pitchFamily="34" charset="0"/>
                          <a:ea typeface="SamsungOne-700" panose="020B0803030303020204" pitchFamily="34" charset="0"/>
                        </a:rPr>
                        <a:t>ListHDFS</a:t>
                      </a:r>
                      <a:endParaRPr lang="ko-KR" altLang="en-US" sz="16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vi-VN" altLang="ko-KR" sz="1400" b="0" dirty="0">
                          <a:latin typeface="SamsungOne-400" panose="020B0503030303020204" pitchFamily="34" charset="0"/>
                          <a:ea typeface="SamsungOne-400" panose="020B0503030303020204" pitchFamily="34" charset="0"/>
                        </a:rPr>
                        <a:t>ListHDFS giám sát một thư mục do người dùng chỉ định trong HDFS và phát ra một FlowFile chứa tên tệp cho từng tệp mà nó gặp phải</a:t>
                      </a:r>
                      <a:endParaRPr lang="en-US" altLang="ko-KR" sz="1400" b="0" dirty="0">
                        <a:latin typeface="SamsungOne-400" panose="020B0503030303020204" pitchFamily="34" charset="0"/>
                        <a:ea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762133643"/>
                  </a:ext>
                </a:extLst>
              </a:tr>
              <a:tr h="540000">
                <a:tc>
                  <a:txBody>
                    <a:bodyPr/>
                    <a:lstStyle/>
                    <a:p>
                      <a:pPr marL="0" marR="0" indent="0" algn="ctr" defTabSz="914400" rtl="0" eaLnBrk="1" fontAlgn="base" latinLnBrk="1" hangingPunct="1">
                        <a:lnSpc>
                          <a:spcPct val="100000"/>
                        </a:lnSpc>
                        <a:spcBef>
                          <a:spcPts val="0"/>
                        </a:spcBef>
                        <a:spcAft>
                          <a:spcPts val="0"/>
                        </a:spcAft>
                      </a:pPr>
                      <a:r>
                        <a:rPr lang="en-US" altLang="ko-KR" sz="1600" b="0" dirty="0">
                          <a:latin typeface="SamsungOne-700" panose="020B0803030303020204" pitchFamily="34" charset="0"/>
                          <a:ea typeface="SamsungOne-700" panose="020B0803030303020204" pitchFamily="34" charset="0"/>
                        </a:rPr>
                        <a:t>FetchHDFS</a:t>
                      </a:r>
                      <a:endParaRPr lang="en-US" altLang="ko-KR" sz="16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altLang="ko-KR" sz="1400" b="0" dirty="0" err="1">
                          <a:latin typeface="SamsungOne-400" panose="020B0503030303020204" pitchFamily="34" charset="0"/>
                          <a:ea typeface="SamsungOne-400" panose="020B0503030303020204" pitchFamily="34" charset="0"/>
                        </a:rPr>
                        <a:t>Nhận</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danh</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sách</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các</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tệp</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từ</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ListHDFS</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và</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tìm</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nạp</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nội</a:t>
                      </a:r>
                      <a:r>
                        <a:rPr lang="en-US" altLang="ko-KR" sz="1400" b="0" dirty="0">
                          <a:latin typeface="SamsungOne-400" panose="020B0503030303020204" pitchFamily="34" charset="0"/>
                          <a:ea typeface="SamsungOne-400" panose="020B0503030303020204" pitchFamily="34" charset="0"/>
                        </a:rPr>
                        <a:t> dung </a:t>
                      </a:r>
                      <a:r>
                        <a:rPr lang="en-US" altLang="ko-KR" sz="1400" b="0" dirty="0" err="1">
                          <a:latin typeface="SamsungOne-400" panose="020B0503030303020204" pitchFamily="34" charset="0"/>
                          <a:ea typeface="SamsungOne-400" panose="020B0503030303020204" pitchFamily="34" charset="0"/>
                        </a:rPr>
                        <a:t>thực</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tế</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Tập</a:t>
                      </a:r>
                      <a:r>
                        <a:rPr lang="en-US" altLang="ko-KR" sz="1400" b="0" dirty="0">
                          <a:latin typeface="SamsungOne-400" panose="020B0503030303020204" pitchFamily="34" charset="0"/>
                          <a:ea typeface="SamsungOne-400" panose="020B0503030303020204" pitchFamily="34" charset="0"/>
                        </a:rPr>
                        <a:t> tin </a:t>
                      </a:r>
                      <a:r>
                        <a:rPr lang="en-US" altLang="ko-KR" sz="1400" b="0" dirty="0" err="1">
                          <a:latin typeface="SamsungOne-400" panose="020B0503030303020204" pitchFamily="34" charset="0"/>
                          <a:ea typeface="SamsungOne-400" panose="020B0503030303020204" pitchFamily="34" charset="0"/>
                        </a:rPr>
                        <a:t>không</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bị</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xóa</a:t>
                      </a:r>
                      <a:endParaRPr lang="en-US" altLang="ko-KR" sz="1400" b="0" dirty="0">
                        <a:latin typeface="SamsungOne-400" panose="020B0503030303020204" pitchFamily="34" charset="0"/>
                        <a:ea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327783361"/>
                  </a:ext>
                </a:extLst>
              </a:tr>
              <a:tr h="756000">
                <a:tc>
                  <a:txBody>
                    <a:bodyPr/>
                    <a:lstStyle/>
                    <a:p>
                      <a:pPr marL="0" marR="0" indent="0" algn="ctr" defTabSz="914400" rtl="0" eaLnBrk="1" fontAlgn="base" latinLnBrk="1" hangingPunct="1">
                        <a:lnSpc>
                          <a:spcPct val="100000"/>
                        </a:lnSpc>
                        <a:spcBef>
                          <a:spcPts val="0"/>
                        </a:spcBef>
                        <a:spcAft>
                          <a:spcPts val="0"/>
                        </a:spcAft>
                      </a:pPr>
                      <a:r>
                        <a:rPr lang="en-US" altLang="ko-KR" sz="1600" b="0" dirty="0">
                          <a:latin typeface="SamsungOne-700" panose="020B0803030303020204" pitchFamily="34" charset="0"/>
                          <a:ea typeface="SamsungOne-700" panose="020B0803030303020204" pitchFamily="34" charset="0"/>
                        </a:rPr>
                        <a:t>FetchS3Object</a:t>
                      </a:r>
                      <a:endParaRPr lang="en-US" altLang="ko-KR" sz="16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vi-VN" altLang="ko-KR" sz="1400" b="0" dirty="0">
                          <a:latin typeface="SamsungOne-400" panose="020B0503030303020204" pitchFamily="34" charset="0"/>
                          <a:ea typeface="SamsungOne-400" panose="020B0503030303020204" pitchFamily="34" charset="0"/>
                        </a:rPr>
                        <a:t>Tìm nạp nội dung của một đối tượng từ Dịch vụ lưu trữ đơn giản (S3) của Amazon Web Services (AWS). FlowFile gửi đi chứa nội dung nhận được từ S3</a:t>
                      </a:r>
                      <a:endParaRPr lang="en-US" altLang="ko-KR" sz="1400" b="0" dirty="0">
                        <a:latin typeface="SamsungOne-400" panose="020B0503030303020204" pitchFamily="34" charset="0"/>
                        <a:ea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491246990"/>
                  </a:ext>
                </a:extLst>
              </a:tr>
              <a:tr h="396000">
                <a:tc>
                  <a:txBody>
                    <a:bodyPr/>
                    <a:lstStyle/>
                    <a:p>
                      <a:pPr marL="0" marR="0" indent="0" algn="ctr" defTabSz="914400" rtl="0" eaLnBrk="1" fontAlgn="base" latinLnBrk="1" hangingPunct="1">
                        <a:lnSpc>
                          <a:spcPct val="100000"/>
                        </a:lnSpc>
                        <a:spcBef>
                          <a:spcPts val="0"/>
                        </a:spcBef>
                        <a:spcAft>
                          <a:spcPts val="0"/>
                        </a:spcAft>
                      </a:pPr>
                      <a:r>
                        <a:rPr lang="en-US" altLang="ko-KR" sz="1600" b="0" dirty="0">
                          <a:latin typeface="SamsungOne-700" panose="020B0803030303020204" pitchFamily="34" charset="0"/>
                          <a:ea typeface="SamsungOne-700" panose="020B0803030303020204" pitchFamily="34" charset="0"/>
                        </a:rPr>
                        <a:t>GetKafka</a:t>
                      </a:r>
                      <a:endParaRPr lang="en-US" altLang="ko-KR" sz="16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vi-VN" altLang="ko-KR" sz="1400" b="0" dirty="0">
                          <a:latin typeface="SamsungOne-400" panose="020B0503030303020204" pitchFamily="34" charset="0"/>
                          <a:ea typeface="SamsungOne-400" panose="020B0503030303020204" pitchFamily="34" charset="0"/>
                        </a:rPr>
                        <a:t>Tìm nạp các tin nhắn từ Apache Kafka và phát ra dưới dạng FlowFile gửi đi</a:t>
                      </a:r>
                      <a:endParaRPr lang="en-US" altLang="ko-KR" sz="1400" b="0" dirty="0">
                        <a:latin typeface="SamsungOne-400" panose="020B0503030303020204" pitchFamily="34" charset="0"/>
                        <a:ea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106391503"/>
                  </a:ext>
                </a:extLst>
              </a:tr>
              <a:tr h="540000">
                <a:tc>
                  <a:txBody>
                    <a:bodyPr/>
                    <a:lstStyle/>
                    <a:p>
                      <a:pPr marL="0" marR="0" indent="0" algn="ctr" defTabSz="914400" rtl="0" eaLnBrk="1" fontAlgn="base" latinLnBrk="1" hangingPunct="1">
                        <a:lnSpc>
                          <a:spcPct val="100000"/>
                        </a:lnSpc>
                        <a:spcBef>
                          <a:spcPts val="0"/>
                        </a:spcBef>
                        <a:spcAft>
                          <a:spcPts val="0"/>
                        </a:spcAft>
                      </a:pPr>
                      <a:r>
                        <a:rPr lang="en-US" altLang="ko-KR" sz="1600" b="0" dirty="0">
                          <a:latin typeface="SamsungOne-700" panose="020B0803030303020204" pitchFamily="34" charset="0"/>
                          <a:ea typeface="SamsungOne-700" panose="020B0803030303020204" pitchFamily="34" charset="0"/>
                        </a:rPr>
                        <a:t>GetMongo</a:t>
                      </a:r>
                      <a:endParaRPr lang="en-US" altLang="ko-KR" sz="16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vi-VN" altLang="ko-KR" sz="1400" b="0" dirty="0">
                          <a:latin typeface="SamsungOne-400" panose="020B0503030303020204" pitchFamily="34" charset="0"/>
                          <a:ea typeface="SamsungOne-400" panose="020B0503030303020204" pitchFamily="34" charset="0"/>
                        </a:rPr>
                        <a:t>Thực thi truy vấn do người dùng chỉ định đối với MongoDB và ghi nội dung vào FlowFile mới</a:t>
                      </a:r>
                      <a:endParaRPr lang="en-US" altLang="ko-KR" sz="1400" b="0" dirty="0">
                        <a:latin typeface="SamsungOne-400" panose="020B0503030303020204" pitchFamily="34" charset="0"/>
                        <a:ea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542181616"/>
                  </a:ext>
                </a:extLst>
              </a:tr>
              <a:tr h="540000">
                <a:tc>
                  <a:txBody>
                    <a:bodyPr/>
                    <a:lstStyle/>
                    <a:p>
                      <a:pPr marL="0" marR="0" indent="0" algn="ctr" defTabSz="914400" rtl="0" eaLnBrk="1" fontAlgn="base" latinLnBrk="1" hangingPunct="1">
                        <a:lnSpc>
                          <a:spcPct val="100000"/>
                        </a:lnSpc>
                        <a:spcBef>
                          <a:spcPts val="0"/>
                        </a:spcBef>
                        <a:spcAft>
                          <a:spcPts val="0"/>
                        </a:spcAft>
                      </a:pPr>
                      <a:r>
                        <a:rPr lang="en-US" altLang="ko-KR" sz="1600" b="0" dirty="0">
                          <a:latin typeface="SamsungOne-700" panose="020B0803030303020204" pitchFamily="34" charset="0"/>
                          <a:ea typeface="SamsungOne-700" panose="020B0803030303020204" pitchFamily="34" charset="0"/>
                        </a:rPr>
                        <a:t>GetTwitter</a:t>
                      </a:r>
                      <a:endParaRPr lang="en-US" altLang="ko-KR" sz="16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vi-VN" altLang="ko-KR" sz="1400" b="0" dirty="0">
                          <a:latin typeface="SamsungOne-400" panose="020B0503030303020204" pitchFamily="34" charset="0"/>
                          <a:ea typeface="SamsungOne-400" panose="020B0503030303020204" pitchFamily="34" charset="0"/>
                        </a:rPr>
                        <a:t>Đăng ký và nghe Twitter, tạo FlowFile cho mỗi tweet nhận được</a:t>
                      </a:r>
                      <a:endParaRPr lang="en-US" altLang="ko-KR" sz="1400" b="0" dirty="0">
                        <a:latin typeface="SamsungOne-400" panose="020B0503030303020204" pitchFamily="34" charset="0"/>
                        <a:ea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566721420"/>
                  </a:ext>
                </a:extLst>
              </a:tr>
            </a:tbl>
          </a:graphicData>
        </a:graphic>
      </p:graphicFrame>
      <p:sp>
        <p:nvSpPr>
          <p:cNvPr id="8" name="텍스트 개체 틀 7">
            <a:extLst>
              <a:ext uri="{FF2B5EF4-FFF2-40B4-BE49-F238E27FC236}">
                <a16:creationId xmlns:a16="http://schemas.microsoft.com/office/drawing/2014/main" id="{D557EF9E-15FA-4A37-9C19-5F82AE930529}"/>
              </a:ext>
            </a:extLst>
          </p:cNvPr>
          <p:cNvSpPr txBox="1">
            <a:spLocks/>
          </p:cNvSpPr>
          <p:nvPr/>
        </p:nvSpPr>
        <p:spPr>
          <a:xfrm>
            <a:off x="449011" y="2233768"/>
            <a:ext cx="8796528" cy="391941"/>
          </a:xfrm>
          <a:prstGeom prst="rect">
            <a:avLst/>
          </a:prstGeom>
        </p:spPr>
        <p:txBody>
          <a:bodyPr/>
          <a:lstStyle>
            <a:lvl1pPr marL="177800" indent="-177800" algn="l" defTabSz="844083" rtl="0" eaLnBrk="1" latinLnBrk="1" hangingPunct="1">
              <a:lnSpc>
                <a:spcPts val="1800"/>
              </a:lnSpc>
              <a:spcBef>
                <a:spcPts val="923"/>
              </a:spcBef>
              <a:buFontTx/>
              <a:buBlip>
                <a:blip r:embed="rId3"/>
              </a:buBlip>
              <a:defRPr kumimoji="1" lang="en-US" altLang="ko-KR" sz="1400" kern="1200" smtClean="0">
                <a:solidFill>
                  <a:prstClr val="black">
                    <a:lumMod val="85000"/>
                    <a:lumOff val="15000"/>
                  </a:prstClr>
                </a:solidFill>
                <a:latin typeface="SamsungOne-400" panose="020B0503030303020204"/>
                <a:ea typeface="SamsungOne-400" panose="020B0503030303020204"/>
                <a:cs typeface="+mn-cs"/>
              </a:defRPr>
            </a:lvl1pPr>
            <a:lvl2pPr marL="360363" indent="-182563" algn="l" defTabSz="844083" rtl="0" eaLnBrk="1" latinLnBrk="1" hangingPunct="1">
              <a:lnSpc>
                <a:spcPts val="1800"/>
              </a:lnSpc>
              <a:spcBef>
                <a:spcPts val="462"/>
              </a:spcBef>
              <a:buSzPct val="80000"/>
              <a:buFontTx/>
              <a:buBlip>
                <a:blip r:embed="rId4"/>
              </a:buBlip>
              <a:tabLst>
                <a:tab pos="447675" algn="l"/>
              </a:tabLst>
              <a:defRPr lang="en-US" altLang="ko-KR" sz="1300" kern="1200" dirty="0" smtClean="0">
                <a:solidFill>
                  <a:prstClr val="black">
                    <a:lumMod val="85000"/>
                    <a:lumOff val="15000"/>
                  </a:prstClr>
                </a:solidFill>
                <a:latin typeface="SamsungOne-400" panose="020B0503030303020204"/>
                <a:ea typeface="SamsungOne-400" panose="020B0503030303020204"/>
                <a:cs typeface="+mn-cs"/>
              </a:defRPr>
            </a:lvl2pPr>
            <a:lvl3pPr marL="1055103" indent="-211021" algn="l" defTabSz="844083" rtl="0" eaLnBrk="1" latinLnBrk="1" hangingPunct="1">
              <a:lnSpc>
                <a:spcPct val="90000"/>
              </a:lnSpc>
              <a:spcBef>
                <a:spcPts val="462"/>
              </a:spcBef>
              <a:buFont typeface="Arial" panose="020B0604020202020204" pitchFamily="34" charset="0"/>
              <a:buChar char="•"/>
              <a:defRPr sz="1846" kern="1200">
                <a:solidFill>
                  <a:schemeClr val="tx1"/>
                </a:solidFill>
                <a:latin typeface="+mn-lt"/>
                <a:ea typeface="+mn-ea"/>
                <a:cs typeface="+mn-cs"/>
              </a:defRPr>
            </a:lvl3pPr>
            <a:lvl4pPr marL="1477145"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4pPr>
            <a:lvl5pPr marL="1899186"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5pPr>
            <a:lvl6pPr marL="2321227"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6pPr>
            <a:lvl7pPr marL="2743269"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7pPr>
            <a:lvl8pPr marL="3165310"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8pPr>
            <a:lvl9pPr marL="3587351"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9pPr>
          </a:lstStyle>
          <a:p>
            <a:pPr fontAlgn="auto">
              <a:spcAft>
                <a:spcPts val="0"/>
              </a:spcAft>
            </a:pPr>
            <a:endParaRPr lang="en-US" altLang="ko-KR" dirty="0">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7136276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4754C-1B78-FB48-97CF-31FB8D9ACA87}"/>
              </a:ext>
            </a:extLst>
          </p:cNvPr>
          <p:cNvSpPr>
            <a:spLocks noGrp="1"/>
          </p:cNvSpPr>
          <p:nvPr>
            <p:ph type="body" sz="quarter" idx="10"/>
          </p:nvPr>
        </p:nvSpPr>
        <p:spPr/>
        <p:txBody>
          <a:bodyPr/>
          <a:lstStyle/>
          <a:p>
            <a:r>
              <a:rPr lang="en-US" altLang="ko-KR" dirty="0"/>
              <a:t>3.3. </a:t>
            </a:r>
            <a:r>
              <a:rPr lang="en-US" altLang="ko-KR" dirty="0" err="1"/>
              <a:t>Bộ</a:t>
            </a:r>
            <a:r>
              <a:rPr lang="en-US" altLang="ko-KR" dirty="0"/>
              <a:t> </a:t>
            </a:r>
            <a:r>
              <a:rPr lang="en-US" altLang="ko-KR" dirty="0" err="1"/>
              <a:t>xử</a:t>
            </a:r>
            <a:r>
              <a:rPr lang="en-US" altLang="ko-KR" dirty="0"/>
              <a:t> </a:t>
            </a:r>
            <a:r>
              <a:rPr lang="en-US" altLang="ko-KR" dirty="0" err="1"/>
              <a:t>lý</a:t>
            </a:r>
            <a:r>
              <a:rPr lang="en-US" altLang="ko-KR" dirty="0"/>
              <a:t> Apache </a:t>
            </a:r>
            <a:r>
              <a:rPr lang="en-US" altLang="ko-KR" dirty="0" err="1"/>
              <a:t>NiFi</a:t>
            </a:r>
            <a:endParaRPr lang="en-KR" dirty="0"/>
          </a:p>
        </p:txBody>
      </p:sp>
      <p:sp>
        <p:nvSpPr>
          <p:cNvPr id="3" name="Text Placeholder 2">
            <a:extLst>
              <a:ext uri="{FF2B5EF4-FFF2-40B4-BE49-F238E27FC236}">
                <a16:creationId xmlns:a16="http://schemas.microsoft.com/office/drawing/2014/main" id="{9F28DCFF-FECB-584B-8076-09DE94335196}"/>
              </a:ext>
            </a:extLst>
          </p:cNvPr>
          <p:cNvSpPr>
            <a:spLocks noGrp="1"/>
          </p:cNvSpPr>
          <p:nvPr>
            <p:ph type="body" sz="quarter" idx="11"/>
          </p:nvPr>
        </p:nvSpPr>
        <p:spPr/>
        <p:txBody>
          <a:bodyPr/>
          <a:lstStyle/>
          <a:p>
            <a:r>
              <a:rPr lang="en-US" dirty="0" err="1"/>
              <a:t>Dữ</a:t>
            </a:r>
            <a:r>
              <a:rPr lang="en-US" dirty="0"/>
              <a:t> </a:t>
            </a:r>
            <a:r>
              <a:rPr lang="en-US" dirty="0" err="1"/>
              <a:t>liệu</a:t>
            </a:r>
            <a:r>
              <a:rPr lang="en-US" dirty="0"/>
              <a:t> </a:t>
            </a:r>
            <a:r>
              <a:rPr lang="en-US" dirty="0" err="1"/>
              <a:t>đi</a:t>
            </a:r>
            <a:r>
              <a:rPr lang="en-US" dirty="0"/>
              <a:t> </a:t>
            </a:r>
            <a:r>
              <a:rPr lang="en-US" dirty="0" err="1"/>
              <a:t>ra</a:t>
            </a:r>
            <a:r>
              <a:rPr lang="en-US" dirty="0"/>
              <a:t>/</a:t>
            </a:r>
            <a:r>
              <a:rPr lang="en-US" dirty="0" err="1"/>
              <a:t>Gửi</a:t>
            </a:r>
            <a:r>
              <a:rPr lang="en-US" dirty="0"/>
              <a:t> </a:t>
            </a:r>
            <a:r>
              <a:rPr lang="en-US" dirty="0" err="1"/>
              <a:t>dữ</a:t>
            </a:r>
            <a:r>
              <a:rPr lang="en-US" dirty="0"/>
              <a:t> </a:t>
            </a:r>
            <a:r>
              <a:rPr lang="en-US" dirty="0" err="1"/>
              <a:t>liệu</a:t>
            </a:r>
            <a:endParaRPr lang="en-KR" dirty="0"/>
          </a:p>
        </p:txBody>
      </p:sp>
      <p:sp>
        <p:nvSpPr>
          <p:cNvPr id="4" name="Text Placeholder 3">
            <a:extLst>
              <a:ext uri="{FF2B5EF4-FFF2-40B4-BE49-F238E27FC236}">
                <a16:creationId xmlns:a16="http://schemas.microsoft.com/office/drawing/2014/main" id="{7EE95470-7773-644D-AB90-79D2629CA14F}"/>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p:txBody>
      </p:sp>
      <p:sp>
        <p:nvSpPr>
          <p:cNvPr id="6" name="텍스트 개체 틀 5">
            <a:extLst>
              <a:ext uri="{FF2B5EF4-FFF2-40B4-BE49-F238E27FC236}">
                <a16:creationId xmlns:a16="http://schemas.microsoft.com/office/drawing/2014/main" id="{DBC417C9-21E2-422E-A2E9-8BAFD474C5F3}"/>
              </a:ext>
            </a:extLst>
          </p:cNvPr>
          <p:cNvSpPr>
            <a:spLocks noGrp="1"/>
          </p:cNvSpPr>
          <p:nvPr>
            <p:ph type="body" sz="quarter" idx="15"/>
          </p:nvPr>
        </p:nvSpPr>
        <p:spPr/>
        <p:txBody>
          <a:bodyPr/>
          <a:lstStyle/>
          <a:p>
            <a:r>
              <a:rPr lang="en-US" altLang="ko-KR" dirty="0" err="1"/>
              <a:t>Bộ</a:t>
            </a:r>
            <a:r>
              <a:rPr lang="en-US" altLang="ko-KR" dirty="0"/>
              <a:t> </a:t>
            </a:r>
            <a:r>
              <a:rPr lang="en-US" altLang="ko-KR" dirty="0" err="1"/>
              <a:t>xử</a:t>
            </a:r>
            <a:r>
              <a:rPr lang="en-US" altLang="ko-KR" dirty="0"/>
              <a:t> </a:t>
            </a:r>
            <a:r>
              <a:rPr lang="en-US" altLang="ko-KR" dirty="0" err="1"/>
              <a:t>lý</a:t>
            </a:r>
            <a:r>
              <a:rPr lang="en-US" altLang="ko-KR" dirty="0"/>
              <a:t> </a:t>
            </a:r>
            <a:r>
              <a:rPr lang="en-US" altLang="ko-KR" dirty="0" err="1"/>
              <a:t>cho</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đầu</a:t>
            </a:r>
            <a:r>
              <a:rPr lang="en-US" altLang="ko-KR" dirty="0"/>
              <a:t> </a:t>
            </a:r>
            <a:r>
              <a:rPr lang="en-US" altLang="ko-KR" dirty="0" err="1"/>
              <a:t>ra</a:t>
            </a:r>
            <a:r>
              <a:rPr lang="en-US" altLang="ko-KR" dirty="0"/>
              <a:t>/</a:t>
            </a:r>
            <a:r>
              <a:rPr lang="en-US" altLang="ko-KR" dirty="0" err="1"/>
              <a:t>gửi</a:t>
            </a:r>
            <a:r>
              <a:rPr lang="en-US" altLang="ko-KR" dirty="0"/>
              <a:t> </a:t>
            </a:r>
            <a:r>
              <a:rPr lang="en-US" altLang="ko-KR" dirty="0" err="1"/>
              <a:t>dữ</a:t>
            </a:r>
            <a:r>
              <a:rPr lang="en-US" altLang="ko-KR" dirty="0"/>
              <a:t> </a:t>
            </a:r>
            <a:r>
              <a:rPr lang="en-US" altLang="ko-KR" dirty="0" err="1"/>
              <a:t>liệu</a:t>
            </a:r>
            <a:endParaRPr lang="en-US" altLang="ko-KR" dirty="0"/>
          </a:p>
        </p:txBody>
      </p:sp>
      <p:graphicFrame>
        <p:nvGraphicFramePr>
          <p:cNvPr id="9" name="표 8">
            <a:extLst>
              <a:ext uri="{FF2B5EF4-FFF2-40B4-BE49-F238E27FC236}">
                <a16:creationId xmlns:a16="http://schemas.microsoft.com/office/drawing/2014/main" id="{9DC69E2B-41BD-4949-BBB4-57DD12A5CB88}"/>
              </a:ext>
            </a:extLst>
          </p:cNvPr>
          <p:cNvGraphicFramePr>
            <a:graphicFrameLocks noGrp="1"/>
          </p:cNvGraphicFramePr>
          <p:nvPr>
            <p:extLst>
              <p:ext uri="{D42A27DB-BD31-4B8C-83A1-F6EECF244321}">
                <p14:modId xmlns:p14="http://schemas.microsoft.com/office/powerpoint/2010/main" val="1600330132"/>
              </p:ext>
            </p:extLst>
          </p:nvPr>
        </p:nvGraphicFramePr>
        <p:xfrm>
          <a:off x="520632" y="2528888"/>
          <a:ext cx="8820000" cy="3636000"/>
        </p:xfrm>
        <a:graphic>
          <a:graphicData uri="http://schemas.openxmlformats.org/drawingml/2006/table">
            <a:tbl>
              <a:tblPr firstRow="1" bandRow="1">
                <a:tableStyleId>{5940675A-B579-460E-94D1-54222C63F5DA}</a:tableStyleId>
              </a:tblPr>
              <a:tblGrid>
                <a:gridCol w="2628000">
                  <a:extLst>
                    <a:ext uri="{9D8B030D-6E8A-4147-A177-3AD203B41FA5}">
                      <a16:colId xmlns:a16="http://schemas.microsoft.com/office/drawing/2014/main" val="3750369147"/>
                    </a:ext>
                  </a:extLst>
                </a:gridCol>
                <a:gridCol w="6192000">
                  <a:extLst>
                    <a:ext uri="{9D8B030D-6E8A-4147-A177-3AD203B41FA5}">
                      <a16:colId xmlns:a16="http://schemas.microsoft.com/office/drawing/2014/main" val="278222135"/>
                    </a:ext>
                  </a:extLst>
                </a:gridCol>
              </a:tblGrid>
              <a:tr h="468000">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600" b="0"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Bộ</a:t>
                      </a:r>
                      <a:r>
                        <a:rPr lang="en-US" altLang="ko-KR" sz="16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600" b="0"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xử</a:t>
                      </a:r>
                      <a:r>
                        <a:rPr lang="en-US" altLang="ko-KR" sz="16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600" b="0"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lý</a:t>
                      </a:r>
                      <a:endParaRPr lang="en-US" altLang="ko-KR" sz="16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600" b="0"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Mô</a:t>
                      </a:r>
                      <a:r>
                        <a:rPr lang="en-US" altLang="ko-KR" sz="1600" b="0" kern="1200" baseline="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600" b="0" kern="1200" baseline="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tả</a:t>
                      </a:r>
                      <a:endParaRPr lang="en-US" altLang="ko-KR" sz="16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32613760"/>
                  </a:ext>
                </a:extLst>
              </a:tr>
              <a:tr h="648000">
                <a:tc>
                  <a:txBody>
                    <a:bodyPr/>
                    <a:lstStyle/>
                    <a:p>
                      <a:pPr marL="0" marR="0" indent="0" algn="ctr" defTabSz="914400" rtl="0" eaLnBrk="1" fontAlgn="base" latinLnBrk="1" hangingPunct="1">
                        <a:lnSpc>
                          <a:spcPct val="100000"/>
                        </a:lnSpc>
                        <a:spcBef>
                          <a:spcPts val="0"/>
                        </a:spcBef>
                        <a:spcAft>
                          <a:spcPts val="0"/>
                        </a:spcAft>
                      </a:pPr>
                      <a:r>
                        <a:rPr lang="en-US" altLang="ko-KR" sz="1600" b="0" dirty="0">
                          <a:latin typeface="SamsungOne-700" panose="020B0803030303020204" pitchFamily="34" charset="0"/>
                          <a:ea typeface="SamsungOne-700" panose="020B0803030303020204" pitchFamily="34" charset="0"/>
                        </a:rPr>
                        <a:t>PutEmail</a:t>
                      </a:r>
                      <a:endParaRPr lang="ko-KR" altLang="en-US" sz="16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vi-VN" altLang="ko-KR" sz="1400" b="0" dirty="0">
                          <a:latin typeface="SamsungOne-400" panose="020B0503030303020204" pitchFamily="34" charset="0"/>
                          <a:ea typeface="SamsungOne-400" panose="020B0503030303020204" pitchFamily="34" charset="0"/>
                        </a:rPr>
                        <a:t>Gửi một E-mail đến những người nhận được cấu hình. Nội dung của FlowFile được gửi tùy chọn dưới dạng tệp đính kèm</a:t>
                      </a:r>
                      <a:endParaRPr lang="en-US" altLang="ko-KR" sz="1400" b="0" dirty="0">
                        <a:latin typeface="SamsungOne-400" panose="020B0503030303020204" pitchFamily="34" charset="0"/>
                        <a:ea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654325084"/>
                  </a:ext>
                </a:extLst>
              </a:tr>
              <a:tr h="432000">
                <a:tc>
                  <a:txBody>
                    <a:bodyPr/>
                    <a:lstStyle/>
                    <a:p>
                      <a:pPr marL="0" marR="0" indent="0" algn="ctr" defTabSz="914400" rtl="0" eaLnBrk="1" fontAlgn="base" latinLnBrk="1" hangingPunct="1">
                        <a:lnSpc>
                          <a:spcPct val="100000"/>
                        </a:lnSpc>
                        <a:spcBef>
                          <a:spcPts val="0"/>
                        </a:spcBef>
                        <a:spcAft>
                          <a:spcPts val="0"/>
                        </a:spcAft>
                      </a:pPr>
                      <a:r>
                        <a:rPr lang="en-US" altLang="ko-KR" sz="1600" b="0" dirty="0">
                          <a:latin typeface="SamsungOne-700" panose="020B0803030303020204" pitchFamily="34" charset="0"/>
                          <a:ea typeface="SamsungOne-700" panose="020B0803030303020204" pitchFamily="34" charset="0"/>
                        </a:rPr>
                        <a:t>PutFile</a:t>
                      </a:r>
                      <a:endParaRPr lang="en-US" altLang="ko-KR" sz="16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vi-VN" altLang="ko-KR" sz="1400" b="0" dirty="0">
                          <a:latin typeface="SamsungOne-400" panose="020B0503030303020204" pitchFamily="34" charset="0"/>
                          <a:ea typeface="SamsungOne-400" panose="020B0503030303020204" pitchFamily="34" charset="0"/>
                        </a:rPr>
                        <a:t>Ghi nội dung của FlowFile vào một thư mục trên hệ thống tệp cục bộ</a:t>
                      </a:r>
                      <a:endParaRPr lang="en-US" altLang="ko-KR" sz="1400" b="0" dirty="0">
                        <a:latin typeface="SamsungOne-400" panose="020B0503030303020204" pitchFamily="34" charset="0"/>
                        <a:ea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90528898"/>
                  </a:ext>
                </a:extLst>
              </a:tr>
              <a:tr h="432000">
                <a:tc>
                  <a:txBody>
                    <a:bodyPr/>
                    <a:lstStyle/>
                    <a:p>
                      <a:pPr marL="0" marR="0" indent="0" algn="ctr" defTabSz="914400" rtl="0" eaLnBrk="1" fontAlgn="base" latinLnBrk="1" hangingPunct="1">
                        <a:lnSpc>
                          <a:spcPct val="100000"/>
                        </a:lnSpc>
                        <a:spcBef>
                          <a:spcPts val="0"/>
                        </a:spcBef>
                        <a:spcAft>
                          <a:spcPts val="0"/>
                        </a:spcAft>
                      </a:pPr>
                      <a:r>
                        <a:rPr lang="en-US" altLang="ko-KR" sz="1600" b="0" dirty="0">
                          <a:latin typeface="SamsungOne-700" panose="020B0803030303020204" pitchFamily="34" charset="0"/>
                          <a:ea typeface="SamsungOne-700" panose="020B0803030303020204" pitchFamily="34" charset="0"/>
                        </a:rPr>
                        <a:t>PutFTP</a:t>
                      </a:r>
                      <a:endParaRPr lang="en-US" altLang="ko-KR" sz="16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altLang="ko-KR" sz="1400" b="0" dirty="0">
                          <a:latin typeface="SamsungOne-400" panose="020B0503030303020204" pitchFamily="34" charset="0"/>
                          <a:ea typeface="SamsungOne-400" panose="020B0503030303020204" pitchFamily="34" charset="0"/>
                        </a:rPr>
                        <a:t>Sao </a:t>
                      </a:r>
                      <a:r>
                        <a:rPr lang="en-US" altLang="ko-KR" sz="1400" b="0" dirty="0" err="1">
                          <a:latin typeface="SamsungOne-400" panose="020B0503030303020204" pitchFamily="34" charset="0"/>
                          <a:ea typeface="SamsungOne-400" panose="020B0503030303020204" pitchFamily="34" charset="0"/>
                        </a:rPr>
                        <a:t>chép</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nội</a:t>
                      </a:r>
                      <a:r>
                        <a:rPr lang="en-US" altLang="ko-KR" sz="1400" b="0" dirty="0">
                          <a:latin typeface="SamsungOne-400" panose="020B0503030303020204" pitchFamily="34" charset="0"/>
                          <a:ea typeface="SamsungOne-400" panose="020B0503030303020204" pitchFamily="34" charset="0"/>
                        </a:rPr>
                        <a:t> dung </a:t>
                      </a:r>
                      <a:r>
                        <a:rPr lang="en-US" altLang="ko-KR" sz="1400" b="0" dirty="0" err="1">
                          <a:latin typeface="SamsungOne-400" panose="020B0503030303020204" pitchFamily="34" charset="0"/>
                          <a:ea typeface="SamsungOne-400" panose="020B0503030303020204" pitchFamily="34" charset="0"/>
                        </a:rPr>
                        <a:t>của</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FlowFile</a:t>
                      </a:r>
                      <a:r>
                        <a:rPr lang="en-US" altLang="ko-KR" sz="1400" b="0" dirty="0">
                          <a:latin typeface="SamsungOne-400" panose="020B0503030303020204" pitchFamily="34" charset="0"/>
                          <a:ea typeface="SamsungOne-400" panose="020B0503030303020204" pitchFamily="34" charset="0"/>
                        </a:rPr>
                        <a:t> sang </a:t>
                      </a:r>
                      <a:r>
                        <a:rPr lang="en-US" altLang="ko-KR" sz="1400" b="0" dirty="0" err="1">
                          <a:latin typeface="SamsungOne-400" panose="020B0503030303020204" pitchFamily="34" charset="0"/>
                          <a:ea typeface="SamsungOne-400" panose="020B0503030303020204" pitchFamily="34" charset="0"/>
                        </a:rPr>
                        <a:t>Máy</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chủ</a:t>
                      </a:r>
                      <a:r>
                        <a:rPr lang="en-US" altLang="ko-KR" sz="1400" b="0" dirty="0">
                          <a:latin typeface="SamsungOne-400" panose="020B0503030303020204" pitchFamily="34" charset="0"/>
                          <a:ea typeface="SamsungOne-400" panose="020B0503030303020204" pitchFamily="34" charset="0"/>
                        </a:rPr>
                        <a:t> FTP </a:t>
                      </a:r>
                      <a:r>
                        <a:rPr lang="en-US" altLang="ko-KR" sz="1400" b="0" dirty="0" err="1">
                          <a:latin typeface="SamsungOne-400" panose="020B0503030303020204" pitchFamily="34" charset="0"/>
                          <a:ea typeface="SamsungOne-400" panose="020B0503030303020204" pitchFamily="34" charset="0"/>
                        </a:rPr>
                        <a:t>từ</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xa</a:t>
                      </a:r>
                      <a:endParaRPr lang="en-US" altLang="ko-KR" sz="1400" b="0" dirty="0">
                        <a:latin typeface="SamsungOne-400" panose="020B0503030303020204" pitchFamily="34" charset="0"/>
                        <a:ea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762133643"/>
                  </a:ext>
                </a:extLst>
              </a:tr>
              <a:tr h="792000">
                <a:tc>
                  <a:txBody>
                    <a:bodyPr/>
                    <a:lstStyle/>
                    <a:p>
                      <a:pPr marL="0" marR="0" indent="0" algn="ctr" defTabSz="914400" rtl="0" eaLnBrk="1" fontAlgn="base" latinLnBrk="1" hangingPunct="1">
                        <a:lnSpc>
                          <a:spcPct val="100000"/>
                        </a:lnSpc>
                        <a:spcBef>
                          <a:spcPts val="0"/>
                        </a:spcBef>
                        <a:spcAft>
                          <a:spcPts val="0"/>
                        </a:spcAft>
                      </a:pPr>
                      <a:r>
                        <a:rPr lang="en-US" altLang="ko-KR" sz="1600" b="0" dirty="0">
                          <a:latin typeface="SamsungOne-700" panose="020B0803030303020204" pitchFamily="34" charset="0"/>
                          <a:ea typeface="SamsungOne-700" panose="020B0803030303020204" pitchFamily="34" charset="0"/>
                        </a:rPr>
                        <a:t>PutSQL</a:t>
                      </a:r>
                      <a:endParaRPr lang="en-US" altLang="ko-KR" sz="16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vi-VN" altLang="ko-KR" sz="1400" b="0" dirty="0">
                          <a:latin typeface="SamsungOne-400" panose="020B0503030303020204" pitchFamily="34" charset="0"/>
                          <a:ea typeface="SamsungOne-400" panose="020B0503030303020204" pitchFamily="34" charset="0"/>
                        </a:rPr>
                        <a:t>Thực thi nội dung của FlowFile dưới dạng Câu lệnh DDL SQL (CHÈN, CẬP NHẬT hoặc XÓA). Nội dung của FlowFile phải là một câu lệnh SQL hợp lệ</a:t>
                      </a:r>
                      <a:endParaRPr lang="en-US" altLang="ko-KR" sz="1400" b="0" dirty="0">
                        <a:latin typeface="SamsungOne-400" panose="020B0503030303020204" pitchFamily="34" charset="0"/>
                        <a:ea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327783361"/>
                  </a:ext>
                </a:extLst>
              </a:tr>
              <a:tr h="432000">
                <a:tc>
                  <a:txBody>
                    <a:bodyPr/>
                    <a:lstStyle/>
                    <a:p>
                      <a:pPr marL="0" marR="0" indent="0" algn="ctr" defTabSz="914400" rtl="0" eaLnBrk="1" fontAlgn="base" latinLnBrk="1" hangingPunct="1">
                        <a:lnSpc>
                          <a:spcPct val="100000"/>
                        </a:lnSpc>
                        <a:spcBef>
                          <a:spcPts val="0"/>
                        </a:spcBef>
                        <a:spcAft>
                          <a:spcPts val="0"/>
                        </a:spcAft>
                      </a:pPr>
                      <a:r>
                        <a:rPr lang="en-US" altLang="ko-KR" sz="1600" b="0" dirty="0">
                          <a:latin typeface="SamsungOne-700" panose="020B0803030303020204" pitchFamily="34" charset="0"/>
                          <a:ea typeface="SamsungOne-700" panose="020B0803030303020204" pitchFamily="34" charset="0"/>
                        </a:rPr>
                        <a:t>PutKafka</a:t>
                      </a:r>
                      <a:endParaRPr lang="en-US" altLang="ko-KR" sz="16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vi-VN" altLang="ko-KR" sz="1400" b="0" dirty="0">
                          <a:latin typeface="SamsungOne-400" panose="020B0503030303020204" pitchFamily="34" charset="0"/>
                          <a:ea typeface="SamsungOne-400" panose="020B0503030303020204" pitchFamily="34" charset="0"/>
                        </a:rPr>
                        <a:t>Gửi nội dung của FlowFile dưới dạng tin nhắn tới Apache Kafka</a:t>
                      </a:r>
                      <a:endParaRPr lang="en-US" altLang="ko-KR" sz="1400" b="0" dirty="0">
                        <a:latin typeface="SamsungOne-400" panose="020B0503030303020204" pitchFamily="34" charset="0"/>
                        <a:ea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491246990"/>
                  </a:ext>
                </a:extLst>
              </a:tr>
              <a:tr h="432000">
                <a:tc>
                  <a:txBody>
                    <a:bodyPr/>
                    <a:lstStyle/>
                    <a:p>
                      <a:pPr marL="0" marR="0" indent="0" algn="ctr" defTabSz="914400" rtl="0" eaLnBrk="1" fontAlgn="base" latinLnBrk="1" hangingPunct="1">
                        <a:lnSpc>
                          <a:spcPct val="100000"/>
                        </a:lnSpc>
                        <a:spcBef>
                          <a:spcPts val="0"/>
                        </a:spcBef>
                        <a:spcAft>
                          <a:spcPts val="0"/>
                        </a:spcAft>
                      </a:pPr>
                      <a:r>
                        <a:rPr lang="en-US" altLang="ko-KR" sz="1600" b="0" dirty="0">
                          <a:latin typeface="SamsungOne-700" panose="020B0803030303020204" pitchFamily="34" charset="0"/>
                          <a:ea typeface="SamsungOne-700" panose="020B0803030303020204" pitchFamily="34" charset="0"/>
                        </a:rPr>
                        <a:t>PutMongo</a:t>
                      </a:r>
                      <a:endParaRPr lang="en-US" altLang="ko-KR" sz="16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vi-VN" altLang="ko-KR" sz="1400" b="0" dirty="0">
                          <a:latin typeface="SamsungOne-400" panose="020B0503030303020204" pitchFamily="34" charset="0"/>
                          <a:ea typeface="SamsungOne-400" panose="020B0503030303020204" pitchFamily="34" charset="0"/>
                        </a:rPr>
                        <a:t>Gửi nội dung của FlowFile tới Mongo dưới dạng </a:t>
                      </a:r>
                      <a:r>
                        <a:rPr lang="en-US" altLang="ko-KR" sz="1400" b="0" dirty="0">
                          <a:latin typeface="SamsungOne-400" panose="020B0503030303020204" pitchFamily="34" charset="0"/>
                          <a:ea typeface="SamsungOne-400" panose="020B0503030303020204" pitchFamily="34" charset="0"/>
                        </a:rPr>
                        <a:t>INSERT</a:t>
                      </a:r>
                      <a:r>
                        <a:rPr lang="vi-VN" altLang="ko-KR" sz="1400" b="0" dirty="0">
                          <a:latin typeface="SamsungOne-400" panose="020B0503030303020204" pitchFamily="34" charset="0"/>
                          <a:ea typeface="SamsungOne-400" panose="020B0503030303020204" pitchFamily="34" charset="0"/>
                        </a:rPr>
                        <a:t> hoặc </a:t>
                      </a:r>
                      <a:r>
                        <a:rPr lang="en-US" altLang="ko-KR" sz="1400" b="0" dirty="0">
                          <a:latin typeface="SamsungOne-400" panose="020B0503030303020204" pitchFamily="34" charset="0"/>
                          <a:ea typeface="SamsungOne-400" panose="020B0503030303020204" pitchFamily="34" charset="0"/>
                        </a:rPr>
                        <a:t>UPDATE</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106391503"/>
                  </a:ext>
                </a:extLst>
              </a:tr>
            </a:tbl>
          </a:graphicData>
        </a:graphic>
      </p:graphicFrame>
      <p:sp>
        <p:nvSpPr>
          <p:cNvPr id="10" name="텍스트 개체 틀 7">
            <a:extLst>
              <a:ext uri="{FF2B5EF4-FFF2-40B4-BE49-F238E27FC236}">
                <a16:creationId xmlns:a16="http://schemas.microsoft.com/office/drawing/2014/main" id="{03D4ED3A-F7A6-441B-96B6-BDB786D1C80B}"/>
              </a:ext>
            </a:extLst>
          </p:cNvPr>
          <p:cNvSpPr txBox="1">
            <a:spLocks/>
          </p:cNvSpPr>
          <p:nvPr/>
        </p:nvSpPr>
        <p:spPr>
          <a:xfrm>
            <a:off x="449011" y="2242228"/>
            <a:ext cx="8796528" cy="391941"/>
          </a:xfrm>
          <a:prstGeom prst="rect">
            <a:avLst/>
          </a:prstGeom>
        </p:spPr>
        <p:txBody>
          <a:bodyPr/>
          <a:lstStyle>
            <a:lvl1pPr marL="177800" indent="-177800" algn="l" defTabSz="844083" rtl="0" eaLnBrk="1" latinLnBrk="1" hangingPunct="1">
              <a:lnSpc>
                <a:spcPts val="1800"/>
              </a:lnSpc>
              <a:spcBef>
                <a:spcPts val="923"/>
              </a:spcBef>
              <a:buFontTx/>
              <a:buBlip>
                <a:blip r:embed="rId3"/>
              </a:buBlip>
              <a:defRPr kumimoji="1" lang="en-US" altLang="ko-KR" sz="1400" kern="1200" smtClean="0">
                <a:solidFill>
                  <a:prstClr val="black">
                    <a:lumMod val="85000"/>
                    <a:lumOff val="15000"/>
                  </a:prstClr>
                </a:solidFill>
                <a:latin typeface="SamsungOne-400" panose="020B0503030303020204"/>
                <a:ea typeface="SamsungOne-400" panose="020B0503030303020204"/>
                <a:cs typeface="+mn-cs"/>
              </a:defRPr>
            </a:lvl1pPr>
            <a:lvl2pPr marL="360363" indent="-182563" algn="l" defTabSz="844083" rtl="0" eaLnBrk="1" latinLnBrk="1" hangingPunct="1">
              <a:lnSpc>
                <a:spcPts val="1800"/>
              </a:lnSpc>
              <a:spcBef>
                <a:spcPts val="462"/>
              </a:spcBef>
              <a:buSzPct val="80000"/>
              <a:buFontTx/>
              <a:buBlip>
                <a:blip r:embed="rId4"/>
              </a:buBlip>
              <a:tabLst>
                <a:tab pos="447675" algn="l"/>
              </a:tabLst>
              <a:defRPr lang="en-US" altLang="ko-KR" sz="1300" kern="1200" dirty="0" smtClean="0">
                <a:solidFill>
                  <a:prstClr val="black">
                    <a:lumMod val="85000"/>
                    <a:lumOff val="15000"/>
                  </a:prstClr>
                </a:solidFill>
                <a:latin typeface="SamsungOne-400" panose="020B0503030303020204"/>
                <a:ea typeface="SamsungOne-400" panose="020B0503030303020204"/>
                <a:cs typeface="+mn-cs"/>
              </a:defRPr>
            </a:lvl2pPr>
            <a:lvl3pPr marL="1055103" indent="-211021" algn="l" defTabSz="844083" rtl="0" eaLnBrk="1" latinLnBrk="1" hangingPunct="1">
              <a:lnSpc>
                <a:spcPct val="90000"/>
              </a:lnSpc>
              <a:spcBef>
                <a:spcPts val="462"/>
              </a:spcBef>
              <a:buFont typeface="Arial" panose="020B0604020202020204" pitchFamily="34" charset="0"/>
              <a:buChar char="•"/>
              <a:defRPr sz="1846" kern="1200">
                <a:solidFill>
                  <a:schemeClr val="tx1"/>
                </a:solidFill>
                <a:latin typeface="+mn-lt"/>
                <a:ea typeface="+mn-ea"/>
                <a:cs typeface="+mn-cs"/>
              </a:defRPr>
            </a:lvl3pPr>
            <a:lvl4pPr marL="1477145"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4pPr>
            <a:lvl5pPr marL="1899186"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5pPr>
            <a:lvl6pPr marL="2321227"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6pPr>
            <a:lvl7pPr marL="2743269"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7pPr>
            <a:lvl8pPr marL="3165310"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8pPr>
            <a:lvl9pPr marL="3587351"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9pPr>
          </a:lstStyle>
          <a:p>
            <a:pPr fontAlgn="auto">
              <a:spcAft>
                <a:spcPts val="0"/>
              </a:spcAft>
            </a:pPr>
            <a:endParaRPr lang="en-US" altLang="ko-KR" dirty="0">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63975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C546B411-2052-4B11-BA50-DA3278860F59}"/>
              </a:ext>
            </a:extLst>
          </p:cNvPr>
          <p:cNvSpPr>
            <a:spLocks noGrp="1"/>
          </p:cNvSpPr>
          <p:nvPr>
            <p:ph type="body" sz="quarter" idx="10"/>
          </p:nvPr>
        </p:nvSpPr>
        <p:spPr>
          <a:prstGeom prst="rect">
            <a:avLst/>
          </a:prstGeom>
        </p:spPr>
        <p:txBody>
          <a:bodyPr/>
          <a:lstStyle/>
          <a:p>
            <a:r>
              <a:rPr lang="en-US" altLang="ko-KR" dirty="0">
                <a:solidFill>
                  <a:schemeClr val="bg1"/>
                </a:solidFill>
                <a:ea typeface="iCiel Samsung Sharp Sans Medium" pitchFamily="2" charset="0"/>
                <a:cs typeface="iCiel Samsung Sharp Sans Medium" pitchFamily="2" charset="0"/>
              </a:rPr>
              <a:t>1.1. </a:t>
            </a:r>
            <a:r>
              <a:rPr lang="en-US" altLang="ko-KR" dirty="0" err="1">
                <a:solidFill>
                  <a:schemeClr val="bg1"/>
                </a:solidFill>
                <a:ea typeface="iCiel Samsung Sharp Sans Medium" pitchFamily="2" charset="0"/>
                <a:cs typeface="iCiel Samsung Sharp Sans Medium" pitchFamily="2" charset="0"/>
              </a:rPr>
              <a:t>Kiến</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trúc</a:t>
            </a:r>
            <a:r>
              <a:rPr lang="en-US" altLang="ko-KR" dirty="0">
                <a:solidFill>
                  <a:schemeClr val="bg1"/>
                </a:solidFill>
                <a:ea typeface="iCiel Samsung Sharp Sans Medium" pitchFamily="2" charset="0"/>
                <a:cs typeface="iCiel Samsung Sharp Sans Medium" pitchFamily="2" charset="0"/>
              </a:rPr>
              <a:t> Apache </a:t>
            </a:r>
            <a:r>
              <a:rPr lang="en-US" altLang="ko-KR" dirty="0" err="1">
                <a:solidFill>
                  <a:schemeClr val="bg1"/>
                </a:solidFill>
                <a:ea typeface="iCiel Samsung Sharp Sans Medium" pitchFamily="2" charset="0"/>
                <a:cs typeface="iCiel Samsung Sharp Sans Medium" pitchFamily="2" charset="0"/>
              </a:rPr>
              <a:t>Sqoop</a:t>
            </a:r>
            <a:endParaRPr lang="en-US" altLang="ko-KR" dirty="0">
              <a:solidFill>
                <a:schemeClr val="bg1"/>
              </a:solidFill>
              <a:ea typeface="iCiel Samsung Sharp Sans Medium" pitchFamily="2" charset="0"/>
              <a:cs typeface="iCiel Samsung Sharp Sans Medium" pitchFamily="2" charset="0"/>
            </a:endParaRPr>
          </a:p>
        </p:txBody>
      </p:sp>
      <p:sp>
        <p:nvSpPr>
          <p:cNvPr id="3" name="텍스트 개체 틀 2">
            <a:extLst>
              <a:ext uri="{FF2B5EF4-FFF2-40B4-BE49-F238E27FC236}">
                <a16:creationId xmlns:a16="http://schemas.microsoft.com/office/drawing/2014/main" id="{E93D4A75-2581-4F41-9FF7-FA019750D9DC}"/>
              </a:ext>
            </a:extLst>
          </p:cNvPr>
          <p:cNvSpPr>
            <a:spLocks noGrp="1"/>
          </p:cNvSpPr>
          <p:nvPr>
            <p:ph type="body" sz="quarter" idx="11"/>
          </p:nvPr>
        </p:nvSpPr>
        <p:spPr/>
        <p:txBody>
          <a:bodyPr/>
          <a:lstStyle/>
          <a:p>
            <a:r>
              <a:rPr lang="en-US" altLang="ko-KR" dirty="0" err="1"/>
              <a:t>Cấu</a:t>
            </a:r>
            <a:r>
              <a:rPr lang="en-US" altLang="ko-KR" dirty="0"/>
              <a:t> </a:t>
            </a:r>
            <a:r>
              <a:rPr lang="en-US" altLang="ko-KR" dirty="0" err="1"/>
              <a:t>tạo</a:t>
            </a:r>
            <a:r>
              <a:rPr lang="en-US" altLang="ko-KR" dirty="0"/>
              <a:t> </a:t>
            </a:r>
            <a:r>
              <a:rPr lang="en-US" altLang="ko-KR" dirty="0" err="1"/>
              <a:t>của</a:t>
            </a:r>
            <a:r>
              <a:rPr lang="en-US" altLang="ko-KR" dirty="0"/>
              <a:t> </a:t>
            </a:r>
            <a:r>
              <a:rPr lang="en-US" altLang="ko-KR" dirty="0" err="1"/>
              <a:t>lệnh</a:t>
            </a:r>
            <a:r>
              <a:rPr lang="en-US" altLang="ko-KR" dirty="0"/>
              <a:t> </a:t>
            </a:r>
            <a:r>
              <a:rPr lang="en-US" altLang="ko-KR" dirty="0" err="1"/>
              <a:t>Sqoop</a:t>
            </a:r>
            <a:endParaRPr lang="ko-KR" altLang="en-US" dirty="0"/>
          </a:p>
        </p:txBody>
      </p:sp>
      <p:sp>
        <p:nvSpPr>
          <p:cNvPr id="9" name="텍스트 개체 틀 8">
            <a:extLst>
              <a:ext uri="{FF2B5EF4-FFF2-40B4-BE49-F238E27FC236}">
                <a16:creationId xmlns:a16="http://schemas.microsoft.com/office/drawing/2014/main" id="{BD7F185E-EB77-428A-A3EB-27AC44AB9135}"/>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01</a:t>
            </a:r>
            <a:endParaRPr lang="ko-KR" altLang="en-US" dirty="0">
              <a:latin typeface="iCiel Samsung Sharp Sans Bold" pitchFamily="2" charset="0"/>
              <a:cs typeface="iCiel Samsung Sharp Sans Bold" pitchFamily="2" charset="0"/>
            </a:endParaRPr>
          </a:p>
        </p:txBody>
      </p:sp>
      <p:sp>
        <p:nvSpPr>
          <p:cNvPr id="5" name="텍스트 개체 틀 4">
            <a:extLst>
              <a:ext uri="{FF2B5EF4-FFF2-40B4-BE49-F238E27FC236}">
                <a16:creationId xmlns:a16="http://schemas.microsoft.com/office/drawing/2014/main" id="{7E80F13E-A442-44DC-820B-590F47AD6F7F}"/>
              </a:ext>
            </a:extLst>
          </p:cNvPr>
          <p:cNvSpPr>
            <a:spLocks noGrp="1"/>
          </p:cNvSpPr>
          <p:nvPr>
            <p:ph type="body" sz="quarter" idx="15"/>
          </p:nvPr>
        </p:nvSpPr>
        <p:spPr/>
        <p:txBody>
          <a:bodyPr/>
          <a:lstStyle/>
          <a:p>
            <a:r>
              <a:rPr lang="vi-VN" altLang="ko-KR" dirty="0"/>
              <a:t>Các lệnh Sqoop thường được đưa ra từ dòng lệnh</a:t>
            </a:r>
            <a:endParaRPr lang="en-US" altLang="ko-KR" dirty="0"/>
          </a:p>
          <a:p>
            <a:pPr lvl="1"/>
            <a:r>
              <a:rPr lang="en-US" altLang="ko-KR" dirty="0" err="1"/>
              <a:t>Sqoop</a:t>
            </a:r>
            <a:r>
              <a:rPr lang="en-US" altLang="ko-KR" dirty="0"/>
              <a:t> </a:t>
            </a:r>
            <a:r>
              <a:rPr lang="en-US" altLang="ko-KR" dirty="0" err="1"/>
              <a:t>theo</a:t>
            </a:r>
            <a:r>
              <a:rPr lang="en-US" altLang="ko-KR" dirty="0"/>
              <a:t> </a:t>
            </a:r>
            <a:r>
              <a:rPr lang="en-US" altLang="ko-KR" dirty="0" err="1"/>
              <a:t>sau</a:t>
            </a:r>
            <a:r>
              <a:rPr lang="en-US" altLang="ko-KR" dirty="0"/>
              <a:t> </a:t>
            </a:r>
            <a:r>
              <a:rPr lang="en-US" altLang="ko-KR" dirty="0" err="1"/>
              <a:t>bởi</a:t>
            </a:r>
            <a:r>
              <a:rPr lang="en-US" altLang="ko-KR" dirty="0"/>
              <a:t> </a:t>
            </a:r>
            <a:r>
              <a:rPr lang="en-US" altLang="ko-KR" dirty="0" err="1"/>
              <a:t>một</a:t>
            </a:r>
            <a:r>
              <a:rPr lang="en-US" altLang="ko-KR" dirty="0"/>
              <a:t> </a:t>
            </a:r>
            <a:r>
              <a:rPr lang="en-US" altLang="ko-KR" dirty="0" err="1"/>
              <a:t>tiểu</a:t>
            </a:r>
            <a:r>
              <a:rPr lang="en-US" altLang="ko-KR" dirty="0"/>
              <a:t> ban </a:t>
            </a:r>
            <a:r>
              <a:rPr lang="en-US" altLang="ko-KR" dirty="0" err="1"/>
              <a:t>và</a:t>
            </a:r>
            <a:r>
              <a:rPr lang="en-US" altLang="ko-KR" dirty="0"/>
              <a:t> </a:t>
            </a:r>
            <a:r>
              <a:rPr lang="en-US" altLang="ko-KR" dirty="0" err="1"/>
              <a:t>danh</a:t>
            </a:r>
            <a:r>
              <a:rPr lang="en-US" altLang="ko-KR" dirty="0"/>
              <a:t> </a:t>
            </a:r>
            <a:r>
              <a:rPr lang="en-US" altLang="ko-KR" dirty="0" err="1"/>
              <a:t>sách</a:t>
            </a:r>
            <a:r>
              <a:rPr lang="en-US" altLang="ko-KR" dirty="0"/>
              <a:t> </a:t>
            </a:r>
            <a:r>
              <a:rPr lang="en-US" altLang="ko-KR" dirty="0" err="1"/>
              <a:t>các</a:t>
            </a:r>
            <a:r>
              <a:rPr lang="en-US" altLang="ko-KR" dirty="0"/>
              <a:t> </a:t>
            </a:r>
            <a:r>
              <a:rPr lang="en-US" altLang="ko-KR" dirty="0" err="1"/>
              <a:t>đối</a:t>
            </a:r>
            <a:r>
              <a:rPr lang="en-US" altLang="ko-KR" dirty="0"/>
              <a:t> </a:t>
            </a:r>
            <a:r>
              <a:rPr lang="en-US" altLang="ko-KR" dirty="0" err="1"/>
              <a:t>số</a:t>
            </a:r>
            <a:r>
              <a:rPr lang="en-US" altLang="ko-KR" dirty="0"/>
              <a:t> </a:t>
            </a:r>
            <a:r>
              <a:rPr lang="en-US" altLang="ko-KR" dirty="0" err="1"/>
              <a:t>của</a:t>
            </a:r>
            <a:r>
              <a:rPr lang="en-US" altLang="ko-KR" dirty="0"/>
              <a:t> </a:t>
            </a:r>
            <a:r>
              <a:rPr lang="en-US" altLang="ko-KR" dirty="0" err="1"/>
              <a:t>nó</a:t>
            </a:r>
            <a:endParaRPr lang="en-US" altLang="ko-KR" dirty="0"/>
          </a:p>
          <a:p>
            <a:r>
              <a:rPr lang="vi-VN" altLang="ko-KR" dirty="0"/>
              <a:t>Cú pháp cơ bản:</a:t>
            </a:r>
            <a:endParaRPr lang="en-US" altLang="ko-KR" dirty="0"/>
          </a:p>
          <a:p>
            <a:pPr lvl="1"/>
            <a:r>
              <a:rPr lang="en-US" altLang="ko-KR" dirty="0"/>
              <a:t> </a:t>
            </a:r>
            <a:r>
              <a:rPr lang="en-US" altLang="ko-KR" dirty="0">
                <a:latin typeface="SamsungOne-700" panose="020B0803030303020204" pitchFamily="34" charset="0"/>
                <a:ea typeface="SamsungOne-700" panose="020B0803030303020204" pitchFamily="34" charset="0"/>
              </a:rPr>
              <a:t>sqoop &lt;SUBCOMMAND&gt; &lt;ARGS&gt;</a:t>
            </a:r>
          </a:p>
          <a:p>
            <a:r>
              <a:rPr lang="vi-VN" altLang="ko-KR" dirty="0"/>
              <a:t>Các lệnh con thường được sử dụng nhất</a:t>
            </a:r>
            <a:endParaRPr lang="en-US" altLang="ko-KR" dirty="0"/>
          </a:p>
          <a:p>
            <a:pPr lvl="1"/>
            <a:r>
              <a:rPr lang="en-US" altLang="ko-KR" dirty="0">
                <a:latin typeface="SamsungOne-700" panose="020B0803030303020204" pitchFamily="34" charset="0"/>
                <a:ea typeface="SamsungOne-700" panose="020B0803030303020204" pitchFamily="34" charset="0"/>
              </a:rPr>
              <a:t>list-databases</a:t>
            </a:r>
          </a:p>
          <a:p>
            <a:pPr lvl="1"/>
            <a:r>
              <a:rPr lang="en-US" altLang="ko-KR" dirty="0">
                <a:latin typeface="SamsungOne-700" panose="020B0803030303020204" pitchFamily="34" charset="0"/>
                <a:ea typeface="SamsungOne-700" panose="020B0803030303020204" pitchFamily="34" charset="0"/>
              </a:rPr>
              <a:t>list-tables</a:t>
            </a:r>
          </a:p>
          <a:p>
            <a:pPr lvl="1"/>
            <a:r>
              <a:rPr lang="en-US" altLang="ko-KR" dirty="0">
                <a:latin typeface="SamsungOne-700" panose="020B0803030303020204" pitchFamily="34" charset="0"/>
                <a:ea typeface="SamsungOne-700" panose="020B0803030303020204" pitchFamily="34" charset="0"/>
              </a:rPr>
              <a:t>import-all-tables</a:t>
            </a:r>
          </a:p>
          <a:p>
            <a:pPr lvl="1"/>
            <a:r>
              <a:rPr lang="en-US" altLang="ko-KR" dirty="0">
                <a:latin typeface="SamsungOne-700" panose="020B0803030303020204" pitchFamily="34" charset="0"/>
                <a:ea typeface="SamsungOne-700" panose="020B0803030303020204" pitchFamily="34" charset="0"/>
              </a:rPr>
              <a:t>import</a:t>
            </a:r>
          </a:p>
          <a:p>
            <a:pPr lvl="1"/>
            <a:r>
              <a:rPr lang="en-US" altLang="ko-KR" dirty="0">
                <a:latin typeface="SamsungOne-700" panose="020B0803030303020204" pitchFamily="34" charset="0"/>
                <a:ea typeface="SamsungOne-700" panose="020B0803030303020204" pitchFamily="34" charset="0"/>
              </a:rPr>
              <a:t>export</a:t>
            </a:r>
          </a:p>
          <a:p>
            <a:pPr lvl="1"/>
            <a:r>
              <a:rPr lang="en-US" altLang="ko-KR" dirty="0">
                <a:latin typeface="SamsungOne-700" panose="020B0803030303020204" pitchFamily="34" charset="0"/>
                <a:ea typeface="SamsungOne-700" panose="020B0803030303020204" pitchFamily="34" charset="0"/>
              </a:rPr>
              <a:t>eval</a:t>
            </a:r>
          </a:p>
          <a:p>
            <a:pPr lvl="1"/>
            <a:r>
              <a:rPr lang="en-US" altLang="ko-KR" dirty="0">
                <a:latin typeface="SamsungOne-700" panose="020B0803030303020204" pitchFamily="34" charset="0"/>
                <a:ea typeface="SamsungOne-700" panose="020B0803030303020204" pitchFamily="34" charset="0"/>
              </a:rPr>
              <a:t>job</a:t>
            </a:r>
            <a:endParaRPr lang="ko-KR" altLang="en-US" dirty="0"/>
          </a:p>
        </p:txBody>
      </p:sp>
    </p:spTree>
    <p:extLst>
      <p:ext uri="{BB962C8B-B14F-4D97-AF65-F5344CB8AC3E}">
        <p14:creationId xmlns:p14="http://schemas.microsoft.com/office/powerpoint/2010/main" val="429079925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4754C-1B78-FB48-97CF-31FB8D9ACA87}"/>
              </a:ext>
            </a:extLst>
          </p:cNvPr>
          <p:cNvSpPr>
            <a:spLocks noGrp="1"/>
          </p:cNvSpPr>
          <p:nvPr>
            <p:ph type="body" sz="quarter" idx="10"/>
          </p:nvPr>
        </p:nvSpPr>
        <p:spPr/>
        <p:txBody>
          <a:bodyPr/>
          <a:lstStyle/>
          <a:p>
            <a:r>
              <a:rPr lang="en-US" altLang="ko-KR" dirty="0"/>
              <a:t>3.3. </a:t>
            </a:r>
            <a:r>
              <a:rPr lang="en-US" altLang="ko-KR" dirty="0" err="1"/>
              <a:t>Bộ</a:t>
            </a:r>
            <a:r>
              <a:rPr lang="en-US" altLang="ko-KR" dirty="0"/>
              <a:t> </a:t>
            </a:r>
            <a:r>
              <a:rPr lang="en-US" altLang="ko-KR" dirty="0" err="1"/>
              <a:t>xử</a:t>
            </a:r>
            <a:r>
              <a:rPr lang="en-US" altLang="ko-KR" dirty="0"/>
              <a:t> </a:t>
            </a:r>
            <a:r>
              <a:rPr lang="en-US" altLang="ko-KR" dirty="0" err="1"/>
              <a:t>lý</a:t>
            </a:r>
            <a:r>
              <a:rPr lang="en-US" altLang="ko-KR" dirty="0"/>
              <a:t> Apache </a:t>
            </a:r>
            <a:r>
              <a:rPr lang="en-US" altLang="ko-KR" dirty="0" err="1"/>
              <a:t>NiFi</a:t>
            </a:r>
            <a:endParaRPr lang="en-KR" dirty="0"/>
          </a:p>
        </p:txBody>
      </p:sp>
      <p:sp>
        <p:nvSpPr>
          <p:cNvPr id="3" name="Text Placeholder 2">
            <a:extLst>
              <a:ext uri="{FF2B5EF4-FFF2-40B4-BE49-F238E27FC236}">
                <a16:creationId xmlns:a16="http://schemas.microsoft.com/office/drawing/2014/main" id="{9F28DCFF-FECB-584B-8076-09DE94335196}"/>
              </a:ext>
            </a:extLst>
          </p:cNvPr>
          <p:cNvSpPr>
            <a:spLocks noGrp="1"/>
          </p:cNvSpPr>
          <p:nvPr>
            <p:ph type="body" sz="quarter" idx="11"/>
          </p:nvPr>
        </p:nvSpPr>
        <p:spPr/>
        <p:txBody>
          <a:bodyPr/>
          <a:lstStyle/>
          <a:p>
            <a:r>
              <a:rPr lang="en-US" dirty="0" err="1"/>
              <a:t>Tách</a:t>
            </a:r>
            <a:r>
              <a:rPr lang="en-US" dirty="0"/>
              <a:t> </a:t>
            </a:r>
            <a:r>
              <a:rPr lang="en-US" dirty="0" err="1"/>
              <a:t>và</a:t>
            </a:r>
            <a:r>
              <a:rPr lang="en-US" dirty="0"/>
              <a:t> </a:t>
            </a:r>
            <a:r>
              <a:rPr lang="en-US" dirty="0" err="1"/>
              <a:t>tổng</a:t>
            </a:r>
            <a:r>
              <a:rPr lang="en-US" dirty="0"/>
              <a:t> </a:t>
            </a:r>
            <a:r>
              <a:rPr lang="en-US" dirty="0" err="1"/>
              <a:t>hợp</a:t>
            </a:r>
            <a:endParaRPr lang="en-KR" dirty="0"/>
          </a:p>
        </p:txBody>
      </p:sp>
      <p:sp>
        <p:nvSpPr>
          <p:cNvPr id="4" name="Text Placeholder 3">
            <a:extLst>
              <a:ext uri="{FF2B5EF4-FFF2-40B4-BE49-F238E27FC236}">
                <a16:creationId xmlns:a16="http://schemas.microsoft.com/office/drawing/2014/main" id="{7EE95470-7773-644D-AB90-79D2629CA14F}"/>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p:txBody>
      </p:sp>
      <p:sp>
        <p:nvSpPr>
          <p:cNvPr id="6" name="텍스트 개체 틀 5">
            <a:extLst>
              <a:ext uri="{FF2B5EF4-FFF2-40B4-BE49-F238E27FC236}">
                <a16:creationId xmlns:a16="http://schemas.microsoft.com/office/drawing/2014/main" id="{94FD2ABA-85B8-493D-85B3-2BB5C3E87088}"/>
              </a:ext>
            </a:extLst>
          </p:cNvPr>
          <p:cNvSpPr>
            <a:spLocks noGrp="1"/>
          </p:cNvSpPr>
          <p:nvPr>
            <p:ph type="body" sz="quarter" idx="15"/>
          </p:nvPr>
        </p:nvSpPr>
        <p:spPr/>
        <p:txBody>
          <a:bodyPr/>
          <a:lstStyle/>
          <a:p>
            <a:r>
              <a:rPr lang="en-US" altLang="ko-KR" dirty="0" err="1"/>
              <a:t>Bộ</a:t>
            </a:r>
            <a:r>
              <a:rPr lang="en-US" altLang="ko-KR" dirty="0"/>
              <a:t> </a:t>
            </a:r>
            <a:r>
              <a:rPr lang="en-US" altLang="ko-KR" dirty="0" err="1"/>
              <a:t>xử</a:t>
            </a:r>
            <a:r>
              <a:rPr lang="en-US" altLang="ko-KR" dirty="0"/>
              <a:t> </a:t>
            </a:r>
            <a:r>
              <a:rPr lang="en-US" altLang="ko-KR" dirty="0" err="1"/>
              <a:t>lý</a:t>
            </a:r>
            <a:r>
              <a:rPr lang="en-US" altLang="ko-KR" dirty="0"/>
              <a:t> </a:t>
            </a:r>
            <a:r>
              <a:rPr lang="en-US" altLang="ko-KR" dirty="0" err="1"/>
              <a:t>để</a:t>
            </a:r>
            <a:r>
              <a:rPr lang="en-US" altLang="ko-KR" dirty="0"/>
              <a:t> </a:t>
            </a:r>
            <a:r>
              <a:rPr lang="en-US" altLang="ko-KR" dirty="0" err="1"/>
              <a:t>tách</a:t>
            </a:r>
            <a:r>
              <a:rPr lang="en-US" altLang="ko-KR" dirty="0"/>
              <a:t> </a:t>
            </a:r>
            <a:r>
              <a:rPr lang="en-US" altLang="ko-KR" dirty="0" err="1"/>
              <a:t>và</a:t>
            </a:r>
            <a:r>
              <a:rPr lang="en-US" altLang="ko-KR" dirty="0"/>
              <a:t> </a:t>
            </a:r>
            <a:r>
              <a:rPr lang="en-US" altLang="ko-KR" dirty="0" err="1"/>
              <a:t>tổng</a:t>
            </a:r>
            <a:r>
              <a:rPr lang="en-US" altLang="ko-KR" dirty="0"/>
              <a:t> </a:t>
            </a:r>
            <a:r>
              <a:rPr lang="en-US" altLang="ko-KR" dirty="0" err="1"/>
              <a:t>hợp</a:t>
            </a:r>
            <a:endParaRPr lang="en-US" altLang="ko-KR" dirty="0"/>
          </a:p>
        </p:txBody>
      </p:sp>
      <p:graphicFrame>
        <p:nvGraphicFramePr>
          <p:cNvPr id="9" name="표 8">
            <a:extLst>
              <a:ext uri="{FF2B5EF4-FFF2-40B4-BE49-F238E27FC236}">
                <a16:creationId xmlns:a16="http://schemas.microsoft.com/office/drawing/2014/main" id="{635D6DBB-BB3D-4914-9078-13805B8F933F}"/>
              </a:ext>
            </a:extLst>
          </p:cNvPr>
          <p:cNvGraphicFramePr>
            <a:graphicFrameLocks noGrp="1"/>
          </p:cNvGraphicFramePr>
          <p:nvPr>
            <p:extLst>
              <p:ext uri="{D42A27DB-BD31-4B8C-83A1-F6EECF244321}">
                <p14:modId xmlns:p14="http://schemas.microsoft.com/office/powerpoint/2010/main" val="1369104759"/>
              </p:ext>
            </p:extLst>
          </p:nvPr>
        </p:nvGraphicFramePr>
        <p:xfrm>
          <a:off x="526040" y="2529384"/>
          <a:ext cx="8820000" cy="3060000"/>
        </p:xfrm>
        <a:graphic>
          <a:graphicData uri="http://schemas.openxmlformats.org/drawingml/2006/table">
            <a:tbl>
              <a:tblPr firstRow="1" bandRow="1">
                <a:tableStyleId>{5940675A-B579-460E-94D1-54222C63F5DA}</a:tableStyleId>
              </a:tblPr>
              <a:tblGrid>
                <a:gridCol w="2628000">
                  <a:extLst>
                    <a:ext uri="{9D8B030D-6E8A-4147-A177-3AD203B41FA5}">
                      <a16:colId xmlns:a16="http://schemas.microsoft.com/office/drawing/2014/main" val="3750369147"/>
                    </a:ext>
                  </a:extLst>
                </a:gridCol>
                <a:gridCol w="6192000">
                  <a:extLst>
                    <a:ext uri="{9D8B030D-6E8A-4147-A177-3AD203B41FA5}">
                      <a16:colId xmlns:a16="http://schemas.microsoft.com/office/drawing/2014/main" val="278222135"/>
                    </a:ext>
                  </a:extLst>
                </a:gridCol>
              </a:tblGrid>
              <a:tr h="468000">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600" b="0"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Bộ</a:t>
                      </a:r>
                      <a:r>
                        <a:rPr lang="en-US" altLang="ko-KR" sz="1600" b="0" kern="1200" baseline="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600" b="0" kern="1200" baseline="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xử</a:t>
                      </a:r>
                      <a:r>
                        <a:rPr lang="en-US" altLang="ko-KR" sz="1600" b="0" kern="1200" baseline="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600" b="0" kern="1200" baseline="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lý</a:t>
                      </a:r>
                      <a:endParaRPr lang="en-US" altLang="ko-KR" sz="16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600" b="0"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Mô</a:t>
                      </a:r>
                      <a:r>
                        <a:rPr lang="en-US" altLang="ko-KR" sz="1600" b="0" kern="1200" baseline="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600" b="0" kern="1200" baseline="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tả</a:t>
                      </a:r>
                      <a:endParaRPr lang="en-US" altLang="ko-KR" sz="16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32613760"/>
                  </a:ext>
                </a:extLst>
              </a:tr>
              <a:tr h="648000">
                <a:tc>
                  <a:txBody>
                    <a:bodyPr/>
                    <a:lstStyle/>
                    <a:p>
                      <a:pPr marL="0" marR="0" indent="0" algn="ctr" defTabSz="914400" rtl="0" eaLnBrk="1" fontAlgn="base" latinLnBrk="1" hangingPunct="1">
                        <a:lnSpc>
                          <a:spcPct val="100000"/>
                        </a:lnSpc>
                        <a:spcBef>
                          <a:spcPts val="0"/>
                        </a:spcBef>
                        <a:spcAft>
                          <a:spcPts val="0"/>
                        </a:spcAft>
                      </a:pPr>
                      <a:r>
                        <a:rPr lang="en-US" altLang="ko-KR" sz="1600" b="0" dirty="0">
                          <a:latin typeface="SamsungOne-700" panose="020B0803030303020204" pitchFamily="34" charset="0"/>
                          <a:ea typeface="SamsungOne-700" panose="020B0803030303020204" pitchFamily="34" charset="0"/>
                        </a:rPr>
                        <a:t>SplitText</a:t>
                      </a:r>
                      <a:endParaRPr lang="ko-KR" altLang="en-US" sz="16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altLang="ko-KR" sz="1400" b="0" dirty="0" err="1">
                          <a:latin typeface="SamsungOne-400" panose="020B0503030303020204" pitchFamily="34" charset="0"/>
                          <a:ea typeface="SamsungOne-400" panose="020B0503030303020204" pitchFamily="34" charset="0"/>
                        </a:rPr>
                        <a:t>SplitText</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lấy</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một</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văn</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bản</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FlowFile</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và</a:t>
                      </a:r>
                      <a:r>
                        <a:rPr lang="en-US" altLang="ko-KR" sz="1400" b="0" dirty="0">
                          <a:latin typeface="SamsungOne-400" panose="020B0503030303020204" pitchFamily="34" charset="0"/>
                          <a:ea typeface="SamsungOne-400" panose="020B0503030303020204" pitchFamily="34" charset="0"/>
                        </a:rPr>
                        <a:t> chia </a:t>
                      </a:r>
                      <a:r>
                        <a:rPr lang="en-US" altLang="ko-KR" sz="1400" b="0" dirty="0" err="1">
                          <a:latin typeface="SamsungOne-400" panose="020B0503030303020204" pitchFamily="34" charset="0"/>
                          <a:ea typeface="SamsungOne-400" panose="020B0503030303020204" pitchFamily="34" charset="0"/>
                        </a:rPr>
                        <a:t>nó</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thành</a:t>
                      </a:r>
                      <a:r>
                        <a:rPr lang="en-US" altLang="ko-KR" sz="1400" b="0" dirty="0">
                          <a:latin typeface="SamsungOne-400" panose="020B0503030303020204" pitchFamily="34" charset="0"/>
                          <a:ea typeface="SamsungOne-400" panose="020B0503030303020204" pitchFamily="34" charset="0"/>
                        </a:rPr>
                        <a:t> 1 </a:t>
                      </a:r>
                      <a:r>
                        <a:rPr lang="en-US" altLang="ko-KR" sz="1400" b="0" dirty="0" err="1">
                          <a:latin typeface="SamsungOne-400" panose="020B0503030303020204" pitchFamily="34" charset="0"/>
                          <a:ea typeface="SamsungOne-400" panose="020B0503030303020204" pitchFamily="34" charset="0"/>
                        </a:rPr>
                        <a:t>hoặc</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nhiều</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FlowFiles</a:t>
                      </a:r>
                      <a:endParaRPr lang="en-US" altLang="ko-KR" sz="1400" b="0" dirty="0">
                        <a:latin typeface="SamsungOne-400" panose="020B0503030303020204" pitchFamily="34" charset="0"/>
                        <a:ea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654325084"/>
                  </a:ext>
                </a:extLst>
              </a:tr>
              <a:tr h="648000">
                <a:tc>
                  <a:txBody>
                    <a:bodyPr/>
                    <a:lstStyle/>
                    <a:p>
                      <a:pPr marL="0" marR="0" indent="0" algn="ctr" defTabSz="914400" rtl="0" eaLnBrk="1" fontAlgn="base" latinLnBrk="1" hangingPunct="1">
                        <a:lnSpc>
                          <a:spcPct val="100000"/>
                        </a:lnSpc>
                        <a:spcBef>
                          <a:spcPts val="0"/>
                        </a:spcBef>
                        <a:spcAft>
                          <a:spcPts val="0"/>
                        </a:spcAft>
                      </a:pPr>
                      <a:r>
                        <a:rPr lang="en-US" altLang="ko-KR" sz="1600" b="0" dirty="0">
                          <a:latin typeface="SamsungOne-700" panose="020B0803030303020204" pitchFamily="34" charset="0"/>
                          <a:ea typeface="SamsungOne-700" panose="020B0803030303020204" pitchFamily="34" charset="0"/>
                        </a:rPr>
                        <a:t>SplitJson</a:t>
                      </a:r>
                      <a:endParaRPr lang="en-US" altLang="ko-KR" sz="16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vi-VN" altLang="ko-KR" sz="1400" b="0" dirty="0">
                          <a:latin typeface="SamsungOne-400" panose="020B0503030303020204" pitchFamily="34" charset="0"/>
                          <a:ea typeface="SamsungOne-400" panose="020B0503030303020204" pitchFamily="34" charset="0"/>
                        </a:rPr>
                        <a:t>Cho phép người dùng tách một đối tượng mảng JSON</a:t>
                      </a:r>
                      <a:endParaRPr lang="en-US" altLang="ko-KR" sz="1400" b="0" dirty="0">
                        <a:latin typeface="SamsungOne-400" panose="020B0503030303020204" pitchFamily="34" charset="0"/>
                        <a:ea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90528898"/>
                  </a:ext>
                </a:extLst>
              </a:tr>
              <a:tr h="648000">
                <a:tc>
                  <a:txBody>
                    <a:bodyPr/>
                    <a:lstStyle/>
                    <a:p>
                      <a:pPr marL="0" marR="0" indent="0" algn="ctr" defTabSz="914400" rtl="0" eaLnBrk="1" fontAlgn="base" latinLnBrk="1" hangingPunct="1">
                        <a:lnSpc>
                          <a:spcPct val="100000"/>
                        </a:lnSpc>
                        <a:spcBef>
                          <a:spcPts val="0"/>
                        </a:spcBef>
                        <a:spcAft>
                          <a:spcPts val="0"/>
                        </a:spcAft>
                      </a:pPr>
                      <a:r>
                        <a:rPr lang="en-US" altLang="ko-KR" sz="1600" b="0" dirty="0">
                          <a:latin typeface="SamsungOne-700" panose="020B0803030303020204" pitchFamily="34" charset="0"/>
                          <a:ea typeface="SamsungOne-700" panose="020B0803030303020204" pitchFamily="34" charset="0"/>
                        </a:rPr>
                        <a:t>SplitXml</a:t>
                      </a:r>
                      <a:endParaRPr lang="en-US" altLang="ko-KR" sz="16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vi-VN" altLang="ko-KR" sz="1400" b="0" dirty="0">
                          <a:latin typeface="SamsungOne-400" panose="020B0503030303020204" pitchFamily="34" charset="0"/>
                          <a:ea typeface="SamsungOne-400" panose="020B0503030303020204" pitchFamily="34" charset="0"/>
                        </a:rPr>
                        <a:t>Cho phép người dùng chia một thông báo XML thành nhiều FlowFiles</a:t>
                      </a:r>
                      <a:endParaRPr lang="en-US" altLang="ko-KR" sz="1400" b="0" dirty="0">
                        <a:latin typeface="SamsungOne-400" panose="020B0503030303020204" pitchFamily="34" charset="0"/>
                        <a:ea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762133643"/>
                  </a:ext>
                </a:extLst>
              </a:tr>
              <a:tr h="648000">
                <a:tc>
                  <a:txBody>
                    <a:bodyPr/>
                    <a:lstStyle/>
                    <a:p>
                      <a:pPr marL="0" marR="0" indent="0" algn="ctr" defTabSz="914400" rtl="0" eaLnBrk="1" fontAlgn="base" latinLnBrk="1" hangingPunct="1">
                        <a:lnSpc>
                          <a:spcPct val="100000"/>
                        </a:lnSpc>
                        <a:spcBef>
                          <a:spcPts val="0"/>
                        </a:spcBef>
                        <a:spcAft>
                          <a:spcPts val="0"/>
                        </a:spcAft>
                      </a:pPr>
                      <a:r>
                        <a:rPr lang="en-US" altLang="ko-KR" sz="1600" b="0" dirty="0">
                          <a:latin typeface="SamsungOne-700" panose="020B0803030303020204" pitchFamily="34" charset="0"/>
                          <a:ea typeface="SamsungOne-700" panose="020B0803030303020204" pitchFamily="34" charset="0"/>
                        </a:rPr>
                        <a:t>UnpackContent</a:t>
                      </a:r>
                      <a:endParaRPr lang="en-US" altLang="ko-KR" sz="16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vi-VN" altLang="ko-KR" sz="1400" b="0" dirty="0">
                          <a:latin typeface="SamsungOne-400" panose="020B0503030303020204" pitchFamily="34" charset="0"/>
                          <a:ea typeface="SamsungOne-400" panose="020B0503030303020204" pitchFamily="34" charset="0"/>
                        </a:rPr>
                        <a:t>Giải nén các loại định dạng lưu trữ khác nhau, chẳng hạn như ZIP và TAR</a:t>
                      </a:r>
                      <a:endParaRPr lang="en-US" altLang="ko-KR" sz="1400" b="0" dirty="0">
                        <a:latin typeface="SamsungOne-400" panose="020B0503030303020204" pitchFamily="34" charset="0"/>
                        <a:ea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327783361"/>
                  </a:ext>
                </a:extLst>
              </a:tr>
            </a:tbl>
          </a:graphicData>
        </a:graphic>
      </p:graphicFrame>
      <p:sp>
        <p:nvSpPr>
          <p:cNvPr id="10" name="텍스트 개체 틀 7">
            <a:extLst>
              <a:ext uri="{FF2B5EF4-FFF2-40B4-BE49-F238E27FC236}">
                <a16:creationId xmlns:a16="http://schemas.microsoft.com/office/drawing/2014/main" id="{7BEDF47F-3A89-490A-ADE5-FE6A7C0162E0}"/>
              </a:ext>
            </a:extLst>
          </p:cNvPr>
          <p:cNvSpPr txBox="1">
            <a:spLocks/>
          </p:cNvSpPr>
          <p:nvPr/>
        </p:nvSpPr>
        <p:spPr>
          <a:xfrm>
            <a:off x="449011" y="2233768"/>
            <a:ext cx="8796528" cy="391941"/>
          </a:xfrm>
          <a:prstGeom prst="rect">
            <a:avLst/>
          </a:prstGeom>
        </p:spPr>
        <p:txBody>
          <a:bodyPr/>
          <a:lstStyle>
            <a:lvl1pPr marL="177800" indent="-177800" algn="l" defTabSz="844083" rtl="0" eaLnBrk="1" latinLnBrk="1" hangingPunct="1">
              <a:lnSpc>
                <a:spcPts val="1800"/>
              </a:lnSpc>
              <a:spcBef>
                <a:spcPts val="923"/>
              </a:spcBef>
              <a:buFontTx/>
              <a:buBlip>
                <a:blip r:embed="rId3"/>
              </a:buBlip>
              <a:defRPr kumimoji="1" lang="en-US" altLang="ko-KR" sz="1400" kern="1200" smtClean="0">
                <a:solidFill>
                  <a:prstClr val="black">
                    <a:lumMod val="85000"/>
                    <a:lumOff val="15000"/>
                  </a:prstClr>
                </a:solidFill>
                <a:latin typeface="SamsungOne-400" panose="020B0503030303020204"/>
                <a:ea typeface="SamsungOne-400" panose="020B0503030303020204"/>
                <a:cs typeface="+mn-cs"/>
              </a:defRPr>
            </a:lvl1pPr>
            <a:lvl2pPr marL="360363" indent="-182563" algn="l" defTabSz="844083" rtl="0" eaLnBrk="1" latinLnBrk="1" hangingPunct="1">
              <a:lnSpc>
                <a:spcPts val="1800"/>
              </a:lnSpc>
              <a:spcBef>
                <a:spcPts val="462"/>
              </a:spcBef>
              <a:buSzPct val="80000"/>
              <a:buFontTx/>
              <a:buBlip>
                <a:blip r:embed="rId4"/>
              </a:buBlip>
              <a:tabLst>
                <a:tab pos="447675" algn="l"/>
              </a:tabLst>
              <a:defRPr lang="en-US" altLang="ko-KR" sz="1300" kern="1200" dirty="0" smtClean="0">
                <a:solidFill>
                  <a:prstClr val="black">
                    <a:lumMod val="85000"/>
                    <a:lumOff val="15000"/>
                  </a:prstClr>
                </a:solidFill>
                <a:latin typeface="SamsungOne-400" panose="020B0503030303020204"/>
                <a:ea typeface="SamsungOne-400" panose="020B0503030303020204"/>
                <a:cs typeface="+mn-cs"/>
              </a:defRPr>
            </a:lvl2pPr>
            <a:lvl3pPr marL="1055103" indent="-211021" algn="l" defTabSz="844083" rtl="0" eaLnBrk="1" latinLnBrk="1" hangingPunct="1">
              <a:lnSpc>
                <a:spcPct val="90000"/>
              </a:lnSpc>
              <a:spcBef>
                <a:spcPts val="462"/>
              </a:spcBef>
              <a:buFont typeface="Arial" panose="020B0604020202020204" pitchFamily="34" charset="0"/>
              <a:buChar char="•"/>
              <a:defRPr sz="1846" kern="1200">
                <a:solidFill>
                  <a:schemeClr val="tx1"/>
                </a:solidFill>
                <a:latin typeface="+mn-lt"/>
                <a:ea typeface="+mn-ea"/>
                <a:cs typeface="+mn-cs"/>
              </a:defRPr>
            </a:lvl3pPr>
            <a:lvl4pPr marL="1477145"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4pPr>
            <a:lvl5pPr marL="1899186"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5pPr>
            <a:lvl6pPr marL="2321227"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6pPr>
            <a:lvl7pPr marL="2743269"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7pPr>
            <a:lvl8pPr marL="3165310"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8pPr>
            <a:lvl9pPr marL="3587351"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9pPr>
          </a:lstStyle>
          <a:p>
            <a:pPr fontAlgn="auto">
              <a:spcAft>
                <a:spcPts val="0"/>
              </a:spcAft>
            </a:pPr>
            <a:endParaRPr lang="en-US" altLang="ko-KR" dirty="0">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7344718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4754C-1B78-FB48-97CF-31FB8D9ACA87}"/>
              </a:ext>
            </a:extLst>
          </p:cNvPr>
          <p:cNvSpPr>
            <a:spLocks noGrp="1"/>
          </p:cNvSpPr>
          <p:nvPr>
            <p:ph type="body" sz="quarter" idx="10"/>
          </p:nvPr>
        </p:nvSpPr>
        <p:spPr/>
        <p:txBody>
          <a:bodyPr/>
          <a:lstStyle/>
          <a:p>
            <a:r>
              <a:rPr lang="en-US" altLang="ko-KR" dirty="0"/>
              <a:t>3.3. </a:t>
            </a:r>
            <a:r>
              <a:rPr lang="en-US" altLang="ko-KR" dirty="0" err="1"/>
              <a:t>Bộ</a:t>
            </a:r>
            <a:r>
              <a:rPr lang="en-US" altLang="ko-KR" dirty="0"/>
              <a:t> </a:t>
            </a:r>
            <a:r>
              <a:rPr lang="en-US" altLang="ko-KR" dirty="0" err="1"/>
              <a:t>xử</a:t>
            </a:r>
            <a:r>
              <a:rPr lang="en-US" altLang="ko-KR" dirty="0"/>
              <a:t> </a:t>
            </a:r>
            <a:r>
              <a:rPr lang="en-US" altLang="ko-KR" dirty="0" err="1"/>
              <a:t>lý</a:t>
            </a:r>
            <a:r>
              <a:rPr lang="en-US" altLang="ko-KR" dirty="0"/>
              <a:t> Apache </a:t>
            </a:r>
            <a:r>
              <a:rPr lang="en-US" altLang="ko-KR" dirty="0" err="1"/>
              <a:t>NiFi</a:t>
            </a:r>
            <a:endParaRPr lang="en-KR" dirty="0"/>
          </a:p>
        </p:txBody>
      </p:sp>
      <p:sp>
        <p:nvSpPr>
          <p:cNvPr id="3" name="Text Placeholder 2">
            <a:extLst>
              <a:ext uri="{FF2B5EF4-FFF2-40B4-BE49-F238E27FC236}">
                <a16:creationId xmlns:a16="http://schemas.microsoft.com/office/drawing/2014/main" id="{9F28DCFF-FECB-584B-8076-09DE94335196}"/>
              </a:ext>
            </a:extLst>
          </p:cNvPr>
          <p:cNvSpPr>
            <a:spLocks noGrp="1"/>
          </p:cNvSpPr>
          <p:nvPr>
            <p:ph type="body" sz="quarter" idx="11"/>
          </p:nvPr>
        </p:nvSpPr>
        <p:spPr/>
        <p:txBody>
          <a:bodyPr/>
          <a:lstStyle/>
          <a:p>
            <a:r>
              <a:rPr lang="en-KR" dirty="0"/>
              <a:t>HTTP</a:t>
            </a:r>
          </a:p>
        </p:txBody>
      </p:sp>
      <p:sp>
        <p:nvSpPr>
          <p:cNvPr id="4" name="Text Placeholder 3">
            <a:extLst>
              <a:ext uri="{FF2B5EF4-FFF2-40B4-BE49-F238E27FC236}">
                <a16:creationId xmlns:a16="http://schemas.microsoft.com/office/drawing/2014/main" id="{7EE95470-7773-644D-AB90-79D2629CA14F}"/>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p:txBody>
      </p:sp>
      <p:sp>
        <p:nvSpPr>
          <p:cNvPr id="6" name="텍스트 개체 틀 5">
            <a:extLst>
              <a:ext uri="{FF2B5EF4-FFF2-40B4-BE49-F238E27FC236}">
                <a16:creationId xmlns:a16="http://schemas.microsoft.com/office/drawing/2014/main" id="{92E3B6CD-FE3B-406F-A59C-FD71B75BD85A}"/>
              </a:ext>
            </a:extLst>
          </p:cNvPr>
          <p:cNvSpPr>
            <a:spLocks noGrp="1"/>
          </p:cNvSpPr>
          <p:nvPr>
            <p:ph type="body" sz="quarter" idx="15"/>
          </p:nvPr>
        </p:nvSpPr>
        <p:spPr/>
        <p:txBody>
          <a:bodyPr/>
          <a:lstStyle/>
          <a:p>
            <a:r>
              <a:rPr lang="en-US" altLang="ko-KR" dirty="0" err="1"/>
              <a:t>Bộ</a:t>
            </a:r>
            <a:r>
              <a:rPr lang="en-US" altLang="ko-KR" dirty="0"/>
              <a:t> </a:t>
            </a:r>
            <a:r>
              <a:rPr lang="en-US" altLang="ko-KR" dirty="0" err="1"/>
              <a:t>xử</a:t>
            </a:r>
            <a:r>
              <a:rPr lang="en-US" altLang="ko-KR" dirty="0"/>
              <a:t> </a:t>
            </a:r>
            <a:r>
              <a:rPr lang="en-US" altLang="ko-KR" dirty="0" err="1"/>
              <a:t>lý</a:t>
            </a:r>
            <a:r>
              <a:rPr lang="en-US" altLang="ko-KR" dirty="0"/>
              <a:t> </a:t>
            </a:r>
            <a:r>
              <a:rPr lang="en-US" altLang="ko-KR" dirty="0" err="1"/>
              <a:t>cho</a:t>
            </a:r>
            <a:r>
              <a:rPr lang="en-US" altLang="ko-KR" dirty="0"/>
              <a:t> HTTP</a:t>
            </a:r>
          </a:p>
        </p:txBody>
      </p:sp>
      <p:graphicFrame>
        <p:nvGraphicFramePr>
          <p:cNvPr id="9" name="표 8">
            <a:extLst>
              <a:ext uri="{FF2B5EF4-FFF2-40B4-BE49-F238E27FC236}">
                <a16:creationId xmlns:a16="http://schemas.microsoft.com/office/drawing/2014/main" id="{F7FB3337-1D30-4ABF-8056-3E5DC2E72355}"/>
              </a:ext>
            </a:extLst>
          </p:cNvPr>
          <p:cNvGraphicFramePr>
            <a:graphicFrameLocks noGrp="1"/>
          </p:cNvGraphicFramePr>
          <p:nvPr>
            <p:extLst>
              <p:ext uri="{D42A27DB-BD31-4B8C-83A1-F6EECF244321}">
                <p14:modId xmlns:p14="http://schemas.microsoft.com/office/powerpoint/2010/main" val="2569239887"/>
              </p:ext>
            </p:extLst>
          </p:nvPr>
        </p:nvGraphicFramePr>
        <p:xfrm>
          <a:off x="525613" y="2528888"/>
          <a:ext cx="8820000" cy="3567867"/>
        </p:xfrm>
        <a:graphic>
          <a:graphicData uri="http://schemas.openxmlformats.org/drawingml/2006/table">
            <a:tbl>
              <a:tblPr firstRow="1" bandRow="1">
                <a:tableStyleId>{5940675A-B579-460E-94D1-54222C63F5DA}</a:tableStyleId>
              </a:tblPr>
              <a:tblGrid>
                <a:gridCol w="2628000">
                  <a:extLst>
                    <a:ext uri="{9D8B030D-6E8A-4147-A177-3AD203B41FA5}">
                      <a16:colId xmlns:a16="http://schemas.microsoft.com/office/drawing/2014/main" val="3750369147"/>
                    </a:ext>
                  </a:extLst>
                </a:gridCol>
                <a:gridCol w="6192000">
                  <a:extLst>
                    <a:ext uri="{9D8B030D-6E8A-4147-A177-3AD203B41FA5}">
                      <a16:colId xmlns:a16="http://schemas.microsoft.com/office/drawing/2014/main" val="278222135"/>
                    </a:ext>
                  </a:extLst>
                </a:gridCol>
              </a:tblGrid>
              <a:tr h="468000">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600" b="0"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Bộ</a:t>
                      </a:r>
                      <a:r>
                        <a:rPr lang="en-US" altLang="ko-KR" sz="1600" b="0" kern="1200" baseline="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600" b="0" kern="1200" baseline="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xử</a:t>
                      </a:r>
                      <a:r>
                        <a:rPr lang="en-US" altLang="ko-KR" sz="1600" b="0" kern="1200" baseline="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600" b="0" kern="1200" baseline="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lý</a:t>
                      </a:r>
                      <a:endParaRPr lang="en-US" altLang="ko-KR" sz="16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600" b="0"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Mô</a:t>
                      </a:r>
                      <a:r>
                        <a:rPr lang="en-US" altLang="ko-KR" sz="1600" b="0" kern="1200" baseline="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600" b="0" kern="1200" baseline="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tả</a:t>
                      </a:r>
                      <a:endParaRPr lang="en-US" altLang="ko-KR" sz="16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32613760"/>
                  </a:ext>
                </a:extLst>
              </a:tr>
              <a:tr h="507867">
                <a:tc>
                  <a:txBody>
                    <a:bodyPr/>
                    <a:lstStyle/>
                    <a:p>
                      <a:pPr marL="0" marR="0" indent="0" algn="ctr" defTabSz="914400" rtl="0" eaLnBrk="1" fontAlgn="base" latinLnBrk="1" hangingPunct="1">
                        <a:lnSpc>
                          <a:spcPct val="100000"/>
                        </a:lnSpc>
                        <a:spcBef>
                          <a:spcPts val="0"/>
                        </a:spcBef>
                        <a:spcAft>
                          <a:spcPts val="0"/>
                        </a:spcAft>
                      </a:pPr>
                      <a:r>
                        <a:rPr lang="en-US" altLang="ko-KR" sz="1600" b="0" dirty="0">
                          <a:latin typeface="SamsungOne-700" panose="020B0803030303020204" pitchFamily="34" charset="0"/>
                          <a:ea typeface="SamsungOne-700" panose="020B0803030303020204" pitchFamily="34" charset="0"/>
                        </a:rPr>
                        <a:t>GetHTTP</a:t>
                      </a:r>
                      <a:endParaRPr lang="ko-KR" altLang="en-US" sz="16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altLang="ko-KR" sz="1400" b="0" dirty="0" err="1">
                          <a:latin typeface="SamsungOne-400" panose="020B0503030303020204" pitchFamily="34" charset="0"/>
                          <a:ea typeface="SamsungOne-400" panose="020B0503030303020204" pitchFamily="34" charset="0"/>
                        </a:rPr>
                        <a:t>Tải</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xuống</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nội</a:t>
                      </a:r>
                      <a:r>
                        <a:rPr lang="en-US" altLang="ko-KR" sz="1400" b="0" dirty="0">
                          <a:latin typeface="SamsungOne-400" panose="020B0503030303020204" pitchFamily="34" charset="0"/>
                          <a:ea typeface="SamsungOne-400" panose="020B0503030303020204" pitchFamily="34" charset="0"/>
                        </a:rPr>
                        <a:t> dung </a:t>
                      </a:r>
                      <a:r>
                        <a:rPr lang="en-US" altLang="ko-KR" sz="1400" b="0" dirty="0" err="1">
                          <a:latin typeface="SamsungOne-400" panose="020B0503030303020204" pitchFamily="34" charset="0"/>
                          <a:ea typeface="SamsungOne-400" panose="020B0503030303020204" pitchFamily="34" charset="0"/>
                        </a:rPr>
                        <a:t>của</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một</a:t>
                      </a:r>
                      <a:r>
                        <a:rPr lang="en-US" altLang="ko-KR" sz="1400" b="0" dirty="0">
                          <a:latin typeface="SamsungOne-400" panose="020B0503030303020204" pitchFamily="34" charset="0"/>
                          <a:ea typeface="SamsungOne-400" panose="020B0503030303020204" pitchFamily="34" charset="0"/>
                        </a:rPr>
                        <a:t> URL </a:t>
                      </a:r>
                      <a:r>
                        <a:rPr lang="en-US" altLang="ko-KR" sz="1400" b="0" dirty="0" err="1">
                          <a:latin typeface="SamsungOne-400" panose="020B0503030303020204" pitchFamily="34" charset="0"/>
                          <a:ea typeface="SamsungOne-400" panose="020B0503030303020204" pitchFamily="34" charset="0"/>
                        </a:rPr>
                        <a:t>dựa</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trên</a:t>
                      </a:r>
                      <a:r>
                        <a:rPr lang="en-US" altLang="ko-KR" sz="1400" b="0" dirty="0">
                          <a:latin typeface="SamsungOne-400" panose="020B0503030303020204" pitchFamily="34" charset="0"/>
                          <a:ea typeface="SamsungOne-400" panose="020B0503030303020204" pitchFamily="34" charset="0"/>
                        </a:rPr>
                        <a:t> HTTP </a:t>
                      </a:r>
                      <a:r>
                        <a:rPr lang="en-US" altLang="ko-KR" sz="1400" b="0" dirty="0" err="1">
                          <a:latin typeface="SamsungOne-400" panose="020B0503030303020204" pitchFamily="34" charset="0"/>
                          <a:ea typeface="SamsungOne-400" panose="020B0503030303020204" pitchFamily="34" charset="0"/>
                        </a:rPr>
                        <a:t>hoặc</a:t>
                      </a:r>
                      <a:r>
                        <a:rPr lang="en-US" altLang="ko-KR" sz="1400" b="0" dirty="0">
                          <a:latin typeface="SamsungOne-400" panose="020B0503030303020204" pitchFamily="34" charset="0"/>
                          <a:ea typeface="SamsungOne-400" panose="020B0503030303020204" pitchFamily="34" charset="0"/>
                        </a:rPr>
                        <a:t> HTTPS </a:t>
                      </a:r>
                      <a:r>
                        <a:rPr lang="en-US" altLang="ko-KR" sz="1400" b="0" dirty="0" err="1">
                          <a:latin typeface="SamsungOne-400" panose="020B0503030303020204" pitchFamily="34" charset="0"/>
                          <a:ea typeface="SamsungOne-400" panose="020B0503030303020204" pitchFamily="34" charset="0"/>
                        </a:rPr>
                        <a:t>từ</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xa</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vào</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NiFi</a:t>
                      </a:r>
                      <a:endParaRPr lang="en-US" altLang="ko-KR" sz="1400" b="0" dirty="0">
                        <a:latin typeface="SamsungOne-400" panose="020B0503030303020204" pitchFamily="34" charset="0"/>
                        <a:ea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654325084"/>
                  </a:ext>
                </a:extLst>
              </a:tr>
              <a:tr h="1404000">
                <a:tc>
                  <a:txBody>
                    <a:bodyPr/>
                    <a:lstStyle/>
                    <a:p>
                      <a:pPr marL="0" marR="0" indent="0" algn="ctr" defTabSz="914400" rtl="0" eaLnBrk="1" fontAlgn="base" latinLnBrk="1" hangingPunct="1">
                        <a:lnSpc>
                          <a:spcPct val="100000"/>
                        </a:lnSpc>
                        <a:spcBef>
                          <a:spcPts val="0"/>
                        </a:spcBef>
                        <a:spcAft>
                          <a:spcPts val="0"/>
                        </a:spcAft>
                      </a:pPr>
                      <a:r>
                        <a:rPr lang="en-US" altLang="ko-KR" sz="1600" b="0" dirty="0">
                          <a:latin typeface="SamsungOne-700" panose="020B0803030303020204" pitchFamily="34" charset="0"/>
                          <a:ea typeface="SamsungOne-700" panose="020B0803030303020204" pitchFamily="34" charset="0"/>
                        </a:rPr>
                        <a:t>InvokeHTTP</a:t>
                      </a:r>
                      <a:endParaRPr lang="en-US" altLang="ko-KR" sz="16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vi-VN" altLang="ko-KR" sz="1400" b="0" dirty="0">
                          <a:latin typeface="SamsungOne-400" panose="020B0503030303020204" pitchFamily="34" charset="0"/>
                          <a:ea typeface="SamsungOne-400" panose="020B0503030303020204" pitchFamily="34" charset="0"/>
                        </a:rPr>
                        <a:t>Thực hiện một Yêu cầu HTTP được cấu hình bởi người dùng. Bộ xử lý này linh hoạt hơn nhiều so với GetHTTP và PostHTTP nhưng yêu cầu cấu hình nhiều hơn một chút. Bộ xử lý này không thể được sử dụng làm Bộ xử lý nguồn và bắt buộc phải có FlowFiles đến để được kích hoạt để thực hiện tác vụ của nó</a:t>
                      </a:r>
                      <a:endParaRPr lang="en-US" altLang="ko-KR" sz="1400" b="0" dirty="0">
                        <a:latin typeface="SamsungOne-400" panose="020B0503030303020204" pitchFamily="34" charset="0"/>
                        <a:ea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90528898"/>
                  </a:ext>
                </a:extLst>
              </a:tr>
              <a:tr h="1188000">
                <a:tc>
                  <a:txBody>
                    <a:bodyPr/>
                    <a:lstStyle/>
                    <a:p>
                      <a:pPr marL="0" marR="0" indent="0" algn="ctr" defTabSz="914400" rtl="0" eaLnBrk="1" fontAlgn="base" latinLnBrk="1" hangingPunct="1">
                        <a:lnSpc>
                          <a:spcPct val="100000"/>
                        </a:lnSpc>
                        <a:spcBef>
                          <a:spcPts val="0"/>
                        </a:spcBef>
                        <a:spcAft>
                          <a:spcPts val="0"/>
                        </a:spcAft>
                      </a:pPr>
                      <a:r>
                        <a:rPr lang="en-US" altLang="ko-KR" sz="1600" b="0" dirty="0">
                          <a:latin typeface="SamsungOne-700" panose="020B0803030303020204" pitchFamily="34" charset="0"/>
                          <a:ea typeface="SamsungOne-700" panose="020B0803030303020204" pitchFamily="34" charset="0"/>
                        </a:rPr>
                        <a:t>PostHTTP</a:t>
                      </a:r>
                      <a:endParaRPr lang="en-US" altLang="ko-KR" sz="16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vi-VN" altLang="ko-KR" sz="1400" b="0" dirty="0">
                          <a:latin typeface="SamsungOne-400" panose="020B0503030303020204" pitchFamily="34" charset="0"/>
                          <a:ea typeface="SamsungOne-400" panose="020B0503030303020204" pitchFamily="34" charset="0"/>
                        </a:rPr>
                        <a:t>Thực hiện một yêu cầu HTTP POST, gửi nội dung của FlowFile dưới dạng phần thân của thư. Điều này thường được sử dụng cùng với ListenHTTP để truyền dữ liệu giữa hai phiên bản NiFi khác nhau trong trường hợp không thể sử dụng Site-to-Site</a:t>
                      </a:r>
                      <a:endParaRPr lang="en-US" altLang="ko-KR" sz="1400" b="0" dirty="0">
                        <a:latin typeface="SamsungOne-400" panose="020B0503030303020204" pitchFamily="34" charset="0"/>
                        <a:ea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762133643"/>
                  </a:ext>
                </a:extLst>
              </a:tr>
            </a:tbl>
          </a:graphicData>
        </a:graphic>
      </p:graphicFrame>
      <p:sp>
        <p:nvSpPr>
          <p:cNvPr id="10" name="텍스트 개체 틀 7">
            <a:extLst>
              <a:ext uri="{FF2B5EF4-FFF2-40B4-BE49-F238E27FC236}">
                <a16:creationId xmlns:a16="http://schemas.microsoft.com/office/drawing/2014/main" id="{DE8C2B7E-FE8B-4156-A148-539564899AEC}"/>
              </a:ext>
            </a:extLst>
          </p:cNvPr>
          <p:cNvSpPr txBox="1">
            <a:spLocks/>
          </p:cNvSpPr>
          <p:nvPr/>
        </p:nvSpPr>
        <p:spPr>
          <a:xfrm>
            <a:off x="449011" y="2233768"/>
            <a:ext cx="8796528" cy="391941"/>
          </a:xfrm>
          <a:prstGeom prst="rect">
            <a:avLst/>
          </a:prstGeom>
        </p:spPr>
        <p:txBody>
          <a:bodyPr/>
          <a:lstStyle>
            <a:lvl1pPr marL="177800" indent="-177800" algn="l" defTabSz="844083" rtl="0" eaLnBrk="1" latinLnBrk="1" hangingPunct="1">
              <a:lnSpc>
                <a:spcPts val="1800"/>
              </a:lnSpc>
              <a:spcBef>
                <a:spcPts val="923"/>
              </a:spcBef>
              <a:buFontTx/>
              <a:buBlip>
                <a:blip r:embed="rId3"/>
              </a:buBlip>
              <a:defRPr kumimoji="1" lang="en-US" altLang="ko-KR" sz="1400" kern="1200" smtClean="0">
                <a:solidFill>
                  <a:prstClr val="black">
                    <a:lumMod val="85000"/>
                    <a:lumOff val="15000"/>
                  </a:prstClr>
                </a:solidFill>
                <a:latin typeface="SamsungOne-400" panose="020B0503030303020204"/>
                <a:ea typeface="SamsungOne-400" panose="020B0503030303020204"/>
                <a:cs typeface="+mn-cs"/>
              </a:defRPr>
            </a:lvl1pPr>
            <a:lvl2pPr marL="360363" indent="-182563" algn="l" defTabSz="844083" rtl="0" eaLnBrk="1" latinLnBrk="1" hangingPunct="1">
              <a:lnSpc>
                <a:spcPts val="1800"/>
              </a:lnSpc>
              <a:spcBef>
                <a:spcPts val="462"/>
              </a:spcBef>
              <a:buSzPct val="80000"/>
              <a:buFontTx/>
              <a:buBlip>
                <a:blip r:embed="rId4"/>
              </a:buBlip>
              <a:tabLst>
                <a:tab pos="447675" algn="l"/>
              </a:tabLst>
              <a:defRPr lang="en-US" altLang="ko-KR" sz="1300" kern="1200" dirty="0" smtClean="0">
                <a:solidFill>
                  <a:prstClr val="black">
                    <a:lumMod val="85000"/>
                    <a:lumOff val="15000"/>
                  </a:prstClr>
                </a:solidFill>
                <a:latin typeface="SamsungOne-400" panose="020B0503030303020204"/>
                <a:ea typeface="SamsungOne-400" panose="020B0503030303020204"/>
                <a:cs typeface="+mn-cs"/>
              </a:defRPr>
            </a:lvl2pPr>
            <a:lvl3pPr marL="1055103" indent="-211021" algn="l" defTabSz="844083" rtl="0" eaLnBrk="1" latinLnBrk="1" hangingPunct="1">
              <a:lnSpc>
                <a:spcPct val="90000"/>
              </a:lnSpc>
              <a:spcBef>
                <a:spcPts val="462"/>
              </a:spcBef>
              <a:buFont typeface="Arial" panose="020B0604020202020204" pitchFamily="34" charset="0"/>
              <a:buChar char="•"/>
              <a:defRPr sz="1846" kern="1200">
                <a:solidFill>
                  <a:schemeClr val="tx1"/>
                </a:solidFill>
                <a:latin typeface="+mn-lt"/>
                <a:ea typeface="+mn-ea"/>
                <a:cs typeface="+mn-cs"/>
              </a:defRPr>
            </a:lvl3pPr>
            <a:lvl4pPr marL="1477145"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4pPr>
            <a:lvl5pPr marL="1899186"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5pPr>
            <a:lvl6pPr marL="2321227"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6pPr>
            <a:lvl7pPr marL="2743269"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7pPr>
            <a:lvl8pPr marL="3165310"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8pPr>
            <a:lvl9pPr marL="3587351"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9pPr>
          </a:lstStyle>
          <a:p>
            <a:pPr fontAlgn="auto">
              <a:spcAft>
                <a:spcPts val="0"/>
              </a:spcAft>
            </a:pPr>
            <a:endParaRPr lang="en-US" altLang="ko-KR" dirty="0">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401886574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4754C-1B78-FB48-97CF-31FB8D9ACA87}"/>
              </a:ext>
            </a:extLst>
          </p:cNvPr>
          <p:cNvSpPr>
            <a:spLocks noGrp="1"/>
          </p:cNvSpPr>
          <p:nvPr>
            <p:ph type="body" sz="quarter" idx="10"/>
          </p:nvPr>
        </p:nvSpPr>
        <p:spPr/>
        <p:txBody>
          <a:bodyPr/>
          <a:lstStyle/>
          <a:p>
            <a:r>
              <a:rPr lang="en-US" altLang="ko-KR" dirty="0"/>
              <a:t>3.3. </a:t>
            </a:r>
            <a:r>
              <a:rPr lang="en-US" altLang="ko-KR" dirty="0" err="1"/>
              <a:t>Bộ</a:t>
            </a:r>
            <a:r>
              <a:rPr lang="en-US" altLang="ko-KR" dirty="0"/>
              <a:t> </a:t>
            </a:r>
            <a:r>
              <a:rPr lang="en-US" altLang="ko-KR" dirty="0" err="1"/>
              <a:t>xử</a:t>
            </a:r>
            <a:r>
              <a:rPr lang="en-US" altLang="ko-KR" dirty="0"/>
              <a:t> </a:t>
            </a:r>
            <a:r>
              <a:rPr lang="en-US" altLang="ko-KR" dirty="0" err="1"/>
              <a:t>lý</a:t>
            </a:r>
            <a:r>
              <a:rPr lang="en-US" altLang="ko-KR" dirty="0"/>
              <a:t> Apache </a:t>
            </a:r>
            <a:r>
              <a:rPr lang="en-US" altLang="ko-KR" dirty="0" err="1"/>
              <a:t>NiFi</a:t>
            </a:r>
            <a:endParaRPr lang="en-KR" dirty="0"/>
          </a:p>
        </p:txBody>
      </p:sp>
      <p:sp>
        <p:nvSpPr>
          <p:cNvPr id="3" name="Text Placeholder 2">
            <a:extLst>
              <a:ext uri="{FF2B5EF4-FFF2-40B4-BE49-F238E27FC236}">
                <a16:creationId xmlns:a16="http://schemas.microsoft.com/office/drawing/2014/main" id="{9F28DCFF-FECB-584B-8076-09DE94335196}"/>
              </a:ext>
            </a:extLst>
          </p:cNvPr>
          <p:cNvSpPr>
            <a:spLocks noGrp="1"/>
          </p:cNvSpPr>
          <p:nvPr>
            <p:ph type="body" sz="quarter" idx="11"/>
          </p:nvPr>
        </p:nvSpPr>
        <p:spPr/>
        <p:txBody>
          <a:bodyPr/>
          <a:lstStyle/>
          <a:p>
            <a:r>
              <a:rPr lang="en-US" dirty="0" err="1"/>
              <a:t>Dịch</a:t>
            </a:r>
            <a:r>
              <a:rPr lang="en-US" dirty="0"/>
              <a:t> </a:t>
            </a:r>
            <a:r>
              <a:rPr lang="en-US" dirty="0" err="1"/>
              <a:t>vụ</a:t>
            </a:r>
            <a:r>
              <a:rPr lang="en-US" dirty="0"/>
              <a:t> web </a:t>
            </a:r>
            <a:r>
              <a:rPr lang="en-US" dirty="0" err="1"/>
              <a:t>của</a:t>
            </a:r>
            <a:r>
              <a:rPr lang="en-US" dirty="0"/>
              <a:t> Amazon</a:t>
            </a:r>
            <a:endParaRPr lang="en-KR" dirty="0"/>
          </a:p>
        </p:txBody>
      </p:sp>
      <p:sp>
        <p:nvSpPr>
          <p:cNvPr id="4" name="Text Placeholder 3">
            <a:extLst>
              <a:ext uri="{FF2B5EF4-FFF2-40B4-BE49-F238E27FC236}">
                <a16:creationId xmlns:a16="http://schemas.microsoft.com/office/drawing/2014/main" id="{7EE95470-7773-644D-AB90-79D2629CA14F}"/>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p:txBody>
      </p:sp>
      <p:sp>
        <p:nvSpPr>
          <p:cNvPr id="6" name="텍스트 개체 틀 5">
            <a:extLst>
              <a:ext uri="{FF2B5EF4-FFF2-40B4-BE49-F238E27FC236}">
                <a16:creationId xmlns:a16="http://schemas.microsoft.com/office/drawing/2014/main" id="{6AF043C5-48CF-4168-9582-FF7C2238CF19}"/>
              </a:ext>
            </a:extLst>
          </p:cNvPr>
          <p:cNvSpPr>
            <a:spLocks noGrp="1"/>
          </p:cNvSpPr>
          <p:nvPr>
            <p:ph type="body" sz="quarter" idx="15"/>
          </p:nvPr>
        </p:nvSpPr>
        <p:spPr/>
        <p:txBody>
          <a:bodyPr/>
          <a:lstStyle/>
          <a:p>
            <a:r>
              <a:rPr lang="en-US" altLang="ko-KR" dirty="0" err="1"/>
              <a:t>Bộ</a:t>
            </a:r>
            <a:r>
              <a:rPr lang="en-US" altLang="ko-KR" dirty="0"/>
              <a:t> </a:t>
            </a:r>
            <a:r>
              <a:rPr lang="en-US" altLang="ko-KR" dirty="0" err="1"/>
              <a:t>xử</a:t>
            </a:r>
            <a:r>
              <a:rPr lang="en-US" altLang="ko-KR" dirty="0"/>
              <a:t> </a:t>
            </a:r>
            <a:r>
              <a:rPr lang="en-US" altLang="ko-KR" dirty="0" err="1"/>
              <a:t>lý</a:t>
            </a:r>
            <a:r>
              <a:rPr lang="en-US" altLang="ko-KR" dirty="0"/>
              <a:t> </a:t>
            </a:r>
            <a:r>
              <a:rPr lang="en-US" altLang="ko-KR" dirty="0" err="1"/>
              <a:t>cho</a:t>
            </a:r>
            <a:r>
              <a:rPr lang="en-US" altLang="ko-KR" dirty="0"/>
              <a:t> </a:t>
            </a:r>
            <a:r>
              <a:rPr lang="en-US" altLang="ko-KR" dirty="0" err="1"/>
              <a:t>dịch</a:t>
            </a:r>
            <a:r>
              <a:rPr lang="en-US" altLang="ko-KR" dirty="0"/>
              <a:t> </a:t>
            </a:r>
            <a:r>
              <a:rPr lang="en-US" altLang="ko-KR" dirty="0" err="1"/>
              <a:t>vụ</a:t>
            </a:r>
            <a:r>
              <a:rPr lang="en-US" altLang="ko-KR" dirty="0"/>
              <a:t> web Amazon</a:t>
            </a:r>
          </a:p>
        </p:txBody>
      </p:sp>
      <p:graphicFrame>
        <p:nvGraphicFramePr>
          <p:cNvPr id="17" name="표 16">
            <a:extLst>
              <a:ext uri="{FF2B5EF4-FFF2-40B4-BE49-F238E27FC236}">
                <a16:creationId xmlns:a16="http://schemas.microsoft.com/office/drawing/2014/main" id="{8E5CEE92-8D03-41A5-840A-5E3D3B296095}"/>
              </a:ext>
            </a:extLst>
          </p:cNvPr>
          <p:cNvGraphicFramePr>
            <a:graphicFrameLocks noGrp="1"/>
          </p:cNvGraphicFramePr>
          <p:nvPr>
            <p:extLst>
              <p:ext uri="{D42A27DB-BD31-4B8C-83A1-F6EECF244321}">
                <p14:modId xmlns:p14="http://schemas.microsoft.com/office/powerpoint/2010/main" val="2350394011"/>
              </p:ext>
            </p:extLst>
          </p:nvPr>
        </p:nvGraphicFramePr>
        <p:xfrm>
          <a:off x="523875" y="2528888"/>
          <a:ext cx="8820000" cy="3740160"/>
        </p:xfrm>
        <a:graphic>
          <a:graphicData uri="http://schemas.openxmlformats.org/drawingml/2006/table">
            <a:tbl>
              <a:tblPr firstRow="1" bandRow="1">
                <a:tableStyleId>{5940675A-B579-460E-94D1-54222C63F5DA}</a:tableStyleId>
              </a:tblPr>
              <a:tblGrid>
                <a:gridCol w="2628000">
                  <a:extLst>
                    <a:ext uri="{9D8B030D-6E8A-4147-A177-3AD203B41FA5}">
                      <a16:colId xmlns:a16="http://schemas.microsoft.com/office/drawing/2014/main" val="3750369147"/>
                    </a:ext>
                  </a:extLst>
                </a:gridCol>
                <a:gridCol w="6192000">
                  <a:extLst>
                    <a:ext uri="{9D8B030D-6E8A-4147-A177-3AD203B41FA5}">
                      <a16:colId xmlns:a16="http://schemas.microsoft.com/office/drawing/2014/main" val="278222135"/>
                    </a:ext>
                  </a:extLst>
                </a:gridCol>
              </a:tblGrid>
              <a:tr h="468000">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600" b="0"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Bộ</a:t>
                      </a:r>
                      <a:r>
                        <a:rPr lang="en-US" altLang="ko-KR" sz="1600" b="0" kern="1200" baseline="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600" b="0" kern="1200" baseline="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xử</a:t>
                      </a:r>
                      <a:r>
                        <a:rPr lang="en-US" altLang="ko-KR" sz="1600" b="0" kern="1200" baseline="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600" b="0" kern="1200" baseline="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lý</a:t>
                      </a:r>
                      <a:endParaRPr lang="en-US" altLang="ko-KR" sz="16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600" b="0"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Mô</a:t>
                      </a:r>
                      <a:r>
                        <a:rPr lang="en-US" altLang="ko-KR" sz="1600" b="0" kern="1200" baseline="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600" b="0" kern="1200" baseline="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tả</a:t>
                      </a:r>
                      <a:endParaRPr lang="en-US" altLang="ko-KR" sz="16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32613760"/>
                  </a:ext>
                </a:extLst>
              </a:tr>
              <a:tr h="551785">
                <a:tc>
                  <a:txBody>
                    <a:bodyPr/>
                    <a:lstStyle/>
                    <a:p>
                      <a:pPr marL="0" marR="0" indent="0" algn="ctr" defTabSz="914400" rtl="0" eaLnBrk="1" fontAlgn="base" latinLnBrk="1" hangingPunct="1">
                        <a:lnSpc>
                          <a:spcPct val="100000"/>
                        </a:lnSpc>
                        <a:spcBef>
                          <a:spcPts val="0"/>
                        </a:spcBef>
                        <a:spcAft>
                          <a:spcPts val="0"/>
                        </a:spcAft>
                      </a:pPr>
                      <a:r>
                        <a:rPr lang="en-US" altLang="ko-KR" sz="1600" b="0" dirty="0">
                          <a:latin typeface="SamsungOne-700" panose="020B0803030303020204" pitchFamily="34" charset="0"/>
                          <a:ea typeface="SamsungOne-700" panose="020B0803030303020204" pitchFamily="34" charset="0"/>
                        </a:rPr>
                        <a:t>FetchS3Object</a:t>
                      </a:r>
                      <a:endParaRPr lang="ko-KR" altLang="en-US" sz="16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vi-VN" altLang="ko-KR" sz="1400" b="0" dirty="0">
                          <a:latin typeface="SamsungOne-400" panose="020B0503030303020204" pitchFamily="34" charset="0"/>
                          <a:ea typeface="SamsungOne-400" panose="020B0503030303020204" pitchFamily="34" charset="0"/>
                        </a:rPr>
                        <a:t>Tìm nạp nội dung của một đối tượng được lưu trữ trong Amazon Simple Storage Service (S3). Nội dung được truy xuất từ S3 sau đó được ghi dưới dạng nội dung của FlowFile gửi đi</a:t>
                      </a:r>
                      <a:endParaRPr lang="en-US" altLang="ko-KR" sz="1400" b="0" dirty="0">
                        <a:latin typeface="SamsungOne-400" panose="020B0503030303020204" pitchFamily="34" charset="0"/>
                        <a:ea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654325084"/>
                  </a:ext>
                </a:extLst>
              </a:tr>
              <a:tr h="388293">
                <a:tc>
                  <a:txBody>
                    <a:bodyPr/>
                    <a:lstStyle/>
                    <a:p>
                      <a:pPr marL="0" marR="0" indent="0" algn="ctr" defTabSz="914400" rtl="0" eaLnBrk="1" fontAlgn="base" latinLnBrk="1" hangingPunct="1">
                        <a:lnSpc>
                          <a:spcPct val="100000"/>
                        </a:lnSpc>
                        <a:spcBef>
                          <a:spcPts val="0"/>
                        </a:spcBef>
                        <a:spcAft>
                          <a:spcPts val="0"/>
                        </a:spcAft>
                      </a:pPr>
                      <a:r>
                        <a:rPr lang="en-US" altLang="ko-KR" sz="1600" b="0" dirty="0">
                          <a:latin typeface="SamsungOne-700" panose="020B0803030303020204" pitchFamily="34" charset="0"/>
                          <a:ea typeface="SamsungOne-700" panose="020B0803030303020204" pitchFamily="34" charset="0"/>
                        </a:rPr>
                        <a:t>PutS3Object</a:t>
                      </a:r>
                      <a:endParaRPr lang="en-US" altLang="ko-KR" sz="16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vi-VN" altLang="ko-KR" sz="1400" b="0" dirty="0">
                          <a:latin typeface="SamsungOne-400" panose="020B0503030303020204" pitchFamily="34" charset="0"/>
                          <a:ea typeface="SamsungOne-400" panose="020B0503030303020204" pitchFamily="34" charset="0"/>
                        </a:rPr>
                        <a:t>Ghi nội dung của FlowFile vào đối tượng Amazon S3 bằng thông tin xác thực, khóa và tên bộ chứa đã định cấu hình</a:t>
                      </a:r>
                      <a:endParaRPr lang="en-US" altLang="ko-KR" sz="1400" b="0" dirty="0">
                        <a:latin typeface="SamsungOne-400" panose="020B0503030303020204" pitchFamily="34" charset="0"/>
                        <a:ea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90528898"/>
                  </a:ext>
                </a:extLst>
              </a:tr>
              <a:tr h="388293">
                <a:tc>
                  <a:txBody>
                    <a:bodyPr/>
                    <a:lstStyle/>
                    <a:p>
                      <a:pPr marL="0" marR="0" indent="0" algn="ctr" defTabSz="914400" rtl="0" eaLnBrk="1" fontAlgn="base" latinLnBrk="1" hangingPunct="1">
                        <a:lnSpc>
                          <a:spcPct val="100000"/>
                        </a:lnSpc>
                        <a:spcBef>
                          <a:spcPts val="0"/>
                        </a:spcBef>
                        <a:spcAft>
                          <a:spcPts val="0"/>
                        </a:spcAft>
                      </a:pPr>
                      <a:r>
                        <a:rPr lang="en-US" altLang="ko-KR" sz="1600" b="0" dirty="0">
                          <a:latin typeface="SamsungOne-700" panose="020B0803030303020204" pitchFamily="34" charset="0"/>
                          <a:ea typeface="SamsungOne-700" panose="020B0803030303020204" pitchFamily="34" charset="0"/>
                        </a:rPr>
                        <a:t>PutSNS</a:t>
                      </a:r>
                      <a:endParaRPr lang="en-US" altLang="ko-KR" sz="16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vi-VN" altLang="ko-KR" sz="1400" b="0" dirty="0">
                          <a:latin typeface="SamsungOne-400" panose="020B0503030303020204" pitchFamily="34" charset="0"/>
                          <a:ea typeface="SamsungOne-400" panose="020B0503030303020204" pitchFamily="34" charset="0"/>
                        </a:rPr>
                        <a:t>Gửi nội dung của FlowFile dưới dạng thông báo tới Amazon Simple Notification Service (SNS)</a:t>
                      </a:r>
                      <a:endParaRPr lang="en-US" altLang="ko-KR" sz="1400" b="0" dirty="0">
                        <a:latin typeface="SamsungOne-400" panose="020B0503030303020204" pitchFamily="34" charset="0"/>
                        <a:ea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762133643"/>
                  </a:ext>
                </a:extLst>
              </a:tr>
              <a:tr h="388293">
                <a:tc>
                  <a:txBody>
                    <a:bodyPr/>
                    <a:lstStyle/>
                    <a:p>
                      <a:pPr marL="0" marR="0" indent="0" algn="ctr" defTabSz="914400" rtl="0" eaLnBrk="1" fontAlgn="base" latinLnBrk="1" hangingPunct="1">
                        <a:lnSpc>
                          <a:spcPct val="100000"/>
                        </a:lnSpc>
                        <a:spcBef>
                          <a:spcPts val="0"/>
                        </a:spcBef>
                        <a:spcAft>
                          <a:spcPts val="0"/>
                        </a:spcAft>
                      </a:pPr>
                      <a:r>
                        <a:rPr lang="en-US" altLang="ko-KR" sz="1600" b="0" dirty="0">
                          <a:latin typeface="SamsungOne-700" panose="020B0803030303020204" pitchFamily="34" charset="0"/>
                          <a:ea typeface="SamsungOne-700" panose="020B0803030303020204" pitchFamily="34" charset="0"/>
                        </a:rPr>
                        <a:t>GetSQS</a:t>
                      </a:r>
                      <a:endParaRPr lang="en-US" altLang="ko-KR" sz="16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altLang="ko-KR" sz="1400" b="0" dirty="0" err="1">
                          <a:latin typeface="SamsungOne-400" panose="020B0503030303020204" pitchFamily="34" charset="0"/>
                          <a:ea typeface="SamsungOne-400" panose="020B0503030303020204" pitchFamily="34" charset="0"/>
                        </a:rPr>
                        <a:t>Kéo</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một</a:t>
                      </a:r>
                      <a:r>
                        <a:rPr lang="en-US" altLang="ko-KR" sz="1400" b="0" dirty="0">
                          <a:latin typeface="SamsungOne-400" panose="020B0503030303020204" pitchFamily="34" charset="0"/>
                          <a:ea typeface="SamsungOne-400" panose="020B0503030303020204" pitchFamily="34" charset="0"/>
                        </a:rPr>
                        <a:t> tin </a:t>
                      </a:r>
                      <a:r>
                        <a:rPr lang="en-US" altLang="ko-KR" sz="1400" b="0" dirty="0" err="1">
                          <a:latin typeface="SamsungOne-400" panose="020B0503030303020204" pitchFamily="34" charset="0"/>
                          <a:ea typeface="SamsungOne-400" panose="020B0503030303020204" pitchFamily="34" charset="0"/>
                        </a:rPr>
                        <a:t>nhắn</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từ</a:t>
                      </a:r>
                      <a:r>
                        <a:rPr lang="en-US" altLang="ko-KR" sz="1400" b="0" dirty="0">
                          <a:latin typeface="SamsungOne-400" panose="020B0503030303020204" pitchFamily="34" charset="0"/>
                          <a:ea typeface="SamsungOne-400" panose="020B0503030303020204" pitchFamily="34" charset="0"/>
                        </a:rPr>
                        <a:t> Amazon Simple Queuing Service (SQS) </a:t>
                      </a:r>
                      <a:r>
                        <a:rPr lang="en-US" altLang="ko-KR" sz="1400" b="0" dirty="0" err="1">
                          <a:latin typeface="SamsungOne-400" panose="020B0503030303020204" pitchFamily="34" charset="0"/>
                          <a:ea typeface="SamsungOne-400" panose="020B0503030303020204" pitchFamily="34" charset="0"/>
                        </a:rPr>
                        <a:t>và</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ghi</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nội</a:t>
                      </a:r>
                      <a:r>
                        <a:rPr lang="en-US" altLang="ko-KR" sz="1400" b="0" dirty="0">
                          <a:latin typeface="SamsungOne-400" panose="020B0503030303020204" pitchFamily="34" charset="0"/>
                          <a:ea typeface="SamsungOne-400" panose="020B0503030303020204" pitchFamily="34" charset="0"/>
                        </a:rPr>
                        <a:t> dung </a:t>
                      </a:r>
                      <a:r>
                        <a:rPr lang="en-US" altLang="ko-KR" sz="1400" b="0" dirty="0" err="1">
                          <a:latin typeface="SamsungOne-400" panose="020B0503030303020204" pitchFamily="34" charset="0"/>
                          <a:ea typeface="SamsungOne-400" panose="020B0503030303020204" pitchFamily="34" charset="0"/>
                        </a:rPr>
                        <a:t>của</a:t>
                      </a:r>
                      <a:r>
                        <a:rPr lang="en-US" altLang="ko-KR" sz="1400" b="0" dirty="0">
                          <a:latin typeface="SamsungOne-400" panose="020B0503030303020204" pitchFamily="34" charset="0"/>
                          <a:ea typeface="SamsungOne-400" panose="020B0503030303020204" pitchFamily="34" charset="0"/>
                        </a:rPr>
                        <a:t> tin </a:t>
                      </a:r>
                      <a:r>
                        <a:rPr lang="en-US" altLang="ko-KR" sz="1400" b="0" dirty="0" err="1">
                          <a:latin typeface="SamsungOne-400" panose="020B0503030303020204" pitchFamily="34" charset="0"/>
                          <a:ea typeface="SamsungOne-400" panose="020B0503030303020204" pitchFamily="34" charset="0"/>
                        </a:rPr>
                        <a:t>nhắn</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vào</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nội</a:t>
                      </a:r>
                      <a:r>
                        <a:rPr lang="en-US" altLang="ko-KR" sz="1400" b="0" dirty="0">
                          <a:latin typeface="SamsungOne-400" panose="020B0503030303020204" pitchFamily="34" charset="0"/>
                          <a:ea typeface="SamsungOne-400" panose="020B0503030303020204" pitchFamily="34" charset="0"/>
                        </a:rPr>
                        <a:t> dung </a:t>
                      </a:r>
                      <a:r>
                        <a:rPr lang="en-US" altLang="ko-KR" sz="1400" b="0" dirty="0" err="1">
                          <a:latin typeface="SamsungOne-400" panose="020B0503030303020204" pitchFamily="34" charset="0"/>
                          <a:ea typeface="SamsungOne-400" panose="020B0503030303020204" pitchFamily="34" charset="0"/>
                        </a:rPr>
                        <a:t>của</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FlowFile</a:t>
                      </a:r>
                      <a:endParaRPr lang="en-US" altLang="ko-KR" sz="1400" b="0" dirty="0">
                        <a:latin typeface="SamsungOne-400" panose="020B0503030303020204" pitchFamily="34" charset="0"/>
                        <a:ea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327783361"/>
                  </a:ext>
                </a:extLst>
              </a:tr>
              <a:tr h="388293">
                <a:tc>
                  <a:txBody>
                    <a:bodyPr/>
                    <a:lstStyle/>
                    <a:p>
                      <a:pPr marL="0" marR="0" indent="0" algn="ctr" defTabSz="914400" rtl="0" eaLnBrk="1" fontAlgn="base" latinLnBrk="1" hangingPunct="1">
                        <a:lnSpc>
                          <a:spcPct val="100000"/>
                        </a:lnSpc>
                        <a:spcBef>
                          <a:spcPts val="0"/>
                        </a:spcBef>
                        <a:spcAft>
                          <a:spcPts val="0"/>
                        </a:spcAft>
                      </a:pPr>
                      <a:r>
                        <a:rPr lang="en-US" altLang="ko-KR" sz="1600" b="0" dirty="0">
                          <a:latin typeface="SamsungOne-700" panose="020B0803030303020204" pitchFamily="34" charset="0"/>
                          <a:ea typeface="SamsungOne-700" panose="020B0803030303020204" pitchFamily="34" charset="0"/>
                        </a:rPr>
                        <a:t>PutSQS</a:t>
                      </a:r>
                      <a:endParaRPr lang="en-US" altLang="ko-KR" sz="16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vi-VN" altLang="ko-KR" sz="1400" b="0" dirty="0">
                          <a:latin typeface="SamsungOne-400" panose="020B0503030303020204" pitchFamily="34" charset="0"/>
                          <a:ea typeface="SamsungOne-400" panose="020B0503030303020204" pitchFamily="34" charset="0"/>
                        </a:rPr>
                        <a:t>Gửi nội dung của FlowFile dưới dạng tin nhắn đến Amazon Simple Queuing Service (SQS)</a:t>
                      </a:r>
                      <a:endParaRPr lang="en-US" altLang="ko-KR" sz="1400" b="0" dirty="0">
                        <a:latin typeface="SamsungOne-400" panose="020B0503030303020204" pitchFamily="34" charset="0"/>
                        <a:ea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491246990"/>
                  </a:ext>
                </a:extLst>
              </a:tr>
              <a:tr h="468000">
                <a:tc>
                  <a:txBody>
                    <a:bodyPr/>
                    <a:lstStyle/>
                    <a:p>
                      <a:pPr marL="0" marR="0" indent="0" algn="ctr" defTabSz="914400" rtl="0" eaLnBrk="1" fontAlgn="base" latinLnBrk="1" hangingPunct="1">
                        <a:lnSpc>
                          <a:spcPct val="100000"/>
                        </a:lnSpc>
                        <a:spcBef>
                          <a:spcPts val="0"/>
                        </a:spcBef>
                        <a:spcAft>
                          <a:spcPts val="0"/>
                        </a:spcAft>
                      </a:pPr>
                      <a:r>
                        <a:rPr lang="en-US" altLang="ko-KR" sz="1600" b="0" dirty="0">
                          <a:latin typeface="SamsungOne-700" panose="020B0803030303020204" pitchFamily="34" charset="0"/>
                          <a:ea typeface="SamsungOne-700" panose="020B0803030303020204" pitchFamily="34" charset="0"/>
                        </a:rPr>
                        <a:t>DeleteSQS</a:t>
                      </a:r>
                      <a:endParaRPr lang="en-US" altLang="ko-KR" sz="16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1400" b="0" dirty="0" err="1">
                          <a:latin typeface="SamsungOne-400" panose="020B0503030303020204" pitchFamily="34" charset="0"/>
                          <a:ea typeface="SamsungOne-400" panose="020B0503030303020204" pitchFamily="34" charset="0"/>
                        </a:rPr>
                        <a:t>Xóa</a:t>
                      </a:r>
                      <a:r>
                        <a:rPr lang="en-US" altLang="ko-KR" sz="1400" b="0" dirty="0">
                          <a:latin typeface="SamsungOne-400" panose="020B0503030303020204" pitchFamily="34" charset="0"/>
                          <a:ea typeface="SamsungOne-400" panose="020B0503030303020204" pitchFamily="34" charset="0"/>
                        </a:rPr>
                        <a:t> tin </a:t>
                      </a:r>
                      <a:r>
                        <a:rPr lang="en-US" altLang="ko-KR" sz="1400" b="0" dirty="0" err="1">
                          <a:latin typeface="SamsungOne-400" panose="020B0503030303020204" pitchFamily="34" charset="0"/>
                          <a:ea typeface="SamsungOne-400" panose="020B0503030303020204" pitchFamily="34" charset="0"/>
                        </a:rPr>
                        <a:t>nhắn</a:t>
                      </a:r>
                      <a:r>
                        <a:rPr lang="en-US" altLang="ko-KR" sz="1400" b="0" dirty="0">
                          <a:latin typeface="SamsungOne-400" panose="020B0503030303020204" pitchFamily="34" charset="0"/>
                          <a:ea typeface="SamsungOne-400" panose="020B0503030303020204" pitchFamily="34" charset="0"/>
                        </a:rPr>
                        <a:t> </a:t>
                      </a:r>
                      <a:r>
                        <a:rPr lang="en-US" altLang="ko-KR" sz="1400" b="0" dirty="0" err="1">
                          <a:latin typeface="SamsungOne-400" panose="020B0503030303020204" pitchFamily="34" charset="0"/>
                          <a:ea typeface="SamsungOne-400" panose="020B0503030303020204" pitchFamily="34" charset="0"/>
                        </a:rPr>
                        <a:t>từ</a:t>
                      </a:r>
                      <a:r>
                        <a:rPr lang="en-US" altLang="ko-KR" sz="1400" b="0" dirty="0">
                          <a:latin typeface="SamsungOne-400" panose="020B0503030303020204" pitchFamily="34" charset="0"/>
                          <a:ea typeface="SamsungOne-400" panose="020B0503030303020204" pitchFamily="34" charset="0"/>
                        </a:rPr>
                        <a:t> Amazon Simple Queuing Service (SQS)</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449333580"/>
                  </a:ext>
                </a:extLst>
              </a:tr>
            </a:tbl>
          </a:graphicData>
        </a:graphic>
      </p:graphicFrame>
      <p:sp>
        <p:nvSpPr>
          <p:cNvPr id="19" name="텍스트 개체 틀 7">
            <a:extLst>
              <a:ext uri="{FF2B5EF4-FFF2-40B4-BE49-F238E27FC236}">
                <a16:creationId xmlns:a16="http://schemas.microsoft.com/office/drawing/2014/main" id="{0FA15E51-6BD7-497F-AD28-19E433964E8C}"/>
              </a:ext>
            </a:extLst>
          </p:cNvPr>
          <p:cNvSpPr txBox="1">
            <a:spLocks/>
          </p:cNvSpPr>
          <p:nvPr/>
        </p:nvSpPr>
        <p:spPr>
          <a:xfrm>
            <a:off x="449011" y="2233768"/>
            <a:ext cx="8796528" cy="391941"/>
          </a:xfrm>
          <a:prstGeom prst="rect">
            <a:avLst/>
          </a:prstGeom>
        </p:spPr>
        <p:txBody>
          <a:bodyPr/>
          <a:lstStyle>
            <a:lvl1pPr marL="177800" indent="-177800" algn="l" defTabSz="844083" rtl="0" eaLnBrk="1" latinLnBrk="1" hangingPunct="1">
              <a:lnSpc>
                <a:spcPts val="1800"/>
              </a:lnSpc>
              <a:spcBef>
                <a:spcPts val="923"/>
              </a:spcBef>
              <a:buFontTx/>
              <a:buBlip>
                <a:blip r:embed="rId3"/>
              </a:buBlip>
              <a:defRPr kumimoji="1" lang="en-US" altLang="ko-KR" sz="1400" kern="1200" smtClean="0">
                <a:solidFill>
                  <a:prstClr val="black">
                    <a:lumMod val="85000"/>
                    <a:lumOff val="15000"/>
                  </a:prstClr>
                </a:solidFill>
                <a:latin typeface="SamsungOne-400" panose="020B0503030303020204"/>
                <a:ea typeface="SamsungOne-400" panose="020B0503030303020204"/>
                <a:cs typeface="+mn-cs"/>
              </a:defRPr>
            </a:lvl1pPr>
            <a:lvl2pPr marL="360363" indent="-182563" algn="l" defTabSz="844083" rtl="0" eaLnBrk="1" latinLnBrk="1" hangingPunct="1">
              <a:lnSpc>
                <a:spcPts val="1800"/>
              </a:lnSpc>
              <a:spcBef>
                <a:spcPts val="462"/>
              </a:spcBef>
              <a:buSzPct val="80000"/>
              <a:buFontTx/>
              <a:buBlip>
                <a:blip r:embed="rId4"/>
              </a:buBlip>
              <a:tabLst>
                <a:tab pos="447675" algn="l"/>
              </a:tabLst>
              <a:defRPr lang="en-US" altLang="ko-KR" sz="1300" kern="1200" dirty="0" smtClean="0">
                <a:solidFill>
                  <a:prstClr val="black">
                    <a:lumMod val="85000"/>
                    <a:lumOff val="15000"/>
                  </a:prstClr>
                </a:solidFill>
                <a:latin typeface="SamsungOne-400" panose="020B0503030303020204"/>
                <a:ea typeface="SamsungOne-400" panose="020B0503030303020204"/>
                <a:cs typeface="+mn-cs"/>
              </a:defRPr>
            </a:lvl2pPr>
            <a:lvl3pPr marL="1055103" indent="-211021" algn="l" defTabSz="844083" rtl="0" eaLnBrk="1" latinLnBrk="1" hangingPunct="1">
              <a:lnSpc>
                <a:spcPct val="90000"/>
              </a:lnSpc>
              <a:spcBef>
                <a:spcPts val="462"/>
              </a:spcBef>
              <a:buFont typeface="Arial" panose="020B0604020202020204" pitchFamily="34" charset="0"/>
              <a:buChar char="•"/>
              <a:defRPr sz="1846" kern="1200">
                <a:solidFill>
                  <a:schemeClr val="tx1"/>
                </a:solidFill>
                <a:latin typeface="+mn-lt"/>
                <a:ea typeface="+mn-ea"/>
                <a:cs typeface="+mn-cs"/>
              </a:defRPr>
            </a:lvl3pPr>
            <a:lvl4pPr marL="1477145"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4pPr>
            <a:lvl5pPr marL="1899186"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5pPr>
            <a:lvl6pPr marL="2321227"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6pPr>
            <a:lvl7pPr marL="2743269"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7pPr>
            <a:lvl8pPr marL="3165310"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8pPr>
            <a:lvl9pPr marL="3587351"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9pPr>
          </a:lstStyle>
          <a:p>
            <a:pPr fontAlgn="auto">
              <a:spcAft>
                <a:spcPts val="0"/>
              </a:spcAft>
            </a:pPr>
            <a:endParaRPr lang="en-US" altLang="ko-KR" dirty="0">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68675733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ED47C09F-FB5E-486F-B3FB-94DB6E9EAEE0}"/>
              </a:ext>
            </a:extLst>
          </p:cNvPr>
          <p:cNvSpPr>
            <a:spLocks noGrp="1"/>
          </p:cNvSpPr>
          <p:nvPr>
            <p:ph type="body" sz="quarter" idx="10"/>
          </p:nvPr>
        </p:nvSpPr>
        <p:spPr>
          <a:xfrm>
            <a:off x="850835" y="3044359"/>
            <a:ext cx="8666144" cy="646331"/>
          </a:xfrm>
        </p:spPr>
        <p:txBody>
          <a:bodyPr wrap="square" anchor="t">
            <a:spAutoFit/>
          </a:bodyPr>
          <a:lstStyle/>
          <a:p>
            <a:r>
              <a:rPr lang="vi-VN" altLang="ko-KR" dirty="0"/>
              <a:t>Tạo đường ống dữ liệu</a:t>
            </a:r>
            <a:r>
              <a:rPr lang="en-US" altLang="ko-KR" dirty="0"/>
              <a:t> </a:t>
            </a:r>
            <a:r>
              <a:rPr lang="vi-VN" altLang="ko-KR" dirty="0"/>
              <a:t>với ApacheNiFi</a:t>
            </a:r>
            <a:endParaRPr lang="ko-KR" altLang="en-US" sz="3600" dirty="0"/>
          </a:p>
        </p:txBody>
      </p:sp>
      <p:sp>
        <p:nvSpPr>
          <p:cNvPr id="3" name="텍스트 개체 틀 2">
            <a:extLst>
              <a:ext uri="{FF2B5EF4-FFF2-40B4-BE49-F238E27FC236}">
                <a16:creationId xmlns:a16="http://schemas.microsoft.com/office/drawing/2014/main" id="{BCB8C020-D154-4376-8A22-55E850771C3A}"/>
              </a:ext>
            </a:extLst>
          </p:cNvPr>
          <p:cNvSpPr>
            <a:spLocks noGrp="1"/>
          </p:cNvSpPr>
          <p:nvPr>
            <p:ph type="body" sz="quarter" idx="11"/>
          </p:nvPr>
        </p:nvSpPr>
        <p:spPr/>
        <p:txBody>
          <a:bodyPr/>
          <a:lstStyle/>
          <a:p>
            <a:r>
              <a:rPr lang="en-US" altLang="ko-KR" dirty="0" err="1"/>
              <a:t>Bài</a:t>
            </a:r>
            <a:r>
              <a:rPr lang="en-US" altLang="ko-KR" dirty="0"/>
              <a:t> 3</a:t>
            </a:r>
            <a:endParaRPr lang="ko-KR" altLang="en-US" dirty="0"/>
          </a:p>
        </p:txBody>
      </p:sp>
      <p:sp>
        <p:nvSpPr>
          <p:cNvPr id="4" name="직사각형 3">
            <a:extLst>
              <a:ext uri="{FF2B5EF4-FFF2-40B4-BE49-F238E27FC236}">
                <a16:creationId xmlns:a16="http://schemas.microsoft.com/office/drawing/2014/main" id="{F8515154-71D5-4B39-AEC7-522BD2654EDB}"/>
              </a:ext>
            </a:extLst>
          </p:cNvPr>
          <p:cNvSpPr/>
          <p:nvPr/>
        </p:nvSpPr>
        <p:spPr>
          <a:xfrm>
            <a:off x="5951705" y="4560152"/>
            <a:ext cx="37080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700" panose="020B0803030303020204" pitchFamily="34" charset="0"/>
              </a:rPr>
              <a:t>3.4. </a:t>
            </a:r>
            <a:r>
              <a:rPr lang="en-US" altLang="ko-KR" dirty="0" err="1">
                <a:solidFill>
                  <a:schemeClr val="tx1">
                    <a:lumMod val="75000"/>
                    <a:lumOff val="25000"/>
                  </a:schemeClr>
                </a:solidFill>
                <a:latin typeface="SamsungOne-700" panose="020B0803030303020204" pitchFamily="34" charset="0"/>
              </a:rPr>
              <a:t>Kết</a:t>
            </a:r>
            <a:r>
              <a:rPr lang="en-US" altLang="ko-KR" dirty="0">
                <a:solidFill>
                  <a:schemeClr val="tx1">
                    <a:lumMod val="75000"/>
                    <a:lumOff val="25000"/>
                  </a:schemeClr>
                </a:solidFill>
                <a:latin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rPr>
              <a:t>nối</a:t>
            </a:r>
            <a:r>
              <a:rPr lang="en-US" altLang="ko-KR" dirty="0">
                <a:solidFill>
                  <a:schemeClr val="tx1">
                    <a:lumMod val="75000"/>
                    <a:lumOff val="25000"/>
                  </a:schemeClr>
                </a:solidFill>
                <a:latin typeface="SamsungOne-700" panose="020B0803030303020204" pitchFamily="34" charset="0"/>
              </a:rPr>
              <a:t> Apache </a:t>
            </a:r>
            <a:r>
              <a:rPr lang="en-US" altLang="ko-KR" dirty="0" err="1">
                <a:solidFill>
                  <a:schemeClr val="tx1">
                    <a:lumMod val="75000"/>
                    <a:lumOff val="25000"/>
                  </a:schemeClr>
                </a:solidFill>
                <a:latin typeface="SamsungOne-700" panose="020B0803030303020204" pitchFamily="34" charset="0"/>
              </a:rPr>
              <a:t>NiFi</a:t>
            </a:r>
            <a:endParaRPr lang="en-US" altLang="ko-KR" dirty="0">
              <a:solidFill>
                <a:schemeClr val="tx1">
                  <a:lumMod val="75000"/>
                  <a:lumOff val="25000"/>
                </a:schemeClr>
              </a:solidFill>
              <a:latin typeface="SamsungOne-700" panose="020B0803030303020204" pitchFamily="34" charset="0"/>
            </a:endParaRPr>
          </a:p>
        </p:txBody>
      </p:sp>
      <p:sp>
        <p:nvSpPr>
          <p:cNvPr id="5" name="직사각형 4">
            <a:extLst>
              <a:ext uri="{FF2B5EF4-FFF2-40B4-BE49-F238E27FC236}">
                <a16:creationId xmlns:a16="http://schemas.microsoft.com/office/drawing/2014/main" id="{42D9A4D9-B32B-49B5-B385-43FAC7FC20A7}"/>
              </a:ext>
            </a:extLst>
          </p:cNvPr>
          <p:cNvSpPr/>
          <p:nvPr/>
        </p:nvSpPr>
        <p:spPr>
          <a:xfrm>
            <a:off x="5768825" y="4572065"/>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sp>
        <p:nvSpPr>
          <p:cNvPr id="6" name="직사각형 5">
            <a:extLst>
              <a:ext uri="{FF2B5EF4-FFF2-40B4-BE49-F238E27FC236}">
                <a16:creationId xmlns:a16="http://schemas.microsoft.com/office/drawing/2014/main" id="{3DFC683E-9FFB-4DD5-90CA-0848534E8C8F}"/>
              </a:ext>
            </a:extLst>
          </p:cNvPr>
          <p:cNvSpPr/>
          <p:nvPr/>
        </p:nvSpPr>
        <p:spPr>
          <a:xfrm>
            <a:off x="5951705" y="5003072"/>
            <a:ext cx="37080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3.5. </a:t>
            </a:r>
            <a:r>
              <a:rPr lang="en-US" altLang="ko-KR" dirty="0" err="1">
                <a:solidFill>
                  <a:schemeClr val="bg1">
                    <a:lumMod val="65000"/>
                  </a:schemeClr>
                </a:solidFill>
                <a:latin typeface="SamsungOne-400" panose="020B0503030303020204" pitchFamily="34" charset="0"/>
                <a:ea typeface="SamsungOne-400" panose="020B0503030303020204" pitchFamily="34" charset="0"/>
              </a:rPr>
              <a:t>Tạo</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các</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luồng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dữ</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liệu</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7" name="직사각형 6">
            <a:extLst>
              <a:ext uri="{FF2B5EF4-FFF2-40B4-BE49-F238E27FC236}">
                <a16:creationId xmlns:a16="http://schemas.microsoft.com/office/drawing/2014/main" id="{BB570A18-A14C-4BA0-A0B2-4D0449EA73B2}"/>
              </a:ext>
            </a:extLst>
          </p:cNvPr>
          <p:cNvSpPr/>
          <p:nvPr/>
        </p:nvSpPr>
        <p:spPr>
          <a:xfrm>
            <a:off x="5768825" y="5001899"/>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sp>
        <p:nvSpPr>
          <p:cNvPr id="8" name="직사각형 43">
            <a:extLst>
              <a:ext uri="{FF2B5EF4-FFF2-40B4-BE49-F238E27FC236}">
                <a16:creationId xmlns:a16="http://schemas.microsoft.com/office/drawing/2014/main" id="{0C4C627D-ECA5-4750-A74E-A94F0D5E999B}"/>
              </a:ext>
            </a:extLst>
          </p:cNvPr>
          <p:cNvSpPr/>
          <p:nvPr/>
        </p:nvSpPr>
        <p:spPr>
          <a:xfrm>
            <a:off x="5951705" y="5432906"/>
            <a:ext cx="37080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3.6. </a:t>
            </a:r>
            <a:r>
              <a:rPr lang="en-US" altLang="ko-KR" dirty="0" err="1">
                <a:solidFill>
                  <a:schemeClr val="bg1">
                    <a:lumMod val="65000"/>
                  </a:schemeClr>
                </a:solidFill>
                <a:latin typeface="SamsungOne-400" panose="020B0503030303020204" pitchFamily="34" charset="0"/>
                <a:ea typeface="SamsungOne-400" panose="020B0503030303020204" pitchFamily="34" charset="0"/>
              </a:rPr>
              <a:t>Nhóm</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quy</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trình</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9" name="직사각형 44">
            <a:extLst>
              <a:ext uri="{FF2B5EF4-FFF2-40B4-BE49-F238E27FC236}">
                <a16:creationId xmlns:a16="http://schemas.microsoft.com/office/drawing/2014/main" id="{5716E8A7-2857-44DE-A2F6-9D3936BD139F}"/>
              </a:ext>
            </a:extLst>
          </p:cNvPr>
          <p:cNvSpPr/>
          <p:nvPr/>
        </p:nvSpPr>
        <p:spPr>
          <a:xfrm>
            <a:off x="5768825" y="543173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sp>
        <p:nvSpPr>
          <p:cNvPr id="10" name="직사각형 9">
            <a:extLst>
              <a:ext uri="{FF2B5EF4-FFF2-40B4-BE49-F238E27FC236}">
                <a16:creationId xmlns:a16="http://schemas.microsoft.com/office/drawing/2014/main" id="{43E71445-9825-43FD-8CA6-2A496BD247B4}"/>
              </a:ext>
            </a:extLst>
          </p:cNvPr>
          <p:cNvSpPr/>
          <p:nvPr/>
        </p:nvSpPr>
        <p:spPr>
          <a:xfrm>
            <a:off x="1234524" y="4574411"/>
            <a:ext cx="4071402"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vi-VN" altLang="ko-KR" dirty="0">
                <a:solidFill>
                  <a:schemeClr val="bg1">
                    <a:lumMod val="65000"/>
                  </a:schemeClr>
                </a:solidFill>
                <a:latin typeface="SamsungOne-400" panose="020B0503030303020204" pitchFamily="34" charset="0"/>
                <a:ea typeface="SamsungOne-400" panose="020B0503030303020204" pitchFamily="34" charset="0"/>
              </a:rPr>
              <a:t>3.1. Nguyên tắc cơ bản của Apache NiFi</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11" name="직사각형 10">
            <a:extLst>
              <a:ext uri="{FF2B5EF4-FFF2-40B4-BE49-F238E27FC236}">
                <a16:creationId xmlns:a16="http://schemas.microsoft.com/office/drawing/2014/main" id="{97F8751E-D87D-4779-B5A8-318F997514D8}"/>
              </a:ext>
            </a:extLst>
          </p:cNvPr>
          <p:cNvSpPr/>
          <p:nvPr/>
        </p:nvSpPr>
        <p:spPr>
          <a:xfrm>
            <a:off x="1051644" y="4573238"/>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sp>
        <p:nvSpPr>
          <p:cNvPr id="12" name="직사각형 11">
            <a:extLst>
              <a:ext uri="{FF2B5EF4-FFF2-40B4-BE49-F238E27FC236}">
                <a16:creationId xmlns:a16="http://schemas.microsoft.com/office/drawing/2014/main" id="{138DF210-9554-4C51-8BA9-4B32A242AA61}"/>
              </a:ext>
            </a:extLst>
          </p:cNvPr>
          <p:cNvSpPr/>
          <p:nvPr/>
        </p:nvSpPr>
        <p:spPr>
          <a:xfrm>
            <a:off x="1234523" y="5004245"/>
            <a:ext cx="395108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vi-VN" altLang="ko-KR" dirty="0">
                <a:solidFill>
                  <a:srgbClr val="A6A6A6"/>
                </a:solidFill>
                <a:latin typeface="SamsungOne-400" panose="020B0503030303020204" pitchFamily="34" charset="0"/>
                <a:ea typeface="SamsungOne-400" panose="020B0503030303020204" pitchFamily="34" charset="0"/>
              </a:rPr>
              <a:t>3.2. Giao diện người dùng Apache NiFi</a:t>
            </a:r>
            <a:endParaRPr lang="en-US" altLang="ko-KR" dirty="0">
              <a:solidFill>
                <a:srgbClr val="A6A6A6"/>
              </a:solidFill>
              <a:latin typeface="SamsungOne-400" panose="020B0503030303020204" pitchFamily="34" charset="0"/>
              <a:ea typeface="SamsungOne-400" panose="020B0503030303020204" pitchFamily="34" charset="0"/>
            </a:endParaRPr>
          </a:p>
        </p:txBody>
      </p:sp>
      <p:sp>
        <p:nvSpPr>
          <p:cNvPr id="13" name="직사각형 12">
            <a:extLst>
              <a:ext uri="{FF2B5EF4-FFF2-40B4-BE49-F238E27FC236}">
                <a16:creationId xmlns:a16="http://schemas.microsoft.com/office/drawing/2014/main" id="{C3B0106B-4DF8-4E28-92FF-0855D1A68728}"/>
              </a:ext>
            </a:extLst>
          </p:cNvPr>
          <p:cNvSpPr/>
          <p:nvPr/>
        </p:nvSpPr>
        <p:spPr>
          <a:xfrm>
            <a:off x="1051644" y="5003072"/>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sp>
        <p:nvSpPr>
          <p:cNvPr id="15" name="직사각형 43">
            <a:extLst>
              <a:ext uri="{FF2B5EF4-FFF2-40B4-BE49-F238E27FC236}">
                <a16:creationId xmlns:a16="http://schemas.microsoft.com/office/drawing/2014/main" id="{1F650BB0-5E3E-4275-8E7D-7A315528A6F3}"/>
              </a:ext>
            </a:extLst>
          </p:cNvPr>
          <p:cNvSpPr/>
          <p:nvPr/>
        </p:nvSpPr>
        <p:spPr>
          <a:xfrm>
            <a:off x="1234524" y="5440035"/>
            <a:ext cx="3433729"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rgbClr val="A6A6A6"/>
                </a:solidFill>
                <a:latin typeface="SamsungOneKorean 400" panose="020B0503030303020204" pitchFamily="50" charset="-127"/>
                <a:ea typeface="SamsungOneKorean 400" panose="020B0503030303020204" pitchFamily="50" charset="-127"/>
              </a:rPr>
              <a:t>3.3. </a:t>
            </a:r>
            <a:r>
              <a:rPr lang="en-US" altLang="ko-KR" dirty="0" err="1">
                <a:solidFill>
                  <a:srgbClr val="A6A6A6"/>
                </a:solidFill>
                <a:latin typeface="SamsungOneKorean 400" panose="020B0503030303020204" pitchFamily="50" charset="-127"/>
                <a:ea typeface="SamsungOneKorean 400" panose="020B0503030303020204" pitchFamily="50" charset="-127"/>
              </a:rPr>
              <a:t>Bộ</a:t>
            </a:r>
            <a:r>
              <a:rPr lang="en-US" altLang="ko-KR" dirty="0">
                <a:solidFill>
                  <a:srgbClr val="A6A6A6"/>
                </a:solidFill>
                <a:latin typeface="SamsungOneKorean 400" panose="020B0503030303020204" pitchFamily="50" charset="-127"/>
                <a:ea typeface="SamsungOneKorean 400" panose="020B0503030303020204" pitchFamily="50" charset="-127"/>
              </a:rPr>
              <a:t> </a:t>
            </a:r>
            <a:r>
              <a:rPr lang="en-US" altLang="ko-KR" dirty="0" err="1">
                <a:solidFill>
                  <a:srgbClr val="A6A6A6"/>
                </a:solidFill>
                <a:latin typeface="SamsungOneKorean 400" panose="020B0503030303020204" pitchFamily="50" charset="-127"/>
                <a:ea typeface="SamsungOneKorean 400" panose="020B0503030303020204" pitchFamily="50" charset="-127"/>
              </a:rPr>
              <a:t>xử</a:t>
            </a:r>
            <a:r>
              <a:rPr lang="en-US" altLang="ko-KR" dirty="0">
                <a:solidFill>
                  <a:srgbClr val="A6A6A6"/>
                </a:solidFill>
                <a:latin typeface="SamsungOneKorean 400" panose="020B0503030303020204" pitchFamily="50" charset="-127"/>
                <a:ea typeface="SamsungOneKorean 400" panose="020B0503030303020204" pitchFamily="50" charset="-127"/>
              </a:rPr>
              <a:t> </a:t>
            </a:r>
            <a:r>
              <a:rPr lang="en-US" altLang="ko-KR" dirty="0" err="1">
                <a:solidFill>
                  <a:srgbClr val="A6A6A6"/>
                </a:solidFill>
                <a:latin typeface="SamsungOneKorean 400" panose="020B0503030303020204" pitchFamily="50" charset="-127"/>
                <a:ea typeface="SamsungOneKorean 400" panose="020B0503030303020204" pitchFamily="50" charset="-127"/>
              </a:rPr>
              <a:t>lý</a:t>
            </a:r>
            <a:r>
              <a:rPr lang="en-US" altLang="ko-KR" dirty="0">
                <a:solidFill>
                  <a:srgbClr val="A6A6A6"/>
                </a:solidFill>
                <a:latin typeface="SamsungOneKorean 400" panose="020B0503030303020204" pitchFamily="50" charset="-127"/>
                <a:ea typeface="SamsungOneKorean 400" panose="020B0503030303020204" pitchFamily="50" charset="-127"/>
              </a:rPr>
              <a:t> Apache </a:t>
            </a:r>
            <a:r>
              <a:rPr lang="en-US" altLang="ko-KR" dirty="0" err="1">
                <a:solidFill>
                  <a:srgbClr val="A6A6A6"/>
                </a:solidFill>
                <a:latin typeface="SamsungOneKorean 400" panose="020B0503030303020204" pitchFamily="50" charset="-127"/>
                <a:ea typeface="SamsungOneKorean 400" panose="020B0503030303020204" pitchFamily="50" charset="-127"/>
              </a:rPr>
              <a:t>NiFi</a:t>
            </a:r>
            <a:endParaRPr lang="en-US" altLang="ko-KR" dirty="0">
              <a:solidFill>
                <a:srgbClr val="A6A6A6"/>
              </a:solidFill>
              <a:latin typeface="SamsungOneKorean 400" panose="020B0503030303020204" pitchFamily="50" charset="-127"/>
              <a:ea typeface="SamsungOneKorean 400" panose="020B0503030303020204" pitchFamily="50" charset="-127"/>
            </a:endParaRPr>
          </a:p>
        </p:txBody>
      </p:sp>
      <p:sp>
        <p:nvSpPr>
          <p:cNvPr id="16" name="직사각형 44">
            <a:extLst>
              <a:ext uri="{FF2B5EF4-FFF2-40B4-BE49-F238E27FC236}">
                <a16:creationId xmlns:a16="http://schemas.microsoft.com/office/drawing/2014/main" id="{B1AF0BC8-D38B-46C3-AA05-72F372AFDE21}"/>
              </a:ext>
            </a:extLst>
          </p:cNvPr>
          <p:cNvSpPr/>
          <p:nvPr/>
        </p:nvSpPr>
        <p:spPr>
          <a:xfrm>
            <a:off x="1051644" y="5432906"/>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spTree>
    <p:extLst>
      <p:ext uri="{BB962C8B-B14F-4D97-AF65-F5344CB8AC3E}">
        <p14:creationId xmlns:p14="http://schemas.microsoft.com/office/powerpoint/2010/main" val="33476011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4754C-1B78-FB48-97CF-31FB8D9ACA87}"/>
              </a:ext>
            </a:extLst>
          </p:cNvPr>
          <p:cNvSpPr>
            <a:spLocks noGrp="1"/>
          </p:cNvSpPr>
          <p:nvPr>
            <p:ph type="body" sz="quarter" idx="10"/>
          </p:nvPr>
        </p:nvSpPr>
        <p:spPr/>
        <p:txBody>
          <a:bodyPr/>
          <a:lstStyle/>
          <a:p>
            <a:r>
              <a:rPr lang="en-US" altLang="ko-KR" dirty="0"/>
              <a:t>3.4. </a:t>
            </a:r>
            <a:r>
              <a:rPr lang="en-US" altLang="ko-KR" dirty="0" err="1"/>
              <a:t>Kết</a:t>
            </a:r>
            <a:r>
              <a:rPr lang="en-US" altLang="ko-KR" dirty="0"/>
              <a:t> </a:t>
            </a:r>
            <a:r>
              <a:rPr lang="en-US" altLang="ko-KR" dirty="0" err="1"/>
              <a:t>nối</a:t>
            </a:r>
            <a:r>
              <a:rPr lang="en-US" altLang="ko-KR" dirty="0"/>
              <a:t> Apache </a:t>
            </a:r>
            <a:r>
              <a:rPr lang="en-US" altLang="ko-KR" dirty="0" err="1"/>
              <a:t>NiFi</a:t>
            </a:r>
            <a:endParaRPr lang="en-KR" dirty="0"/>
          </a:p>
        </p:txBody>
      </p:sp>
      <p:sp>
        <p:nvSpPr>
          <p:cNvPr id="3" name="Text Placeholder 2">
            <a:extLst>
              <a:ext uri="{FF2B5EF4-FFF2-40B4-BE49-F238E27FC236}">
                <a16:creationId xmlns:a16="http://schemas.microsoft.com/office/drawing/2014/main" id="{9F28DCFF-FECB-584B-8076-09DE94335196}"/>
              </a:ext>
            </a:extLst>
          </p:cNvPr>
          <p:cNvSpPr>
            <a:spLocks noGrp="1"/>
          </p:cNvSpPr>
          <p:nvPr>
            <p:ph type="body" sz="quarter" idx="11"/>
          </p:nvPr>
        </p:nvSpPr>
        <p:spPr/>
        <p:txBody>
          <a:bodyPr/>
          <a:lstStyle/>
          <a:p>
            <a:r>
              <a:rPr lang="en-US" dirty="0" err="1"/>
              <a:t>Kết</a:t>
            </a:r>
            <a:r>
              <a:rPr lang="en-US" dirty="0"/>
              <a:t> </a:t>
            </a:r>
            <a:r>
              <a:rPr lang="en-US" dirty="0" err="1"/>
              <a:t>nối</a:t>
            </a:r>
            <a:r>
              <a:rPr lang="en-US" dirty="0"/>
              <a:t> </a:t>
            </a:r>
            <a:r>
              <a:rPr lang="en-US" dirty="0" err="1"/>
              <a:t>và</a:t>
            </a:r>
            <a:r>
              <a:rPr lang="en-US" dirty="0"/>
              <a:t> </a:t>
            </a:r>
            <a:r>
              <a:rPr lang="en-US" dirty="0" err="1"/>
              <a:t>mối</a:t>
            </a:r>
            <a:r>
              <a:rPr lang="en-US" dirty="0"/>
              <a:t> </a:t>
            </a:r>
            <a:r>
              <a:rPr lang="en-US" dirty="0" err="1"/>
              <a:t>quan</a:t>
            </a:r>
            <a:r>
              <a:rPr lang="en-US" dirty="0"/>
              <a:t> </a:t>
            </a:r>
            <a:r>
              <a:rPr lang="en-US" dirty="0" err="1"/>
              <a:t>hệ</a:t>
            </a:r>
            <a:endParaRPr lang="en-KR" dirty="0"/>
          </a:p>
        </p:txBody>
      </p:sp>
      <p:sp>
        <p:nvSpPr>
          <p:cNvPr id="4" name="Text Placeholder 3">
            <a:extLst>
              <a:ext uri="{FF2B5EF4-FFF2-40B4-BE49-F238E27FC236}">
                <a16:creationId xmlns:a16="http://schemas.microsoft.com/office/drawing/2014/main" id="{7EE95470-7773-644D-AB90-79D2629CA14F}"/>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p:txBody>
      </p:sp>
      <p:sp>
        <p:nvSpPr>
          <p:cNvPr id="5" name="Text Placeholder 4">
            <a:extLst>
              <a:ext uri="{FF2B5EF4-FFF2-40B4-BE49-F238E27FC236}">
                <a16:creationId xmlns:a16="http://schemas.microsoft.com/office/drawing/2014/main" id="{D256B3A6-5A33-1248-ABC3-5BEC4F175691}"/>
              </a:ext>
            </a:extLst>
          </p:cNvPr>
          <p:cNvSpPr>
            <a:spLocks noGrp="1"/>
          </p:cNvSpPr>
          <p:nvPr>
            <p:ph type="body" sz="quarter" idx="15"/>
          </p:nvPr>
        </p:nvSpPr>
        <p:spPr>
          <a:xfrm>
            <a:off x="535872" y="2226568"/>
            <a:ext cx="2941254" cy="914400"/>
          </a:xfrm>
        </p:spPr>
        <p:txBody>
          <a:bodyPr/>
          <a:lstStyle/>
          <a:p>
            <a:r>
              <a:rPr lang="vi-VN" dirty="0"/>
              <a:t>Bộ xử lý có thể không có hoặc nhiều </a:t>
            </a:r>
            <a:r>
              <a:rPr lang="en-US" dirty="0"/>
              <a:t>m</a:t>
            </a:r>
            <a:r>
              <a:rPr lang="vi-VN" dirty="0"/>
              <a:t>ối quan hệ được xác định</a:t>
            </a:r>
            <a:endParaRPr lang="en-KR" dirty="0"/>
          </a:p>
          <a:p>
            <a:pPr lvl="1"/>
            <a:r>
              <a:rPr lang="vi-VN" dirty="0"/>
              <a:t>Được đặt tên để chỉ ra kết quả xử lý FlowFile</a:t>
            </a:r>
          </a:p>
          <a:p>
            <a:pPr lvl="1"/>
            <a:r>
              <a:rPr lang="vi-VN" dirty="0"/>
              <a:t>Ví dụ: </a:t>
            </a:r>
            <a:r>
              <a:rPr lang="en-US" dirty="0"/>
              <a:t>success</a:t>
            </a:r>
            <a:r>
              <a:rPr lang="vi-VN" dirty="0"/>
              <a:t>, </a:t>
            </a:r>
            <a:r>
              <a:rPr lang="en-US" dirty="0"/>
              <a:t>failure</a:t>
            </a:r>
            <a:r>
              <a:rPr lang="vi-VN" dirty="0"/>
              <a:t>, not.found, permission.denied, v.v.</a:t>
            </a:r>
            <a:endParaRPr lang="en-KR" dirty="0"/>
          </a:p>
          <a:p>
            <a:r>
              <a:rPr lang="en-US" dirty="0" err="1"/>
              <a:t>Các</a:t>
            </a:r>
            <a:r>
              <a:rPr lang="en-US" dirty="0"/>
              <a:t> </a:t>
            </a:r>
            <a:r>
              <a:rPr lang="en-US" dirty="0" err="1"/>
              <a:t>kết</a:t>
            </a:r>
            <a:r>
              <a:rPr lang="en-US" dirty="0"/>
              <a:t> </a:t>
            </a:r>
            <a:r>
              <a:rPr lang="en-US" dirty="0" err="1"/>
              <a:t>nối</a:t>
            </a:r>
            <a:r>
              <a:rPr lang="en-US" dirty="0"/>
              <a:t> </a:t>
            </a:r>
            <a:r>
              <a:rPr lang="en-US" dirty="0" err="1"/>
              <a:t>cho</a:t>
            </a:r>
            <a:r>
              <a:rPr lang="en-US" dirty="0"/>
              <a:t> </a:t>
            </a:r>
            <a:r>
              <a:rPr lang="en-US" dirty="0" err="1"/>
              <a:t>phép</a:t>
            </a:r>
            <a:r>
              <a:rPr lang="en-US" dirty="0"/>
              <a:t> </a:t>
            </a:r>
            <a:r>
              <a:rPr lang="en-US" dirty="0" err="1"/>
              <a:t>FlowFiles</a:t>
            </a:r>
            <a:r>
              <a:rPr lang="en-US" dirty="0"/>
              <a:t> di </a:t>
            </a:r>
            <a:r>
              <a:rPr lang="en-US" dirty="0" err="1"/>
              <a:t>chuyển</a:t>
            </a:r>
            <a:r>
              <a:rPr lang="en-US" dirty="0"/>
              <a:t> </a:t>
            </a:r>
            <a:r>
              <a:rPr lang="en-US" dirty="0" err="1"/>
              <a:t>từ</a:t>
            </a:r>
            <a:r>
              <a:rPr lang="en-US" dirty="0"/>
              <a:t> </a:t>
            </a:r>
            <a:r>
              <a:rPr lang="en-US" dirty="0" err="1"/>
              <a:t>một</a:t>
            </a:r>
            <a:r>
              <a:rPr lang="en-US" dirty="0"/>
              <a:t> </a:t>
            </a:r>
            <a:r>
              <a:rPr lang="en-US" dirty="0" err="1"/>
              <a:t>Bộ</a:t>
            </a:r>
            <a:r>
              <a:rPr lang="en-US" dirty="0"/>
              <a:t> </a:t>
            </a:r>
            <a:r>
              <a:rPr lang="en-US" dirty="0" err="1"/>
              <a:t>xử</a:t>
            </a:r>
            <a:r>
              <a:rPr lang="en-US" dirty="0"/>
              <a:t> </a:t>
            </a:r>
            <a:r>
              <a:rPr lang="en-US" dirty="0" err="1"/>
              <a:t>lý</a:t>
            </a:r>
            <a:r>
              <a:rPr lang="en-US" dirty="0"/>
              <a:t> </a:t>
            </a:r>
            <a:r>
              <a:rPr lang="en-US" dirty="0" err="1"/>
              <a:t>này</a:t>
            </a:r>
            <a:r>
              <a:rPr lang="en-US" dirty="0"/>
              <a:t> sang </a:t>
            </a:r>
            <a:r>
              <a:rPr lang="en-US" dirty="0" err="1"/>
              <a:t>Bộ</a:t>
            </a:r>
            <a:r>
              <a:rPr lang="en-US" dirty="0"/>
              <a:t> </a:t>
            </a:r>
            <a:r>
              <a:rPr lang="en-US" dirty="0" err="1"/>
              <a:t>xử</a:t>
            </a:r>
            <a:r>
              <a:rPr lang="en-US" dirty="0"/>
              <a:t> </a:t>
            </a:r>
            <a:r>
              <a:rPr lang="en-US" dirty="0" err="1"/>
              <a:t>lý</a:t>
            </a:r>
            <a:r>
              <a:rPr lang="en-US" dirty="0"/>
              <a:t> </a:t>
            </a:r>
            <a:r>
              <a:rPr lang="en-US" dirty="0" err="1"/>
              <a:t>tiếp</a:t>
            </a:r>
            <a:r>
              <a:rPr lang="en-US" dirty="0"/>
              <a:t> </a:t>
            </a:r>
            <a:r>
              <a:rPr lang="en-US" dirty="0" err="1"/>
              <a:t>theo</a:t>
            </a:r>
            <a:r>
              <a:rPr lang="en-US" dirty="0"/>
              <a:t> </a:t>
            </a:r>
            <a:r>
              <a:rPr lang="en-US" dirty="0" err="1"/>
              <a:t>xuôi</a:t>
            </a:r>
            <a:r>
              <a:rPr lang="en-US" dirty="0"/>
              <a:t> </a:t>
            </a:r>
            <a:r>
              <a:rPr lang="en-US" dirty="0" err="1"/>
              <a:t>dòng</a:t>
            </a:r>
            <a:endParaRPr lang="en-KR" dirty="0"/>
          </a:p>
          <a:p>
            <a:pPr lvl="1"/>
            <a:r>
              <a:rPr lang="vi-VN" dirty="0"/>
              <a:t>Mỗi kết nối bao gồm một hoặc nhiều mối quan hệ</a:t>
            </a:r>
          </a:p>
          <a:p>
            <a:pPr lvl="1"/>
            <a:r>
              <a:rPr lang="vi-VN" dirty="0"/>
              <a:t>Cho phép dữ liệu được định tuyến đến các Bộ xử lý khác nhau tùy thuộc vào kết quả xử lý</a:t>
            </a:r>
            <a:endParaRPr lang="en-KR" dirty="0"/>
          </a:p>
        </p:txBody>
      </p:sp>
      <p:pic>
        <p:nvPicPr>
          <p:cNvPr id="7" name="Picture 6">
            <a:extLst>
              <a:ext uri="{FF2B5EF4-FFF2-40B4-BE49-F238E27FC236}">
                <a16:creationId xmlns:a16="http://schemas.microsoft.com/office/drawing/2014/main" id="{71D8AAF0-B6A5-6C42-9F89-8D83DF344A4A}"/>
              </a:ext>
            </a:extLst>
          </p:cNvPr>
          <p:cNvPicPr>
            <a:picLocks noChangeAspect="1"/>
          </p:cNvPicPr>
          <p:nvPr/>
        </p:nvPicPr>
        <p:blipFill>
          <a:blip r:embed="rId3"/>
          <a:stretch>
            <a:fillRect/>
          </a:stretch>
        </p:blipFill>
        <p:spPr>
          <a:xfrm>
            <a:off x="3693695" y="2528888"/>
            <a:ext cx="5638704" cy="2643709"/>
          </a:xfrm>
          <a:prstGeom prst="rect">
            <a:avLst/>
          </a:prstGeom>
        </p:spPr>
      </p:pic>
    </p:spTree>
    <p:extLst>
      <p:ext uri="{BB962C8B-B14F-4D97-AF65-F5344CB8AC3E}">
        <p14:creationId xmlns:p14="http://schemas.microsoft.com/office/powerpoint/2010/main" val="44131447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F8D4554-F447-6146-8CEB-30533B7F36A1}"/>
              </a:ext>
            </a:extLst>
          </p:cNvPr>
          <p:cNvPicPr>
            <a:picLocks noChangeAspect="1"/>
          </p:cNvPicPr>
          <p:nvPr/>
        </p:nvPicPr>
        <p:blipFill>
          <a:blip r:embed="rId3"/>
          <a:stretch>
            <a:fillRect/>
          </a:stretch>
        </p:blipFill>
        <p:spPr>
          <a:xfrm>
            <a:off x="1966065" y="3025855"/>
            <a:ext cx="6008400" cy="2650191"/>
          </a:xfrm>
          <a:prstGeom prst="rect">
            <a:avLst/>
          </a:prstGeom>
        </p:spPr>
      </p:pic>
      <p:sp>
        <p:nvSpPr>
          <p:cNvPr id="2" name="Text Placeholder 1">
            <a:extLst>
              <a:ext uri="{FF2B5EF4-FFF2-40B4-BE49-F238E27FC236}">
                <a16:creationId xmlns:a16="http://schemas.microsoft.com/office/drawing/2014/main" id="{95A4754C-1B78-FB48-97CF-31FB8D9ACA87}"/>
              </a:ext>
            </a:extLst>
          </p:cNvPr>
          <p:cNvSpPr>
            <a:spLocks noGrp="1"/>
          </p:cNvSpPr>
          <p:nvPr>
            <p:ph type="body" sz="quarter" idx="10"/>
          </p:nvPr>
        </p:nvSpPr>
        <p:spPr/>
        <p:txBody>
          <a:bodyPr/>
          <a:lstStyle/>
          <a:p>
            <a:r>
              <a:rPr lang="en-US" altLang="ko-KR" dirty="0"/>
              <a:t>3.4. </a:t>
            </a:r>
            <a:r>
              <a:rPr lang="en-US" altLang="ko-KR" dirty="0" err="1"/>
              <a:t>Kết</a:t>
            </a:r>
            <a:r>
              <a:rPr lang="en-US" altLang="ko-KR" dirty="0"/>
              <a:t> </a:t>
            </a:r>
            <a:r>
              <a:rPr lang="en-US" altLang="ko-KR" dirty="0" err="1"/>
              <a:t>nối</a:t>
            </a:r>
            <a:r>
              <a:rPr lang="en-US" altLang="ko-KR" dirty="0"/>
              <a:t> Apache </a:t>
            </a:r>
            <a:r>
              <a:rPr lang="en-US" altLang="ko-KR" dirty="0" err="1"/>
              <a:t>NiFi</a:t>
            </a:r>
            <a:endParaRPr lang="en-KR" dirty="0"/>
          </a:p>
        </p:txBody>
      </p:sp>
      <p:sp>
        <p:nvSpPr>
          <p:cNvPr id="3" name="Text Placeholder 2">
            <a:extLst>
              <a:ext uri="{FF2B5EF4-FFF2-40B4-BE49-F238E27FC236}">
                <a16:creationId xmlns:a16="http://schemas.microsoft.com/office/drawing/2014/main" id="{9F28DCFF-FECB-584B-8076-09DE94335196}"/>
              </a:ext>
            </a:extLst>
          </p:cNvPr>
          <p:cNvSpPr>
            <a:spLocks noGrp="1"/>
          </p:cNvSpPr>
          <p:nvPr>
            <p:ph type="body" sz="quarter" idx="11"/>
          </p:nvPr>
        </p:nvSpPr>
        <p:spPr/>
        <p:txBody>
          <a:bodyPr/>
          <a:lstStyle/>
          <a:p>
            <a:r>
              <a:rPr lang="vi-VN" dirty="0"/>
              <a:t>Kết nối được đệm</a:t>
            </a:r>
            <a:endParaRPr lang="en-KR" dirty="0"/>
          </a:p>
        </p:txBody>
      </p:sp>
      <p:sp>
        <p:nvSpPr>
          <p:cNvPr id="4" name="Text Placeholder 3">
            <a:extLst>
              <a:ext uri="{FF2B5EF4-FFF2-40B4-BE49-F238E27FC236}">
                <a16:creationId xmlns:a16="http://schemas.microsoft.com/office/drawing/2014/main" id="{7EE95470-7773-644D-AB90-79D2629CA14F}"/>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p:txBody>
      </p:sp>
      <p:sp>
        <p:nvSpPr>
          <p:cNvPr id="5" name="Text Placeholder 4">
            <a:extLst>
              <a:ext uri="{FF2B5EF4-FFF2-40B4-BE49-F238E27FC236}">
                <a16:creationId xmlns:a16="http://schemas.microsoft.com/office/drawing/2014/main" id="{D256B3A6-5A33-1248-ABC3-5BEC4F175691}"/>
              </a:ext>
            </a:extLst>
          </p:cNvPr>
          <p:cNvSpPr>
            <a:spLocks noGrp="1"/>
          </p:cNvSpPr>
          <p:nvPr>
            <p:ph type="body" sz="quarter" idx="15"/>
          </p:nvPr>
        </p:nvSpPr>
        <p:spPr>
          <a:xfrm>
            <a:off x="535872" y="2226568"/>
            <a:ext cx="8796528" cy="914400"/>
          </a:xfrm>
        </p:spPr>
        <p:txBody>
          <a:bodyPr/>
          <a:lstStyle/>
          <a:p>
            <a:r>
              <a:rPr lang="vi-VN" altLang="ko-KR" dirty="0"/>
              <a:t>Các kết nối đóng vai trò là bộ đệm và xếp hàng các FlowFiles đến cho đến khi được xử lý bởi bộ xử lý xuôi dòng</a:t>
            </a:r>
            <a:endParaRPr lang="en-KR" dirty="0"/>
          </a:p>
        </p:txBody>
      </p:sp>
      <p:sp>
        <p:nvSpPr>
          <p:cNvPr id="8" name="Rectangle 7">
            <a:extLst>
              <a:ext uri="{FF2B5EF4-FFF2-40B4-BE49-F238E27FC236}">
                <a16:creationId xmlns:a16="http://schemas.microsoft.com/office/drawing/2014/main" id="{99AEB36F-1F92-774E-8FF0-DA9A444EF006}"/>
              </a:ext>
            </a:extLst>
          </p:cNvPr>
          <p:cNvSpPr/>
          <p:nvPr/>
        </p:nvSpPr>
        <p:spPr>
          <a:xfrm>
            <a:off x="4103233" y="3626534"/>
            <a:ext cx="1734063" cy="1448831"/>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0" name="Text Placeholder 4">
            <a:extLst>
              <a:ext uri="{FF2B5EF4-FFF2-40B4-BE49-F238E27FC236}">
                <a16:creationId xmlns:a16="http://schemas.microsoft.com/office/drawing/2014/main" id="{E5A87E9A-1D90-4264-83EC-C4A540658AB9}"/>
              </a:ext>
            </a:extLst>
          </p:cNvPr>
          <p:cNvSpPr txBox="1">
            <a:spLocks/>
          </p:cNvSpPr>
          <p:nvPr/>
        </p:nvSpPr>
        <p:spPr>
          <a:xfrm>
            <a:off x="602012" y="2378967"/>
            <a:ext cx="2547588" cy="1189733"/>
          </a:xfrm>
          <a:prstGeom prst="rect">
            <a:avLst/>
          </a:prstGeom>
        </p:spPr>
        <p:txBody>
          <a:bodyPr/>
          <a:lstStyle>
            <a:lvl1pPr marL="177800" indent="-177800" algn="l" defTabSz="844083" rtl="0" eaLnBrk="1" latinLnBrk="1" hangingPunct="1">
              <a:lnSpc>
                <a:spcPts val="1800"/>
              </a:lnSpc>
              <a:spcBef>
                <a:spcPts val="923"/>
              </a:spcBef>
              <a:buFontTx/>
              <a:buBlip>
                <a:blip r:embed="rId4"/>
              </a:buBlip>
              <a:defRPr kumimoji="1" lang="en-US" altLang="ko-KR" sz="1400" kern="1200" smtClean="0">
                <a:solidFill>
                  <a:prstClr val="black">
                    <a:lumMod val="85000"/>
                    <a:lumOff val="15000"/>
                  </a:prstClr>
                </a:solidFill>
                <a:latin typeface="SamsungOne-400" panose="020B0503030303020204"/>
                <a:ea typeface="SamsungOne-400" panose="020B0503030303020204"/>
                <a:cs typeface="+mn-cs"/>
              </a:defRPr>
            </a:lvl1pPr>
            <a:lvl2pPr marL="360363" indent="-182563" algn="l" defTabSz="844083" rtl="0" eaLnBrk="1" latinLnBrk="1" hangingPunct="1">
              <a:lnSpc>
                <a:spcPts val="1800"/>
              </a:lnSpc>
              <a:spcBef>
                <a:spcPts val="462"/>
              </a:spcBef>
              <a:buSzPct val="80000"/>
              <a:buFontTx/>
              <a:buBlip>
                <a:blip r:embed="rId5"/>
              </a:buBlip>
              <a:tabLst>
                <a:tab pos="447675" algn="l"/>
              </a:tabLst>
              <a:defRPr lang="en-US" altLang="ko-KR" sz="1300" kern="1200" dirty="0" smtClean="0">
                <a:solidFill>
                  <a:prstClr val="black">
                    <a:lumMod val="85000"/>
                    <a:lumOff val="15000"/>
                  </a:prstClr>
                </a:solidFill>
                <a:latin typeface="SamsungOne-400" panose="020B0503030303020204"/>
                <a:ea typeface="SamsungOne-400" panose="020B0503030303020204"/>
                <a:cs typeface="+mn-cs"/>
              </a:defRPr>
            </a:lvl2pPr>
            <a:lvl3pPr marL="1055103" indent="-211021" algn="l" defTabSz="844083" rtl="0" eaLnBrk="1" latinLnBrk="1" hangingPunct="1">
              <a:lnSpc>
                <a:spcPct val="90000"/>
              </a:lnSpc>
              <a:spcBef>
                <a:spcPts val="462"/>
              </a:spcBef>
              <a:buFont typeface="Arial" panose="020B0604020202020204" pitchFamily="34" charset="0"/>
              <a:buChar char="•"/>
              <a:defRPr sz="1846" kern="1200">
                <a:solidFill>
                  <a:schemeClr val="tx1"/>
                </a:solidFill>
                <a:latin typeface="+mn-lt"/>
                <a:ea typeface="+mn-ea"/>
                <a:cs typeface="+mn-cs"/>
              </a:defRPr>
            </a:lvl3pPr>
            <a:lvl4pPr marL="1477145"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4pPr>
            <a:lvl5pPr marL="1899186"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5pPr>
            <a:lvl6pPr marL="2321227"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6pPr>
            <a:lvl7pPr marL="2743269"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7pPr>
            <a:lvl8pPr marL="3165310"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8pPr>
            <a:lvl9pPr marL="3587351"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9pPr>
          </a:lstStyle>
          <a:p>
            <a:endParaRPr lang="en-KR" altLang="ko-KR" dirty="0">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74650552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4754C-1B78-FB48-97CF-31FB8D9ACA87}"/>
              </a:ext>
            </a:extLst>
          </p:cNvPr>
          <p:cNvSpPr>
            <a:spLocks noGrp="1"/>
          </p:cNvSpPr>
          <p:nvPr>
            <p:ph type="body" sz="quarter" idx="10"/>
          </p:nvPr>
        </p:nvSpPr>
        <p:spPr/>
        <p:txBody>
          <a:bodyPr/>
          <a:lstStyle/>
          <a:p>
            <a:r>
              <a:rPr lang="en-US" altLang="ko-KR" dirty="0"/>
              <a:t>3.4. </a:t>
            </a:r>
            <a:r>
              <a:rPr lang="en-US" altLang="ko-KR" dirty="0" err="1"/>
              <a:t>Kết</a:t>
            </a:r>
            <a:r>
              <a:rPr lang="en-US" altLang="ko-KR" dirty="0"/>
              <a:t> </a:t>
            </a:r>
            <a:r>
              <a:rPr lang="en-US" altLang="ko-KR" dirty="0" err="1"/>
              <a:t>nối</a:t>
            </a:r>
            <a:r>
              <a:rPr lang="en-US" altLang="ko-KR" dirty="0"/>
              <a:t> Apache </a:t>
            </a:r>
            <a:r>
              <a:rPr lang="en-US" altLang="ko-KR" dirty="0" err="1"/>
              <a:t>NiFi</a:t>
            </a:r>
            <a:endParaRPr lang="en-KR" dirty="0"/>
          </a:p>
        </p:txBody>
      </p:sp>
      <p:sp>
        <p:nvSpPr>
          <p:cNvPr id="3" name="Text Placeholder 2">
            <a:extLst>
              <a:ext uri="{FF2B5EF4-FFF2-40B4-BE49-F238E27FC236}">
                <a16:creationId xmlns:a16="http://schemas.microsoft.com/office/drawing/2014/main" id="{9F28DCFF-FECB-584B-8076-09DE94335196}"/>
              </a:ext>
            </a:extLst>
          </p:cNvPr>
          <p:cNvSpPr>
            <a:spLocks noGrp="1"/>
          </p:cNvSpPr>
          <p:nvPr>
            <p:ph type="body" sz="quarter" idx="11"/>
          </p:nvPr>
        </p:nvSpPr>
        <p:spPr>
          <a:xfrm>
            <a:off x="535872" y="1535752"/>
            <a:ext cx="8796528" cy="493776"/>
          </a:xfrm>
        </p:spPr>
        <p:txBody>
          <a:bodyPr/>
          <a:lstStyle/>
          <a:p>
            <a:r>
              <a:rPr lang="en-US" dirty="0"/>
              <a:t>Chi </a:t>
            </a:r>
            <a:r>
              <a:rPr lang="en-US" dirty="0" err="1"/>
              <a:t>tiết</a:t>
            </a:r>
            <a:r>
              <a:rPr lang="en-US" dirty="0"/>
              <a:t> </a:t>
            </a:r>
            <a:r>
              <a:rPr lang="en-US" dirty="0" err="1"/>
              <a:t>hàng</a:t>
            </a:r>
            <a:r>
              <a:rPr lang="en-US" dirty="0"/>
              <a:t> </a:t>
            </a:r>
            <a:r>
              <a:rPr lang="en-US" dirty="0" err="1"/>
              <a:t>đợi</a:t>
            </a:r>
            <a:r>
              <a:rPr lang="en-US" dirty="0"/>
              <a:t> </a:t>
            </a:r>
            <a:r>
              <a:rPr lang="en-US" dirty="0" err="1"/>
              <a:t>bộ</a:t>
            </a:r>
            <a:r>
              <a:rPr lang="en-US" dirty="0"/>
              <a:t> </a:t>
            </a:r>
            <a:r>
              <a:rPr lang="en-US" dirty="0" err="1"/>
              <a:t>nhớ</a:t>
            </a:r>
            <a:r>
              <a:rPr lang="en-US" dirty="0"/>
              <a:t> </a:t>
            </a:r>
            <a:r>
              <a:rPr lang="en-US" dirty="0" err="1"/>
              <a:t>đệm</a:t>
            </a:r>
            <a:endParaRPr lang="en-KR" dirty="0"/>
          </a:p>
        </p:txBody>
      </p:sp>
      <p:sp>
        <p:nvSpPr>
          <p:cNvPr id="4" name="Text Placeholder 3">
            <a:extLst>
              <a:ext uri="{FF2B5EF4-FFF2-40B4-BE49-F238E27FC236}">
                <a16:creationId xmlns:a16="http://schemas.microsoft.com/office/drawing/2014/main" id="{7EE95470-7773-644D-AB90-79D2629CA14F}"/>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p:txBody>
      </p:sp>
      <p:sp>
        <p:nvSpPr>
          <p:cNvPr id="5" name="Text Placeholder 4">
            <a:extLst>
              <a:ext uri="{FF2B5EF4-FFF2-40B4-BE49-F238E27FC236}">
                <a16:creationId xmlns:a16="http://schemas.microsoft.com/office/drawing/2014/main" id="{D256B3A6-5A33-1248-ABC3-5BEC4F175691}"/>
              </a:ext>
            </a:extLst>
          </p:cNvPr>
          <p:cNvSpPr>
            <a:spLocks noGrp="1"/>
          </p:cNvSpPr>
          <p:nvPr>
            <p:ph type="body" sz="quarter" idx="15"/>
          </p:nvPr>
        </p:nvSpPr>
        <p:spPr/>
        <p:txBody>
          <a:bodyPr/>
          <a:lstStyle/>
          <a:p>
            <a:r>
              <a:rPr lang="en-US" dirty="0" err="1"/>
              <a:t>Nhấp</a:t>
            </a:r>
            <a:r>
              <a:rPr lang="en-US" dirty="0"/>
              <a:t> </a:t>
            </a:r>
            <a:r>
              <a:rPr lang="en-US" dirty="0" err="1"/>
              <a:t>chuột</a:t>
            </a:r>
            <a:r>
              <a:rPr lang="en-US" dirty="0"/>
              <a:t> </a:t>
            </a:r>
            <a:r>
              <a:rPr lang="en-US" dirty="0" err="1"/>
              <a:t>phải</a:t>
            </a:r>
            <a:r>
              <a:rPr lang="en-US" dirty="0"/>
              <a:t> </a:t>
            </a:r>
            <a:r>
              <a:rPr lang="en-US" dirty="0" err="1"/>
              <a:t>vào</a:t>
            </a:r>
            <a:r>
              <a:rPr lang="en-US" dirty="0"/>
              <a:t> </a:t>
            </a:r>
            <a:r>
              <a:rPr lang="en-US" dirty="0" err="1"/>
              <a:t>một</a:t>
            </a:r>
            <a:r>
              <a:rPr lang="en-US" dirty="0"/>
              <a:t> </a:t>
            </a:r>
            <a:r>
              <a:rPr lang="en-US" dirty="0" err="1"/>
              <a:t>kết</a:t>
            </a:r>
            <a:r>
              <a:rPr lang="en-US" dirty="0"/>
              <a:t> </a:t>
            </a:r>
            <a:r>
              <a:rPr lang="en-US" dirty="0" err="1"/>
              <a:t>nối</a:t>
            </a:r>
            <a:r>
              <a:rPr lang="en-US" dirty="0"/>
              <a:t> </a:t>
            </a:r>
            <a:r>
              <a:rPr lang="en-US" dirty="0" err="1"/>
              <a:t>để</a:t>
            </a:r>
            <a:r>
              <a:rPr lang="en-US" dirty="0"/>
              <a:t> </a:t>
            </a:r>
            <a:r>
              <a:rPr lang="en-US" dirty="0" err="1"/>
              <a:t>hiển</a:t>
            </a:r>
            <a:r>
              <a:rPr lang="en-US" dirty="0"/>
              <a:t> </a:t>
            </a:r>
            <a:r>
              <a:rPr lang="en-US" dirty="0" err="1"/>
              <a:t>thị</a:t>
            </a:r>
            <a:r>
              <a:rPr lang="en-US" dirty="0"/>
              <a:t> menu </a:t>
            </a:r>
            <a:r>
              <a:rPr lang="en-US" dirty="0" err="1"/>
              <a:t>ngữ</a:t>
            </a:r>
            <a:r>
              <a:rPr lang="en-US" dirty="0"/>
              <a:t> </a:t>
            </a:r>
            <a:r>
              <a:rPr lang="en-US" dirty="0" err="1"/>
              <a:t>cảnh</a:t>
            </a:r>
            <a:endParaRPr lang="en-KR" dirty="0"/>
          </a:p>
          <a:p>
            <a:pPr lvl="1"/>
            <a:r>
              <a:rPr lang="en-US" dirty="0" err="1"/>
              <a:t>Chọn</a:t>
            </a:r>
            <a:r>
              <a:rPr lang="en-US" dirty="0"/>
              <a:t> List Queue </a:t>
            </a:r>
            <a:r>
              <a:rPr lang="en-US" dirty="0" err="1"/>
              <a:t>để</a:t>
            </a:r>
            <a:r>
              <a:rPr lang="en-US" dirty="0"/>
              <a:t> </a:t>
            </a:r>
            <a:r>
              <a:rPr lang="en-US" dirty="0" err="1"/>
              <a:t>nhận</a:t>
            </a:r>
            <a:r>
              <a:rPr lang="en-US" dirty="0"/>
              <a:t> </a:t>
            </a:r>
            <a:r>
              <a:rPr lang="en-US" dirty="0" err="1"/>
              <a:t>danh</a:t>
            </a:r>
            <a:r>
              <a:rPr lang="en-US" dirty="0"/>
              <a:t> </a:t>
            </a:r>
            <a:r>
              <a:rPr lang="en-US" dirty="0" err="1"/>
              <a:t>sách</a:t>
            </a:r>
            <a:r>
              <a:rPr lang="en-US" dirty="0"/>
              <a:t> </a:t>
            </a:r>
            <a:r>
              <a:rPr lang="en-US" dirty="0" err="1"/>
              <a:t>FlowFiles</a:t>
            </a:r>
            <a:r>
              <a:rPr lang="en-US" dirty="0"/>
              <a:t> </a:t>
            </a:r>
            <a:r>
              <a:rPr lang="en-US" dirty="0" err="1"/>
              <a:t>hiện</a:t>
            </a:r>
            <a:r>
              <a:rPr lang="en-US" dirty="0"/>
              <a:t> </a:t>
            </a:r>
            <a:r>
              <a:rPr lang="en-US" dirty="0" err="1"/>
              <a:t>đang</a:t>
            </a:r>
            <a:r>
              <a:rPr lang="en-US" dirty="0"/>
              <a:t> </a:t>
            </a:r>
            <a:r>
              <a:rPr lang="en-US" dirty="0" err="1"/>
              <a:t>xếp</a:t>
            </a:r>
            <a:r>
              <a:rPr lang="en-US" dirty="0"/>
              <a:t> </a:t>
            </a:r>
            <a:r>
              <a:rPr lang="en-US" dirty="0" err="1"/>
              <a:t>hàng</a:t>
            </a:r>
            <a:r>
              <a:rPr lang="en-US" dirty="0"/>
              <a:t> </a:t>
            </a:r>
            <a:r>
              <a:rPr lang="en-US" dirty="0" err="1"/>
              <a:t>trong</a:t>
            </a:r>
            <a:r>
              <a:rPr lang="en-US" dirty="0"/>
              <a:t> </a:t>
            </a:r>
            <a:r>
              <a:rPr lang="en-US" dirty="0" err="1"/>
              <a:t>bộ</a:t>
            </a:r>
            <a:r>
              <a:rPr lang="en-US" dirty="0"/>
              <a:t> </a:t>
            </a:r>
            <a:r>
              <a:rPr lang="en-US" dirty="0" err="1"/>
              <a:t>đệm</a:t>
            </a:r>
            <a:endParaRPr lang="en-US" dirty="0"/>
          </a:p>
          <a:p>
            <a:pPr lvl="1"/>
            <a:r>
              <a:rPr lang="en-US" dirty="0" err="1"/>
              <a:t>Xem</a:t>
            </a:r>
            <a:r>
              <a:rPr lang="en-US" dirty="0"/>
              <a:t> </a:t>
            </a:r>
            <a:r>
              <a:rPr lang="en-US" dirty="0" err="1"/>
              <a:t>hoặc</a:t>
            </a:r>
            <a:r>
              <a:rPr lang="en-US" dirty="0"/>
              <a:t> </a:t>
            </a:r>
            <a:r>
              <a:rPr lang="en-US" dirty="0" err="1"/>
              <a:t>tải</a:t>
            </a:r>
            <a:r>
              <a:rPr lang="en-US" dirty="0"/>
              <a:t> </a:t>
            </a:r>
            <a:r>
              <a:rPr lang="en-US" dirty="0" err="1"/>
              <a:t>xuống</a:t>
            </a:r>
            <a:r>
              <a:rPr lang="en-US" dirty="0"/>
              <a:t> </a:t>
            </a:r>
            <a:r>
              <a:rPr lang="en-US" dirty="0" err="1"/>
              <a:t>nội</a:t>
            </a:r>
            <a:r>
              <a:rPr lang="en-US" dirty="0"/>
              <a:t> dung </a:t>
            </a:r>
            <a:r>
              <a:rPr lang="en-US" dirty="0" err="1"/>
              <a:t>của</a:t>
            </a:r>
            <a:r>
              <a:rPr lang="en-US" dirty="0"/>
              <a:t> </a:t>
            </a:r>
            <a:r>
              <a:rPr lang="en-US" dirty="0" err="1"/>
              <a:t>FlowFile</a:t>
            </a:r>
            <a:endParaRPr lang="en-US" dirty="0"/>
          </a:p>
          <a:p>
            <a:pPr lvl="1"/>
            <a:r>
              <a:rPr lang="en-US" dirty="0" err="1"/>
              <a:t>Xem</a:t>
            </a:r>
            <a:r>
              <a:rPr lang="en-US" dirty="0"/>
              <a:t> </a:t>
            </a:r>
            <a:r>
              <a:rPr lang="en-US" dirty="0" err="1"/>
              <a:t>lại</a:t>
            </a:r>
            <a:r>
              <a:rPr lang="en-US" dirty="0"/>
              <a:t> </a:t>
            </a:r>
            <a:r>
              <a:rPr lang="en-US" dirty="0" err="1"/>
              <a:t>dòng</a:t>
            </a:r>
            <a:r>
              <a:rPr lang="en-US" dirty="0"/>
              <a:t> </a:t>
            </a:r>
            <a:r>
              <a:rPr lang="en-US" dirty="0" err="1"/>
              <a:t>quảng</a:t>
            </a:r>
            <a:r>
              <a:rPr lang="en-US" dirty="0"/>
              <a:t> </a:t>
            </a:r>
            <a:r>
              <a:rPr lang="en-US" dirty="0" err="1"/>
              <a:t>cáo</a:t>
            </a:r>
            <a:r>
              <a:rPr lang="en-US" dirty="0"/>
              <a:t> </a:t>
            </a:r>
            <a:r>
              <a:rPr lang="en-US" dirty="0" err="1"/>
              <a:t>lịch</a:t>
            </a:r>
            <a:r>
              <a:rPr lang="en-US" dirty="0"/>
              <a:t> </a:t>
            </a:r>
            <a:r>
              <a:rPr lang="en-US" dirty="0" err="1"/>
              <a:t>sử</a:t>
            </a:r>
            <a:r>
              <a:rPr lang="en-US" dirty="0"/>
              <a:t> </a:t>
            </a:r>
            <a:r>
              <a:rPr lang="en-US" dirty="0" err="1"/>
              <a:t>FlowFile</a:t>
            </a:r>
            <a:r>
              <a:rPr lang="en-US" dirty="0"/>
              <a:t> </a:t>
            </a:r>
            <a:r>
              <a:rPr lang="en-US" dirty="0" err="1"/>
              <a:t>với</a:t>
            </a:r>
            <a:r>
              <a:rPr lang="en-US" dirty="0"/>
              <a:t> </a:t>
            </a:r>
            <a:r>
              <a:rPr lang="en-US" dirty="0" err="1"/>
              <a:t>tùy</a:t>
            </a:r>
            <a:r>
              <a:rPr lang="en-US" dirty="0"/>
              <a:t> </a:t>
            </a:r>
            <a:r>
              <a:rPr lang="en-US" dirty="0" err="1"/>
              <a:t>chọn</a:t>
            </a:r>
            <a:r>
              <a:rPr lang="en-US" dirty="0"/>
              <a:t> </a:t>
            </a:r>
            <a:r>
              <a:rPr lang="en-US" dirty="0" err="1"/>
              <a:t>Xuất</a:t>
            </a:r>
            <a:r>
              <a:rPr lang="en-US" dirty="0"/>
              <a:t> </a:t>
            </a:r>
            <a:r>
              <a:rPr lang="en-US" dirty="0" err="1"/>
              <a:t>xứ</a:t>
            </a:r>
            <a:endParaRPr lang="en-KR" dirty="0"/>
          </a:p>
        </p:txBody>
      </p:sp>
      <p:pic>
        <p:nvPicPr>
          <p:cNvPr id="12" name="Picture 11">
            <a:extLst>
              <a:ext uri="{FF2B5EF4-FFF2-40B4-BE49-F238E27FC236}">
                <a16:creationId xmlns:a16="http://schemas.microsoft.com/office/drawing/2014/main" id="{08E6F9F8-C22B-B141-857C-D9B37AD70C30}"/>
              </a:ext>
            </a:extLst>
          </p:cNvPr>
          <p:cNvPicPr>
            <a:picLocks noChangeAspect="1"/>
          </p:cNvPicPr>
          <p:nvPr/>
        </p:nvPicPr>
        <p:blipFill>
          <a:blip r:embed="rId3"/>
          <a:stretch>
            <a:fillRect/>
          </a:stretch>
        </p:blipFill>
        <p:spPr>
          <a:xfrm>
            <a:off x="4397026" y="2791749"/>
            <a:ext cx="901700" cy="317500"/>
          </a:xfrm>
          <a:prstGeom prst="rect">
            <a:avLst/>
          </a:prstGeom>
        </p:spPr>
      </p:pic>
      <p:pic>
        <p:nvPicPr>
          <p:cNvPr id="8" name="Picture 7">
            <a:extLst>
              <a:ext uri="{FF2B5EF4-FFF2-40B4-BE49-F238E27FC236}">
                <a16:creationId xmlns:a16="http://schemas.microsoft.com/office/drawing/2014/main" id="{2D51AFBA-C7E1-B943-B7C4-8B91FC1C2587}"/>
              </a:ext>
            </a:extLst>
          </p:cNvPr>
          <p:cNvPicPr>
            <a:picLocks noChangeAspect="1"/>
          </p:cNvPicPr>
          <p:nvPr/>
        </p:nvPicPr>
        <p:blipFill>
          <a:blip r:embed="rId4"/>
          <a:stretch>
            <a:fillRect/>
          </a:stretch>
        </p:blipFill>
        <p:spPr>
          <a:xfrm>
            <a:off x="535872" y="3854103"/>
            <a:ext cx="2419350" cy="1879600"/>
          </a:xfrm>
          <a:prstGeom prst="rect">
            <a:avLst/>
          </a:prstGeom>
        </p:spPr>
      </p:pic>
      <p:pic>
        <p:nvPicPr>
          <p:cNvPr id="9" name="Picture 8">
            <a:extLst>
              <a:ext uri="{FF2B5EF4-FFF2-40B4-BE49-F238E27FC236}">
                <a16:creationId xmlns:a16="http://schemas.microsoft.com/office/drawing/2014/main" id="{307F9BBE-9797-7E4B-BB04-A0CBCA79918B}"/>
              </a:ext>
            </a:extLst>
          </p:cNvPr>
          <p:cNvPicPr>
            <a:picLocks noChangeAspect="1"/>
          </p:cNvPicPr>
          <p:nvPr/>
        </p:nvPicPr>
        <p:blipFill>
          <a:blip r:embed="rId5"/>
          <a:stretch>
            <a:fillRect/>
          </a:stretch>
        </p:blipFill>
        <p:spPr>
          <a:xfrm>
            <a:off x="3273552" y="3854103"/>
            <a:ext cx="5972588" cy="1713172"/>
          </a:xfrm>
          <a:prstGeom prst="rect">
            <a:avLst/>
          </a:prstGeom>
        </p:spPr>
      </p:pic>
      <p:sp>
        <p:nvSpPr>
          <p:cNvPr id="11" name="Rectangle 10">
            <a:extLst>
              <a:ext uri="{FF2B5EF4-FFF2-40B4-BE49-F238E27FC236}">
                <a16:creationId xmlns:a16="http://schemas.microsoft.com/office/drawing/2014/main" id="{B0B5A08B-3FFE-D740-924C-5F0B561032C8}"/>
              </a:ext>
            </a:extLst>
          </p:cNvPr>
          <p:cNvSpPr/>
          <p:nvPr/>
        </p:nvSpPr>
        <p:spPr>
          <a:xfrm>
            <a:off x="3236481" y="4399014"/>
            <a:ext cx="367048" cy="1168261"/>
          </a:xfrm>
          <a:prstGeom prst="rect">
            <a:avLst/>
          </a:pr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3" name="Rectangle 12">
            <a:extLst>
              <a:ext uri="{FF2B5EF4-FFF2-40B4-BE49-F238E27FC236}">
                <a16:creationId xmlns:a16="http://schemas.microsoft.com/office/drawing/2014/main" id="{8A82A3DB-7484-A542-9192-F7BBE421A5F3}"/>
              </a:ext>
            </a:extLst>
          </p:cNvPr>
          <p:cNvSpPr/>
          <p:nvPr/>
        </p:nvSpPr>
        <p:spPr>
          <a:xfrm>
            <a:off x="8704180" y="4399014"/>
            <a:ext cx="541959" cy="1168261"/>
          </a:xfrm>
          <a:prstGeom prst="rect">
            <a:avLst/>
          </a:prstGeom>
          <a:noFill/>
          <a:ln w="381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cxnSp>
        <p:nvCxnSpPr>
          <p:cNvPr id="10" name="연결선: 꺾임 9">
            <a:extLst>
              <a:ext uri="{FF2B5EF4-FFF2-40B4-BE49-F238E27FC236}">
                <a16:creationId xmlns:a16="http://schemas.microsoft.com/office/drawing/2014/main" id="{238F05E9-5B8D-4FE8-B657-274DEB3066DE}"/>
              </a:ext>
            </a:extLst>
          </p:cNvPr>
          <p:cNvCxnSpPr>
            <a:cxnSpLocks/>
          </p:cNvCxnSpPr>
          <p:nvPr/>
        </p:nvCxnSpPr>
        <p:spPr>
          <a:xfrm flipV="1">
            <a:off x="2911677" y="3933373"/>
            <a:ext cx="396000" cy="576000"/>
          </a:xfrm>
          <a:prstGeom prst="bentConnector3">
            <a:avLst>
              <a:gd name="adj1" fmla="val 35557"/>
            </a:avLst>
          </a:prstGeom>
          <a:ln w="28575">
            <a:solidFill>
              <a:srgbClr val="00B0F0"/>
            </a:solidFill>
            <a:headEnd type="oval"/>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84828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4754C-1B78-FB48-97CF-31FB8D9ACA87}"/>
              </a:ext>
            </a:extLst>
          </p:cNvPr>
          <p:cNvSpPr>
            <a:spLocks noGrp="1"/>
          </p:cNvSpPr>
          <p:nvPr>
            <p:ph type="body" sz="quarter" idx="10"/>
          </p:nvPr>
        </p:nvSpPr>
        <p:spPr/>
        <p:txBody>
          <a:bodyPr/>
          <a:lstStyle/>
          <a:p>
            <a:r>
              <a:rPr lang="en-US" altLang="ko-KR" dirty="0"/>
              <a:t>3.4. </a:t>
            </a:r>
            <a:r>
              <a:rPr lang="en-US" altLang="ko-KR" dirty="0" err="1"/>
              <a:t>Kết</a:t>
            </a:r>
            <a:r>
              <a:rPr lang="en-US" altLang="ko-KR" dirty="0"/>
              <a:t> </a:t>
            </a:r>
            <a:r>
              <a:rPr lang="en-US" altLang="ko-KR" dirty="0" err="1"/>
              <a:t>nối</a:t>
            </a:r>
            <a:r>
              <a:rPr lang="en-US" altLang="ko-KR" dirty="0"/>
              <a:t> Apache </a:t>
            </a:r>
            <a:r>
              <a:rPr lang="en-US" altLang="ko-KR" dirty="0" err="1"/>
              <a:t>NiFi</a:t>
            </a:r>
            <a:endParaRPr lang="en-KR" dirty="0"/>
          </a:p>
        </p:txBody>
      </p:sp>
      <p:sp>
        <p:nvSpPr>
          <p:cNvPr id="3" name="Text Placeholder 2">
            <a:extLst>
              <a:ext uri="{FF2B5EF4-FFF2-40B4-BE49-F238E27FC236}">
                <a16:creationId xmlns:a16="http://schemas.microsoft.com/office/drawing/2014/main" id="{9F28DCFF-FECB-584B-8076-09DE94335196}"/>
              </a:ext>
            </a:extLst>
          </p:cNvPr>
          <p:cNvSpPr>
            <a:spLocks noGrp="1"/>
          </p:cNvSpPr>
          <p:nvPr>
            <p:ph type="body" sz="quarter" idx="11"/>
          </p:nvPr>
        </p:nvSpPr>
        <p:spPr/>
        <p:txBody>
          <a:bodyPr/>
          <a:lstStyle/>
          <a:p>
            <a:r>
              <a:rPr lang="en-US" dirty="0"/>
              <a:t>Chi </a:t>
            </a:r>
            <a:r>
              <a:rPr lang="en-US" dirty="0" err="1"/>
              <a:t>tiết</a:t>
            </a:r>
            <a:r>
              <a:rPr lang="en-US" dirty="0"/>
              <a:t> </a:t>
            </a:r>
            <a:r>
              <a:rPr lang="en-US" dirty="0" err="1"/>
              <a:t>về</a:t>
            </a:r>
            <a:r>
              <a:rPr lang="en-US" dirty="0"/>
              <a:t> </a:t>
            </a:r>
            <a:r>
              <a:rPr lang="en-US" dirty="0" err="1"/>
              <a:t>FlowFile</a:t>
            </a:r>
            <a:endParaRPr lang="en-KR" dirty="0"/>
          </a:p>
        </p:txBody>
      </p:sp>
      <p:sp>
        <p:nvSpPr>
          <p:cNvPr id="4" name="Text Placeholder 3">
            <a:extLst>
              <a:ext uri="{FF2B5EF4-FFF2-40B4-BE49-F238E27FC236}">
                <a16:creationId xmlns:a16="http://schemas.microsoft.com/office/drawing/2014/main" id="{7EE95470-7773-644D-AB90-79D2629CA14F}"/>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p:txBody>
      </p:sp>
      <p:sp>
        <p:nvSpPr>
          <p:cNvPr id="5" name="Text Placeholder 4">
            <a:extLst>
              <a:ext uri="{FF2B5EF4-FFF2-40B4-BE49-F238E27FC236}">
                <a16:creationId xmlns:a16="http://schemas.microsoft.com/office/drawing/2014/main" id="{D256B3A6-5A33-1248-ABC3-5BEC4F175691}"/>
              </a:ext>
            </a:extLst>
          </p:cNvPr>
          <p:cNvSpPr>
            <a:spLocks noGrp="1"/>
          </p:cNvSpPr>
          <p:nvPr>
            <p:ph type="body" sz="quarter" idx="15"/>
          </p:nvPr>
        </p:nvSpPr>
        <p:spPr/>
        <p:txBody>
          <a:bodyPr/>
          <a:lstStyle/>
          <a:p>
            <a:r>
              <a:rPr lang="vi-VN" dirty="0"/>
              <a:t>Xem thông tin chi tiết trên FlowFile</a:t>
            </a:r>
          </a:p>
          <a:p>
            <a:r>
              <a:rPr lang="vi-VN" dirty="0"/>
              <a:t>Tất cả các FlowFiles bao gồm các Thuộc tính phổ biến như tên tệp, uuid, đường dẫn, v.v.</a:t>
            </a:r>
            <a:endParaRPr lang="en-KR" dirty="0"/>
          </a:p>
        </p:txBody>
      </p:sp>
      <p:pic>
        <p:nvPicPr>
          <p:cNvPr id="7" name="Picture 6">
            <a:extLst>
              <a:ext uri="{FF2B5EF4-FFF2-40B4-BE49-F238E27FC236}">
                <a16:creationId xmlns:a16="http://schemas.microsoft.com/office/drawing/2014/main" id="{1CB112B5-C0E6-3B47-9806-7C65B5289293}"/>
              </a:ext>
            </a:extLst>
          </p:cNvPr>
          <p:cNvPicPr>
            <a:picLocks noChangeAspect="1"/>
          </p:cNvPicPr>
          <p:nvPr/>
        </p:nvPicPr>
        <p:blipFill>
          <a:blip r:embed="rId3"/>
          <a:stretch>
            <a:fillRect/>
          </a:stretch>
        </p:blipFill>
        <p:spPr>
          <a:xfrm>
            <a:off x="666932" y="3127152"/>
            <a:ext cx="4235445" cy="3132000"/>
          </a:xfrm>
          <a:prstGeom prst="rect">
            <a:avLst/>
          </a:prstGeom>
        </p:spPr>
      </p:pic>
      <p:pic>
        <p:nvPicPr>
          <p:cNvPr id="8" name="Picture 7">
            <a:extLst>
              <a:ext uri="{FF2B5EF4-FFF2-40B4-BE49-F238E27FC236}">
                <a16:creationId xmlns:a16="http://schemas.microsoft.com/office/drawing/2014/main" id="{19E98349-380B-A547-A03E-A804681E4524}"/>
              </a:ext>
            </a:extLst>
          </p:cNvPr>
          <p:cNvPicPr>
            <a:picLocks noChangeAspect="1"/>
          </p:cNvPicPr>
          <p:nvPr/>
        </p:nvPicPr>
        <p:blipFill>
          <a:blip r:embed="rId4"/>
          <a:stretch>
            <a:fillRect/>
          </a:stretch>
        </p:blipFill>
        <p:spPr>
          <a:xfrm>
            <a:off x="4954550" y="3127152"/>
            <a:ext cx="4254160" cy="3132000"/>
          </a:xfrm>
          <a:prstGeom prst="rect">
            <a:avLst/>
          </a:prstGeom>
        </p:spPr>
      </p:pic>
    </p:spTree>
    <p:extLst>
      <p:ext uri="{BB962C8B-B14F-4D97-AF65-F5344CB8AC3E}">
        <p14:creationId xmlns:p14="http://schemas.microsoft.com/office/powerpoint/2010/main" val="194742322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4754C-1B78-FB48-97CF-31FB8D9ACA87}"/>
              </a:ext>
            </a:extLst>
          </p:cNvPr>
          <p:cNvSpPr>
            <a:spLocks noGrp="1"/>
          </p:cNvSpPr>
          <p:nvPr>
            <p:ph type="body" sz="quarter" idx="10"/>
          </p:nvPr>
        </p:nvSpPr>
        <p:spPr/>
        <p:txBody>
          <a:bodyPr/>
          <a:lstStyle/>
          <a:p>
            <a:r>
              <a:rPr lang="en-US" altLang="ko-KR" dirty="0"/>
              <a:t>3.4. </a:t>
            </a:r>
            <a:r>
              <a:rPr lang="en-US" altLang="ko-KR" dirty="0" err="1"/>
              <a:t>Kết</a:t>
            </a:r>
            <a:r>
              <a:rPr lang="en-US" altLang="ko-KR" dirty="0"/>
              <a:t> </a:t>
            </a:r>
            <a:r>
              <a:rPr lang="en-US" altLang="ko-KR" dirty="0" err="1"/>
              <a:t>nối</a:t>
            </a:r>
            <a:r>
              <a:rPr lang="en-US" altLang="ko-KR" dirty="0"/>
              <a:t> Apache </a:t>
            </a:r>
            <a:r>
              <a:rPr lang="en-US" altLang="ko-KR" dirty="0" err="1"/>
              <a:t>NiFi</a:t>
            </a:r>
            <a:endParaRPr lang="en-KR" dirty="0"/>
          </a:p>
        </p:txBody>
      </p:sp>
      <p:sp>
        <p:nvSpPr>
          <p:cNvPr id="3" name="Text Placeholder 2">
            <a:extLst>
              <a:ext uri="{FF2B5EF4-FFF2-40B4-BE49-F238E27FC236}">
                <a16:creationId xmlns:a16="http://schemas.microsoft.com/office/drawing/2014/main" id="{9F28DCFF-FECB-584B-8076-09DE94335196}"/>
              </a:ext>
            </a:extLst>
          </p:cNvPr>
          <p:cNvSpPr>
            <a:spLocks noGrp="1"/>
          </p:cNvSpPr>
          <p:nvPr>
            <p:ph type="body" sz="quarter" idx="11"/>
          </p:nvPr>
        </p:nvSpPr>
        <p:spPr/>
        <p:txBody>
          <a:bodyPr/>
          <a:lstStyle/>
          <a:p>
            <a:r>
              <a:rPr lang="en-US" dirty="0" err="1"/>
              <a:t>Làm</a:t>
            </a:r>
            <a:r>
              <a:rPr lang="en-US" dirty="0"/>
              <a:t> </a:t>
            </a:r>
            <a:r>
              <a:rPr lang="en-US" dirty="0" err="1"/>
              <a:t>trống</a:t>
            </a:r>
            <a:r>
              <a:rPr lang="en-US" dirty="0"/>
              <a:t> </a:t>
            </a:r>
            <a:r>
              <a:rPr lang="en-US" dirty="0" err="1"/>
              <a:t>hàng</a:t>
            </a:r>
            <a:r>
              <a:rPr lang="en-US" dirty="0"/>
              <a:t> </a:t>
            </a:r>
            <a:r>
              <a:rPr lang="en-US" dirty="0" err="1"/>
              <a:t>đợi</a:t>
            </a:r>
            <a:endParaRPr lang="en-KR" dirty="0"/>
          </a:p>
        </p:txBody>
      </p:sp>
      <p:sp>
        <p:nvSpPr>
          <p:cNvPr id="4" name="Text Placeholder 3">
            <a:extLst>
              <a:ext uri="{FF2B5EF4-FFF2-40B4-BE49-F238E27FC236}">
                <a16:creationId xmlns:a16="http://schemas.microsoft.com/office/drawing/2014/main" id="{7EE95470-7773-644D-AB90-79D2629CA14F}"/>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p:txBody>
      </p:sp>
      <p:sp>
        <p:nvSpPr>
          <p:cNvPr id="5" name="Text Placeholder 4">
            <a:extLst>
              <a:ext uri="{FF2B5EF4-FFF2-40B4-BE49-F238E27FC236}">
                <a16:creationId xmlns:a16="http://schemas.microsoft.com/office/drawing/2014/main" id="{D256B3A6-5A33-1248-ABC3-5BEC4F175691}"/>
              </a:ext>
            </a:extLst>
          </p:cNvPr>
          <p:cNvSpPr>
            <a:spLocks noGrp="1"/>
          </p:cNvSpPr>
          <p:nvPr>
            <p:ph type="body" sz="quarter" idx="15"/>
          </p:nvPr>
        </p:nvSpPr>
        <p:spPr>
          <a:xfrm>
            <a:off x="535873" y="2226568"/>
            <a:ext cx="3553806" cy="914400"/>
          </a:xfrm>
        </p:spPr>
        <p:txBody>
          <a:bodyPr/>
          <a:lstStyle/>
          <a:p>
            <a:r>
              <a:rPr lang="en-US" altLang="ko-KR" dirty="0" err="1"/>
              <a:t>Cách</a:t>
            </a:r>
            <a:r>
              <a:rPr lang="en-US" altLang="ko-KR" dirty="0"/>
              <a:t> </a:t>
            </a:r>
            <a:r>
              <a:rPr lang="en-US" altLang="ko-KR" dirty="0" err="1"/>
              <a:t>làm</a:t>
            </a:r>
            <a:r>
              <a:rPr lang="en-US" altLang="ko-KR" dirty="0"/>
              <a:t> </a:t>
            </a:r>
            <a:r>
              <a:rPr lang="en-US" altLang="ko-KR" dirty="0" err="1"/>
              <a:t>trống</a:t>
            </a:r>
            <a:r>
              <a:rPr lang="en-US" altLang="ko-KR" dirty="0"/>
              <a:t> </a:t>
            </a:r>
            <a:r>
              <a:rPr lang="en-US" altLang="ko-KR" dirty="0" err="1"/>
              <a:t>hàng</a:t>
            </a:r>
            <a:r>
              <a:rPr lang="en-US" altLang="ko-KR" dirty="0"/>
              <a:t> </a:t>
            </a:r>
            <a:r>
              <a:rPr lang="en-US" altLang="ko-KR" dirty="0" err="1"/>
              <a:t>đợi</a:t>
            </a:r>
            <a:r>
              <a:rPr lang="en-US" altLang="ko-KR" dirty="0"/>
              <a:t> </a:t>
            </a:r>
            <a:r>
              <a:rPr lang="en-US" altLang="ko-KR" dirty="0" err="1"/>
              <a:t>kết</a:t>
            </a:r>
            <a:r>
              <a:rPr lang="en-US" altLang="ko-KR" dirty="0"/>
              <a:t> </a:t>
            </a:r>
            <a:r>
              <a:rPr lang="en-US" altLang="ko-KR" dirty="0" err="1"/>
              <a:t>nối</a:t>
            </a:r>
            <a:endParaRPr lang="en-US" dirty="0"/>
          </a:p>
          <a:p>
            <a:pPr lvl="1"/>
            <a:r>
              <a:rPr lang="vi-VN" dirty="0"/>
              <a:t>Nhấp chuột phải vào kết nối để hiển thị menu ngữ cảnh</a:t>
            </a:r>
          </a:p>
          <a:p>
            <a:pPr lvl="1"/>
            <a:r>
              <a:rPr lang="vi-VN" dirty="0"/>
              <a:t>Chọn tùy chọn Hàng đợi trống</a:t>
            </a:r>
          </a:p>
          <a:p>
            <a:pPr lvl="1"/>
            <a:r>
              <a:rPr lang="vi-VN" dirty="0"/>
              <a:t>Bộ xử lý chỉ có thể bị xóa nếu chúng không được kết nối với Kết nối</a:t>
            </a:r>
          </a:p>
          <a:p>
            <a:pPr lvl="1"/>
            <a:r>
              <a:rPr lang="vi-VN" dirty="0"/>
              <a:t>Các kết nối chỉ có thể bị xóa nếu hàng đợi trống</a:t>
            </a:r>
            <a:endParaRPr lang="en-KR" dirty="0"/>
          </a:p>
        </p:txBody>
      </p:sp>
      <p:grpSp>
        <p:nvGrpSpPr>
          <p:cNvPr id="6" name="Group 5">
            <a:extLst>
              <a:ext uri="{FF2B5EF4-FFF2-40B4-BE49-F238E27FC236}">
                <a16:creationId xmlns:a16="http://schemas.microsoft.com/office/drawing/2014/main" id="{4DD7ACED-90E5-5E49-9617-F6F59437BDB5}"/>
              </a:ext>
            </a:extLst>
          </p:cNvPr>
          <p:cNvGrpSpPr/>
          <p:nvPr/>
        </p:nvGrpSpPr>
        <p:grpSpPr>
          <a:xfrm>
            <a:off x="5113238" y="2233613"/>
            <a:ext cx="4219162" cy="3277879"/>
            <a:chOff x="4819627" y="2396002"/>
            <a:chExt cx="4219162" cy="3277879"/>
          </a:xfrm>
        </p:grpSpPr>
        <p:pic>
          <p:nvPicPr>
            <p:cNvPr id="8" name="Picture 7">
              <a:extLst>
                <a:ext uri="{FF2B5EF4-FFF2-40B4-BE49-F238E27FC236}">
                  <a16:creationId xmlns:a16="http://schemas.microsoft.com/office/drawing/2014/main" id="{2D51AFBA-C7E1-B943-B7C4-8B91FC1C2587}"/>
                </a:ext>
              </a:extLst>
            </p:cNvPr>
            <p:cNvPicPr>
              <a:picLocks noChangeAspect="1"/>
            </p:cNvPicPr>
            <p:nvPr/>
          </p:nvPicPr>
          <p:blipFill>
            <a:blip r:embed="rId3"/>
            <a:stretch>
              <a:fillRect/>
            </a:stretch>
          </p:blipFill>
          <p:spPr>
            <a:xfrm>
              <a:off x="4819627" y="2396002"/>
              <a:ext cx="4219162" cy="3277879"/>
            </a:xfrm>
            <a:prstGeom prst="rect">
              <a:avLst/>
            </a:prstGeom>
          </p:spPr>
        </p:pic>
        <p:sp>
          <p:nvSpPr>
            <p:cNvPr id="10" name="Rectangle 9">
              <a:extLst>
                <a:ext uri="{FF2B5EF4-FFF2-40B4-BE49-F238E27FC236}">
                  <a16:creationId xmlns:a16="http://schemas.microsoft.com/office/drawing/2014/main" id="{93232207-BA40-6943-877E-6A5D3851D892}"/>
                </a:ext>
              </a:extLst>
            </p:cNvPr>
            <p:cNvSpPr/>
            <p:nvPr/>
          </p:nvSpPr>
          <p:spPr>
            <a:xfrm>
              <a:off x="6583237" y="5023273"/>
              <a:ext cx="1628428" cy="311675"/>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spTree>
    <p:extLst>
      <p:ext uri="{BB962C8B-B14F-4D97-AF65-F5344CB8AC3E}">
        <p14:creationId xmlns:p14="http://schemas.microsoft.com/office/powerpoint/2010/main" val="139000003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4754C-1B78-FB48-97CF-31FB8D9ACA87}"/>
              </a:ext>
            </a:extLst>
          </p:cNvPr>
          <p:cNvSpPr>
            <a:spLocks noGrp="1"/>
          </p:cNvSpPr>
          <p:nvPr>
            <p:ph type="body" sz="quarter" idx="10"/>
          </p:nvPr>
        </p:nvSpPr>
        <p:spPr/>
        <p:txBody>
          <a:bodyPr/>
          <a:lstStyle/>
          <a:p>
            <a:r>
              <a:rPr lang="en-US" altLang="ko-KR" dirty="0"/>
              <a:t>3.4. </a:t>
            </a:r>
            <a:r>
              <a:rPr lang="en-US" altLang="ko-KR" dirty="0" err="1"/>
              <a:t>Kết</a:t>
            </a:r>
            <a:r>
              <a:rPr lang="en-US" altLang="ko-KR" dirty="0"/>
              <a:t> </a:t>
            </a:r>
            <a:r>
              <a:rPr lang="en-US" altLang="ko-KR" dirty="0" err="1"/>
              <a:t>nối</a:t>
            </a:r>
            <a:r>
              <a:rPr lang="en-US" altLang="ko-KR" dirty="0"/>
              <a:t> Apache </a:t>
            </a:r>
            <a:r>
              <a:rPr lang="en-US" altLang="ko-KR" dirty="0" err="1"/>
              <a:t>NiFi</a:t>
            </a:r>
            <a:endParaRPr lang="en-KR" dirty="0"/>
          </a:p>
        </p:txBody>
      </p:sp>
      <p:sp>
        <p:nvSpPr>
          <p:cNvPr id="3" name="Text Placeholder 2">
            <a:extLst>
              <a:ext uri="{FF2B5EF4-FFF2-40B4-BE49-F238E27FC236}">
                <a16:creationId xmlns:a16="http://schemas.microsoft.com/office/drawing/2014/main" id="{9F28DCFF-FECB-584B-8076-09DE94335196}"/>
              </a:ext>
            </a:extLst>
          </p:cNvPr>
          <p:cNvSpPr>
            <a:spLocks noGrp="1"/>
          </p:cNvSpPr>
          <p:nvPr>
            <p:ph type="body" sz="quarter" idx="11"/>
          </p:nvPr>
        </p:nvSpPr>
        <p:spPr/>
        <p:txBody>
          <a:bodyPr/>
          <a:lstStyle/>
          <a:p>
            <a:r>
              <a:rPr lang="en-US" dirty="0" err="1"/>
              <a:t>Kết</a:t>
            </a:r>
            <a:r>
              <a:rPr lang="en-US" dirty="0"/>
              <a:t> </a:t>
            </a:r>
            <a:r>
              <a:rPr lang="en-US" dirty="0" err="1"/>
              <a:t>nối</a:t>
            </a:r>
            <a:r>
              <a:rPr lang="en-US" dirty="0"/>
              <a:t> </a:t>
            </a:r>
            <a:r>
              <a:rPr lang="en-US" dirty="0" err="1"/>
              <a:t>các</a:t>
            </a:r>
            <a:r>
              <a:rPr lang="en-US" dirty="0"/>
              <a:t> </a:t>
            </a:r>
            <a:r>
              <a:rPr lang="en-US" dirty="0" err="1"/>
              <a:t>thành</a:t>
            </a:r>
            <a:r>
              <a:rPr lang="en-US" dirty="0"/>
              <a:t> </a:t>
            </a:r>
            <a:r>
              <a:rPr lang="en-US" dirty="0" err="1"/>
              <a:t>phần</a:t>
            </a:r>
            <a:endParaRPr lang="en-KR" dirty="0"/>
          </a:p>
        </p:txBody>
      </p:sp>
      <p:sp>
        <p:nvSpPr>
          <p:cNvPr id="4" name="Text Placeholder 3">
            <a:extLst>
              <a:ext uri="{FF2B5EF4-FFF2-40B4-BE49-F238E27FC236}">
                <a16:creationId xmlns:a16="http://schemas.microsoft.com/office/drawing/2014/main" id="{7EE95470-7773-644D-AB90-79D2629CA14F}"/>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p:txBody>
      </p:sp>
      <p:sp>
        <p:nvSpPr>
          <p:cNvPr id="5" name="Text Placeholder 4">
            <a:extLst>
              <a:ext uri="{FF2B5EF4-FFF2-40B4-BE49-F238E27FC236}">
                <a16:creationId xmlns:a16="http://schemas.microsoft.com/office/drawing/2014/main" id="{D256B3A6-5A33-1248-ABC3-5BEC4F175691}"/>
              </a:ext>
            </a:extLst>
          </p:cNvPr>
          <p:cNvSpPr>
            <a:spLocks noGrp="1"/>
          </p:cNvSpPr>
          <p:nvPr>
            <p:ph type="body" sz="quarter" idx="15"/>
          </p:nvPr>
        </p:nvSpPr>
        <p:spPr>
          <a:xfrm>
            <a:off x="535872" y="2226568"/>
            <a:ext cx="2920761" cy="914400"/>
          </a:xfrm>
        </p:spPr>
        <p:txBody>
          <a:bodyPr/>
          <a:lstStyle/>
          <a:p>
            <a:r>
              <a:rPr lang="vi-VN" dirty="0"/>
              <a:t>Kết nối hai Bộ xử lý với Kết nối</a:t>
            </a:r>
          </a:p>
          <a:p>
            <a:endParaRPr lang="vi-VN" dirty="0"/>
          </a:p>
          <a:p>
            <a:r>
              <a:rPr lang="vi-VN" dirty="0"/>
              <a:t>Di chuột vào giữa Bộ xử lý cho đến khi biểu tượng Kết nối xuất hiện</a:t>
            </a:r>
          </a:p>
          <a:p>
            <a:endParaRPr lang="vi-VN" dirty="0"/>
          </a:p>
          <a:p>
            <a:r>
              <a:rPr lang="vi-VN" dirty="0"/>
              <a:t>Nhấp và kéo biểu tượng Kết nối đến Bộ xử lý xuôi dòng</a:t>
            </a:r>
            <a:endParaRPr lang="en-KR" dirty="0"/>
          </a:p>
        </p:txBody>
      </p:sp>
      <p:pic>
        <p:nvPicPr>
          <p:cNvPr id="7" name="Picture 6">
            <a:extLst>
              <a:ext uri="{FF2B5EF4-FFF2-40B4-BE49-F238E27FC236}">
                <a16:creationId xmlns:a16="http://schemas.microsoft.com/office/drawing/2014/main" id="{EF28074F-5060-3443-BEAE-18C73CBD5AA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211100" y="3824738"/>
            <a:ext cx="330391" cy="285338"/>
          </a:xfrm>
          <a:prstGeom prst="rect">
            <a:avLst/>
          </a:prstGeom>
        </p:spPr>
      </p:pic>
      <p:pic>
        <p:nvPicPr>
          <p:cNvPr id="8" name="Connecting Processors.mov" descr="Connecting Processors.mov">
            <a:hlinkClick r:id="" action="ppaction://media"/>
            <a:extLst>
              <a:ext uri="{FF2B5EF4-FFF2-40B4-BE49-F238E27FC236}">
                <a16:creationId xmlns:a16="http://schemas.microsoft.com/office/drawing/2014/main" id="{DB07FDC9-0AD4-2A4D-BEA3-F8730CBF23F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792825" y="2324605"/>
            <a:ext cx="5545643" cy="3915557"/>
          </a:xfrm>
          <a:prstGeom prst="rect">
            <a:avLst/>
          </a:prstGeom>
        </p:spPr>
      </p:pic>
      <p:sp>
        <p:nvSpPr>
          <p:cNvPr id="10" name="TextBox 9">
            <a:extLst>
              <a:ext uri="{FF2B5EF4-FFF2-40B4-BE49-F238E27FC236}">
                <a16:creationId xmlns:a16="http://schemas.microsoft.com/office/drawing/2014/main" id="{5FFDADB8-2AFC-459D-842D-8DF5082F07CB}"/>
              </a:ext>
            </a:extLst>
          </p:cNvPr>
          <p:cNvSpPr txBox="1"/>
          <p:nvPr/>
        </p:nvSpPr>
        <p:spPr>
          <a:xfrm>
            <a:off x="8370560" y="1904667"/>
            <a:ext cx="975053" cy="338554"/>
          </a:xfrm>
          <a:prstGeom prst="rect">
            <a:avLst/>
          </a:prstGeom>
          <a:noFill/>
        </p:spPr>
        <p:txBody>
          <a:bodyPr wrap="square" rtlCol="0">
            <a:spAutoFit/>
          </a:bodyPr>
          <a:lstStyle/>
          <a:p>
            <a:pPr algn="r"/>
            <a:r>
              <a:rPr lang="en-US" altLang="ko-KR" sz="1600" b="1" dirty="0">
                <a:solidFill>
                  <a:prstClr val="black">
                    <a:lumMod val="85000"/>
                    <a:lumOff val="15000"/>
                  </a:prstClr>
                </a:solidFill>
                <a:latin typeface="SamsungOne-700" panose="020B0803030303020204" pitchFamily="34" charset="0"/>
                <a:ea typeface="SamsungOne-700" panose="020B0803030303020204" pitchFamily="34" charset="0"/>
              </a:rPr>
              <a:t>[Video]</a:t>
            </a:r>
            <a:endParaRPr lang="ko-KR" altLang="en-US" sz="1600" b="1" dirty="0">
              <a:solidFill>
                <a:prstClr val="black">
                  <a:lumMod val="85000"/>
                  <a:lumOff val="15000"/>
                </a:prstClr>
              </a:solidFill>
              <a:latin typeface="SamsungOne-700" panose="020B0803030303020204" pitchFamily="34" charset="0"/>
            </a:endParaRPr>
          </a:p>
        </p:txBody>
      </p:sp>
    </p:spTree>
    <p:extLst>
      <p:ext uri="{BB962C8B-B14F-4D97-AF65-F5344CB8AC3E}">
        <p14:creationId xmlns:p14="http://schemas.microsoft.com/office/powerpoint/2010/main" val="99732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4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0404B82-831D-4F4B-B764-665706FFE5F9}"/>
              </a:ext>
            </a:extLst>
          </p:cNvPr>
          <p:cNvSpPr>
            <a:spLocks noGrp="1"/>
          </p:cNvSpPr>
          <p:nvPr>
            <p:ph type="body" sz="quarter" idx="10"/>
          </p:nvPr>
        </p:nvSpPr>
        <p:spPr>
          <a:prstGeom prst="rect">
            <a:avLst/>
          </a:prstGeom>
        </p:spPr>
        <p:txBody>
          <a:bodyPr/>
          <a:lstStyle/>
          <a:p>
            <a:r>
              <a:rPr lang="en-US" altLang="ko-KR" dirty="0">
                <a:solidFill>
                  <a:schemeClr val="bg1"/>
                </a:solidFill>
                <a:ea typeface="iCiel Samsung Sharp Sans Medium" pitchFamily="2" charset="0"/>
                <a:cs typeface="iCiel Samsung Sharp Sans Medium" pitchFamily="2" charset="0"/>
              </a:rPr>
              <a:t>1.1. </a:t>
            </a:r>
            <a:r>
              <a:rPr lang="en-US" altLang="ko-KR" dirty="0" err="1">
                <a:solidFill>
                  <a:schemeClr val="bg1"/>
                </a:solidFill>
                <a:ea typeface="iCiel Samsung Sharp Sans Medium" pitchFamily="2" charset="0"/>
                <a:cs typeface="iCiel Samsung Sharp Sans Medium" pitchFamily="2" charset="0"/>
              </a:rPr>
              <a:t>Kiến</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trúc</a:t>
            </a:r>
            <a:r>
              <a:rPr lang="en-US" altLang="ko-KR" dirty="0">
                <a:solidFill>
                  <a:schemeClr val="bg1"/>
                </a:solidFill>
                <a:ea typeface="iCiel Samsung Sharp Sans Medium" pitchFamily="2" charset="0"/>
                <a:cs typeface="iCiel Samsung Sharp Sans Medium" pitchFamily="2" charset="0"/>
              </a:rPr>
              <a:t> Apache </a:t>
            </a:r>
            <a:r>
              <a:rPr lang="en-US" altLang="ko-KR" dirty="0" err="1">
                <a:solidFill>
                  <a:schemeClr val="bg1"/>
                </a:solidFill>
                <a:ea typeface="iCiel Samsung Sharp Sans Medium" pitchFamily="2" charset="0"/>
                <a:cs typeface="iCiel Samsung Sharp Sans Medium" pitchFamily="2" charset="0"/>
              </a:rPr>
              <a:t>Sqoop</a:t>
            </a:r>
            <a:endParaRPr lang="en-US" altLang="ko-KR" dirty="0">
              <a:solidFill>
                <a:schemeClr val="bg1"/>
              </a:solidFill>
              <a:ea typeface="iCiel Samsung Sharp Sans Medium" pitchFamily="2" charset="0"/>
              <a:cs typeface="iCiel Samsung Sharp Sans Medium" pitchFamily="2" charset="0"/>
            </a:endParaRPr>
          </a:p>
        </p:txBody>
      </p:sp>
      <p:sp>
        <p:nvSpPr>
          <p:cNvPr id="3" name="텍스트 개체 틀 2">
            <a:extLst>
              <a:ext uri="{FF2B5EF4-FFF2-40B4-BE49-F238E27FC236}">
                <a16:creationId xmlns:a16="http://schemas.microsoft.com/office/drawing/2014/main" id="{5AE9D8D2-9351-4DD8-8FD9-884DD2ACE3DE}"/>
              </a:ext>
            </a:extLst>
          </p:cNvPr>
          <p:cNvSpPr>
            <a:spLocks noGrp="1"/>
          </p:cNvSpPr>
          <p:nvPr>
            <p:ph type="body" sz="quarter" idx="11"/>
          </p:nvPr>
        </p:nvSpPr>
        <p:spPr/>
        <p:txBody>
          <a:bodyPr/>
          <a:lstStyle/>
          <a:p>
            <a:r>
              <a:rPr lang="en-US" altLang="ko-KR" dirty="0" err="1"/>
              <a:t>Các</a:t>
            </a:r>
            <a:r>
              <a:rPr lang="en-US" altLang="ko-KR" dirty="0"/>
              <a:t> </a:t>
            </a:r>
            <a:r>
              <a:rPr lang="en-US" altLang="ko-KR" dirty="0" err="1"/>
              <a:t>tham</a:t>
            </a:r>
            <a:r>
              <a:rPr lang="en-US" altLang="ko-KR" dirty="0"/>
              <a:t> </a:t>
            </a:r>
            <a:r>
              <a:rPr lang="en-US" altLang="ko-KR" dirty="0" err="1"/>
              <a:t>số</a:t>
            </a:r>
            <a:r>
              <a:rPr lang="en-US" altLang="ko-KR" dirty="0"/>
              <a:t> </a:t>
            </a:r>
            <a:r>
              <a:rPr lang="en-US" altLang="ko-KR" dirty="0" err="1"/>
              <a:t>tiểu</a:t>
            </a:r>
            <a:r>
              <a:rPr lang="en-US" altLang="ko-KR" dirty="0"/>
              <a:t> ban </a:t>
            </a:r>
            <a:r>
              <a:rPr lang="en-US" altLang="ko-KR" dirty="0" err="1"/>
              <a:t>chung</a:t>
            </a:r>
            <a:endParaRPr lang="en-US" altLang="ko-KR" dirty="0"/>
          </a:p>
        </p:txBody>
      </p:sp>
      <p:sp>
        <p:nvSpPr>
          <p:cNvPr id="5" name="텍스트 개체 틀 4">
            <a:extLst>
              <a:ext uri="{FF2B5EF4-FFF2-40B4-BE49-F238E27FC236}">
                <a16:creationId xmlns:a16="http://schemas.microsoft.com/office/drawing/2014/main" id="{66FA8DF1-2892-4131-B7A8-28D401241B96}"/>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01</a:t>
            </a:r>
            <a:endParaRPr lang="ko-KR" altLang="en-US" dirty="0">
              <a:latin typeface="iCiel Samsung Sharp Sans Bold" pitchFamily="2" charset="0"/>
              <a:cs typeface="iCiel Samsung Sharp Sans Bold" pitchFamily="2" charset="0"/>
            </a:endParaRPr>
          </a:p>
        </p:txBody>
      </p:sp>
      <p:sp>
        <p:nvSpPr>
          <p:cNvPr id="6" name="텍스트 개체 틀 5">
            <a:extLst>
              <a:ext uri="{FF2B5EF4-FFF2-40B4-BE49-F238E27FC236}">
                <a16:creationId xmlns:a16="http://schemas.microsoft.com/office/drawing/2014/main" id="{605B980A-D3C2-4F1F-8FAA-B1E41CFD5BC8}"/>
              </a:ext>
            </a:extLst>
          </p:cNvPr>
          <p:cNvSpPr>
            <a:spLocks noGrp="1"/>
          </p:cNvSpPr>
          <p:nvPr>
            <p:ph type="body" sz="quarter" idx="15"/>
          </p:nvPr>
        </p:nvSpPr>
        <p:spPr/>
        <p:txBody>
          <a:bodyPr/>
          <a:lstStyle/>
          <a:p>
            <a:r>
              <a:rPr lang="en-US" altLang="ko-KR" dirty="0" err="1"/>
              <a:t>Cú</a:t>
            </a:r>
            <a:r>
              <a:rPr lang="en-US" altLang="ko-KR" dirty="0"/>
              <a:t> </a:t>
            </a:r>
            <a:r>
              <a:rPr lang="en-US" altLang="ko-KR" dirty="0" err="1"/>
              <a:t>pháp</a:t>
            </a:r>
            <a:r>
              <a:rPr lang="en-US" altLang="ko-KR" dirty="0"/>
              <a:t> </a:t>
            </a:r>
            <a:r>
              <a:rPr lang="en-US" altLang="ko-KR" dirty="0" err="1"/>
              <a:t>đối</a:t>
            </a:r>
            <a:r>
              <a:rPr lang="en-US" altLang="ko-KR" dirty="0"/>
              <a:t> </a:t>
            </a:r>
            <a:r>
              <a:rPr lang="en-US" altLang="ko-KR" dirty="0" err="1"/>
              <a:t>số</a:t>
            </a:r>
            <a:r>
              <a:rPr lang="en-US" altLang="ko-KR" dirty="0"/>
              <a:t> </a:t>
            </a:r>
            <a:r>
              <a:rPr lang="en-US" altLang="ko-KR" dirty="0" err="1"/>
              <a:t>lệnh</a:t>
            </a:r>
            <a:r>
              <a:rPr lang="en-US" altLang="ko-KR" dirty="0"/>
              <a:t> con:</a:t>
            </a:r>
          </a:p>
          <a:p>
            <a:pPr lvl="1"/>
            <a:r>
              <a:rPr lang="en-US" altLang="ko-KR" dirty="0"/>
              <a:t>Hai </a:t>
            </a:r>
            <a:r>
              <a:rPr lang="en-US" altLang="ko-KR" dirty="0" err="1"/>
              <a:t>dấu</a:t>
            </a:r>
            <a:r>
              <a:rPr lang="en-US" altLang="ko-KR" dirty="0"/>
              <a:t> </a:t>
            </a:r>
            <a:r>
              <a:rPr lang="en-US" altLang="ko-KR" dirty="0" err="1"/>
              <a:t>gạch</a:t>
            </a:r>
            <a:r>
              <a:rPr lang="en-US" altLang="ko-KR" dirty="0"/>
              <a:t> </a:t>
            </a:r>
            <a:r>
              <a:rPr lang="en-US" altLang="ko-KR" dirty="0" err="1"/>
              <a:t>ngang</a:t>
            </a:r>
            <a:r>
              <a:rPr lang="en-US" altLang="ko-KR" dirty="0"/>
              <a:t> "--" </a:t>
            </a:r>
            <a:r>
              <a:rPr lang="en-US" altLang="ko-KR" dirty="0" err="1"/>
              <a:t>theo</a:t>
            </a:r>
            <a:r>
              <a:rPr lang="en-US" altLang="ko-KR" dirty="0"/>
              <a:t> </a:t>
            </a:r>
            <a:r>
              <a:rPr lang="en-US" altLang="ko-KR" dirty="0" err="1"/>
              <a:t>sau</a:t>
            </a:r>
            <a:r>
              <a:rPr lang="en-US" altLang="ko-KR" dirty="0"/>
              <a:t> </a:t>
            </a:r>
            <a:r>
              <a:rPr lang="en-US" altLang="ko-KR" dirty="0" err="1"/>
              <a:t>là</a:t>
            </a:r>
            <a:r>
              <a:rPr lang="en-US" altLang="ko-KR" dirty="0"/>
              <a:t> </a:t>
            </a:r>
            <a:r>
              <a:rPr lang="en-US" altLang="ko-KR" dirty="0" err="1"/>
              <a:t>tên</a:t>
            </a:r>
            <a:r>
              <a:rPr lang="en-US" altLang="ko-KR" dirty="0"/>
              <a:t> </a:t>
            </a:r>
            <a:r>
              <a:rPr lang="en-US" altLang="ko-KR" dirty="0" err="1"/>
              <a:t>của</a:t>
            </a:r>
            <a:r>
              <a:rPr lang="en-US" altLang="ko-KR" dirty="0"/>
              <a:t> </a:t>
            </a:r>
            <a:r>
              <a:rPr lang="en-US" altLang="ko-KR" dirty="0" err="1"/>
              <a:t>đối</a:t>
            </a:r>
            <a:r>
              <a:rPr lang="en-US" altLang="ko-KR" dirty="0"/>
              <a:t> </a:t>
            </a:r>
            <a:r>
              <a:rPr lang="en-US" altLang="ko-KR" dirty="0" err="1"/>
              <a:t>số</a:t>
            </a:r>
            <a:endParaRPr lang="en-US" altLang="ko-KR" dirty="0"/>
          </a:p>
          <a:p>
            <a:pPr lvl="1"/>
            <a:r>
              <a:rPr lang="en-US" altLang="ko-KR" dirty="0" err="1"/>
              <a:t>Một</a:t>
            </a:r>
            <a:r>
              <a:rPr lang="en-US" altLang="ko-KR" dirty="0"/>
              <a:t> </a:t>
            </a:r>
            <a:r>
              <a:rPr lang="en-US" altLang="ko-KR" dirty="0" err="1"/>
              <a:t>khoảng</a:t>
            </a:r>
            <a:r>
              <a:rPr lang="en-US" altLang="ko-KR" dirty="0"/>
              <a:t> </a:t>
            </a:r>
            <a:r>
              <a:rPr lang="en-US" altLang="ko-KR" dirty="0" err="1"/>
              <a:t>trắng</a:t>
            </a:r>
            <a:r>
              <a:rPr lang="en-US" altLang="ko-KR" dirty="0"/>
              <a:t> </a:t>
            </a:r>
            <a:r>
              <a:rPr lang="en-US" altLang="ko-KR" dirty="0" err="1"/>
              <a:t>theo</a:t>
            </a:r>
            <a:r>
              <a:rPr lang="en-US" altLang="ko-KR" dirty="0"/>
              <a:t> </a:t>
            </a:r>
            <a:r>
              <a:rPr lang="en-US" altLang="ko-KR" dirty="0" err="1"/>
              <a:t>sau</a:t>
            </a:r>
            <a:r>
              <a:rPr lang="en-US" altLang="ko-KR" dirty="0"/>
              <a:t> </a:t>
            </a:r>
            <a:r>
              <a:rPr lang="en-US" altLang="ko-KR" dirty="0" err="1"/>
              <a:t>bởi</a:t>
            </a:r>
            <a:r>
              <a:rPr lang="en-US" altLang="ko-KR" dirty="0"/>
              <a:t> </a:t>
            </a:r>
            <a:r>
              <a:rPr lang="en-US" altLang="ko-KR" dirty="0" err="1"/>
              <a:t>giá</a:t>
            </a:r>
            <a:r>
              <a:rPr lang="en-US" altLang="ko-KR" dirty="0"/>
              <a:t> </a:t>
            </a:r>
            <a:r>
              <a:rPr lang="en-US" altLang="ko-KR" dirty="0" err="1"/>
              <a:t>trị</a:t>
            </a:r>
            <a:r>
              <a:rPr lang="en-US" altLang="ko-KR" dirty="0"/>
              <a:t> </a:t>
            </a:r>
            <a:r>
              <a:rPr lang="en-US" altLang="ko-KR" dirty="0" err="1"/>
              <a:t>của</a:t>
            </a:r>
            <a:r>
              <a:rPr lang="en-US" altLang="ko-KR" dirty="0"/>
              <a:t> </a:t>
            </a:r>
            <a:r>
              <a:rPr lang="en-US" altLang="ko-KR" dirty="0" err="1"/>
              <a:t>đối</a:t>
            </a:r>
            <a:r>
              <a:rPr lang="en-US" altLang="ko-KR" dirty="0"/>
              <a:t> </a:t>
            </a:r>
            <a:r>
              <a:rPr lang="en-US" altLang="ko-KR" dirty="0" err="1"/>
              <a:t>số</a:t>
            </a:r>
            <a:endParaRPr lang="en-US" altLang="ko-KR" dirty="0"/>
          </a:p>
          <a:p>
            <a:r>
              <a:rPr lang="en-US" altLang="ko-KR" dirty="0" err="1"/>
              <a:t>Các</a:t>
            </a:r>
            <a:r>
              <a:rPr lang="en-US" altLang="ko-KR" dirty="0"/>
              <a:t> </a:t>
            </a:r>
            <a:r>
              <a:rPr lang="en-US" altLang="ko-KR" dirty="0" err="1"/>
              <a:t>lệnh</a:t>
            </a:r>
            <a:r>
              <a:rPr lang="en-US" altLang="ko-KR" dirty="0"/>
              <a:t> con </a:t>
            </a:r>
            <a:r>
              <a:rPr lang="en-US" altLang="ko-KR" dirty="0" err="1"/>
              <a:t>phổ</a:t>
            </a:r>
            <a:r>
              <a:rPr lang="en-US" altLang="ko-KR" dirty="0"/>
              <a:t> </a:t>
            </a:r>
            <a:r>
              <a:rPr lang="en-US" altLang="ko-KR" dirty="0" err="1"/>
              <a:t>biến</a:t>
            </a:r>
            <a:r>
              <a:rPr lang="en-US" altLang="ko-KR" dirty="0"/>
              <a:t> </a:t>
            </a:r>
            <a:r>
              <a:rPr lang="en-US" altLang="ko-KR" dirty="0" err="1"/>
              <a:t>bao</a:t>
            </a:r>
            <a:r>
              <a:rPr lang="en-US" altLang="ko-KR" dirty="0"/>
              <a:t> </a:t>
            </a:r>
            <a:r>
              <a:rPr lang="en-US" altLang="ko-KR" dirty="0" err="1"/>
              <a:t>gồm</a:t>
            </a:r>
            <a:r>
              <a:rPr lang="en-US" altLang="ko-KR" dirty="0"/>
              <a:t>:</a:t>
            </a:r>
          </a:p>
          <a:p>
            <a:pPr lvl="1"/>
            <a:r>
              <a:rPr lang="en-US" altLang="ko-KR" dirty="0">
                <a:latin typeface="SamsungOne-700" panose="020B0803030303020204" pitchFamily="34" charset="0"/>
                <a:ea typeface="SamsungOne-700" panose="020B0803030303020204" pitchFamily="34" charset="0"/>
              </a:rPr>
              <a:t>--connect &lt;JDBC connection string&gt;</a:t>
            </a:r>
          </a:p>
          <a:p>
            <a:pPr marL="428400" lvl="2" indent="0">
              <a:lnSpc>
                <a:spcPts val="1800"/>
              </a:lnSpc>
              <a:buClr>
                <a:srgbClr val="1F45BC"/>
              </a:buClr>
              <a:buNone/>
            </a:pPr>
            <a:r>
              <a:rPr lang="en-US" altLang="ko-KR" sz="1300" dirty="0" err="1">
                <a:latin typeface="SamsungOne-400" panose="020B0503030303020204" pitchFamily="34" charset="0"/>
                <a:ea typeface="SamsungOne-400" panose="020B0503030303020204" pitchFamily="34" charset="0"/>
              </a:rPr>
              <a:t>Cú</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pháp</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chuỗi</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kết</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nối</a:t>
            </a:r>
            <a:r>
              <a:rPr lang="en-US" altLang="ko-KR" sz="1300" dirty="0">
                <a:latin typeface="SamsungOne-400" panose="020B0503030303020204" pitchFamily="34" charset="0"/>
                <a:ea typeface="SamsungOne-400" panose="020B0503030303020204" pitchFamily="34" charset="0"/>
              </a:rPr>
              <a:t> JDBC:</a:t>
            </a:r>
          </a:p>
          <a:p>
            <a:pPr marL="428400" lvl="2" indent="0">
              <a:lnSpc>
                <a:spcPts val="1800"/>
              </a:lnSpc>
              <a:buClr>
                <a:srgbClr val="1F45BC"/>
              </a:buClr>
              <a:buNone/>
            </a:pPr>
            <a:r>
              <a:rPr lang="en-US" altLang="ko-KR" sz="1300" dirty="0" err="1">
                <a:latin typeface="SamsungOne-700" panose="020B0803030303020204" pitchFamily="34" charset="0"/>
                <a:ea typeface="SamsungOne-700" panose="020B0803030303020204" pitchFamily="34" charset="0"/>
                <a:cs typeface="Menlo" panose="020B0609030804020204" pitchFamily="49" charset="0"/>
              </a:rPr>
              <a:t>jdbc</a:t>
            </a:r>
            <a:r>
              <a:rPr lang="en-US" altLang="ko-KR" sz="1300" dirty="0">
                <a:latin typeface="SamsungOne-700" panose="020B0803030303020204" pitchFamily="34" charset="0"/>
                <a:ea typeface="SamsungOne-700" panose="020B0803030303020204" pitchFamily="34" charset="0"/>
                <a:cs typeface="Menlo" panose="020B0609030804020204" pitchFamily="49" charset="0"/>
              </a:rPr>
              <a:t>:&lt;database_engine_name&gt;://&lt;server_host_name&gt;:&lt;port&gt;/&lt;database_name&gt;</a:t>
            </a:r>
          </a:p>
          <a:p>
            <a:pPr lvl="1"/>
            <a:r>
              <a:rPr lang="en-US" altLang="ko-KR" dirty="0">
                <a:latin typeface="SamsungOne-700" panose="020B0803030303020204" pitchFamily="34" charset="0"/>
                <a:ea typeface="SamsungOne-700" panose="020B0803030303020204" pitchFamily="34" charset="0"/>
              </a:rPr>
              <a:t>--user &lt;user name to access database&gt;</a:t>
            </a:r>
          </a:p>
          <a:p>
            <a:pPr lvl="1"/>
            <a:r>
              <a:rPr lang="en-US" altLang="ko-KR" dirty="0">
                <a:latin typeface="SamsungOne-700" panose="020B0803030303020204" pitchFamily="34" charset="0"/>
                <a:ea typeface="SamsungOne-700" panose="020B0803030303020204" pitchFamily="34" charset="0"/>
              </a:rPr>
              <a:t>--password &lt;password of user to access database&gt;</a:t>
            </a:r>
          </a:p>
          <a:p>
            <a:endParaRPr lang="ko-KR" altLang="en-US" dirty="0"/>
          </a:p>
        </p:txBody>
      </p:sp>
      <p:sp>
        <p:nvSpPr>
          <p:cNvPr id="4" name="Rectangle 10">
            <a:extLst>
              <a:ext uri="{FF2B5EF4-FFF2-40B4-BE49-F238E27FC236}">
                <a16:creationId xmlns:a16="http://schemas.microsoft.com/office/drawing/2014/main" id="{9BD8AD6D-73B2-4292-8181-38B00F23A4E6}"/>
              </a:ext>
            </a:extLst>
          </p:cNvPr>
          <p:cNvSpPr/>
          <p:nvPr/>
        </p:nvSpPr>
        <p:spPr>
          <a:xfrm>
            <a:off x="729317" y="4926101"/>
            <a:ext cx="7812000" cy="1055599"/>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a:r>
              <a:rPr lang="en-KR" sz="1600" dirty="0">
                <a:solidFill>
                  <a:schemeClr val="tx1"/>
                </a:solidFill>
                <a:latin typeface="SamsungOne-400" panose="020B0503030303020204" pitchFamily="34" charset="0"/>
                <a:ea typeface="SamsungOne-400" panose="020B0503030303020204" pitchFamily="34" charset="0"/>
                <a:cs typeface="Samsung Sharp Sans Regular" pitchFamily="2" charset="0"/>
              </a:rPr>
              <a:t>--connect</a:t>
            </a:r>
            <a:r>
              <a:rPr lang="en-US" sz="1600" dirty="0">
                <a:solidFill>
                  <a:schemeClr val="tx1"/>
                </a:solidFill>
                <a:latin typeface="SamsungOne-400" panose="020B0503030303020204" pitchFamily="34" charset="0"/>
                <a:ea typeface="SamsungOne-400" panose="020B0503030303020204" pitchFamily="34" charset="0"/>
                <a:cs typeface="Samsung Sharp Sans Regular" pitchFamily="2" charset="0"/>
              </a:rPr>
              <a:t> </a:t>
            </a:r>
            <a:r>
              <a:rPr lang="en-KR" sz="1600" dirty="0">
                <a:solidFill>
                  <a:schemeClr val="tx1"/>
                </a:solidFill>
                <a:latin typeface="SamsungOne-400" panose="020B0503030303020204" pitchFamily="34" charset="0"/>
                <a:ea typeface="SamsungOne-400" panose="020B0503030303020204" pitchFamily="34" charset="0"/>
                <a:cs typeface="Samsung Sharp Sans Regular" pitchFamily="2" charset="0"/>
              </a:rPr>
              <a:t>jdbc:mysql://mysqlserver/mydatabase</a:t>
            </a:r>
          </a:p>
          <a:p>
            <a:pPr marL="182563"/>
            <a:r>
              <a:rPr lang="en-KR" sz="1600" dirty="0">
                <a:solidFill>
                  <a:schemeClr val="tx1"/>
                </a:solidFill>
                <a:latin typeface="SamsungOne-400" panose="020B0503030303020204" pitchFamily="34" charset="0"/>
                <a:ea typeface="SamsungOne-400" panose="020B0503030303020204" pitchFamily="34" charset="0"/>
                <a:cs typeface="Samsung Sharp Sans Regular" pitchFamily="2" charset="0"/>
              </a:rPr>
              <a:t>--user</a:t>
            </a:r>
            <a:r>
              <a:rPr lang="en-US" sz="1600" dirty="0">
                <a:solidFill>
                  <a:schemeClr val="tx1"/>
                </a:solidFill>
                <a:latin typeface="SamsungOne-400" panose="020B0503030303020204" pitchFamily="34" charset="0"/>
                <a:ea typeface="SamsungOne-400" panose="020B0503030303020204" pitchFamily="34" charset="0"/>
                <a:cs typeface="Samsung Sharp Sans Regular" pitchFamily="2" charset="0"/>
              </a:rPr>
              <a:t> </a:t>
            </a:r>
            <a:r>
              <a:rPr lang="en-KR" sz="1600" dirty="0">
                <a:solidFill>
                  <a:schemeClr val="tx1"/>
                </a:solidFill>
                <a:latin typeface="SamsungOne-400" panose="020B0503030303020204" pitchFamily="34" charset="0"/>
                <a:ea typeface="SamsungOne-400" panose="020B0503030303020204" pitchFamily="34" charset="0"/>
                <a:cs typeface="Samsung Sharp Sans Regular" pitchFamily="2" charset="0"/>
              </a:rPr>
              <a:t>myuser</a:t>
            </a:r>
          </a:p>
          <a:p>
            <a:pPr marL="182563"/>
            <a:r>
              <a:rPr lang="en-KR" sz="1600" dirty="0">
                <a:solidFill>
                  <a:schemeClr val="tx1"/>
                </a:solidFill>
                <a:latin typeface="SamsungOne-400" panose="020B0503030303020204" pitchFamily="34" charset="0"/>
                <a:ea typeface="SamsungOne-400" panose="020B0503030303020204" pitchFamily="34" charset="0"/>
                <a:cs typeface="Samsung Sharp Sans Regular" pitchFamily="2" charset="0"/>
              </a:rPr>
              <a:t>--password</a:t>
            </a:r>
            <a:r>
              <a:rPr lang="en-US" sz="1600" dirty="0">
                <a:solidFill>
                  <a:schemeClr val="tx1"/>
                </a:solidFill>
                <a:latin typeface="SamsungOne-400" panose="020B0503030303020204" pitchFamily="34" charset="0"/>
                <a:ea typeface="SamsungOne-400" panose="020B0503030303020204" pitchFamily="34" charset="0"/>
                <a:cs typeface="Samsung Sharp Sans Regular" pitchFamily="2" charset="0"/>
              </a:rPr>
              <a:t> </a:t>
            </a:r>
            <a:r>
              <a:rPr lang="en-KR" sz="1600" dirty="0">
                <a:solidFill>
                  <a:schemeClr val="tx1"/>
                </a:solidFill>
                <a:latin typeface="SamsungOne-400" panose="020B0503030303020204" pitchFamily="34" charset="0"/>
                <a:ea typeface="SamsungOne-400" panose="020B0503030303020204" pitchFamily="34" charset="0"/>
                <a:cs typeface="Samsung Sharp Sans Regular" pitchFamily="2" charset="0"/>
              </a:rPr>
              <a:t>mypassword</a:t>
            </a:r>
          </a:p>
        </p:txBody>
      </p:sp>
    </p:spTree>
    <p:extLst>
      <p:ext uri="{BB962C8B-B14F-4D97-AF65-F5344CB8AC3E}">
        <p14:creationId xmlns:p14="http://schemas.microsoft.com/office/powerpoint/2010/main" val="9777865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4754C-1B78-FB48-97CF-31FB8D9ACA87}"/>
              </a:ext>
            </a:extLst>
          </p:cNvPr>
          <p:cNvSpPr>
            <a:spLocks noGrp="1"/>
          </p:cNvSpPr>
          <p:nvPr>
            <p:ph type="body" sz="quarter" idx="10"/>
          </p:nvPr>
        </p:nvSpPr>
        <p:spPr/>
        <p:txBody>
          <a:bodyPr/>
          <a:lstStyle/>
          <a:p>
            <a:r>
              <a:rPr lang="en-US" altLang="ko-KR" dirty="0"/>
              <a:t>3.4. </a:t>
            </a:r>
            <a:r>
              <a:rPr lang="en-US" altLang="ko-KR" dirty="0" err="1"/>
              <a:t>Kết</a:t>
            </a:r>
            <a:r>
              <a:rPr lang="en-US" altLang="ko-KR" dirty="0"/>
              <a:t> </a:t>
            </a:r>
            <a:r>
              <a:rPr lang="en-US" altLang="ko-KR" dirty="0" err="1"/>
              <a:t>nối</a:t>
            </a:r>
            <a:r>
              <a:rPr lang="en-US" altLang="ko-KR" dirty="0"/>
              <a:t> Apache </a:t>
            </a:r>
            <a:r>
              <a:rPr lang="en-US" altLang="ko-KR" dirty="0" err="1"/>
              <a:t>NiFi</a:t>
            </a:r>
            <a:endParaRPr lang="en-KR" dirty="0"/>
          </a:p>
        </p:txBody>
      </p:sp>
      <p:sp>
        <p:nvSpPr>
          <p:cNvPr id="3" name="Text Placeholder 2">
            <a:extLst>
              <a:ext uri="{FF2B5EF4-FFF2-40B4-BE49-F238E27FC236}">
                <a16:creationId xmlns:a16="http://schemas.microsoft.com/office/drawing/2014/main" id="{9F28DCFF-FECB-584B-8076-09DE94335196}"/>
              </a:ext>
            </a:extLst>
          </p:cNvPr>
          <p:cNvSpPr>
            <a:spLocks noGrp="1"/>
          </p:cNvSpPr>
          <p:nvPr>
            <p:ph type="body" sz="quarter" idx="11"/>
          </p:nvPr>
        </p:nvSpPr>
        <p:spPr/>
        <p:txBody>
          <a:bodyPr/>
          <a:lstStyle/>
          <a:p>
            <a:r>
              <a:rPr lang="en-KR" dirty="0"/>
              <a:t>Configure Connection Details Tab</a:t>
            </a:r>
          </a:p>
        </p:txBody>
      </p:sp>
      <p:sp>
        <p:nvSpPr>
          <p:cNvPr id="4" name="Text Placeholder 3">
            <a:extLst>
              <a:ext uri="{FF2B5EF4-FFF2-40B4-BE49-F238E27FC236}">
                <a16:creationId xmlns:a16="http://schemas.microsoft.com/office/drawing/2014/main" id="{7EE95470-7773-644D-AB90-79D2629CA14F}"/>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p:txBody>
      </p:sp>
      <p:sp>
        <p:nvSpPr>
          <p:cNvPr id="5" name="Text Placeholder 4">
            <a:extLst>
              <a:ext uri="{FF2B5EF4-FFF2-40B4-BE49-F238E27FC236}">
                <a16:creationId xmlns:a16="http://schemas.microsoft.com/office/drawing/2014/main" id="{D256B3A6-5A33-1248-ABC3-5BEC4F175691}"/>
              </a:ext>
            </a:extLst>
          </p:cNvPr>
          <p:cNvSpPr>
            <a:spLocks noGrp="1"/>
          </p:cNvSpPr>
          <p:nvPr>
            <p:ph type="body" sz="quarter" idx="15"/>
          </p:nvPr>
        </p:nvSpPr>
        <p:spPr/>
        <p:txBody>
          <a:bodyPr/>
          <a:lstStyle/>
          <a:p>
            <a:r>
              <a:rPr lang="en-US" dirty="0" err="1"/>
              <a:t>Cung</a:t>
            </a:r>
            <a:r>
              <a:rPr lang="en-US" dirty="0"/>
              <a:t> </a:t>
            </a:r>
            <a:r>
              <a:rPr lang="en-US" dirty="0" err="1"/>
              <a:t>cấp</a:t>
            </a:r>
            <a:r>
              <a:rPr lang="en-US" dirty="0"/>
              <a:t> </a:t>
            </a:r>
            <a:r>
              <a:rPr lang="en-US" dirty="0" err="1"/>
              <a:t>thông</a:t>
            </a:r>
            <a:r>
              <a:rPr lang="en-US" dirty="0"/>
              <a:t> tin </a:t>
            </a:r>
            <a:r>
              <a:rPr lang="en-US" dirty="0" err="1"/>
              <a:t>về</a:t>
            </a:r>
            <a:r>
              <a:rPr lang="en-US" dirty="0"/>
              <a:t> </a:t>
            </a:r>
            <a:r>
              <a:rPr lang="en-US" dirty="0" err="1"/>
              <a:t>các</a:t>
            </a:r>
            <a:r>
              <a:rPr lang="en-US" dirty="0"/>
              <a:t> </a:t>
            </a:r>
            <a:r>
              <a:rPr lang="en-US" dirty="0" err="1"/>
              <a:t>thành</a:t>
            </a:r>
            <a:r>
              <a:rPr lang="en-US" dirty="0"/>
              <a:t> </a:t>
            </a:r>
            <a:r>
              <a:rPr lang="en-US" dirty="0" err="1"/>
              <a:t>phần</a:t>
            </a:r>
            <a:r>
              <a:rPr lang="en-US" dirty="0"/>
              <a:t> </a:t>
            </a:r>
            <a:r>
              <a:rPr lang="en-US" dirty="0" err="1"/>
              <a:t>nguồn</a:t>
            </a:r>
            <a:r>
              <a:rPr lang="en-US" dirty="0"/>
              <a:t> </a:t>
            </a:r>
            <a:r>
              <a:rPr lang="en-US" dirty="0" err="1"/>
              <a:t>và</a:t>
            </a:r>
            <a:r>
              <a:rPr lang="en-US" dirty="0"/>
              <a:t> </a:t>
            </a:r>
            <a:r>
              <a:rPr lang="en-US" dirty="0" err="1"/>
              <a:t>đích</a:t>
            </a:r>
            <a:endParaRPr lang="en-US" dirty="0"/>
          </a:p>
          <a:p>
            <a:r>
              <a:rPr lang="en-US" dirty="0" err="1"/>
              <a:t>Chọn</a:t>
            </a:r>
            <a:r>
              <a:rPr lang="en-US" dirty="0"/>
              <a:t> </a:t>
            </a:r>
            <a:r>
              <a:rPr lang="en-US" dirty="0" err="1"/>
              <a:t>Mối</a:t>
            </a:r>
            <a:r>
              <a:rPr lang="en-US" dirty="0"/>
              <a:t> </a:t>
            </a:r>
            <a:r>
              <a:rPr lang="en-US" dirty="0" err="1"/>
              <a:t>quan</a:t>
            </a:r>
            <a:r>
              <a:rPr lang="en-US" dirty="0"/>
              <a:t> </a:t>
            </a:r>
            <a:r>
              <a:rPr lang="en-US" dirty="0" err="1"/>
              <a:t>hệ</a:t>
            </a:r>
            <a:r>
              <a:rPr lang="en-US" dirty="0"/>
              <a:t> </a:t>
            </a:r>
            <a:r>
              <a:rPr lang="en-US" dirty="0" err="1"/>
              <a:t>mà</a:t>
            </a:r>
            <a:r>
              <a:rPr lang="en-US" dirty="0"/>
              <a:t> </a:t>
            </a:r>
            <a:r>
              <a:rPr lang="en-US" dirty="0" err="1"/>
              <a:t>kết</a:t>
            </a:r>
            <a:r>
              <a:rPr lang="en-US" dirty="0"/>
              <a:t> </a:t>
            </a:r>
            <a:r>
              <a:rPr lang="en-US" dirty="0" err="1"/>
              <a:t>nối</a:t>
            </a:r>
            <a:r>
              <a:rPr lang="en-US" dirty="0"/>
              <a:t> </a:t>
            </a:r>
            <a:r>
              <a:rPr lang="en-US" dirty="0" err="1"/>
              <a:t>vận</a:t>
            </a:r>
            <a:r>
              <a:rPr lang="en-US" dirty="0"/>
              <a:t> </a:t>
            </a:r>
            <a:r>
              <a:rPr lang="en-US" dirty="0" err="1"/>
              <a:t>chuyển</a:t>
            </a:r>
            <a:r>
              <a:rPr lang="en-US" dirty="0"/>
              <a:t> </a:t>
            </a:r>
            <a:r>
              <a:rPr lang="en-US" dirty="0" err="1"/>
              <a:t>FlowFiles</a:t>
            </a:r>
            <a:endParaRPr lang="en-US" dirty="0"/>
          </a:p>
          <a:p>
            <a:r>
              <a:rPr lang="en-US" dirty="0" err="1"/>
              <a:t>Nhiều</a:t>
            </a:r>
            <a:r>
              <a:rPr lang="en-US" dirty="0"/>
              <a:t> </a:t>
            </a:r>
            <a:r>
              <a:rPr lang="en-US" dirty="0" err="1"/>
              <a:t>kết</a:t>
            </a:r>
            <a:r>
              <a:rPr lang="en-US" dirty="0"/>
              <a:t> </a:t>
            </a:r>
            <a:r>
              <a:rPr lang="en-US" dirty="0" err="1"/>
              <a:t>nối</a:t>
            </a:r>
            <a:r>
              <a:rPr lang="en-US" dirty="0"/>
              <a:t> </a:t>
            </a:r>
            <a:r>
              <a:rPr lang="en-US" dirty="0" err="1"/>
              <a:t>có</a:t>
            </a:r>
            <a:r>
              <a:rPr lang="en-US" dirty="0"/>
              <a:t> </a:t>
            </a:r>
            <a:r>
              <a:rPr lang="en-US" dirty="0" err="1"/>
              <a:t>thể</a:t>
            </a:r>
            <a:r>
              <a:rPr lang="en-US" dirty="0"/>
              <a:t> </a:t>
            </a:r>
            <a:r>
              <a:rPr lang="en-US" dirty="0" err="1"/>
              <a:t>tồn</a:t>
            </a:r>
            <a:r>
              <a:rPr lang="en-US" dirty="0"/>
              <a:t> </a:t>
            </a:r>
            <a:r>
              <a:rPr lang="en-US" dirty="0" err="1"/>
              <a:t>tại</a:t>
            </a:r>
            <a:r>
              <a:rPr lang="en-US" dirty="0"/>
              <a:t> </a:t>
            </a:r>
            <a:r>
              <a:rPr lang="en-US" dirty="0" err="1"/>
              <a:t>cho</a:t>
            </a:r>
            <a:r>
              <a:rPr lang="en-US" dirty="0"/>
              <a:t> </a:t>
            </a:r>
            <a:r>
              <a:rPr lang="en-US" dirty="0" err="1"/>
              <a:t>cùng</a:t>
            </a:r>
            <a:r>
              <a:rPr lang="en-US" dirty="0"/>
              <a:t> </a:t>
            </a:r>
            <a:r>
              <a:rPr lang="en-US" dirty="0" err="1"/>
              <a:t>một</a:t>
            </a:r>
            <a:r>
              <a:rPr lang="en-US" dirty="0"/>
              <a:t> </a:t>
            </a:r>
            <a:r>
              <a:rPr lang="en-US" dirty="0" err="1"/>
              <a:t>mối</a:t>
            </a:r>
            <a:r>
              <a:rPr lang="en-US" dirty="0"/>
              <a:t> </a:t>
            </a:r>
            <a:r>
              <a:rPr lang="en-US" dirty="0" err="1"/>
              <a:t>quan</a:t>
            </a:r>
            <a:r>
              <a:rPr lang="en-US" dirty="0"/>
              <a:t> </a:t>
            </a:r>
            <a:r>
              <a:rPr lang="en-US" dirty="0" err="1"/>
              <a:t>hệ</a:t>
            </a:r>
            <a:endParaRPr lang="en-KR" dirty="0"/>
          </a:p>
          <a:p>
            <a:pPr lvl="1"/>
            <a:r>
              <a:rPr lang="vi-VN" dirty="0"/>
              <a:t>FlowFiles sẽ được sao chép và chuyển tiếp đến từng Kết nối</a:t>
            </a:r>
            <a:endParaRPr lang="en-KR" dirty="0"/>
          </a:p>
        </p:txBody>
      </p:sp>
      <p:grpSp>
        <p:nvGrpSpPr>
          <p:cNvPr id="17" name="Group 16">
            <a:extLst>
              <a:ext uri="{FF2B5EF4-FFF2-40B4-BE49-F238E27FC236}">
                <a16:creationId xmlns:a16="http://schemas.microsoft.com/office/drawing/2014/main" id="{86025B76-DDE3-EA41-B955-B0B08B19EBAE}"/>
              </a:ext>
            </a:extLst>
          </p:cNvPr>
          <p:cNvGrpSpPr/>
          <p:nvPr/>
        </p:nvGrpSpPr>
        <p:grpSpPr>
          <a:xfrm>
            <a:off x="2111495" y="3648146"/>
            <a:ext cx="5472762" cy="2761974"/>
            <a:chOff x="2111495" y="3648146"/>
            <a:chExt cx="5472762" cy="2761974"/>
          </a:xfrm>
        </p:grpSpPr>
        <p:grpSp>
          <p:nvGrpSpPr>
            <p:cNvPr id="16" name="Group 15">
              <a:extLst>
                <a:ext uri="{FF2B5EF4-FFF2-40B4-BE49-F238E27FC236}">
                  <a16:creationId xmlns:a16="http://schemas.microsoft.com/office/drawing/2014/main" id="{474A2C42-0821-814B-AA0C-FC5366581003}"/>
                </a:ext>
              </a:extLst>
            </p:cNvPr>
            <p:cNvGrpSpPr/>
            <p:nvPr/>
          </p:nvGrpSpPr>
          <p:grpSpPr>
            <a:xfrm>
              <a:off x="2111495" y="3648146"/>
              <a:ext cx="5472762" cy="2761974"/>
              <a:chOff x="1854795" y="3623432"/>
              <a:chExt cx="5472762" cy="2761974"/>
            </a:xfrm>
          </p:grpSpPr>
          <p:pic>
            <p:nvPicPr>
              <p:cNvPr id="14" name="Picture 13">
                <a:extLst>
                  <a:ext uri="{FF2B5EF4-FFF2-40B4-BE49-F238E27FC236}">
                    <a16:creationId xmlns:a16="http://schemas.microsoft.com/office/drawing/2014/main" id="{79B3A1AD-9EF7-8649-8EA3-FF432DBBB50C}"/>
                  </a:ext>
                </a:extLst>
              </p:cNvPr>
              <p:cNvPicPr>
                <a:picLocks noChangeAspect="1"/>
              </p:cNvPicPr>
              <p:nvPr/>
            </p:nvPicPr>
            <p:blipFill rotWithShape="1">
              <a:blip r:embed="rId3"/>
              <a:srcRect b="44793"/>
              <a:stretch/>
            </p:blipFill>
            <p:spPr>
              <a:xfrm>
                <a:off x="1854795" y="3623432"/>
                <a:ext cx="5472762" cy="2230418"/>
              </a:xfrm>
              <a:prstGeom prst="rect">
                <a:avLst/>
              </a:prstGeom>
            </p:spPr>
          </p:pic>
          <p:pic>
            <p:nvPicPr>
              <p:cNvPr id="15" name="Picture 14">
                <a:extLst>
                  <a:ext uri="{FF2B5EF4-FFF2-40B4-BE49-F238E27FC236}">
                    <a16:creationId xmlns:a16="http://schemas.microsoft.com/office/drawing/2014/main" id="{C820A5A9-31A3-AB48-9EFD-F4D89B9D7494}"/>
                  </a:ext>
                </a:extLst>
              </p:cNvPr>
              <p:cNvPicPr>
                <a:picLocks noChangeAspect="1"/>
              </p:cNvPicPr>
              <p:nvPr/>
            </p:nvPicPr>
            <p:blipFill rotWithShape="1">
              <a:blip r:embed="rId3"/>
              <a:srcRect t="90987" b="-4139"/>
              <a:stretch/>
            </p:blipFill>
            <p:spPr>
              <a:xfrm>
                <a:off x="1854795" y="5854066"/>
                <a:ext cx="5472762" cy="531340"/>
              </a:xfrm>
              <a:prstGeom prst="rect">
                <a:avLst/>
              </a:prstGeom>
            </p:spPr>
          </p:pic>
        </p:grpSp>
        <p:sp>
          <p:nvSpPr>
            <p:cNvPr id="10" name="Rectangle 9">
              <a:extLst>
                <a:ext uri="{FF2B5EF4-FFF2-40B4-BE49-F238E27FC236}">
                  <a16:creationId xmlns:a16="http://schemas.microsoft.com/office/drawing/2014/main" id="{4A4FCDF7-DF47-324E-99CF-194C1E02FB03}"/>
                </a:ext>
              </a:extLst>
            </p:cNvPr>
            <p:cNvSpPr/>
            <p:nvPr/>
          </p:nvSpPr>
          <p:spPr>
            <a:xfrm>
              <a:off x="2111495" y="5147752"/>
              <a:ext cx="977694" cy="730812"/>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spTree>
    <p:extLst>
      <p:ext uri="{BB962C8B-B14F-4D97-AF65-F5344CB8AC3E}">
        <p14:creationId xmlns:p14="http://schemas.microsoft.com/office/powerpoint/2010/main" val="428552979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4754C-1B78-FB48-97CF-31FB8D9ACA87}"/>
              </a:ext>
            </a:extLst>
          </p:cNvPr>
          <p:cNvSpPr>
            <a:spLocks noGrp="1"/>
          </p:cNvSpPr>
          <p:nvPr>
            <p:ph type="body" sz="quarter" idx="10"/>
          </p:nvPr>
        </p:nvSpPr>
        <p:spPr/>
        <p:txBody>
          <a:bodyPr/>
          <a:lstStyle/>
          <a:p>
            <a:r>
              <a:rPr lang="en-US" altLang="ko-KR" dirty="0"/>
              <a:t>3.4. </a:t>
            </a:r>
            <a:r>
              <a:rPr lang="en-US" altLang="ko-KR" dirty="0" err="1"/>
              <a:t>Kết</a:t>
            </a:r>
            <a:r>
              <a:rPr lang="en-US" altLang="ko-KR" dirty="0"/>
              <a:t> </a:t>
            </a:r>
            <a:r>
              <a:rPr lang="en-US" altLang="ko-KR" dirty="0" err="1"/>
              <a:t>nối</a:t>
            </a:r>
            <a:r>
              <a:rPr lang="en-US" altLang="ko-KR" dirty="0"/>
              <a:t> Apache </a:t>
            </a:r>
            <a:r>
              <a:rPr lang="en-US" altLang="ko-KR" dirty="0" err="1"/>
              <a:t>NiFi</a:t>
            </a:r>
            <a:endParaRPr lang="en-KR" dirty="0"/>
          </a:p>
        </p:txBody>
      </p:sp>
      <p:sp>
        <p:nvSpPr>
          <p:cNvPr id="3" name="Text Placeholder 2">
            <a:extLst>
              <a:ext uri="{FF2B5EF4-FFF2-40B4-BE49-F238E27FC236}">
                <a16:creationId xmlns:a16="http://schemas.microsoft.com/office/drawing/2014/main" id="{9F28DCFF-FECB-584B-8076-09DE94335196}"/>
              </a:ext>
            </a:extLst>
          </p:cNvPr>
          <p:cNvSpPr>
            <a:spLocks noGrp="1"/>
          </p:cNvSpPr>
          <p:nvPr>
            <p:ph type="body" sz="quarter" idx="11"/>
          </p:nvPr>
        </p:nvSpPr>
        <p:spPr/>
        <p:txBody>
          <a:bodyPr/>
          <a:lstStyle/>
          <a:p>
            <a:r>
              <a:rPr lang="en-KR" dirty="0"/>
              <a:t>Configure Connection Details Tab</a:t>
            </a:r>
            <a:r>
              <a:rPr lang="en-US" dirty="0"/>
              <a:t> (1/4)</a:t>
            </a:r>
            <a:endParaRPr lang="en-KR" dirty="0"/>
          </a:p>
        </p:txBody>
      </p:sp>
      <p:sp>
        <p:nvSpPr>
          <p:cNvPr id="4" name="Text Placeholder 3">
            <a:extLst>
              <a:ext uri="{FF2B5EF4-FFF2-40B4-BE49-F238E27FC236}">
                <a16:creationId xmlns:a16="http://schemas.microsoft.com/office/drawing/2014/main" id="{7EE95470-7773-644D-AB90-79D2629CA14F}"/>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p:txBody>
      </p:sp>
      <p:sp>
        <p:nvSpPr>
          <p:cNvPr id="5" name="Text Placeholder 4">
            <a:extLst>
              <a:ext uri="{FF2B5EF4-FFF2-40B4-BE49-F238E27FC236}">
                <a16:creationId xmlns:a16="http://schemas.microsoft.com/office/drawing/2014/main" id="{D256B3A6-5A33-1248-ABC3-5BEC4F175691}"/>
              </a:ext>
            </a:extLst>
          </p:cNvPr>
          <p:cNvSpPr>
            <a:spLocks noGrp="1"/>
          </p:cNvSpPr>
          <p:nvPr>
            <p:ph type="body" sz="quarter" idx="15"/>
          </p:nvPr>
        </p:nvSpPr>
        <p:spPr>
          <a:xfrm>
            <a:off x="535872" y="2226568"/>
            <a:ext cx="3825618" cy="914400"/>
          </a:xfrm>
        </p:spPr>
        <p:txBody>
          <a:bodyPr/>
          <a:lstStyle/>
          <a:p>
            <a:r>
              <a:rPr lang="en-US" dirty="0" err="1"/>
              <a:t>Tên</a:t>
            </a:r>
            <a:r>
              <a:rPr lang="en-US" dirty="0"/>
              <a:t> </a:t>
            </a:r>
            <a:r>
              <a:rPr lang="en-US" dirty="0" err="1"/>
              <a:t>kết</a:t>
            </a:r>
            <a:r>
              <a:rPr lang="en-US" dirty="0"/>
              <a:t> </a:t>
            </a:r>
            <a:r>
              <a:rPr lang="en-US" dirty="0" err="1"/>
              <a:t>nối</a:t>
            </a:r>
            <a:endParaRPr lang="en-US" dirty="0"/>
          </a:p>
          <a:p>
            <a:r>
              <a:rPr lang="en-US" dirty="0" err="1"/>
              <a:t>FlowFile</a:t>
            </a:r>
            <a:r>
              <a:rPr lang="en-US" dirty="0"/>
              <a:t> </a:t>
            </a:r>
            <a:r>
              <a:rPr lang="en-US" dirty="0" err="1"/>
              <a:t>hết</a:t>
            </a:r>
            <a:r>
              <a:rPr lang="en-US" dirty="0"/>
              <a:t> </a:t>
            </a:r>
            <a:r>
              <a:rPr lang="en-US" dirty="0" err="1"/>
              <a:t>hạn</a:t>
            </a:r>
            <a:endParaRPr lang="en-KR" dirty="0"/>
          </a:p>
          <a:p>
            <a:pPr lvl="1"/>
            <a:r>
              <a:rPr lang="vi-VN" dirty="0"/>
              <a:t>Lượng thời gian mà một FlowFile có thể vẫn còn trong hàng đợi trước khi nó bị xóa</a:t>
            </a:r>
          </a:p>
          <a:p>
            <a:pPr lvl="1"/>
            <a:r>
              <a:rPr lang="vi-VN" dirty="0"/>
              <a:t>Nếu được đặt, kết nối sẽ có chỉ báo hết hạn</a:t>
            </a:r>
            <a:endParaRPr lang="en-KR" dirty="0"/>
          </a:p>
          <a:p>
            <a:endParaRPr lang="en-KR" dirty="0"/>
          </a:p>
        </p:txBody>
      </p:sp>
      <p:grpSp>
        <p:nvGrpSpPr>
          <p:cNvPr id="11" name="Group 10">
            <a:extLst>
              <a:ext uri="{FF2B5EF4-FFF2-40B4-BE49-F238E27FC236}">
                <a16:creationId xmlns:a16="http://schemas.microsoft.com/office/drawing/2014/main" id="{F37DCA65-42F0-404E-B307-CA6356097692}"/>
              </a:ext>
            </a:extLst>
          </p:cNvPr>
          <p:cNvGrpSpPr/>
          <p:nvPr/>
        </p:nvGrpSpPr>
        <p:grpSpPr>
          <a:xfrm>
            <a:off x="5115343" y="2270557"/>
            <a:ext cx="4254785" cy="3140967"/>
            <a:chOff x="5273645" y="2226567"/>
            <a:chExt cx="4254785" cy="3140967"/>
          </a:xfrm>
        </p:grpSpPr>
        <p:pic>
          <p:nvPicPr>
            <p:cNvPr id="7" name="Picture 6">
              <a:extLst>
                <a:ext uri="{FF2B5EF4-FFF2-40B4-BE49-F238E27FC236}">
                  <a16:creationId xmlns:a16="http://schemas.microsoft.com/office/drawing/2014/main" id="{16B35ABE-3011-6043-80AF-605AA17B4B58}"/>
                </a:ext>
              </a:extLst>
            </p:cNvPr>
            <p:cNvPicPr>
              <a:picLocks noChangeAspect="1"/>
            </p:cNvPicPr>
            <p:nvPr/>
          </p:nvPicPr>
          <p:blipFill>
            <a:blip r:embed="rId3"/>
            <a:stretch>
              <a:fillRect/>
            </a:stretch>
          </p:blipFill>
          <p:spPr>
            <a:xfrm>
              <a:off x="5273645" y="2226567"/>
              <a:ext cx="4254785" cy="3140967"/>
            </a:xfrm>
            <a:prstGeom prst="rect">
              <a:avLst/>
            </a:prstGeom>
          </p:spPr>
        </p:pic>
        <p:sp>
          <p:nvSpPr>
            <p:cNvPr id="9" name="Rectangle 8">
              <a:extLst>
                <a:ext uri="{FF2B5EF4-FFF2-40B4-BE49-F238E27FC236}">
                  <a16:creationId xmlns:a16="http://schemas.microsoft.com/office/drawing/2014/main" id="{3C55B061-6E81-CB40-B2E1-3A72C36FDA49}"/>
                </a:ext>
              </a:extLst>
            </p:cNvPr>
            <p:cNvSpPr/>
            <p:nvPr/>
          </p:nvSpPr>
          <p:spPr>
            <a:xfrm>
              <a:off x="5347124" y="3431644"/>
              <a:ext cx="2066929" cy="398951"/>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pic>
        <p:nvPicPr>
          <p:cNvPr id="10" name="Picture 9">
            <a:extLst>
              <a:ext uri="{FF2B5EF4-FFF2-40B4-BE49-F238E27FC236}">
                <a16:creationId xmlns:a16="http://schemas.microsoft.com/office/drawing/2014/main" id="{04128FAD-65FF-0941-A243-D9A96814F94A}"/>
              </a:ext>
            </a:extLst>
          </p:cNvPr>
          <p:cNvPicPr>
            <a:picLocks noChangeAspect="1"/>
          </p:cNvPicPr>
          <p:nvPr/>
        </p:nvPicPr>
        <p:blipFill>
          <a:blip r:embed="rId4"/>
          <a:stretch>
            <a:fillRect/>
          </a:stretch>
        </p:blipFill>
        <p:spPr>
          <a:xfrm>
            <a:off x="535872" y="4156216"/>
            <a:ext cx="3825618" cy="1211318"/>
          </a:xfrm>
          <a:prstGeom prst="rect">
            <a:avLst/>
          </a:prstGeom>
        </p:spPr>
      </p:pic>
    </p:spTree>
    <p:extLst>
      <p:ext uri="{BB962C8B-B14F-4D97-AF65-F5344CB8AC3E}">
        <p14:creationId xmlns:p14="http://schemas.microsoft.com/office/powerpoint/2010/main" val="16815051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4754C-1B78-FB48-97CF-31FB8D9ACA87}"/>
              </a:ext>
            </a:extLst>
          </p:cNvPr>
          <p:cNvSpPr>
            <a:spLocks noGrp="1"/>
          </p:cNvSpPr>
          <p:nvPr>
            <p:ph type="body" sz="quarter" idx="10"/>
          </p:nvPr>
        </p:nvSpPr>
        <p:spPr/>
        <p:txBody>
          <a:bodyPr/>
          <a:lstStyle/>
          <a:p>
            <a:r>
              <a:rPr lang="en-US" altLang="ko-KR" dirty="0"/>
              <a:t>3.4. </a:t>
            </a:r>
            <a:r>
              <a:rPr lang="en-US" altLang="ko-KR" dirty="0" err="1"/>
              <a:t>Kết</a:t>
            </a:r>
            <a:r>
              <a:rPr lang="en-US" altLang="ko-KR" dirty="0"/>
              <a:t> </a:t>
            </a:r>
            <a:r>
              <a:rPr lang="en-US" altLang="ko-KR" dirty="0" err="1"/>
              <a:t>nối</a:t>
            </a:r>
            <a:r>
              <a:rPr lang="en-US" altLang="ko-KR" dirty="0"/>
              <a:t> Apache </a:t>
            </a:r>
            <a:r>
              <a:rPr lang="en-US" altLang="ko-KR" dirty="0" err="1"/>
              <a:t>NiFi</a:t>
            </a:r>
            <a:endParaRPr lang="en-KR" dirty="0"/>
          </a:p>
        </p:txBody>
      </p:sp>
      <p:sp>
        <p:nvSpPr>
          <p:cNvPr id="3" name="Text Placeholder 2">
            <a:extLst>
              <a:ext uri="{FF2B5EF4-FFF2-40B4-BE49-F238E27FC236}">
                <a16:creationId xmlns:a16="http://schemas.microsoft.com/office/drawing/2014/main" id="{9F28DCFF-FECB-584B-8076-09DE94335196}"/>
              </a:ext>
            </a:extLst>
          </p:cNvPr>
          <p:cNvSpPr>
            <a:spLocks noGrp="1"/>
          </p:cNvSpPr>
          <p:nvPr>
            <p:ph type="body" sz="quarter" idx="11"/>
          </p:nvPr>
        </p:nvSpPr>
        <p:spPr/>
        <p:txBody>
          <a:bodyPr/>
          <a:lstStyle/>
          <a:p>
            <a:r>
              <a:rPr lang="en-KR" dirty="0"/>
              <a:t>Configure Connection Settings Tab</a:t>
            </a:r>
            <a:r>
              <a:rPr lang="en-US" altLang="ko-KR" dirty="0"/>
              <a:t> (2/4)</a:t>
            </a:r>
            <a:endParaRPr lang="en-KR" dirty="0"/>
          </a:p>
        </p:txBody>
      </p:sp>
      <p:sp>
        <p:nvSpPr>
          <p:cNvPr id="4" name="Text Placeholder 3">
            <a:extLst>
              <a:ext uri="{FF2B5EF4-FFF2-40B4-BE49-F238E27FC236}">
                <a16:creationId xmlns:a16="http://schemas.microsoft.com/office/drawing/2014/main" id="{7EE95470-7773-644D-AB90-79D2629CA14F}"/>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p:txBody>
      </p:sp>
      <p:sp>
        <p:nvSpPr>
          <p:cNvPr id="5" name="Text Placeholder 4">
            <a:extLst>
              <a:ext uri="{FF2B5EF4-FFF2-40B4-BE49-F238E27FC236}">
                <a16:creationId xmlns:a16="http://schemas.microsoft.com/office/drawing/2014/main" id="{D256B3A6-5A33-1248-ABC3-5BEC4F175691}"/>
              </a:ext>
            </a:extLst>
          </p:cNvPr>
          <p:cNvSpPr>
            <a:spLocks noGrp="1"/>
          </p:cNvSpPr>
          <p:nvPr>
            <p:ph type="body" sz="quarter" idx="15"/>
          </p:nvPr>
        </p:nvSpPr>
        <p:spPr>
          <a:xfrm>
            <a:off x="535872" y="2226568"/>
            <a:ext cx="4254785" cy="914400"/>
          </a:xfrm>
        </p:spPr>
        <p:txBody>
          <a:bodyPr/>
          <a:lstStyle/>
          <a:p>
            <a:r>
              <a:rPr lang="vi-VN" dirty="0"/>
              <a:t>Ngưỡng đối tượng áp suất ngược</a:t>
            </a:r>
            <a:endParaRPr lang="en-KR" dirty="0"/>
          </a:p>
          <a:p>
            <a:pPr lvl="1"/>
            <a:r>
              <a:rPr lang="vi-VN" dirty="0"/>
              <a:t>Số lượng FlowFiles tối đa trong hàng đợi trước khi áp suất ngược được kích hoạt</a:t>
            </a:r>
            <a:endParaRPr lang="en-KR" dirty="0"/>
          </a:p>
          <a:p>
            <a:r>
              <a:rPr lang="vi-VN" dirty="0"/>
              <a:t>Ngưỡng kích thước áp suất trở lại</a:t>
            </a:r>
            <a:endParaRPr lang="en-KR" dirty="0"/>
          </a:p>
          <a:p>
            <a:pPr lvl="1"/>
            <a:r>
              <a:rPr lang="vi-VN" dirty="0"/>
              <a:t>Tổng kích thước tối đa của tất cả các FlowFiles trong hàng đợi trước khi áp suất ngược được kích hoạt</a:t>
            </a:r>
            <a:endParaRPr lang="en-KR" dirty="0"/>
          </a:p>
          <a:p>
            <a:endParaRPr lang="en-KR" dirty="0"/>
          </a:p>
        </p:txBody>
      </p:sp>
      <p:grpSp>
        <p:nvGrpSpPr>
          <p:cNvPr id="9" name="Group 8">
            <a:extLst>
              <a:ext uri="{FF2B5EF4-FFF2-40B4-BE49-F238E27FC236}">
                <a16:creationId xmlns:a16="http://schemas.microsoft.com/office/drawing/2014/main" id="{16F21541-DF24-674D-815C-4758F2D833A4}"/>
              </a:ext>
            </a:extLst>
          </p:cNvPr>
          <p:cNvGrpSpPr/>
          <p:nvPr/>
        </p:nvGrpSpPr>
        <p:grpSpPr>
          <a:xfrm>
            <a:off x="5113989" y="2226567"/>
            <a:ext cx="4254785" cy="3140967"/>
            <a:chOff x="5273645" y="2226567"/>
            <a:chExt cx="4254785" cy="3140967"/>
          </a:xfrm>
        </p:grpSpPr>
        <p:pic>
          <p:nvPicPr>
            <p:cNvPr id="7" name="Picture 6">
              <a:extLst>
                <a:ext uri="{FF2B5EF4-FFF2-40B4-BE49-F238E27FC236}">
                  <a16:creationId xmlns:a16="http://schemas.microsoft.com/office/drawing/2014/main" id="{16B35ABE-3011-6043-80AF-605AA17B4B58}"/>
                </a:ext>
              </a:extLst>
            </p:cNvPr>
            <p:cNvPicPr>
              <a:picLocks noChangeAspect="1"/>
            </p:cNvPicPr>
            <p:nvPr/>
          </p:nvPicPr>
          <p:blipFill>
            <a:blip r:embed="rId3"/>
            <a:stretch>
              <a:fillRect/>
            </a:stretch>
          </p:blipFill>
          <p:spPr>
            <a:xfrm>
              <a:off x="5273645" y="2226567"/>
              <a:ext cx="4254785" cy="3140967"/>
            </a:xfrm>
            <a:prstGeom prst="rect">
              <a:avLst/>
            </a:prstGeom>
          </p:spPr>
        </p:pic>
        <p:sp>
          <p:nvSpPr>
            <p:cNvPr id="8" name="Rectangle 7">
              <a:extLst>
                <a:ext uri="{FF2B5EF4-FFF2-40B4-BE49-F238E27FC236}">
                  <a16:creationId xmlns:a16="http://schemas.microsoft.com/office/drawing/2014/main" id="{F9F7AF76-3470-E445-89FA-C0D9658D6C7D}"/>
                </a:ext>
              </a:extLst>
            </p:cNvPr>
            <p:cNvSpPr/>
            <p:nvPr/>
          </p:nvSpPr>
          <p:spPr>
            <a:xfrm>
              <a:off x="5362831" y="3797050"/>
              <a:ext cx="2026509" cy="478388"/>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pic>
        <p:nvPicPr>
          <p:cNvPr id="6" name="Picture 5">
            <a:extLst>
              <a:ext uri="{FF2B5EF4-FFF2-40B4-BE49-F238E27FC236}">
                <a16:creationId xmlns:a16="http://schemas.microsoft.com/office/drawing/2014/main" id="{65B34A66-3618-4547-A45C-25B1881CCF76}"/>
              </a:ext>
            </a:extLst>
          </p:cNvPr>
          <p:cNvPicPr>
            <a:picLocks noChangeAspect="1"/>
          </p:cNvPicPr>
          <p:nvPr/>
        </p:nvPicPr>
        <p:blipFill>
          <a:blip r:embed="rId4"/>
          <a:stretch>
            <a:fillRect/>
          </a:stretch>
        </p:blipFill>
        <p:spPr>
          <a:xfrm>
            <a:off x="784311" y="4197114"/>
            <a:ext cx="3355203" cy="1170420"/>
          </a:xfrm>
          <a:prstGeom prst="rect">
            <a:avLst/>
          </a:prstGeom>
        </p:spPr>
      </p:pic>
    </p:spTree>
    <p:extLst>
      <p:ext uri="{BB962C8B-B14F-4D97-AF65-F5344CB8AC3E}">
        <p14:creationId xmlns:p14="http://schemas.microsoft.com/office/powerpoint/2010/main" val="181030939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4754C-1B78-FB48-97CF-31FB8D9ACA87}"/>
              </a:ext>
            </a:extLst>
          </p:cNvPr>
          <p:cNvSpPr>
            <a:spLocks noGrp="1"/>
          </p:cNvSpPr>
          <p:nvPr>
            <p:ph type="body" sz="quarter" idx="10"/>
          </p:nvPr>
        </p:nvSpPr>
        <p:spPr/>
        <p:txBody>
          <a:bodyPr/>
          <a:lstStyle/>
          <a:p>
            <a:r>
              <a:rPr lang="en-US" altLang="ko-KR" dirty="0"/>
              <a:t>3.4. </a:t>
            </a:r>
            <a:r>
              <a:rPr lang="en-US" altLang="ko-KR" dirty="0" err="1"/>
              <a:t>Kết</a:t>
            </a:r>
            <a:r>
              <a:rPr lang="en-US" altLang="ko-KR" dirty="0"/>
              <a:t> </a:t>
            </a:r>
            <a:r>
              <a:rPr lang="en-US" altLang="ko-KR" dirty="0" err="1"/>
              <a:t>nối</a:t>
            </a:r>
            <a:r>
              <a:rPr lang="en-US" altLang="ko-KR" dirty="0"/>
              <a:t> Apache </a:t>
            </a:r>
            <a:r>
              <a:rPr lang="en-US" altLang="ko-KR" dirty="0" err="1"/>
              <a:t>NiFi</a:t>
            </a:r>
            <a:endParaRPr lang="en-KR" dirty="0"/>
          </a:p>
        </p:txBody>
      </p:sp>
      <p:sp>
        <p:nvSpPr>
          <p:cNvPr id="3" name="Text Placeholder 2">
            <a:extLst>
              <a:ext uri="{FF2B5EF4-FFF2-40B4-BE49-F238E27FC236}">
                <a16:creationId xmlns:a16="http://schemas.microsoft.com/office/drawing/2014/main" id="{9F28DCFF-FECB-584B-8076-09DE94335196}"/>
              </a:ext>
            </a:extLst>
          </p:cNvPr>
          <p:cNvSpPr>
            <a:spLocks noGrp="1"/>
          </p:cNvSpPr>
          <p:nvPr>
            <p:ph type="body" sz="quarter" idx="11"/>
          </p:nvPr>
        </p:nvSpPr>
        <p:spPr/>
        <p:txBody>
          <a:bodyPr/>
          <a:lstStyle/>
          <a:p>
            <a:r>
              <a:rPr lang="en-KR" dirty="0"/>
              <a:t>Configure Connection Settings Tab</a:t>
            </a:r>
            <a:r>
              <a:rPr lang="en-US" altLang="ko-KR" dirty="0"/>
              <a:t> (3/4)</a:t>
            </a:r>
            <a:endParaRPr lang="en-KR" dirty="0"/>
          </a:p>
        </p:txBody>
      </p:sp>
      <p:sp>
        <p:nvSpPr>
          <p:cNvPr id="4" name="Text Placeholder 3">
            <a:extLst>
              <a:ext uri="{FF2B5EF4-FFF2-40B4-BE49-F238E27FC236}">
                <a16:creationId xmlns:a16="http://schemas.microsoft.com/office/drawing/2014/main" id="{7EE95470-7773-644D-AB90-79D2629CA14F}"/>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p:txBody>
      </p:sp>
      <p:sp>
        <p:nvSpPr>
          <p:cNvPr id="5" name="Text Placeholder 4">
            <a:extLst>
              <a:ext uri="{FF2B5EF4-FFF2-40B4-BE49-F238E27FC236}">
                <a16:creationId xmlns:a16="http://schemas.microsoft.com/office/drawing/2014/main" id="{D256B3A6-5A33-1248-ABC3-5BEC4F175691}"/>
              </a:ext>
            </a:extLst>
          </p:cNvPr>
          <p:cNvSpPr>
            <a:spLocks noGrp="1"/>
          </p:cNvSpPr>
          <p:nvPr>
            <p:ph type="body" sz="quarter" idx="15"/>
          </p:nvPr>
        </p:nvSpPr>
        <p:spPr>
          <a:xfrm>
            <a:off x="535872" y="2226568"/>
            <a:ext cx="4096484" cy="914400"/>
          </a:xfrm>
        </p:spPr>
        <p:txBody>
          <a:bodyPr/>
          <a:lstStyle/>
          <a:p>
            <a:r>
              <a:rPr lang="vi-VN" dirty="0"/>
              <a:t>Tải có thể được cân bằng bởi các </a:t>
            </a:r>
            <a:r>
              <a:rPr lang="en-US" dirty="0"/>
              <a:t>node</a:t>
            </a:r>
            <a:r>
              <a:rPr lang="vi-VN" dirty="0"/>
              <a:t> trong cụm NiFi</a:t>
            </a:r>
            <a:endParaRPr lang="en-US" dirty="0"/>
          </a:p>
          <a:p>
            <a:pPr lvl="1"/>
            <a:r>
              <a:rPr lang="en-US" dirty="0"/>
              <a:t>Theo </a:t>
            </a:r>
            <a:r>
              <a:rPr lang="en-US" dirty="0" err="1"/>
              <a:t>mặc</a:t>
            </a:r>
            <a:r>
              <a:rPr lang="en-US" dirty="0"/>
              <a:t> </a:t>
            </a:r>
            <a:r>
              <a:rPr lang="en-US" dirty="0" err="1"/>
              <a:t>định</a:t>
            </a:r>
            <a:r>
              <a:rPr lang="en-US" dirty="0"/>
              <a:t>, </a:t>
            </a:r>
            <a:r>
              <a:rPr lang="en-US" dirty="0" err="1"/>
              <a:t>không</a:t>
            </a:r>
            <a:r>
              <a:rPr lang="en-US" dirty="0"/>
              <a:t> </a:t>
            </a:r>
            <a:r>
              <a:rPr lang="en-US" dirty="0" err="1"/>
              <a:t>cân</a:t>
            </a:r>
            <a:r>
              <a:rPr lang="en-US" dirty="0"/>
              <a:t> </a:t>
            </a:r>
            <a:r>
              <a:rPr lang="en-US" dirty="0" err="1"/>
              <a:t>bằng</a:t>
            </a:r>
            <a:r>
              <a:rPr lang="en-US" dirty="0"/>
              <a:t> </a:t>
            </a:r>
            <a:r>
              <a:rPr lang="en-US" dirty="0" err="1"/>
              <a:t>tải</a:t>
            </a:r>
            <a:endParaRPr lang="en-US" dirty="0"/>
          </a:p>
          <a:p>
            <a:pPr lvl="1"/>
            <a:r>
              <a:rPr lang="en-US" dirty="0" err="1"/>
              <a:t>Phân</a:t>
            </a:r>
            <a:r>
              <a:rPr lang="en-US" dirty="0"/>
              <a:t> </a:t>
            </a:r>
            <a:r>
              <a:rPr lang="en-US" dirty="0" err="1"/>
              <a:t>vùng</a:t>
            </a:r>
            <a:r>
              <a:rPr lang="en-US" dirty="0"/>
              <a:t> </a:t>
            </a:r>
            <a:r>
              <a:rPr lang="en-US" dirty="0" err="1"/>
              <a:t>theo</a:t>
            </a:r>
            <a:r>
              <a:rPr lang="en-US" dirty="0"/>
              <a:t> </a:t>
            </a:r>
            <a:r>
              <a:rPr lang="en-US" dirty="0" err="1"/>
              <a:t>một</a:t>
            </a:r>
            <a:r>
              <a:rPr lang="en-US" dirty="0"/>
              <a:t> </a:t>
            </a:r>
            <a:r>
              <a:rPr lang="en-US" dirty="0" err="1"/>
              <a:t>thuộc</a:t>
            </a:r>
            <a:r>
              <a:rPr lang="en-US" dirty="0"/>
              <a:t> </a:t>
            </a:r>
            <a:r>
              <a:rPr lang="en-US" dirty="0" err="1"/>
              <a:t>tính</a:t>
            </a:r>
            <a:r>
              <a:rPr lang="en-US" dirty="0"/>
              <a:t> </a:t>
            </a:r>
            <a:r>
              <a:rPr lang="en-US" dirty="0" err="1"/>
              <a:t>cụ</a:t>
            </a:r>
            <a:r>
              <a:rPr lang="en-US" dirty="0"/>
              <a:t> </a:t>
            </a:r>
            <a:r>
              <a:rPr lang="en-US" dirty="0" err="1"/>
              <a:t>thể</a:t>
            </a:r>
            <a:r>
              <a:rPr lang="en-US" dirty="0"/>
              <a:t> </a:t>
            </a:r>
            <a:r>
              <a:rPr lang="en-US" dirty="0" err="1"/>
              <a:t>và</a:t>
            </a:r>
            <a:r>
              <a:rPr lang="en-US" dirty="0"/>
              <a:t> </a:t>
            </a:r>
            <a:r>
              <a:rPr lang="en-US" dirty="0" err="1"/>
              <a:t>gửi</a:t>
            </a:r>
            <a:r>
              <a:rPr lang="en-US" dirty="0"/>
              <a:t> </a:t>
            </a:r>
            <a:r>
              <a:rPr lang="en-US" dirty="0" err="1"/>
              <a:t>tất</a:t>
            </a:r>
            <a:r>
              <a:rPr lang="en-US" dirty="0"/>
              <a:t> </a:t>
            </a:r>
            <a:r>
              <a:rPr lang="en-US" dirty="0" err="1"/>
              <a:t>cả</a:t>
            </a:r>
            <a:r>
              <a:rPr lang="en-US" dirty="0"/>
              <a:t> </a:t>
            </a:r>
            <a:r>
              <a:rPr lang="en-US" dirty="0" err="1"/>
              <a:t>FlowFiles</a:t>
            </a:r>
            <a:r>
              <a:rPr lang="en-US" dirty="0"/>
              <a:t> </a:t>
            </a:r>
            <a:r>
              <a:rPr lang="en-US" dirty="0" err="1"/>
              <a:t>có</a:t>
            </a:r>
            <a:r>
              <a:rPr lang="en-US" dirty="0"/>
              <a:t> </a:t>
            </a:r>
            <a:r>
              <a:rPr lang="en-US" dirty="0" err="1"/>
              <a:t>cùng</a:t>
            </a:r>
            <a:r>
              <a:rPr lang="en-US" dirty="0"/>
              <a:t> </a:t>
            </a:r>
            <a:r>
              <a:rPr lang="en-US" dirty="0" err="1"/>
              <a:t>thuộc</a:t>
            </a:r>
            <a:r>
              <a:rPr lang="en-US" dirty="0"/>
              <a:t> </a:t>
            </a:r>
            <a:r>
              <a:rPr lang="en-US" dirty="0" err="1"/>
              <a:t>tính</a:t>
            </a:r>
            <a:r>
              <a:rPr lang="en-US" dirty="0"/>
              <a:t> </a:t>
            </a:r>
            <a:r>
              <a:rPr lang="en-US" dirty="0" err="1"/>
              <a:t>đến</a:t>
            </a:r>
            <a:r>
              <a:rPr lang="en-US" dirty="0"/>
              <a:t> </a:t>
            </a:r>
            <a:r>
              <a:rPr lang="en-US" dirty="0" err="1"/>
              <a:t>một</a:t>
            </a:r>
            <a:r>
              <a:rPr lang="en-US" dirty="0"/>
              <a:t> node</a:t>
            </a:r>
          </a:p>
          <a:p>
            <a:pPr lvl="1"/>
            <a:r>
              <a:rPr lang="en-US" dirty="0" err="1"/>
              <a:t>Phân</a:t>
            </a:r>
            <a:r>
              <a:rPr lang="en-US" dirty="0"/>
              <a:t> </a:t>
            </a:r>
            <a:r>
              <a:rPr lang="en-US" dirty="0" err="1"/>
              <a:t>phối</a:t>
            </a:r>
            <a:r>
              <a:rPr lang="en-US" dirty="0"/>
              <a:t> </a:t>
            </a:r>
            <a:r>
              <a:rPr lang="en-US" dirty="0" err="1"/>
              <a:t>FlowFiles</a:t>
            </a:r>
            <a:r>
              <a:rPr lang="en-US" dirty="0"/>
              <a:t> </a:t>
            </a:r>
            <a:r>
              <a:rPr lang="en-US" dirty="0" err="1"/>
              <a:t>theo</a:t>
            </a:r>
            <a:r>
              <a:rPr lang="en-US" dirty="0"/>
              <a:t> </a:t>
            </a:r>
            <a:r>
              <a:rPr lang="en-US" dirty="0" err="1"/>
              <a:t>vòng</a:t>
            </a:r>
            <a:r>
              <a:rPr lang="en-US" dirty="0"/>
              <a:t> </a:t>
            </a:r>
            <a:r>
              <a:rPr lang="en-US" dirty="0" err="1"/>
              <a:t>tròn</a:t>
            </a:r>
            <a:endParaRPr lang="en-US" dirty="0"/>
          </a:p>
          <a:p>
            <a:pPr lvl="1"/>
            <a:r>
              <a:rPr lang="en-US" dirty="0" err="1"/>
              <a:t>Gửi</a:t>
            </a:r>
            <a:r>
              <a:rPr lang="en-US" dirty="0"/>
              <a:t> </a:t>
            </a:r>
            <a:r>
              <a:rPr lang="en-US" dirty="0" err="1"/>
              <a:t>tất</a:t>
            </a:r>
            <a:r>
              <a:rPr lang="en-US" dirty="0"/>
              <a:t> </a:t>
            </a:r>
            <a:r>
              <a:rPr lang="en-US" dirty="0" err="1"/>
              <a:t>cả</a:t>
            </a:r>
            <a:r>
              <a:rPr lang="en-US" dirty="0"/>
              <a:t> </a:t>
            </a:r>
            <a:r>
              <a:rPr lang="en-US" dirty="0" err="1"/>
              <a:t>FlowFiles</a:t>
            </a:r>
            <a:r>
              <a:rPr lang="en-US" dirty="0"/>
              <a:t> </a:t>
            </a:r>
            <a:r>
              <a:rPr lang="en-US" dirty="0" err="1"/>
              <a:t>đến</a:t>
            </a:r>
            <a:r>
              <a:rPr lang="en-US" dirty="0"/>
              <a:t> </a:t>
            </a:r>
            <a:r>
              <a:rPr lang="en-US" dirty="0" err="1"/>
              <a:t>một</a:t>
            </a:r>
            <a:r>
              <a:rPr lang="en-US" dirty="0"/>
              <a:t> node </a:t>
            </a:r>
            <a:r>
              <a:rPr lang="en-US" dirty="0" err="1"/>
              <a:t>duy</a:t>
            </a:r>
            <a:r>
              <a:rPr lang="en-US" dirty="0"/>
              <a:t> </a:t>
            </a:r>
            <a:r>
              <a:rPr lang="en-US" dirty="0" err="1"/>
              <a:t>nhất</a:t>
            </a:r>
            <a:endParaRPr lang="en-KR" dirty="0"/>
          </a:p>
          <a:p>
            <a:r>
              <a:rPr lang="en-US" dirty="0" err="1"/>
              <a:t>Nén</a:t>
            </a:r>
            <a:r>
              <a:rPr lang="en-US" dirty="0"/>
              <a:t> </a:t>
            </a:r>
            <a:r>
              <a:rPr lang="en-US" dirty="0" err="1"/>
              <a:t>dữ</a:t>
            </a:r>
            <a:r>
              <a:rPr lang="en-US" dirty="0"/>
              <a:t> </a:t>
            </a:r>
            <a:r>
              <a:rPr lang="en-US" dirty="0" err="1"/>
              <a:t>liệu</a:t>
            </a:r>
            <a:r>
              <a:rPr lang="en-US" dirty="0"/>
              <a:t> </a:t>
            </a:r>
            <a:r>
              <a:rPr lang="en-US" dirty="0" err="1"/>
              <a:t>để</a:t>
            </a:r>
            <a:r>
              <a:rPr lang="en-US" dirty="0"/>
              <a:t> </a:t>
            </a:r>
            <a:r>
              <a:rPr lang="en-US" dirty="0" err="1"/>
              <a:t>giảm</a:t>
            </a:r>
            <a:r>
              <a:rPr lang="en-US" dirty="0"/>
              <a:t> </a:t>
            </a:r>
            <a:r>
              <a:rPr lang="en-US" dirty="0" err="1"/>
              <a:t>thời</a:t>
            </a:r>
            <a:r>
              <a:rPr lang="en-US" dirty="0"/>
              <a:t> </a:t>
            </a:r>
            <a:r>
              <a:rPr lang="en-US" dirty="0" err="1"/>
              <a:t>gian</a:t>
            </a:r>
            <a:r>
              <a:rPr lang="en-US" dirty="0"/>
              <a:t> I/O</a:t>
            </a:r>
            <a:endParaRPr lang="en-KR" dirty="0"/>
          </a:p>
          <a:p>
            <a:endParaRPr lang="en-KR" dirty="0"/>
          </a:p>
        </p:txBody>
      </p:sp>
      <p:grpSp>
        <p:nvGrpSpPr>
          <p:cNvPr id="10" name="Group 9">
            <a:extLst>
              <a:ext uri="{FF2B5EF4-FFF2-40B4-BE49-F238E27FC236}">
                <a16:creationId xmlns:a16="http://schemas.microsoft.com/office/drawing/2014/main" id="{A7C28FBD-9C18-5B41-A43A-D455C8AB1911}"/>
              </a:ext>
            </a:extLst>
          </p:cNvPr>
          <p:cNvGrpSpPr/>
          <p:nvPr/>
        </p:nvGrpSpPr>
        <p:grpSpPr>
          <a:xfrm>
            <a:off x="5115343" y="2226568"/>
            <a:ext cx="4254785" cy="3140967"/>
            <a:chOff x="5273645" y="2243555"/>
            <a:chExt cx="4254785" cy="3140967"/>
          </a:xfrm>
        </p:grpSpPr>
        <p:pic>
          <p:nvPicPr>
            <p:cNvPr id="8" name="Picture 7">
              <a:extLst>
                <a:ext uri="{FF2B5EF4-FFF2-40B4-BE49-F238E27FC236}">
                  <a16:creationId xmlns:a16="http://schemas.microsoft.com/office/drawing/2014/main" id="{F504C1A8-01D7-774B-BA75-45E81866B942}"/>
                </a:ext>
              </a:extLst>
            </p:cNvPr>
            <p:cNvPicPr>
              <a:picLocks noChangeAspect="1"/>
            </p:cNvPicPr>
            <p:nvPr/>
          </p:nvPicPr>
          <p:blipFill>
            <a:blip r:embed="rId3"/>
            <a:stretch>
              <a:fillRect/>
            </a:stretch>
          </p:blipFill>
          <p:spPr>
            <a:xfrm>
              <a:off x="5273645" y="2243555"/>
              <a:ext cx="4254785" cy="3140967"/>
            </a:xfrm>
            <a:prstGeom prst="rect">
              <a:avLst/>
            </a:prstGeom>
          </p:spPr>
        </p:pic>
        <p:sp>
          <p:nvSpPr>
            <p:cNvPr id="9" name="Rectangle 8">
              <a:extLst>
                <a:ext uri="{FF2B5EF4-FFF2-40B4-BE49-F238E27FC236}">
                  <a16:creationId xmlns:a16="http://schemas.microsoft.com/office/drawing/2014/main" id="{8520106D-2C51-A84D-B2F4-42243DB34B80}"/>
                </a:ext>
              </a:extLst>
            </p:cNvPr>
            <p:cNvSpPr/>
            <p:nvPr/>
          </p:nvSpPr>
          <p:spPr>
            <a:xfrm>
              <a:off x="5273645" y="4245708"/>
              <a:ext cx="2152766" cy="113881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pic>
        <p:nvPicPr>
          <p:cNvPr id="6" name="Picture 5">
            <a:extLst>
              <a:ext uri="{FF2B5EF4-FFF2-40B4-BE49-F238E27FC236}">
                <a16:creationId xmlns:a16="http://schemas.microsoft.com/office/drawing/2014/main" id="{75A35AE1-183D-DC42-8590-0914396F4922}"/>
              </a:ext>
            </a:extLst>
          </p:cNvPr>
          <p:cNvPicPr>
            <a:picLocks noChangeAspect="1"/>
          </p:cNvPicPr>
          <p:nvPr/>
        </p:nvPicPr>
        <p:blipFill>
          <a:blip r:embed="rId4"/>
          <a:stretch>
            <a:fillRect/>
          </a:stretch>
        </p:blipFill>
        <p:spPr>
          <a:xfrm>
            <a:off x="1122784" y="4434138"/>
            <a:ext cx="3036062" cy="1801619"/>
          </a:xfrm>
          <a:prstGeom prst="rect">
            <a:avLst/>
          </a:prstGeom>
        </p:spPr>
      </p:pic>
    </p:spTree>
    <p:extLst>
      <p:ext uri="{BB962C8B-B14F-4D97-AF65-F5344CB8AC3E}">
        <p14:creationId xmlns:p14="http://schemas.microsoft.com/office/powerpoint/2010/main" val="396276617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4754C-1B78-FB48-97CF-31FB8D9ACA87}"/>
              </a:ext>
            </a:extLst>
          </p:cNvPr>
          <p:cNvSpPr>
            <a:spLocks noGrp="1"/>
          </p:cNvSpPr>
          <p:nvPr>
            <p:ph type="body" sz="quarter" idx="10"/>
          </p:nvPr>
        </p:nvSpPr>
        <p:spPr/>
        <p:txBody>
          <a:bodyPr/>
          <a:lstStyle/>
          <a:p>
            <a:r>
              <a:rPr lang="en-US" altLang="ko-KR" dirty="0"/>
              <a:t>3.4. </a:t>
            </a:r>
            <a:r>
              <a:rPr lang="en-US" altLang="ko-KR" dirty="0" err="1"/>
              <a:t>Kết</a:t>
            </a:r>
            <a:r>
              <a:rPr lang="en-US" altLang="ko-KR" dirty="0"/>
              <a:t> </a:t>
            </a:r>
            <a:r>
              <a:rPr lang="en-US" altLang="ko-KR" dirty="0" err="1"/>
              <a:t>nối</a:t>
            </a:r>
            <a:r>
              <a:rPr lang="en-US" altLang="ko-KR" dirty="0"/>
              <a:t> Apache </a:t>
            </a:r>
            <a:r>
              <a:rPr lang="en-US" altLang="ko-KR" dirty="0" err="1"/>
              <a:t>NiFi</a:t>
            </a:r>
            <a:endParaRPr lang="en-KR" dirty="0"/>
          </a:p>
        </p:txBody>
      </p:sp>
      <p:sp>
        <p:nvSpPr>
          <p:cNvPr id="3" name="Text Placeholder 2">
            <a:extLst>
              <a:ext uri="{FF2B5EF4-FFF2-40B4-BE49-F238E27FC236}">
                <a16:creationId xmlns:a16="http://schemas.microsoft.com/office/drawing/2014/main" id="{9F28DCFF-FECB-584B-8076-09DE94335196}"/>
              </a:ext>
            </a:extLst>
          </p:cNvPr>
          <p:cNvSpPr>
            <a:spLocks noGrp="1"/>
          </p:cNvSpPr>
          <p:nvPr>
            <p:ph type="body" sz="quarter" idx="11"/>
          </p:nvPr>
        </p:nvSpPr>
        <p:spPr/>
        <p:txBody>
          <a:bodyPr/>
          <a:lstStyle/>
          <a:p>
            <a:r>
              <a:rPr lang="en-KR" dirty="0"/>
              <a:t>Configure Connection Settings Tab</a:t>
            </a:r>
            <a:r>
              <a:rPr lang="en-US" altLang="ko-KR" dirty="0"/>
              <a:t> (4/4)</a:t>
            </a:r>
            <a:endParaRPr lang="en-KR" dirty="0"/>
          </a:p>
        </p:txBody>
      </p:sp>
      <p:sp>
        <p:nvSpPr>
          <p:cNvPr id="4" name="Text Placeholder 3">
            <a:extLst>
              <a:ext uri="{FF2B5EF4-FFF2-40B4-BE49-F238E27FC236}">
                <a16:creationId xmlns:a16="http://schemas.microsoft.com/office/drawing/2014/main" id="{7EE95470-7773-644D-AB90-79D2629CA14F}"/>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p:txBody>
      </p:sp>
      <p:sp>
        <p:nvSpPr>
          <p:cNvPr id="5" name="Text Placeholder 4">
            <a:extLst>
              <a:ext uri="{FF2B5EF4-FFF2-40B4-BE49-F238E27FC236}">
                <a16:creationId xmlns:a16="http://schemas.microsoft.com/office/drawing/2014/main" id="{D256B3A6-5A33-1248-ABC3-5BEC4F175691}"/>
              </a:ext>
            </a:extLst>
          </p:cNvPr>
          <p:cNvSpPr>
            <a:spLocks noGrp="1"/>
          </p:cNvSpPr>
          <p:nvPr>
            <p:ph type="body" sz="quarter" idx="15"/>
          </p:nvPr>
        </p:nvSpPr>
        <p:spPr>
          <a:xfrm>
            <a:off x="535872" y="2226568"/>
            <a:ext cx="4254785" cy="914400"/>
          </a:xfrm>
        </p:spPr>
        <p:txBody>
          <a:bodyPr/>
          <a:lstStyle/>
          <a:p>
            <a:r>
              <a:rPr lang="vi-VN" dirty="0"/>
              <a:t>Trình ưu tiên cho phép cấu hình FlowFiles nào sẽ được xử lý trước</a:t>
            </a:r>
          </a:p>
          <a:p>
            <a:r>
              <a:rPr lang="vi-VN" dirty="0"/>
              <a:t>Nhấp và kéo các thứ tự ưu tiên vào hộp đã chọn</a:t>
            </a:r>
          </a:p>
          <a:p>
            <a:r>
              <a:rPr lang="vi-VN" dirty="0"/>
              <a:t>Có thể chọn nhiều hơn một mức độ ưu tiên và mức độ ưu tiên được áp dụng từ trên xuống</a:t>
            </a:r>
            <a:endParaRPr lang="en-KR" dirty="0"/>
          </a:p>
          <a:p>
            <a:endParaRPr lang="en-KR" dirty="0"/>
          </a:p>
        </p:txBody>
      </p:sp>
      <p:grpSp>
        <p:nvGrpSpPr>
          <p:cNvPr id="9" name="Group 8">
            <a:extLst>
              <a:ext uri="{FF2B5EF4-FFF2-40B4-BE49-F238E27FC236}">
                <a16:creationId xmlns:a16="http://schemas.microsoft.com/office/drawing/2014/main" id="{D8717758-047E-7047-9706-AC3EC9717C96}"/>
              </a:ext>
            </a:extLst>
          </p:cNvPr>
          <p:cNvGrpSpPr/>
          <p:nvPr/>
        </p:nvGrpSpPr>
        <p:grpSpPr>
          <a:xfrm>
            <a:off x="5115345" y="2233613"/>
            <a:ext cx="4254785" cy="3140967"/>
            <a:chOff x="5273645" y="2226567"/>
            <a:chExt cx="4254785" cy="3140967"/>
          </a:xfrm>
        </p:grpSpPr>
        <p:pic>
          <p:nvPicPr>
            <p:cNvPr id="7" name="Picture 6">
              <a:extLst>
                <a:ext uri="{FF2B5EF4-FFF2-40B4-BE49-F238E27FC236}">
                  <a16:creationId xmlns:a16="http://schemas.microsoft.com/office/drawing/2014/main" id="{16B35ABE-3011-6043-80AF-605AA17B4B58}"/>
                </a:ext>
              </a:extLst>
            </p:cNvPr>
            <p:cNvPicPr>
              <a:picLocks noChangeAspect="1"/>
            </p:cNvPicPr>
            <p:nvPr/>
          </p:nvPicPr>
          <p:blipFill>
            <a:blip r:embed="rId3"/>
            <a:stretch>
              <a:fillRect/>
            </a:stretch>
          </p:blipFill>
          <p:spPr>
            <a:xfrm>
              <a:off x="5273645" y="2226567"/>
              <a:ext cx="4254785" cy="3140967"/>
            </a:xfrm>
            <a:prstGeom prst="rect">
              <a:avLst/>
            </a:prstGeom>
          </p:spPr>
        </p:pic>
        <p:sp>
          <p:nvSpPr>
            <p:cNvPr id="8" name="Rectangle 7">
              <a:extLst>
                <a:ext uri="{FF2B5EF4-FFF2-40B4-BE49-F238E27FC236}">
                  <a16:creationId xmlns:a16="http://schemas.microsoft.com/office/drawing/2014/main" id="{07225F17-8CDE-2B46-AEBB-FCB8DD483AB6}"/>
                </a:ext>
              </a:extLst>
            </p:cNvPr>
            <p:cNvSpPr/>
            <p:nvPr/>
          </p:nvSpPr>
          <p:spPr>
            <a:xfrm>
              <a:off x="7401036" y="2834668"/>
              <a:ext cx="2055351" cy="104535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pic>
        <p:nvPicPr>
          <p:cNvPr id="6" name="Picture 5">
            <a:extLst>
              <a:ext uri="{FF2B5EF4-FFF2-40B4-BE49-F238E27FC236}">
                <a16:creationId xmlns:a16="http://schemas.microsoft.com/office/drawing/2014/main" id="{5C26E23D-700E-F24B-B8D6-F114A78B5D05}"/>
              </a:ext>
            </a:extLst>
          </p:cNvPr>
          <p:cNvPicPr>
            <a:picLocks noChangeAspect="1"/>
          </p:cNvPicPr>
          <p:nvPr/>
        </p:nvPicPr>
        <p:blipFill>
          <a:blip r:embed="rId4"/>
          <a:stretch>
            <a:fillRect/>
          </a:stretch>
        </p:blipFill>
        <p:spPr>
          <a:xfrm>
            <a:off x="910336" y="3880022"/>
            <a:ext cx="3511483" cy="2112678"/>
          </a:xfrm>
          <a:prstGeom prst="rect">
            <a:avLst/>
          </a:prstGeom>
        </p:spPr>
      </p:pic>
    </p:spTree>
    <p:extLst>
      <p:ext uri="{BB962C8B-B14F-4D97-AF65-F5344CB8AC3E}">
        <p14:creationId xmlns:p14="http://schemas.microsoft.com/office/powerpoint/2010/main" val="1647583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A19D9F48-C78A-4B49-AF70-74D2B27F41E1}"/>
              </a:ext>
            </a:extLst>
          </p:cNvPr>
          <p:cNvSpPr>
            <a:spLocks noGrp="1"/>
          </p:cNvSpPr>
          <p:nvPr>
            <p:ph type="body" sz="quarter" idx="10"/>
          </p:nvPr>
        </p:nvSpPr>
        <p:spPr/>
        <p:txBody>
          <a:bodyPr/>
          <a:lstStyle/>
          <a:p>
            <a:r>
              <a:rPr lang="en-US" altLang="ko-KR" dirty="0" err="1"/>
              <a:t>Bài</a:t>
            </a:r>
            <a:r>
              <a:rPr lang="en-US" altLang="ko-KR" dirty="0"/>
              <a:t> </a:t>
            </a:r>
            <a:r>
              <a:rPr lang="en-US" altLang="ko-KR" dirty="0" err="1"/>
              <a:t>tập</a:t>
            </a:r>
            <a:endParaRPr lang="en-US" altLang="ko-KR" dirty="0"/>
          </a:p>
        </p:txBody>
      </p:sp>
      <p:sp>
        <p:nvSpPr>
          <p:cNvPr id="3" name="텍스트 개체 틀 2">
            <a:extLst>
              <a:ext uri="{FF2B5EF4-FFF2-40B4-BE49-F238E27FC236}">
                <a16:creationId xmlns:a16="http://schemas.microsoft.com/office/drawing/2014/main" id="{FB6470E7-3124-4617-A16A-01DCCD863659}"/>
              </a:ext>
            </a:extLst>
          </p:cNvPr>
          <p:cNvSpPr>
            <a:spLocks noGrp="1"/>
          </p:cNvSpPr>
          <p:nvPr>
            <p:ph type="body" sz="quarter" idx="11"/>
          </p:nvPr>
        </p:nvSpPr>
        <p:spPr/>
        <p:txBody>
          <a:bodyPr anchor="t"/>
          <a:lstStyle/>
          <a:p>
            <a:r>
              <a:rPr lang="en-US" altLang="ko-KR" sz="2800" dirty="0"/>
              <a:t>[Lab4]</a:t>
            </a:r>
          </a:p>
          <a:p>
            <a:r>
              <a:rPr lang="en-US" altLang="ko-KR" sz="2800" dirty="0" err="1"/>
              <a:t>Tạo</a:t>
            </a:r>
            <a:r>
              <a:rPr lang="en-US" altLang="ko-KR" sz="2800" dirty="0"/>
              <a:t> </a:t>
            </a:r>
            <a:r>
              <a:rPr lang="en-US" altLang="ko-KR" sz="2800" dirty="0" err="1"/>
              <a:t>kết</a:t>
            </a:r>
            <a:r>
              <a:rPr lang="en-US" altLang="ko-KR" sz="2800" dirty="0"/>
              <a:t> </a:t>
            </a:r>
            <a:r>
              <a:rPr lang="en-US" altLang="ko-KR" sz="2800" dirty="0" err="1"/>
              <a:t>nối</a:t>
            </a:r>
            <a:endParaRPr lang="en-US" altLang="ko-KR" sz="2800" dirty="0"/>
          </a:p>
        </p:txBody>
      </p:sp>
      <p:sp>
        <p:nvSpPr>
          <p:cNvPr id="4" name="텍스트 개체 틀 3">
            <a:extLst>
              <a:ext uri="{FF2B5EF4-FFF2-40B4-BE49-F238E27FC236}">
                <a16:creationId xmlns:a16="http://schemas.microsoft.com/office/drawing/2014/main" id="{5309814F-9C9C-4CCC-AAF9-CE3CDC261612}"/>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a:p>
            <a:endParaRPr lang="ko-KR" altLang="en-US" dirty="0"/>
          </a:p>
        </p:txBody>
      </p:sp>
      <p:grpSp>
        <p:nvGrpSpPr>
          <p:cNvPr id="57" name="그룹 56">
            <a:extLst>
              <a:ext uri="{FF2B5EF4-FFF2-40B4-BE49-F238E27FC236}">
                <a16:creationId xmlns:a16="http://schemas.microsoft.com/office/drawing/2014/main" id="{85C96CDF-4FE4-45A1-9BF9-4636F76402FC}"/>
              </a:ext>
            </a:extLst>
          </p:cNvPr>
          <p:cNvGrpSpPr/>
          <p:nvPr/>
        </p:nvGrpSpPr>
        <p:grpSpPr>
          <a:xfrm>
            <a:off x="6143947" y="2590532"/>
            <a:ext cx="3126809" cy="3575932"/>
            <a:chOff x="4401919" y="2167994"/>
            <a:chExt cx="3437990" cy="3962229"/>
          </a:xfrm>
        </p:grpSpPr>
        <p:grpSp>
          <p:nvGrpSpPr>
            <p:cNvPr id="58" name="그룹 57">
              <a:extLst>
                <a:ext uri="{FF2B5EF4-FFF2-40B4-BE49-F238E27FC236}">
                  <a16:creationId xmlns:a16="http://schemas.microsoft.com/office/drawing/2014/main" id="{AD557B6A-5B06-4D08-866E-7D1076E79B35}"/>
                </a:ext>
              </a:extLst>
            </p:cNvPr>
            <p:cNvGrpSpPr/>
            <p:nvPr/>
          </p:nvGrpSpPr>
          <p:grpSpPr>
            <a:xfrm>
              <a:off x="4401919" y="2167994"/>
              <a:ext cx="3437990" cy="3962229"/>
              <a:chOff x="4401919" y="2167994"/>
              <a:chExt cx="3437990" cy="3962229"/>
            </a:xfrm>
          </p:grpSpPr>
          <p:grpSp>
            <p:nvGrpSpPr>
              <p:cNvPr id="110" name="그룹 109">
                <a:extLst>
                  <a:ext uri="{FF2B5EF4-FFF2-40B4-BE49-F238E27FC236}">
                    <a16:creationId xmlns:a16="http://schemas.microsoft.com/office/drawing/2014/main" id="{0B397D68-DE49-4B8E-BA86-56F0EBEA68F5}"/>
                  </a:ext>
                </a:extLst>
              </p:cNvPr>
              <p:cNvGrpSpPr/>
              <p:nvPr/>
            </p:nvGrpSpPr>
            <p:grpSpPr>
              <a:xfrm>
                <a:off x="4641130" y="2383352"/>
                <a:ext cx="2969068" cy="3746871"/>
                <a:chOff x="4641130" y="2383352"/>
                <a:chExt cx="2969068" cy="3746871"/>
              </a:xfrm>
            </p:grpSpPr>
            <p:sp>
              <p:nvSpPr>
                <p:cNvPr id="156" name="타원 155">
                  <a:extLst>
                    <a:ext uri="{FF2B5EF4-FFF2-40B4-BE49-F238E27FC236}">
                      <a16:creationId xmlns:a16="http://schemas.microsoft.com/office/drawing/2014/main" id="{C351257D-5534-48EC-805F-AB9036F30910}"/>
                    </a:ext>
                  </a:extLst>
                </p:cNvPr>
                <p:cNvSpPr/>
                <p:nvPr/>
              </p:nvSpPr>
              <p:spPr>
                <a:xfrm>
                  <a:off x="4641130" y="2383352"/>
                  <a:ext cx="2969068" cy="2969068"/>
                </a:xfrm>
                <a:prstGeom prst="ellipse">
                  <a:avLst/>
                </a:prstGeom>
                <a:solidFill>
                  <a:srgbClr val="CA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57" name="그림 156">
                  <a:extLst>
                    <a:ext uri="{FF2B5EF4-FFF2-40B4-BE49-F238E27FC236}">
                      <a16:creationId xmlns:a16="http://schemas.microsoft.com/office/drawing/2014/main" id="{55121323-C9E5-40D3-B4BF-BF440AB065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5925" y="4518337"/>
                  <a:ext cx="1219478" cy="1611886"/>
                </a:xfrm>
                <a:prstGeom prst="rect">
                  <a:avLst/>
                </a:prstGeom>
              </p:spPr>
            </p:pic>
          </p:grpSp>
          <p:grpSp>
            <p:nvGrpSpPr>
              <p:cNvPr id="111" name="그룹 110">
                <a:extLst>
                  <a:ext uri="{FF2B5EF4-FFF2-40B4-BE49-F238E27FC236}">
                    <a16:creationId xmlns:a16="http://schemas.microsoft.com/office/drawing/2014/main" id="{EB212314-D47A-47DB-872E-4CA11DC7A1A3}"/>
                  </a:ext>
                </a:extLst>
              </p:cNvPr>
              <p:cNvGrpSpPr/>
              <p:nvPr/>
            </p:nvGrpSpPr>
            <p:grpSpPr>
              <a:xfrm>
                <a:off x="4420634" y="3215388"/>
                <a:ext cx="478421" cy="478421"/>
                <a:chOff x="4119360" y="4255504"/>
                <a:chExt cx="478421" cy="478421"/>
              </a:xfrm>
            </p:grpSpPr>
            <p:sp>
              <p:nvSpPr>
                <p:cNvPr id="154" name="타원 153">
                  <a:extLst>
                    <a:ext uri="{FF2B5EF4-FFF2-40B4-BE49-F238E27FC236}">
                      <a16:creationId xmlns:a16="http://schemas.microsoft.com/office/drawing/2014/main" id="{AA6BC30A-7848-4E67-A7C5-6886E1046B92}"/>
                    </a:ext>
                  </a:extLst>
                </p:cNvPr>
                <p:cNvSpPr/>
                <p:nvPr/>
              </p:nvSpPr>
              <p:spPr>
                <a:xfrm>
                  <a:off x="4119360" y="425550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55" name="그림 154">
                  <a:extLst>
                    <a:ext uri="{FF2B5EF4-FFF2-40B4-BE49-F238E27FC236}">
                      <a16:creationId xmlns:a16="http://schemas.microsoft.com/office/drawing/2014/main" id="{48513DC2-FCD2-4669-9393-7028AAB397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1438" y="4393182"/>
                  <a:ext cx="314264" cy="203063"/>
                </a:xfrm>
                <a:prstGeom prst="rect">
                  <a:avLst/>
                </a:prstGeom>
              </p:spPr>
            </p:pic>
          </p:grpSp>
          <p:grpSp>
            <p:nvGrpSpPr>
              <p:cNvPr id="112" name="그룹 111">
                <a:extLst>
                  <a:ext uri="{FF2B5EF4-FFF2-40B4-BE49-F238E27FC236}">
                    <a16:creationId xmlns:a16="http://schemas.microsoft.com/office/drawing/2014/main" id="{C6379C6F-9999-4D8B-BE7A-BE6276A1613D}"/>
                  </a:ext>
                </a:extLst>
              </p:cNvPr>
              <p:cNvGrpSpPr/>
              <p:nvPr/>
            </p:nvGrpSpPr>
            <p:grpSpPr>
              <a:xfrm>
                <a:off x="4401919" y="3767007"/>
                <a:ext cx="478421" cy="478421"/>
                <a:chOff x="4466311" y="3598005"/>
                <a:chExt cx="478421" cy="478421"/>
              </a:xfrm>
            </p:grpSpPr>
            <p:sp>
              <p:nvSpPr>
                <p:cNvPr id="150" name="타원 149">
                  <a:extLst>
                    <a:ext uri="{FF2B5EF4-FFF2-40B4-BE49-F238E27FC236}">
                      <a16:creationId xmlns:a16="http://schemas.microsoft.com/office/drawing/2014/main" id="{870E4D77-72E1-4C4B-872C-9B8FCDCAE12B}"/>
                    </a:ext>
                  </a:extLst>
                </p:cNvPr>
                <p:cNvSpPr/>
                <p:nvPr/>
              </p:nvSpPr>
              <p:spPr>
                <a:xfrm>
                  <a:off x="4466311" y="3598005"/>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51" name="그룹 150">
                  <a:extLst>
                    <a:ext uri="{FF2B5EF4-FFF2-40B4-BE49-F238E27FC236}">
                      <a16:creationId xmlns:a16="http://schemas.microsoft.com/office/drawing/2014/main" id="{2BD19D85-0D37-4190-889E-639ABB0F76E7}"/>
                    </a:ext>
                  </a:extLst>
                </p:cNvPr>
                <p:cNvGrpSpPr/>
                <p:nvPr/>
              </p:nvGrpSpPr>
              <p:grpSpPr>
                <a:xfrm>
                  <a:off x="4556408" y="3722669"/>
                  <a:ext cx="311620" cy="219568"/>
                  <a:chOff x="4550446" y="3712368"/>
                  <a:chExt cx="311620" cy="219568"/>
                </a:xfrm>
              </p:grpSpPr>
              <p:pic>
                <p:nvPicPr>
                  <p:cNvPr id="152" name="그림 151">
                    <a:extLst>
                      <a:ext uri="{FF2B5EF4-FFF2-40B4-BE49-F238E27FC236}">
                        <a16:creationId xmlns:a16="http://schemas.microsoft.com/office/drawing/2014/main" id="{3856C600-2087-4E71-B3B7-3F250F58CC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50446" y="3712369"/>
                    <a:ext cx="190176" cy="219567"/>
                  </a:xfrm>
                  <a:prstGeom prst="rect">
                    <a:avLst/>
                  </a:prstGeom>
                </p:spPr>
              </p:pic>
              <p:pic>
                <p:nvPicPr>
                  <p:cNvPr id="153" name="그림 152">
                    <a:extLst>
                      <a:ext uri="{FF2B5EF4-FFF2-40B4-BE49-F238E27FC236}">
                        <a16:creationId xmlns:a16="http://schemas.microsoft.com/office/drawing/2014/main" id="{71DDF766-8E7D-4D39-933C-EBABE44A82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1890" y="3712368"/>
                    <a:ext cx="190176" cy="219567"/>
                  </a:xfrm>
                  <a:prstGeom prst="rect">
                    <a:avLst/>
                  </a:prstGeom>
                </p:spPr>
              </p:pic>
            </p:grpSp>
          </p:grpSp>
          <p:grpSp>
            <p:nvGrpSpPr>
              <p:cNvPr id="113" name="그룹 112">
                <a:extLst>
                  <a:ext uri="{FF2B5EF4-FFF2-40B4-BE49-F238E27FC236}">
                    <a16:creationId xmlns:a16="http://schemas.microsoft.com/office/drawing/2014/main" id="{05A80DD2-80FC-4E43-B73D-D6C11FCA7404}"/>
                  </a:ext>
                </a:extLst>
              </p:cNvPr>
              <p:cNvGrpSpPr/>
              <p:nvPr/>
            </p:nvGrpSpPr>
            <p:grpSpPr>
              <a:xfrm>
                <a:off x="4656757" y="2730802"/>
                <a:ext cx="478421" cy="478421"/>
                <a:chOff x="5779974" y="3346111"/>
                <a:chExt cx="478421" cy="478421"/>
              </a:xfrm>
            </p:grpSpPr>
            <p:sp>
              <p:nvSpPr>
                <p:cNvPr id="148" name="타원 147">
                  <a:extLst>
                    <a:ext uri="{FF2B5EF4-FFF2-40B4-BE49-F238E27FC236}">
                      <a16:creationId xmlns:a16="http://schemas.microsoft.com/office/drawing/2014/main" id="{BD7B2784-1AA9-492A-80C9-FC89AD5F8E7A}"/>
                    </a:ext>
                  </a:extLst>
                </p:cNvPr>
                <p:cNvSpPr/>
                <p:nvPr/>
              </p:nvSpPr>
              <p:spPr>
                <a:xfrm>
                  <a:off x="5779974" y="334611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49" name="그림 148">
                  <a:extLst>
                    <a:ext uri="{FF2B5EF4-FFF2-40B4-BE49-F238E27FC236}">
                      <a16:creationId xmlns:a16="http://schemas.microsoft.com/office/drawing/2014/main" id="{E35979B0-B254-4A32-8CC7-BC2A647A6CB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1995" y="3479362"/>
                  <a:ext cx="294284" cy="211885"/>
                </a:xfrm>
                <a:prstGeom prst="rect">
                  <a:avLst/>
                </a:prstGeom>
              </p:spPr>
            </p:pic>
          </p:grpSp>
          <p:grpSp>
            <p:nvGrpSpPr>
              <p:cNvPr id="114" name="그룹 113">
                <a:extLst>
                  <a:ext uri="{FF2B5EF4-FFF2-40B4-BE49-F238E27FC236}">
                    <a16:creationId xmlns:a16="http://schemas.microsoft.com/office/drawing/2014/main" id="{5BAD5677-8269-4227-9FF8-D948CF9391C2}"/>
                  </a:ext>
                </a:extLst>
              </p:cNvPr>
              <p:cNvGrpSpPr/>
              <p:nvPr/>
            </p:nvGrpSpPr>
            <p:grpSpPr>
              <a:xfrm>
                <a:off x="7040382" y="2725220"/>
                <a:ext cx="478421" cy="478421"/>
                <a:chOff x="6653952" y="3105086"/>
                <a:chExt cx="478421" cy="478421"/>
              </a:xfrm>
            </p:grpSpPr>
            <p:sp>
              <p:nvSpPr>
                <p:cNvPr id="146" name="타원 145">
                  <a:extLst>
                    <a:ext uri="{FF2B5EF4-FFF2-40B4-BE49-F238E27FC236}">
                      <a16:creationId xmlns:a16="http://schemas.microsoft.com/office/drawing/2014/main" id="{7269E2C5-4382-4C95-ADA8-87A2813A917B}"/>
                    </a:ext>
                  </a:extLst>
                </p:cNvPr>
                <p:cNvSpPr/>
                <p:nvPr/>
              </p:nvSpPr>
              <p:spPr>
                <a:xfrm>
                  <a:off x="6653952" y="3105086"/>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47" name="그림 146">
                  <a:extLst>
                    <a:ext uri="{FF2B5EF4-FFF2-40B4-BE49-F238E27FC236}">
                      <a16:creationId xmlns:a16="http://schemas.microsoft.com/office/drawing/2014/main" id="{332C7DD5-23F8-4CE8-9D12-3E4198FE926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39427" y="3199418"/>
                  <a:ext cx="316993" cy="283465"/>
                </a:xfrm>
                <a:prstGeom prst="rect">
                  <a:avLst/>
                </a:prstGeom>
              </p:spPr>
            </p:pic>
          </p:grpSp>
          <p:grpSp>
            <p:nvGrpSpPr>
              <p:cNvPr id="115" name="그룹 114">
                <a:extLst>
                  <a:ext uri="{FF2B5EF4-FFF2-40B4-BE49-F238E27FC236}">
                    <a16:creationId xmlns:a16="http://schemas.microsoft.com/office/drawing/2014/main" id="{A1C3F575-03F3-4073-8298-C5348E657D84}"/>
                  </a:ext>
                </a:extLst>
              </p:cNvPr>
              <p:cNvGrpSpPr/>
              <p:nvPr/>
            </p:nvGrpSpPr>
            <p:grpSpPr>
              <a:xfrm>
                <a:off x="7214808" y="4305262"/>
                <a:ext cx="478421" cy="478421"/>
                <a:chOff x="6939282" y="3583507"/>
                <a:chExt cx="478421" cy="478421"/>
              </a:xfrm>
            </p:grpSpPr>
            <p:sp>
              <p:nvSpPr>
                <p:cNvPr id="144" name="타원 143">
                  <a:extLst>
                    <a:ext uri="{FF2B5EF4-FFF2-40B4-BE49-F238E27FC236}">
                      <a16:creationId xmlns:a16="http://schemas.microsoft.com/office/drawing/2014/main" id="{F84C500B-9812-4B1E-B84F-D475222436D8}"/>
                    </a:ext>
                  </a:extLst>
                </p:cNvPr>
                <p:cNvSpPr/>
                <p:nvPr/>
              </p:nvSpPr>
              <p:spPr>
                <a:xfrm>
                  <a:off x="6939282" y="3583507"/>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45" name="그림 144">
                  <a:extLst>
                    <a:ext uri="{FF2B5EF4-FFF2-40B4-BE49-F238E27FC236}">
                      <a16:creationId xmlns:a16="http://schemas.microsoft.com/office/drawing/2014/main" id="{4BA37B95-75A6-41D7-9360-2C87091E283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72937" y="3686551"/>
                  <a:ext cx="211109" cy="289297"/>
                </a:xfrm>
                <a:prstGeom prst="rect">
                  <a:avLst/>
                </a:prstGeom>
              </p:spPr>
            </p:pic>
          </p:grpSp>
          <p:grpSp>
            <p:nvGrpSpPr>
              <p:cNvPr id="116" name="그룹 115">
                <a:extLst>
                  <a:ext uri="{FF2B5EF4-FFF2-40B4-BE49-F238E27FC236}">
                    <a16:creationId xmlns:a16="http://schemas.microsoft.com/office/drawing/2014/main" id="{1099FC21-BDF7-404B-90D5-EE55125F4D02}"/>
                  </a:ext>
                </a:extLst>
              </p:cNvPr>
              <p:cNvGrpSpPr/>
              <p:nvPr/>
            </p:nvGrpSpPr>
            <p:grpSpPr>
              <a:xfrm>
                <a:off x="5052593" y="2375387"/>
                <a:ext cx="478421" cy="478421"/>
                <a:chOff x="4903300" y="2692339"/>
                <a:chExt cx="478421" cy="478421"/>
              </a:xfrm>
            </p:grpSpPr>
            <p:sp>
              <p:nvSpPr>
                <p:cNvPr id="142" name="타원 141">
                  <a:extLst>
                    <a:ext uri="{FF2B5EF4-FFF2-40B4-BE49-F238E27FC236}">
                      <a16:creationId xmlns:a16="http://schemas.microsoft.com/office/drawing/2014/main" id="{E9BB2D4A-7BED-4B71-AF49-A838F57FB7C9}"/>
                    </a:ext>
                  </a:extLst>
                </p:cNvPr>
                <p:cNvSpPr/>
                <p:nvPr/>
              </p:nvSpPr>
              <p:spPr>
                <a:xfrm>
                  <a:off x="4903300" y="26923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43" name="그림 142">
                  <a:extLst>
                    <a:ext uri="{FF2B5EF4-FFF2-40B4-BE49-F238E27FC236}">
                      <a16:creationId xmlns:a16="http://schemas.microsoft.com/office/drawing/2014/main" id="{F6494BB7-E028-42AF-9161-1D1438EAC80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12210" y="2801249"/>
                  <a:ext cx="260600" cy="260600"/>
                </a:xfrm>
                <a:prstGeom prst="rect">
                  <a:avLst/>
                </a:prstGeom>
              </p:spPr>
            </p:pic>
          </p:grpSp>
          <p:grpSp>
            <p:nvGrpSpPr>
              <p:cNvPr id="117" name="그룹 116">
                <a:extLst>
                  <a:ext uri="{FF2B5EF4-FFF2-40B4-BE49-F238E27FC236}">
                    <a16:creationId xmlns:a16="http://schemas.microsoft.com/office/drawing/2014/main" id="{E891FE31-6B32-47B0-96A8-92BC8AD50C17}"/>
                  </a:ext>
                </a:extLst>
              </p:cNvPr>
              <p:cNvGrpSpPr/>
              <p:nvPr/>
            </p:nvGrpSpPr>
            <p:grpSpPr>
              <a:xfrm>
                <a:off x="5557339" y="2167994"/>
                <a:ext cx="1018218" cy="478422"/>
                <a:chOff x="5546651" y="2194994"/>
                <a:chExt cx="1018218" cy="478422"/>
              </a:xfrm>
            </p:grpSpPr>
            <p:grpSp>
              <p:nvGrpSpPr>
                <p:cNvPr id="136" name="그룹 135">
                  <a:extLst>
                    <a:ext uri="{FF2B5EF4-FFF2-40B4-BE49-F238E27FC236}">
                      <a16:creationId xmlns:a16="http://schemas.microsoft.com/office/drawing/2014/main" id="{B6AD42EB-84A9-4A38-874C-DB2D03413518}"/>
                    </a:ext>
                  </a:extLst>
                </p:cNvPr>
                <p:cNvGrpSpPr/>
                <p:nvPr/>
              </p:nvGrpSpPr>
              <p:grpSpPr>
                <a:xfrm>
                  <a:off x="6086448" y="2194994"/>
                  <a:ext cx="478421" cy="478421"/>
                  <a:chOff x="5724126" y="3483458"/>
                  <a:chExt cx="478421" cy="478421"/>
                </a:xfrm>
              </p:grpSpPr>
              <p:sp>
                <p:nvSpPr>
                  <p:cNvPr id="140" name="타원 139">
                    <a:extLst>
                      <a:ext uri="{FF2B5EF4-FFF2-40B4-BE49-F238E27FC236}">
                        <a16:creationId xmlns:a16="http://schemas.microsoft.com/office/drawing/2014/main" id="{0C6C6532-0698-4FB3-B4EE-805E1E38966E}"/>
                      </a:ext>
                    </a:extLst>
                  </p:cNvPr>
                  <p:cNvSpPr/>
                  <p:nvPr/>
                </p:nvSpPr>
                <p:spPr>
                  <a:xfrm>
                    <a:off x="5724126" y="348345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41" name="그림 140">
                    <a:extLst>
                      <a:ext uri="{FF2B5EF4-FFF2-40B4-BE49-F238E27FC236}">
                        <a16:creationId xmlns:a16="http://schemas.microsoft.com/office/drawing/2014/main" id="{31FFCD38-F92E-454E-89B2-A655F2859E5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95026" y="3587702"/>
                    <a:ext cx="306929" cy="254809"/>
                  </a:xfrm>
                  <a:prstGeom prst="rect">
                    <a:avLst/>
                  </a:prstGeom>
                </p:spPr>
              </p:pic>
            </p:grpSp>
            <p:grpSp>
              <p:nvGrpSpPr>
                <p:cNvPr id="137" name="그룹 136">
                  <a:extLst>
                    <a:ext uri="{FF2B5EF4-FFF2-40B4-BE49-F238E27FC236}">
                      <a16:creationId xmlns:a16="http://schemas.microsoft.com/office/drawing/2014/main" id="{C6EBFC22-67CF-4CD5-BC8D-43AF04EECD0A}"/>
                    </a:ext>
                  </a:extLst>
                </p:cNvPr>
                <p:cNvGrpSpPr/>
                <p:nvPr/>
              </p:nvGrpSpPr>
              <p:grpSpPr>
                <a:xfrm>
                  <a:off x="5546651" y="2194995"/>
                  <a:ext cx="478421" cy="478421"/>
                  <a:chOff x="5381721" y="2534589"/>
                  <a:chExt cx="478421" cy="478421"/>
                </a:xfrm>
              </p:grpSpPr>
              <p:sp>
                <p:nvSpPr>
                  <p:cNvPr id="138" name="타원 137">
                    <a:extLst>
                      <a:ext uri="{FF2B5EF4-FFF2-40B4-BE49-F238E27FC236}">
                        <a16:creationId xmlns:a16="http://schemas.microsoft.com/office/drawing/2014/main" id="{9A837C2A-A94D-4CD4-ADFC-88E3A1744D80}"/>
                      </a:ext>
                    </a:extLst>
                  </p:cNvPr>
                  <p:cNvSpPr/>
                  <p:nvPr/>
                </p:nvSpPr>
                <p:spPr>
                  <a:xfrm>
                    <a:off x="5381721" y="253458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9" name="그림 138">
                    <a:extLst>
                      <a:ext uri="{FF2B5EF4-FFF2-40B4-BE49-F238E27FC236}">
                        <a16:creationId xmlns:a16="http://schemas.microsoft.com/office/drawing/2014/main" id="{3A837E51-BF7E-4FC2-92C6-EE984BF087F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65679" y="2641099"/>
                    <a:ext cx="311268" cy="245351"/>
                  </a:xfrm>
                  <a:prstGeom prst="rect">
                    <a:avLst/>
                  </a:prstGeom>
                </p:spPr>
              </p:pic>
            </p:grpSp>
          </p:grpSp>
          <p:grpSp>
            <p:nvGrpSpPr>
              <p:cNvPr id="118" name="그룹 117">
                <a:extLst>
                  <a:ext uri="{FF2B5EF4-FFF2-40B4-BE49-F238E27FC236}">
                    <a16:creationId xmlns:a16="http://schemas.microsoft.com/office/drawing/2014/main" id="{FAA625CB-E117-4FC3-9584-8750B0DA07A2}"/>
                  </a:ext>
                </a:extLst>
              </p:cNvPr>
              <p:cNvGrpSpPr/>
              <p:nvPr/>
            </p:nvGrpSpPr>
            <p:grpSpPr>
              <a:xfrm>
                <a:off x="6617712" y="2373853"/>
                <a:ext cx="478421" cy="478421"/>
                <a:chOff x="6346155" y="2692338"/>
                <a:chExt cx="478421" cy="478421"/>
              </a:xfrm>
            </p:grpSpPr>
            <p:sp>
              <p:nvSpPr>
                <p:cNvPr id="134" name="타원 133">
                  <a:extLst>
                    <a:ext uri="{FF2B5EF4-FFF2-40B4-BE49-F238E27FC236}">
                      <a16:creationId xmlns:a16="http://schemas.microsoft.com/office/drawing/2014/main" id="{F17DB803-89C2-4967-9429-67CA9C19FDB1}"/>
                    </a:ext>
                  </a:extLst>
                </p:cNvPr>
                <p:cNvSpPr/>
                <p:nvPr/>
              </p:nvSpPr>
              <p:spPr>
                <a:xfrm>
                  <a:off x="6346155" y="269233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5" name="그림 134">
                  <a:extLst>
                    <a:ext uri="{FF2B5EF4-FFF2-40B4-BE49-F238E27FC236}">
                      <a16:creationId xmlns:a16="http://schemas.microsoft.com/office/drawing/2014/main" id="{D10D65AF-F014-4F4D-8A80-058E88E4245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84162" y="2777719"/>
                  <a:ext cx="202406" cy="307657"/>
                </a:xfrm>
                <a:prstGeom prst="rect">
                  <a:avLst/>
                </a:prstGeom>
              </p:spPr>
            </p:pic>
          </p:grpSp>
          <p:grpSp>
            <p:nvGrpSpPr>
              <p:cNvPr id="119" name="그룹 118">
                <a:extLst>
                  <a:ext uri="{FF2B5EF4-FFF2-40B4-BE49-F238E27FC236}">
                    <a16:creationId xmlns:a16="http://schemas.microsoft.com/office/drawing/2014/main" id="{14FDEF1A-D875-40F5-8AB6-5B33FF624B26}"/>
                  </a:ext>
                </a:extLst>
              </p:cNvPr>
              <p:cNvGrpSpPr/>
              <p:nvPr/>
            </p:nvGrpSpPr>
            <p:grpSpPr>
              <a:xfrm>
                <a:off x="7361488" y="3771502"/>
                <a:ext cx="478421" cy="478421"/>
                <a:chOff x="6930239" y="4605839"/>
                <a:chExt cx="478421" cy="478421"/>
              </a:xfrm>
            </p:grpSpPr>
            <p:sp>
              <p:nvSpPr>
                <p:cNvPr id="132" name="타원 131">
                  <a:extLst>
                    <a:ext uri="{FF2B5EF4-FFF2-40B4-BE49-F238E27FC236}">
                      <a16:creationId xmlns:a16="http://schemas.microsoft.com/office/drawing/2014/main" id="{3E597988-4467-46DF-8F9F-70BC311FCB50}"/>
                    </a:ext>
                  </a:extLst>
                </p:cNvPr>
                <p:cNvSpPr/>
                <p:nvPr/>
              </p:nvSpPr>
              <p:spPr>
                <a:xfrm>
                  <a:off x="6930239" y="46058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3" name="그림 132">
                  <a:extLst>
                    <a:ext uri="{FF2B5EF4-FFF2-40B4-BE49-F238E27FC236}">
                      <a16:creationId xmlns:a16="http://schemas.microsoft.com/office/drawing/2014/main" id="{13BE7546-0FF0-4EEC-9782-754F67B3EA5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023503" y="4691203"/>
                  <a:ext cx="295657" cy="298705"/>
                </a:xfrm>
                <a:prstGeom prst="rect">
                  <a:avLst/>
                </a:prstGeom>
              </p:spPr>
            </p:pic>
          </p:grpSp>
          <p:grpSp>
            <p:nvGrpSpPr>
              <p:cNvPr id="120" name="그룹 119">
                <a:extLst>
                  <a:ext uri="{FF2B5EF4-FFF2-40B4-BE49-F238E27FC236}">
                    <a16:creationId xmlns:a16="http://schemas.microsoft.com/office/drawing/2014/main" id="{40BF26E2-507A-4DAF-B42E-DE49AE98A539}"/>
                  </a:ext>
                </a:extLst>
              </p:cNvPr>
              <p:cNvGrpSpPr/>
              <p:nvPr/>
            </p:nvGrpSpPr>
            <p:grpSpPr>
              <a:xfrm>
                <a:off x="6799004" y="4732022"/>
                <a:ext cx="478421" cy="478421"/>
                <a:chOff x="6716684" y="5103232"/>
                <a:chExt cx="478421" cy="478421"/>
              </a:xfrm>
            </p:grpSpPr>
            <p:sp>
              <p:nvSpPr>
                <p:cNvPr id="130" name="타원 129">
                  <a:extLst>
                    <a:ext uri="{FF2B5EF4-FFF2-40B4-BE49-F238E27FC236}">
                      <a16:creationId xmlns:a16="http://schemas.microsoft.com/office/drawing/2014/main" id="{AF3FB49E-0908-4757-876C-DCACB8445CE5}"/>
                    </a:ext>
                  </a:extLst>
                </p:cNvPr>
                <p:cNvSpPr/>
                <p:nvPr/>
              </p:nvSpPr>
              <p:spPr>
                <a:xfrm>
                  <a:off x="6716684" y="5103232"/>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1" name="그림 130">
                  <a:extLst>
                    <a:ext uri="{FF2B5EF4-FFF2-40B4-BE49-F238E27FC236}">
                      <a16:creationId xmlns:a16="http://schemas.microsoft.com/office/drawing/2014/main" id="{5BBE798A-F3DA-4181-923C-D0F981DBAB5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20258" y="5205282"/>
                  <a:ext cx="271273" cy="274321"/>
                </a:xfrm>
                <a:prstGeom prst="rect">
                  <a:avLst/>
                </a:prstGeom>
              </p:spPr>
            </p:pic>
          </p:grpSp>
          <p:grpSp>
            <p:nvGrpSpPr>
              <p:cNvPr id="121" name="그룹 120">
                <a:extLst>
                  <a:ext uri="{FF2B5EF4-FFF2-40B4-BE49-F238E27FC236}">
                    <a16:creationId xmlns:a16="http://schemas.microsoft.com/office/drawing/2014/main" id="{869AFE2F-DAB7-4D35-B82E-30E304C24298}"/>
                  </a:ext>
                </a:extLst>
              </p:cNvPr>
              <p:cNvGrpSpPr/>
              <p:nvPr/>
            </p:nvGrpSpPr>
            <p:grpSpPr>
              <a:xfrm>
                <a:off x="7312778" y="3209223"/>
                <a:ext cx="478421" cy="478421"/>
                <a:chOff x="7063894" y="3536553"/>
                <a:chExt cx="478421" cy="478421"/>
              </a:xfrm>
            </p:grpSpPr>
            <p:sp>
              <p:nvSpPr>
                <p:cNvPr id="128" name="타원 127">
                  <a:extLst>
                    <a:ext uri="{FF2B5EF4-FFF2-40B4-BE49-F238E27FC236}">
                      <a16:creationId xmlns:a16="http://schemas.microsoft.com/office/drawing/2014/main" id="{52B42DF0-7F46-46E1-9FDC-D697AD14B82D}"/>
                    </a:ext>
                  </a:extLst>
                </p:cNvPr>
                <p:cNvSpPr/>
                <p:nvPr/>
              </p:nvSpPr>
              <p:spPr>
                <a:xfrm>
                  <a:off x="7063894" y="3536553"/>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9" name="그림 128">
                  <a:extLst>
                    <a:ext uri="{FF2B5EF4-FFF2-40B4-BE49-F238E27FC236}">
                      <a16:creationId xmlns:a16="http://schemas.microsoft.com/office/drawing/2014/main" id="{1BB33687-15F9-410F-89F8-B1AC4FD95CC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65334" y="3628379"/>
                  <a:ext cx="275540" cy="268818"/>
                </a:xfrm>
                <a:prstGeom prst="rect">
                  <a:avLst/>
                </a:prstGeom>
              </p:spPr>
            </p:pic>
          </p:grpSp>
          <p:grpSp>
            <p:nvGrpSpPr>
              <p:cNvPr id="122" name="그룹 121">
                <a:extLst>
                  <a:ext uri="{FF2B5EF4-FFF2-40B4-BE49-F238E27FC236}">
                    <a16:creationId xmlns:a16="http://schemas.microsoft.com/office/drawing/2014/main" id="{A86EF98D-18EA-46CE-AE3F-993A0110F539}"/>
                  </a:ext>
                </a:extLst>
              </p:cNvPr>
              <p:cNvGrpSpPr/>
              <p:nvPr/>
            </p:nvGrpSpPr>
            <p:grpSpPr>
              <a:xfrm>
                <a:off x="4558099" y="4323978"/>
                <a:ext cx="478421" cy="478421"/>
                <a:chOff x="4839474" y="4392074"/>
                <a:chExt cx="478421" cy="478421"/>
              </a:xfrm>
            </p:grpSpPr>
            <p:sp>
              <p:nvSpPr>
                <p:cNvPr id="126" name="타원 125">
                  <a:extLst>
                    <a:ext uri="{FF2B5EF4-FFF2-40B4-BE49-F238E27FC236}">
                      <a16:creationId xmlns:a16="http://schemas.microsoft.com/office/drawing/2014/main" id="{6B50F4B8-9DE0-4226-A2CC-0E946CE75559}"/>
                    </a:ext>
                  </a:extLst>
                </p:cNvPr>
                <p:cNvSpPr/>
                <p:nvPr/>
              </p:nvSpPr>
              <p:spPr>
                <a:xfrm>
                  <a:off x="4839474" y="439207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7" name="그림 126">
                  <a:extLst>
                    <a:ext uri="{FF2B5EF4-FFF2-40B4-BE49-F238E27FC236}">
                      <a16:creationId xmlns:a16="http://schemas.microsoft.com/office/drawing/2014/main" id="{C305210A-C601-4154-8C1F-53EAB2B24A4D}"/>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640" y="4483042"/>
                  <a:ext cx="271344" cy="282198"/>
                </a:xfrm>
                <a:prstGeom prst="rect">
                  <a:avLst/>
                </a:prstGeom>
              </p:spPr>
            </p:pic>
          </p:grpSp>
          <p:grpSp>
            <p:nvGrpSpPr>
              <p:cNvPr id="123" name="그룹 122">
                <a:extLst>
                  <a:ext uri="{FF2B5EF4-FFF2-40B4-BE49-F238E27FC236}">
                    <a16:creationId xmlns:a16="http://schemas.microsoft.com/office/drawing/2014/main" id="{DB29C430-AFA4-4F7B-A93C-8C72F6A8BBD2}"/>
                  </a:ext>
                </a:extLst>
              </p:cNvPr>
              <p:cNvGrpSpPr/>
              <p:nvPr/>
            </p:nvGrpSpPr>
            <p:grpSpPr>
              <a:xfrm>
                <a:off x="4988332" y="4732022"/>
                <a:ext cx="478421" cy="478421"/>
                <a:chOff x="4980019" y="4733181"/>
                <a:chExt cx="478421" cy="478421"/>
              </a:xfrm>
            </p:grpSpPr>
            <p:sp>
              <p:nvSpPr>
                <p:cNvPr id="124" name="타원 123">
                  <a:extLst>
                    <a:ext uri="{FF2B5EF4-FFF2-40B4-BE49-F238E27FC236}">
                      <a16:creationId xmlns:a16="http://schemas.microsoft.com/office/drawing/2014/main" id="{06D40DF4-8777-4847-B985-E6608F306125}"/>
                    </a:ext>
                  </a:extLst>
                </p:cNvPr>
                <p:cNvSpPr/>
                <p:nvPr/>
              </p:nvSpPr>
              <p:spPr>
                <a:xfrm>
                  <a:off x="4980019" y="473318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5" name="그림 124">
                  <a:extLst>
                    <a:ext uri="{FF2B5EF4-FFF2-40B4-BE49-F238E27FC236}">
                      <a16:creationId xmlns:a16="http://schemas.microsoft.com/office/drawing/2014/main" id="{1D675B5B-2564-4CA7-A2BD-2B122E6300F4}"/>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040681" y="4865351"/>
                  <a:ext cx="359374" cy="276186"/>
                </a:xfrm>
                <a:prstGeom prst="rect">
                  <a:avLst/>
                </a:prstGeom>
              </p:spPr>
            </p:pic>
          </p:grpSp>
        </p:grpSp>
        <p:sp>
          <p:nvSpPr>
            <p:cNvPr id="109" name="Rounded Rectangle 13">
              <a:extLst>
                <a:ext uri="{FF2B5EF4-FFF2-40B4-BE49-F238E27FC236}">
                  <a16:creationId xmlns:a16="http://schemas.microsoft.com/office/drawing/2014/main" id="{2509C9D5-D667-45A1-987B-CB30F3D0AE88}"/>
                </a:ext>
              </a:extLst>
            </p:cNvPr>
            <p:cNvSpPr/>
            <p:nvPr/>
          </p:nvSpPr>
          <p:spPr bwMode="auto">
            <a:xfrm>
              <a:off x="5318437" y="3215738"/>
              <a:ext cx="1574615" cy="959652"/>
            </a:xfrm>
            <a:prstGeom prst="roundRect">
              <a:avLst>
                <a:gd name="adj" fmla="val 50000"/>
              </a:avLst>
            </a:prstGeom>
            <a:noFill/>
            <a:ln w="19050">
              <a:no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74292" tIns="37146" rIns="74292" bIns="37146" numCol="1" rtlCol="0" anchor="ctr" anchorCtr="0" compatLnSpc="1">
              <a:prstTxWarp prst="textNoShape">
                <a:avLst/>
              </a:prstTxWarp>
            </a:bodyPr>
            <a:lstStyle/>
            <a:p>
              <a:pPr algn="ctr" defTabSz="742705" fontAlgn="base">
                <a:spcBef>
                  <a:spcPct val="0"/>
                </a:spcBef>
                <a:spcAft>
                  <a:spcPct val="0"/>
                </a:spcAft>
              </a:pPr>
              <a:r>
                <a:rPr lang="en-US" sz="3200" dirty="0">
                  <a:solidFill>
                    <a:srgbClr val="0043B2"/>
                  </a:solidFill>
                  <a:latin typeface="SamsungOne 700" panose="020B0803030303020204" pitchFamily="34" charset="0"/>
                  <a:ea typeface="SamsungOne 700" panose="020B0803030303020204" pitchFamily="34" charset="0"/>
                </a:rPr>
                <a:t>BIG</a:t>
              </a:r>
            </a:p>
            <a:p>
              <a:pPr algn="ctr" defTabSz="742705" fontAlgn="base">
                <a:spcBef>
                  <a:spcPct val="0"/>
                </a:spcBef>
                <a:spcAft>
                  <a:spcPct val="0"/>
                </a:spcAft>
              </a:pPr>
              <a:r>
                <a:rPr lang="en-US" sz="3200" dirty="0">
                  <a:solidFill>
                    <a:srgbClr val="0043B2"/>
                  </a:solidFill>
                  <a:latin typeface="SamsungOne 700" panose="020B0803030303020204" pitchFamily="34" charset="0"/>
                  <a:ea typeface="SamsungOne 700" panose="020B0803030303020204" pitchFamily="34" charset="0"/>
                </a:rPr>
                <a:t>DATA</a:t>
              </a:r>
            </a:p>
          </p:txBody>
        </p:sp>
      </p:grpSp>
    </p:spTree>
    <p:extLst>
      <p:ext uri="{BB962C8B-B14F-4D97-AF65-F5344CB8AC3E}">
        <p14:creationId xmlns:p14="http://schemas.microsoft.com/office/powerpoint/2010/main" val="34465550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ED47C09F-FB5E-486F-B3FB-94DB6E9EAEE0}"/>
              </a:ext>
            </a:extLst>
          </p:cNvPr>
          <p:cNvSpPr>
            <a:spLocks noGrp="1"/>
          </p:cNvSpPr>
          <p:nvPr>
            <p:ph type="body" sz="quarter" idx="10"/>
          </p:nvPr>
        </p:nvSpPr>
        <p:spPr>
          <a:xfrm>
            <a:off x="850835" y="3044359"/>
            <a:ext cx="8748712" cy="646331"/>
          </a:xfrm>
        </p:spPr>
        <p:txBody>
          <a:bodyPr wrap="square" anchor="t">
            <a:spAutoFit/>
          </a:bodyPr>
          <a:lstStyle/>
          <a:p>
            <a:r>
              <a:rPr lang="vi-VN" altLang="ko-KR" dirty="0"/>
              <a:t>Tạo đường ống dữ liệu với Apache NiFi</a:t>
            </a:r>
            <a:endParaRPr lang="ko-KR" altLang="en-US" sz="3600" dirty="0"/>
          </a:p>
        </p:txBody>
      </p:sp>
      <p:sp>
        <p:nvSpPr>
          <p:cNvPr id="3" name="텍스트 개체 틀 2">
            <a:extLst>
              <a:ext uri="{FF2B5EF4-FFF2-40B4-BE49-F238E27FC236}">
                <a16:creationId xmlns:a16="http://schemas.microsoft.com/office/drawing/2014/main" id="{BCB8C020-D154-4376-8A22-55E850771C3A}"/>
              </a:ext>
            </a:extLst>
          </p:cNvPr>
          <p:cNvSpPr>
            <a:spLocks noGrp="1"/>
          </p:cNvSpPr>
          <p:nvPr>
            <p:ph type="body" sz="quarter" idx="11"/>
          </p:nvPr>
        </p:nvSpPr>
        <p:spPr/>
        <p:txBody>
          <a:bodyPr/>
          <a:lstStyle/>
          <a:p>
            <a:r>
              <a:rPr lang="en-US" altLang="ko-KR" dirty="0" err="1"/>
              <a:t>Bài</a:t>
            </a:r>
            <a:r>
              <a:rPr lang="en-US" altLang="ko-KR" dirty="0"/>
              <a:t> 3</a:t>
            </a:r>
            <a:endParaRPr lang="ko-KR" altLang="en-US" dirty="0"/>
          </a:p>
        </p:txBody>
      </p:sp>
      <p:sp>
        <p:nvSpPr>
          <p:cNvPr id="4" name="직사각형 3">
            <a:extLst>
              <a:ext uri="{FF2B5EF4-FFF2-40B4-BE49-F238E27FC236}">
                <a16:creationId xmlns:a16="http://schemas.microsoft.com/office/drawing/2014/main" id="{F8515154-71D5-4B39-AEC7-522BD2654EDB}"/>
              </a:ext>
            </a:extLst>
          </p:cNvPr>
          <p:cNvSpPr/>
          <p:nvPr/>
        </p:nvSpPr>
        <p:spPr>
          <a:xfrm>
            <a:off x="5891547" y="4560152"/>
            <a:ext cx="37080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rgbClr val="A6A6A6"/>
                </a:solidFill>
                <a:latin typeface="SamsungOne-400" panose="020B0503030303020204" pitchFamily="34" charset="0"/>
                <a:ea typeface="SamsungOne-400" panose="020B0503030303020204" pitchFamily="34" charset="0"/>
              </a:rPr>
              <a:t>3.4. </a:t>
            </a:r>
            <a:r>
              <a:rPr lang="en-US" altLang="ko-KR" dirty="0" err="1">
                <a:solidFill>
                  <a:srgbClr val="A6A6A6"/>
                </a:solidFill>
                <a:latin typeface="SamsungOne-400" panose="020B0503030303020204" pitchFamily="34" charset="0"/>
                <a:ea typeface="SamsungOne-400" panose="020B0503030303020204" pitchFamily="34" charset="0"/>
              </a:rPr>
              <a:t>Kết</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nối</a:t>
            </a:r>
            <a:r>
              <a:rPr lang="en-US" altLang="ko-KR" dirty="0">
                <a:solidFill>
                  <a:srgbClr val="A6A6A6"/>
                </a:solidFill>
                <a:latin typeface="SamsungOne-400" panose="020B0503030303020204" pitchFamily="34" charset="0"/>
                <a:ea typeface="SamsungOne-400" panose="020B0503030303020204" pitchFamily="34" charset="0"/>
              </a:rPr>
              <a:t> Apache </a:t>
            </a:r>
            <a:r>
              <a:rPr lang="en-US" altLang="ko-KR" dirty="0" err="1">
                <a:solidFill>
                  <a:srgbClr val="A6A6A6"/>
                </a:solidFill>
                <a:latin typeface="SamsungOne-400" panose="020B0503030303020204" pitchFamily="34" charset="0"/>
                <a:ea typeface="SamsungOne-400" panose="020B0503030303020204" pitchFamily="34" charset="0"/>
              </a:rPr>
              <a:t>NiFi</a:t>
            </a:r>
            <a:endParaRPr lang="en-US" altLang="ko-KR" dirty="0">
              <a:solidFill>
                <a:srgbClr val="A6A6A6"/>
              </a:solidFill>
              <a:latin typeface="SamsungOne-400" panose="020B0503030303020204" pitchFamily="34" charset="0"/>
              <a:ea typeface="SamsungOne-400" panose="020B0503030303020204" pitchFamily="34" charset="0"/>
            </a:endParaRPr>
          </a:p>
        </p:txBody>
      </p:sp>
      <p:sp>
        <p:nvSpPr>
          <p:cNvPr id="5" name="직사각형 4">
            <a:extLst>
              <a:ext uri="{FF2B5EF4-FFF2-40B4-BE49-F238E27FC236}">
                <a16:creationId xmlns:a16="http://schemas.microsoft.com/office/drawing/2014/main" id="{42D9A4D9-B32B-49B5-B385-43FAC7FC20A7}"/>
              </a:ext>
            </a:extLst>
          </p:cNvPr>
          <p:cNvSpPr/>
          <p:nvPr/>
        </p:nvSpPr>
        <p:spPr>
          <a:xfrm>
            <a:off x="5708667" y="4572065"/>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sp>
        <p:nvSpPr>
          <p:cNvPr id="6" name="직사각형 5">
            <a:extLst>
              <a:ext uri="{FF2B5EF4-FFF2-40B4-BE49-F238E27FC236}">
                <a16:creationId xmlns:a16="http://schemas.microsoft.com/office/drawing/2014/main" id="{3DFC683E-9FFB-4DD5-90CA-0848534E8C8F}"/>
              </a:ext>
            </a:extLst>
          </p:cNvPr>
          <p:cNvSpPr/>
          <p:nvPr/>
        </p:nvSpPr>
        <p:spPr>
          <a:xfrm>
            <a:off x="5891547" y="5003072"/>
            <a:ext cx="37080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700" panose="020B0803030303020204" pitchFamily="34" charset="0"/>
              </a:rPr>
              <a:t>3.5. </a:t>
            </a:r>
            <a:r>
              <a:rPr lang="en-US" altLang="ko-KR" dirty="0" err="1">
                <a:solidFill>
                  <a:schemeClr val="tx1">
                    <a:lumMod val="75000"/>
                    <a:lumOff val="25000"/>
                  </a:schemeClr>
                </a:solidFill>
                <a:latin typeface="SamsungOne-700" panose="020B0803030303020204" pitchFamily="34" charset="0"/>
              </a:rPr>
              <a:t>Tạo</a:t>
            </a:r>
            <a:r>
              <a:rPr lang="en-US" altLang="ko-KR" dirty="0">
                <a:solidFill>
                  <a:schemeClr val="tx1">
                    <a:lumMod val="75000"/>
                    <a:lumOff val="25000"/>
                  </a:schemeClr>
                </a:solidFill>
                <a:latin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rPr>
              <a:t>các</a:t>
            </a:r>
            <a:r>
              <a:rPr lang="en-US" altLang="ko-KR" dirty="0">
                <a:solidFill>
                  <a:schemeClr val="tx1">
                    <a:lumMod val="75000"/>
                    <a:lumOff val="25000"/>
                  </a:schemeClr>
                </a:solidFill>
                <a:latin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rPr>
              <a:t>luồng</a:t>
            </a:r>
            <a:r>
              <a:rPr lang="en-US" altLang="ko-KR" dirty="0">
                <a:solidFill>
                  <a:schemeClr val="tx1">
                    <a:lumMod val="75000"/>
                    <a:lumOff val="25000"/>
                  </a:schemeClr>
                </a:solidFill>
                <a:latin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rPr>
              <a:t>dữ</a:t>
            </a:r>
            <a:r>
              <a:rPr lang="en-US" altLang="ko-KR" dirty="0">
                <a:solidFill>
                  <a:schemeClr val="tx1">
                    <a:lumMod val="75000"/>
                    <a:lumOff val="25000"/>
                  </a:schemeClr>
                </a:solidFill>
                <a:latin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rPr>
              <a:t>liệu</a:t>
            </a:r>
            <a:endParaRPr lang="en-US" altLang="ko-KR" dirty="0">
              <a:solidFill>
                <a:schemeClr val="tx1">
                  <a:lumMod val="75000"/>
                  <a:lumOff val="25000"/>
                </a:schemeClr>
              </a:solidFill>
              <a:latin typeface="SamsungOne-700" panose="020B0803030303020204" pitchFamily="34" charset="0"/>
            </a:endParaRPr>
          </a:p>
        </p:txBody>
      </p:sp>
      <p:sp>
        <p:nvSpPr>
          <p:cNvPr id="7" name="직사각형 6">
            <a:extLst>
              <a:ext uri="{FF2B5EF4-FFF2-40B4-BE49-F238E27FC236}">
                <a16:creationId xmlns:a16="http://schemas.microsoft.com/office/drawing/2014/main" id="{BB570A18-A14C-4BA0-A0B2-4D0449EA73B2}"/>
              </a:ext>
            </a:extLst>
          </p:cNvPr>
          <p:cNvSpPr/>
          <p:nvPr/>
        </p:nvSpPr>
        <p:spPr>
          <a:xfrm>
            <a:off x="5708667" y="500189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sp>
        <p:nvSpPr>
          <p:cNvPr id="8" name="직사각형 43">
            <a:extLst>
              <a:ext uri="{FF2B5EF4-FFF2-40B4-BE49-F238E27FC236}">
                <a16:creationId xmlns:a16="http://schemas.microsoft.com/office/drawing/2014/main" id="{0C4C627D-ECA5-4750-A74E-A94F0D5E999B}"/>
              </a:ext>
            </a:extLst>
          </p:cNvPr>
          <p:cNvSpPr/>
          <p:nvPr/>
        </p:nvSpPr>
        <p:spPr>
          <a:xfrm>
            <a:off x="5891547" y="5432906"/>
            <a:ext cx="37080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3.6. </a:t>
            </a:r>
            <a:r>
              <a:rPr lang="en-US" altLang="ko-KR" dirty="0" err="1">
                <a:solidFill>
                  <a:schemeClr val="bg1">
                    <a:lumMod val="65000"/>
                  </a:schemeClr>
                </a:solidFill>
                <a:latin typeface="SamsungOne-400" panose="020B0503030303020204" pitchFamily="34" charset="0"/>
                <a:ea typeface="SamsungOne-400" panose="020B0503030303020204" pitchFamily="34" charset="0"/>
              </a:rPr>
              <a:t>Nhóm</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quy</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trình</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9" name="직사각형 44">
            <a:extLst>
              <a:ext uri="{FF2B5EF4-FFF2-40B4-BE49-F238E27FC236}">
                <a16:creationId xmlns:a16="http://schemas.microsoft.com/office/drawing/2014/main" id="{5716E8A7-2857-44DE-A2F6-9D3936BD139F}"/>
              </a:ext>
            </a:extLst>
          </p:cNvPr>
          <p:cNvSpPr/>
          <p:nvPr/>
        </p:nvSpPr>
        <p:spPr>
          <a:xfrm>
            <a:off x="5708667" y="543173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sp>
        <p:nvSpPr>
          <p:cNvPr id="10" name="직사각형 9">
            <a:extLst>
              <a:ext uri="{FF2B5EF4-FFF2-40B4-BE49-F238E27FC236}">
                <a16:creationId xmlns:a16="http://schemas.microsoft.com/office/drawing/2014/main" id="{43E71445-9825-43FD-8CA6-2A496BD247B4}"/>
              </a:ext>
            </a:extLst>
          </p:cNvPr>
          <p:cNvSpPr/>
          <p:nvPr/>
        </p:nvSpPr>
        <p:spPr>
          <a:xfrm>
            <a:off x="1234523" y="4574411"/>
            <a:ext cx="392702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vi-VN" altLang="ko-KR" dirty="0">
                <a:solidFill>
                  <a:schemeClr val="bg1">
                    <a:lumMod val="65000"/>
                  </a:schemeClr>
                </a:solidFill>
                <a:latin typeface="SamsungOne-400" panose="020B0503030303020204" pitchFamily="34" charset="0"/>
                <a:ea typeface="SamsungOne-400" panose="020B0503030303020204" pitchFamily="34" charset="0"/>
              </a:rPr>
              <a:t>3.1. Nguyên tắc cơ bản của Apache NiFi</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11" name="직사각형 10">
            <a:extLst>
              <a:ext uri="{FF2B5EF4-FFF2-40B4-BE49-F238E27FC236}">
                <a16:creationId xmlns:a16="http://schemas.microsoft.com/office/drawing/2014/main" id="{97F8751E-D87D-4779-B5A8-318F997514D8}"/>
              </a:ext>
            </a:extLst>
          </p:cNvPr>
          <p:cNvSpPr/>
          <p:nvPr/>
        </p:nvSpPr>
        <p:spPr>
          <a:xfrm>
            <a:off x="1051644" y="4573238"/>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sp>
        <p:nvSpPr>
          <p:cNvPr id="12" name="직사각형 11">
            <a:extLst>
              <a:ext uri="{FF2B5EF4-FFF2-40B4-BE49-F238E27FC236}">
                <a16:creationId xmlns:a16="http://schemas.microsoft.com/office/drawing/2014/main" id="{138DF210-9554-4C51-8BA9-4B32A242AA61}"/>
              </a:ext>
            </a:extLst>
          </p:cNvPr>
          <p:cNvSpPr/>
          <p:nvPr/>
        </p:nvSpPr>
        <p:spPr>
          <a:xfrm>
            <a:off x="1234524" y="5004245"/>
            <a:ext cx="3927022"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vi-VN" altLang="ko-KR" dirty="0">
                <a:solidFill>
                  <a:srgbClr val="A6A6A6"/>
                </a:solidFill>
                <a:latin typeface="SamsungOne-400" panose="020B0503030303020204" pitchFamily="34" charset="0"/>
                <a:ea typeface="SamsungOne-400" panose="020B0503030303020204" pitchFamily="34" charset="0"/>
              </a:rPr>
              <a:t>3.2. Giao diện người dùng Apache NiFi</a:t>
            </a:r>
            <a:endParaRPr lang="en-US" altLang="ko-KR" dirty="0">
              <a:solidFill>
                <a:srgbClr val="A6A6A6"/>
              </a:solidFill>
              <a:latin typeface="SamsungOne-400" panose="020B0503030303020204" pitchFamily="34" charset="0"/>
              <a:ea typeface="SamsungOne-400" panose="020B0503030303020204" pitchFamily="34" charset="0"/>
            </a:endParaRPr>
          </a:p>
        </p:txBody>
      </p:sp>
      <p:sp>
        <p:nvSpPr>
          <p:cNvPr id="13" name="직사각형 12">
            <a:extLst>
              <a:ext uri="{FF2B5EF4-FFF2-40B4-BE49-F238E27FC236}">
                <a16:creationId xmlns:a16="http://schemas.microsoft.com/office/drawing/2014/main" id="{C3B0106B-4DF8-4E28-92FF-0855D1A68728}"/>
              </a:ext>
            </a:extLst>
          </p:cNvPr>
          <p:cNvSpPr/>
          <p:nvPr/>
        </p:nvSpPr>
        <p:spPr>
          <a:xfrm>
            <a:off x="1051644" y="5003072"/>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sp>
        <p:nvSpPr>
          <p:cNvPr id="15" name="직사각형 43">
            <a:extLst>
              <a:ext uri="{FF2B5EF4-FFF2-40B4-BE49-F238E27FC236}">
                <a16:creationId xmlns:a16="http://schemas.microsoft.com/office/drawing/2014/main" id="{1F650BB0-5E3E-4275-8E7D-7A315528A6F3}"/>
              </a:ext>
            </a:extLst>
          </p:cNvPr>
          <p:cNvSpPr/>
          <p:nvPr/>
        </p:nvSpPr>
        <p:spPr>
          <a:xfrm>
            <a:off x="1234524" y="5440035"/>
            <a:ext cx="319309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rgbClr val="A6A6A6"/>
                </a:solidFill>
                <a:latin typeface="SamsungOneKorean 400" panose="020B0503030303020204" pitchFamily="50" charset="-127"/>
                <a:ea typeface="SamsungOneKorean 400" panose="020B0503030303020204" pitchFamily="50" charset="-127"/>
              </a:rPr>
              <a:t>3.3. </a:t>
            </a:r>
            <a:r>
              <a:rPr lang="en-US" altLang="ko-KR" dirty="0" err="1">
                <a:solidFill>
                  <a:srgbClr val="A6A6A6"/>
                </a:solidFill>
                <a:latin typeface="SamsungOneKorean 400" panose="020B0503030303020204" pitchFamily="50" charset="-127"/>
                <a:ea typeface="SamsungOneKorean 400" panose="020B0503030303020204" pitchFamily="50" charset="-127"/>
              </a:rPr>
              <a:t>Bộ</a:t>
            </a:r>
            <a:r>
              <a:rPr lang="en-US" altLang="ko-KR" dirty="0">
                <a:solidFill>
                  <a:srgbClr val="A6A6A6"/>
                </a:solidFill>
                <a:latin typeface="SamsungOneKorean 400" panose="020B0503030303020204" pitchFamily="50" charset="-127"/>
                <a:ea typeface="SamsungOneKorean 400" panose="020B0503030303020204" pitchFamily="50" charset="-127"/>
              </a:rPr>
              <a:t> </a:t>
            </a:r>
            <a:r>
              <a:rPr lang="en-US" altLang="ko-KR" dirty="0" err="1">
                <a:solidFill>
                  <a:srgbClr val="A6A6A6"/>
                </a:solidFill>
                <a:latin typeface="SamsungOneKorean 400" panose="020B0503030303020204" pitchFamily="50" charset="-127"/>
                <a:ea typeface="SamsungOneKorean 400" panose="020B0503030303020204" pitchFamily="50" charset="-127"/>
              </a:rPr>
              <a:t>xử</a:t>
            </a:r>
            <a:r>
              <a:rPr lang="en-US" altLang="ko-KR" dirty="0">
                <a:solidFill>
                  <a:srgbClr val="A6A6A6"/>
                </a:solidFill>
                <a:latin typeface="SamsungOneKorean 400" panose="020B0503030303020204" pitchFamily="50" charset="-127"/>
                <a:ea typeface="SamsungOneKorean 400" panose="020B0503030303020204" pitchFamily="50" charset="-127"/>
              </a:rPr>
              <a:t> </a:t>
            </a:r>
            <a:r>
              <a:rPr lang="en-US" altLang="ko-KR" dirty="0" err="1">
                <a:solidFill>
                  <a:srgbClr val="A6A6A6"/>
                </a:solidFill>
                <a:latin typeface="SamsungOneKorean 400" panose="020B0503030303020204" pitchFamily="50" charset="-127"/>
                <a:ea typeface="SamsungOneKorean 400" panose="020B0503030303020204" pitchFamily="50" charset="-127"/>
              </a:rPr>
              <a:t>lý</a:t>
            </a:r>
            <a:r>
              <a:rPr lang="en-US" altLang="ko-KR" dirty="0">
                <a:solidFill>
                  <a:srgbClr val="A6A6A6"/>
                </a:solidFill>
                <a:latin typeface="SamsungOneKorean 400" panose="020B0503030303020204" pitchFamily="50" charset="-127"/>
                <a:ea typeface="SamsungOneKorean 400" panose="020B0503030303020204" pitchFamily="50" charset="-127"/>
              </a:rPr>
              <a:t> Apache </a:t>
            </a:r>
            <a:r>
              <a:rPr lang="en-US" altLang="ko-KR" dirty="0" err="1">
                <a:solidFill>
                  <a:srgbClr val="A6A6A6"/>
                </a:solidFill>
                <a:latin typeface="SamsungOneKorean 400" panose="020B0503030303020204" pitchFamily="50" charset="-127"/>
                <a:ea typeface="SamsungOneKorean 400" panose="020B0503030303020204" pitchFamily="50" charset="-127"/>
              </a:rPr>
              <a:t>NiFi</a:t>
            </a:r>
            <a:endParaRPr lang="en-US" altLang="ko-KR" dirty="0">
              <a:solidFill>
                <a:srgbClr val="A6A6A6"/>
              </a:solidFill>
              <a:latin typeface="SamsungOneKorean 400" panose="020B0503030303020204" pitchFamily="50" charset="-127"/>
              <a:ea typeface="SamsungOneKorean 400" panose="020B0503030303020204" pitchFamily="50" charset="-127"/>
            </a:endParaRPr>
          </a:p>
        </p:txBody>
      </p:sp>
      <p:sp>
        <p:nvSpPr>
          <p:cNvPr id="16" name="직사각형 44">
            <a:extLst>
              <a:ext uri="{FF2B5EF4-FFF2-40B4-BE49-F238E27FC236}">
                <a16:creationId xmlns:a16="http://schemas.microsoft.com/office/drawing/2014/main" id="{B1AF0BC8-D38B-46C3-AA05-72F372AFDE21}"/>
              </a:ext>
            </a:extLst>
          </p:cNvPr>
          <p:cNvSpPr/>
          <p:nvPr/>
        </p:nvSpPr>
        <p:spPr>
          <a:xfrm>
            <a:off x="1051644" y="5432906"/>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spTree>
    <p:extLst>
      <p:ext uri="{BB962C8B-B14F-4D97-AF65-F5344CB8AC3E}">
        <p14:creationId xmlns:p14="http://schemas.microsoft.com/office/powerpoint/2010/main" val="184739362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4754C-1B78-FB48-97CF-31FB8D9ACA87}"/>
              </a:ext>
            </a:extLst>
          </p:cNvPr>
          <p:cNvSpPr>
            <a:spLocks noGrp="1"/>
          </p:cNvSpPr>
          <p:nvPr>
            <p:ph type="body" sz="quarter" idx="10"/>
          </p:nvPr>
        </p:nvSpPr>
        <p:spPr/>
        <p:txBody>
          <a:bodyPr/>
          <a:lstStyle/>
          <a:p>
            <a:r>
              <a:rPr lang="en-US" altLang="ko-KR" dirty="0"/>
              <a:t>3.5. </a:t>
            </a:r>
            <a:r>
              <a:rPr lang="en-US" altLang="ko-KR" dirty="0" err="1"/>
              <a:t>Tạo</a:t>
            </a:r>
            <a:r>
              <a:rPr lang="en-US" altLang="ko-KR" dirty="0"/>
              <a:t> </a:t>
            </a:r>
            <a:r>
              <a:rPr lang="en-US" altLang="ko-KR" dirty="0" err="1"/>
              <a:t>các</a:t>
            </a:r>
            <a:r>
              <a:rPr lang="en-US" altLang="ko-KR" dirty="0"/>
              <a:t> </a:t>
            </a:r>
            <a:r>
              <a:rPr lang="en-US" altLang="ko-KR" dirty="0" err="1"/>
              <a:t>luồng</a:t>
            </a:r>
            <a:r>
              <a:rPr lang="en-US" altLang="ko-KR" dirty="0"/>
              <a:t> </a:t>
            </a:r>
            <a:r>
              <a:rPr lang="en-US" altLang="ko-KR" dirty="0" err="1"/>
              <a:t>dữ</a:t>
            </a:r>
            <a:r>
              <a:rPr lang="en-US" altLang="ko-KR" dirty="0"/>
              <a:t> </a:t>
            </a:r>
            <a:r>
              <a:rPr lang="en-US" altLang="ko-KR" dirty="0" err="1"/>
              <a:t>liệu</a:t>
            </a:r>
            <a:endParaRPr lang="en-KR" dirty="0"/>
          </a:p>
        </p:txBody>
      </p:sp>
      <p:sp>
        <p:nvSpPr>
          <p:cNvPr id="3" name="Text Placeholder 2">
            <a:extLst>
              <a:ext uri="{FF2B5EF4-FFF2-40B4-BE49-F238E27FC236}">
                <a16:creationId xmlns:a16="http://schemas.microsoft.com/office/drawing/2014/main" id="{9F28DCFF-FECB-584B-8076-09DE94335196}"/>
              </a:ext>
            </a:extLst>
          </p:cNvPr>
          <p:cNvSpPr>
            <a:spLocks noGrp="1"/>
          </p:cNvSpPr>
          <p:nvPr>
            <p:ph type="body" sz="quarter" idx="11"/>
          </p:nvPr>
        </p:nvSpPr>
        <p:spPr/>
        <p:txBody>
          <a:bodyPr/>
          <a:lstStyle/>
          <a:p>
            <a:r>
              <a:rPr lang="en-US" dirty="0" err="1"/>
              <a:t>Cấu</a:t>
            </a:r>
            <a:r>
              <a:rPr lang="en-US" dirty="0"/>
              <a:t> </a:t>
            </a:r>
            <a:r>
              <a:rPr lang="en-US" dirty="0" err="1"/>
              <a:t>tạo</a:t>
            </a:r>
            <a:r>
              <a:rPr lang="en-US" dirty="0"/>
              <a:t> </a:t>
            </a:r>
            <a:r>
              <a:rPr lang="en-US" dirty="0" err="1"/>
              <a:t>của</a:t>
            </a:r>
            <a:r>
              <a:rPr lang="en-US" dirty="0"/>
              <a:t> </a:t>
            </a:r>
            <a:r>
              <a:rPr lang="en-US" dirty="0" err="1"/>
              <a:t>luồng</a:t>
            </a:r>
            <a:r>
              <a:rPr lang="en-US" dirty="0"/>
              <a:t> </a:t>
            </a:r>
            <a:r>
              <a:rPr lang="en-US" dirty="0" err="1"/>
              <a:t>dữ</a:t>
            </a:r>
            <a:r>
              <a:rPr lang="en-US" dirty="0"/>
              <a:t> </a:t>
            </a:r>
            <a:r>
              <a:rPr lang="en-US" dirty="0" err="1"/>
              <a:t>liệu</a:t>
            </a:r>
            <a:endParaRPr lang="en-KR" dirty="0"/>
          </a:p>
        </p:txBody>
      </p:sp>
      <p:sp>
        <p:nvSpPr>
          <p:cNvPr id="4" name="Text Placeholder 3">
            <a:extLst>
              <a:ext uri="{FF2B5EF4-FFF2-40B4-BE49-F238E27FC236}">
                <a16:creationId xmlns:a16="http://schemas.microsoft.com/office/drawing/2014/main" id="{7EE95470-7773-644D-AB90-79D2629CA14F}"/>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p:txBody>
      </p:sp>
      <p:sp>
        <p:nvSpPr>
          <p:cNvPr id="5" name="Text Placeholder 4">
            <a:extLst>
              <a:ext uri="{FF2B5EF4-FFF2-40B4-BE49-F238E27FC236}">
                <a16:creationId xmlns:a16="http://schemas.microsoft.com/office/drawing/2014/main" id="{D256B3A6-5A33-1248-ABC3-5BEC4F175691}"/>
              </a:ext>
            </a:extLst>
          </p:cNvPr>
          <p:cNvSpPr>
            <a:spLocks noGrp="1"/>
          </p:cNvSpPr>
          <p:nvPr>
            <p:ph type="body" sz="quarter" idx="15"/>
          </p:nvPr>
        </p:nvSpPr>
        <p:spPr>
          <a:xfrm>
            <a:off x="535872" y="2226568"/>
            <a:ext cx="5141447" cy="4059964"/>
          </a:xfrm>
        </p:spPr>
        <p:txBody>
          <a:bodyPr/>
          <a:lstStyle/>
          <a:p>
            <a:r>
              <a:rPr lang="vi-VN" dirty="0"/>
              <a:t>Hai Bộ xử lý được kết nối bởi một Kết nối đại diện cho Luồng dữ liệu tối thiểu nhất</a:t>
            </a:r>
            <a:endParaRPr lang="en-US" dirty="0"/>
          </a:p>
          <a:p>
            <a:r>
              <a:rPr lang="en-US" dirty="0" err="1"/>
              <a:t>Tất</a:t>
            </a:r>
            <a:r>
              <a:rPr lang="en-US" dirty="0"/>
              <a:t> </a:t>
            </a:r>
            <a:r>
              <a:rPr lang="en-US" dirty="0" err="1"/>
              <a:t>cả</a:t>
            </a:r>
            <a:r>
              <a:rPr lang="en-US" dirty="0"/>
              <a:t> </a:t>
            </a:r>
            <a:r>
              <a:rPr lang="en-US" dirty="0" err="1"/>
              <a:t>các</a:t>
            </a:r>
            <a:r>
              <a:rPr lang="en-US" dirty="0"/>
              <a:t> </a:t>
            </a:r>
            <a:r>
              <a:rPr lang="en-US" dirty="0" err="1"/>
              <a:t>bộ</a:t>
            </a:r>
            <a:r>
              <a:rPr lang="en-US" dirty="0"/>
              <a:t> </a:t>
            </a:r>
            <a:r>
              <a:rPr lang="en-US" dirty="0" err="1"/>
              <a:t>xử</a:t>
            </a:r>
            <a:r>
              <a:rPr lang="en-US" dirty="0"/>
              <a:t> </a:t>
            </a:r>
            <a:r>
              <a:rPr lang="en-US" dirty="0" err="1"/>
              <a:t>lý</a:t>
            </a:r>
            <a:r>
              <a:rPr lang="en-US" dirty="0"/>
              <a:t> </a:t>
            </a:r>
            <a:r>
              <a:rPr lang="en-US" dirty="0" err="1"/>
              <a:t>phải</a:t>
            </a:r>
            <a:r>
              <a:rPr lang="en-US" dirty="0"/>
              <a:t> ở </a:t>
            </a:r>
            <a:r>
              <a:rPr lang="en-US" dirty="0" err="1"/>
              <a:t>trạng</a:t>
            </a:r>
            <a:r>
              <a:rPr lang="en-US" dirty="0"/>
              <a:t> </a:t>
            </a:r>
            <a:r>
              <a:rPr lang="en-US" dirty="0" err="1"/>
              <a:t>thái</a:t>
            </a:r>
            <a:r>
              <a:rPr lang="en-US" dirty="0"/>
              <a:t> </a:t>
            </a:r>
            <a:r>
              <a:rPr lang="en-US" dirty="0" err="1"/>
              <a:t>hợp</a:t>
            </a:r>
            <a:r>
              <a:rPr lang="en-US" dirty="0"/>
              <a:t> </a:t>
            </a:r>
            <a:r>
              <a:rPr lang="en-US" dirty="0" err="1"/>
              <a:t>lệ</a:t>
            </a:r>
            <a:endParaRPr lang="en-KR" dirty="0"/>
          </a:p>
          <a:p>
            <a:pPr lvl="1"/>
            <a:r>
              <a:rPr lang="vi-VN" dirty="0"/>
              <a:t>Không được có bất kỳ biểu tượng cảnh báo màu vàng nào</a:t>
            </a:r>
            <a:endParaRPr lang="en-KR" dirty="0"/>
          </a:p>
          <a:p>
            <a:r>
              <a:rPr lang="vi-VN" dirty="0"/>
              <a:t>Tất cả các Mối quan hệ của Bộ xử lý phải được tự động chấm dứt hoặc được kết nối thông qua một Kết nối</a:t>
            </a:r>
            <a:endParaRPr lang="en-US" dirty="0"/>
          </a:p>
          <a:p>
            <a:r>
              <a:rPr lang="vi-VN" dirty="0"/>
              <a:t>Tất cả Bộ xử lý trong Luồng dữ liệu phải được bật</a:t>
            </a:r>
          </a:p>
          <a:p>
            <a:r>
              <a:rPr lang="vi-VN" dirty="0"/>
              <a:t>  Tất cả các Bộ xử lý trong Luồng dữ liệu phải được dừng lại</a:t>
            </a:r>
          </a:p>
          <a:p>
            <a:r>
              <a:rPr lang="vi-VN" dirty="0"/>
              <a:t>Khi tất cả các điều kiện trên được đáp ứng, hãy chọn tất cả các thành phần, nhấp chuột phải và chọn Bắt đầu</a:t>
            </a:r>
            <a:endParaRPr lang="en-US" dirty="0"/>
          </a:p>
          <a:p>
            <a:endParaRPr lang="en-KR" dirty="0"/>
          </a:p>
          <a:p>
            <a:endParaRPr lang="en-KR" dirty="0"/>
          </a:p>
          <a:p>
            <a:r>
              <a:rPr lang="en-US" dirty="0" err="1"/>
              <a:t>Processorw</a:t>
            </a:r>
            <a:r>
              <a:rPr lang="en-US" dirty="0"/>
              <a:t> </a:t>
            </a:r>
            <a:r>
              <a:rPr lang="en-US" dirty="0" err="1"/>
              <a:t>sẽ</a:t>
            </a:r>
            <a:r>
              <a:rPr lang="en-US" dirty="0"/>
              <a:t> </a:t>
            </a:r>
            <a:r>
              <a:rPr lang="en-US" dirty="0" err="1"/>
              <a:t>hiển</a:t>
            </a:r>
            <a:r>
              <a:rPr lang="en-US" dirty="0"/>
              <a:t> </a:t>
            </a:r>
            <a:r>
              <a:rPr lang="en-US" dirty="0" err="1"/>
              <a:t>thị</a:t>
            </a:r>
            <a:r>
              <a:rPr lang="en-US" dirty="0"/>
              <a:t>         </a:t>
            </a:r>
            <a:r>
              <a:rPr lang="en-US" dirty="0" err="1"/>
              <a:t>khi</a:t>
            </a:r>
            <a:r>
              <a:rPr lang="en-US" dirty="0"/>
              <a:t> </a:t>
            </a:r>
            <a:r>
              <a:rPr lang="en-US" dirty="0" err="1"/>
              <a:t>chạy</a:t>
            </a:r>
            <a:endParaRPr lang="en-KR" dirty="0"/>
          </a:p>
        </p:txBody>
      </p:sp>
      <p:pic>
        <p:nvPicPr>
          <p:cNvPr id="8" name="Picture 7">
            <a:extLst>
              <a:ext uri="{FF2B5EF4-FFF2-40B4-BE49-F238E27FC236}">
                <a16:creationId xmlns:a16="http://schemas.microsoft.com/office/drawing/2014/main" id="{D01AEDAC-8096-0A4B-B1AD-FD612AEFA1E3}"/>
              </a:ext>
            </a:extLst>
          </p:cNvPr>
          <p:cNvPicPr>
            <a:picLocks noChangeAspect="1"/>
          </p:cNvPicPr>
          <p:nvPr/>
        </p:nvPicPr>
        <p:blipFill>
          <a:blip r:embed="rId3"/>
          <a:stretch>
            <a:fillRect/>
          </a:stretch>
        </p:blipFill>
        <p:spPr>
          <a:xfrm>
            <a:off x="5849020" y="2226568"/>
            <a:ext cx="3607368" cy="3607368"/>
          </a:xfrm>
          <a:prstGeom prst="rect">
            <a:avLst/>
          </a:prstGeom>
        </p:spPr>
      </p:pic>
      <p:pic>
        <p:nvPicPr>
          <p:cNvPr id="9" name="Picture 9" descr="Invalid">
            <a:extLst>
              <a:ext uri="{FF2B5EF4-FFF2-40B4-BE49-F238E27FC236}">
                <a16:creationId xmlns:a16="http://schemas.microsoft.com/office/drawing/2014/main" id="{C381D262-D7D9-7340-B2C6-9A8D060812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3554" y="3094132"/>
            <a:ext cx="2413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1364D3A-24F4-FE4B-8CFF-F0692C3413BE}"/>
              </a:ext>
            </a:extLst>
          </p:cNvPr>
          <p:cNvPicPr>
            <a:picLocks noChangeAspect="1"/>
          </p:cNvPicPr>
          <p:nvPr/>
        </p:nvPicPr>
        <p:blipFill>
          <a:blip r:embed="rId5"/>
          <a:stretch>
            <a:fillRect/>
          </a:stretch>
        </p:blipFill>
        <p:spPr>
          <a:xfrm>
            <a:off x="4537120" y="4030252"/>
            <a:ext cx="292100" cy="317500"/>
          </a:xfrm>
          <a:prstGeom prst="rect">
            <a:avLst/>
          </a:prstGeom>
        </p:spPr>
      </p:pic>
      <p:pic>
        <p:nvPicPr>
          <p:cNvPr id="11" name="Picture 8" descr="Stopped">
            <a:extLst>
              <a:ext uri="{FF2B5EF4-FFF2-40B4-BE49-F238E27FC236}">
                <a16:creationId xmlns:a16="http://schemas.microsoft.com/office/drawing/2014/main" id="{DACB8138-5C0B-D042-A4B4-FAAA5078D2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854" y="4406719"/>
            <a:ext cx="241300" cy="2413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8CF60A7-EDE8-FE40-96D9-8718E6783D30}"/>
              </a:ext>
            </a:extLst>
          </p:cNvPr>
          <p:cNvPicPr>
            <a:picLocks noChangeAspect="1"/>
          </p:cNvPicPr>
          <p:nvPr/>
        </p:nvPicPr>
        <p:blipFill>
          <a:blip r:embed="rId7"/>
          <a:stretch>
            <a:fillRect/>
          </a:stretch>
        </p:blipFill>
        <p:spPr>
          <a:xfrm>
            <a:off x="1155648" y="5269282"/>
            <a:ext cx="3035300" cy="533400"/>
          </a:xfrm>
          <a:prstGeom prst="rect">
            <a:avLst/>
          </a:prstGeom>
        </p:spPr>
      </p:pic>
      <p:pic>
        <p:nvPicPr>
          <p:cNvPr id="13" name="Picture 7" descr="Running">
            <a:extLst>
              <a:ext uri="{FF2B5EF4-FFF2-40B4-BE49-F238E27FC236}">
                <a16:creationId xmlns:a16="http://schemas.microsoft.com/office/drawing/2014/main" id="{825FB4AA-C2A1-D24B-BDC1-B1699D91B4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77634" y="6049950"/>
            <a:ext cx="241300" cy="25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9905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4754C-1B78-FB48-97CF-31FB8D9ACA87}"/>
              </a:ext>
            </a:extLst>
          </p:cNvPr>
          <p:cNvSpPr>
            <a:spLocks noGrp="1"/>
          </p:cNvSpPr>
          <p:nvPr>
            <p:ph type="body" sz="quarter" idx="10"/>
          </p:nvPr>
        </p:nvSpPr>
        <p:spPr/>
        <p:txBody>
          <a:bodyPr/>
          <a:lstStyle/>
          <a:p>
            <a:r>
              <a:rPr lang="en-US" altLang="ko-KR" dirty="0"/>
              <a:t>3.5. </a:t>
            </a:r>
            <a:r>
              <a:rPr lang="en-US" altLang="ko-KR" dirty="0" err="1"/>
              <a:t>Tạo</a:t>
            </a:r>
            <a:r>
              <a:rPr lang="en-US" altLang="ko-KR" dirty="0"/>
              <a:t> </a:t>
            </a:r>
            <a:r>
              <a:rPr lang="en-US" altLang="ko-KR" dirty="0" err="1"/>
              <a:t>các</a:t>
            </a:r>
            <a:r>
              <a:rPr lang="en-US" altLang="ko-KR" dirty="0"/>
              <a:t> </a:t>
            </a:r>
            <a:r>
              <a:rPr lang="en-US" altLang="ko-KR" dirty="0" err="1"/>
              <a:t>luồng</a:t>
            </a:r>
            <a:r>
              <a:rPr lang="en-US" altLang="ko-KR" dirty="0"/>
              <a:t> </a:t>
            </a:r>
            <a:r>
              <a:rPr lang="en-US" altLang="ko-KR" dirty="0" err="1"/>
              <a:t>dữ</a:t>
            </a:r>
            <a:r>
              <a:rPr lang="en-US" altLang="ko-KR" dirty="0"/>
              <a:t> </a:t>
            </a:r>
            <a:r>
              <a:rPr lang="en-US" altLang="ko-KR" dirty="0" err="1"/>
              <a:t>liệu</a:t>
            </a:r>
            <a:endParaRPr lang="en-KR" dirty="0"/>
          </a:p>
        </p:txBody>
      </p:sp>
      <p:sp>
        <p:nvSpPr>
          <p:cNvPr id="3" name="Text Placeholder 2">
            <a:extLst>
              <a:ext uri="{FF2B5EF4-FFF2-40B4-BE49-F238E27FC236}">
                <a16:creationId xmlns:a16="http://schemas.microsoft.com/office/drawing/2014/main" id="{9F28DCFF-FECB-584B-8076-09DE94335196}"/>
              </a:ext>
            </a:extLst>
          </p:cNvPr>
          <p:cNvSpPr>
            <a:spLocks noGrp="1"/>
          </p:cNvSpPr>
          <p:nvPr>
            <p:ph type="body" sz="quarter" idx="11"/>
          </p:nvPr>
        </p:nvSpPr>
        <p:spPr/>
        <p:txBody>
          <a:bodyPr/>
          <a:lstStyle/>
          <a:p>
            <a:r>
              <a:rPr lang="en-US" dirty="0" err="1"/>
              <a:t>Đặt</a:t>
            </a:r>
            <a:r>
              <a:rPr lang="en-US" dirty="0"/>
              <a:t> </a:t>
            </a:r>
            <a:r>
              <a:rPr lang="en-US" dirty="0" err="1"/>
              <a:t>một</a:t>
            </a:r>
            <a:r>
              <a:rPr lang="en-US" dirty="0"/>
              <a:t> </a:t>
            </a:r>
            <a:r>
              <a:rPr lang="en-US" dirty="0" err="1"/>
              <a:t>luồng</a:t>
            </a:r>
            <a:r>
              <a:rPr lang="en-US" dirty="0"/>
              <a:t> </a:t>
            </a:r>
            <a:r>
              <a:rPr lang="en-US" dirty="0" err="1"/>
              <a:t>dữ</a:t>
            </a:r>
            <a:r>
              <a:rPr lang="en-US" dirty="0"/>
              <a:t> </a:t>
            </a:r>
            <a:r>
              <a:rPr lang="en-US" dirty="0" err="1"/>
              <a:t>liệu</a:t>
            </a:r>
            <a:r>
              <a:rPr lang="en-US" dirty="0"/>
              <a:t> </a:t>
            </a:r>
            <a:r>
              <a:rPr lang="en-US" dirty="0" err="1"/>
              <a:t>lại</a:t>
            </a:r>
            <a:r>
              <a:rPr lang="en-US" dirty="0"/>
              <a:t> </a:t>
            </a:r>
            <a:r>
              <a:rPr lang="en-US" dirty="0" err="1"/>
              <a:t>với</a:t>
            </a:r>
            <a:r>
              <a:rPr lang="en-US" dirty="0"/>
              <a:t> </a:t>
            </a:r>
            <a:r>
              <a:rPr lang="en-US" dirty="0" err="1"/>
              <a:t>nhau</a:t>
            </a:r>
            <a:endParaRPr lang="en-KR" dirty="0"/>
          </a:p>
        </p:txBody>
      </p:sp>
      <p:sp>
        <p:nvSpPr>
          <p:cNvPr id="4" name="Text Placeholder 3">
            <a:extLst>
              <a:ext uri="{FF2B5EF4-FFF2-40B4-BE49-F238E27FC236}">
                <a16:creationId xmlns:a16="http://schemas.microsoft.com/office/drawing/2014/main" id="{7EE95470-7773-644D-AB90-79D2629CA14F}"/>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p:txBody>
      </p:sp>
      <p:sp>
        <p:nvSpPr>
          <p:cNvPr id="5" name="Text Placeholder 4">
            <a:extLst>
              <a:ext uri="{FF2B5EF4-FFF2-40B4-BE49-F238E27FC236}">
                <a16:creationId xmlns:a16="http://schemas.microsoft.com/office/drawing/2014/main" id="{D256B3A6-5A33-1248-ABC3-5BEC4F175691}"/>
              </a:ext>
            </a:extLst>
          </p:cNvPr>
          <p:cNvSpPr>
            <a:spLocks noGrp="1"/>
          </p:cNvSpPr>
          <p:nvPr>
            <p:ph type="body" sz="quarter" idx="15"/>
          </p:nvPr>
        </p:nvSpPr>
        <p:spPr/>
        <p:txBody>
          <a:bodyPr/>
          <a:lstStyle/>
          <a:p>
            <a:r>
              <a:rPr lang="vi-VN" dirty="0"/>
              <a:t>Ngay cả những luồng dữ liệu phức tạp nhất cũng có bốn bước cơ bản</a:t>
            </a:r>
            <a:endParaRPr lang="en-KR" dirty="0"/>
          </a:p>
        </p:txBody>
      </p:sp>
      <p:pic>
        <p:nvPicPr>
          <p:cNvPr id="7" name="Picture 6">
            <a:extLst>
              <a:ext uri="{FF2B5EF4-FFF2-40B4-BE49-F238E27FC236}">
                <a16:creationId xmlns:a16="http://schemas.microsoft.com/office/drawing/2014/main" id="{CCC95022-A3F4-EB4F-B581-026820F18FC9}"/>
              </a:ext>
            </a:extLst>
          </p:cNvPr>
          <p:cNvPicPr>
            <a:picLocks noChangeAspect="1"/>
          </p:cNvPicPr>
          <p:nvPr/>
        </p:nvPicPr>
        <p:blipFill>
          <a:blip r:embed="rId3"/>
          <a:stretch>
            <a:fillRect/>
          </a:stretch>
        </p:blipFill>
        <p:spPr>
          <a:xfrm>
            <a:off x="536111" y="4830691"/>
            <a:ext cx="8796289" cy="1304496"/>
          </a:xfrm>
          <a:prstGeom prst="rect">
            <a:avLst/>
          </a:prstGeom>
        </p:spPr>
      </p:pic>
      <p:grpSp>
        <p:nvGrpSpPr>
          <p:cNvPr id="18" name="그룹 17">
            <a:extLst>
              <a:ext uri="{FF2B5EF4-FFF2-40B4-BE49-F238E27FC236}">
                <a16:creationId xmlns:a16="http://schemas.microsoft.com/office/drawing/2014/main" id="{99A6D996-502D-498D-9E6B-B335B6AC0F81}"/>
              </a:ext>
            </a:extLst>
          </p:cNvPr>
          <p:cNvGrpSpPr/>
          <p:nvPr/>
        </p:nvGrpSpPr>
        <p:grpSpPr>
          <a:xfrm>
            <a:off x="789150" y="2653688"/>
            <a:ext cx="4591441" cy="2106333"/>
            <a:chOff x="771126" y="2662177"/>
            <a:chExt cx="4591441" cy="2106333"/>
          </a:xfrm>
        </p:grpSpPr>
        <p:cxnSp>
          <p:nvCxnSpPr>
            <p:cNvPr id="19" name="직선 연결선 18">
              <a:extLst>
                <a:ext uri="{FF2B5EF4-FFF2-40B4-BE49-F238E27FC236}">
                  <a16:creationId xmlns:a16="http://schemas.microsoft.com/office/drawing/2014/main" id="{5ADD54AF-0674-4633-8A0F-5E5A6266B846}"/>
                </a:ext>
              </a:extLst>
            </p:cNvPr>
            <p:cNvCxnSpPr>
              <a:stCxn id="21" idx="0"/>
              <a:endCxn id="27" idx="2"/>
            </p:cNvCxnSpPr>
            <p:nvPr/>
          </p:nvCxnSpPr>
          <p:spPr>
            <a:xfrm>
              <a:off x="998418" y="2662177"/>
              <a:ext cx="0" cy="2106333"/>
            </a:xfrm>
            <a:prstGeom prst="line">
              <a:avLst/>
            </a:prstGeom>
            <a:ln w="19050">
              <a:solidFill>
                <a:srgbClr val="193EB0"/>
              </a:solidFill>
              <a:prstDash val="sysDot"/>
            </a:ln>
          </p:spPr>
          <p:style>
            <a:lnRef idx="1">
              <a:schemeClr val="accent1"/>
            </a:lnRef>
            <a:fillRef idx="0">
              <a:schemeClr val="accent1"/>
            </a:fillRef>
            <a:effectRef idx="0">
              <a:schemeClr val="accent1"/>
            </a:effectRef>
            <a:fontRef idx="minor">
              <a:schemeClr val="tx1"/>
            </a:fontRef>
          </p:style>
        </p:cxnSp>
        <p:sp>
          <p:nvSpPr>
            <p:cNvPr id="20" name="모서리가 둥근 직사각형 10">
              <a:extLst>
                <a:ext uri="{FF2B5EF4-FFF2-40B4-BE49-F238E27FC236}">
                  <a16:creationId xmlns:a16="http://schemas.microsoft.com/office/drawing/2014/main" id="{9338CAB6-F15A-4222-A8BA-70246AE79A8F}"/>
                </a:ext>
              </a:extLst>
            </p:cNvPr>
            <p:cNvSpPr/>
            <p:nvPr/>
          </p:nvSpPr>
          <p:spPr>
            <a:xfrm>
              <a:off x="1225709" y="2662177"/>
              <a:ext cx="4136858" cy="473453"/>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ko-KR" sz="1200" dirty="0" err="1">
                  <a:solidFill>
                    <a:srgbClr val="193EB0"/>
                  </a:solidFill>
                  <a:latin typeface="SamsungOne 700" panose="020B0803030303020204" pitchFamily="34" charset="0"/>
                  <a:ea typeface="SamsungOne 700" panose="020B0803030303020204" pitchFamily="34" charset="0"/>
                </a:rPr>
                <a:t>Thêm</a:t>
              </a:r>
              <a:r>
                <a:rPr lang="en-US" altLang="ko-KR" sz="1200" dirty="0">
                  <a:solidFill>
                    <a:srgbClr val="193EB0"/>
                  </a:solidFill>
                  <a:latin typeface="SamsungOne 700" panose="020B0803030303020204" pitchFamily="34" charset="0"/>
                  <a:ea typeface="SamsungOne 700" panose="020B0803030303020204" pitchFamily="34" charset="0"/>
                </a:rPr>
                <a:t> </a:t>
              </a:r>
              <a:r>
                <a:rPr lang="en-US" altLang="ko-KR" sz="1200" dirty="0" err="1">
                  <a:solidFill>
                    <a:srgbClr val="193EB0"/>
                  </a:solidFill>
                  <a:latin typeface="SamsungOne 700" panose="020B0803030303020204" pitchFamily="34" charset="0"/>
                  <a:ea typeface="SamsungOne 700" panose="020B0803030303020204" pitchFamily="34" charset="0"/>
                </a:rPr>
                <a:t>bộ</a:t>
              </a:r>
              <a:r>
                <a:rPr lang="en-US" altLang="ko-KR" sz="1200" dirty="0">
                  <a:solidFill>
                    <a:srgbClr val="193EB0"/>
                  </a:solidFill>
                  <a:latin typeface="SamsungOne 700" panose="020B0803030303020204" pitchFamily="34" charset="0"/>
                  <a:ea typeface="SamsungOne 700" panose="020B0803030303020204" pitchFamily="34" charset="0"/>
                </a:rPr>
                <a:t> </a:t>
              </a:r>
              <a:r>
                <a:rPr lang="en-US" altLang="ko-KR" sz="1200" dirty="0" err="1">
                  <a:solidFill>
                    <a:srgbClr val="193EB0"/>
                  </a:solidFill>
                  <a:latin typeface="SamsungOne 700" panose="020B0803030303020204" pitchFamily="34" charset="0"/>
                  <a:ea typeface="SamsungOne 700" panose="020B0803030303020204" pitchFamily="34" charset="0"/>
                </a:rPr>
                <a:t>xử</a:t>
              </a:r>
              <a:r>
                <a:rPr lang="en-US" altLang="ko-KR" sz="1200" dirty="0">
                  <a:solidFill>
                    <a:srgbClr val="193EB0"/>
                  </a:solidFill>
                  <a:latin typeface="SamsungOne 700" panose="020B0803030303020204" pitchFamily="34" charset="0"/>
                  <a:ea typeface="SamsungOne 700" panose="020B0803030303020204" pitchFamily="34" charset="0"/>
                </a:rPr>
                <a:t> </a:t>
              </a:r>
              <a:r>
                <a:rPr lang="en-US" altLang="ko-KR" sz="1200" dirty="0" err="1">
                  <a:solidFill>
                    <a:srgbClr val="193EB0"/>
                  </a:solidFill>
                  <a:latin typeface="SamsungOne 700" panose="020B0803030303020204" pitchFamily="34" charset="0"/>
                  <a:ea typeface="SamsungOne 700" panose="020B0803030303020204" pitchFamily="34" charset="0"/>
                </a:rPr>
                <a:t>lý</a:t>
              </a:r>
              <a:r>
                <a:rPr lang="en-US" altLang="ko-KR" sz="1200" dirty="0">
                  <a:solidFill>
                    <a:srgbClr val="193EB0"/>
                  </a:solidFill>
                  <a:latin typeface="SamsungOne 700" panose="020B0803030303020204" pitchFamily="34" charset="0"/>
                  <a:ea typeface="SamsungOne 700" panose="020B0803030303020204" pitchFamily="34" charset="0"/>
                </a:rPr>
                <a:t>:</a:t>
              </a:r>
            </a:p>
            <a:p>
              <a:pPr lvl="0"/>
              <a:r>
                <a:rPr lang="en-US" altLang="ko-KR" sz="1200" dirty="0">
                  <a:solidFill>
                    <a:srgbClr val="193EB0"/>
                  </a:solidFill>
                  <a:latin typeface="SamsungOne 700" panose="020B0803030303020204" pitchFamily="34" charset="0"/>
                  <a:ea typeface="SamsungOne 700" panose="020B0803030303020204" pitchFamily="34" charset="0"/>
                </a:rPr>
                <a:t>      </a:t>
              </a:r>
              <a:r>
                <a:rPr lang="en-US" altLang="ko-KR" sz="1200" dirty="0" err="1">
                  <a:solidFill>
                    <a:srgbClr val="193EB0"/>
                  </a:solidFill>
                  <a:latin typeface="SamsungOne 700" panose="020B0803030303020204" pitchFamily="34" charset="0"/>
                  <a:ea typeface="SamsungOne 700" panose="020B0803030303020204" pitchFamily="34" charset="0"/>
                </a:rPr>
                <a:t>Định</a:t>
              </a:r>
              <a:r>
                <a:rPr lang="en-US" altLang="ko-KR" sz="1200" dirty="0">
                  <a:solidFill>
                    <a:srgbClr val="193EB0"/>
                  </a:solidFill>
                  <a:latin typeface="SamsungOne 700" panose="020B0803030303020204" pitchFamily="34" charset="0"/>
                  <a:ea typeface="SamsungOne 700" panose="020B0803030303020204" pitchFamily="34" charset="0"/>
                </a:rPr>
                <a:t> </a:t>
              </a:r>
              <a:r>
                <a:rPr lang="en-US" altLang="ko-KR" sz="1200" dirty="0" err="1">
                  <a:solidFill>
                    <a:srgbClr val="193EB0"/>
                  </a:solidFill>
                  <a:latin typeface="SamsungOne 700" panose="020B0803030303020204" pitchFamily="34" charset="0"/>
                  <a:ea typeface="SamsungOne 700" panose="020B0803030303020204" pitchFamily="34" charset="0"/>
                </a:rPr>
                <a:t>cấu</a:t>
              </a:r>
              <a:r>
                <a:rPr lang="en-US" altLang="ko-KR" sz="1200" dirty="0">
                  <a:solidFill>
                    <a:srgbClr val="193EB0"/>
                  </a:solidFill>
                  <a:latin typeface="SamsungOne 700" panose="020B0803030303020204" pitchFamily="34" charset="0"/>
                  <a:ea typeface="SamsungOne 700" panose="020B0803030303020204" pitchFamily="34" charset="0"/>
                </a:rPr>
                <a:t> </a:t>
              </a:r>
              <a:r>
                <a:rPr lang="en-US" altLang="ko-KR" sz="1200" dirty="0" err="1">
                  <a:solidFill>
                    <a:srgbClr val="193EB0"/>
                  </a:solidFill>
                  <a:latin typeface="SamsungOne 700" panose="020B0803030303020204" pitchFamily="34" charset="0"/>
                  <a:ea typeface="SamsungOne 700" panose="020B0803030303020204" pitchFamily="34" charset="0"/>
                </a:rPr>
                <a:t>hình</a:t>
              </a:r>
              <a:r>
                <a:rPr lang="en-US" altLang="ko-KR" sz="1200" dirty="0">
                  <a:solidFill>
                    <a:srgbClr val="193EB0"/>
                  </a:solidFill>
                  <a:latin typeface="SamsungOne 700" panose="020B0803030303020204" pitchFamily="34" charset="0"/>
                  <a:ea typeface="SamsungOne 700" panose="020B0803030303020204" pitchFamily="34" charset="0"/>
                </a:rPr>
                <a:t> </a:t>
              </a:r>
              <a:r>
                <a:rPr lang="en-US" altLang="ko-KR" sz="1200" dirty="0" err="1">
                  <a:solidFill>
                    <a:srgbClr val="193EB0"/>
                  </a:solidFill>
                  <a:latin typeface="SamsungOne 700" panose="020B0803030303020204" pitchFamily="34" charset="0"/>
                  <a:ea typeface="SamsungOne 700" panose="020B0803030303020204" pitchFamily="34" charset="0"/>
                </a:rPr>
                <a:t>Bộ</a:t>
              </a:r>
              <a:r>
                <a:rPr lang="en-US" altLang="ko-KR" sz="1200" dirty="0">
                  <a:solidFill>
                    <a:srgbClr val="193EB0"/>
                  </a:solidFill>
                  <a:latin typeface="SamsungOne 700" panose="020B0803030303020204" pitchFamily="34" charset="0"/>
                  <a:ea typeface="SamsungOne 700" panose="020B0803030303020204" pitchFamily="34" charset="0"/>
                </a:rPr>
                <a:t> </a:t>
              </a:r>
              <a:r>
                <a:rPr lang="en-US" altLang="ko-KR" sz="1200" dirty="0" err="1">
                  <a:solidFill>
                    <a:srgbClr val="193EB0"/>
                  </a:solidFill>
                  <a:latin typeface="SamsungOne 700" panose="020B0803030303020204" pitchFamily="34" charset="0"/>
                  <a:ea typeface="SamsungOne 700" panose="020B0803030303020204" pitchFamily="34" charset="0"/>
                </a:rPr>
                <a:t>xử</a:t>
              </a:r>
              <a:r>
                <a:rPr lang="en-US" altLang="ko-KR" sz="1200" dirty="0">
                  <a:solidFill>
                    <a:srgbClr val="193EB0"/>
                  </a:solidFill>
                  <a:latin typeface="SamsungOne 700" panose="020B0803030303020204" pitchFamily="34" charset="0"/>
                  <a:ea typeface="SamsungOne 700" panose="020B0803030303020204" pitchFamily="34" charset="0"/>
                </a:rPr>
                <a:t> </a:t>
              </a:r>
              <a:r>
                <a:rPr lang="en-US" altLang="ko-KR" sz="1200" dirty="0" err="1">
                  <a:solidFill>
                    <a:srgbClr val="193EB0"/>
                  </a:solidFill>
                  <a:latin typeface="SamsungOne 700" panose="020B0803030303020204" pitchFamily="34" charset="0"/>
                  <a:ea typeface="SamsungOne 700" panose="020B0803030303020204" pitchFamily="34" charset="0"/>
                </a:rPr>
                <a:t>lý</a:t>
              </a:r>
              <a:endParaRPr lang="ko-KR" altLang="en-US" sz="1200" dirty="0">
                <a:solidFill>
                  <a:srgbClr val="193EB0"/>
                </a:solidFill>
                <a:latin typeface="SamsungOne 700" panose="020B0803030303020204" pitchFamily="34" charset="0"/>
              </a:endParaRPr>
            </a:p>
          </p:txBody>
        </p:sp>
        <p:sp>
          <p:nvSpPr>
            <p:cNvPr id="21" name="모서리가 둥근 직사각형 20">
              <a:extLst>
                <a:ext uri="{FF2B5EF4-FFF2-40B4-BE49-F238E27FC236}">
                  <a16:creationId xmlns:a16="http://schemas.microsoft.com/office/drawing/2014/main" id="{0A654EEA-1F9B-4D03-94B5-D00023ED7642}"/>
                </a:ext>
              </a:extLst>
            </p:cNvPr>
            <p:cNvSpPr/>
            <p:nvPr/>
          </p:nvSpPr>
          <p:spPr>
            <a:xfrm>
              <a:off x="771126" y="2662177"/>
              <a:ext cx="454583" cy="455903"/>
            </a:xfrm>
            <a:prstGeom prst="roundRect">
              <a:avLst>
                <a:gd name="adj" fmla="val 50000"/>
              </a:avLst>
            </a:prstGeom>
            <a:solidFill>
              <a:srgbClr val="3C76C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bg1"/>
                  </a:solidFill>
                  <a:latin typeface="SamsungOne 700" panose="020B0803030303020204" pitchFamily="34" charset="0"/>
                  <a:ea typeface="SamsungOne 700" panose="020B0803030303020204" pitchFamily="34" charset="0"/>
                </a:rPr>
                <a:t>1</a:t>
              </a:r>
              <a:endParaRPr lang="ko-KR" altLang="en-US" sz="1600" dirty="0">
                <a:solidFill>
                  <a:schemeClr val="bg1"/>
                </a:solidFill>
                <a:latin typeface="SamsungOne 700" panose="020B0803030303020204" pitchFamily="34" charset="0"/>
              </a:endParaRPr>
            </a:p>
          </p:txBody>
        </p:sp>
        <p:sp>
          <p:nvSpPr>
            <p:cNvPr id="22" name="모서리가 둥근 직사각형 11">
              <a:extLst>
                <a:ext uri="{FF2B5EF4-FFF2-40B4-BE49-F238E27FC236}">
                  <a16:creationId xmlns:a16="http://schemas.microsoft.com/office/drawing/2014/main" id="{3D39E204-F2E1-4E6E-BB95-AAD5714A6469}"/>
                </a:ext>
              </a:extLst>
            </p:cNvPr>
            <p:cNvSpPr/>
            <p:nvPr/>
          </p:nvSpPr>
          <p:spPr>
            <a:xfrm>
              <a:off x="1225709" y="3200926"/>
              <a:ext cx="4136858" cy="473453"/>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ko-KR" sz="1200" dirty="0" err="1">
                  <a:solidFill>
                    <a:srgbClr val="193EB0"/>
                  </a:solidFill>
                  <a:latin typeface="SamsungOne 700" panose="020B0803030303020204" pitchFamily="34" charset="0"/>
                  <a:ea typeface="SamsungOne 700" panose="020B0803030303020204" pitchFamily="34" charset="0"/>
                </a:rPr>
                <a:t>Kết</a:t>
              </a:r>
              <a:r>
                <a:rPr lang="en-US" altLang="ko-KR" sz="1200" dirty="0">
                  <a:solidFill>
                    <a:srgbClr val="193EB0"/>
                  </a:solidFill>
                  <a:latin typeface="SamsungOne 700" panose="020B0803030303020204" pitchFamily="34" charset="0"/>
                  <a:ea typeface="SamsungOne 700" panose="020B0803030303020204" pitchFamily="34" charset="0"/>
                </a:rPr>
                <a:t> </a:t>
              </a:r>
              <a:r>
                <a:rPr lang="en-US" altLang="ko-KR" sz="1200" dirty="0" err="1">
                  <a:solidFill>
                    <a:srgbClr val="193EB0"/>
                  </a:solidFill>
                  <a:latin typeface="SamsungOne 700" panose="020B0803030303020204" pitchFamily="34" charset="0"/>
                  <a:ea typeface="SamsungOne 700" panose="020B0803030303020204" pitchFamily="34" charset="0"/>
                </a:rPr>
                <a:t>nối</a:t>
              </a:r>
              <a:r>
                <a:rPr lang="en-US" altLang="ko-KR" sz="1200" dirty="0">
                  <a:solidFill>
                    <a:srgbClr val="193EB0"/>
                  </a:solidFill>
                  <a:latin typeface="SamsungOne 700" panose="020B0803030303020204" pitchFamily="34" charset="0"/>
                  <a:ea typeface="SamsungOne 700" panose="020B0803030303020204" pitchFamily="34" charset="0"/>
                </a:rPr>
                <a:t> </a:t>
              </a:r>
              <a:r>
                <a:rPr lang="en-US" altLang="ko-KR" sz="1200" dirty="0" err="1">
                  <a:solidFill>
                    <a:srgbClr val="193EB0"/>
                  </a:solidFill>
                  <a:latin typeface="SamsungOne 700" panose="020B0803030303020204" pitchFamily="34" charset="0"/>
                  <a:ea typeface="SamsungOne 700" panose="020B0803030303020204" pitchFamily="34" charset="0"/>
                </a:rPr>
                <a:t>bộ</a:t>
              </a:r>
              <a:r>
                <a:rPr lang="en-US" altLang="ko-KR" sz="1200" dirty="0">
                  <a:solidFill>
                    <a:srgbClr val="193EB0"/>
                  </a:solidFill>
                  <a:latin typeface="SamsungOne 700" panose="020B0803030303020204" pitchFamily="34" charset="0"/>
                  <a:ea typeface="SamsungOne 700" panose="020B0803030303020204" pitchFamily="34" charset="0"/>
                </a:rPr>
                <a:t> </a:t>
              </a:r>
              <a:r>
                <a:rPr lang="en-US" altLang="ko-KR" sz="1200" dirty="0" err="1">
                  <a:solidFill>
                    <a:srgbClr val="193EB0"/>
                  </a:solidFill>
                  <a:latin typeface="SamsungOne 700" panose="020B0803030303020204" pitchFamily="34" charset="0"/>
                  <a:ea typeface="SamsungOne 700" panose="020B0803030303020204" pitchFamily="34" charset="0"/>
                </a:rPr>
                <a:t>xử</a:t>
              </a:r>
              <a:r>
                <a:rPr lang="en-US" altLang="ko-KR" sz="1200" dirty="0">
                  <a:solidFill>
                    <a:srgbClr val="193EB0"/>
                  </a:solidFill>
                  <a:latin typeface="SamsungOne 700" panose="020B0803030303020204" pitchFamily="34" charset="0"/>
                  <a:ea typeface="SamsungOne 700" panose="020B0803030303020204" pitchFamily="34" charset="0"/>
                </a:rPr>
                <a:t> </a:t>
              </a:r>
              <a:r>
                <a:rPr lang="en-US" altLang="ko-KR" sz="1200" dirty="0" err="1">
                  <a:solidFill>
                    <a:srgbClr val="193EB0"/>
                  </a:solidFill>
                  <a:latin typeface="SamsungOne 700" panose="020B0803030303020204" pitchFamily="34" charset="0"/>
                  <a:ea typeface="SamsungOne 700" panose="020B0803030303020204" pitchFamily="34" charset="0"/>
                </a:rPr>
                <a:t>lý</a:t>
              </a:r>
              <a:r>
                <a:rPr lang="en-US" altLang="ko-KR" sz="1200" dirty="0">
                  <a:solidFill>
                    <a:srgbClr val="193EB0"/>
                  </a:solidFill>
                  <a:latin typeface="SamsungOne 700" panose="020B0803030303020204" pitchFamily="34" charset="0"/>
                  <a:ea typeface="SamsungOne 700" panose="020B0803030303020204" pitchFamily="34" charset="0"/>
                </a:rPr>
                <a:t> </a:t>
              </a:r>
              <a:r>
                <a:rPr lang="en-US" altLang="ko-KR" sz="1200" dirty="0" err="1">
                  <a:solidFill>
                    <a:srgbClr val="193EB0"/>
                  </a:solidFill>
                  <a:latin typeface="SamsungOne 700" panose="020B0803030303020204" pitchFamily="34" charset="0"/>
                  <a:ea typeface="SamsungOne 700" panose="020B0803030303020204" pitchFamily="34" charset="0"/>
                </a:rPr>
                <a:t>với</a:t>
              </a:r>
              <a:r>
                <a:rPr lang="en-US" altLang="ko-KR" sz="1200" dirty="0">
                  <a:solidFill>
                    <a:srgbClr val="193EB0"/>
                  </a:solidFill>
                  <a:latin typeface="SamsungOne 700" panose="020B0803030303020204" pitchFamily="34" charset="0"/>
                  <a:ea typeface="SamsungOne 700" panose="020B0803030303020204" pitchFamily="34" charset="0"/>
                </a:rPr>
                <a:t> </a:t>
              </a:r>
              <a:r>
                <a:rPr lang="en-US" altLang="ko-KR" sz="1200" dirty="0" err="1">
                  <a:solidFill>
                    <a:srgbClr val="193EB0"/>
                  </a:solidFill>
                  <a:latin typeface="SamsungOne 700" panose="020B0803030303020204" pitchFamily="34" charset="0"/>
                  <a:ea typeface="SamsungOne 700" panose="020B0803030303020204" pitchFamily="34" charset="0"/>
                </a:rPr>
                <a:t>các</a:t>
              </a:r>
              <a:r>
                <a:rPr lang="en-US" altLang="ko-KR" sz="1200" dirty="0">
                  <a:solidFill>
                    <a:srgbClr val="193EB0"/>
                  </a:solidFill>
                  <a:latin typeface="SamsungOne 700" panose="020B0803030303020204" pitchFamily="34" charset="0"/>
                  <a:ea typeface="SamsungOne 700" panose="020B0803030303020204" pitchFamily="34" charset="0"/>
                </a:rPr>
                <a:t> </a:t>
              </a:r>
              <a:r>
                <a:rPr lang="en-US" altLang="ko-KR" sz="1200" dirty="0" err="1">
                  <a:solidFill>
                    <a:srgbClr val="193EB0"/>
                  </a:solidFill>
                  <a:latin typeface="SamsungOne 700" panose="020B0803030303020204" pitchFamily="34" charset="0"/>
                  <a:ea typeface="SamsungOne 700" panose="020B0803030303020204" pitchFamily="34" charset="0"/>
                </a:rPr>
                <a:t>kết</a:t>
              </a:r>
              <a:r>
                <a:rPr lang="en-US" altLang="ko-KR" sz="1200" dirty="0">
                  <a:solidFill>
                    <a:srgbClr val="193EB0"/>
                  </a:solidFill>
                  <a:latin typeface="SamsungOne 700" panose="020B0803030303020204" pitchFamily="34" charset="0"/>
                  <a:ea typeface="SamsungOne 700" panose="020B0803030303020204" pitchFamily="34" charset="0"/>
                </a:rPr>
                <a:t> </a:t>
              </a:r>
              <a:r>
                <a:rPr lang="en-US" altLang="ko-KR" sz="1200" dirty="0" err="1">
                  <a:solidFill>
                    <a:srgbClr val="193EB0"/>
                  </a:solidFill>
                  <a:latin typeface="SamsungOne 700" panose="020B0803030303020204" pitchFamily="34" charset="0"/>
                  <a:ea typeface="SamsungOne 700" panose="020B0803030303020204" pitchFamily="34" charset="0"/>
                </a:rPr>
                <a:t>nối</a:t>
              </a:r>
              <a:r>
                <a:rPr lang="en-US" altLang="ko-KR" sz="1200" dirty="0">
                  <a:solidFill>
                    <a:srgbClr val="193EB0"/>
                  </a:solidFill>
                  <a:latin typeface="SamsungOne 700" panose="020B0803030303020204" pitchFamily="34" charset="0"/>
                  <a:ea typeface="SamsungOne 700" panose="020B0803030303020204" pitchFamily="34" charset="0"/>
                </a:rPr>
                <a:t>:</a:t>
              </a:r>
            </a:p>
            <a:p>
              <a:pPr lvl="0"/>
              <a:r>
                <a:rPr lang="en-US" altLang="ko-KR" sz="1200" dirty="0">
                  <a:solidFill>
                    <a:srgbClr val="193EB0"/>
                  </a:solidFill>
                  <a:latin typeface="SamsungOne 700" panose="020B0803030303020204" pitchFamily="34" charset="0"/>
                  <a:ea typeface="SamsungOne 700" panose="020B0803030303020204" pitchFamily="34" charset="0"/>
                </a:rPr>
                <a:t>      </a:t>
              </a:r>
              <a:r>
                <a:rPr lang="en-US" altLang="ko-KR" sz="1200" dirty="0" err="1">
                  <a:solidFill>
                    <a:srgbClr val="193EB0"/>
                  </a:solidFill>
                  <a:latin typeface="SamsungOne 700" panose="020B0803030303020204" pitchFamily="34" charset="0"/>
                  <a:ea typeface="SamsungOne 700" panose="020B0803030303020204" pitchFamily="34" charset="0"/>
                </a:rPr>
                <a:t>Định</a:t>
              </a:r>
              <a:r>
                <a:rPr lang="en-US" altLang="ko-KR" sz="1200" dirty="0">
                  <a:solidFill>
                    <a:srgbClr val="193EB0"/>
                  </a:solidFill>
                  <a:latin typeface="SamsungOne 700" panose="020B0803030303020204" pitchFamily="34" charset="0"/>
                  <a:ea typeface="SamsungOne 700" panose="020B0803030303020204" pitchFamily="34" charset="0"/>
                </a:rPr>
                <a:t> </a:t>
              </a:r>
              <a:r>
                <a:rPr lang="en-US" altLang="ko-KR" sz="1200" dirty="0" err="1">
                  <a:solidFill>
                    <a:srgbClr val="193EB0"/>
                  </a:solidFill>
                  <a:latin typeface="SamsungOne 700" panose="020B0803030303020204" pitchFamily="34" charset="0"/>
                  <a:ea typeface="SamsungOne 700" panose="020B0803030303020204" pitchFamily="34" charset="0"/>
                </a:rPr>
                <a:t>cấu</a:t>
              </a:r>
              <a:r>
                <a:rPr lang="en-US" altLang="ko-KR" sz="1200" dirty="0">
                  <a:solidFill>
                    <a:srgbClr val="193EB0"/>
                  </a:solidFill>
                  <a:latin typeface="SamsungOne 700" panose="020B0803030303020204" pitchFamily="34" charset="0"/>
                  <a:ea typeface="SamsungOne 700" panose="020B0803030303020204" pitchFamily="34" charset="0"/>
                </a:rPr>
                <a:t> </a:t>
              </a:r>
              <a:r>
                <a:rPr lang="en-US" altLang="ko-KR" sz="1200" dirty="0" err="1">
                  <a:solidFill>
                    <a:srgbClr val="193EB0"/>
                  </a:solidFill>
                  <a:latin typeface="SamsungOne 700" panose="020B0803030303020204" pitchFamily="34" charset="0"/>
                  <a:ea typeface="SamsungOne 700" panose="020B0803030303020204" pitchFamily="34" charset="0"/>
                </a:rPr>
                <a:t>hình</a:t>
              </a:r>
              <a:r>
                <a:rPr lang="en-US" altLang="ko-KR" sz="1200" dirty="0">
                  <a:solidFill>
                    <a:srgbClr val="193EB0"/>
                  </a:solidFill>
                  <a:latin typeface="SamsungOne 700" panose="020B0803030303020204" pitchFamily="34" charset="0"/>
                  <a:ea typeface="SamsungOne 700" panose="020B0803030303020204" pitchFamily="34" charset="0"/>
                </a:rPr>
                <a:t> </a:t>
              </a:r>
              <a:r>
                <a:rPr lang="en-US" altLang="ko-KR" sz="1200" dirty="0" err="1">
                  <a:solidFill>
                    <a:srgbClr val="193EB0"/>
                  </a:solidFill>
                  <a:latin typeface="SamsungOne 700" panose="020B0803030303020204" pitchFamily="34" charset="0"/>
                  <a:ea typeface="SamsungOne 700" panose="020B0803030303020204" pitchFamily="34" charset="0"/>
                </a:rPr>
                <a:t>kết</a:t>
              </a:r>
              <a:r>
                <a:rPr lang="en-US" altLang="ko-KR" sz="1200" dirty="0">
                  <a:solidFill>
                    <a:srgbClr val="193EB0"/>
                  </a:solidFill>
                  <a:latin typeface="SamsungOne 700" panose="020B0803030303020204" pitchFamily="34" charset="0"/>
                  <a:ea typeface="SamsungOne 700" panose="020B0803030303020204" pitchFamily="34" charset="0"/>
                </a:rPr>
                <a:t> </a:t>
              </a:r>
              <a:r>
                <a:rPr lang="en-US" altLang="ko-KR" sz="1200" dirty="0" err="1">
                  <a:solidFill>
                    <a:srgbClr val="193EB0"/>
                  </a:solidFill>
                  <a:latin typeface="SamsungOne 700" panose="020B0803030303020204" pitchFamily="34" charset="0"/>
                  <a:ea typeface="SamsungOne 700" panose="020B0803030303020204" pitchFamily="34" charset="0"/>
                </a:rPr>
                <a:t>nối</a:t>
              </a:r>
              <a:endParaRPr lang="ko-KR" altLang="en-US" sz="1200" dirty="0">
                <a:solidFill>
                  <a:srgbClr val="193EB0"/>
                </a:solidFill>
                <a:latin typeface="SamsungOne 700" panose="020B0803030303020204" pitchFamily="34" charset="0"/>
              </a:endParaRPr>
            </a:p>
          </p:txBody>
        </p:sp>
        <p:sp>
          <p:nvSpPr>
            <p:cNvPr id="23" name="모서리가 둥근 직사각형 72">
              <a:extLst>
                <a:ext uri="{FF2B5EF4-FFF2-40B4-BE49-F238E27FC236}">
                  <a16:creationId xmlns:a16="http://schemas.microsoft.com/office/drawing/2014/main" id="{1ED4604B-C8BF-4450-8226-41A3937614F8}"/>
                </a:ext>
              </a:extLst>
            </p:cNvPr>
            <p:cNvSpPr/>
            <p:nvPr/>
          </p:nvSpPr>
          <p:spPr>
            <a:xfrm>
              <a:off x="771126" y="3207391"/>
              <a:ext cx="454583" cy="455903"/>
            </a:xfrm>
            <a:prstGeom prst="roundRect">
              <a:avLst>
                <a:gd name="adj" fmla="val 50000"/>
              </a:avLst>
            </a:prstGeom>
            <a:solidFill>
              <a:srgbClr val="4780B9"/>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bg1"/>
                  </a:solidFill>
                  <a:latin typeface="SamsungOne 700" panose="020B0803030303020204" pitchFamily="34" charset="0"/>
                  <a:ea typeface="SamsungOne 700" panose="020B0803030303020204" pitchFamily="34" charset="0"/>
                </a:rPr>
                <a:t>2</a:t>
              </a:r>
              <a:endParaRPr lang="ko-KR" altLang="en-US" sz="1600" dirty="0">
                <a:solidFill>
                  <a:schemeClr val="bg1"/>
                </a:solidFill>
                <a:latin typeface="SamsungOne 700" panose="020B0803030303020204" pitchFamily="34" charset="0"/>
              </a:endParaRPr>
            </a:p>
          </p:txBody>
        </p:sp>
        <p:sp>
          <p:nvSpPr>
            <p:cNvPr id="24" name="모서리가 둥근 직사각형 12">
              <a:extLst>
                <a:ext uri="{FF2B5EF4-FFF2-40B4-BE49-F238E27FC236}">
                  <a16:creationId xmlns:a16="http://schemas.microsoft.com/office/drawing/2014/main" id="{15F771AF-E6F3-4B43-9A8C-6F7749C2B517}"/>
                </a:ext>
              </a:extLst>
            </p:cNvPr>
            <p:cNvSpPr/>
            <p:nvPr/>
          </p:nvSpPr>
          <p:spPr>
            <a:xfrm>
              <a:off x="1225709" y="3741229"/>
              <a:ext cx="4136858" cy="473453"/>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ko-KR" sz="1200" dirty="0" err="1">
                  <a:solidFill>
                    <a:srgbClr val="193EB0"/>
                  </a:solidFill>
                  <a:latin typeface="SamsungOne 700" panose="020B0803030303020204" pitchFamily="34" charset="0"/>
                  <a:ea typeface="SamsungOne 700" panose="020B0803030303020204" pitchFamily="34" charset="0"/>
                </a:rPr>
                <a:t>Đảm</a:t>
              </a:r>
              <a:r>
                <a:rPr lang="en-US" altLang="ko-KR" sz="1200" dirty="0">
                  <a:solidFill>
                    <a:srgbClr val="193EB0"/>
                  </a:solidFill>
                  <a:latin typeface="SamsungOne 700" panose="020B0803030303020204" pitchFamily="34" charset="0"/>
                  <a:ea typeface="SamsungOne 700" panose="020B0803030303020204" pitchFamily="34" charset="0"/>
                </a:rPr>
                <a:t> </a:t>
              </a:r>
              <a:r>
                <a:rPr lang="en-US" altLang="ko-KR" sz="1200" dirty="0" err="1">
                  <a:solidFill>
                    <a:srgbClr val="193EB0"/>
                  </a:solidFill>
                  <a:latin typeface="SamsungOne 700" panose="020B0803030303020204" pitchFamily="34" charset="0"/>
                  <a:ea typeface="SamsungOne 700" panose="020B0803030303020204" pitchFamily="34" charset="0"/>
                </a:rPr>
                <a:t>bảo</a:t>
              </a:r>
              <a:r>
                <a:rPr lang="en-US" altLang="ko-KR" sz="1200" dirty="0">
                  <a:solidFill>
                    <a:srgbClr val="193EB0"/>
                  </a:solidFill>
                  <a:latin typeface="SamsungOne 700" panose="020B0803030303020204" pitchFamily="34" charset="0"/>
                  <a:ea typeface="SamsungOne 700" panose="020B0803030303020204" pitchFamily="34" charset="0"/>
                </a:rPr>
                <a:t> </a:t>
              </a:r>
              <a:r>
                <a:rPr lang="en-US" altLang="ko-KR" sz="1200" dirty="0" err="1">
                  <a:solidFill>
                    <a:srgbClr val="193EB0"/>
                  </a:solidFill>
                  <a:latin typeface="SamsungOne 700" panose="020B0803030303020204" pitchFamily="34" charset="0"/>
                  <a:ea typeface="SamsungOne 700" panose="020B0803030303020204" pitchFamily="34" charset="0"/>
                </a:rPr>
                <a:t>tất</a:t>
              </a:r>
              <a:r>
                <a:rPr lang="en-US" altLang="ko-KR" sz="1200" dirty="0">
                  <a:solidFill>
                    <a:srgbClr val="193EB0"/>
                  </a:solidFill>
                  <a:latin typeface="SamsungOne 700" panose="020B0803030303020204" pitchFamily="34" charset="0"/>
                  <a:ea typeface="SamsungOne 700" panose="020B0803030303020204" pitchFamily="34" charset="0"/>
                </a:rPr>
                <a:t> </a:t>
              </a:r>
              <a:r>
                <a:rPr lang="en-US" altLang="ko-KR" sz="1200" dirty="0" err="1">
                  <a:solidFill>
                    <a:srgbClr val="193EB0"/>
                  </a:solidFill>
                  <a:latin typeface="SamsungOne 700" panose="020B0803030303020204" pitchFamily="34" charset="0"/>
                  <a:ea typeface="SamsungOne 700" panose="020B0803030303020204" pitchFamily="34" charset="0"/>
                </a:rPr>
                <a:t>cả</a:t>
              </a:r>
              <a:r>
                <a:rPr lang="en-US" altLang="ko-KR" sz="1200" dirty="0">
                  <a:solidFill>
                    <a:srgbClr val="193EB0"/>
                  </a:solidFill>
                  <a:latin typeface="SamsungOne 700" panose="020B0803030303020204" pitchFamily="34" charset="0"/>
                  <a:ea typeface="SamsungOne 700" panose="020B0803030303020204" pitchFamily="34" charset="0"/>
                </a:rPr>
                <a:t> </a:t>
              </a:r>
              <a:r>
                <a:rPr lang="en-US" altLang="ko-KR" sz="1200" dirty="0" err="1">
                  <a:solidFill>
                    <a:srgbClr val="193EB0"/>
                  </a:solidFill>
                  <a:latin typeface="SamsungOne 700" panose="020B0803030303020204" pitchFamily="34" charset="0"/>
                  <a:ea typeface="SamsungOne 700" panose="020B0803030303020204" pitchFamily="34" charset="0"/>
                </a:rPr>
                <a:t>các</a:t>
              </a:r>
              <a:r>
                <a:rPr lang="en-US" altLang="ko-KR" sz="1200" dirty="0">
                  <a:solidFill>
                    <a:srgbClr val="193EB0"/>
                  </a:solidFill>
                  <a:latin typeface="SamsungOne 700" panose="020B0803030303020204" pitchFamily="34" charset="0"/>
                  <a:ea typeface="SamsungOne 700" panose="020B0803030303020204" pitchFamily="34" charset="0"/>
                </a:rPr>
                <a:t> </a:t>
              </a:r>
              <a:r>
                <a:rPr lang="en-US" altLang="ko-KR" sz="1200" dirty="0" err="1">
                  <a:solidFill>
                    <a:srgbClr val="193EB0"/>
                  </a:solidFill>
                  <a:latin typeface="SamsungOne 700" panose="020B0803030303020204" pitchFamily="34" charset="0"/>
                  <a:ea typeface="SamsungOne 700" panose="020B0803030303020204" pitchFamily="34" charset="0"/>
                </a:rPr>
                <a:t>thành</a:t>
              </a:r>
              <a:r>
                <a:rPr lang="en-US" altLang="ko-KR" sz="1200" dirty="0">
                  <a:solidFill>
                    <a:srgbClr val="193EB0"/>
                  </a:solidFill>
                  <a:latin typeface="SamsungOne 700" panose="020B0803030303020204" pitchFamily="34" charset="0"/>
                  <a:ea typeface="SamsungOne 700" panose="020B0803030303020204" pitchFamily="34" charset="0"/>
                </a:rPr>
                <a:t> </a:t>
              </a:r>
              <a:r>
                <a:rPr lang="en-US" altLang="ko-KR" sz="1200" dirty="0" err="1">
                  <a:solidFill>
                    <a:srgbClr val="193EB0"/>
                  </a:solidFill>
                  <a:latin typeface="SamsungOne 700" panose="020B0803030303020204" pitchFamily="34" charset="0"/>
                  <a:ea typeface="SamsungOne 700" panose="020B0803030303020204" pitchFamily="34" charset="0"/>
                </a:rPr>
                <a:t>phần</a:t>
              </a:r>
              <a:r>
                <a:rPr lang="en-US" altLang="ko-KR" sz="1200" dirty="0">
                  <a:solidFill>
                    <a:srgbClr val="193EB0"/>
                  </a:solidFill>
                  <a:latin typeface="SamsungOne 700" panose="020B0803030303020204" pitchFamily="34" charset="0"/>
                  <a:ea typeface="SamsungOne 700" panose="020B0803030303020204" pitchFamily="34" charset="0"/>
                </a:rPr>
                <a:t> </a:t>
              </a:r>
              <a:r>
                <a:rPr lang="en-US" altLang="ko-KR" sz="1200" dirty="0" err="1">
                  <a:solidFill>
                    <a:srgbClr val="193EB0"/>
                  </a:solidFill>
                  <a:latin typeface="SamsungOne 700" panose="020B0803030303020204" pitchFamily="34" charset="0"/>
                  <a:ea typeface="SamsungOne 700" panose="020B0803030303020204" pitchFamily="34" charset="0"/>
                </a:rPr>
                <a:t>hợp</a:t>
              </a:r>
              <a:r>
                <a:rPr lang="en-US" altLang="ko-KR" sz="1200" dirty="0">
                  <a:solidFill>
                    <a:srgbClr val="193EB0"/>
                  </a:solidFill>
                  <a:latin typeface="SamsungOne 700" panose="020B0803030303020204" pitchFamily="34" charset="0"/>
                  <a:ea typeface="SamsungOne 700" panose="020B0803030303020204" pitchFamily="34" charset="0"/>
                </a:rPr>
                <a:t> </a:t>
              </a:r>
              <a:r>
                <a:rPr lang="en-US" altLang="ko-KR" sz="1200" dirty="0" err="1">
                  <a:solidFill>
                    <a:srgbClr val="193EB0"/>
                  </a:solidFill>
                  <a:latin typeface="SamsungOne 700" panose="020B0803030303020204" pitchFamily="34" charset="0"/>
                  <a:ea typeface="SamsungOne 700" panose="020B0803030303020204" pitchFamily="34" charset="0"/>
                </a:rPr>
                <a:t>lệ</a:t>
              </a:r>
              <a:r>
                <a:rPr lang="en-US" altLang="ko-KR" sz="1200" dirty="0">
                  <a:solidFill>
                    <a:srgbClr val="193EB0"/>
                  </a:solidFill>
                  <a:latin typeface="SamsungOne 700" panose="020B0803030303020204" pitchFamily="34" charset="0"/>
                  <a:ea typeface="SamsungOne 700" panose="020B0803030303020204" pitchFamily="34" charset="0"/>
                </a:rPr>
                <a:t> </a:t>
              </a:r>
              <a:r>
                <a:rPr lang="en-US" altLang="ko-KR" sz="1200" dirty="0" err="1">
                  <a:solidFill>
                    <a:srgbClr val="193EB0"/>
                  </a:solidFill>
                  <a:latin typeface="SamsungOne 700" panose="020B0803030303020204" pitchFamily="34" charset="0"/>
                  <a:ea typeface="SamsungOne 700" panose="020B0803030303020204" pitchFamily="34" charset="0"/>
                </a:rPr>
                <a:t>và</a:t>
              </a:r>
              <a:r>
                <a:rPr lang="en-US" altLang="ko-KR" sz="1200" dirty="0">
                  <a:solidFill>
                    <a:srgbClr val="193EB0"/>
                  </a:solidFill>
                  <a:latin typeface="SamsungOne 700" panose="020B0803030303020204" pitchFamily="34" charset="0"/>
                  <a:ea typeface="SamsungOne 700" panose="020B0803030303020204" pitchFamily="34" charset="0"/>
                </a:rPr>
                <a:t> ở </a:t>
              </a:r>
              <a:r>
                <a:rPr lang="en-US" altLang="ko-KR" sz="1200" dirty="0" err="1">
                  <a:solidFill>
                    <a:srgbClr val="193EB0"/>
                  </a:solidFill>
                  <a:latin typeface="SamsungOne 700" panose="020B0803030303020204" pitchFamily="34" charset="0"/>
                  <a:ea typeface="SamsungOne 700" panose="020B0803030303020204" pitchFamily="34" charset="0"/>
                </a:rPr>
                <a:t>trạng</a:t>
              </a:r>
              <a:r>
                <a:rPr lang="en-US" altLang="ko-KR" sz="1200" dirty="0">
                  <a:solidFill>
                    <a:srgbClr val="193EB0"/>
                  </a:solidFill>
                  <a:latin typeface="SamsungOne 700" panose="020B0803030303020204" pitchFamily="34" charset="0"/>
                  <a:ea typeface="SamsungOne 700" panose="020B0803030303020204" pitchFamily="34" charset="0"/>
                </a:rPr>
                <a:t> </a:t>
              </a:r>
              <a:r>
                <a:rPr lang="en-US" altLang="ko-KR" sz="1200" dirty="0" err="1">
                  <a:solidFill>
                    <a:srgbClr val="193EB0"/>
                  </a:solidFill>
                  <a:latin typeface="SamsungOne 700" panose="020B0803030303020204" pitchFamily="34" charset="0"/>
                  <a:ea typeface="SamsungOne 700" panose="020B0803030303020204" pitchFamily="34" charset="0"/>
                </a:rPr>
                <a:t>thái</a:t>
              </a:r>
              <a:r>
                <a:rPr lang="en-US" altLang="ko-KR" sz="1200" dirty="0">
                  <a:solidFill>
                    <a:srgbClr val="193EB0"/>
                  </a:solidFill>
                  <a:latin typeface="SamsungOne 700" panose="020B0803030303020204" pitchFamily="34" charset="0"/>
                  <a:ea typeface="SamsungOne 700" panose="020B0803030303020204" pitchFamily="34" charset="0"/>
                </a:rPr>
                <a:t> </a:t>
              </a:r>
              <a:r>
                <a:rPr lang="en-US" altLang="ko-KR" sz="1200" dirty="0" err="1">
                  <a:solidFill>
                    <a:srgbClr val="193EB0"/>
                  </a:solidFill>
                  <a:latin typeface="SamsungOne 700" panose="020B0803030303020204" pitchFamily="34" charset="0"/>
                  <a:ea typeface="SamsungOne 700" panose="020B0803030303020204" pitchFamily="34" charset="0"/>
                </a:rPr>
                <a:t>dừng</a:t>
              </a:r>
              <a:endParaRPr lang="ko-KR" altLang="en-US" sz="1200" dirty="0">
                <a:solidFill>
                  <a:srgbClr val="193EB0"/>
                </a:solidFill>
                <a:latin typeface="SamsungOne 700" panose="020B0803030303020204" pitchFamily="34" charset="0"/>
              </a:endParaRPr>
            </a:p>
          </p:txBody>
        </p:sp>
        <p:sp>
          <p:nvSpPr>
            <p:cNvPr id="25" name="모서리가 둥근 직사각형 73">
              <a:extLst>
                <a:ext uri="{FF2B5EF4-FFF2-40B4-BE49-F238E27FC236}">
                  <a16:creationId xmlns:a16="http://schemas.microsoft.com/office/drawing/2014/main" id="{EFB68F28-32FF-4034-B318-C9E546CA94DB}"/>
                </a:ext>
              </a:extLst>
            </p:cNvPr>
            <p:cNvSpPr/>
            <p:nvPr/>
          </p:nvSpPr>
          <p:spPr>
            <a:xfrm>
              <a:off x="771126" y="3750004"/>
              <a:ext cx="454583" cy="455903"/>
            </a:xfrm>
            <a:prstGeom prst="roundRect">
              <a:avLst>
                <a:gd name="adj" fmla="val 50000"/>
              </a:avLst>
            </a:prstGeom>
            <a:solidFill>
              <a:srgbClr val="4057C8"/>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bg1"/>
                  </a:solidFill>
                  <a:latin typeface="SamsungOne 700" panose="020B0803030303020204" pitchFamily="34" charset="0"/>
                  <a:ea typeface="SamsungOne 700" panose="020B0803030303020204" pitchFamily="34" charset="0"/>
                </a:rPr>
                <a:t>3</a:t>
              </a:r>
              <a:endParaRPr lang="ko-KR" altLang="en-US" sz="1600" dirty="0">
                <a:solidFill>
                  <a:schemeClr val="bg1"/>
                </a:solidFill>
                <a:latin typeface="SamsungOne 700" panose="020B0803030303020204" pitchFamily="34" charset="0"/>
              </a:endParaRPr>
            </a:p>
          </p:txBody>
        </p:sp>
        <p:sp>
          <p:nvSpPr>
            <p:cNvPr id="26" name="모서리가 둥근 직사각형 13">
              <a:extLst>
                <a:ext uri="{FF2B5EF4-FFF2-40B4-BE49-F238E27FC236}">
                  <a16:creationId xmlns:a16="http://schemas.microsoft.com/office/drawing/2014/main" id="{33935534-671F-4FA8-8952-FE7D9AECD117}"/>
                </a:ext>
              </a:extLst>
            </p:cNvPr>
            <p:cNvSpPr/>
            <p:nvPr/>
          </p:nvSpPr>
          <p:spPr>
            <a:xfrm>
              <a:off x="1225709" y="4280017"/>
              <a:ext cx="4136858" cy="473453"/>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ko-KR" sz="1200" dirty="0" err="1">
                  <a:solidFill>
                    <a:srgbClr val="193EB0"/>
                  </a:solidFill>
                  <a:latin typeface="SamsungOne 700" panose="020B0803030303020204" pitchFamily="34" charset="0"/>
                  <a:ea typeface="SamsungOne 700" panose="020B0803030303020204" pitchFamily="34" charset="0"/>
                </a:rPr>
                <a:t>Bắt</a:t>
              </a:r>
              <a:r>
                <a:rPr lang="en-US" altLang="ko-KR" sz="1200" dirty="0">
                  <a:solidFill>
                    <a:srgbClr val="193EB0"/>
                  </a:solidFill>
                  <a:latin typeface="SamsungOne 700" panose="020B0803030303020204" pitchFamily="34" charset="0"/>
                  <a:ea typeface="SamsungOne 700" panose="020B0803030303020204" pitchFamily="34" charset="0"/>
                </a:rPr>
                <a:t> </a:t>
              </a:r>
              <a:r>
                <a:rPr lang="en-US" altLang="ko-KR" sz="1200" dirty="0" err="1">
                  <a:solidFill>
                    <a:srgbClr val="193EB0"/>
                  </a:solidFill>
                  <a:latin typeface="SamsungOne 700" panose="020B0803030303020204" pitchFamily="34" charset="0"/>
                  <a:ea typeface="SamsungOne 700" panose="020B0803030303020204" pitchFamily="34" charset="0"/>
                </a:rPr>
                <a:t>đầu</a:t>
              </a:r>
              <a:r>
                <a:rPr lang="en-US" altLang="ko-KR" sz="1200" dirty="0">
                  <a:solidFill>
                    <a:srgbClr val="193EB0"/>
                  </a:solidFill>
                  <a:latin typeface="SamsungOne 700" panose="020B0803030303020204" pitchFamily="34" charset="0"/>
                  <a:ea typeface="SamsungOne 700" panose="020B0803030303020204" pitchFamily="34" charset="0"/>
                </a:rPr>
                <a:t> </a:t>
              </a:r>
              <a:r>
                <a:rPr lang="en-US" altLang="ko-KR" sz="1200" dirty="0" err="1">
                  <a:solidFill>
                    <a:srgbClr val="193EB0"/>
                  </a:solidFill>
                  <a:latin typeface="SamsungOne 700" panose="020B0803030303020204" pitchFamily="34" charset="0"/>
                  <a:ea typeface="SamsungOne 700" panose="020B0803030303020204" pitchFamily="34" charset="0"/>
                </a:rPr>
                <a:t>tất</a:t>
              </a:r>
              <a:r>
                <a:rPr lang="en-US" altLang="ko-KR" sz="1200" dirty="0">
                  <a:solidFill>
                    <a:srgbClr val="193EB0"/>
                  </a:solidFill>
                  <a:latin typeface="SamsungOne 700" panose="020B0803030303020204" pitchFamily="34" charset="0"/>
                  <a:ea typeface="SamsungOne 700" panose="020B0803030303020204" pitchFamily="34" charset="0"/>
                </a:rPr>
                <a:t> </a:t>
              </a:r>
              <a:r>
                <a:rPr lang="en-US" altLang="ko-KR" sz="1200" dirty="0" err="1">
                  <a:solidFill>
                    <a:srgbClr val="193EB0"/>
                  </a:solidFill>
                  <a:latin typeface="SamsungOne 700" panose="020B0803030303020204" pitchFamily="34" charset="0"/>
                  <a:ea typeface="SamsungOne 700" panose="020B0803030303020204" pitchFamily="34" charset="0"/>
                </a:rPr>
                <a:t>cả</a:t>
              </a:r>
              <a:r>
                <a:rPr lang="en-US" altLang="ko-KR" sz="1200" dirty="0">
                  <a:solidFill>
                    <a:srgbClr val="193EB0"/>
                  </a:solidFill>
                  <a:latin typeface="SamsungOne 700" panose="020B0803030303020204" pitchFamily="34" charset="0"/>
                  <a:ea typeface="SamsungOne 700" panose="020B0803030303020204" pitchFamily="34" charset="0"/>
                </a:rPr>
                <a:t> </a:t>
              </a:r>
              <a:r>
                <a:rPr lang="en-US" altLang="ko-KR" sz="1200" dirty="0" err="1">
                  <a:solidFill>
                    <a:srgbClr val="193EB0"/>
                  </a:solidFill>
                  <a:latin typeface="SamsungOne 700" panose="020B0803030303020204" pitchFamily="34" charset="0"/>
                  <a:ea typeface="SamsungOne 700" panose="020B0803030303020204" pitchFamily="34" charset="0"/>
                </a:rPr>
                <a:t>các</a:t>
              </a:r>
              <a:r>
                <a:rPr lang="en-US" altLang="ko-KR" sz="1200" dirty="0">
                  <a:solidFill>
                    <a:srgbClr val="193EB0"/>
                  </a:solidFill>
                  <a:latin typeface="SamsungOne 700" panose="020B0803030303020204" pitchFamily="34" charset="0"/>
                  <a:ea typeface="SamsungOne 700" panose="020B0803030303020204" pitchFamily="34" charset="0"/>
                </a:rPr>
                <a:t> </a:t>
              </a:r>
              <a:r>
                <a:rPr lang="en-US" altLang="ko-KR" sz="1200" dirty="0" err="1">
                  <a:solidFill>
                    <a:srgbClr val="193EB0"/>
                  </a:solidFill>
                  <a:latin typeface="SamsungOne 700" panose="020B0803030303020204" pitchFamily="34" charset="0"/>
                  <a:ea typeface="SamsungOne 700" panose="020B0803030303020204" pitchFamily="34" charset="0"/>
                </a:rPr>
                <a:t>thành</a:t>
              </a:r>
              <a:r>
                <a:rPr lang="en-US" altLang="ko-KR" sz="1200" dirty="0">
                  <a:solidFill>
                    <a:srgbClr val="193EB0"/>
                  </a:solidFill>
                  <a:latin typeface="SamsungOne 700" panose="020B0803030303020204" pitchFamily="34" charset="0"/>
                  <a:ea typeface="SamsungOne 700" panose="020B0803030303020204" pitchFamily="34" charset="0"/>
                </a:rPr>
                <a:t> </a:t>
              </a:r>
              <a:r>
                <a:rPr lang="en-US" altLang="ko-KR" sz="1200" dirty="0" err="1">
                  <a:solidFill>
                    <a:srgbClr val="193EB0"/>
                  </a:solidFill>
                  <a:latin typeface="SamsungOne 700" panose="020B0803030303020204" pitchFamily="34" charset="0"/>
                  <a:ea typeface="SamsungOne 700" panose="020B0803030303020204" pitchFamily="34" charset="0"/>
                </a:rPr>
                <a:t>phần</a:t>
              </a:r>
              <a:r>
                <a:rPr lang="en-US" altLang="ko-KR" sz="1200" dirty="0">
                  <a:solidFill>
                    <a:srgbClr val="193EB0"/>
                  </a:solidFill>
                  <a:latin typeface="SamsungOne 700" panose="020B0803030303020204" pitchFamily="34" charset="0"/>
                  <a:ea typeface="SamsungOne 700" panose="020B0803030303020204" pitchFamily="34" charset="0"/>
                </a:rPr>
                <a:t> </a:t>
              </a:r>
              <a:r>
                <a:rPr lang="en-US" altLang="ko-KR" sz="1200" dirty="0" err="1">
                  <a:solidFill>
                    <a:srgbClr val="193EB0"/>
                  </a:solidFill>
                  <a:latin typeface="SamsungOne 700" panose="020B0803030303020204" pitchFamily="34" charset="0"/>
                  <a:ea typeface="SamsungOne 700" panose="020B0803030303020204" pitchFamily="34" charset="0"/>
                </a:rPr>
                <a:t>mong</a:t>
              </a:r>
              <a:r>
                <a:rPr lang="en-US" altLang="ko-KR" sz="1200" dirty="0">
                  <a:solidFill>
                    <a:srgbClr val="193EB0"/>
                  </a:solidFill>
                  <a:latin typeface="SamsungOne 700" panose="020B0803030303020204" pitchFamily="34" charset="0"/>
                  <a:ea typeface="SamsungOne 700" panose="020B0803030303020204" pitchFamily="34" charset="0"/>
                </a:rPr>
                <a:t> </a:t>
              </a:r>
              <a:r>
                <a:rPr lang="en-US" altLang="ko-KR" sz="1200" dirty="0" err="1">
                  <a:solidFill>
                    <a:srgbClr val="193EB0"/>
                  </a:solidFill>
                  <a:latin typeface="SamsungOne 700" panose="020B0803030303020204" pitchFamily="34" charset="0"/>
                  <a:ea typeface="SamsungOne 700" panose="020B0803030303020204" pitchFamily="34" charset="0"/>
                </a:rPr>
                <a:t>muốn</a:t>
              </a:r>
              <a:endParaRPr lang="ko-KR" altLang="en-US" sz="1200" dirty="0">
                <a:solidFill>
                  <a:srgbClr val="193EB0"/>
                </a:solidFill>
                <a:latin typeface="SamsungOne 700" panose="020B0803030303020204" pitchFamily="34" charset="0"/>
              </a:endParaRPr>
            </a:p>
          </p:txBody>
        </p:sp>
        <p:sp>
          <p:nvSpPr>
            <p:cNvPr id="27" name="모서리가 둥근 직사각형 74">
              <a:extLst>
                <a:ext uri="{FF2B5EF4-FFF2-40B4-BE49-F238E27FC236}">
                  <a16:creationId xmlns:a16="http://schemas.microsoft.com/office/drawing/2014/main" id="{A8BBCB2C-17AF-45FB-9B46-12722EDD2729}"/>
                </a:ext>
              </a:extLst>
            </p:cNvPr>
            <p:cNvSpPr/>
            <p:nvPr/>
          </p:nvSpPr>
          <p:spPr>
            <a:xfrm>
              <a:off x="771126" y="4312607"/>
              <a:ext cx="454583" cy="455903"/>
            </a:xfrm>
            <a:prstGeom prst="roundRect">
              <a:avLst>
                <a:gd name="adj" fmla="val 50000"/>
              </a:avLst>
            </a:prstGeom>
            <a:solidFill>
              <a:srgbClr val="66A1FE"/>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bg1"/>
                  </a:solidFill>
                  <a:latin typeface="SamsungOne 700" panose="020B0803030303020204" pitchFamily="34" charset="0"/>
                  <a:ea typeface="SamsungOne 700" panose="020B0803030303020204" pitchFamily="34" charset="0"/>
                </a:rPr>
                <a:t>4</a:t>
              </a:r>
              <a:endParaRPr lang="ko-KR" altLang="en-US" sz="1600" dirty="0">
                <a:solidFill>
                  <a:schemeClr val="bg1"/>
                </a:solidFill>
                <a:latin typeface="SamsungOne 700" panose="020B0803030303020204" pitchFamily="34" charset="0"/>
              </a:endParaRPr>
            </a:p>
          </p:txBody>
        </p:sp>
      </p:grpSp>
    </p:spTree>
    <p:extLst>
      <p:ext uri="{BB962C8B-B14F-4D97-AF65-F5344CB8AC3E}">
        <p14:creationId xmlns:p14="http://schemas.microsoft.com/office/powerpoint/2010/main" val="279875992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4754C-1B78-FB48-97CF-31FB8D9ACA87}"/>
              </a:ext>
            </a:extLst>
          </p:cNvPr>
          <p:cNvSpPr>
            <a:spLocks noGrp="1"/>
          </p:cNvSpPr>
          <p:nvPr>
            <p:ph type="body" sz="quarter" idx="10"/>
          </p:nvPr>
        </p:nvSpPr>
        <p:spPr/>
        <p:txBody>
          <a:bodyPr/>
          <a:lstStyle/>
          <a:p>
            <a:r>
              <a:rPr lang="en-US" altLang="ko-KR" dirty="0"/>
              <a:t>3.5. </a:t>
            </a:r>
            <a:r>
              <a:rPr lang="en-US" altLang="ko-KR" dirty="0" err="1"/>
              <a:t>Tạo</a:t>
            </a:r>
            <a:r>
              <a:rPr lang="en-US" altLang="ko-KR" dirty="0"/>
              <a:t> </a:t>
            </a:r>
            <a:r>
              <a:rPr lang="en-US" altLang="ko-KR" dirty="0" err="1"/>
              <a:t>các</a:t>
            </a:r>
            <a:r>
              <a:rPr lang="en-US" altLang="ko-KR" dirty="0"/>
              <a:t> </a:t>
            </a:r>
            <a:r>
              <a:rPr lang="en-US" altLang="ko-KR" dirty="0" err="1"/>
              <a:t>luồng</a:t>
            </a:r>
            <a:r>
              <a:rPr lang="en-US" altLang="ko-KR" dirty="0"/>
              <a:t> </a:t>
            </a:r>
            <a:r>
              <a:rPr lang="en-US" altLang="ko-KR" dirty="0" err="1"/>
              <a:t>dữ</a:t>
            </a:r>
            <a:r>
              <a:rPr lang="en-US" altLang="ko-KR" dirty="0"/>
              <a:t> </a:t>
            </a:r>
            <a:r>
              <a:rPr lang="en-US" altLang="ko-KR" dirty="0" err="1"/>
              <a:t>liệu</a:t>
            </a:r>
            <a:endParaRPr lang="en-KR" dirty="0"/>
          </a:p>
        </p:txBody>
      </p:sp>
      <p:sp>
        <p:nvSpPr>
          <p:cNvPr id="3" name="Text Placeholder 2">
            <a:extLst>
              <a:ext uri="{FF2B5EF4-FFF2-40B4-BE49-F238E27FC236}">
                <a16:creationId xmlns:a16="http://schemas.microsoft.com/office/drawing/2014/main" id="{9F28DCFF-FECB-584B-8076-09DE94335196}"/>
              </a:ext>
            </a:extLst>
          </p:cNvPr>
          <p:cNvSpPr>
            <a:spLocks noGrp="1"/>
          </p:cNvSpPr>
          <p:nvPr>
            <p:ph type="body" sz="quarter" idx="11"/>
          </p:nvPr>
        </p:nvSpPr>
        <p:spPr/>
        <p:txBody>
          <a:bodyPr/>
          <a:lstStyle/>
          <a:p>
            <a:r>
              <a:rPr lang="en-US" dirty="0" err="1"/>
              <a:t>Định</a:t>
            </a:r>
            <a:r>
              <a:rPr lang="en-US" dirty="0"/>
              <a:t> </a:t>
            </a:r>
            <a:r>
              <a:rPr lang="en-US" dirty="0" err="1"/>
              <a:t>cấu</a:t>
            </a:r>
            <a:r>
              <a:rPr lang="en-US" dirty="0"/>
              <a:t> </a:t>
            </a:r>
            <a:r>
              <a:rPr lang="en-US" dirty="0" err="1"/>
              <a:t>hình</a:t>
            </a:r>
            <a:r>
              <a:rPr lang="en-US" dirty="0"/>
              <a:t> </a:t>
            </a:r>
            <a:r>
              <a:rPr lang="en-US" dirty="0" err="1"/>
              <a:t>Bộ</a:t>
            </a:r>
            <a:r>
              <a:rPr lang="en-US" dirty="0"/>
              <a:t> </a:t>
            </a:r>
            <a:r>
              <a:rPr lang="en-US" dirty="0" err="1"/>
              <a:t>xử</a:t>
            </a:r>
            <a:r>
              <a:rPr lang="en-US" dirty="0"/>
              <a:t> </a:t>
            </a:r>
            <a:r>
              <a:rPr lang="en-US" dirty="0" err="1"/>
              <a:t>lý</a:t>
            </a:r>
            <a:endParaRPr lang="en-KR" dirty="0"/>
          </a:p>
        </p:txBody>
      </p:sp>
      <p:sp>
        <p:nvSpPr>
          <p:cNvPr id="4" name="Text Placeholder 3">
            <a:extLst>
              <a:ext uri="{FF2B5EF4-FFF2-40B4-BE49-F238E27FC236}">
                <a16:creationId xmlns:a16="http://schemas.microsoft.com/office/drawing/2014/main" id="{7EE95470-7773-644D-AB90-79D2629CA14F}"/>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p:txBody>
      </p:sp>
      <p:sp>
        <p:nvSpPr>
          <p:cNvPr id="5" name="Text Placeholder 4">
            <a:extLst>
              <a:ext uri="{FF2B5EF4-FFF2-40B4-BE49-F238E27FC236}">
                <a16:creationId xmlns:a16="http://schemas.microsoft.com/office/drawing/2014/main" id="{D256B3A6-5A33-1248-ABC3-5BEC4F175691}"/>
              </a:ext>
            </a:extLst>
          </p:cNvPr>
          <p:cNvSpPr>
            <a:spLocks noGrp="1"/>
          </p:cNvSpPr>
          <p:nvPr>
            <p:ph type="body" sz="quarter" idx="15"/>
          </p:nvPr>
        </p:nvSpPr>
        <p:spPr/>
        <p:txBody>
          <a:bodyPr/>
          <a:lstStyle/>
          <a:p>
            <a:r>
              <a:rPr lang="en-US" dirty="0" err="1"/>
              <a:t>Nhấp</a:t>
            </a:r>
            <a:r>
              <a:rPr lang="en-US" dirty="0"/>
              <a:t> </a:t>
            </a:r>
            <a:r>
              <a:rPr lang="en-US" dirty="0" err="1"/>
              <a:t>chuột</a:t>
            </a:r>
            <a:r>
              <a:rPr lang="en-US" dirty="0"/>
              <a:t> </a:t>
            </a:r>
            <a:r>
              <a:rPr lang="en-US" dirty="0" err="1"/>
              <a:t>phải</a:t>
            </a:r>
            <a:r>
              <a:rPr lang="en-US" dirty="0"/>
              <a:t> </a:t>
            </a:r>
            <a:r>
              <a:rPr lang="en-US" dirty="0" err="1"/>
              <a:t>vào</a:t>
            </a:r>
            <a:r>
              <a:rPr lang="en-US" dirty="0"/>
              <a:t> </a:t>
            </a:r>
            <a:r>
              <a:rPr lang="en-US" dirty="0" err="1"/>
              <a:t>bộ</a:t>
            </a:r>
            <a:r>
              <a:rPr lang="en-US" dirty="0"/>
              <a:t> </a:t>
            </a:r>
            <a:r>
              <a:rPr lang="en-US" dirty="0" err="1"/>
              <a:t>xử</a:t>
            </a:r>
            <a:r>
              <a:rPr lang="en-US" dirty="0"/>
              <a:t> </a:t>
            </a:r>
            <a:r>
              <a:rPr lang="en-US" dirty="0" err="1"/>
              <a:t>lý</a:t>
            </a:r>
            <a:r>
              <a:rPr lang="en-US" dirty="0"/>
              <a:t> </a:t>
            </a:r>
            <a:r>
              <a:rPr lang="en-US" dirty="0" err="1"/>
              <a:t>và</a:t>
            </a:r>
            <a:r>
              <a:rPr lang="en-US" dirty="0"/>
              <a:t> </a:t>
            </a:r>
            <a:r>
              <a:rPr lang="en-US" dirty="0" err="1"/>
              <a:t>chọn</a:t>
            </a:r>
            <a:r>
              <a:rPr lang="en-US" dirty="0"/>
              <a:t> </a:t>
            </a:r>
            <a:r>
              <a:rPr lang="en-US" dirty="0" err="1"/>
              <a:t>Cấu</a:t>
            </a:r>
            <a:r>
              <a:rPr lang="en-US" dirty="0"/>
              <a:t> </a:t>
            </a:r>
            <a:r>
              <a:rPr lang="en-US" dirty="0" err="1"/>
              <a:t>hình</a:t>
            </a:r>
            <a:endParaRPr lang="en-KR" dirty="0"/>
          </a:p>
        </p:txBody>
      </p:sp>
      <p:pic>
        <p:nvPicPr>
          <p:cNvPr id="7" name="Picture 6">
            <a:extLst>
              <a:ext uri="{FF2B5EF4-FFF2-40B4-BE49-F238E27FC236}">
                <a16:creationId xmlns:a16="http://schemas.microsoft.com/office/drawing/2014/main" id="{B9A59F81-28E0-8A4A-9A18-D1882298637F}"/>
              </a:ext>
            </a:extLst>
          </p:cNvPr>
          <p:cNvPicPr>
            <a:picLocks noChangeAspect="1"/>
          </p:cNvPicPr>
          <p:nvPr/>
        </p:nvPicPr>
        <p:blipFill>
          <a:blip r:embed="rId3"/>
          <a:stretch>
            <a:fillRect/>
          </a:stretch>
        </p:blipFill>
        <p:spPr>
          <a:xfrm>
            <a:off x="739775" y="2528888"/>
            <a:ext cx="3495263" cy="3577284"/>
          </a:xfrm>
          <a:prstGeom prst="rect">
            <a:avLst/>
          </a:prstGeom>
        </p:spPr>
      </p:pic>
      <p:pic>
        <p:nvPicPr>
          <p:cNvPr id="8" name="Picture 7">
            <a:extLst>
              <a:ext uri="{FF2B5EF4-FFF2-40B4-BE49-F238E27FC236}">
                <a16:creationId xmlns:a16="http://schemas.microsoft.com/office/drawing/2014/main" id="{78CE7AD1-3F22-474B-B246-7DA7F1A22B59}"/>
              </a:ext>
            </a:extLst>
          </p:cNvPr>
          <p:cNvPicPr>
            <a:picLocks noChangeAspect="1"/>
          </p:cNvPicPr>
          <p:nvPr/>
        </p:nvPicPr>
        <p:blipFill>
          <a:blip r:embed="rId4"/>
          <a:stretch>
            <a:fillRect/>
          </a:stretch>
        </p:blipFill>
        <p:spPr>
          <a:xfrm>
            <a:off x="4622297" y="2528888"/>
            <a:ext cx="4449703" cy="3577284"/>
          </a:xfrm>
          <a:prstGeom prst="rect">
            <a:avLst/>
          </a:prstGeom>
        </p:spPr>
      </p:pic>
    </p:spTree>
    <p:extLst>
      <p:ext uri="{BB962C8B-B14F-4D97-AF65-F5344CB8AC3E}">
        <p14:creationId xmlns:p14="http://schemas.microsoft.com/office/powerpoint/2010/main" val="1872872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텍스트 개체 틀 8">
            <a:extLst>
              <a:ext uri="{FF2B5EF4-FFF2-40B4-BE49-F238E27FC236}">
                <a16:creationId xmlns:a16="http://schemas.microsoft.com/office/drawing/2014/main" id="{8B075C62-0A4A-44AF-923E-2911349EAC07}"/>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1.1. </a:t>
            </a:r>
            <a:r>
              <a:rPr lang="en-US" altLang="ko-KR" dirty="0" err="1">
                <a:solidFill>
                  <a:schemeClr val="bg1"/>
                </a:solidFill>
                <a:ea typeface="iCiel Samsung Sharp Sans Medium" pitchFamily="2" charset="0"/>
                <a:cs typeface="iCiel Samsung Sharp Sans Medium" pitchFamily="2" charset="0"/>
              </a:rPr>
              <a:t>Kiến</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trúc</a:t>
            </a:r>
            <a:r>
              <a:rPr lang="en-US" altLang="ko-KR" dirty="0">
                <a:solidFill>
                  <a:schemeClr val="bg1"/>
                </a:solidFill>
                <a:ea typeface="iCiel Samsung Sharp Sans Medium" pitchFamily="2" charset="0"/>
                <a:cs typeface="iCiel Samsung Sharp Sans Medium" pitchFamily="2" charset="0"/>
              </a:rPr>
              <a:t> Apache </a:t>
            </a:r>
            <a:r>
              <a:rPr lang="en-US" altLang="ko-KR" dirty="0" err="1">
                <a:solidFill>
                  <a:schemeClr val="bg1"/>
                </a:solidFill>
                <a:ea typeface="iCiel Samsung Sharp Sans Medium" pitchFamily="2" charset="0"/>
                <a:cs typeface="iCiel Samsung Sharp Sans Medium" pitchFamily="2" charset="0"/>
              </a:rPr>
              <a:t>Sqoop</a:t>
            </a:r>
            <a:endParaRPr lang="en-US" altLang="ko-KR" dirty="0">
              <a:solidFill>
                <a:schemeClr val="bg1"/>
              </a:solidFill>
              <a:ea typeface="iCiel Samsung Sharp Sans Medium" pitchFamily="2" charset="0"/>
              <a:cs typeface="iCiel Samsung Sharp Sans Medium" pitchFamily="2" charset="0"/>
            </a:endParaRPr>
          </a:p>
        </p:txBody>
      </p:sp>
      <p:sp>
        <p:nvSpPr>
          <p:cNvPr id="12" name="텍스트 개체 틀 11">
            <a:extLst>
              <a:ext uri="{FF2B5EF4-FFF2-40B4-BE49-F238E27FC236}">
                <a16:creationId xmlns:a16="http://schemas.microsoft.com/office/drawing/2014/main" id="{7065D399-0D5C-401B-B015-2A21EBB1B16A}"/>
              </a:ext>
            </a:extLst>
          </p:cNvPr>
          <p:cNvSpPr>
            <a:spLocks noGrp="1"/>
          </p:cNvSpPr>
          <p:nvPr>
            <p:ph type="body" sz="quarter" idx="11"/>
          </p:nvPr>
        </p:nvSpPr>
        <p:spPr/>
        <p:txBody>
          <a:bodyPr/>
          <a:lstStyle/>
          <a:p>
            <a:r>
              <a:rPr lang="en-US" altLang="ko-KR" dirty="0" err="1"/>
              <a:t>Ví</a:t>
            </a:r>
            <a:r>
              <a:rPr lang="en-US" altLang="ko-KR" dirty="0"/>
              <a:t> </a:t>
            </a:r>
            <a:r>
              <a:rPr lang="en-US" altLang="ko-KR" dirty="0" err="1"/>
              <a:t>dụ</a:t>
            </a:r>
            <a:r>
              <a:rPr lang="en-US" altLang="ko-KR" dirty="0"/>
              <a:t> </a:t>
            </a:r>
            <a:r>
              <a:rPr lang="en-US" altLang="ko-KR" dirty="0" err="1"/>
              <a:t>về</a:t>
            </a:r>
            <a:r>
              <a:rPr lang="en-US" altLang="ko-KR" dirty="0"/>
              <a:t> </a:t>
            </a:r>
            <a:r>
              <a:rPr lang="en-US" altLang="ko-KR" dirty="0" err="1"/>
              <a:t>cách</a:t>
            </a:r>
            <a:r>
              <a:rPr lang="en-US" altLang="ko-KR" dirty="0"/>
              <a:t> </a:t>
            </a:r>
            <a:r>
              <a:rPr lang="en-US" altLang="ko-KR" dirty="0" err="1"/>
              <a:t>sử</a:t>
            </a:r>
            <a:r>
              <a:rPr lang="en-US" altLang="ko-KR" dirty="0"/>
              <a:t> </a:t>
            </a:r>
            <a:r>
              <a:rPr lang="en-US" altLang="ko-KR" dirty="0" err="1"/>
              <a:t>dụng</a:t>
            </a:r>
            <a:r>
              <a:rPr lang="en-US" altLang="ko-KR" dirty="0"/>
              <a:t> </a:t>
            </a:r>
            <a:r>
              <a:rPr lang="en-US" altLang="ko-KR" dirty="0" err="1"/>
              <a:t>Sqoop</a:t>
            </a:r>
            <a:endParaRPr lang="en-US" altLang="ko-KR" dirty="0"/>
          </a:p>
        </p:txBody>
      </p:sp>
      <p:sp>
        <p:nvSpPr>
          <p:cNvPr id="13" name="텍스트 개체 틀 12">
            <a:extLst>
              <a:ext uri="{FF2B5EF4-FFF2-40B4-BE49-F238E27FC236}">
                <a16:creationId xmlns:a16="http://schemas.microsoft.com/office/drawing/2014/main" id="{6F8D3A39-C5A0-4577-A09D-2832173F5D87}"/>
              </a:ext>
            </a:extLst>
          </p:cNvPr>
          <p:cNvSpPr>
            <a:spLocks noGrp="1"/>
          </p:cNvSpPr>
          <p:nvPr>
            <p:ph type="body" sz="quarter" idx="13"/>
          </p:nvPr>
        </p:nvSpPr>
        <p:spPr/>
        <p:txBody>
          <a:bodyPr/>
          <a:lstStyle/>
          <a:p>
            <a:pPr algn="r" defTabSz="457200">
              <a:defRPr/>
            </a:pPr>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14" name="텍스트 개체 틀 13">
            <a:extLst>
              <a:ext uri="{FF2B5EF4-FFF2-40B4-BE49-F238E27FC236}">
                <a16:creationId xmlns:a16="http://schemas.microsoft.com/office/drawing/2014/main" id="{C580FF1E-114E-440C-ADD4-5304292F14ED}"/>
              </a:ext>
            </a:extLst>
          </p:cNvPr>
          <p:cNvSpPr>
            <a:spLocks noGrp="1"/>
          </p:cNvSpPr>
          <p:nvPr>
            <p:ph type="body" sz="quarter" idx="15"/>
          </p:nvPr>
        </p:nvSpPr>
        <p:spPr/>
        <p:txBody>
          <a:bodyPr/>
          <a:lstStyle/>
          <a:p>
            <a:r>
              <a:rPr lang="vi-VN" altLang="ko-KR" dirty="0"/>
              <a:t>Liệt kê tất cả các cơ sở dữ liệu</a:t>
            </a:r>
            <a:endParaRPr lang="ko-KR" altLang="en-US" dirty="0"/>
          </a:p>
        </p:txBody>
      </p:sp>
      <p:sp>
        <p:nvSpPr>
          <p:cNvPr id="4" name="텍스트 개체 틀 2">
            <a:extLst>
              <a:ext uri="{FF2B5EF4-FFF2-40B4-BE49-F238E27FC236}">
                <a16:creationId xmlns:a16="http://schemas.microsoft.com/office/drawing/2014/main" id="{5F837D2E-C4D7-4229-BE5F-6EA1C9C11034}"/>
              </a:ext>
            </a:extLst>
          </p:cNvPr>
          <p:cNvSpPr txBox="1">
            <a:spLocks/>
          </p:cNvSpPr>
          <p:nvPr/>
        </p:nvSpPr>
        <p:spPr>
          <a:xfrm>
            <a:off x="546893" y="3418639"/>
            <a:ext cx="8119872" cy="914400"/>
          </a:xfrm>
          <a:prstGeom prst="rect">
            <a:avLst/>
          </a:prstGeom>
        </p:spPr>
        <p:txBody>
          <a:bodyPr lIns="0" tIns="0" rIns="0" bIns="0"/>
          <a:lstStyle>
            <a:lvl1pPr marL="177800" indent="-177800" algn="l" defTabSz="914400" rtl="0" eaLnBrk="1" latinLnBrk="1" hangingPunct="1">
              <a:lnSpc>
                <a:spcPts val="1800"/>
              </a:lnSpc>
              <a:spcBef>
                <a:spcPts val="1000"/>
              </a:spcBef>
              <a:buSzPct val="105000"/>
              <a:buFontTx/>
              <a:buBlip>
                <a:blip r:embed="rId3"/>
              </a:buBlip>
              <a:defRPr kumimoji="1" lang="en-US" altLang="ko-KR" sz="1400" kern="1200" smtClean="0">
                <a:solidFill>
                  <a:prstClr val="black">
                    <a:lumMod val="85000"/>
                    <a:lumOff val="15000"/>
                  </a:prstClr>
                </a:solidFill>
                <a:latin typeface="SamsungOne-400" panose="020B0503030303020204" pitchFamily="34" charset="0"/>
                <a:ea typeface="SamsungOne-400" panose="020B0503030303020204" pitchFamily="34" charset="0"/>
                <a:cs typeface="+mn-cs"/>
              </a:defRPr>
            </a:lvl1pPr>
            <a:lvl2pPr marL="360363" indent="-182563" algn="l" defTabSz="914400" rtl="0" eaLnBrk="1" latinLnBrk="1" hangingPunct="1">
              <a:lnSpc>
                <a:spcPts val="1800"/>
              </a:lnSpc>
              <a:spcBef>
                <a:spcPts val="500"/>
              </a:spcBef>
              <a:buSzPct val="80000"/>
              <a:buFontTx/>
              <a:buBlip>
                <a:blip r:embed="rId4"/>
              </a:buBlip>
              <a:tabLst>
                <a:tab pos="447675" algn="l"/>
              </a:tabLst>
              <a:defRPr lang="en-US" altLang="ko-KR" sz="1300" kern="1200" dirty="0" smtClean="0">
                <a:solidFill>
                  <a:prstClr val="black">
                    <a:lumMod val="85000"/>
                    <a:lumOff val="15000"/>
                  </a:prstClr>
                </a:solidFill>
                <a:latin typeface="SamsungOne-400" panose="020B0503030303020204" pitchFamily="34" charset="0"/>
                <a:ea typeface="SamsungOne-400" panose="020B0503030303020204" pitchFamily="34" charset="0"/>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altLang="ko-KR" dirty="0"/>
              <a:t>Liệt kê tất cả các bảng trong cơ sở dữ liệu </a:t>
            </a:r>
            <a:r>
              <a:rPr lang="vi-VN" altLang="ko-KR" b="1" dirty="0"/>
              <a:t>thử nghiệm</a:t>
            </a:r>
            <a:endParaRPr lang="en-US" altLang="ko-KR" b="1" dirty="0"/>
          </a:p>
        </p:txBody>
      </p:sp>
      <p:sp>
        <p:nvSpPr>
          <p:cNvPr id="5" name="직사각형 3">
            <a:extLst>
              <a:ext uri="{FF2B5EF4-FFF2-40B4-BE49-F238E27FC236}">
                <a16:creationId xmlns:a16="http://schemas.microsoft.com/office/drawing/2014/main" id="{459738A9-B31A-4882-AE99-EF2F8DF03CD9}"/>
              </a:ext>
            </a:extLst>
          </p:cNvPr>
          <p:cNvSpPr/>
          <p:nvPr/>
        </p:nvSpPr>
        <p:spPr>
          <a:xfrm>
            <a:off x="711198" y="2532508"/>
            <a:ext cx="7812000" cy="76357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a:tabLst>
                <a:tab pos="390525" algn="l"/>
              </a:tabLst>
            </a:pPr>
            <a:r>
              <a:rPr lang="en-US" altLang="ko-KR" sz="1600" dirty="0">
                <a:solidFill>
                  <a:schemeClr val="tx1"/>
                </a:solidFill>
                <a:latin typeface="SamsungOne-400" panose="020B0503030303020204" pitchFamily="34" charset="0"/>
                <a:ea typeface="SamsungOne-400" panose="020B0503030303020204" pitchFamily="34" charset="0"/>
                <a:cs typeface="Samsung Sharp Sans Regular" pitchFamily="2" charset="0"/>
              </a:rPr>
              <a:t>$ sqoop list-databases --username myuser –P \</a:t>
            </a:r>
          </a:p>
          <a:p>
            <a:pPr marL="182563">
              <a:tabLst>
                <a:tab pos="390525" algn="l"/>
              </a:tabLst>
            </a:pPr>
            <a:r>
              <a:rPr lang="en-US" altLang="ko-KR" sz="1600" dirty="0">
                <a:solidFill>
                  <a:schemeClr val="tx1"/>
                </a:solidFill>
                <a:latin typeface="SamsungOne-400" panose="020B0503030303020204" pitchFamily="34" charset="0"/>
                <a:ea typeface="SamsungOne-400" panose="020B0503030303020204" pitchFamily="34" charset="0"/>
                <a:cs typeface="Samsung Sharp Sans Regular" pitchFamily="2" charset="0"/>
              </a:rPr>
              <a:t>	--connect jdbc:mysql://dbserver.example.com</a:t>
            </a:r>
            <a:endParaRPr lang="ko-KR" altLang="en-US" sz="1600" dirty="0">
              <a:solidFill>
                <a:schemeClr val="tx1"/>
              </a:solidFill>
              <a:latin typeface="SamsungOne-400" panose="020B0503030303020204" pitchFamily="34" charset="0"/>
              <a:cs typeface="Samsung Sharp Sans Regular" pitchFamily="2" charset="0"/>
            </a:endParaRPr>
          </a:p>
        </p:txBody>
      </p:sp>
      <p:sp>
        <p:nvSpPr>
          <p:cNvPr id="6" name="직사각형 3">
            <a:extLst>
              <a:ext uri="{FF2B5EF4-FFF2-40B4-BE49-F238E27FC236}">
                <a16:creationId xmlns:a16="http://schemas.microsoft.com/office/drawing/2014/main" id="{3638FA11-F885-4109-A40E-67D7FBDBC32C}"/>
              </a:ext>
            </a:extLst>
          </p:cNvPr>
          <p:cNvSpPr/>
          <p:nvPr/>
        </p:nvSpPr>
        <p:spPr>
          <a:xfrm>
            <a:off x="711198" y="3728822"/>
            <a:ext cx="7812000" cy="76357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a:tabLst>
                <a:tab pos="390525" algn="l"/>
              </a:tabLst>
            </a:pPr>
            <a:r>
              <a:rPr lang="en-US" altLang="ko-KR" sz="1600" dirty="0">
                <a:solidFill>
                  <a:schemeClr val="tx1"/>
                </a:solidFill>
                <a:latin typeface="SamsungOne-400" panose="020B0503030303020204" pitchFamily="34" charset="0"/>
                <a:ea typeface="SamsungOne-400" panose="020B0503030303020204" pitchFamily="34" charset="0"/>
                <a:cs typeface="Samsung Sharp Sans Regular" pitchFamily="2" charset="0"/>
              </a:rPr>
              <a:t>$ sqoop list-tables --username myuser –P \</a:t>
            </a:r>
          </a:p>
          <a:p>
            <a:pPr marL="182563">
              <a:tabLst>
                <a:tab pos="390525" algn="l"/>
              </a:tabLst>
            </a:pPr>
            <a:r>
              <a:rPr lang="en-US" altLang="ko-KR" sz="1600" dirty="0">
                <a:solidFill>
                  <a:schemeClr val="tx1"/>
                </a:solidFill>
                <a:latin typeface="SamsungOne-400" panose="020B0503030303020204" pitchFamily="34" charset="0"/>
                <a:ea typeface="SamsungOne-400" panose="020B0503030303020204" pitchFamily="34" charset="0"/>
                <a:cs typeface="Samsung Sharp Sans Regular" pitchFamily="2" charset="0"/>
              </a:rPr>
              <a:t>	--connect jdbc:mysql://dbserver.example.com/test</a:t>
            </a:r>
            <a:endParaRPr lang="ko-KR" altLang="en-US" sz="1600" dirty="0">
              <a:solidFill>
                <a:schemeClr val="tx1"/>
              </a:solidFill>
              <a:latin typeface="SamsungOne-400" panose="020B0503030303020204" pitchFamily="34" charset="0"/>
              <a:cs typeface="Samsung Sharp Sans Regular" pitchFamily="2" charset="0"/>
            </a:endParaRPr>
          </a:p>
        </p:txBody>
      </p:sp>
      <p:sp>
        <p:nvSpPr>
          <p:cNvPr id="7" name="직사각형 3">
            <a:extLst>
              <a:ext uri="{FF2B5EF4-FFF2-40B4-BE49-F238E27FC236}">
                <a16:creationId xmlns:a16="http://schemas.microsoft.com/office/drawing/2014/main" id="{BCFB4E9F-1ED6-4CA6-AA08-D750ACAA98B0}"/>
              </a:ext>
            </a:extLst>
          </p:cNvPr>
          <p:cNvSpPr/>
          <p:nvPr/>
        </p:nvSpPr>
        <p:spPr>
          <a:xfrm>
            <a:off x="711198" y="4936506"/>
            <a:ext cx="7812000" cy="105217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a:tabLst>
                <a:tab pos="390525" algn="l"/>
              </a:tabLst>
            </a:pPr>
            <a:r>
              <a:rPr lang="en-US" altLang="ko-KR" sz="1600" dirty="0">
                <a:solidFill>
                  <a:schemeClr val="tx1"/>
                </a:solidFill>
                <a:latin typeface="SamsungOne-400" panose="020B0503030303020204" pitchFamily="34" charset="0"/>
                <a:ea typeface="SamsungOne-400" panose="020B0503030303020204" pitchFamily="34" charset="0"/>
                <a:cs typeface="Samsung Sharp Sans Regular" pitchFamily="2" charset="0"/>
              </a:rPr>
              <a:t>$ sqoop import-all-tables \</a:t>
            </a:r>
          </a:p>
          <a:p>
            <a:pPr marL="182563">
              <a:tabLst>
                <a:tab pos="390525" algn="l"/>
              </a:tabLst>
            </a:pPr>
            <a:r>
              <a:rPr lang="en-US" altLang="ko-KR" sz="1600" dirty="0">
                <a:solidFill>
                  <a:schemeClr val="tx1"/>
                </a:solidFill>
                <a:latin typeface="SamsungOne-400" panose="020B0503030303020204" pitchFamily="34" charset="0"/>
                <a:ea typeface="SamsungOne-400" panose="020B0503030303020204" pitchFamily="34" charset="0"/>
                <a:cs typeface="Samsung Sharp Sans Regular" pitchFamily="2" charset="0"/>
              </a:rPr>
              <a:t>	--username myuser --password mypassword \</a:t>
            </a:r>
          </a:p>
          <a:p>
            <a:pPr marL="182563">
              <a:tabLst>
                <a:tab pos="390525" algn="l"/>
              </a:tabLst>
            </a:pPr>
            <a:r>
              <a:rPr lang="en-US" altLang="ko-KR" sz="1600" dirty="0">
                <a:solidFill>
                  <a:schemeClr val="tx1"/>
                </a:solidFill>
                <a:latin typeface="SamsungOne-400" panose="020B0503030303020204" pitchFamily="34" charset="0"/>
                <a:ea typeface="SamsungOne-400" panose="020B0503030303020204" pitchFamily="34" charset="0"/>
                <a:cs typeface="Samsung Sharp Sans Regular" pitchFamily="2" charset="0"/>
              </a:rPr>
              <a:t>	--connect jdbc:mysql://dbserver.example.com/test</a:t>
            </a:r>
            <a:endParaRPr lang="ko-KR" altLang="en-US" sz="1600" dirty="0">
              <a:solidFill>
                <a:schemeClr val="tx1"/>
              </a:solidFill>
              <a:latin typeface="SamsungOne-400" panose="020B0503030303020204" pitchFamily="34" charset="0"/>
              <a:cs typeface="Samsung Sharp Sans Regular" pitchFamily="2" charset="0"/>
            </a:endParaRPr>
          </a:p>
        </p:txBody>
      </p:sp>
      <p:sp>
        <p:nvSpPr>
          <p:cNvPr id="8" name="텍스트 개체 틀 2">
            <a:extLst>
              <a:ext uri="{FF2B5EF4-FFF2-40B4-BE49-F238E27FC236}">
                <a16:creationId xmlns:a16="http://schemas.microsoft.com/office/drawing/2014/main" id="{7A141944-9B88-4559-B02B-6FA8073EAD7A}"/>
              </a:ext>
            </a:extLst>
          </p:cNvPr>
          <p:cNvSpPr txBox="1">
            <a:spLocks/>
          </p:cNvSpPr>
          <p:nvPr/>
        </p:nvSpPr>
        <p:spPr>
          <a:xfrm>
            <a:off x="546893" y="4615617"/>
            <a:ext cx="8119872" cy="914400"/>
          </a:xfrm>
          <a:prstGeom prst="rect">
            <a:avLst/>
          </a:prstGeom>
        </p:spPr>
        <p:txBody>
          <a:bodyPr lIns="0" tIns="0" rIns="0" bIns="0"/>
          <a:lstStyle>
            <a:lvl1pPr marL="177800" indent="-177800" algn="l" defTabSz="914400" rtl="0" eaLnBrk="1" latinLnBrk="1" hangingPunct="1">
              <a:lnSpc>
                <a:spcPts val="1800"/>
              </a:lnSpc>
              <a:spcBef>
                <a:spcPts val="1000"/>
              </a:spcBef>
              <a:buSzPct val="105000"/>
              <a:buFontTx/>
              <a:buBlip>
                <a:blip r:embed="rId3"/>
              </a:buBlip>
              <a:defRPr kumimoji="1" lang="en-US" altLang="ko-KR" sz="1400" kern="1200" smtClean="0">
                <a:solidFill>
                  <a:prstClr val="black">
                    <a:lumMod val="85000"/>
                    <a:lumOff val="15000"/>
                  </a:prstClr>
                </a:solidFill>
                <a:latin typeface="SamsungOne-400" panose="020B0503030303020204" pitchFamily="34" charset="0"/>
                <a:ea typeface="SamsungOne-400" panose="020B0503030303020204" pitchFamily="34" charset="0"/>
                <a:cs typeface="+mn-cs"/>
              </a:defRPr>
            </a:lvl1pPr>
            <a:lvl2pPr marL="360363" indent="-182563" algn="l" defTabSz="914400" rtl="0" eaLnBrk="1" latinLnBrk="1" hangingPunct="1">
              <a:lnSpc>
                <a:spcPts val="1800"/>
              </a:lnSpc>
              <a:spcBef>
                <a:spcPts val="500"/>
              </a:spcBef>
              <a:buSzPct val="80000"/>
              <a:buFontTx/>
              <a:buBlip>
                <a:blip r:embed="rId4"/>
              </a:buBlip>
              <a:tabLst>
                <a:tab pos="447675" algn="l"/>
              </a:tabLst>
              <a:defRPr lang="en-US" altLang="ko-KR" sz="1300" kern="1200" dirty="0" smtClean="0">
                <a:solidFill>
                  <a:prstClr val="black">
                    <a:lumMod val="85000"/>
                    <a:lumOff val="15000"/>
                  </a:prstClr>
                </a:solidFill>
                <a:latin typeface="SamsungOne-400" panose="020B0503030303020204" pitchFamily="34" charset="0"/>
                <a:ea typeface="SamsungOne-400" panose="020B0503030303020204" pitchFamily="34" charset="0"/>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altLang="ko-KR" dirty="0"/>
              <a:t>Nhập tất cả các bảng từ cơ sở dữ liệu </a:t>
            </a:r>
            <a:r>
              <a:rPr lang="vi-VN" altLang="ko-KR" b="1" dirty="0"/>
              <a:t>thử nghiệm</a:t>
            </a:r>
            <a:endParaRPr lang="en-US" altLang="ko-KR" b="1" dirty="0"/>
          </a:p>
        </p:txBody>
      </p:sp>
    </p:spTree>
    <p:extLst>
      <p:ext uri="{BB962C8B-B14F-4D97-AF65-F5344CB8AC3E}">
        <p14:creationId xmlns:p14="http://schemas.microsoft.com/office/powerpoint/2010/main" val="417181595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4754C-1B78-FB48-97CF-31FB8D9ACA87}"/>
              </a:ext>
            </a:extLst>
          </p:cNvPr>
          <p:cNvSpPr>
            <a:spLocks noGrp="1"/>
          </p:cNvSpPr>
          <p:nvPr>
            <p:ph type="body" sz="quarter" idx="10"/>
          </p:nvPr>
        </p:nvSpPr>
        <p:spPr/>
        <p:txBody>
          <a:bodyPr/>
          <a:lstStyle/>
          <a:p>
            <a:r>
              <a:rPr lang="en-US" altLang="ko-KR" dirty="0"/>
              <a:t>3.5. </a:t>
            </a:r>
            <a:r>
              <a:rPr lang="en-US" altLang="ko-KR" dirty="0" err="1"/>
              <a:t>Tạo</a:t>
            </a:r>
            <a:r>
              <a:rPr lang="en-US" altLang="ko-KR" dirty="0"/>
              <a:t> </a:t>
            </a:r>
            <a:r>
              <a:rPr lang="en-US" altLang="ko-KR" dirty="0" err="1"/>
              <a:t>các</a:t>
            </a:r>
            <a:r>
              <a:rPr lang="en-US" altLang="ko-KR" dirty="0"/>
              <a:t> </a:t>
            </a:r>
            <a:r>
              <a:rPr lang="en-US" altLang="ko-KR" dirty="0" err="1"/>
              <a:t>luồng</a:t>
            </a:r>
            <a:r>
              <a:rPr lang="en-US" altLang="ko-KR" dirty="0"/>
              <a:t> </a:t>
            </a:r>
            <a:r>
              <a:rPr lang="en-US" altLang="ko-KR" dirty="0" err="1"/>
              <a:t>dữ</a:t>
            </a:r>
            <a:r>
              <a:rPr lang="en-US" altLang="ko-KR" dirty="0"/>
              <a:t> </a:t>
            </a:r>
            <a:r>
              <a:rPr lang="en-US" altLang="ko-KR" dirty="0" err="1"/>
              <a:t>liệu</a:t>
            </a:r>
            <a:endParaRPr lang="en-KR" dirty="0"/>
          </a:p>
        </p:txBody>
      </p:sp>
      <p:sp>
        <p:nvSpPr>
          <p:cNvPr id="3" name="Text Placeholder 2">
            <a:extLst>
              <a:ext uri="{FF2B5EF4-FFF2-40B4-BE49-F238E27FC236}">
                <a16:creationId xmlns:a16="http://schemas.microsoft.com/office/drawing/2014/main" id="{9F28DCFF-FECB-584B-8076-09DE94335196}"/>
              </a:ext>
            </a:extLst>
          </p:cNvPr>
          <p:cNvSpPr>
            <a:spLocks noGrp="1"/>
          </p:cNvSpPr>
          <p:nvPr>
            <p:ph type="body" sz="quarter" idx="11"/>
          </p:nvPr>
        </p:nvSpPr>
        <p:spPr/>
        <p:txBody>
          <a:bodyPr/>
          <a:lstStyle/>
          <a:p>
            <a:r>
              <a:rPr lang="en-US" dirty="0"/>
              <a:t>Menu tab CÀI ĐẶT (SETTING)</a:t>
            </a:r>
            <a:endParaRPr lang="en-KR" dirty="0"/>
          </a:p>
        </p:txBody>
      </p:sp>
      <p:sp>
        <p:nvSpPr>
          <p:cNvPr id="4" name="Text Placeholder 3">
            <a:extLst>
              <a:ext uri="{FF2B5EF4-FFF2-40B4-BE49-F238E27FC236}">
                <a16:creationId xmlns:a16="http://schemas.microsoft.com/office/drawing/2014/main" id="{7EE95470-7773-644D-AB90-79D2629CA14F}"/>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p:txBody>
      </p:sp>
      <p:sp>
        <p:nvSpPr>
          <p:cNvPr id="5" name="Text Placeholder 4">
            <a:extLst>
              <a:ext uri="{FF2B5EF4-FFF2-40B4-BE49-F238E27FC236}">
                <a16:creationId xmlns:a16="http://schemas.microsoft.com/office/drawing/2014/main" id="{D256B3A6-5A33-1248-ABC3-5BEC4F175691}"/>
              </a:ext>
            </a:extLst>
          </p:cNvPr>
          <p:cNvSpPr>
            <a:spLocks noGrp="1"/>
          </p:cNvSpPr>
          <p:nvPr>
            <p:ph type="body" sz="quarter" idx="15"/>
          </p:nvPr>
        </p:nvSpPr>
        <p:spPr>
          <a:xfrm>
            <a:off x="535872" y="2226568"/>
            <a:ext cx="4156708" cy="914400"/>
          </a:xfrm>
        </p:spPr>
        <p:txBody>
          <a:bodyPr/>
          <a:lstStyle/>
          <a:p>
            <a:pPr>
              <a:lnSpc>
                <a:spcPct val="110000"/>
              </a:lnSpc>
            </a:pPr>
            <a:r>
              <a:rPr lang="en-US" dirty="0" err="1"/>
              <a:t>Đặt</a:t>
            </a:r>
            <a:r>
              <a:rPr lang="en-US" dirty="0"/>
              <a:t> </a:t>
            </a:r>
            <a:r>
              <a:rPr lang="en-US" dirty="0" err="1"/>
              <a:t>tên</a:t>
            </a:r>
            <a:r>
              <a:rPr lang="en-US" dirty="0"/>
              <a:t> </a:t>
            </a:r>
            <a:r>
              <a:rPr lang="en-US" dirty="0" err="1"/>
              <a:t>cho</a:t>
            </a:r>
            <a:r>
              <a:rPr lang="en-US" dirty="0"/>
              <a:t> </a:t>
            </a:r>
            <a:r>
              <a:rPr lang="en-US" dirty="0" err="1"/>
              <a:t>bộ</a:t>
            </a:r>
            <a:r>
              <a:rPr lang="en-US" dirty="0"/>
              <a:t> </a:t>
            </a:r>
            <a:r>
              <a:rPr lang="en-US" dirty="0" err="1"/>
              <a:t>xử</a:t>
            </a:r>
            <a:r>
              <a:rPr lang="en-US" dirty="0"/>
              <a:t> </a:t>
            </a:r>
            <a:r>
              <a:rPr lang="en-US" dirty="0" err="1"/>
              <a:t>lý</a:t>
            </a:r>
            <a:endParaRPr lang="en-US" dirty="0"/>
          </a:p>
          <a:p>
            <a:pPr>
              <a:lnSpc>
                <a:spcPct val="110000"/>
              </a:lnSpc>
            </a:pPr>
            <a:r>
              <a:rPr lang="en-US" dirty="0"/>
              <a:t>Cho </a:t>
            </a:r>
            <a:r>
              <a:rPr lang="en-US" dirty="0" err="1"/>
              <a:t>phép</a:t>
            </a:r>
            <a:r>
              <a:rPr lang="en-US" dirty="0"/>
              <a:t> </a:t>
            </a:r>
            <a:r>
              <a:rPr lang="en-US" dirty="0" err="1"/>
              <a:t>vô</a:t>
            </a:r>
            <a:r>
              <a:rPr lang="en-US" dirty="0"/>
              <a:t> </a:t>
            </a:r>
            <a:r>
              <a:rPr lang="en-US" dirty="0" err="1"/>
              <a:t>hiệu</a:t>
            </a:r>
            <a:r>
              <a:rPr lang="en-US" dirty="0"/>
              <a:t> </a:t>
            </a:r>
            <a:r>
              <a:rPr lang="en-US" dirty="0" err="1"/>
              <a:t>hóa</a:t>
            </a:r>
            <a:endParaRPr lang="en-US" dirty="0"/>
          </a:p>
          <a:p>
            <a:pPr>
              <a:lnSpc>
                <a:spcPct val="110000"/>
              </a:lnSpc>
            </a:pPr>
            <a:r>
              <a:rPr lang="en-US" dirty="0" err="1"/>
              <a:t>Thời</a:t>
            </a:r>
            <a:r>
              <a:rPr lang="en-US" dirty="0"/>
              <a:t> </a:t>
            </a:r>
            <a:r>
              <a:rPr lang="en-US" dirty="0" err="1"/>
              <a:t>gian</a:t>
            </a:r>
            <a:r>
              <a:rPr lang="en-US" dirty="0"/>
              <a:t> </a:t>
            </a:r>
            <a:r>
              <a:rPr lang="en-US" dirty="0" err="1"/>
              <a:t>thực</a:t>
            </a:r>
            <a:r>
              <a:rPr lang="en-US" dirty="0"/>
              <a:t> </a:t>
            </a:r>
            <a:r>
              <a:rPr lang="en-US" dirty="0" err="1"/>
              <a:t>hiện</a:t>
            </a:r>
            <a:r>
              <a:rPr lang="en-US" dirty="0"/>
              <a:t> </a:t>
            </a:r>
            <a:r>
              <a:rPr lang="en-US" dirty="0" err="1"/>
              <a:t>bộ</a:t>
            </a:r>
            <a:r>
              <a:rPr lang="en-US" dirty="0"/>
              <a:t> </a:t>
            </a:r>
            <a:r>
              <a:rPr lang="en-US" dirty="0" err="1"/>
              <a:t>xử</a:t>
            </a:r>
            <a:r>
              <a:rPr lang="en-US" dirty="0"/>
              <a:t> </a:t>
            </a:r>
            <a:r>
              <a:rPr lang="en-US" dirty="0" err="1"/>
              <a:t>lý</a:t>
            </a:r>
            <a:endParaRPr lang="en-KR" dirty="0"/>
          </a:p>
          <a:p>
            <a:pPr lvl="1">
              <a:lnSpc>
                <a:spcPct val="120000"/>
              </a:lnSpc>
              <a:spcBef>
                <a:spcPts val="0"/>
              </a:spcBef>
            </a:pPr>
            <a:r>
              <a:rPr lang="en-US" dirty="0" err="1"/>
              <a:t>Thời</a:t>
            </a:r>
            <a:r>
              <a:rPr lang="en-US" dirty="0"/>
              <a:t> </a:t>
            </a:r>
            <a:r>
              <a:rPr lang="en-US" dirty="0" err="1"/>
              <a:t>gian</a:t>
            </a:r>
            <a:r>
              <a:rPr lang="en-US" dirty="0"/>
              <a:t> </a:t>
            </a:r>
            <a:r>
              <a:rPr lang="en-US" dirty="0" err="1"/>
              <a:t>phạt</a:t>
            </a:r>
            <a:endParaRPr lang="en-US" dirty="0"/>
          </a:p>
          <a:p>
            <a:pPr lvl="1">
              <a:lnSpc>
                <a:spcPct val="120000"/>
              </a:lnSpc>
              <a:spcBef>
                <a:spcPts val="0"/>
              </a:spcBef>
            </a:pPr>
            <a:r>
              <a:rPr lang="en-US" dirty="0" err="1"/>
              <a:t>Khoảng</a:t>
            </a:r>
            <a:r>
              <a:rPr lang="en-US" dirty="0"/>
              <a:t> </a:t>
            </a:r>
            <a:r>
              <a:rPr lang="en-US" dirty="0" err="1"/>
              <a:t>thời</a:t>
            </a:r>
            <a:r>
              <a:rPr lang="en-US" dirty="0"/>
              <a:t> </a:t>
            </a:r>
            <a:r>
              <a:rPr lang="en-US" dirty="0" err="1"/>
              <a:t>gian</a:t>
            </a:r>
            <a:r>
              <a:rPr lang="en-US" dirty="0"/>
              <a:t> </a:t>
            </a:r>
            <a:r>
              <a:rPr lang="en-US" dirty="0" err="1"/>
              <a:t>mang</a:t>
            </a:r>
            <a:r>
              <a:rPr lang="en-US" dirty="0"/>
              <a:t> </a:t>
            </a:r>
            <a:r>
              <a:rPr lang="en-US" dirty="0" err="1"/>
              <a:t>lại</a:t>
            </a:r>
            <a:r>
              <a:rPr lang="en-US" dirty="0"/>
              <a:t> </a:t>
            </a:r>
            <a:r>
              <a:rPr lang="en-US" dirty="0" err="1"/>
              <a:t>lợi</a:t>
            </a:r>
            <a:r>
              <a:rPr lang="en-US" dirty="0"/>
              <a:t> </a:t>
            </a:r>
            <a:r>
              <a:rPr lang="en-US" dirty="0" err="1"/>
              <a:t>nhuận</a:t>
            </a:r>
            <a:endParaRPr lang="en-KR" dirty="0"/>
          </a:p>
          <a:p>
            <a:pPr>
              <a:lnSpc>
                <a:spcPct val="110000"/>
              </a:lnSpc>
            </a:pPr>
            <a:r>
              <a:rPr lang="en-US" dirty="0" err="1"/>
              <a:t>Bộ</a:t>
            </a:r>
            <a:r>
              <a:rPr lang="en-US" dirty="0"/>
              <a:t> </a:t>
            </a:r>
            <a:r>
              <a:rPr lang="en-US" dirty="0" err="1"/>
              <a:t>xử</a:t>
            </a:r>
            <a:r>
              <a:rPr lang="en-US" dirty="0"/>
              <a:t> </a:t>
            </a:r>
            <a:r>
              <a:rPr lang="en-US" dirty="0" err="1"/>
              <a:t>lý</a:t>
            </a:r>
            <a:r>
              <a:rPr lang="en-US" dirty="0"/>
              <a:t> </a:t>
            </a:r>
            <a:r>
              <a:rPr lang="en-US" dirty="0" err="1"/>
              <a:t>tạo</a:t>
            </a:r>
            <a:r>
              <a:rPr lang="en-US" dirty="0"/>
              <a:t> </a:t>
            </a:r>
            <a:r>
              <a:rPr lang="en-US" dirty="0" err="1"/>
              <a:t>nhật</a:t>
            </a:r>
            <a:r>
              <a:rPr lang="en-US" dirty="0"/>
              <a:t> </a:t>
            </a:r>
            <a:r>
              <a:rPr lang="en-US" dirty="0" err="1"/>
              <a:t>ký</a:t>
            </a:r>
            <a:r>
              <a:rPr lang="en-US" dirty="0"/>
              <a:t> ở </a:t>
            </a:r>
            <a:r>
              <a:rPr lang="en-US" dirty="0" err="1"/>
              <a:t>nhiều</a:t>
            </a:r>
            <a:r>
              <a:rPr lang="en-US" dirty="0"/>
              <a:t> </a:t>
            </a:r>
            <a:r>
              <a:rPr lang="en-US" dirty="0" err="1"/>
              <a:t>cấp</a:t>
            </a:r>
            <a:r>
              <a:rPr lang="en-US" dirty="0"/>
              <a:t> </a:t>
            </a:r>
            <a:r>
              <a:rPr lang="en-US" dirty="0" err="1"/>
              <a:t>độ</a:t>
            </a:r>
            <a:r>
              <a:rPr lang="en-US" dirty="0"/>
              <a:t> </a:t>
            </a:r>
            <a:r>
              <a:rPr lang="en-US" dirty="0" err="1"/>
              <a:t>khác</a:t>
            </a:r>
            <a:r>
              <a:rPr lang="en-US" dirty="0"/>
              <a:t> </a:t>
            </a:r>
            <a:r>
              <a:rPr lang="en-US" dirty="0" err="1"/>
              <a:t>nhau</a:t>
            </a:r>
            <a:r>
              <a:rPr lang="en-US" dirty="0"/>
              <a:t> - DEBUG, INFO, ERROR, v.v.</a:t>
            </a:r>
            <a:endParaRPr lang="en-KR" dirty="0"/>
          </a:p>
          <a:p>
            <a:pPr lvl="1">
              <a:lnSpc>
                <a:spcPct val="120000"/>
              </a:lnSpc>
              <a:spcBef>
                <a:spcPts val="0"/>
              </a:spcBef>
            </a:pPr>
            <a:r>
              <a:rPr lang="vi-VN" dirty="0"/>
              <a:t>Bản tin có thể xuất hiện trên bộ xử lý</a:t>
            </a:r>
          </a:p>
          <a:p>
            <a:pPr lvl="1">
              <a:lnSpc>
                <a:spcPct val="120000"/>
              </a:lnSpc>
              <a:spcBef>
                <a:spcPts val="0"/>
              </a:spcBef>
            </a:pPr>
            <a:r>
              <a:rPr lang="vi-VN" dirty="0"/>
              <a:t>Đặt cấp độ nhật ký mà một bản tin sẽ được tạo ra</a:t>
            </a:r>
            <a:endParaRPr lang="en-KR" dirty="0"/>
          </a:p>
          <a:p>
            <a:pPr>
              <a:lnSpc>
                <a:spcPct val="110000"/>
              </a:lnSpc>
            </a:pPr>
            <a:r>
              <a:rPr lang="en-US" dirty="0" err="1"/>
              <a:t>Kết</a:t>
            </a:r>
            <a:r>
              <a:rPr lang="en-US" dirty="0"/>
              <a:t> </a:t>
            </a:r>
            <a:r>
              <a:rPr lang="en-US" dirty="0" err="1"/>
              <a:t>nối</a:t>
            </a:r>
            <a:r>
              <a:rPr lang="en-US" dirty="0"/>
              <a:t> </a:t>
            </a:r>
            <a:r>
              <a:rPr lang="en-US" dirty="0" err="1"/>
              <a:t>với</a:t>
            </a:r>
            <a:r>
              <a:rPr lang="en-US" dirty="0"/>
              <a:t> </a:t>
            </a:r>
            <a:r>
              <a:rPr lang="en-US" dirty="0" err="1"/>
              <a:t>bộ</a:t>
            </a:r>
            <a:r>
              <a:rPr lang="en-US" dirty="0"/>
              <a:t> </a:t>
            </a:r>
            <a:r>
              <a:rPr lang="en-US" dirty="0" err="1"/>
              <a:t>xử</a:t>
            </a:r>
            <a:r>
              <a:rPr lang="en-US" dirty="0"/>
              <a:t> </a:t>
            </a:r>
            <a:r>
              <a:rPr lang="en-US" dirty="0" err="1"/>
              <a:t>lý</a:t>
            </a:r>
            <a:r>
              <a:rPr lang="en-US" dirty="0"/>
              <a:t> </a:t>
            </a:r>
            <a:r>
              <a:rPr lang="en-US" dirty="0" err="1"/>
              <a:t>xuôi</a:t>
            </a:r>
            <a:r>
              <a:rPr lang="en-US" dirty="0"/>
              <a:t> </a:t>
            </a:r>
            <a:r>
              <a:rPr lang="en-US" dirty="0" err="1"/>
              <a:t>dòng</a:t>
            </a:r>
            <a:r>
              <a:rPr lang="en-US" dirty="0"/>
              <a:t> </a:t>
            </a:r>
            <a:r>
              <a:rPr lang="en-US" dirty="0" err="1"/>
              <a:t>có</a:t>
            </a:r>
            <a:r>
              <a:rPr lang="en-US" dirty="0"/>
              <a:t> </a:t>
            </a:r>
            <a:r>
              <a:rPr lang="en-US" dirty="0" err="1"/>
              <a:t>sẵn</a:t>
            </a:r>
            <a:r>
              <a:rPr lang="en-US" dirty="0"/>
              <a:t> </a:t>
            </a:r>
            <a:r>
              <a:rPr lang="en-US" dirty="0" err="1"/>
              <a:t>cho</a:t>
            </a:r>
            <a:r>
              <a:rPr lang="en-US" dirty="0"/>
              <a:t> </a:t>
            </a:r>
            <a:r>
              <a:rPr lang="en-US" dirty="0" err="1"/>
              <a:t>các</a:t>
            </a:r>
            <a:r>
              <a:rPr lang="en-US" dirty="0"/>
              <a:t> </a:t>
            </a:r>
            <a:r>
              <a:rPr lang="en-US" dirty="0" err="1"/>
              <a:t>điều</a:t>
            </a:r>
            <a:r>
              <a:rPr lang="en-US" dirty="0"/>
              <a:t> </a:t>
            </a:r>
            <a:r>
              <a:rPr lang="en-US" dirty="0" err="1"/>
              <a:t>kiện</a:t>
            </a:r>
            <a:r>
              <a:rPr lang="en-US" dirty="0"/>
              <a:t> </a:t>
            </a:r>
            <a:r>
              <a:rPr lang="en-US" dirty="0" err="1"/>
              <a:t>khác</a:t>
            </a:r>
            <a:r>
              <a:rPr lang="en-US" dirty="0"/>
              <a:t> </a:t>
            </a:r>
            <a:r>
              <a:rPr lang="en-US" dirty="0" err="1"/>
              <a:t>nhau</a:t>
            </a:r>
            <a:endParaRPr lang="en-KR" dirty="0"/>
          </a:p>
          <a:p>
            <a:pPr lvl="1">
              <a:lnSpc>
                <a:spcPct val="120000"/>
              </a:lnSpc>
              <a:spcBef>
                <a:spcPts val="0"/>
              </a:spcBef>
            </a:pPr>
            <a:r>
              <a:rPr lang="en-KR" dirty="0"/>
              <a:t>SUCCESS, FAILURE, SPLIT, </a:t>
            </a:r>
            <a:r>
              <a:rPr lang="en-US" dirty="0"/>
              <a:t>v.v.</a:t>
            </a:r>
            <a:endParaRPr lang="en-KR" dirty="0"/>
          </a:p>
          <a:p>
            <a:pPr lvl="1">
              <a:lnSpc>
                <a:spcPct val="120000"/>
              </a:lnSpc>
              <a:spcBef>
                <a:spcPts val="0"/>
              </a:spcBef>
            </a:pPr>
            <a:r>
              <a:rPr lang="en-US" dirty="0" err="1"/>
              <a:t>Tự</a:t>
            </a:r>
            <a:r>
              <a:rPr lang="en-US" dirty="0"/>
              <a:t> </a:t>
            </a:r>
            <a:r>
              <a:rPr lang="en-US" dirty="0" err="1"/>
              <a:t>động</a:t>
            </a:r>
            <a:r>
              <a:rPr lang="en-US" dirty="0"/>
              <a:t> </a:t>
            </a:r>
            <a:r>
              <a:rPr lang="en-US" dirty="0" err="1"/>
              <a:t>ngắt</a:t>
            </a:r>
            <a:r>
              <a:rPr lang="en-US" dirty="0"/>
              <a:t> </a:t>
            </a:r>
            <a:r>
              <a:rPr lang="en-US" dirty="0" err="1"/>
              <a:t>kết</a:t>
            </a:r>
            <a:r>
              <a:rPr lang="en-US" dirty="0"/>
              <a:t> </a:t>
            </a:r>
            <a:r>
              <a:rPr lang="en-US" dirty="0" err="1"/>
              <a:t>nối</a:t>
            </a:r>
            <a:endParaRPr lang="en-KR" dirty="0"/>
          </a:p>
        </p:txBody>
      </p:sp>
      <p:pic>
        <p:nvPicPr>
          <p:cNvPr id="7" name="Picture 6">
            <a:extLst>
              <a:ext uri="{FF2B5EF4-FFF2-40B4-BE49-F238E27FC236}">
                <a16:creationId xmlns:a16="http://schemas.microsoft.com/office/drawing/2014/main" id="{6D44EDCB-10B0-E344-BCBF-E30ECBD55E85}"/>
              </a:ext>
            </a:extLst>
          </p:cNvPr>
          <p:cNvPicPr>
            <a:picLocks noChangeAspect="1"/>
          </p:cNvPicPr>
          <p:nvPr/>
        </p:nvPicPr>
        <p:blipFill>
          <a:blip r:embed="rId3"/>
          <a:stretch>
            <a:fillRect/>
          </a:stretch>
        </p:blipFill>
        <p:spPr>
          <a:xfrm>
            <a:off x="4621852" y="2233613"/>
            <a:ext cx="4710548" cy="3321616"/>
          </a:xfrm>
          <a:prstGeom prst="rect">
            <a:avLst/>
          </a:prstGeom>
        </p:spPr>
      </p:pic>
    </p:spTree>
    <p:extLst>
      <p:ext uri="{BB962C8B-B14F-4D97-AF65-F5344CB8AC3E}">
        <p14:creationId xmlns:p14="http://schemas.microsoft.com/office/powerpoint/2010/main" val="57965943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4754C-1B78-FB48-97CF-31FB8D9ACA87}"/>
              </a:ext>
            </a:extLst>
          </p:cNvPr>
          <p:cNvSpPr>
            <a:spLocks noGrp="1"/>
          </p:cNvSpPr>
          <p:nvPr>
            <p:ph type="body" sz="quarter" idx="10"/>
          </p:nvPr>
        </p:nvSpPr>
        <p:spPr/>
        <p:txBody>
          <a:bodyPr/>
          <a:lstStyle/>
          <a:p>
            <a:r>
              <a:rPr lang="en-US" altLang="ko-KR" dirty="0"/>
              <a:t>3.5. </a:t>
            </a:r>
            <a:r>
              <a:rPr lang="en-US" altLang="ko-KR" dirty="0" err="1"/>
              <a:t>Tạo</a:t>
            </a:r>
            <a:r>
              <a:rPr lang="en-US" altLang="ko-KR" dirty="0"/>
              <a:t> </a:t>
            </a:r>
            <a:r>
              <a:rPr lang="en-US" altLang="ko-KR" dirty="0" err="1"/>
              <a:t>các</a:t>
            </a:r>
            <a:r>
              <a:rPr lang="en-US" altLang="ko-KR" dirty="0"/>
              <a:t> </a:t>
            </a:r>
            <a:r>
              <a:rPr lang="en-US" altLang="ko-KR" dirty="0" err="1"/>
              <a:t>luồng</a:t>
            </a:r>
            <a:r>
              <a:rPr lang="en-US" altLang="ko-KR" dirty="0"/>
              <a:t> </a:t>
            </a:r>
            <a:r>
              <a:rPr lang="en-US" altLang="ko-KR" dirty="0" err="1"/>
              <a:t>dữ</a:t>
            </a:r>
            <a:r>
              <a:rPr lang="en-US" altLang="ko-KR" dirty="0"/>
              <a:t> </a:t>
            </a:r>
            <a:r>
              <a:rPr lang="en-US" altLang="ko-KR" dirty="0" err="1"/>
              <a:t>liệu</a:t>
            </a:r>
            <a:endParaRPr lang="en-KR" dirty="0"/>
          </a:p>
        </p:txBody>
      </p:sp>
      <p:sp>
        <p:nvSpPr>
          <p:cNvPr id="3" name="Text Placeholder 2">
            <a:extLst>
              <a:ext uri="{FF2B5EF4-FFF2-40B4-BE49-F238E27FC236}">
                <a16:creationId xmlns:a16="http://schemas.microsoft.com/office/drawing/2014/main" id="{9F28DCFF-FECB-584B-8076-09DE94335196}"/>
              </a:ext>
            </a:extLst>
          </p:cNvPr>
          <p:cNvSpPr>
            <a:spLocks noGrp="1"/>
          </p:cNvSpPr>
          <p:nvPr>
            <p:ph type="body" sz="quarter" idx="11"/>
          </p:nvPr>
        </p:nvSpPr>
        <p:spPr/>
        <p:txBody>
          <a:bodyPr/>
          <a:lstStyle/>
          <a:p>
            <a:r>
              <a:rPr lang="en-US" dirty="0"/>
              <a:t>Menu Tab LÊN LỊCH (SCHEDULING)</a:t>
            </a:r>
            <a:endParaRPr lang="en-KR" dirty="0"/>
          </a:p>
        </p:txBody>
      </p:sp>
      <p:sp>
        <p:nvSpPr>
          <p:cNvPr id="4" name="Text Placeholder 3">
            <a:extLst>
              <a:ext uri="{FF2B5EF4-FFF2-40B4-BE49-F238E27FC236}">
                <a16:creationId xmlns:a16="http://schemas.microsoft.com/office/drawing/2014/main" id="{7EE95470-7773-644D-AB90-79D2629CA14F}"/>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p:txBody>
      </p:sp>
      <p:sp>
        <p:nvSpPr>
          <p:cNvPr id="5" name="Text Placeholder 4">
            <a:extLst>
              <a:ext uri="{FF2B5EF4-FFF2-40B4-BE49-F238E27FC236}">
                <a16:creationId xmlns:a16="http://schemas.microsoft.com/office/drawing/2014/main" id="{D256B3A6-5A33-1248-ABC3-5BEC4F175691}"/>
              </a:ext>
            </a:extLst>
          </p:cNvPr>
          <p:cNvSpPr>
            <a:spLocks noGrp="1"/>
          </p:cNvSpPr>
          <p:nvPr>
            <p:ph type="body" sz="quarter" idx="15"/>
          </p:nvPr>
        </p:nvSpPr>
        <p:spPr>
          <a:xfrm>
            <a:off x="535872" y="2226568"/>
            <a:ext cx="3995935" cy="914400"/>
          </a:xfrm>
        </p:spPr>
        <p:txBody>
          <a:bodyPr/>
          <a:lstStyle/>
          <a:p>
            <a:pPr>
              <a:lnSpc>
                <a:spcPct val="120000"/>
              </a:lnSpc>
            </a:pPr>
            <a:r>
              <a:rPr lang="vi-VN" dirty="0"/>
              <a:t>Chiến lược lập lịch để kích hoạt Bộ xử lý</a:t>
            </a:r>
            <a:endParaRPr lang="en-KR" dirty="0"/>
          </a:p>
          <a:p>
            <a:pPr lvl="1">
              <a:lnSpc>
                <a:spcPct val="120000"/>
              </a:lnSpc>
              <a:spcBef>
                <a:spcPts val="0"/>
              </a:spcBef>
            </a:pPr>
            <a:r>
              <a:rPr lang="vi-VN" dirty="0"/>
              <a:t>Hẹn giờ điều khiển - khoảng thời gian dựa trên hẹn giờ đơn giản</a:t>
            </a:r>
          </a:p>
          <a:p>
            <a:pPr lvl="1">
              <a:lnSpc>
                <a:spcPct val="120000"/>
              </a:lnSpc>
              <a:spcBef>
                <a:spcPts val="0"/>
              </a:spcBef>
            </a:pPr>
            <a:r>
              <a:rPr lang="vi-VN" dirty="0"/>
              <a:t>Điều khiển sự kiện - FlowFiles nhập kết nối với Bộ xử lý này sẽ kích hoạt một sự kiện</a:t>
            </a:r>
          </a:p>
          <a:p>
            <a:pPr lvl="1">
              <a:lnSpc>
                <a:spcPct val="120000"/>
              </a:lnSpc>
              <a:spcBef>
                <a:spcPts val="0"/>
              </a:spcBef>
            </a:pPr>
            <a:r>
              <a:rPr lang="vi-VN" dirty="0"/>
              <a:t>Điều khiển CRON - thiết lập lịch trình CRON</a:t>
            </a:r>
            <a:endParaRPr lang="en-KR" dirty="0"/>
          </a:p>
          <a:p>
            <a:pPr>
              <a:lnSpc>
                <a:spcPct val="120000"/>
              </a:lnSpc>
            </a:pPr>
            <a:r>
              <a:rPr lang="vi-VN" dirty="0"/>
              <a:t>Tác vụ đồng thời kiểm soát số lượng luồng đồng thời được Bộ xử lý kích hoạt</a:t>
            </a:r>
            <a:endParaRPr lang="en-KR" dirty="0"/>
          </a:p>
          <a:p>
            <a:pPr lvl="1">
              <a:lnSpc>
                <a:spcPct val="120000"/>
              </a:lnSpc>
              <a:spcBef>
                <a:spcPts val="0"/>
              </a:spcBef>
            </a:pPr>
            <a:r>
              <a:rPr lang="en-US" dirty="0" err="1"/>
              <a:t>Mỗi</a:t>
            </a:r>
            <a:r>
              <a:rPr lang="en-US" dirty="0"/>
              <a:t> </a:t>
            </a:r>
            <a:r>
              <a:rPr lang="en-US" dirty="0" err="1"/>
              <a:t>luồng</a:t>
            </a:r>
            <a:r>
              <a:rPr lang="en-US" dirty="0"/>
              <a:t> </a:t>
            </a:r>
            <a:r>
              <a:rPr lang="en-US" dirty="0" err="1"/>
              <a:t>xử</a:t>
            </a:r>
            <a:r>
              <a:rPr lang="en-US" dirty="0"/>
              <a:t> </a:t>
            </a:r>
            <a:r>
              <a:rPr lang="en-US" dirty="0" err="1"/>
              <a:t>lý</a:t>
            </a:r>
            <a:r>
              <a:rPr lang="en-US" dirty="0"/>
              <a:t> </a:t>
            </a:r>
            <a:r>
              <a:rPr lang="en-US" dirty="0" err="1"/>
              <a:t>một</a:t>
            </a:r>
            <a:r>
              <a:rPr lang="en-US" dirty="0"/>
              <a:t> </a:t>
            </a:r>
            <a:r>
              <a:rPr lang="en-US" dirty="0" err="1"/>
              <a:t>FlowFile</a:t>
            </a:r>
            <a:r>
              <a:rPr lang="en-US" dirty="0"/>
              <a:t> </a:t>
            </a:r>
            <a:r>
              <a:rPr lang="en-US" dirty="0" err="1"/>
              <a:t>duy</a:t>
            </a:r>
            <a:r>
              <a:rPr lang="en-US" dirty="0"/>
              <a:t> </a:t>
            </a:r>
            <a:r>
              <a:rPr lang="en-US" dirty="0" err="1"/>
              <a:t>nhất</a:t>
            </a:r>
            <a:endParaRPr lang="en-KR" dirty="0"/>
          </a:p>
          <a:p>
            <a:pPr>
              <a:lnSpc>
                <a:spcPct val="120000"/>
              </a:lnSpc>
            </a:pPr>
            <a:r>
              <a:rPr lang="vi-VN" dirty="0"/>
              <a:t>Lịch chạy tùy thuộc vào chiến lược lập lịch được sử dụng</a:t>
            </a:r>
          </a:p>
          <a:p>
            <a:pPr>
              <a:lnSpc>
                <a:spcPct val="120000"/>
              </a:lnSpc>
            </a:pPr>
            <a:r>
              <a:rPr lang="vi-VN" dirty="0"/>
              <a:t>Thực thi cho phép người dùng đặt thực thi Bộ xử lý trên tất cả các nút hoặc chỉ nút Chính</a:t>
            </a:r>
          </a:p>
          <a:p>
            <a:pPr>
              <a:lnSpc>
                <a:spcPct val="120000"/>
              </a:lnSpc>
            </a:pPr>
            <a:r>
              <a:rPr lang="vi-VN" dirty="0"/>
              <a:t>Thời lượng chạy kiểm soát lượng thời gian Bộ xử lý sẽ chạy sau khi được kích hoạt</a:t>
            </a:r>
            <a:endParaRPr lang="en-KR" dirty="0"/>
          </a:p>
        </p:txBody>
      </p:sp>
      <p:pic>
        <p:nvPicPr>
          <p:cNvPr id="11" name="Picture 10">
            <a:extLst>
              <a:ext uri="{FF2B5EF4-FFF2-40B4-BE49-F238E27FC236}">
                <a16:creationId xmlns:a16="http://schemas.microsoft.com/office/drawing/2014/main" id="{D2E1753C-91CF-9A47-931A-11D42D9A991C}"/>
              </a:ext>
            </a:extLst>
          </p:cNvPr>
          <p:cNvPicPr>
            <a:picLocks noChangeAspect="1"/>
          </p:cNvPicPr>
          <p:nvPr/>
        </p:nvPicPr>
        <p:blipFill>
          <a:blip r:embed="rId3"/>
          <a:stretch>
            <a:fillRect/>
          </a:stretch>
        </p:blipFill>
        <p:spPr>
          <a:xfrm>
            <a:off x="4588583" y="2233613"/>
            <a:ext cx="4757030" cy="3321617"/>
          </a:xfrm>
          <a:prstGeom prst="rect">
            <a:avLst/>
          </a:prstGeom>
        </p:spPr>
      </p:pic>
    </p:spTree>
    <p:extLst>
      <p:ext uri="{BB962C8B-B14F-4D97-AF65-F5344CB8AC3E}">
        <p14:creationId xmlns:p14="http://schemas.microsoft.com/office/powerpoint/2010/main" val="285599549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4754C-1B78-FB48-97CF-31FB8D9ACA87}"/>
              </a:ext>
            </a:extLst>
          </p:cNvPr>
          <p:cNvSpPr>
            <a:spLocks noGrp="1"/>
          </p:cNvSpPr>
          <p:nvPr>
            <p:ph type="body" sz="quarter" idx="10"/>
          </p:nvPr>
        </p:nvSpPr>
        <p:spPr/>
        <p:txBody>
          <a:bodyPr/>
          <a:lstStyle/>
          <a:p>
            <a:r>
              <a:rPr lang="en-US" altLang="ko-KR" dirty="0"/>
              <a:t>3.5. </a:t>
            </a:r>
            <a:r>
              <a:rPr lang="en-US" altLang="ko-KR" dirty="0" err="1"/>
              <a:t>Tạo</a:t>
            </a:r>
            <a:r>
              <a:rPr lang="en-US" altLang="ko-KR" dirty="0"/>
              <a:t> </a:t>
            </a:r>
            <a:r>
              <a:rPr lang="en-US" altLang="ko-KR" dirty="0" err="1"/>
              <a:t>các</a:t>
            </a:r>
            <a:r>
              <a:rPr lang="en-US" altLang="ko-KR" dirty="0"/>
              <a:t> </a:t>
            </a:r>
            <a:r>
              <a:rPr lang="en-US" altLang="ko-KR" dirty="0" err="1"/>
              <a:t>luồng</a:t>
            </a:r>
            <a:r>
              <a:rPr lang="en-US" altLang="ko-KR" dirty="0"/>
              <a:t> </a:t>
            </a:r>
            <a:r>
              <a:rPr lang="en-US" altLang="ko-KR" dirty="0" err="1"/>
              <a:t>dữ</a:t>
            </a:r>
            <a:r>
              <a:rPr lang="en-US" altLang="ko-KR" dirty="0"/>
              <a:t> </a:t>
            </a:r>
            <a:r>
              <a:rPr lang="en-US" altLang="ko-KR" dirty="0" err="1"/>
              <a:t>liệu</a:t>
            </a:r>
            <a:endParaRPr lang="en-KR" dirty="0"/>
          </a:p>
        </p:txBody>
      </p:sp>
      <p:sp>
        <p:nvSpPr>
          <p:cNvPr id="3" name="Text Placeholder 2">
            <a:extLst>
              <a:ext uri="{FF2B5EF4-FFF2-40B4-BE49-F238E27FC236}">
                <a16:creationId xmlns:a16="http://schemas.microsoft.com/office/drawing/2014/main" id="{9F28DCFF-FECB-584B-8076-09DE94335196}"/>
              </a:ext>
            </a:extLst>
          </p:cNvPr>
          <p:cNvSpPr>
            <a:spLocks noGrp="1"/>
          </p:cNvSpPr>
          <p:nvPr>
            <p:ph type="body" sz="quarter" idx="11"/>
          </p:nvPr>
        </p:nvSpPr>
        <p:spPr/>
        <p:txBody>
          <a:bodyPr/>
          <a:lstStyle/>
          <a:p>
            <a:r>
              <a:rPr lang="en-US" dirty="0" err="1"/>
              <a:t>Xác</a:t>
            </a:r>
            <a:r>
              <a:rPr lang="en-US" dirty="0"/>
              <a:t> </a:t>
            </a:r>
            <a:r>
              <a:rPr lang="en-US" dirty="0" err="1"/>
              <a:t>định</a:t>
            </a:r>
            <a:r>
              <a:rPr lang="en-US" dirty="0"/>
              <a:t> </a:t>
            </a:r>
            <a:r>
              <a:rPr lang="en-US" dirty="0" err="1"/>
              <a:t>bộ</a:t>
            </a:r>
            <a:r>
              <a:rPr lang="en-US" dirty="0"/>
              <a:t> </a:t>
            </a:r>
            <a:r>
              <a:rPr lang="en-US" dirty="0" err="1"/>
              <a:t>xử</a:t>
            </a:r>
            <a:r>
              <a:rPr lang="en-US" dirty="0"/>
              <a:t> </a:t>
            </a:r>
            <a:r>
              <a:rPr lang="en-US" dirty="0" err="1"/>
              <a:t>lý</a:t>
            </a:r>
            <a:r>
              <a:rPr lang="en-US" dirty="0"/>
              <a:t> node </a:t>
            </a:r>
            <a:r>
              <a:rPr lang="en-US" dirty="0" err="1"/>
              <a:t>chính</a:t>
            </a:r>
            <a:endParaRPr lang="en-KR" dirty="0"/>
          </a:p>
        </p:txBody>
      </p:sp>
      <p:sp>
        <p:nvSpPr>
          <p:cNvPr id="4" name="Text Placeholder 3">
            <a:extLst>
              <a:ext uri="{FF2B5EF4-FFF2-40B4-BE49-F238E27FC236}">
                <a16:creationId xmlns:a16="http://schemas.microsoft.com/office/drawing/2014/main" id="{7EE95470-7773-644D-AB90-79D2629CA14F}"/>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p:txBody>
      </p:sp>
      <p:sp>
        <p:nvSpPr>
          <p:cNvPr id="5" name="Text Placeholder 4">
            <a:extLst>
              <a:ext uri="{FF2B5EF4-FFF2-40B4-BE49-F238E27FC236}">
                <a16:creationId xmlns:a16="http://schemas.microsoft.com/office/drawing/2014/main" id="{D256B3A6-5A33-1248-ABC3-5BEC4F175691}"/>
              </a:ext>
            </a:extLst>
          </p:cNvPr>
          <p:cNvSpPr>
            <a:spLocks noGrp="1"/>
          </p:cNvSpPr>
          <p:nvPr>
            <p:ph type="body" sz="quarter" idx="15"/>
          </p:nvPr>
        </p:nvSpPr>
        <p:spPr/>
        <p:txBody>
          <a:bodyPr/>
          <a:lstStyle/>
          <a:p>
            <a:r>
              <a:rPr lang="vi-VN" dirty="0"/>
              <a:t>Bộ xử lý chỉ có Nút chính sẽ thực thi sẽ được biểu thị bằng chữ "P" bên cạnh biểu tượng bộ xử lý</a:t>
            </a:r>
          </a:p>
          <a:p>
            <a:r>
              <a:rPr lang="vi-VN" dirty="0"/>
              <a:t>Chúng tôi cũng có thể xác định chúng từ trang Tóm tắt từ Menu Toàn cầu</a:t>
            </a:r>
            <a:endParaRPr lang="en-KR" dirty="0"/>
          </a:p>
        </p:txBody>
      </p:sp>
      <p:grpSp>
        <p:nvGrpSpPr>
          <p:cNvPr id="9" name="Group 8">
            <a:extLst>
              <a:ext uri="{FF2B5EF4-FFF2-40B4-BE49-F238E27FC236}">
                <a16:creationId xmlns:a16="http://schemas.microsoft.com/office/drawing/2014/main" id="{CC2596A0-19BE-1C47-892F-20DD9A6D5E5D}"/>
              </a:ext>
            </a:extLst>
          </p:cNvPr>
          <p:cNvGrpSpPr/>
          <p:nvPr/>
        </p:nvGrpSpPr>
        <p:grpSpPr>
          <a:xfrm>
            <a:off x="612723" y="3301608"/>
            <a:ext cx="8633417" cy="2451389"/>
            <a:chOff x="612723" y="3140968"/>
            <a:chExt cx="8633417" cy="2451389"/>
          </a:xfrm>
        </p:grpSpPr>
        <p:pic>
          <p:nvPicPr>
            <p:cNvPr id="7" name="Picture 6">
              <a:extLst>
                <a:ext uri="{FF2B5EF4-FFF2-40B4-BE49-F238E27FC236}">
                  <a16:creationId xmlns:a16="http://schemas.microsoft.com/office/drawing/2014/main" id="{F51D77ED-9723-834F-8031-E423021C17F6}"/>
                </a:ext>
              </a:extLst>
            </p:cNvPr>
            <p:cNvPicPr>
              <a:picLocks noChangeAspect="1"/>
            </p:cNvPicPr>
            <p:nvPr/>
          </p:nvPicPr>
          <p:blipFill>
            <a:blip r:embed="rId3"/>
            <a:stretch>
              <a:fillRect/>
            </a:stretch>
          </p:blipFill>
          <p:spPr>
            <a:xfrm>
              <a:off x="612723" y="3191549"/>
              <a:ext cx="3928595" cy="2400808"/>
            </a:xfrm>
            <a:prstGeom prst="rect">
              <a:avLst/>
            </a:prstGeom>
          </p:spPr>
        </p:pic>
        <p:pic>
          <p:nvPicPr>
            <p:cNvPr id="8" name="Picture 7">
              <a:extLst>
                <a:ext uri="{FF2B5EF4-FFF2-40B4-BE49-F238E27FC236}">
                  <a16:creationId xmlns:a16="http://schemas.microsoft.com/office/drawing/2014/main" id="{A95B0EA0-2016-EC4D-BB50-4938D7565D41}"/>
                </a:ext>
              </a:extLst>
            </p:cNvPr>
            <p:cNvPicPr>
              <a:picLocks noChangeAspect="1"/>
            </p:cNvPicPr>
            <p:nvPr/>
          </p:nvPicPr>
          <p:blipFill>
            <a:blip r:embed="rId4"/>
            <a:stretch>
              <a:fillRect/>
            </a:stretch>
          </p:blipFill>
          <p:spPr>
            <a:xfrm>
              <a:off x="5101387" y="3140968"/>
              <a:ext cx="4144753" cy="2451389"/>
            </a:xfrm>
            <a:prstGeom prst="rect">
              <a:avLst/>
            </a:prstGeom>
          </p:spPr>
        </p:pic>
      </p:grpSp>
    </p:spTree>
    <p:extLst>
      <p:ext uri="{BB962C8B-B14F-4D97-AF65-F5344CB8AC3E}">
        <p14:creationId xmlns:p14="http://schemas.microsoft.com/office/powerpoint/2010/main" val="181170454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4754C-1B78-FB48-97CF-31FB8D9ACA87}"/>
              </a:ext>
            </a:extLst>
          </p:cNvPr>
          <p:cNvSpPr>
            <a:spLocks noGrp="1"/>
          </p:cNvSpPr>
          <p:nvPr>
            <p:ph type="body" sz="quarter" idx="10"/>
          </p:nvPr>
        </p:nvSpPr>
        <p:spPr/>
        <p:txBody>
          <a:bodyPr/>
          <a:lstStyle/>
          <a:p>
            <a:r>
              <a:rPr lang="en-US" altLang="ko-KR" dirty="0"/>
              <a:t>3.5. </a:t>
            </a:r>
            <a:r>
              <a:rPr lang="en-US" altLang="ko-KR" dirty="0" err="1"/>
              <a:t>Tạo</a:t>
            </a:r>
            <a:r>
              <a:rPr lang="en-US" altLang="ko-KR" dirty="0"/>
              <a:t> </a:t>
            </a:r>
            <a:r>
              <a:rPr lang="en-US" altLang="ko-KR" dirty="0" err="1"/>
              <a:t>các</a:t>
            </a:r>
            <a:r>
              <a:rPr lang="en-US" altLang="ko-KR" dirty="0"/>
              <a:t> </a:t>
            </a:r>
            <a:r>
              <a:rPr lang="en-US" altLang="ko-KR" dirty="0" err="1"/>
              <a:t>luồng</a:t>
            </a:r>
            <a:r>
              <a:rPr lang="en-US" altLang="ko-KR" dirty="0"/>
              <a:t> </a:t>
            </a:r>
            <a:r>
              <a:rPr lang="en-US" altLang="ko-KR" dirty="0" err="1"/>
              <a:t>dữ</a:t>
            </a:r>
            <a:r>
              <a:rPr lang="en-US" altLang="ko-KR" dirty="0"/>
              <a:t> </a:t>
            </a:r>
            <a:r>
              <a:rPr lang="en-US" altLang="ko-KR" dirty="0" err="1"/>
              <a:t>liệu</a:t>
            </a:r>
            <a:endParaRPr lang="en-KR" dirty="0"/>
          </a:p>
        </p:txBody>
      </p:sp>
      <p:sp>
        <p:nvSpPr>
          <p:cNvPr id="3" name="Text Placeholder 2">
            <a:extLst>
              <a:ext uri="{FF2B5EF4-FFF2-40B4-BE49-F238E27FC236}">
                <a16:creationId xmlns:a16="http://schemas.microsoft.com/office/drawing/2014/main" id="{9F28DCFF-FECB-584B-8076-09DE94335196}"/>
              </a:ext>
            </a:extLst>
          </p:cNvPr>
          <p:cNvSpPr>
            <a:spLocks noGrp="1"/>
          </p:cNvSpPr>
          <p:nvPr>
            <p:ph type="body" sz="quarter" idx="11"/>
          </p:nvPr>
        </p:nvSpPr>
        <p:spPr/>
        <p:txBody>
          <a:bodyPr/>
          <a:lstStyle/>
          <a:p>
            <a:r>
              <a:rPr lang="en-US" dirty="0"/>
              <a:t>Menu tab THUỘC TÍNH (PROPERTIES)</a:t>
            </a:r>
            <a:endParaRPr lang="en-KR" dirty="0"/>
          </a:p>
        </p:txBody>
      </p:sp>
      <p:sp>
        <p:nvSpPr>
          <p:cNvPr id="4" name="Text Placeholder 3">
            <a:extLst>
              <a:ext uri="{FF2B5EF4-FFF2-40B4-BE49-F238E27FC236}">
                <a16:creationId xmlns:a16="http://schemas.microsoft.com/office/drawing/2014/main" id="{7EE95470-7773-644D-AB90-79D2629CA14F}"/>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p:txBody>
      </p:sp>
      <p:sp>
        <p:nvSpPr>
          <p:cNvPr id="5" name="Text Placeholder 4">
            <a:extLst>
              <a:ext uri="{FF2B5EF4-FFF2-40B4-BE49-F238E27FC236}">
                <a16:creationId xmlns:a16="http://schemas.microsoft.com/office/drawing/2014/main" id="{D256B3A6-5A33-1248-ABC3-5BEC4F175691}"/>
              </a:ext>
            </a:extLst>
          </p:cNvPr>
          <p:cNvSpPr>
            <a:spLocks noGrp="1"/>
          </p:cNvSpPr>
          <p:nvPr>
            <p:ph type="body" sz="quarter" idx="15"/>
          </p:nvPr>
        </p:nvSpPr>
        <p:spPr>
          <a:xfrm>
            <a:off x="535872" y="2226568"/>
            <a:ext cx="4016031" cy="914400"/>
          </a:xfrm>
        </p:spPr>
        <p:txBody>
          <a:bodyPr/>
          <a:lstStyle/>
          <a:p>
            <a:r>
              <a:rPr lang="en-US" dirty="0" err="1"/>
              <a:t>Mỗi</a:t>
            </a:r>
            <a:r>
              <a:rPr lang="en-US" dirty="0"/>
              <a:t> </a:t>
            </a:r>
            <a:r>
              <a:rPr lang="en-US" dirty="0" err="1"/>
              <a:t>bộ</a:t>
            </a:r>
            <a:r>
              <a:rPr lang="en-US" dirty="0"/>
              <a:t> </a:t>
            </a:r>
            <a:r>
              <a:rPr lang="en-US" dirty="0" err="1"/>
              <a:t>xử</a:t>
            </a:r>
            <a:r>
              <a:rPr lang="en-US" dirty="0"/>
              <a:t> </a:t>
            </a:r>
            <a:r>
              <a:rPr lang="en-US" dirty="0" err="1"/>
              <a:t>lý</a:t>
            </a:r>
            <a:r>
              <a:rPr lang="en-US" dirty="0"/>
              <a:t> </a:t>
            </a:r>
            <a:r>
              <a:rPr lang="en-US" dirty="0" err="1"/>
              <a:t>sẽ</a:t>
            </a:r>
            <a:r>
              <a:rPr lang="en-US" dirty="0"/>
              <a:t> </a:t>
            </a:r>
            <a:r>
              <a:rPr lang="en-US" dirty="0" err="1"/>
              <a:t>có</a:t>
            </a:r>
            <a:r>
              <a:rPr lang="en-US" dirty="0"/>
              <a:t> </a:t>
            </a:r>
            <a:r>
              <a:rPr lang="en-US" dirty="0" err="1"/>
              <a:t>các</a:t>
            </a:r>
            <a:r>
              <a:rPr lang="en-US" dirty="0"/>
              <a:t> </a:t>
            </a:r>
            <a:r>
              <a:rPr lang="en-US" dirty="0" err="1"/>
              <a:t>thuộc</a:t>
            </a:r>
            <a:r>
              <a:rPr lang="en-US" dirty="0"/>
              <a:t> </a:t>
            </a:r>
            <a:r>
              <a:rPr lang="en-US" dirty="0" err="1"/>
              <a:t>tính</a:t>
            </a:r>
            <a:r>
              <a:rPr lang="en-US" dirty="0"/>
              <a:t> </a:t>
            </a:r>
            <a:r>
              <a:rPr lang="en-US" dirty="0" err="1"/>
              <a:t>khác</a:t>
            </a:r>
            <a:r>
              <a:rPr lang="en-US" dirty="0"/>
              <a:t> </a:t>
            </a:r>
            <a:r>
              <a:rPr lang="en-US" dirty="0" err="1"/>
              <a:t>nhau</a:t>
            </a:r>
            <a:endParaRPr lang="en-US" dirty="0"/>
          </a:p>
          <a:p>
            <a:r>
              <a:rPr lang="en-US" dirty="0" err="1"/>
              <a:t>Định</a:t>
            </a:r>
            <a:r>
              <a:rPr lang="en-US" dirty="0"/>
              <a:t> </a:t>
            </a:r>
            <a:r>
              <a:rPr lang="en-US" dirty="0" err="1"/>
              <a:t>cấu</a:t>
            </a:r>
            <a:r>
              <a:rPr lang="en-US" dirty="0"/>
              <a:t> </a:t>
            </a:r>
            <a:r>
              <a:rPr lang="en-US" dirty="0" err="1"/>
              <a:t>hình</a:t>
            </a:r>
            <a:r>
              <a:rPr lang="en-US" dirty="0"/>
              <a:t> </a:t>
            </a:r>
            <a:r>
              <a:rPr lang="en-US" dirty="0" err="1"/>
              <a:t>hành</a:t>
            </a:r>
            <a:r>
              <a:rPr lang="en-US" dirty="0"/>
              <a:t> vi </a:t>
            </a:r>
            <a:r>
              <a:rPr lang="en-US" dirty="0" err="1"/>
              <a:t>dành</a:t>
            </a:r>
            <a:r>
              <a:rPr lang="en-US" dirty="0"/>
              <a:t> </a:t>
            </a:r>
            <a:r>
              <a:rPr lang="en-US" dirty="0" err="1"/>
              <a:t>riêng</a:t>
            </a:r>
            <a:r>
              <a:rPr lang="en-US" dirty="0"/>
              <a:t> </a:t>
            </a:r>
            <a:r>
              <a:rPr lang="en-US" dirty="0" err="1"/>
              <a:t>cho</a:t>
            </a:r>
            <a:r>
              <a:rPr lang="en-US" dirty="0"/>
              <a:t> </a:t>
            </a:r>
            <a:r>
              <a:rPr lang="en-US" dirty="0" err="1"/>
              <a:t>bộ</a:t>
            </a:r>
            <a:r>
              <a:rPr lang="en-US" dirty="0"/>
              <a:t> </a:t>
            </a:r>
            <a:r>
              <a:rPr lang="en-US" dirty="0" err="1"/>
              <a:t>xử</a:t>
            </a:r>
            <a:r>
              <a:rPr lang="en-US" dirty="0"/>
              <a:t> </a:t>
            </a:r>
            <a:r>
              <a:rPr lang="en-US" dirty="0" err="1"/>
              <a:t>lý</a:t>
            </a:r>
            <a:endParaRPr lang="en-KR" dirty="0"/>
          </a:p>
          <a:p>
            <a:pPr lvl="1"/>
            <a:r>
              <a:rPr lang="vi-VN" dirty="0"/>
              <a:t>Ví dụ, Bộ xử lý GetFile có các cài đặt cho vị trí của thư mục, bộ lọc tệp, tệp ẩn, v.v.</a:t>
            </a:r>
            <a:endParaRPr lang="en-KR" dirty="0"/>
          </a:p>
          <a:p>
            <a:r>
              <a:rPr lang="en-US" dirty="0" err="1"/>
              <a:t>Tất</a:t>
            </a:r>
            <a:r>
              <a:rPr lang="en-US" dirty="0"/>
              <a:t> </a:t>
            </a:r>
            <a:r>
              <a:rPr lang="en-US" dirty="0" err="1"/>
              <a:t>cả</a:t>
            </a:r>
            <a:r>
              <a:rPr lang="en-US" dirty="0"/>
              <a:t> </a:t>
            </a:r>
            <a:r>
              <a:rPr lang="en-US" dirty="0" err="1"/>
              <a:t>các</a:t>
            </a:r>
            <a:r>
              <a:rPr lang="en-US" dirty="0"/>
              <a:t> </a:t>
            </a:r>
            <a:r>
              <a:rPr lang="en-US" dirty="0" err="1"/>
              <a:t>thuộc</a:t>
            </a:r>
            <a:r>
              <a:rPr lang="en-US" dirty="0"/>
              <a:t> </a:t>
            </a:r>
            <a:r>
              <a:rPr lang="en-US" dirty="0" err="1"/>
              <a:t>tính</a:t>
            </a:r>
            <a:r>
              <a:rPr lang="en-US" dirty="0"/>
              <a:t> </a:t>
            </a:r>
            <a:r>
              <a:rPr lang="en-US" dirty="0" err="1"/>
              <a:t>nằm</a:t>
            </a:r>
            <a:r>
              <a:rPr lang="en-US" dirty="0"/>
              <a:t> </a:t>
            </a:r>
            <a:r>
              <a:rPr lang="en-US" dirty="0" err="1"/>
              <a:t>trong</a:t>
            </a:r>
            <a:r>
              <a:rPr lang="en-US" dirty="0"/>
              <a:t> </a:t>
            </a:r>
            <a:r>
              <a:rPr lang="en-US" dirty="0" err="1"/>
              <a:t>cặp</a:t>
            </a:r>
            <a:r>
              <a:rPr lang="en-US" dirty="0"/>
              <a:t> </a:t>
            </a:r>
            <a:r>
              <a:rPr lang="en-US" dirty="0" err="1"/>
              <a:t>Khóa</a:t>
            </a:r>
            <a:r>
              <a:rPr lang="en-US" dirty="0"/>
              <a:t> - </a:t>
            </a:r>
            <a:r>
              <a:rPr lang="en-US" dirty="0" err="1"/>
              <a:t>Giá</a:t>
            </a:r>
            <a:r>
              <a:rPr lang="en-US" dirty="0"/>
              <a:t> </a:t>
            </a:r>
            <a:r>
              <a:rPr lang="en-US" dirty="0" err="1"/>
              <a:t>trị</a:t>
            </a:r>
            <a:endParaRPr lang="en-KR" dirty="0"/>
          </a:p>
          <a:p>
            <a:pPr lvl="1"/>
            <a:r>
              <a:rPr lang="en-US" dirty="0" err="1"/>
              <a:t>Nhấp</a:t>
            </a:r>
            <a:r>
              <a:rPr lang="en-US" dirty="0"/>
              <a:t> </a:t>
            </a:r>
            <a:r>
              <a:rPr lang="en-US" dirty="0" err="1"/>
              <a:t>để</a:t>
            </a:r>
            <a:r>
              <a:rPr lang="en-US" dirty="0"/>
              <a:t> </a:t>
            </a:r>
            <a:r>
              <a:rPr lang="en-US" dirty="0" err="1"/>
              <a:t>sửa</a:t>
            </a:r>
            <a:r>
              <a:rPr lang="en-US" dirty="0"/>
              <a:t> </a:t>
            </a:r>
            <a:r>
              <a:rPr lang="en-US" dirty="0" err="1"/>
              <a:t>đổi</a:t>
            </a:r>
            <a:r>
              <a:rPr lang="en-US" dirty="0"/>
              <a:t> </a:t>
            </a:r>
            <a:r>
              <a:rPr lang="en-US" dirty="0" err="1"/>
              <a:t>Giá</a:t>
            </a:r>
            <a:r>
              <a:rPr lang="en-US" dirty="0"/>
              <a:t> </a:t>
            </a:r>
            <a:r>
              <a:rPr lang="en-US" dirty="0" err="1"/>
              <a:t>trị</a:t>
            </a:r>
            <a:endParaRPr lang="en-KR" dirty="0"/>
          </a:p>
          <a:p>
            <a:r>
              <a:rPr lang="vi-VN" dirty="0"/>
              <a:t>Người dùng cũng có thể đặt các thuộc tính tùy chỉnh bằng dấu hiệu</a:t>
            </a:r>
            <a:endParaRPr lang="en-KR" dirty="0"/>
          </a:p>
          <a:p>
            <a:pPr lvl="1"/>
            <a:r>
              <a:rPr lang="vi-VN" dirty="0"/>
              <a:t>Mọi thuộc tính tùy chỉnh sẽ có thể truy cập được bởi các bộ xử lý xuôi dòng dưới dạng thuộc tính</a:t>
            </a:r>
            <a:endParaRPr lang="en-KR" dirty="0"/>
          </a:p>
        </p:txBody>
      </p:sp>
      <p:grpSp>
        <p:nvGrpSpPr>
          <p:cNvPr id="13" name="Group 12">
            <a:extLst>
              <a:ext uri="{FF2B5EF4-FFF2-40B4-BE49-F238E27FC236}">
                <a16:creationId xmlns:a16="http://schemas.microsoft.com/office/drawing/2014/main" id="{04AF72C3-2C16-7946-B2D6-449B09D4494A}"/>
              </a:ext>
            </a:extLst>
          </p:cNvPr>
          <p:cNvGrpSpPr/>
          <p:nvPr/>
        </p:nvGrpSpPr>
        <p:grpSpPr>
          <a:xfrm>
            <a:off x="4575372" y="2233613"/>
            <a:ext cx="4757028" cy="3321616"/>
            <a:chOff x="4847876" y="2683768"/>
            <a:chExt cx="4757028" cy="3321616"/>
          </a:xfrm>
        </p:grpSpPr>
        <p:pic>
          <p:nvPicPr>
            <p:cNvPr id="9" name="Picture 8">
              <a:extLst>
                <a:ext uri="{FF2B5EF4-FFF2-40B4-BE49-F238E27FC236}">
                  <a16:creationId xmlns:a16="http://schemas.microsoft.com/office/drawing/2014/main" id="{3F99E5F3-05FD-0D4C-A63C-16508D466FFB}"/>
                </a:ext>
              </a:extLst>
            </p:cNvPr>
            <p:cNvPicPr>
              <a:picLocks noChangeAspect="1"/>
            </p:cNvPicPr>
            <p:nvPr/>
          </p:nvPicPr>
          <p:blipFill>
            <a:blip r:embed="rId3"/>
            <a:stretch>
              <a:fillRect/>
            </a:stretch>
          </p:blipFill>
          <p:spPr>
            <a:xfrm>
              <a:off x="4847876" y="2683768"/>
              <a:ext cx="4757028" cy="3321616"/>
            </a:xfrm>
            <a:prstGeom prst="rect">
              <a:avLst/>
            </a:prstGeom>
          </p:spPr>
        </p:pic>
        <p:sp>
          <p:nvSpPr>
            <p:cNvPr id="11" name="Rectangle 10">
              <a:extLst>
                <a:ext uri="{FF2B5EF4-FFF2-40B4-BE49-F238E27FC236}">
                  <a16:creationId xmlns:a16="http://schemas.microsoft.com/office/drawing/2014/main" id="{E7556305-87EA-6C4E-BEE8-5DF992E061EF}"/>
                </a:ext>
              </a:extLst>
            </p:cNvPr>
            <p:cNvSpPr/>
            <p:nvPr/>
          </p:nvSpPr>
          <p:spPr>
            <a:xfrm>
              <a:off x="9258497" y="3467352"/>
              <a:ext cx="282290" cy="326173"/>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pic>
        <p:nvPicPr>
          <p:cNvPr id="12" name="Picture 11">
            <a:extLst>
              <a:ext uri="{FF2B5EF4-FFF2-40B4-BE49-F238E27FC236}">
                <a16:creationId xmlns:a16="http://schemas.microsoft.com/office/drawing/2014/main" id="{2873E306-B9CC-C344-88EB-687A88373BEC}"/>
              </a:ext>
            </a:extLst>
          </p:cNvPr>
          <p:cNvPicPr>
            <a:picLocks noChangeAspect="1"/>
          </p:cNvPicPr>
          <p:nvPr/>
        </p:nvPicPr>
        <p:blipFill>
          <a:blip r:embed="rId4"/>
          <a:stretch>
            <a:fillRect/>
          </a:stretch>
        </p:blipFill>
        <p:spPr>
          <a:xfrm>
            <a:off x="2395206" y="4512381"/>
            <a:ext cx="297361" cy="288865"/>
          </a:xfrm>
          <a:prstGeom prst="rect">
            <a:avLst/>
          </a:prstGeom>
        </p:spPr>
      </p:pic>
    </p:spTree>
    <p:extLst>
      <p:ext uri="{BB962C8B-B14F-4D97-AF65-F5344CB8AC3E}">
        <p14:creationId xmlns:p14="http://schemas.microsoft.com/office/powerpoint/2010/main" val="26409480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4754C-1B78-FB48-97CF-31FB8D9ACA87}"/>
              </a:ext>
            </a:extLst>
          </p:cNvPr>
          <p:cNvSpPr>
            <a:spLocks noGrp="1"/>
          </p:cNvSpPr>
          <p:nvPr>
            <p:ph type="body" sz="quarter" idx="10"/>
          </p:nvPr>
        </p:nvSpPr>
        <p:spPr/>
        <p:txBody>
          <a:bodyPr/>
          <a:lstStyle/>
          <a:p>
            <a:r>
              <a:rPr lang="en-US" altLang="ko-KR" dirty="0"/>
              <a:t>3.5. </a:t>
            </a:r>
            <a:r>
              <a:rPr lang="en-US" altLang="ko-KR" dirty="0" err="1"/>
              <a:t>Tạo</a:t>
            </a:r>
            <a:r>
              <a:rPr lang="en-US" altLang="ko-KR" dirty="0"/>
              <a:t> </a:t>
            </a:r>
            <a:r>
              <a:rPr lang="en-US" altLang="ko-KR" dirty="0" err="1"/>
              <a:t>các</a:t>
            </a:r>
            <a:r>
              <a:rPr lang="en-US" altLang="ko-KR" dirty="0"/>
              <a:t> </a:t>
            </a:r>
            <a:r>
              <a:rPr lang="en-US" altLang="ko-KR" dirty="0" err="1"/>
              <a:t>luồng</a:t>
            </a:r>
            <a:r>
              <a:rPr lang="en-US" altLang="ko-KR" dirty="0"/>
              <a:t> </a:t>
            </a:r>
            <a:r>
              <a:rPr lang="en-US" altLang="ko-KR" dirty="0" err="1"/>
              <a:t>dữ</a:t>
            </a:r>
            <a:r>
              <a:rPr lang="en-US" altLang="ko-KR" dirty="0"/>
              <a:t> </a:t>
            </a:r>
            <a:r>
              <a:rPr lang="en-US" altLang="ko-KR" dirty="0" err="1"/>
              <a:t>liệu</a:t>
            </a:r>
            <a:endParaRPr lang="en-KR" dirty="0"/>
          </a:p>
        </p:txBody>
      </p:sp>
      <p:sp>
        <p:nvSpPr>
          <p:cNvPr id="3" name="Text Placeholder 2">
            <a:extLst>
              <a:ext uri="{FF2B5EF4-FFF2-40B4-BE49-F238E27FC236}">
                <a16:creationId xmlns:a16="http://schemas.microsoft.com/office/drawing/2014/main" id="{9F28DCFF-FECB-584B-8076-09DE94335196}"/>
              </a:ext>
            </a:extLst>
          </p:cNvPr>
          <p:cNvSpPr>
            <a:spLocks noGrp="1"/>
          </p:cNvSpPr>
          <p:nvPr>
            <p:ph type="body" sz="quarter" idx="11"/>
          </p:nvPr>
        </p:nvSpPr>
        <p:spPr/>
        <p:txBody>
          <a:bodyPr/>
          <a:lstStyle/>
          <a:p>
            <a:r>
              <a:rPr lang="en-US" dirty="0" err="1"/>
              <a:t>Nhập</a:t>
            </a:r>
            <a:r>
              <a:rPr lang="en-US" dirty="0"/>
              <a:t> </a:t>
            </a:r>
            <a:r>
              <a:rPr lang="en-US" dirty="0" err="1"/>
              <a:t>giá</a:t>
            </a:r>
            <a:r>
              <a:rPr lang="en-US" dirty="0"/>
              <a:t> </a:t>
            </a:r>
            <a:r>
              <a:rPr lang="en-US" dirty="0" err="1"/>
              <a:t>trị</a:t>
            </a:r>
            <a:r>
              <a:rPr lang="en-US" dirty="0"/>
              <a:t> </a:t>
            </a:r>
            <a:r>
              <a:rPr lang="en-US" dirty="0" err="1"/>
              <a:t>thuộc</a:t>
            </a:r>
            <a:r>
              <a:rPr lang="en-US" dirty="0"/>
              <a:t> </a:t>
            </a:r>
            <a:r>
              <a:rPr lang="en-US" dirty="0" err="1"/>
              <a:t>tính</a:t>
            </a:r>
            <a:endParaRPr lang="en-KR" dirty="0"/>
          </a:p>
        </p:txBody>
      </p:sp>
      <p:sp>
        <p:nvSpPr>
          <p:cNvPr id="4" name="Text Placeholder 3">
            <a:extLst>
              <a:ext uri="{FF2B5EF4-FFF2-40B4-BE49-F238E27FC236}">
                <a16:creationId xmlns:a16="http://schemas.microsoft.com/office/drawing/2014/main" id="{7EE95470-7773-644D-AB90-79D2629CA14F}"/>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p:txBody>
      </p:sp>
      <p:sp>
        <p:nvSpPr>
          <p:cNvPr id="5" name="Text Placeholder 4">
            <a:extLst>
              <a:ext uri="{FF2B5EF4-FFF2-40B4-BE49-F238E27FC236}">
                <a16:creationId xmlns:a16="http://schemas.microsoft.com/office/drawing/2014/main" id="{D256B3A6-5A33-1248-ABC3-5BEC4F175691}"/>
              </a:ext>
            </a:extLst>
          </p:cNvPr>
          <p:cNvSpPr>
            <a:spLocks noGrp="1"/>
          </p:cNvSpPr>
          <p:nvPr>
            <p:ph type="body" sz="quarter" idx="15"/>
          </p:nvPr>
        </p:nvSpPr>
        <p:spPr/>
        <p:txBody>
          <a:bodyPr/>
          <a:lstStyle/>
          <a:p>
            <a:r>
              <a:rPr lang="vi-VN" dirty="0"/>
              <a:t>Một số thuộc tính được nhập trực tiếp bởi người dùng</a:t>
            </a:r>
          </a:p>
          <a:p>
            <a:r>
              <a:rPr lang="vi-VN" dirty="0"/>
              <a:t>Một số sẽ có cửa sổ bật lên để chọn thuộc tính</a:t>
            </a:r>
            <a:endParaRPr lang="en-KR" dirty="0"/>
          </a:p>
        </p:txBody>
      </p:sp>
      <p:pic>
        <p:nvPicPr>
          <p:cNvPr id="9" name="Picture 8">
            <a:extLst>
              <a:ext uri="{FF2B5EF4-FFF2-40B4-BE49-F238E27FC236}">
                <a16:creationId xmlns:a16="http://schemas.microsoft.com/office/drawing/2014/main" id="{8DEC0635-D38A-4648-AB5C-DDAF0FB3E924}"/>
              </a:ext>
            </a:extLst>
          </p:cNvPr>
          <p:cNvPicPr>
            <a:picLocks noChangeAspect="1"/>
          </p:cNvPicPr>
          <p:nvPr/>
        </p:nvPicPr>
        <p:blipFill>
          <a:blip r:embed="rId3"/>
          <a:stretch>
            <a:fillRect/>
          </a:stretch>
        </p:blipFill>
        <p:spPr>
          <a:xfrm>
            <a:off x="5036087" y="3140968"/>
            <a:ext cx="3956607" cy="2762718"/>
          </a:xfrm>
          <a:prstGeom prst="rect">
            <a:avLst/>
          </a:prstGeom>
        </p:spPr>
      </p:pic>
      <p:pic>
        <p:nvPicPr>
          <p:cNvPr id="10" name="Picture 9">
            <a:extLst>
              <a:ext uri="{FF2B5EF4-FFF2-40B4-BE49-F238E27FC236}">
                <a16:creationId xmlns:a16="http://schemas.microsoft.com/office/drawing/2014/main" id="{FE46D0BC-6D7E-7341-AB91-BB12F2920375}"/>
              </a:ext>
            </a:extLst>
          </p:cNvPr>
          <p:cNvPicPr>
            <a:picLocks noChangeAspect="1"/>
          </p:cNvPicPr>
          <p:nvPr/>
        </p:nvPicPr>
        <p:blipFill>
          <a:blip r:embed="rId4"/>
          <a:stretch>
            <a:fillRect/>
          </a:stretch>
        </p:blipFill>
        <p:spPr>
          <a:xfrm>
            <a:off x="739775" y="3140968"/>
            <a:ext cx="3956607" cy="2762718"/>
          </a:xfrm>
          <a:prstGeom prst="rect">
            <a:avLst/>
          </a:prstGeom>
        </p:spPr>
      </p:pic>
    </p:spTree>
    <p:extLst>
      <p:ext uri="{BB962C8B-B14F-4D97-AF65-F5344CB8AC3E}">
        <p14:creationId xmlns:p14="http://schemas.microsoft.com/office/powerpoint/2010/main" val="349288022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4754C-1B78-FB48-97CF-31FB8D9ACA87}"/>
              </a:ext>
            </a:extLst>
          </p:cNvPr>
          <p:cNvSpPr>
            <a:spLocks noGrp="1"/>
          </p:cNvSpPr>
          <p:nvPr>
            <p:ph type="body" sz="quarter" idx="10"/>
          </p:nvPr>
        </p:nvSpPr>
        <p:spPr/>
        <p:txBody>
          <a:bodyPr/>
          <a:lstStyle/>
          <a:p>
            <a:r>
              <a:rPr lang="en-US" altLang="ko-KR" dirty="0"/>
              <a:t>3.5. </a:t>
            </a:r>
            <a:r>
              <a:rPr lang="en-US" altLang="ko-KR" dirty="0" err="1"/>
              <a:t>Tạo</a:t>
            </a:r>
            <a:r>
              <a:rPr lang="en-US" altLang="ko-KR" dirty="0"/>
              <a:t> </a:t>
            </a:r>
            <a:r>
              <a:rPr lang="en-US" altLang="ko-KR" dirty="0" err="1"/>
              <a:t>các</a:t>
            </a:r>
            <a:r>
              <a:rPr lang="en-US" altLang="ko-KR" dirty="0"/>
              <a:t> </a:t>
            </a:r>
            <a:r>
              <a:rPr lang="en-US" altLang="ko-KR" dirty="0" err="1"/>
              <a:t>luồng</a:t>
            </a:r>
            <a:r>
              <a:rPr lang="en-US" altLang="ko-KR" dirty="0"/>
              <a:t> </a:t>
            </a:r>
            <a:r>
              <a:rPr lang="en-US" altLang="ko-KR" dirty="0" err="1"/>
              <a:t>dữ</a:t>
            </a:r>
            <a:r>
              <a:rPr lang="en-US" altLang="ko-KR" dirty="0"/>
              <a:t> </a:t>
            </a:r>
            <a:r>
              <a:rPr lang="en-US" altLang="ko-KR" dirty="0" err="1"/>
              <a:t>liệu</a:t>
            </a:r>
            <a:endParaRPr lang="en-KR" dirty="0"/>
          </a:p>
        </p:txBody>
      </p:sp>
      <p:sp>
        <p:nvSpPr>
          <p:cNvPr id="3" name="Text Placeholder 2">
            <a:extLst>
              <a:ext uri="{FF2B5EF4-FFF2-40B4-BE49-F238E27FC236}">
                <a16:creationId xmlns:a16="http://schemas.microsoft.com/office/drawing/2014/main" id="{9F28DCFF-FECB-584B-8076-09DE94335196}"/>
              </a:ext>
            </a:extLst>
          </p:cNvPr>
          <p:cNvSpPr>
            <a:spLocks noGrp="1"/>
          </p:cNvSpPr>
          <p:nvPr>
            <p:ph type="body" sz="quarter" idx="11"/>
          </p:nvPr>
        </p:nvSpPr>
        <p:spPr/>
        <p:txBody>
          <a:bodyPr/>
          <a:lstStyle/>
          <a:p>
            <a:r>
              <a:rPr lang="en-US" dirty="0"/>
              <a:t>Menu Tab BÌNH LUẬN (COMMENTS)</a:t>
            </a:r>
            <a:endParaRPr lang="en-KR" dirty="0"/>
          </a:p>
        </p:txBody>
      </p:sp>
      <p:sp>
        <p:nvSpPr>
          <p:cNvPr id="4" name="Text Placeholder 3">
            <a:extLst>
              <a:ext uri="{FF2B5EF4-FFF2-40B4-BE49-F238E27FC236}">
                <a16:creationId xmlns:a16="http://schemas.microsoft.com/office/drawing/2014/main" id="{7EE95470-7773-644D-AB90-79D2629CA14F}"/>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p:txBody>
      </p:sp>
      <p:sp>
        <p:nvSpPr>
          <p:cNvPr id="5" name="Text Placeholder 4">
            <a:extLst>
              <a:ext uri="{FF2B5EF4-FFF2-40B4-BE49-F238E27FC236}">
                <a16:creationId xmlns:a16="http://schemas.microsoft.com/office/drawing/2014/main" id="{D256B3A6-5A33-1248-ABC3-5BEC4F175691}"/>
              </a:ext>
            </a:extLst>
          </p:cNvPr>
          <p:cNvSpPr>
            <a:spLocks noGrp="1"/>
          </p:cNvSpPr>
          <p:nvPr>
            <p:ph type="body" sz="quarter" idx="15"/>
          </p:nvPr>
        </p:nvSpPr>
        <p:spPr>
          <a:xfrm>
            <a:off x="535872" y="2226568"/>
            <a:ext cx="3845209" cy="914400"/>
          </a:xfrm>
        </p:spPr>
        <p:txBody>
          <a:bodyPr/>
          <a:lstStyle/>
          <a:p>
            <a:r>
              <a:rPr lang="vi-VN" dirty="0"/>
              <a:t>Người dùng có thể thêm bất kỳ nhận xét dạng tự do nào phù hợp với luồng dữ liệu hiện tại và Bộ xử lý</a:t>
            </a:r>
          </a:p>
          <a:p>
            <a:r>
              <a:rPr lang="vi-VN" dirty="0"/>
              <a:t>Sử dụng là tùy chọn</a:t>
            </a:r>
            <a:endParaRPr lang="en-KR" dirty="0"/>
          </a:p>
        </p:txBody>
      </p:sp>
      <p:pic>
        <p:nvPicPr>
          <p:cNvPr id="10" name="Picture 9">
            <a:extLst>
              <a:ext uri="{FF2B5EF4-FFF2-40B4-BE49-F238E27FC236}">
                <a16:creationId xmlns:a16="http://schemas.microsoft.com/office/drawing/2014/main" id="{D40A4EF0-EB23-9E42-9259-AB5CFCE18D46}"/>
              </a:ext>
            </a:extLst>
          </p:cNvPr>
          <p:cNvPicPr>
            <a:picLocks noChangeAspect="1"/>
          </p:cNvPicPr>
          <p:nvPr/>
        </p:nvPicPr>
        <p:blipFill>
          <a:blip r:embed="rId3"/>
          <a:stretch>
            <a:fillRect/>
          </a:stretch>
        </p:blipFill>
        <p:spPr>
          <a:xfrm>
            <a:off x="4575372" y="2233613"/>
            <a:ext cx="4757028" cy="3321616"/>
          </a:xfrm>
          <a:prstGeom prst="rect">
            <a:avLst/>
          </a:prstGeom>
        </p:spPr>
      </p:pic>
    </p:spTree>
    <p:extLst>
      <p:ext uri="{BB962C8B-B14F-4D97-AF65-F5344CB8AC3E}">
        <p14:creationId xmlns:p14="http://schemas.microsoft.com/office/powerpoint/2010/main" val="19590707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4754C-1B78-FB48-97CF-31FB8D9ACA87}"/>
              </a:ext>
            </a:extLst>
          </p:cNvPr>
          <p:cNvSpPr>
            <a:spLocks noGrp="1"/>
          </p:cNvSpPr>
          <p:nvPr>
            <p:ph type="body" sz="quarter" idx="10"/>
          </p:nvPr>
        </p:nvSpPr>
        <p:spPr/>
        <p:txBody>
          <a:bodyPr/>
          <a:lstStyle/>
          <a:p>
            <a:r>
              <a:rPr lang="en-US" altLang="ko-KR" dirty="0"/>
              <a:t>3.5. </a:t>
            </a:r>
            <a:r>
              <a:rPr lang="en-US" altLang="ko-KR" dirty="0" err="1"/>
              <a:t>Tạo</a:t>
            </a:r>
            <a:r>
              <a:rPr lang="en-US" altLang="ko-KR" dirty="0"/>
              <a:t> </a:t>
            </a:r>
            <a:r>
              <a:rPr lang="en-US" altLang="ko-KR" dirty="0" err="1"/>
              <a:t>các</a:t>
            </a:r>
            <a:r>
              <a:rPr lang="en-US" altLang="ko-KR" dirty="0"/>
              <a:t> </a:t>
            </a:r>
            <a:r>
              <a:rPr lang="en-US" altLang="ko-KR" dirty="0" err="1"/>
              <a:t>luồng</a:t>
            </a:r>
            <a:r>
              <a:rPr lang="en-US" altLang="ko-KR" dirty="0"/>
              <a:t> </a:t>
            </a:r>
            <a:r>
              <a:rPr lang="en-US" altLang="ko-KR" dirty="0" err="1"/>
              <a:t>dữ</a:t>
            </a:r>
            <a:r>
              <a:rPr lang="en-US" altLang="ko-KR" dirty="0"/>
              <a:t> </a:t>
            </a:r>
            <a:r>
              <a:rPr lang="en-US" altLang="ko-KR" dirty="0" err="1"/>
              <a:t>liệu</a:t>
            </a:r>
            <a:endParaRPr lang="en-KR" dirty="0"/>
          </a:p>
        </p:txBody>
      </p:sp>
      <p:sp>
        <p:nvSpPr>
          <p:cNvPr id="3" name="Text Placeholder 2">
            <a:extLst>
              <a:ext uri="{FF2B5EF4-FFF2-40B4-BE49-F238E27FC236}">
                <a16:creationId xmlns:a16="http://schemas.microsoft.com/office/drawing/2014/main" id="{9F28DCFF-FECB-584B-8076-09DE94335196}"/>
              </a:ext>
            </a:extLst>
          </p:cNvPr>
          <p:cNvSpPr>
            <a:spLocks noGrp="1"/>
          </p:cNvSpPr>
          <p:nvPr>
            <p:ph type="body" sz="quarter" idx="11"/>
          </p:nvPr>
        </p:nvSpPr>
        <p:spPr/>
        <p:txBody>
          <a:bodyPr/>
          <a:lstStyle/>
          <a:p>
            <a:r>
              <a:rPr lang="en-US" dirty="0" err="1"/>
              <a:t>Kết</a:t>
            </a:r>
            <a:r>
              <a:rPr lang="en-US" dirty="0"/>
              <a:t> </a:t>
            </a:r>
            <a:r>
              <a:rPr lang="en-US" dirty="0" err="1"/>
              <a:t>nối</a:t>
            </a:r>
            <a:r>
              <a:rPr lang="en-US" dirty="0"/>
              <a:t> </a:t>
            </a:r>
            <a:r>
              <a:rPr lang="en-US" dirty="0" err="1"/>
              <a:t>các</a:t>
            </a:r>
            <a:r>
              <a:rPr lang="en-US" dirty="0"/>
              <a:t> </a:t>
            </a:r>
            <a:r>
              <a:rPr lang="en-US" dirty="0" err="1"/>
              <a:t>thành</a:t>
            </a:r>
            <a:r>
              <a:rPr lang="en-US" dirty="0"/>
              <a:t> </a:t>
            </a:r>
            <a:r>
              <a:rPr lang="en-US" dirty="0" err="1"/>
              <a:t>phần</a:t>
            </a:r>
            <a:endParaRPr lang="en-KR" dirty="0"/>
          </a:p>
        </p:txBody>
      </p:sp>
      <p:sp>
        <p:nvSpPr>
          <p:cNvPr id="4" name="Text Placeholder 3">
            <a:extLst>
              <a:ext uri="{FF2B5EF4-FFF2-40B4-BE49-F238E27FC236}">
                <a16:creationId xmlns:a16="http://schemas.microsoft.com/office/drawing/2014/main" id="{7EE95470-7773-644D-AB90-79D2629CA14F}"/>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p:txBody>
      </p:sp>
      <p:sp>
        <p:nvSpPr>
          <p:cNvPr id="5" name="Text Placeholder 4">
            <a:extLst>
              <a:ext uri="{FF2B5EF4-FFF2-40B4-BE49-F238E27FC236}">
                <a16:creationId xmlns:a16="http://schemas.microsoft.com/office/drawing/2014/main" id="{D256B3A6-5A33-1248-ABC3-5BEC4F175691}"/>
              </a:ext>
            </a:extLst>
          </p:cNvPr>
          <p:cNvSpPr>
            <a:spLocks noGrp="1"/>
          </p:cNvSpPr>
          <p:nvPr>
            <p:ph type="body" sz="quarter" idx="15"/>
          </p:nvPr>
        </p:nvSpPr>
        <p:spPr>
          <a:xfrm>
            <a:off x="535872" y="2226568"/>
            <a:ext cx="2810229" cy="914400"/>
          </a:xfrm>
        </p:spPr>
        <p:txBody>
          <a:bodyPr/>
          <a:lstStyle/>
          <a:p>
            <a:r>
              <a:rPr lang="en-US" dirty="0" err="1"/>
              <a:t>Kết</a:t>
            </a:r>
            <a:r>
              <a:rPr lang="en-US" dirty="0"/>
              <a:t> </a:t>
            </a:r>
            <a:r>
              <a:rPr lang="en-US" dirty="0" err="1"/>
              <a:t>nối</a:t>
            </a:r>
            <a:r>
              <a:rPr lang="en-US" dirty="0"/>
              <a:t> </a:t>
            </a:r>
            <a:r>
              <a:rPr lang="en-US" dirty="0" err="1"/>
              <a:t>hai</a:t>
            </a:r>
            <a:r>
              <a:rPr lang="en-US" dirty="0"/>
              <a:t> </a:t>
            </a:r>
            <a:r>
              <a:rPr lang="en-US" dirty="0" err="1"/>
              <a:t>Bộ</a:t>
            </a:r>
            <a:r>
              <a:rPr lang="en-US" dirty="0"/>
              <a:t> </a:t>
            </a:r>
            <a:r>
              <a:rPr lang="en-US" dirty="0" err="1"/>
              <a:t>xử</a:t>
            </a:r>
            <a:r>
              <a:rPr lang="en-US" dirty="0"/>
              <a:t> </a:t>
            </a:r>
            <a:r>
              <a:rPr lang="en-US" dirty="0" err="1"/>
              <a:t>lý</a:t>
            </a:r>
            <a:r>
              <a:rPr lang="en-US" dirty="0"/>
              <a:t> </a:t>
            </a:r>
            <a:r>
              <a:rPr lang="en-US" dirty="0" err="1"/>
              <a:t>với</a:t>
            </a:r>
            <a:r>
              <a:rPr lang="en-US" dirty="0"/>
              <a:t> </a:t>
            </a:r>
            <a:r>
              <a:rPr lang="en-US" dirty="0" err="1"/>
              <a:t>Kết</a:t>
            </a:r>
            <a:r>
              <a:rPr lang="en-US" dirty="0"/>
              <a:t> </a:t>
            </a:r>
            <a:r>
              <a:rPr lang="en-US" dirty="0" err="1"/>
              <a:t>nối</a:t>
            </a:r>
            <a:endParaRPr lang="en-US" dirty="0"/>
          </a:p>
          <a:p>
            <a:endParaRPr lang="en-KR" dirty="0"/>
          </a:p>
          <a:p>
            <a:r>
              <a:rPr lang="vi-VN" dirty="0"/>
              <a:t>Di chuột vào giữa Bộ xử lý cho đến khi biểu tượng Kết nối</a:t>
            </a:r>
            <a:r>
              <a:rPr lang="en-US" dirty="0"/>
              <a:t>      </a:t>
            </a:r>
            <a:r>
              <a:rPr lang="vi-VN" dirty="0"/>
              <a:t> xuất hiện</a:t>
            </a:r>
            <a:endParaRPr lang="en-KR" dirty="0"/>
          </a:p>
          <a:p>
            <a:r>
              <a:rPr lang="vi-VN" dirty="0"/>
              <a:t>Nhấp và kéo biểu tượng Kết nối đến Bộ xử lý xuôi dòng</a:t>
            </a:r>
            <a:endParaRPr lang="en-KR" dirty="0"/>
          </a:p>
        </p:txBody>
      </p:sp>
      <p:pic>
        <p:nvPicPr>
          <p:cNvPr id="7" name="Picture 6">
            <a:extLst>
              <a:ext uri="{FF2B5EF4-FFF2-40B4-BE49-F238E27FC236}">
                <a16:creationId xmlns:a16="http://schemas.microsoft.com/office/drawing/2014/main" id="{EF28074F-5060-3443-BEAE-18C73CBD5AA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794258" y="3140968"/>
            <a:ext cx="416842" cy="360000"/>
          </a:xfrm>
          <a:prstGeom prst="rect">
            <a:avLst/>
          </a:prstGeom>
        </p:spPr>
      </p:pic>
      <p:pic>
        <p:nvPicPr>
          <p:cNvPr id="9" name="Picture 8">
            <a:extLst>
              <a:ext uri="{FF2B5EF4-FFF2-40B4-BE49-F238E27FC236}">
                <a16:creationId xmlns:a16="http://schemas.microsoft.com/office/drawing/2014/main" id="{142F694B-088F-CF49-A886-E46B83BBC652}"/>
              </a:ext>
            </a:extLst>
          </p:cNvPr>
          <p:cNvPicPr>
            <a:picLocks noChangeAspect="1"/>
          </p:cNvPicPr>
          <p:nvPr/>
        </p:nvPicPr>
        <p:blipFill>
          <a:blip r:embed="rId4"/>
          <a:stretch>
            <a:fillRect/>
          </a:stretch>
        </p:blipFill>
        <p:spPr>
          <a:xfrm>
            <a:off x="4422181" y="2720667"/>
            <a:ext cx="4635500" cy="1816100"/>
          </a:xfrm>
          <a:prstGeom prst="rect">
            <a:avLst/>
          </a:prstGeom>
        </p:spPr>
      </p:pic>
    </p:spTree>
    <p:extLst>
      <p:ext uri="{BB962C8B-B14F-4D97-AF65-F5344CB8AC3E}">
        <p14:creationId xmlns:p14="http://schemas.microsoft.com/office/powerpoint/2010/main" val="107898571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4754C-1B78-FB48-97CF-31FB8D9ACA87}"/>
              </a:ext>
            </a:extLst>
          </p:cNvPr>
          <p:cNvSpPr>
            <a:spLocks noGrp="1"/>
          </p:cNvSpPr>
          <p:nvPr>
            <p:ph type="body" sz="quarter" idx="10"/>
          </p:nvPr>
        </p:nvSpPr>
        <p:spPr/>
        <p:txBody>
          <a:bodyPr/>
          <a:lstStyle/>
          <a:p>
            <a:r>
              <a:rPr lang="en-US" altLang="ko-KR" dirty="0"/>
              <a:t>3.5. </a:t>
            </a:r>
            <a:r>
              <a:rPr lang="en-US" altLang="ko-KR" dirty="0" err="1"/>
              <a:t>Tạo</a:t>
            </a:r>
            <a:r>
              <a:rPr lang="en-US" altLang="ko-KR" dirty="0"/>
              <a:t> </a:t>
            </a:r>
            <a:r>
              <a:rPr lang="en-US" altLang="ko-KR" dirty="0" err="1"/>
              <a:t>các</a:t>
            </a:r>
            <a:r>
              <a:rPr lang="en-US" altLang="ko-KR" dirty="0"/>
              <a:t> </a:t>
            </a:r>
            <a:r>
              <a:rPr lang="en-US" altLang="ko-KR" dirty="0" err="1"/>
              <a:t>luồng</a:t>
            </a:r>
            <a:r>
              <a:rPr lang="en-US" altLang="ko-KR" dirty="0"/>
              <a:t> </a:t>
            </a:r>
            <a:r>
              <a:rPr lang="en-US" altLang="ko-KR" dirty="0" err="1"/>
              <a:t>dữ</a:t>
            </a:r>
            <a:r>
              <a:rPr lang="en-US" altLang="ko-KR" dirty="0"/>
              <a:t> </a:t>
            </a:r>
            <a:r>
              <a:rPr lang="en-US" altLang="ko-KR" dirty="0" err="1"/>
              <a:t>liệu</a:t>
            </a:r>
            <a:endParaRPr lang="en-KR" dirty="0"/>
          </a:p>
        </p:txBody>
      </p:sp>
      <p:sp>
        <p:nvSpPr>
          <p:cNvPr id="3" name="Text Placeholder 2">
            <a:extLst>
              <a:ext uri="{FF2B5EF4-FFF2-40B4-BE49-F238E27FC236}">
                <a16:creationId xmlns:a16="http://schemas.microsoft.com/office/drawing/2014/main" id="{9F28DCFF-FECB-584B-8076-09DE94335196}"/>
              </a:ext>
            </a:extLst>
          </p:cNvPr>
          <p:cNvSpPr>
            <a:spLocks noGrp="1"/>
          </p:cNvSpPr>
          <p:nvPr>
            <p:ph type="body" sz="quarter" idx="11"/>
          </p:nvPr>
        </p:nvSpPr>
        <p:spPr/>
        <p:txBody>
          <a:bodyPr/>
          <a:lstStyle/>
          <a:p>
            <a:r>
              <a:rPr lang="en-KR" dirty="0"/>
              <a:t>Configure Connection Details Tab</a:t>
            </a:r>
          </a:p>
        </p:txBody>
      </p:sp>
      <p:sp>
        <p:nvSpPr>
          <p:cNvPr id="4" name="Text Placeholder 3">
            <a:extLst>
              <a:ext uri="{FF2B5EF4-FFF2-40B4-BE49-F238E27FC236}">
                <a16:creationId xmlns:a16="http://schemas.microsoft.com/office/drawing/2014/main" id="{7EE95470-7773-644D-AB90-79D2629CA14F}"/>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p:txBody>
      </p:sp>
      <p:sp>
        <p:nvSpPr>
          <p:cNvPr id="5" name="Text Placeholder 4">
            <a:extLst>
              <a:ext uri="{FF2B5EF4-FFF2-40B4-BE49-F238E27FC236}">
                <a16:creationId xmlns:a16="http://schemas.microsoft.com/office/drawing/2014/main" id="{D256B3A6-5A33-1248-ABC3-5BEC4F175691}"/>
              </a:ext>
            </a:extLst>
          </p:cNvPr>
          <p:cNvSpPr>
            <a:spLocks noGrp="1"/>
          </p:cNvSpPr>
          <p:nvPr>
            <p:ph type="body" sz="quarter" idx="15"/>
          </p:nvPr>
        </p:nvSpPr>
        <p:spPr/>
        <p:txBody>
          <a:bodyPr/>
          <a:lstStyle/>
          <a:p>
            <a:r>
              <a:rPr lang="en-US" dirty="0" err="1"/>
              <a:t>Chọn</a:t>
            </a:r>
            <a:r>
              <a:rPr lang="en-US" dirty="0"/>
              <a:t> </a:t>
            </a:r>
            <a:r>
              <a:rPr lang="en-US" dirty="0" err="1"/>
              <a:t>Mối</a:t>
            </a:r>
            <a:r>
              <a:rPr lang="en-US" dirty="0"/>
              <a:t> </a:t>
            </a:r>
            <a:r>
              <a:rPr lang="en-US" dirty="0" err="1"/>
              <a:t>quan</a:t>
            </a:r>
            <a:r>
              <a:rPr lang="en-US" dirty="0"/>
              <a:t> </a:t>
            </a:r>
            <a:r>
              <a:rPr lang="en-US" dirty="0" err="1"/>
              <a:t>hệ</a:t>
            </a:r>
            <a:r>
              <a:rPr lang="en-US" dirty="0"/>
              <a:t> </a:t>
            </a:r>
            <a:r>
              <a:rPr lang="en-US" dirty="0" err="1"/>
              <a:t>mà</a:t>
            </a:r>
            <a:r>
              <a:rPr lang="en-US" dirty="0"/>
              <a:t> </a:t>
            </a:r>
            <a:r>
              <a:rPr lang="en-US" dirty="0" err="1"/>
              <a:t>kết</a:t>
            </a:r>
            <a:r>
              <a:rPr lang="en-US" dirty="0"/>
              <a:t> </a:t>
            </a:r>
            <a:r>
              <a:rPr lang="en-US" dirty="0" err="1"/>
              <a:t>nối</a:t>
            </a:r>
            <a:r>
              <a:rPr lang="en-US" dirty="0"/>
              <a:t> </a:t>
            </a:r>
            <a:r>
              <a:rPr lang="en-US" dirty="0" err="1"/>
              <a:t>vận</a:t>
            </a:r>
            <a:r>
              <a:rPr lang="en-US" dirty="0"/>
              <a:t> </a:t>
            </a:r>
            <a:r>
              <a:rPr lang="en-US" dirty="0" err="1"/>
              <a:t>chuyển</a:t>
            </a:r>
            <a:r>
              <a:rPr lang="en-US" dirty="0"/>
              <a:t> </a:t>
            </a:r>
            <a:r>
              <a:rPr lang="en-US" dirty="0" err="1"/>
              <a:t>FlowFiles</a:t>
            </a:r>
            <a:endParaRPr lang="en-KR" dirty="0"/>
          </a:p>
        </p:txBody>
      </p:sp>
      <p:grpSp>
        <p:nvGrpSpPr>
          <p:cNvPr id="17" name="Group 16">
            <a:extLst>
              <a:ext uri="{FF2B5EF4-FFF2-40B4-BE49-F238E27FC236}">
                <a16:creationId xmlns:a16="http://schemas.microsoft.com/office/drawing/2014/main" id="{86025B76-DDE3-EA41-B955-B0B08B19EBAE}"/>
              </a:ext>
            </a:extLst>
          </p:cNvPr>
          <p:cNvGrpSpPr/>
          <p:nvPr/>
        </p:nvGrpSpPr>
        <p:grpSpPr>
          <a:xfrm>
            <a:off x="2111495" y="3140968"/>
            <a:ext cx="5472762" cy="2761974"/>
            <a:chOff x="2111495" y="3648146"/>
            <a:chExt cx="5472762" cy="2761974"/>
          </a:xfrm>
        </p:grpSpPr>
        <p:grpSp>
          <p:nvGrpSpPr>
            <p:cNvPr id="16" name="Group 15">
              <a:extLst>
                <a:ext uri="{FF2B5EF4-FFF2-40B4-BE49-F238E27FC236}">
                  <a16:creationId xmlns:a16="http://schemas.microsoft.com/office/drawing/2014/main" id="{474A2C42-0821-814B-AA0C-FC5366581003}"/>
                </a:ext>
              </a:extLst>
            </p:cNvPr>
            <p:cNvGrpSpPr/>
            <p:nvPr/>
          </p:nvGrpSpPr>
          <p:grpSpPr>
            <a:xfrm>
              <a:off x="2111495" y="3648146"/>
              <a:ext cx="5472762" cy="2761974"/>
              <a:chOff x="1854795" y="3623432"/>
              <a:chExt cx="5472762" cy="2761974"/>
            </a:xfrm>
          </p:grpSpPr>
          <p:pic>
            <p:nvPicPr>
              <p:cNvPr id="14" name="Picture 13">
                <a:extLst>
                  <a:ext uri="{FF2B5EF4-FFF2-40B4-BE49-F238E27FC236}">
                    <a16:creationId xmlns:a16="http://schemas.microsoft.com/office/drawing/2014/main" id="{79B3A1AD-9EF7-8649-8EA3-FF432DBBB50C}"/>
                  </a:ext>
                </a:extLst>
              </p:cNvPr>
              <p:cNvPicPr>
                <a:picLocks noChangeAspect="1"/>
              </p:cNvPicPr>
              <p:nvPr/>
            </p:nvPicPr>
            <p:blipFill rotWithShape="1">
              <a:blip r:embed="rId3"/>
              <a:srcRect b="44793"/>
              <a:stretch/>
            </p:blipFill>
            <p:spPr>
              <a:xfrm>
                <a:off x="1854795" y="3623432"/>
                <a:ext cx="5472762" cy="2230418"/>
              </a:xfrm>
              <a:prstGeom prst="rect">
                <a:avLst/>
              </a:prstGeom>
            </p:spPr>
          </p:pic>
          <p:pic>
            <p:nvPicPr>
              <p:cNvPr id="15" name="Picture 14">
                <a:extLst>
                  <a:ext uri="{FF2B5EF4-FFF2-40B4-BE49-F238E27FC236}">
                    <a16:creationId xmlns:a16="http://schemas.microsoft.com/office/drawing/2014/main" id="{C820A5A9-31A3-AB48-9EFD-F4D89B9D7494}"/>
                  </a:ext>
                </a:extLst>
              </p:cNvPr>
              <p:cNvPicPr>
                <a:picLocks noChangeAspect="1"/>
              </p:cNvPicPr>
              <p:nvPr/>
            </p:nvPicPr>
            <p:blipFill rotWithShape="1">
              <a:blip r:embed="rId3"/>
              <a:srcRect t="90987" b="-4139"/>
              <a:stretch/>
            </p:blipFill>
            <p:spPr>
              <a:xfrm>
                <a:off x="1854795" y="5854066"/>
                <a:ext cx="5472762" cy="531340"/>
              </a:xfrm>
              <a:prstGeom prst="rect">
                <a:avLst/>
              </a:prstGeom>
            </p:spPr>
          </p:pic>
        </p:grpSp>
        <p:sp>
          <p:nvSpPr>
            <p:cNvPr id="10" name="Rectangle 9">
              <a:extLst>
                <a:ext uri="{FF2B5EF4-FFF2-40B4-BE49-F238E27FC236}">
                  <a16:creationId xmlns:a16="http://schemas.microsoft.com/office/drawing/2014/main" id="{4A4FCDF7-DF47-324E-99CF-194C1E02FB03}"/>
                </a:ext>
              </a:extLst>
            </p:cNvPr>
            <p:cNvSpPr/>
            <p:nvPr/>
          </p:nvSpPr>
          <p:spPr>
            <a:xfrm>
              <a:off x="2111495" y="5147752"/>
              <a:ext cx="977694" cy="730812"/>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spTree>
    <p:extLst>
      <p:ext uri="{BB962C8B-B14F-4D97-AF65-F5344CB8AC3E}">
        <p14:creationId xmlns:p14="http://schemas.microsoft.com/office/powerpoint/2010/main" val="290575657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4754C-1B78-FB48-97CF-31FB8D9ACA87}"/>
              </a:ext>
            </a:extLst>
          </p:cNvPr>
          <p:cNvSpPr>
            <a:spLocks noGrp="1"/>
          </p:cNvSpPr>
          <p:nvPr>
            <p:ph type="body" sz="quarter" idx="10"/>
          </p:nvPr>
        </p:nvSpPr>
        <p:spPr/>
        <p:txBody>
          <a:bodyPr/>
          <a:lstStyle/>
          <a:p>
            <a:r>
              <a:rPr lang="en-US" altLang="ko-KR" dirty="0"/>
              <a:t>3.5. </a:t>
            </a:r>
            <a:r>
              <a:rPr lang="en-US" altLang="ko-KR" dirty="0" err="1"/>
              <a:t>Tạo</a:t>
            </a:r>
            <a:r>
              <a:rPr lang="en-US" altLang="ko-KR" dirty="0"/>
              <a:t> </a:t>
            </a:r>
            <a:r>
              <a:rPr lang="en-US" altLang="ko-KR" dirty="0" err="1"/>
              <a:t>các</a:t>
            </a:r>
            <a:r>
              <a:rPr lang="en-US" altLang="ko-KR" dirty="0"/>
              <a:t> </a:t>
            </a:r>
            <a:r>
              <a:rPr lang="en-US" altLang="ko-KR" dirty="0" err="1"/>
              <a:t>luồng</a:t>
            </a:r>
            <a:r>
              <a:rPr lang="en-US" altLang="ko-KR" dirty="0"/>
              <a:t> </a:t>
            </a:r>
            <a:r>
              <a:rPr lang="en-US" altLang="ko-KR" dirty="0" err="1"/>
              <a:t>dữ</a:t>
            </a:r>
            <a:r>
              <a:rPr lang="en-US" altLang="ko-KR" dirty="0"/>
              <a:t> </a:t>
            </a:r>
            <a:r>
              <a:rPr lang="en-US" altLang="ko-KR" dirty="0" err="1"/>
              <a:t>liệu</a:t>
            </a:r>
            <a:endParaRPr lang="en-KR" dirty="0"/>
          </a:p>
        </p:txBody>
      </p:sp>
      <p:sp>
        <p:nvSpPr>
          <p:cNvPr id="3" name="Text Placeholder 2">
            <a:extLst>
              <a:ext uri="{FF2B5EF4-FFF2-40B4-BE49-F238E27FC236}">
                <a16:creationId xmlns:a16="http://schemas.microsoft.com/office/drawing/2014/main" id="{9F28DCFF-FECB-584B-8076-09DE94335196}"/>
              </a:ext>
            </a:extLst>
          </p:cNvPr>
          <p:cNvSpPr>
            <a:spLocks noGrp="1"/>
          </p:cNvSpPr>
          <p:nvPr>
            <p:ph type="body" sz="quarter" idx="11"/>
          </p:nvPr>
        </p:nvSpPr>
        <p:spPr/>
        <p:txBody>
          <a:bodyPr/>
          <a:lstStyle/>
          <a:p>
            <a:r>
              <a:rPr lang="en-KR" dirty="0"/>
              <a:t>Configure Connection Settings Tab</a:t>
            </a:r>
          </a:p>
        </p:txBody>
      </p:sp>
      <p:sp>
        <p:nvSpPr>
          <p:cNvPr id="4" name="Text Placeholder 3">
            <a:extLst>
              <a:ext uri="{FF2B5EF4-FFF2-40B4-BE49-F238E27FC236}">
                <a16:creationId xmlns:a16="http://schemas.microsoft.com/office/drawing/2014/main" id="{7EE95470-7773-644D-AB90-79D2629CA14F}"/>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p:txBody>
      </p:sp>
      <p:sp>
        <p:nvSpPr>
          <p:cNvPr id="5" name="Text Placeholder 4">
            <a:extLst>
              <a:ext uri="{FF2B5EF4-FFF2-40B4-BE49-F238E27FC236}">
                <a16:creationId xmlns:a16="http://schemas.microsoft.com/office/drawing/2014/main" id="{D256B3A6-5A33-1248-ABC3-5BEC4F175691}"/>
              </a:ext>
            </a:extLst>
          </p:cNvPr>
          <p:cNvSpPr>
            <a:spLocks noGrp="1"/>
          </p:cNvSpPr>
          <p:nvPr>
            <p:ph type="body" sz="quarter" idx="15"/>
          </p:nvPr>
        </p:nvSpPr>
        <p:spPr>
          <a:xfrm>
            <a:off x="535872" y="2226568"/>
            <a:ext cx="4618932" cy="914400"/>
          </a:xfrm>
        </p:spPr>
        <p:txBody>
          <a:bodyPr/>
          <a:lstStyle/>
          <a:p>
            <a:r>
              <a:rPr lang="en-US" dirty="0" err="1"/>
              <a:t>Tên</a:t>
            </a:r>
            <a:r>
              <a:rPr lang="en-US" dirty="0"/>
              <a:t> </a:t>
            </a:r>
            <a:r>
              <a:rPr lang="en-US" dirty="0" err="1"/>
              <a:t>kết</a:t>
            </a:r>
            <a:r>
              <a:rPr lang="en-US" dirty="0"/>
              <a:t> </a:t>
            </a:r>
            <a:r>
              <a:rPr lang="en-US" dirty="0" err="1"/>
              <a:t>nối</a:t>
            </a:r>
            <a:endParaRPr lang="en-US" dirty="0"/>
          </a:p>
          <a:p>
            <a:r>
              <a:rPr lang="en-US" dirty="0" err="1"/>
              <a:t>FlowFile</a:t>
            </a:r>
            <a:r>
              <a:rPr lang="en-US" dirty="0"/>
              <a:t> </a:t>
            </a:r>
            <a:r>
              <a:rPr lang="en-US" dirty="0" err="1"/>
              <a:t>hết</a:t>
            </a:r>
            <a:r>
              <a:rPr lang="en-US" dirty="0"/>
              <a:t> </a:t>
            </a:r>
            <a:r>
              <a:rPr lang="en-US" dirty="0" err="1"/>
              <a:t>hạn</a:t>
            </a:r>
            <a:endParaRPr lang="en-KR" dirty="0"/>
          </a:p>
          <a:p>
            <a:pPr lvl="1"/>
            <a:r>
              <a:rPr lang="en-US" dirty="0" err="1"/>
              <a:t>FlowFiles</a:t>
            </a:r>
            <a:r>
              <a:rPr lang="en-US" dirty="0"/>
              <a:t> </a:t>
            </a:r>
            <a:r>
              <a:rPr lang="en-US" dirty="0" err="1"/>
              <a:t>có</a:t>
            </a:r>
            <a:r>
              <a:rPr lang="en-US" dirty="0"/>
              <a:t> </a:t>
            </a:r>
            <a:r>
              <a:rPr lang="en-US" dirty="0" err="1"/>
              <a:t>thể</a:t>
            </a:r>
            <a:r>
              <a:rPr lang="en-US" dirty="0"/>
              <a:t> </a:t>
            </a:r>
            <a:r>
              <a:rPr lang="en-US" dirty="0" err="1"/>
              <a:t>tồn</a:t>
            </a:r>
            <a:r>
              <a:rPr lang="en-US" dirty="0"/>
              <a:t> </a:t>
            </a:r>
            <a:r>
              <a:rPr lang="en-US" dirty="0" err="1"/>
              <a:t>tại</a:t>
            </a:r>
            <a:r>
              <a:rPr lang="en-US" dirty="0"/>
              <a:t> </a:t>
            </a:r>
            <a:r>
              <a:rPr lang="en-US" dirty="0" err="1"/>
              <a:t>trong</a:t>
            </a:r>
            <a:r>
              <a:rPr lang="en-US" dirty="0"/>
              <a:t> </a:t>
            </a:r>
            <a:r>
              <a:rPr lang="en-US" dirty="0" err="1"/>
              <a:t>bao</a:t>
            </a:r>
            <a:r>
              <a:rPr lang="en-US" dirty="0"/>
              <a:t> </a:t>
            </a:r>
            <a:r>
              <a:rPr lang="en-US" dirty="0" err="1"/>
              <a:t>lâu</a:t>
            </a:r>
            <a:r>
              <a:rPr lang="en-US" dirty="0"/>
              <a:t>?</a:t>
            </a:r>
            <a:endParaRPr lang="en-KR" dirty="0"/>
          </a:p>
          <a:p>
            <a:r>
              <a:rPr lang="en-US" dirty="0" err="1"/>
              <a:t>Chính</a:t>
            </a:r>
            <a:r>
              <a:rPr lang="en-US" dirty="0"/>
              <a:t> </a:t>
            </a:r>
            <a:r>
              <a:rPr lang="en-US" dirty="0" err="1"/>
              <a:t>sách</a:t>
            </a:r>
            <a:r>
              <a:rPr lang="en-US" dirty="0"/>
              <a:t> </a:t>
            </a:r>
            <a:r>
              <a:rPr lang="en-US" dirty="0" err="1"/>
              <a:t>áp</a:t>
            </a:r>
            <a:r>
              <a:rPr lang="en-US" dirty="0"/>
              <a:t> </a:t>
            </a:r>
            <a:r>
              <a:rPr lang="en-US" dirty="0" err="1"/>
              <a:t>lực</a:t>
            </a:r>
            <a:r>
              <a:rPr lang="en-US" dirty="0"/>
              <a:t> </a:t>
            </a:r>
            <a:r>
              <a:rPr lang="en-US" dirty="0" err="1"/>
              <a:t>trở</a:t>
            </a:r>
            <a:r>
              <a:rPr lang="en-US" dirty="0"/>
              <a:t> </a:t>
            </a:r>
            <a:r>
              <a:rPr lang="en-US" dirty="0" err="1"/>
              <a:t>lại</a:t>
            </a:r>
            <a:endParaRPr lang="en-KR" dirty="0"/>
          </a:p>
          <a:p>
            <a:pPr lvl="1"/>
            <a:r>
              <a:rPr lang="vi-VN" dirty="0"/>
              <a:t>Khi nào chúng t</a:t>
            </a:r>
            <a:r>
              <a:rPr lang="en-US" dirty="0"/>
              <a:t>a</a:t>
            </a:r>
            <a:r>
              <a:rPr lang="vi-VN" dirty="0"/>
              <a:t> yêu cầu </a:t>
            </a:r>
            <a:r>
              <a:rPr lang="en-US" dirty="0"/>
              <a:t>upstream</a:t>
            </a:r>
            <a:r>
              <a:rPr lang="vi-VN" dirty="0"/>
              <a:t> ngừng gửi FlowFiles?</a:t>
            </a:r>
            <a:endParaRPr lang="en-KR" dirty="0"/>
          </a:p>
          <a:p>
            <a:r>
              <a:rPr lang="en-US" dirty="0" err="1"/>
              <a:t>Chính</a:t>
            </a:r>
            <a:r>
              <a:rPr lang="en-US" dirty="0"/>
              <a:t> </a:t>
            </a:r>
            <a:r>
              <a:rPr lang="en-US" dirty="0" err="1"/>
              <a:t>sách</a:t>
            </a:r>
            <a:r>
              <a:rPr lang="en-US" dirty="0"/>
              <a:t> </a:t>
            </a:r>
            <a:r>
              <a:rPr lang="en-US" dirty="0" err="1"/>
              <a:t>cân</a:t>
            </a:r>
            <a:r>
              <a:rPr lang="en-US" dirty="0"/>
              <a:t> </a:t>
            </a:r>
            <a:r>
              <a:rPr lang="en-US" dirty="0" err="1"/>
              <a:t>bằng</a:t>
            </a:r>
            <a:r>
              <a:rPr lang="en-US" dirty="0"/>
              <a:t> </a:t>
            </a:r>
            <a:r>
              <a:rPr lang="en-US" dirty="0" err="1"/>
              <a:t>tải</a:t>
            </a:r>
            <a:endParaRPr lang="en-KR" dirty="0"/>
          </a:p>
          <a:p>
            <a:pPr lvl="1"/>
            <a:r>
              <a:rPr lang="en-US" dirty="0" err="1"/>
              <a:t>Làm</a:t>
            </a:r>
            <a:r>
              <a:rPr lang="en-US" dirty="0"/>
              <a:t> </a:t>
            </a:r>
            <a:r>
              <a:rPr lang="en-US" dirty="0" err="1"/>
              <a:t>cách</a:t>
            </a:r>
            <a:r>
              <a:rPr lang="en-US" dirty="0"/>
              <a:t> </a:t>
            </a:r>
            <a:r>
              <a:rPr lang="en-US" dirty="0" err="1"/>
              <a:t>nào</a:t>
            </a:r>
            <a:r>
              <a:rPr lang="en-US" dirty="0"/>
              <a:t> </a:t>
            </a:r>
            <a:r>
              <a:rPr lang="en-US" dirty="0" err="1"/>
              <a:t>để</a:t>
            </a:r>
            <a:r>
              <a:rPr lang="en-US" dirty="0"/>
              <a:t> </a:t>
            </a:r>
            <a:r>
              <a:rPr lang="en-US" dirty="0" err="1"/>
              <a:t>chúng</a:t>
            </a:r>
            <a:r>
              <a:rPr lang="en-US" dirty="0"/>
              <a:t> </a:t>
            </a:r>
            <a:r>
              <a:rPr lang="en-US" dirty="0" err="1"/>
              <a:t>tôi</a:t>
            </a:r>
            <a:r>
              <a:rPr lang="en-US" dirty="0"/>
              <a:t> </a:t>
            </a:r>
            <a:r>
              <a:rPr lang="en-US" dirty="0" err="1"/>
              <a:t>phân</a:t>
            </a:r>
            <a:r>
              <a:rPr lang="en-US" dirty="0"/>
              <a:t> </a:t>
            </a:r>
            <a:r>
              <a:rPr lang="en-US" dirty="0" err="1"/>
              <a:t>phối</a:t>
            </a:r>
            <a:r>
              <a:rPr lang="en-US" dirty="0"/>
              <a:t> </a:t>
            </a:r>
            <a:r>
              <a:rPr lang="en-US" dirty="0" err="1"/>
              <a:t>FlowFiles</a:t>
            </a:r>
            <a:r>
              <a:rPr lang="en-US" dirty="0"/>
              <a:t> </a:t>
            </a:r>
            <a:r>
              <a:rPr lang="en-US" dirty="0" err="1"/>
              <a:t>trên</a:t>
            </a:r>
            <a:r>
              <a:rPr lang="en-US" dirty="0"/>
              <a:t> </a:t>
            </a:r>
            <a:r>
              <a:rPr lang="en-US" dirty="0" err="1"/>
              <a:t>cụm</a:t>
            </a:r>
            <a:r>
              <a:rPr lang="en-US" dirty="0"/>
              <a:t>?</a:t>
            </a:r>
            <a:endParaRPr lang="en-KR" dirty="0"/>
          </a:p>
          <a:p>
            <a:r>
              <a:rPr lang="vi-VN" dirty="0"/>
              <a:t>Chính sách ưu tiên</a:t>
            </a:r>
            <a:endParaRPr lang="en-KR" dirty="0"/>
          </a:p>
          <a:p>
            <a:pPr lvl="1"/>
            <a:r>
              <a:rPr lang="vi-VN" dirty="0"/>
              <a:t>FlowFile nào nhận được dịch vụ ưu tiên?</a:t>
            </a:r>
            <a:endParaRPr lang="en-KR" dirty="0"/>
          </a:p>
        </p:txBody>
      </p:sp>
      <p:pic>
        <p:nvPicPr>
          <p:cNvPr id="7" name="Picture 6">
            <a:extLst>
              <a:ext uri="{FF2B5EF4-FFF2-40B4-BE49-F238E27FC236}">
                <a16:creationId xmlns:a16="http://schemas.microsoft.com/office/drawing/2014/main" id="{16B35ABE-3011-6043-80AF-605AA17B4B58}"/>
              </a:ext>
            </a:extLst>
          </p:cNvPr>
          <p:cNvPicPr>
            <a:picLocks noChangeAspect="1"/>
          </p:cNvPicPr>
          <p:nvPr/>
        </p:nvPicPr>
        <p:blipFill>
          <a:blip r:embed="rId3"/>
          <a:stretch>
            <a:fillRect/>
          </a:stretch>
        </p:blipFill>
        <p:spPr>
          <a:xfrm>
            <a:off x="5115343" y="2233613"/>
            <a:ext cx="4254785" cy="3140967"/>
          </a:xfrm>
          <a:prstGeom prst="rect">
            <a:avLst/>
          </a:prstGeom>
        </p:spPr>
      </p:pic>
    </p:spTree>
    <p:extLst>
      <p:ext uri="{BB962C8B-B14F-4D97-AF65-F5344CB8AC3E}">
        <p14:creationId xmlns:p14="http://schemas.microsoft.com/office/powerpoint/2010/main" val="91722353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4754C-1B78-FB48-97CF-31FB8D9ACA87}"/>
              </a:ext>
            </a:extLst>
          </p:cNvPr>
          <p:cNvSpPr>
            <a:spLocks noGrp="1"/>
          </p:cNvSpPr>
          <p:nvPr>
            <p:ph type="body" sz="quarter" idx="10"/>
          </p:nvPr>
        </p:nvSpPr>
        <p:spPr/>
        <p:txBody>
          <a:bodyPr/>
          <a:lstStyle/>
          <a:p>
            <a:r>
              <a:rPr lang="en-US" altLang="ko-KR" dirty="0"/>
              <a:t>3.5. </a:t>
            </a:r>
            <a:r>
              <a:rPr lang="en-US" altLang="ko-KR" dirty="0" err="1"/>
              <a:t>Tạo</a:t>
            </a:r>
            <a:r>
              <a:rPr lang="en-US" altLang="ko-KR" dirty="0"/>
              <a:t> </a:t>
            </a:r>
            <a:r>
              <a:rPr lang="en-US" altLang="ko-KR" dirty="0" err="1"/>
              <a:t>các</a:t>
            </a:r>
            <a:r>
              <a:rPr lang="en-US" altLang="ko-KR" dirty="0"/>
              <a:t> </a:t>
            </a:r>
            <a:r>
              <a:rPr lang="en-US" altLang="ko-KR" dirty="0" err="1"/>
              <a:t>luồng</a:t>
            </a:r>
            <a:r>
              <a:rPr lang="en-US" altLang="ko-KR" dirty="0"/>
              <a:t> </a:t>
            </a:r>
            <a:r>
              <a:rPr lang="en-US" altLang="ko-KR" dirty="0" err="1"/>
              <a:t>dữ</a:t>
            </a:r>
            <a:r>
              <a:rPr lang="en-US" altLang="ko-KR" dirty="0"/>
              <a:t> </a:t>
            </a:r>
            <a:r>
              <a:rPr lang="en-US" altLang="ko-KR" dirty="0" err="1"/>
              <a:t>liệu</a:t>
            </a:r>
            <a:endParaRPr lang="en-KR" dirty="0"/>
          </a:p>
        </p:txBody>
      </p:sp>
      <p:sp>
        <p:nvSpPr>
          <p:cNvPr id="3" name="Text Placeholder 2">
            <a:extLst>
              <a:ext uri="{FF2B5EF4-FFF2-40B4-BE49-F238E27FC236}">
                <a16:creationId xmlns:a16="http://schemas.microsoft.com/office/drawing/2014/main" id="{9F28DCFF-FECB-584B-8076-09DE94335196}"/>
              </a:ext>
            </a:extLst>
          </p:cNvPr>
          <p:cNvSpPr>
            <a:spLocks noGrp="1"/>
          </p:cNvSpPr>
          <p:nvPr>
            <p:ph type="body" sz="quarter" idx="11"/>
          </p:nvPr>
        </p:nvSpPr>
        <p:spPr/>
        <p:txBody>
          <a:bodyPr/>
          <a:lstStyle/>
          <a:p>
            <a:r>
              <a:rPr lang="en-US" dirty="0" err="1"/>
              <a:t>Xác</a:t>
            </a:r>
            <a:r>
              <a:rPr lang="en-US" dirty="0"/>
              <a:t> </a:t>
            </a:r>
            <a:r>
              <a:rPr lang="en-US" dirty="0" err="1"/>
              <a:t>thực</a:t>
            </a:r>
            <a:r>
              <a:rPr lang="en-US" dirty="0"/>
              <a:t> </a:t>
            </a:r>
            <a:r>
              <a:rPr lang="en-US" dirty="0" err="1"/>
              <a:t>bộ</a:t>
            </a:r>
            <a:r>
              <a:rPr lang="en-US" dirty="0"/>
              <a:t> </a:t>
            </a:r>
            <a:r>
              <a:rPr lang="en-US" dirty="0" err="1"/>
              <a:t>xử</a:t>
            </a:r>
            <a:r>
              <a:rPr lang="en-US" dirty="0"/>
              <a:t> </a:t>
            </a:r>
            <a:r>
              <a:rPr lang="en-US" dirty="0" err="1"/>
              <a:t>lý</a:t>
            </a:r>
            <a:endParaRPr lang="en-KR" dirty="0"/>
          </a:p>
        </p:txBody>
      </p:sp>
      <p:sp>
        <p:nvSpPr>
          <p:cNvPr id="4" name="Text Placeholder 3">
            <a:extLst>
              <a:ext uri="{FF2B5EF4-FFF2-40B4-BE49-F238E27FC236}">
                <a16:creationId xmlns:a16="http://schemas.microsoft.com/office/drawing/2014/main" id="{7EE95470-7773-644D-AB90-79D2629CA14F}"/>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p:txBody>
      </p:sp>
      <p:sp>
        <p:nvSpPr>
          <p:cNvPr id="5" name="Text Placeholder 4">
            <a:extLst>
              <a:ext uri="{FF2B5EF4-FFF2-40B4-BE49-F238E27FC236}">
                <a16:creationId xmlns:a16="http://schemas.microsoft.com/office/drawing/2014/main" id="{D256B3A6-5A33-1248-ABC3-5BEC4F175691}"/>
              </a:ext>
            </a:extLst>
          </p:cNvPr>
          <p:cNvSpPr>
            <a:spLocks noGrp="1"/>
          </p:cNvSpPr>
          <p:nvPr>
            <p:ph type="body" sz="quarter" idx="15"/>
          </p:nvPr>
        </p:nvSpPr>
        <p:spPr/>
        <p:txBody>
          <a:bodyPr/>
          <a:lstStyle/>
          <a:p>
            <a:r>
              <a:rPr lang="vi-VN" dirty="0"/>
              <a:t>Trước khi khởi động Bộ xử lý, nó phải được xác thực</a:t>
            </a:r>
            <a:endParaRPr lang="en-KR" dirty="0"/>
          </a:p>
          <a:p>
            <a:pPr lvl="1"/>
            <a:r>
              <a:rPr lang="vi-VN" dirty="0"/>
              <a:t>Chỉ báo trạng thái cảnh báo màu vàng</a:t>
            </a:r>
            <a:r>
              <a:rPr lang="en-US" dirty="0"/>
              <a:t>      </a:t>
            </a:r>
            <a:r>
              <a:rPr lang="vi-VN" dirty="0"/>
              <a:t> cho bộ xử lý không hợp lệ</a:t>
            </a:r>
          </a:p>
          <a:p>
            <a:pPr lvl="1"/>
            <a:r>
              <a:rPr lang="vi-VN" dirty="0"/>
              <a:t>Di chuột qua biểu tượng chỉ báo sẽ hiển thị lỗi xác thực</a:t>
            </a:r>
            <a:endParaRPr lang="en-KR" dirty="0"/>
          </a:p>
          <a:p>
            <a:r>
              <a:rPr lang="vi-VN" dirty="0"/>
              <a:t>Khi lỗi được khắc phục, bộ xử lý sẽ chuyển sang trạng thái dừng</a:t>
            </a:r>
            <a:endParaRPr lang="en-KR" dirty="0"/>
          </a:p>
        </p:txBody>
      </p:sp>
      <p:pic>
        <p:nvPicPr>
          <p:cNvPr id="7" name="Picture 6">
            <a:extLst>
              <a:ext uri="{FF2B5EF4-FFF2-40B4-BE49-F238E27FC236}">
                <a16:creationId xmlns:a16="http://schemas.microsoft.com/office/drawing/2014/main" id="{7CA20384-706E-7949-8A61-122ECFF3EE0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587927" y="2507993"/>
            <a:ext cx="331510" cy="268792"/>
          </a:xfrm>
          <a:prstGeom prst="rect">
            <a:avLst/>
          </a:prstGeom>
        </p:spPr>
      </p:pic>
      <p:pic>
        <p:nvPicPr>
          <p:cNvPr id="9" name="Picture 8">
            <a:extLst>
              <a:ext uri="{FF2B5EF4-FFF2-40B4-BE49-F238E27FC236}">
                <a16:creationId xmlns:a16="http://schemas.microsoft.com/office/drawing/2014/main" id="{FB3D2297-EDDE-F84A-8211-5D2E553ABFA1}"/>
              </a:ext>
            </a:extLst>
          </p:cNvPr>
          <p:cNvPicPr>
            <a:picLocks noChangeAspect="1"/>
          </p:cNvPicPr>
          <p:nvPr/>
        </p:nvPicPr>
        <p:blipFill>
          <a:blip r:embed="rId4"/>
          <a:stretch>
            <a:fillRect/>
          </a:stretch>
        </p:blipFill>
        <p:spPr>
          <a:xfrm>
            <a:off x="1092200" y="4019954"/>
            <a:ext cx="7721600" cy="1930400"/>
          </a:xfrm>
          <a:prstGeom prst="rect">
            <a:avLst/>
          </a:prstGeom>
        </p:spPr>
      </p:pic>
      <p:sp>
        <p:nvSpPr>
          <p:cNvPr id="6" name="TextBox 5"/>
          <p:cNvSpPr txBox="1"/>
          <p:nvPr/>
        </p:nvSpPr>
        <p:spPr>
          <a:xfrm>
            <a:off x="2141621" y="4552015"/>
            <a:ext cx="6672179" cy="1477328"/>
          </a:xfrm>
          <a:prstGeom prst="rect">
            <a:avLst/>
          </a:prstGeom>
          <a:solidFill>
            <a:schemeClr val="tx1"/>
          </a:solidFill>
          <a:effectLst>
            <a:softEdge rad="12700"/>
          </a:effectLst>
        </p:spPr>
        <p:txBody>
          <a:bodyPr wrap="square" rtlCol="0">
            <a:spAutoFit/>
          </a:bodyPr>
          <a:lstStyle/>
          <a:p>
            <a:pPr marL="285750" indent="-285750">
              <a:buFont typeface="Arial" panose="020B0604020202020204" pitchFamily="34" charset="0"/>
              <a:buChar char="•"/>
            </a:pPr>
            <a:r>
              <a:rPr lang="vi-VN" sz="1500" dirty="0">
                <a:solidFill>
                  <a:schemeClr val="bg1"/>
                </a:solidFill>
              </a:rPr>
              <a:t>'Thư mục' không hợp lệ vì Thư mục là bắt buộc</a:t>
            </a:r>
          </a:p>
          <a:p>
            <a:pPr marL="285750" indent="-285750">
              <a:buFont typeface="Arial" panose="020B0604020202020204" pitchFamily="34" charset="0"/>
              <a:buChar char="•"/>
            </a:pPr>
            <a:r>
              <a:rPr lang="vi-VN" sz="1500" dirty="0">
                <a:solidFill>
                  <a:schemeClr val="bg1"/>
                </a:solidFill>
              </a:rPr>
              <a:t>'Thành công của mối quan hệ' không hợp lệ vì 'Thành công' của mối quan hệ không được kết nối với bất kỳ thành phần nào và không tự động chấm dứt</a:t>
            </a:r>
          </a:p>
          <a:p>
            <a:pPr marL="285750" indent="-285750">
              <a:buFont typeface="Arial" panose="020B0604020202020204" pitchFamily="34" charset="0"/>
              <a:buChar char="•"/>
            </a:pPr>
            <a:r>
              <a:rPr lang="vi-VN" sz="1500" dirty="0">
                <a:solidFill>
                  <a:schemeClr val="bg1"/>
                </a:solidFill>
              </a:rPr>
              <a:t>'Lỗi mối quan hệ' không hợp lệ vì Mối quan hệ 'lỗi' không được kết nối với bất kỳ thành phần nào và không tự động chấm dứt</a:t>
            </a:r>
            <a:endParaRPr lang="en-US" sz="1500" dirty="0">
              <a:solidFill>
                <a:schemeClr val="bg1"/>
              </a:solidFill>
            </a:endParaRPr>
          </a:p>
        </p:txBody>
      </p:sp>
    </p:spTree>
    <p:extLst>
      <p:ext uri="{BB962C8B-B14F-4D97-AF65-F5344CB8AC3E}">
        <p14:creationId xmlns:p14="http://schemas.microsoft.com/office/powerpoint/2010/main" val="3626428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8CEA84EE-1CFD-4B57-A1C8-06A1AB4ACA44}"/>
              </a:ext>
            </a:extLst>
          </p:cNvPr>
          <p:cNvSpPr/>
          <p:nvPr/>
        </p:nvSpPr>
        <p:spPr>
          <a:xfrm>
            <a:off x="1234524" y="4066410"/>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1.1. </a:t>
            </a:r>
            <a:r>
              <a:rPr lang="en-US" altLang="ko-KR" dirty="0" err="1">
                <a:solidFill>
                  <a:schemeClr val="bg1">
                    <a:lumMod val="65000"/>
                  </a:schemeClr>
                </a:solidFill>
                <a:latin typeface="SamsungOne-400" panose="020B0503030303020204" pitchFamily="34" charset="0"/>
                <a:ea typeface="SamsungOne-400" panose="020B0503030303020204" pitchFamily="34" charset="0"/>
              </a:rPr>
              <a:t>Kiến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trúc</a:t>
            </a:r>
            <a:r>
              <a:rPr lang="en-US" altLang="ko-KR" dirty="0">
                <a:solidFill>
                  <a:schemeClr val="bg1">
                    <a:lumMod val="65000"/>
                  </a:schemeClr>
                </a:solidFill>
                <a:latin typeface="SamsungOne-400" panose="020B0503030303020204" pitchFamily="34" charset="0"/>
                <a:ea typeface="SamsungOne-400" panose="020B0503030303020204" pitchFamily="34" charset="0"/>
              </a:rPr>
              <a:t> Apache </a:t>
            </a:r>
            <a:r>
              <a:rPr lang="en-US" altLang="ko-KR" dirty="0" err="1">
                <a:solidFill>
                  <a:schemeClr val="bg1">
                    <a:lumMod val="65000"/>
                  </a:schemeClr>
                </a:solidFill>
                <a:latin typeface="SamsungOne-400" panose="020B0503030303020204" pitchFamily="34" charset="0"/>
                <a:ea typeface="SamsungOne-400" panose="020B0503030303020204" pitchFamily="34" charset="0"/>
              </a:rPr>
              <a:t>Sqoop</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24" name="직사각형 23">
            <a:extLst>
              <a:ext uri="{FF2B5EF4-FFF2-40B4-BE49-F238E27FC236}">
                <a16:creationId xmlns:a16="http://schemas.microsoft.com/office/drawing/2014/main" id="{490AEC04-CD1D-4B88-858B-CBB56559D797}"/>
              </a:ext>
            </a:extLst>
          </p:cNvPr>
          <p:cNvSpPr/>
          <p:nvPr/>
        </p:nvSpPr>
        <p:spPr>
          <a:xfrm>
            <a:off x="1051644" y="4065237"/>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sp>
        <p:nvSpPr>
          <p:cNvPr id="26" name="직사각형 25">
            <a:extLst>
              <a:ext uri="{FF2B5EF4-FFF2-40B4-BE49-F238E27FC236}">
                <a16:creationId xmlns:a16="http://schemas.microsoft.com/office/drawing/2014/main" id="{475B5DE5-347D-4119-80E7-2377740127D9}"/>
              </a:ext>
            </a:extLst>
          </p:cNvPr>
          <p:cNvSpPr/>
          <p:nvPr/>
        </p:nvSpPr>
        <p:spPr>
          <a:xfrm>
            <a:off x="1234524" y="4496244"/>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1.2.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Nhập</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và</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Xuất</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p>
        </p:txBody>
      </p:sp>
      <p:sp>
        <p:nvSpPr>
          <p:cNvPr id="27" name="직사각형 26">
            <a:extLst>
              <a:ext uri="{FF2B5EF4-FFF2-40B4-BE49-F238E27FC236}">
                <a16:creationId xmlns:a16="http://schemas.microsoft.com/office/drawing/2014/main" id="{42D16157-71AB-4EEC-81F2-DE5463F000C0}"/>
              </a:ext>
            </a:extLst>
          </p:cNvPr>
          <p:cNvSpPr/>
          <p:nvPr/>
        </p:nvSpPr>
        <p:spPr>
          <a:xfrm>
            <a:off x="1051644" y="4495071"/>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nvGrpSpPr>
          <p:cNvPr id="28" name="Group 2">
            <a:extLst>
              <a:ext uri="{FF2B5EF4-FFF2-40B4-BE49-F238E27FC236}">
                <a16:creationId xmlns:a16="http://schemas.microsoft.com/office/drawing/2014/main" id="{5DD676FB-B4EE-42C9-A471-E6CF497FCB25}"/>
              </a:ext>
            </a:extLst>
          </p:cNvPr>
          <p:cNvGrpSpPr/>
          <p:nvPr/>
        </p:nvGrpSpPr>
        <p:grpSpPr>
          <a:xfrm>
            <a:off x="1051644" y="4924905"/>
            <a:ext cx="5702300" cy="278172"/>
            <a:chOff x="571500" y="5165783"/>
            <a:chExt cx="5702300" cy="278172"/>
          </a:xfrm>
        </p:grpSpPr>
        <p:sp>
          <p:nvSpPr>
            <p:cNvPr id="29" name="직사각형 43">
              <a:extLst>
                <a:ext uri="{FF2B5EF4-FFF2-40B4-BE49-F238E27FC236}">
                  <a16:creationId xmlns:a16="http://schemas.microsoft.com/office/drawing/2014/main" id="{7C361C6F-D073-4FC0-8ED0-8901EA9A95A1}"/>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1.3. </a:t>
              </a:r>
              <a:r>
                <a:rPr lang="en-US" altLang="ko-KR" dirty="0" err="1">
                  <a:solidFill>
                    <a:schemeClr val="bg1">
                      <a:lumMod val="65000"/>
                    </a:schemeClr>
                  </a:solidFill>
                  <a:latin typeface="SamsungOne-400" panose="020B0503030303020204" pitchFamily="34" charset="0"/>
                  <a:ea typeface="SamsungOne-400" panose="020B0503030303020204" pitchFamily="34" charset="0"/>
                </a:rPr>
                <a:t>Tích</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hợp</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với</a:t>
              </a:r>
              <a:r>
                <a:rPr lang="en-US" altLang="ko-KR" dirty="0">
                  <a:solidFill>
                    <a:schemeClr val="bg1">
                      <a:lumMod val="65000"/>
                    </a:schemeClr>
                  </a:solidFill>
                  <a:latin typeface="SamsungOne-400" panose="020B0503030303020204" pitchFamily="34" charset="0"/>
                  <a:ea typeface="SamsungOne-400" panose="020B0503030303020204" pitchFamily="34" charset="0"/>
                </a:rPr>
                <a:t> Hive</a:t>
              </a:r>
            </a:p>
          </p:txBody>
        </p:sp>
        <p:sp>
          <p:nvSpPr>
            <p:cNvPr id="30"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sp>
        <p:nvSpPr>
          <p:cNvPr id="2" name="텍스트 개체 틀 1">
            <a:extLst>
              <a:ext uri="{FF2B5EF4-FFF2-40B4-BE49-F238E27FC236}">
                <a16:creationId xmlns:a16="http://schemas.microsoft.com/office/drawing/2014/main" id="{CA579FCA-264F-411C-80EB-0C340AC98BA1}"/>
              </a:ext>
            </a:extLst>
          </p:cNvPr>
          <p:cNvSpPr>
            <a:spLocks noGrp="1"/>
          </p:cNvSpPr>
          <p:nvPr>
            <p:ph type="body" sz="quarter" idx="10"/>
          </p:nvPr>
        </p:nvSpPr>
        <p:spPr/>
        <p:txBody>
          <a:bodyPr/>
          <a:lstStyle/>
          <a:p>
            <a:r>
              <a:rPr lang="en-US" altLang="ko-KR" dirty="0" err="1">
                <a:ea typeface="Samsung Sharp Sans Regular" pitchFamily="2" charset="0"/>
                <a:cs typeface="Samsung Sharp Sans Regular" pitchFamily="2" charset="0"/>
              </a:rPr>
              <a:t>Chuyển</a:t>
            </a:r>
            <a:r>
              <a:rPr lang="en-US" altLang="ko-KR" dirty="0">
                <a:ea typeface="Samsung Sharp Sans Regular" pitchFamily="2" charset="0"/>
                <a:cs typeface="Samsung Sharp Sans Regular" pitchFamily="2" charset="0"/>
              </a:rPr>
              <a:t> </a:t>
            </a:r>
            <a:r>
              <a:rPr lang="en-US" altLang="ko-KR" dirty="0" err="1">
                <a:ea typeface="Samsung Sharp Sans Regular" pitchFamily="2" charset="0"/>
                <a:cs typeface="Samsung Sharp Sans Regular" pitchFamily="2" charset="0"/>
              </a:rPr>
              <a:t>đổi</a:t>
            </a:r>
            <a:r>
              <a:rPr lang="en-US" altLang="ko-KR" dirty="0">
                <a:ea typeface="Samsung Sharp Sans Regular" pitchFamily="2" charset="0"/>
                <a:cs typeface="Samsung Sharp Sans Regular" pitchFamily="2" charset="0"/>
              </a:rPr>
              <a:t> </a:t>
            </a:r>
            <a:r>
              <a:rPr lang="en-US" altLang="ko-KR" dirty="0" err="1">
                <a:ea typeface="Samsung Sharp Sans Regular" pitchFamily="2" charset="0"/>
                <a:cs typeface="Samsung Sharp Sans Regular" pitchFamily="2" charset="0"/>
              </a:rPr>
              <a:t>dữ</a:t>
            </a:r>
            <a:r>
              <a:rPr lang="en-US" altLang="ko-KR" dirty="0">
                <a:ea typeface="Samsung Sharp Sans Regular" pitchFamily="2" charset="0"/>
                <a:cs typeface="Samsung Sharp Sans Regular" pitchFamily="2" charset="0"/>
              </a:rPr>
              <a:t> </a:t>
            </a:r>
            <a:r>
              <a:rPr lang="en-US" altLang="ko-KR" dirty="0" err="1">
                <a:ea typeface="Samsung Sharp Sans Regular" pitchFamily="2" charset="0"/>
                <a:cs typeface="Samsung Sharp Sans Regular" pitchFamily="2" charset="0"/>
              </a:rPr>
              <a:t>liệu</a:t>
            </a:r>
            <a:r>
              <a:rPr lang="en-US" altLang="ko-KR" dirty="0">
                <a:ea typeface="Samsung Sharp Sans Regular" pitchFamily="2" charset="0"/>
                <a:cs typeface="Samsung Sharp Sans Regular" pitchFamily="2" charset="0"/>
              </a:rPr>
              <a:t> </a:t>
            </a:r>
            <a:r>
              <a:rPr lang="en-US" altLang="ko-KR" dirty="0" err="1">
                <a:ea typeface="Samsung Sharp Sans Regular" pitchFamily="2" charset="0"/>
                <a:cs typeface="Samsung Sharp Sans Regular" pitchFamily="2" charset="0"/>
              </a:rPr>
              <a:t>từ</a:t>
            </a:r>
            <a:r>
              <a:rPr lang="en-US" altLang="ko-KR" dirty="0">
                <a:ea typeface="Samsung Sharp Sans Regular" pitchFamily="2" charset="0"/>
                <a:cs typeface="Samsung Sharp Sans Regular" pitchFamily="2" charset="0"/>
              </a:rPr>
              <a:t> EDW</a:t>
            </a:r>
            <a:endParaRPr lang="en-US" altLang="ko-KR" sz="3600" dirty="0">
              <a:solidFill>
                <a:schemeClr val="tx1"/>
              </a:solidFill>
              <a:ea typeface="Samsung Sharp Sans Regular" pitchFamily="2" charset="0"/>
              <a:cs typeface="Samsung Sharp Sans Regular" pitchFamily="2" charset="0"/>
            </a:endParaRPr>
          </a:p>
        </p:txBody>
      </p:sp>
      <p:sp>
        <p:nvSpPr>
          <p:cNvPr id="3" name="텍스트 개체 틀 2">
            <a:extLst>
              <a:ext uri="{FF2B5EF4-FFF2-40B4-BE49-F238E27FC236}">
                <a16:creationId xmlns:a16="http://schemas.microsoft.com/office/drawing/2014/main" id="{8BE9EB07-7E8C-4063-8C99-1AA64DFF17FE}"/>
              </a:ext>
            </a:extLst>
          </p:cNvPr>
          <p:cNvSpPr>
            <a:spLocks noGrp="1"/>
          </p:cNvSpPr>
          <p:nvPr>
            <p:ph type="body" sz="quarter" idx="11"/>
          </p:nvPr>
        </p:nvSpPr>
        <p:spPr/>
        <p:txBody>
          <a:bodyPr/>
          <a:lstStyle/>
          <a:p>
            <a:r>
              <a:rPr lang="en-US" altLang="ko-KR" dirty="0" err="1"/>
              <a:t>Bài</a:t>
            </a:r>
            <a:r>
              <a:rPr lang="en-US" altLang="ko-KR" dirty="0"/>
              <a:t> 1.</a:t>
            </a:r>
            <a:endParaRPr lang="ko-KR" altLang="en-US" dirty="0"/>
          </a:p>
        </p:txBody>
      </p:sp>
    </p:spTree>
    <p:extLst>
      <p:ext uri="{BB962C8B-B14F-4D97-AF65-F5344CB8AC3E}">
        <p14:creationId xmlns:p14="http://schemas.microsoft.com/office/powerpoint/2010/main" val="340922419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32FCFC14-2B4F-C94E-B0BF-76C4B8230273}"/>
              </a:ext>
            </a:extLst>
          </p:cNvPr>
          <p:cNvSpPr>
            <a:spLocks noGrp="1"/>
          </p:cNvSpPr>
          <p:nvPr>
            <p:ph type="body" sz="quarter" idx="10"/>
          </p:nvPr>
        </p:nvSpPr>
        <p:spPr/>
        <p:txBody>
          <a:bodyPr/>
          <a:lstStyle/>
          <a:p>
            <a:r>
              <a:rPr lang="en-US" altLang="ko-KR" dirty="0"/>
              <a:t>3.5. </a:t>
            </a:r>
            <a:r>
              <a:rPr lang="en-US" altLang="ko-KR" dirty="0" err="1"/>
              <a:t>Tạo</a:t>
            </a:r>
            <a:r>
              <a:rPr lang="en-US" altLang="ko-KR" dirty="0"/>
              <a:t> </a:t>
            </a:r>
            <a:r>
              <a:rPr lang="en-US" altLang="ko-KR" dirty="0" err="1"/>
              <a:t>các</a:t>
            </a:r>
            <a:r>
              <a:rPr lang="en-US" altLang="ko-KR" dirty="0"/>
              <a:t> </a:t>
            </a:r>
            <a:r>
              <a:rPr lang="en-US" altLang="ko-KR" dirty="0" err="1"/>
              <a:t>luồng</a:t>
            </a:r>
            <a:r>
              <a:rPr lang="en-US" altLang="ko-KR" dirty="0"/>
              <a:t> </a:t>
            </a:r>
            <a:r>
              <a:rPr lang="en-US" altLang="ko-KR" dirty="0" err="1"/>
              <a:t>dữ</a:t>
            </a:r>
            <a:r>
              <a:rPr lang="en-US" altLang="ko-KR" dirty="0"/>
              <a:t> </a:t>
            </a:r>
            <a:r>
              <a:rPr lang="en-US" altLang="ko-KR" dirty="0" err="1"/>
              <a:t>liệu</a:t>
            </a:r>
            <a:endParaRPr lang="en-KR" dirty="0"/>
          </a:p>
        </p:txBody>
      </p:sp>
      <p:sp>
        <p:nvSpPr>
          <p:cNvPr id="17" name="Text Placeholder 16">
            <a:extLst>
              <a:ext uri="{FF2B5EF4-FFF2-40B4-BE49-F238E27FC236}">
                <a16:creationId xmlns:a16="http://schemas.microsoft.com/office/drawing/2014/main" id="{45690187-4B51-BB48-8152-E06BA0C31DCE}"/>
              </a:ext>
            </a:extLst>
          </p:cNvPr>
          <p:cNvSpPr>
            <a:spLocks noGrp="1"/>
          </p:cNvSpPr>
          <p:nvPr>
            <p:ph type="body" sz="quarter" idx="11"/>
          </p:nvPr>
        </p:nvSpPr>
        <p:spPr/>
        <p:txBody>
          <a:bodyPr/>
          <a:lstStyle/>
          <a:p>
            <a:r>
              <a:rPr lang="en-US" dirty="0" err="1"/>
              <a:t>Khởi</a:t>
            </a:r>
            <a:r>
              <a:rPr lang="en-US" dirty="0"/>
              <a:t> </a:t>
            </a:r>
            <a:r>
              <a:rPr lang="en-US" dirty="0" err="1"/>
              <a:t>động</a:t>
            </a:r>
            <a:r>
              <a:rPr lang="en-US" dirty="0"/>
              <a:t> </a:t>
            </a:r>
            <a:r>
              <a:rPr lang="en-US" dirty="0" err="1"/>
              <a:t>và</a:t>
            </a:r>
            <a:r>
              <a:rPr lang="en-US" dirty="0"/>
              <a:t> </a:t>
            </a:r>
            <a:r>
              <a:rPr lang="en-US" dirty="0" err="1"/>
              <a:t>dừng</a:t>
            </a:r>
            <a:r>
              <a:rPr lang="en-US" dirty="0"/>
              <a:t> </a:t>
            </a:r>
            <a:r>
              <a:rPr lang="en-US" dirty="0" err="1"/>
              <a:t>bộ</a:t>
            </a:r>
            <a:r>
              <a:rPr lang="en-US" dirty="0"/>
              <a:t> </a:t>
            </a:r>
            <a:r>
              <a:rPr lang="en-US" dirty="0" err="1"/>
              <a:t>xử</a:t>
            </a:r>
            <a:r>
              <a:rPr lang="en-US" dirty="0"/>
              <a:t> </a:t>
            </a:r>
            <a:r>
              <a:rPr lang="en-US" dirty="0" err="1"/>
              <a:t>lý</a:t>
            </a:r>
            <a:endParaRPr lang="en-KR" dirty="0"/>
          </a:p>
        </p:txBody>
      </p:sp>
      <p:sp>
        <p:nvSpPr>
          <p:cNvPr id="18" name="Text Placeholder 17">
            <a:extLst>
              <a:ext uri="{FF2B5EF4-FFF2-40B4-BE49-F238E27FC236}">
                <a16:creationId xmlns:a16="http://schemas.microsoft.com/office/drawing/2014/main" id="{4E2DB802-4B18-0D4F-B9F4-03CF3007DAF9}"/>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p:txBody>
      </p:sp>
      <p:sp>
        <p:nvSpPr>
          <p:cNvPr id="19" name="Text Placeholder 18">
            <a:extLst>
              <a:ext uri="{FF2B5EF4-FFF2-40B4-BE49-F238E27FC236}">
                <a16:creationId xmlns:a16="http://schemas.microsoft.com/office/drawing/2014/main" id="{56E79F0A-6B5A-8947-962B-C52BDF3E4D2F}"/>
              </a:ext>
            </a:extLst>
          </p:cNvPr>
          <p:cNvSpPr>
            <a:spLocks noGrp="1"/>
          </p:cNvSpPr>
          <p:nvPr>
            <p:ph type="body" sz="quarter" idx="15"/>
          </p:nvPr>
        </p:nvSpPr>
        <p:spPr>
          <a:xfrm>
            <a:off x="535872" y="2226568"/>
            <a:ext cx="4649077" cy="914400"/>
          </a:xfrm>
        </p:spPr>
        <p:txBody>
          <a:bodyPr/>
          <a:lstStyle/>
          <a:p>
            <a:r>
              <a:rPr lang="vi-VN" dirty="0"/>
              <a:t>Bộ xử lý phải được bật trước khi có thể khởi động</a:t>
            </a:r>
          </a:p>
          <a:p>
            <a:r>
              <a:rPr lang="vi-VN" dirty="0"/>
              <a:t>Bộ xử lý hợp lệ ở trạng thái dừng có thể được khởi động</a:t>
            </a:r>
          </a:p>
          <a:p>
            <a:r>
              <a:rPr lang="vi-VN" dirty="0"/>
              <a:t>Bắt đầu một bộ xử lý bằng cách</a:t>
            </a:r>
            <a:endParaRPr lang="en-KR" dirty="0"/>
          </a:p>
          <a:p>
            <a:pPr lvl="1"/>
            <a:r>
              <a:rPr lang="en-US" dirty="0" err="1"/>
              <a:t>Nhấp</a:t>
            </a:r>
            <a:r>
              <a:rPr lang="en-US" dirty="0"/>
              <a:t> </a:t>
            </a:r>
            <a:r>
              <a:rPr lang="en-US" dirty="0" err="1"/>
              <a:t>chuột</a:t>
            </a:r>
            <a:r>
              <a:rPr lang="en-US" dirty="0"/>
              <a:t> </a:t>
            </a:r>
            <a:r>
              <a:rPr lang="en-US" dirty="0" err="1"/>
              <a:t>phải</a:t>
            </a:r>
            <a:r>
              <a:rPr lang="en-US" dirty="0"/>
              <a:t> </a:t>
            </a:r>
            <a:r>
              <a:rPr lang="en-US" dirty="0" err="1"/>
              <a:t>vào</a:t>
            </a:r>
            <a:r>
              <a:rPr lang="en-US" dirty="0"/>
              <a:t> </a:t>
            </a:r>
            <a:r>
              <a:rPr lang="en-US" dirty="0" err="1"/>
              <a:t>Bộ</a:t>
            </a:r>
            <a:r>
              <a:rPr lang="en-US" dirty="0"/>
              <a:t> </a:t>
            </a:r>
            <a:r>
              <a:rPr lang="en-US" dirty="0" err="1"/>
              <a:t>xử</a:t>
            </a:r>
            <a:r>
              <a:rPr lang="en-US" dirty="0"/>
              <a:t> </a:t>
            </a:r>
            <a:r>
              <a:rPr lang="en-US" dirty="0" err="1"/>
              <a:t>lý</a:t>
            </a:r>
            <a:r>
              <a:rPr lang="en-US" dirty="0"/>
              <a:t> </a:t>
            </a:r>
            <a:r>
              <a:rPr lang="en-US" dirty="0" err="1"/>
              <a:t>và</a:t>
            </a:r>
            <a:r>
              <a:rPr lang="en-US" dirty="0"/>
              <a:t> </a:t>
            </a:r>
            <a:r>
              <a:rPr lang="en-US" dirty="0" err="1"/>
              <a:t>chọn</a:t>
            </a:r>
            <a:r>
              <a:rPr lang="en-US" dirty="0"/>
              <a:t> </a:t>
            </a:r>
            <a:r>
              <a:rPr lang="en-US" dirty="0" err="1"/>
              <a:t>nút</a:t>
            </a:r>
            <a:endParaRPr lang="en-US" dirty="0"/>
          </a:p>
          <a:p>
            <a:pPr lvl="1"/>
            <a:r>
              <a:rPr lang="en-US" dirty="0" err="1"/>
              <a:t>Chọn</a:t>
            </a:r>
            <a:r>
              <a:rPr lang="en-US" dirty="0"/>
              <a:t> </a:t>
            </a:r>
            <a:r>
              <a:rPr lang="en-US" dirty="0" err="1"/>
              <a:t>Bộ</a:t>
            </a:r>
            <a:r>
              <a:rPr lang="en-US" dirty="0"/>
              <a:t> </a:t>
            </a:r>
            <a:r>
              <a:rPr lang="en-US" dirty="0" err="1"/>
              <a:t>xử</a:t>
            </a:r>
            <a:r>
              <a:rPr lang="en-US" dirty="0"/>
              <a:t> </a:t>
            </a:r>
            <a:r>
              <a:rPr lang="en-US" dirty="0" err="1"/>
              <a:t>lý</a:t>
            </a:r>
            <a:r>
              <a:rPr lang="en-US" dirty="0"/>
              <a:t> </a:t>
            </a:r>
            <a:r>
              <a:rPr lang="en-US" dirty="0" err="1"/>
              <a:t>và</a:t>
            </a:r>
            <a:r>
              <a:rPr lang="en-US" dirty="0"/>
              <a:t> </a:t>
            </a:r>
            <a:r>
              <a:rPr lang="en-US" dirty="0" err="1"/>
              <a:t>nhấp</a:t>
            </a:r>
            <a:r>
              <a:rPr lang="en-US" dirty="0"/>
              <a:t> </a:t>
            </a:r>
            <a:r>
              <a:rPr lang="en-US" dirty="0" err="1"/>
              <a:t>vào</a:t>
            </a:r>
            <a:r>
              <a:rPr lang="en-US" dirty="0"/>
              <a:t> </a:t>
            </a:r>
            <a:r>
              <a:rPr lang="en-US" dirty="0" err="1"/>
              <a:t>nút</a:t>
            </a:r>
            <a:endParaRPr lang="en-KR" dirty="0"/>
          </a:p>
          <a:p>
            <a:r>
              <a:rPr lang="en-US" dirty="0" err="1"/>
              <a:t>Sau</a:t>
            </a:r>
            <a:r>
              <a:rPr lang="en-US" dirty="0"/>
              <a:t> </a:t>
            </a:r>
            <a:r>
              <a:rPr lang="en-US" dirty="0" err="1"/>
              <a:t>khi</a:t>
            </a:r>
            <a:r>
              <a:rPr lang="en-US" dirty="0"/>
              <a:t> </a:t>
            </a:r>
            <a:r>
              <a:rPr lang="en-US" dirty="0" err="1"/>
              <a:t>bắt</a:t>
            </a:r>
            <a:r>
              <a:rPr lang="en-US" dirty="0"/>
              <a:t> </a:t>
            </a:r>
            <a:r>
              <a:rPr lang="en-US" dirty="0" err="1"/>
              <a:t>đầu</a:t>
            </a:r>
            <a:r>
              <a:rPr lang="en-US" dirty="0"/>
              <a:t>, </a:t>
            </a:r>
            <a:r>
              <a:rPr lang="en-US" dirty="0" err="1"/>
              <a:t>Bộ</a:t>
            </a:r>
            <a:r>
              <a:rPr lang="en-US" dirty="0"/>
              <a:t> </a:t>
            </a:r>
            <a:r>
              <a:rPr lang="en-US" dirty="0" err="1"/>
              <a:t>xử</a:t>
            </a:r>
            <a:r>
              <a:rPr lang="en-US" dirty="0"/>
              <a:t> </a:t>
            </a:r>
            <a:r>
              <a:rPr lang="en-US" dirty="0" err="1"/>
              <a:t>lý</a:t>
            </a:r>
            <a:r>
              <a:rPr lang="en-US" dirty="0"/>
              <a:t> </a:t>
            </a:r>
            <a:r>
              <a:rPr lang="en-US" dirty="0" err="1"/>
              <a:t>sẽ</a:t>
            </a:r>
            <a:r>
              <a:rPr lang="en-US" dirty="0"/>
              <a:t> </a:t>
            </a:r>
            <a:r>
              <a:rPr lang="en-US" dirty="0" err="1"/>
              <a:t>bắt</a:t>
            </a:r>
            <a:r>
              <a:rPr lang="en-US" dirty="0"/>
              <a:t> </a:t>
            </a:r>
            <a:r>
              <a:rPr lang="en-US" dirty="0" err="1"/>
              <a:t>đầu</a:t>
            </a:r>
            <a:r>
              <a:rPr lang="en-US" dirty="0"/>
              <a:t> </a:t>
            </a:r>
            <a:r>
              <a:rPr lang="en-US" dirty="0" err="1"/>
              <a:t>xử</a:t>
            </a:r>
            <a:r>
              <a:rPr lang="en-US" dirty="0"/>
              <a:t> </a:t>
            </a:r>
            <a:r>
              <a:rPr lang="en-US" dirty="0" err="1"/>
              <a:t>lý</a:t>
            </a:r>
            <a:r>
              <a:rPr lang="en-US" dirty="0"/>
              <a:t> </a:t>
            </a:r>
            <a:r>
              <a:rPr lang="en-US" dirty="0" err="1"/>
              <a:t>FlowFiles</a:t>
            </a:r>
            <a:endParaRPr lang="en-US" dirty="0"/>
          </a:p>
          <a:p>
            <a:r>
              <a:rPr lang="en-US" dirty="0" err="1"/>
              <a:t>Bất</a:t>
            </a:r>
            <a:r>
              <a:rPr lang="en-US" dirty="0"/>
              <a:t> </a:t>
            </a:r>
            <a:r>
              <a:rPr lang="en-US" dirty="0" err="1"/>
              <a:t>kỳ</a:t>
            </a:r>
            <a:r>
              <a:rPr lang="en-US" dirty="0"/>
              <a:t> </a:t>
            </a:r>
            <a:r>
              <a:rPr lang="en-US" dirty="0" err="1"/>
              <a:t>Bộ</a:t>
            </a:r>
            <a:r>
              <a:rPr lang="en-US" dirty="0"/>
              <a:t> </a:t>
            </a:r>
            <a:r>
              <a:rPr lang="en-US" dirty="0" err="1"/>
              <a:t>xử</a:t>
            </a:r>
            <a:r>
              <a:rPr lang="en-US" dirty="0"/>
              <a:t> </a:t>
            </a:r>
            <a:r>
              <a:rPr lang="en-US" dirty="0" err="1"/>
              <a:t>lý</a:t>
            </a:r>
            <a:r>
              <a:rPr lang="en-US" dirty="0"/>
              <a:t> </a:t>
            </a:r>
            <a:r>
              <a:rPr lang="en-US" dirty="0" err="1"/>
              <a:t>đang</a:t>
            </a:r>
            <a:r>
              <a:rPr lang="en-US" dirty="0"/>
              <a:t> </a:t>
            </a:r>
            <a:r>
              <a:rPr lang="en-US" dirty="0" err="1"/>
              <a:t>chạy</a:t>
            </a:r>
            <a:r>
              <a:rPr lang="en-US" dirty="0"/>
              <a:t> </a:t>
            </a:r>
            <a:r>
              <a:rPr lang="en-US" dirty="0" err="1"/>
              <a:t>nào</a:t>
            </a:r>
            <a:r>
              <a:rPr lang="en-US" dirty="0"/>
              <a:t> </a:t>
            </a:r>
            <a:r>
              <a:rPr lang="en-US" dirty="0" err="1"/>
              <a:t>cũng</a:t>
            </a:r>
            <a:r>
              <a:rPr lang="en-US" dirty="0"/>
              <a:t> </a:t>
            </a:r>
            <a:r>
              <a:rPr lang="en-US" dirty="0" err="1"/>
              <a:t>có</a:t>
            </a:r>
            <a:r>
              <a:rPr lang="en-US" dirty="0"/>
              <a:t> </a:t>
            </a:r>
            <a:r>
              <a:rPr lang="en-US" dirty="0" err="1"/>
              <a:t>thể</a:t>
            </a:r>
            <a:r>
              <a:rPr lang="en-US" dirty="0"/>
              <a:t> </a:t>
            </a:r>
            <a:r>
              <a:rPr lang="en-US" dirty="0" err="1"/>
              <a:t>bị</a:t>
            </a:r>
            <a:r>
              <a:rPr lang="en-US" dirty="0"/>
              <a:t> </a:t>
            </a:r>
            <a:r>
              <a:rPr lang="en-US" dirty="0" err="1"/>
              <a:t>dừng</a:t>
            </a:r>
            <a:endParaRPr lang="en-KR" dirty="0"/>
          </a:p>
          <a:p>
            <a:pPr lvl="1"/>
            <a:r>
              <a:rPr lang="en-US" dirty="0" err="1"/>
              <a:t>Tất</a:t>
            </a:r>
            <a:r>
              <a:rPr lang="en-US" dirty="0"/>
              <a:t> </a:t>
            </a:r>
            <a:r>
              <a:rPr lang="en-US" dirty="0" err="1"/>
              <a:t>cả</a:t>
            </a:r>
            <a:r>
              <a:rPr lang="en-US" dirty="0"/>
              <a:t> </a:t>
            </a:r>
            <a:r>
              <a:rPr lang="en-US" dirty="0" err="1"/>
              <a:t>các</a:t>
            </a:r>
            <a:r>
              <a:rPr lang="en-US" dirty="0"/>
              <a:t> </a:t>
            </a:r>
            <a:r>
              <a:rPr lang="en-US" dirty="0" err="1"/>
              <a:t>tác</a:t>
            </a:r>
            <a:r>
              <a:rPr lang="en-US" dirty="0"/>
              <a:t> </a:t>
            </a:r>
            <a:r>
              <a:rPr lang="en-US" dirty="0" err="1"/>
              <a:t>vụ</a:t>
            </a:r>
            <a:r>
              <a:rPr lang="en-US" dirty="0"/>
              <a:t> </a:t>
            </a:r>
            <a:r>
              <a:rPr lang="en-US" dirty="0" err="1"/>
              <a:t>hiện</a:t>
            </a:r>
            <a:r>
              <a:rPr lang="en-US" dirty="0"/>
              <a:t> </a:t>
            </a:r>
            <a:r>
              <a:rPr lang="en-US" dirty="0" err="1"/>
              <a:t>đang</a:t>
            </a:r>
            <a:r>
              <a:rPr lang="en-US" dirty="0"/>
              <a:t> </a:t>
            </a:r>
            <a:r>
              <a:rPr lang="en-US" dirty="0" err="1"/>
              <a:t>chạy</a:t>
            </a:r>
            <a:r>
              <a:rPr lang="en-US" dirty="0"/>
              <a:t> </a:t>
            </a:r>
            <a:r>
              <a:rPr lang="en-US" dirty="0" err="1"/>
              <a:t>sẽ</a:t>
            </a:r>
            <a:r>
              <a:rPr lang="en-US" dirty="0"/>
              <a:t> </a:t>
            </a:r>
            <a:r>
              <a:rPr lang="en-US" dirty="0" err="1"/>
              <a:t>hoàn</a:t>
            </a:r>
            <a:r>
              <a:rPr lang="en-US" dirty="0"/>
              <a:t> </a:t>
            </a:r>
            <a:r>
              <a:rPr lang="en-US" dirty="0" err="1"/>
              <a:t>thành</a:t>
            </a:r>
            <a:endParaRPr lang="en-US" dirty="0"/>
          </a:p>
          <a:p>
            <a:pPr lvl="1"/>
            <a:r>
              <a:rPr lang="en-US" dirty="0" err="1"/>
              <a:t>Sẽ</a:t>
            </a:r>
            <a:r>
              <a:rPr lang="en-US" dirty="0"/>
              <a:t> </a:t>
            </a:r>
            <a:r>
              <a:rPr lang="en-US" dirty="0" err="1"/>
              <a:t>ngừng</a:t>
            </a:r>
            <a:r>
              <a:rPr lang="en-US" dirty="0"/>
              <a:t> </a:t>
            </a:r>
            <a:r>
              <a:rPr lang="en-US" dirty="0" err="1"/>
              <a:t>lên</a:t>
            </a:r>
            <a:r>
              <a:rPr lang="en-US" dirty="0"/>
              <a:t> </a:t>
            </a:r>
            <a:r>
              <a:rPr lang="en-US" dirty="0" err="1"/>
              <a:t>lịch</a:t>
            </a:r>
            <a:r>
              <a:rPr lang="en-US" dirty="0"/>
              <a:t> </a:t>
            </a:r>
            <a:r>
              <a:rPr lang="en-US" dirty="0" err="1"/>
              <a:t>cho</a:t>
            </a:r>
            <a:r>
              <a:rPr lang="en-US" dirty="0"/>
              <a:t> </a:t>
            </a:r>
            <a:r>
              <a:rPr lang="en-US" dirty="0" err="1"/>
              <a:t>nhiệm</a:t>
            </a:r>
            <a:r>
              <a:rPr lang="en-US" dirty="0"/>
              <a:t> </a:t>
            </a:r>
            <a:r>
              <a:rPr lang="en-US" dirty="0" err="1"/>
              <a:t>vụ</a:t>
            </a:r>
            <a:r>
              <a:rPr lang="en-US" dirty="0"/>
              <a:t> </a:t>
            </a:r>
            <a:r>
              <a:rPr lang="en-US" dirty="0" err="1"/>
              <a:t>mới</a:t>
            </a:r>
            <a:endParaRPr lang="en-KR" dirty="0"/>
          </a:p>
          <a:p>
            <a:endParaRPr lang="en-KR" dirty="0"/>
          </a:p>
          <a:p>
            <a:endParaRPr lang="en-KR" dirty="0"/>
          </a:p>
        </p:txBody>
      </p:sp>
      <p:pic>
        <p:nvPicPr>
          <p:cNvPr id="20" name="Picture 19">
            <a:extLst>
              <a:ext uri="{FF2B5EF4-FFF2-40B4-BE49-F238E27FC236}">
                <a16:creationId xmlns:a16="http://schemas.microsoft.com/office/drawing/2014/main" id="{176AD167-B15C-554F-9108-0251A12F85B1}"/>
              </a:ext>
            </a:extLst>
          </p:cNvPr>
          <p:cNvPicPr>
            <a:picLocks noChangeAspect="1"/>
          </p:cNvPicPr>
          <p:nvPr/>
        </p:nvPicPr>
        <p:blipFill>
          <a:blip r:embed="rId5">
            <a:clrChange>
              <a:clrFrom>
                <a:srgbClr val="F9FAFB"/>
              </a:clrFrom>
              <a:clrTo>
                <a:srgbClr val="F9FAFB">
                  <a:alpha val="0"/>
                </a:srgbClr>
              </a:clrTo>
            </a:clrChange>
          </a:blip>
          <a:stretch>
            <a:fillRect/>
          </a:stretch>
        </p:blipFill>
        <p:spPr>
          <a:xfrm>
            <a:off x="3892681" y="3204658"/>
            <a:ext cx="685800" cy="292100"/>
          </a:xfrm>
          <a:prstGeom prst="rect">
            <a:avLst/>
          </a:prstGeom>
        </p:spPr>
      </p:pic>
      <p:pic>
        <p:nvPicPr>
          <p:cNvPr id="21" name="Picture 20">
            <a:extLst>
              <a:ext uri="{FF2B5EF4-FFF2-40B4-BE49-F238E27FC236}">
                <a16:creationId xmlns:a16="http://schemas.microsoft.com/office/drawing/2014/main" id="{E528CE38-8D66-C64E-A70F-86FC7B87EB1B}"/>
              </a:ext>
            </a:extLst>
          </p:cNvPr>
          <p:cNvPicPr>
            <a:picLocks noChangeAspect="1"/>
          </p:cNvPicPr>
          <p:nvPr/>
        </p:nvPicPr>
        <p:blipFill rotWithShape="1">
          <a:blip r:embed="rId5">
            <a:clrChange>
              <a:clrFrom>
                <a:srgbClr val="F9FAFB"/>
              </a:clrFrom>
              <a:clrTo>
                <a:srgbClr val="F9FAFB">
                  <a:alpha val="0"/>
                </a:srgbClr>
              </a:clrTo>
            </a:clrChange>
          </a:blip>
          <a:srcRect r="68829"/>
          <a:stretch/>
        </p:blipFill>
        <p:spPr>
          <a:xfrm>
            <a:off x="3104213" y="3500938"/>
            <a:ext cx="213774" cy="292100"/>
          </a:xfrm>
          <a:prstGeom prst="rect">
            <a:avLst/>
          </a:prstGeom>
        </p:spPr>
      </p:pic>
      <p:pic>
        <p:nvPicPr>
          <p:cNvPr id="14" name="2secs" descr="2secs">
            <a:hlinkClick r:id="" action="ppaction://media"/>
            <a:extLst>
              <a:ext uri="{FF2B5EF4-FFF2-40B4-BE49-F238E27FC236}">
                <a16:creationId xmlns:a16="http://schemas.microsoft.com/office/drawing/2014/main" id="{69DC5125-F6B9-4A55-AC5F-1E0B230B4B02}"/>
              </a:ext>
            </a:extLst>
          </p:cNvPr>
          <p:cNvPicPr>
            <a:picLocks noChangeAspect="1"/>
          </p:cNvPicPr>
          <p:nvPr>
            <a:audioFile r:link="rId2"/>
            <p:extLst>
              <p:ext uri="{DAA4B4D4-6D71-4841-9C94-3DE7FCFB9230}">
                <p14:media xmlns:p14="http://schemas.microsoft.com/office/powerpoint/2010/main" r:embed="rId1">
                  <p14:bmkLst>
                    <p14:bmk name="Bookmark 2" time="0"/>
                    <p14:bmk name="Bookmark 1" time="1086"/>
                  </p14:bmkLst>
                </p14:media>
              </p:ext>
            </p:extLst>
          </p:nvPr>
        </p:nvPicPr>
        <p:blipFill>
          <a:blip r:embed="rId6"/>
          <a:stretch>
            <a:fillRect/>
          </a:stretch>
        </p:blipFill>
        <p:spPr>
          <a:xfrm>
            <a:off x="8666748" y="5546632"/>
            <a:ext cx="660400" cy="660400"/>
          </a:xfrm>
          <a:prstGeom prst="rect">
            <a:avLst/>
          </a:prstGeom>
        </p:spPr>
      </p:pic>
      <p:pic>
        <p:nvPicPr>
          <p:cNvPr id="15" name="Picture 21">
            <a:extLst>
              <a:ext uri="{FF2B5EF4-FFF2-40B4-BE49-F238E27FC236}">
                <a16:creationId xmlns:a16="http://schemas.microsoft.com/office/drawing/2014/main" id="{FB186337-CEC8-4555-887F-51B7A56F561E}"/>
              </a:ext>
            </a:extLst>
          </p:cNvPr>
          <p:cNvPicPr>
            <a:picLocks noChangeAspect="1"/>
          </p:cNvPicPr>
          <p:nvPr/>
        </p:nvPicPr>
        <p:blipFill>
          <a:blip r:embed="rId7"/>
          <a:stretch>
            <a:fillRect/>
          </a:stretch>
        </p:blipFill>
        <p:spPr>
          <a:xfrm>
            <a:off x="5042134" y="4737208"/>
            <a:ext cx="3702314" cy="1368478"/>
          </a:xfrm>
          <a:prstGeom prst="rect">
            <a:avLst/>
          </a:prstGeom>
          <a:ln w="28575">
            <a:solidFill>
              <a:schemeClr val="tx1"/>
            </a:solidFill>
          </a:ln>
        </p:spPr>
      </p:pic>
      <p:pic>
        <p:nvPicPr>
          <p:cNvPr id="28" name="Picture 25">
            <a:extLst>
              <a:ext uri="{FF2B5EF4-FFF2-40B4-BE49-F238E27FC236}">
                <a16:creationId xmlns:a16="http://schemas.microsoft.com/office/drawing/2014/main" id="{1D088E18-96B4-4422-8245-198FE09DE015}"/>
              </a:ext>
            </a:extLst>
          </p:cNvPr>
          <p:cNvPicPr>
            <a:picLocks noChangeAspect="1"/>
          </p:cNvPicPr>
          <p:nvPr/>
        </p:nvPicPr>
        <p:blipFill>
          <a:blip r:embed="rId8"/>
          <a:stretch>
            <a:fillRect/>
          </a:stretch>
        </p:blipFill>
        <p:spPr>
          <a:xfrm>
            <a:off x="5042134" y="4749565"/>
            <a:ext cx="3702314" cy="1348242"/>
          </a:xfrm>
          <a:prstGeom prst="rect">
            <a:avLst/>
          </a:prstGeom>
          <a:ln w="28575">
            <a:solidFill>
              <a:schemeClr val="tx1"/>
            </a:solidFill>
          </a:ln>
        </p:spPr>
      </p:pic>
      <p:grpSp>
        <p:nvGrpSpPr>
          <p:cNvPr id="29" name="그룹 28">
            <a:extLst>
              <a:ext uri="{FF2B5EF4-FFF2-40B4-BE49-F238E27FC236}">
                <a16:creationId xmlns:a16="http://schemas.microsoft.com/office/drawing/2014/main" id="{E4DA413E-F66B-417F-BAC9-E8659BAB8839}"/>
              </a:ext>
            </a:extLst>
          </p:cNvPr>
          <p:cNvGrpSpPr/>
          <p:nvPr/>
        </p:nvGrpSpPr>
        <p:grpSpPr>
          <a:xfrm>
            <a:off x="5042135" y="2181004"/>
            <a:ext cx="3702313" cy="2245019"/>
            <a:chOff x="5453095" y="2181004"/>
            <a:chExt cx="3702313" cy="2245019"/>
          </a:xfrm>
        </p:grpSpPr>
        <p:pic>
          <p:nvPicPr>
            <p:cNvPr id="30" name="Picture 23">
              <a:extLst>
                <a:ext uri="{FF2B5EF4-FFF2-40B4-BE49-F238E27FC236}">
                  <a16:creationId xmlns:a16="http://schemas.microsoft.com/office/drawing/2014/main" id="{8302F342-D13B-47A9-8565-01FDC7FA092F}"/>
                </a:ext>
              </a:extLst>
            </p:cNvPr>
            <p:cNvPicPr>
              <a:picLocks noChangeAspect="1"/>
            </p:cNvPicPr>
            <p:nvPr/>
          </p:nvPicPr>
          <p:blipFill>
            <a:blip r:embed="rId9"/>
            <a:stretch>
              <a:fillRect/>
            </a:stretch>
          </p:blipFill>
          <p:spPr>
            <a:xfrm>
              <a:off x="5453095" y="2181004"/>
              <a:ext cx="3702313" cy="2245019"/>
            </a:xfrm>
            <a:prstGeom prst="rect">
              <a:avLst/>
            </a:prstGeom>
            <a:ln w="28575">
              <a:solidFill>
                <a:schemeClr val="tx1"/>
              </a:solidFill>
            </a:ln>
          </p:spPr>
        </p:pic>
        <p:grpSp>
          <p:nvGrpSpPr>
            <p:cNvPr id="31" name="그룹 30">
              <a:extLst>
                <a:ext uri="{FF2B5EF4-FFF2-40B4-BE49-F238E27FC236}">
                  <a16:creationId xmlns:a16="http://schemas.microsoft.com/office/drawing/2014/main" id="{34DE5947-AFE6-4BC4-B7B3-8966CD46FA7E}"/>
                </a:ext>
              </a:extLst>
            </p:cNvPr>
            <p:cNvGrpSpPr/>
            <p:nvPr/>
          </p:nvGrpSpPr>
          <p:grpSpPr>
            <a:xfrm>
              <a:off x="7008019" y="3529013"/>
              <a:ext cx="754856" cy="352425"/>
              <a:chOff x="7008019" y="3529013"/>
              <a:chExt cx="754856" cy="352425"/>
            </a:xfrm>
          </p:grpSpPr>
          <p:sp>
            <p:nvSpPr>
              <p:cNvPr id="32" name="모서리가 둥근 직사각형 2">
                <a:extLst>
                  <a:ext uri="{FF2B5EF4-FFF2-40B4-BE49-F238E27FC236}">
                    <a16:creationId xmlns:a16="http://schemas.microsoft.com/office/drawing/2014/main" id="{8242894F-B365-4835-9D3F-01EA1D1479C9}"/>
                  </a:ext>
                </a:extLst>
              </p:cNvPr>
              <p:cNvSpPr/>
              <p:nvPr/>
            </p:nvSpPr>
            <p:spPr>
              <a:xfrm>
                <a:off x="7008019" y="3529013"/>
                <a:ext cx="354806" cy="352425"/>
              </a:xfrm>
              <a:prstGeom prst="roundRect">
                <a:avLst>
                  <a:gd name="adj" fmla="val 3916"/>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 name="모서리가 둥근 직사각형 22">
                <a:extLst>
                  <a:ext uri="{FF2B5EF4-FFF2-40B4-BE49-F238E27FC236}">
                    <a16:creationId xmlns:a16="http://schemas.microsoft.com/office/drawing/2014/main" id="{A2402971-D624-4774-8FE0-460DBFCC35CD}"/>
                  </a:ext>
                </a:extLst>
              </p:cNvPr>
              <p:cNvSpPr/>
              <p:nvPr/>
            </p:nvSpPr>
            <p:spPr>
              <a:xfrm>
                <a:off x="7408069" y="3529013"/>
                <a:ext cx="354806" cy="352425"/>
              </a:xfrm>
              <a:prstGeom prst="roundRect">
                <a:avLst>
                  <a:gd name="adj" fmla="val 3916"/>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spTree>
    <p:extLst>
      <p:ext uri="{BB962C8B-B14F-4D97-AF65-F5344CB8AC3E}">
        <p14:creationId xmlns:p14="http://schemas.microsoft.com/office/powerpoint/2010/main" val="3502158126"/>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97"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MediaBookmark" delay="0">
                        <p:tgtEl>
                          <p14:bmkTgt spid="14" bmkName="Bookmark 2"/>
                        </p:tgtEl>
                      </p:cond>
                    </p:stCondLst>
                    <p:endSync evt="end" delay="0">
                      <p:rtn val="all"/>
                    </p:endSync>
                    <p:childTnLst>
                      <p:par>
                        <p:cTn id="8" fill="hold">
                          <p:stCondLst>
                            <p:cond delay="0"/>
                          </p:stCondLst>
                          <p:childTnLst>
                            <p:par>
                              <p:cTn id="9" fill="hold">
                                <p:stCondLst>
                                  <p:cond delay="0"/>
                                </p:stCondLst>
                                <p:childTnLst>
                                  <p:par>
                                    <p:cTn id="10" presetID="1"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par>
                                    <p:cTn id="12" presetID="1" presetClass="exit" presetSubtype="0" fill="hold" nodeType="withEffect">
                                      <p:stCondLst>
                                        <p:cond delay="0"/>
                                      </p:stCondLst>
                                      <p:childTnLst>
                                        <p:set>
                                          <p:cBhvr>
                                            <p:cTn id="13" dur="1" fill="hold">
                                              <p:stCondLst>
                                                <p:cond delay="0"/>
                                              </p:stCondLst>
                                            </p:cTn>
                                            <p:tgtEl>
                                              <p:spTgt spid="28"/>
                                            </p:tgtEl>
                                            <p:attrNameLst>
                                              <p:attrName>style.visibility</p:attrName>
                                            </p:attrNameLst>
                                          </p:cBhvr>
                                          <p:to>
                                            <p:strVal val="hidden"/>
                                          </p:to>
                                        </p:set>
                                      </p:childTnLst>
                                    </p:cTn>
                                  </p:par>
                                </p:childTnLst>
                              </p:cTn>
                            </p:par>
                          </p:childTnLst>
                        </p:cTn>
                      </p:par>
                    </p:childTnLst>
                  </p:cTn>
                  <p:nextCondLst>
                    <p:cond evt="onMediaBookmark" delay="0">
                      <p:tgtEl>
                        <p14:bmkTgt spid="14" bmkName="Bookmark 2"/>
                      </p:tgtEl>
                    </p:cond>
                  </p:nextCondLst>
                </p:seq>
                <p:seq concurrent="1" nextAc="seek">
                  <p:cTn id="14" restart="whenNotActive" fill="hold" evtFilter="cancelBubble" nodeType="interactiveSeq">
                    <p:stCondLst>
                      <p:cond evt="onMediaBookmark" delay="0">
                        <p:tgtEl>
                          <p14:bmkTgt spid="14" bmkName="Bookmark 1"/>
                        </p:tgtEl>
                      </p:cond>
                    </p:stCondLst>
                    <p:endSync evt="end" delay="0">
                      <p:rtn val="all"/>
                    </p:endSync>
                    <p:childTnLst>
                      <p:par>
                        <p:cTn id="15" fill="hold">
                          <p:stCondLst>
                            <p:cond delay="0"/>
                          </p:stCondLst>
                          <p:childTnLst>
                            <p:par>
                              <p:cTn id="16" fill="hold">
                                <p:stCondLst>
                                  <p:cond delay="0"/>
                                </p:stCondLst>
                                <p:childTnLst>
                                  <p:par>
                                    <p:cTn id="17" presetID="1" presetClass="exit" presetSubtype="0" fill="hold" nodeType="withEffect">
                                      <p:stCondLst>
                                        <p:cond delay="0"/>
                                      </p:stCondLst>
                                      <p:childTnLst>
                                        <p:set>
                                          <p:cBhvr>
                                            <p:cTn id="18" dur="1" fill="hold">
                                              <p:stCondLst>
                                                <p:cond delay="0"/>
                                              </p:stCondLst>
                                            </p:cTn>
                                            <p:tgtEl>
                                              <p:spTgt spid="15"/>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childTnLst>
                  </p:cTn>
                  <p:nextCondLst>
                    <p:cond evt="onMediaBookmark" delay="0">
                      <p:tgtEl>
                        <p14:bmkTgt spid="14" bmkName="Bookmark 1"/>
                      </p:tgtEl>
                    </p:cond>
                  </p:nextCondLst>
                </p:seq>
                <p:audio>
                  <p:cMediaNode vol="80000" mute="1" showWhenStopped="0">
                    <p:cTn id="21" repeatCount="indefinite" fill="hold" display="0">
                      <p:stCondLst>
                        <p:cond delay="indefinite"/>
                      </p:stCondLst>
                      <p:endCondLst>
                        <p:cond evt="onStopAudio" delay="0">
                          <p:tgtEl>
                            <p:sldTgt/>
                          </p:tgtEl>
                        </p:cond>
                      </p:endCondLst>
                    </p:cTn>
                    <p:tgtEl>
                      <p:spTgt spid="14"/>
                    </p:tgtEl>
                  </p:cMediaNode>
                </p:audio>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97"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mute="1" showWhenStopped="0">
                    <p:cTn id="21" repeatCount="indefinite" fill="hold" display="0">
                      <p:stCondLst>
                        <p:cond delay="indefinite"/>
                      </p:stCondLst>
                      <p:endCondLst>
                        <p:cond evt="onStopAudio" delay="0">
                          <p:tgtEl>
                            <p:sldTgt/>
                          </p:tgtEl>
                        </p:cond>
                      </p:endCondLst>
                    </p:cTn>
                    <p:tgtEl>
                      <p:spTgt spid="14"/>
                    </p:tgtEl>
                  </p:cMediaNode>
                </p:audio>
              </p:childTnLst>
            </p:cTn>
          </p:par>
        </p:tnLst>
      </p:timing>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4754C-1B78-FB48-97CF-31FB8D9ACA87}"/>
              </a:ext>
            </a:extLst>
          </p:cNvPr>
          <p:cNvSpPr>
            <a:spLocks noGrp="1"/>
          </p:cNvSpPr>
          <p:nvPr>
            <p:ph type="body" sz="quarter" idx="10"/>
          </p:nvPr>
        </p:nvSpPr>
        <p:spPr/>
        <p:txBody>
          <a:bodyPr/>
          <a:lstStyle/>
          <a:p>
            <a:r>
              <a:rPr lang="en-US" altLang="ko-KR" dirty="0"/>
              <a:t>3.5. </a:t>
            </a:r>
            <a:r>
              <a:rPr lang="en-US" altLang="ko-KR" dirty="0" err="1"/>
              <a:t>Tạo</a:t>
            </a:r>
            <a:r>
              <a:rPr lang="en-US" altLang="ko-KR" dirty="0"/>
              <a:t> </a:t>
            </a:r>
            <a:r>
              <a:rPr lang="en-US" altLang="ko-KR" dirty="0" err="1"/>
              <a:t>các</a:t>
            </a:r>
            <a:r>
              <a:rPr lang="en-US" altLang="ko-KR" dirty="0"/>
              <a:t> </a:t>
            </a:r>
            <a:r>
              <a:rPr lang="en-US" altLang="ko-KR" dirty="0" err="1"/>
              <a:t>luồng</a:t>
            </a:r>
            <a:r>
              <a:rPr lang="en-US" altLang="ko-KR" dirty="0"/>
              <a:t> </a:t>
            </a:r>
            <a:r>
              <a:rPr lang="en-US" altLang="ko-KR" dirty="0" err="1"/>
              <a:t>dữ</a:t>
            </a:r>
            <a:r>
              <a:rPr lang="en-US" altLang="ko-KR" dirty="0"/>
              <a:t> </a:t>
            </a:r>
            <a:r>
              <a:rPr lang="en-US" altLang="ko-KR" dirty="0" err="1"/>
              <a:t>liệu</a:t>
            </a:r>
            <a:endParaRPr lang="en-KR" dirty="0"/>
          </a:p>
        </p:txBody>
      </p:sp>
      <p:sp>
        <p:nvSpPr>
          <p:cNvPr id="3" name="Text Placeholder 2">
            <a:extLst>
              <a:ext uri="{FF2B5EF4-FFF2-40B4-BE49-F238E27FC236}">
                <a16:creationId xmlns:a16="http://schemas.microsoft.com/office/drawing/2014/main" id="{9F28DCFF-FECB-584B-8076-09DE94335196}"/>
              </a:ext>
            </a:extLst>
          </p:cNvPr>
          <p:cNvSpPr>
            <a:spLocks noGrp="1"/>
          </p:cNvSpPr>
          <p:nvPr>
            <p:ph type="body" sz="quarter" idx="11"/>
          </p:nvPr>
        </p:nvSpPr>
        <p:spPr/>
        <p:txBody>
          <a:bodyPr/>
          <a:lstStyle/>
          <a:p>
            <a:r>
              <a:rPr lang="en-US" dirty="0" err="1"/>
              <a:t>Chỉnh</a:t>
            </a:r>
            <a:r>
              <a:rPr lang="en-US" dirty="0"/>
              <a:t> </a:t>
            </a:r>
            <a:r>
              <a:rPr lang="en-US" dirty="0" err="1"/>
              <a:t>sửa</a:t>
            </a:r>
            <a:r>
              <a:rPr lang="en-US" dirty="0"/>
              <a:t> </a:t>
            </a:r>
            <a:r>
              <a:rPr lang="en-US" dirty="0" err="1"/>
              <a:t>và</a:t>
            </a:r>
            <a:r>
              <a:rPr lang="en-US" dirty="0"/>
              <a:t> </a:t>
            </a:r>
            <a:r>
              <a:rPr lang="en-US" dirty="0" err="1"/>
              <a:t>gỡ</a:t>
            </a:r>
            <a:r>
              <a:rPr lang="en-US" dirty="0"/>
              <a:t> </a:t>
            </a:r>
            <a:r>
              <a:rPr lang="en-US" dirty="0" err="1"/>
              <a:t>lỗi</a:t>
            </a:r>
            <a:r>
              <a:rPr lang="en-US" dirty="0"/>
              <a:t> </a:t>
            </a:r>
            <a:r>
              <a:rPr lang="en-US" dirty="0" err="1"/>
              <a:t>luồng</a:t>
            </a:r>
            <a:r>
              <a:rPr lang="en-US" dirty="0"/>
              <a:t> </a:t>
            </a:r>
            <a:r>
              <a:rPr lang="en-US" dirty="0" err="1"/>
              <a:t>dữ</a:t>
            </a:r>
            <a:r>
              <a:rPr lang="en-US" dirty="0"/>
              <a:t> </a:t>
            </a:r>
            <a:r>
              <a:rPr lang="en-US" dirty="0" err="1"/>
              <a:t>liệu</a:t>
            </a:r>
            <a:endParaRPr lang="en-KR" dirty="0"/>
          </a:p>
        </p:txBody>
      </p:sp>
      <p:sp>
        <p:nvSpPr>
          <p:cNvPr id="4" name="Text Placeholder 3">
            <a:extLst>
              <a:ext uri="{FF2B5EF4-FFF2-40B4-BE49-F238E27FC236}">
                <a16:creationId xmlns:a16="http://schemas.microsoft.com/office/drawing/2014/main" id="{7EE95470-7773-644D-AB90-79D2629CA14F}"/>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p:txBody>
      </p:sp>
      <p:sp>
        <p:nvSpPr>
          <p:cNvPr id="5" name="Text Placeholder 4">
            <a:extLst>
              <a:ext uri="{FF2B5EF4-FFF2-40B4-BE49-F238E27FC236}">
                <a16:creationId xmlns:a16="http://schemas.microsoft.com/office/drawing/2014/main" id="{D256B3A6-5A33-1248-ABC3-5BEC4F175691}"/>
              </a:ext>
            </a:extLst>
          </p:cNvPr>
          <p:cNvSpPr>
            <a:spLocks noGrp="1"/>
          </p:cNvSpPr>
          <p:nvPr>
            <p:ph type="body" sz="quarter" idx="15"/>
          </p:nvPr>
        </p:nvSpPr>
        <p:spPr/>
        <p:txBody>
          <a:bodyPr/>
          <a:lstStyle/>
          <a:p>
            <a:r>
              <a:rPr lang="en-US" dirty="0" err="1"/>
              <a:t>Chỉnh</a:t>
            </a:r>
            <a:r>
              <a:rPr lang="en-US" dirty="0"/>
              <a:t> </a:t>
            </a:r>
            <a:r>
              <a:rPr lang="en-US" dirty="0" err="1"/>
              <a:t>sửa</a:t>
            </a:r>
            <a:r>
              <a:rPr lang="en-US" dirty="0"/>
              <a:t> </a:t>
            </a:r>
            <a:r>
              <a:rPr lang="en-US" dirty="0" err="1"/>
              <a:t>cấu</a:t>
            </a:r>
            <a:r>
              <a:rPr lang="en-US" dirty="0"/>
              <a:t> </a:t>
            </a:r>
            <a:r>
              <a:rPr lang="en-US" dirty="0" err="1"/>
              <a:t>hình</a:t>
            </a:r>
            <a:r>
              <a:rPr lang="en-US" dirty="0"/>
              <a:t> </a:t>
            </a:r>
            <a:r>
              <a:rPr lang="en-US" dirty="0" err="1"/>
              <a:t>Bộ</a:t>
            </a:r>
            <a:r>
              <a:rPr lang="en-US" dirty="0"/>
              <a:t> </a:t>
            </a:r>
            <a:r>
              <a:rPr lang="en-US" dirty="0" err="1"/>
              <a:t>xử</a:t>
            </a:r>
            <a:r>
              <a:rPr lang="en-US" dirty="0"/>
              <a:t> </a:t>
            </a:r>
            <a:r>
              <a:rPr lang="en-US" dirty="0" err="1"/>
              <a:t>lý</a:t>
            </a:r>
            <a:endParaRPr lang="en-KR" dirty="0"/>
          </a:p>
          <a:p>
            <a:pPr lvl="1"/>
            <a:r>
              <a:rPr lang="vi-VN" dirty="0"/>
              <a:t>Bộ xử lý phải được dừng lại trước khi có thể chỉnh sửa</a:t>
            </a:r>
            <a:endParaRPr lang="en-KR" dirty="0"/>
          </a:p>
          <a:p>
            <a:r>
              <a:rPr lang="en-US" dirty="0" err="1"/>
              <a:t>Tháo</a:t>
            </a:r>
            <a:r>
              <a:rPr lang="en-US" dirty="0"/>
              <a:t> </a:t>
            </a:r>
            <a:r>
              <a:rPr lang="en-US" dirty="0" err="1"/>
              <a:t>bộ</a:t>
            </a:r>
            <a:r>
              <a:rPr lang="en-US" dirty="0"/>
              <a:t> </a:t>
            </a:r>
            <a:r>
              <a:rPr lang="en-US" dirty="0" err="1"/>
              <a:t>xử</a:t>
            </a:r>
            <a:r>
              <a:rPr lang="en-US" dirty="0"/>
              <a:t> </a:t>
            </a:r>
            <a:r>
              <a:rPr lang="en-US" dirty="0" err="1"/>
              <a:t>lý</a:t>
            </a:r>
            <a:endParaRPr lang="en-KR" dirty="0"/>
          </a:p>
          <a:p>
            <a:pPr lvl="1"/>
            <a:r>
              <a:rPr lang="vi-VN" dirty="0"/>
              <a:t>Không thể xóa Bộ xử lý hiện được kết nối với Kết nối</a:t>
            </a:r>
            <a:endParaRPr lang="en-KR" dirty="0"/>
          </a:p>
          <a:p>
            <a:r>
              <a:rPr lang="en-US" dirty="0" err="1"/>
              <a:t>Xóa</a:t>
            </a:r>
            <a:r>
              <a:rPr lang="en-US" dirty="0"/>
              <a:t> </a:t>
            </a:r>
            <a:r>
              <a:rPr lang="en-US" dirty="0" err="1"/>
              <a:t>kết</a:t>
            </a:r>
            <a:r>
              <a:rPr lang="en-US" dirty="0"/>
              <a:t> </a:t>
            </a:r>
            <a:r>
              <a:rPr lang="en-US" dirty="0" err="1"/>
              <a:t>nối</a:t>
            </a:r>
            <a:endParaRPr lang="en-KR" dirty="0"/>
          </a:p>
          <a:p>
            <a:pPr lvl="1"/>
            <a:r>
              <a:rPr lang="vi-VN" dirty="0"/>
              <a:t>Hàng đợi bộ đệm kết nối phải trống trước khi có thể xóa</a:t>
            </a:r>
            <a:endParaRPr lang="en-KR" dirty="0"/>
          </a:p>
          <a:p>
            <a:r>
              <a:rPr lang="en-US" dirty="0" err="1"/>
              <a:t>Bắt</a:t>
            </a:r>
            <a:r>
              <a:rPr lang="en-US" dirty="0"/>
              <a:t> </a:t>
            </a:r>
            <a:r>
              <a:rPr lang="en-US" dirty="0" err="1"/>
              <a:t>đầu</a:t>
            </a:r>
            <a:r>
              <a:rPr lang="en-US" dirty="0"/>
              <a:t> </a:t>
            </a:r>
            <a:r>
              <a:rPr lang="en-US" dirty="0" err="1"/>
              <a:t>một</a:t>
            </a:r>
            <a:r>
              <a:rPr lang="en-US" dirty="0"/>
              <a:t> </a:t>
            </a:r>
            <a:r>
              <a:rPr lang="en-US" dirty="0" err="1"/>
              <a:t>bộ</a:t>
            </a:r>
            <a:r>
              <a:rPr lang="en-US" dirty="0"/>
              <a:t> </a:t>
            </a:r>
            <a:r>
              <a:rPr lang="en-US" dirty="0" err="1"/>
              <a:t>xử</a:t>
            </a:r>
            <a:r>
              <a:rPr lang="en-US" dirty="0"/>
              <a:t> </a:t>
            </a:r>
            <a:r>
              <a:rPr lang="en-US" dirty="0" err="1"/>
              <a:t>lý</a:t>
            </a:r>
            <a:r>
              <a:rPr lang="en-US" dirty="0"/>
              <a:t> </a:t>
            </a:r>
            <a:r>
              <a:rPr lang="en-US" dirty="0" err="1"/>
              <a:t>tại</a:t>
            </a:r>
            <a:r>
              <a:rPr lang="en-US" dirty="0"/>
              <a:t> </a:t>
            </a:r>
            <a:r>
              <a:rPr lang="en-US" dirty="0" err="1"/>
              <a:t>một</a:t>
            </a:r>
            <a:r>
              <a:rPr lang="en-US" dirty="0"/>
              <a:t> </a:t>
            </a:r>
            <a:r>
              <a:rPr lang="en-US" dirty="0" err="1"/>
              <a:t>thời</a:t>
            </a:r>
            <a:r>
              <a:rPr lang="en-US" dirty="0"/>
              <a:t> </a:t>
            </a:r>
            <a:r>
              <a:rPr lang="en-US" dirty="0" err="1"/>
              <a:t>điểm</a:t>
            </a:r>
            <a:r>
              <a:rPr lang="en-US" dirty="0"/>
              <a:t> </a:t>
            </a:r>
            <a:r>
              <a:rPr lang="en-US" dirty="0" err="1"/>
              <a:t>để</a:t>
            </a:r>
            <a:r>
              <a:rPr lang="en-US" dirty="0"/>
              <a:t> </a:t>
            </a:r>
            <a:r>
              <a:rPr lang="en-US" dirty="0" err="1"/>
              <a:t>gỡ</a:t>
            </a:r>
            <a:r>
              <a:rPr lang="en-US" dirty="0"/>
              <a:t> </a:t>
            </a:r>
            <a:r>
              <a:rPr lang="en-US" dirty="0" err="1"/>
              <a:t>lỗi</a:t>
            </a:r>
            <a:endParaRPr lang="en-KR" dirty="0"/>
          </a:p>
          <a:p>
            <a:pPr lvl="1"/>
            <a:r>
              <a:rPr lang="vi-VN" dirty="0"/>
              <a:t>Chỉ khởi động Bộ xử lý xuôi dòng tiếp theo sau khi chức năng của Bộ xử lý bước nhảy hiện tại đã được xác minh</a:t>
            </a:r>
          </a:p>
          <a:p>
            <a:pPr lvl="1"/>
            <a:r>
              <a:rPr lang="vi-VN" dirty="0"/>
              <a:t>Kiểm tra FlowFiles được tạo từ bước nhảy hiện tại để biết các thuộc tính và nội dung</a:t>
            </a:r>
            <a:endParaRPr lang="en-KR" dirty="0"/>
          </a:p>
        </p:txBody>
      </p:sp>
    </p:spTree>
    <p:extLst>
      <p:ext uri="{BB962C8B-B14F-4D97-AF65-F5344CB8AC3E}">
        <p14:creationId xmlns:p14="http://schemas.microsoft.com/office/powerpoint/2010/main" val="111910603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4754C-1B78-FB48-97CF-31FB8D9ACA87}"/>
              </a:ext>
            </a:extLst>
          </p:cNvPr>
          <p:cNvSpPr>
            <a:spLocks noGrp="1"/>
          </p:cNvSpPr>
          <p:nvPr>
            <p:ph type="body" sz="quarter" idx="10"/>
          </p:nvPr>
        </p:nvSpPr>
        <p:spPr/>
        <p:txBody>
          <a:bodyPr/>
          <a:lstStyle/>
          <a:p>
            <a:r>
              <a:rPr lang="en-US" altLang="ko-KR" dirty="0"/>
              <a:t>3.5. </a:t>
            </a:r>
            <a:r>
              <a:rPr lang="en-US" altLang="ko-KR" dirty="0" err="1"/>
              <a:t>Tạo</a:t>
            </a:r>
            <a:r>
              <a:rPr lang="en-US" altLang="ko-KR" dirty="0"/>
              <a:t> </a:t>
            </a:r>
            <a:r>
              <a:rPr lang="en-US" altLang="ko-KR" dirty="0" err="1"/>
              <a:t>các</a:t>
            </a:r>
            <a:r>
              <a:rPr lang="en-US" altLang="ko-KR" dirty="0"/>
              <a:t> </a:t>
            </a:r>
            <a:r>
              <a:rPr lang="en-US" altLang="ko-KR" dirty="0" err="1"/>
              <a:t>luồng</a:t>
            </a:r>
            <a:r>
              <a:rPr lang="en-US" altLang="ko-KR" dirty="0"/>
              <a:t> </a:t>
            </a:r>
            <a:r>
              <a:rPr lang="en-US" altLang="ko-KR" dirty="0" err="1"/>
              <a:t>dữ</a:t>
            </a:r>
            <a:r>
              <a:rPr lang="en-US" altLang="ko-KR" dirty="0"/>
              <a:t> </a:t>
            </a:r>
            <a:r>
              <a:rPr lang="en-US" altLang="ko-KR" dirty="0" err="1"/>
              <a:t>liệu</a:t>
            </a:r>
            <a:endParaRPr lang="en-KR" dirty="0"/>
          </a:p>
        </p:txBody>
      </p:sp>
      <p:sp>
        <p:nvSpPr>
          <p:cNvPr id="3" name="Text Placeholder 2">
            <a:extLst>
              <a:ext uri="{FF2B5EF4-FFF2-40B4-BE49-F238E27FC236}">
                <a16:creationId xmlns:a16="http://schemas.microsoft.com/office/drawing/2014/main" id="{9F28DCFF-FECB-584B-8076-09DE94335196}"/>
              </a:ext>
            </a:extLst>
          </p:cNvPr>
          <p:cNvSpPr>
            <a:spLocks noGrp="1"/>
          </p:cNvSpPr>
          <p:nvPr>
            <p:ph type="body" sz="quarter" idx="11"/>
          </p:nvPr>
        </p:nvSpPr>
        <p:spPr/>
        <p:txBody>
          <a:bodyPr/>
          <a:lstStyle/>
          <a:p>
            <a:r>
              <a:rPr lang="en-US" dirty="0" err="1"/>
              <a:t>Bộ</a:t>
            </a:r>
            <a:r>
              <a:rPr lang="en-US" dirty="0"/>
              <a:t> </a:t>
            </a:r>
            <a:r>
              <a:rPr lang="en-US" dirty="0" err="1"/>
              <a:t>xử</a:t>
            </a:r>
            <a:r>
              <a:rPr lang="en-US" dirty="0"/>
              <a:t> </a:t>
            </a:r>
            <a:r>
              <a:rPr lang="en-US" dirty="0" err="1"/>
              <a:t>lý</a:t>
            </a:r>
            <a:r>
              <a:rPr lang="en-US" dirty="0"/>
              <a:t> </a:t>
            </a:r>
            <a:r>
              <a:rPr lang="en-US" dirty="0" err="1"/>
              <a:t>trạng</a:t>
            </a:r>
            <a:r>
              <a:rPr lang="en-US" dirty="0"/>
              <a:t> </a:t>
            </a:r>
            <a:r>
              <a:rPr lang="en-US" dirty="0" err="1"/>
              <a:t>thái</a:t>
            </a:r>
            <a:endParaRPr lang="en-KR" dirty="0"/>
          </a:p>
        </p:txBody>
      </p:sp>
      <p:sp>
        <p:nvSpPr>
          <p:cNvPr id="4" name="Text Placeholder 3">
            <a:extLst>
              <a:ext uri="{FF2B5EF4-FFF2-40B4-BE49-F238E27FC236}">
                <a16:creationId xmlns:a16="http://schemas.microsoft.com/office/drawing/2014/main" id="{7EE95470-7773-644D-AB90-79D2629CA14F}"/>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p:txBody>
      </p:sp>
      <p:sp>
        <p:nvSpPr>
          <p:cNvPr id="5" name="Text Placeholder 4">
            <a:extLst>
              <a:ext uri="{FF2B5EF4-FFF2-40B4-BE49-F238E27FC236}">
                <a16:creationId xmlns:a16="http://schemas.microsoft.com/office/drawing/2014/main" id="{D256B3A6-5A33-1248-ABC3-5BEC4F175691}"/>
              </a:ext>
            </a:extLst>
          </p:cNvPr>
          <p:cNvSpPr>
            <a:spLocks noGrp="1"/>
          </p:cNvSpPr>
          <p:nvPr>
            <p:ph type="body" sz="quarter" idx="15"/>
          </p:nvPr>
        </p:nvSpPr>
        <p:spPr>
          <a:xfrm>
            <a:off x="535872" y="2226568"/>
            <a:ext cx="4201416" cy="914400"/>
          </a:xfrm>
        </p:spPr>
        <p:txBody>
          <a:bodyPr/>
          <a:lstStyle/>
          <a:p>
            <a:r>
              <a:rPr lang="en-US" dirty="0" err="1"/>
              <a:t>Hầu</a:t>
            </a:r>
            <a:r>
              <a:rPr lang="en-US" dirty="0"/>
              <a:t> </a:t>
            </a:r>
            <a:r>
              <a:rPr lang="en-US" dirty="0" err="1"/>
              <a:t>hết</a:t>
            </a:r>
            <a:r>
              <a:rPr lang="en-US" dirty="0"/>
              <a:t> </a:t>
            </a:r>
            <a:r>
              <a:rPr lang="en-US" dirty="0" err="1"/>
              <a:t>các</a:t>
            </a:r>
            <a:r>
              <a:rPr lang="en-US" dirty="0"/>
              <a:t> </a:t>
            </a:r>
            <a:r>
              <a:rPr lang="en-US" dirty="0" err="1"/>
              <a:t>bộ</a:t>
            </a:r>
            <a:r>
              <a:rPr lang="en-US" dirty="0"/>
              <a:t> </a:t>
            </a:r>
            <a:r>
              <a:rPr lang="en-US" dirty="0" err="1"/>
              <a:t>xử</a:t>
            </a:r>
            <a:r>
              <a:rPr lang="en-US" dirty="0"/>
              <a:t> </a:t>
            </a:r>
            <a:r>
              <a:rPr lang="en-US" dirty="0" err="1"/>
              <a:t>lý</a:t>
            </a:r>
            <a:r>
              <a:rPr lang="en-US" dirty="0"/>
              <a:t> </a:t>
            </a:r>
            <a:r>
              <a:rPr lang="en-US" dirty="0" err="1"/>
              <a:t>đều</a:t>
            </a:r>
            <a:r>
              <a:rPr lang="en-US" dirty="0"/>
              <a:t> "</a:t>
            </a:r>
            <a:r>
              <a:rPr lang="en-US" dirty="0" err="1"/>
              <a:t>không</a:t>
            </a:r>
            <a:r>
              <a:rPr lang="en-US" dirty="0"/>
              <a:t> </a:t>
            </a:r>
            <a:r>
              <a:rPr lang="en-US" dirty="0" err="1"/>
              <a:t>trạng</a:t>
            </a:r>
            <a:r>
              <a:rPr lang="en-US" dirty="0"/>
              <a:t> </a:t>
            </a:r>
            <a:r>
              <a:rPr lang="en-US" dirty="0" err="1"/>
              <a:t>thái</a:t>
            </a:r>
            <a:r>
              <a:rPr lang="en-US" dirty="0"/>
              <a:t>"</a:t>
            </a:r>
            <a:endParaRPr lang="en-KR" dirty="0"/>
          </a:p>
          <a:p>
            <a:pPr lvl="1"/>
            <a:r>
              <a:rPr lang="vi-VN" dirty="0"/>
              <a:t>Họ không lưu giữ trạng thái hoặc thông tin vận hành liên quan đến Bộ xử lý</a:t>
            </a:r>
            <a:endParaRPr lang="en-KR" dirty="0"/>
          </a:p>
          <a:p>
            <a:r>
              <a:rPr lang="en-US" dirty="0" err="1"/>
              <a:t>Tuy</a:t>
            </a:r>
            <a:r>
              <a:rPr lang="en-US" dirty="0"/>
              <a:t> </a:t>
            </a:r>
            <a:r>
              <a:rPr lang="en-US" dirty="0" err="1"/>
              <a:t>nhiên</a:t>
            </a:r>
            <a:r>
              <a:rPr lang="en-US" dirty="0"/>
              <a:t>, </a:t>
            </a:r>
            <a:r>
              <a:rPr lang="en-US" dirty="0" err="1"/>
              <a:t>một</a:t>
            </a:r>
            <a:r>
              <a:rPr lang="en-US" dirty="0"/>
              <a:t> </a:t>
            </a:r>
            <a:r>
              <a:rPr lang="en-US" dirty="0" err="1"/>
              <a:t>số</a:t>
            </a:r>
            <a:r>
              <a:rPr lang="en-US" dirty="0"/>
              <a:t> </a:t>
            </a:r>
            <a:r>
              <a:rPr lang="en-US" dirty="0" err="1"/>
              <a:t>Bộ</a:t>
            </a:r>
            <a:r>
              <a:rPr lang="en-US" dirty="0"/>
              <a:t> </a:t>
            </a:r>
            <a:r>
              <a:rPr lang="en-US" dirty="0" err="1"/>
              <a:t>xử</a:t>
            </a:r>
            <a:r>
              <a:rPr lang="en-US" dirty="0"/>
              <a:t> </a:t>
            </a:r>
            <a:r>
              <a:rPr lang="en-US" dirty="0" err="1"/>
              <a:t>lý</a:t>
            </a:r>
            <a:r>
              <a:rPr lang="en-US" dirty="0"/>
              <a:t> </a:t>
            </a:r>
            <a:r>
              <a:rPr lang="en-US" dirty="0" err="1"/>
              <a:t>phải</a:t>
            </a:r>
            <a:r>
              <a:rPr lang="en-US" dirty="0"/>
              <a:t> </a:t>
            </a:r>
            <a:r>
              <a:rPr lang="en-US" dirty="0" err="1"/>
              <a:t>giữ</a:t>
            </a:r>
            <a:r>
              <a:rPr lang="en-US" dirty="0"/>
              <a:t> </a:t>
            </a:r>
            <a:r>
              <a:rPr lang="en-US" dirty="0" err="1"/>
              <a:t>trạng</a:t>
            </a:r>
            <a:r>
              <a:rPr lang="en-US" dirty="0"/>
              <a:t> </a:t>
            </a:r>
            <a:r>
              <a:rPr lang="en-US" dirty="0" err="1"/>
              <a:t>thái</a:t>
            </a:r>
            <a:endParaRPr lang="en-KR" dirty="0"/>
          </a:p>
          <a:p>
            <a:pPr lvl="1"/>
            <a:r>
              <a:rPr lang="vi-VN" dirty="0"/>
              <a:t>TailFile đọc "đuôi" của tệp hoặc danh sách tệp, nhập dữ liệu từ tệp khi dữ liệu được ghi vào tệp</a:t>
            </a:r>
          </a:p>
          <a:p>
            <a:pPr lvl="1"/>
            <a:r>
              <a:rPr lang="vi-VN" dirty="0"/>
              <a:t>TailFile lưu trữ vị trí của lần đọc cuối cùng, các tệp đã được đọc hoàn toàn, v.v.</a:t>
            </a:r>
            <a:endParaRPr lang="en-KR" dirty="0"/>
          </a:p>
          <a:p>
            <a:r>
              <a:rPr lang="vi-VN" dirty="0"/>
              <a:t>Nhấp chuột phải vào tùy chọn Xem trạng thái</a:t>
            </a:r>
          </a:p>
          <a:p>
            <a:r>
              <a:rPr lang="vi-VN" dirty="0"/>
              <a:t>Điều này mang đến các trạng thái hiện tại được lưu trữ trong bộ xử lý</a:t>
            </a:r>
            <a:endParaRPr lang="en-KR" dirty="0"/>
          </a:p>
        </p:txBody>
      </p:sp>
      <p:pic>
        <p:nvPicPr>
          <p:cNvPr id="6" name="Picture 5">
            <a:extLst>
              <a:ext uri="{FF2B5EF4-FFF2-40B4-BE49-F238E27FC236}">
                <a16:creationId xmlns:a16="http://schemas.microsoft.com/office/drawing/2014/main" id="{54D015F1-B915-7748-A32D-94E794F8D501}"/>
              </a:ext>
            </a:extLst>
          </p:cNvPr>
          <p:cNvPicPr>
            <a:picLocks noChangeAspect="1"/>
          </p:cNvPicPr>
          <p:nvPr/>
        </p:nvPicPr>
        <p:blipFill>
          <a:blip r:embed="rId3"/>
          <a:stretch>
            <a:fillRect/>
          </a:stretch>
        </p:blipFill>
        <p:spPr>
          <a:xfrm>
            <a:off x="4737288" y="2232582"/>
            <a:ext cx="4640991" cy="4041218"/>
          </a:xfrm>
          <a:prstGeom prst="rect">
            <a:avLst/>
          </a:prstGeom>
        </p:spPr>
      </p:pic>
      <p:pic>
        <p:nvPicPr>
          <p:cNvPr id="8" name="Picture 7">
            <a:extLst>
              <a:ext uri="{FF2B5EF4-FFF2-40B4-BE49-F238E27FC236}">
                <a16:creationId xmlns:a16="http://schemas.microsoft.com/office/drawing/2014/main" id="{D0C912DA-92FD-BF41-A7BE-51D6041F5AF3}"/>
              </a:ext>
            </a:extLst>
          </p:cNvPr>
          <p:cNvPicPr>
            <a:picLocks noChangeAspect="1"/>
          </p:cNvPicPr>
          <p:nvPr/>
        </p:nvPicPr>
        <p:blipFill>
          <a:blip r:embed="rId4"/>
          <a:stretch>
            <a:fillRect/>
          </a:stretch>
        </p:blipFill>
        <p:spPr>
          <a:xfrm>
            <a:off x="4737288" y="4950293"/>
            <a:ext cx="2628900" cy="1195955"/>
          </a:xfrm>
          <a:prstGeom prst="rect">
            <a:avLst/>
          </a:prstGeom>
        </p:spPr>
      </p:pic>
      <p:sp>
        <p:nvSpPr>
          <p:cNvPr id="9" name="Rectangle 8">
            <a:extLst>
              <a:ext uri="{FF2B5EF4-FFF2-40B4-BE49-F238E27FC236}">
                <a16:creationId xmlns:a16="http://schemas.microsoft.com/office/drawing/2014/main" id="{2C447ACA-B924-404F-9CC3-7D0D436FA008}"/>
              </a:ext>
            </a:extLst>
          </p:cNvPr>
          <p:cNvSpPr/>
          <p:nvPr/>
        </p:nvSpPr>
        <p:spPr>
          <a:xfrm>
            <a:off x="4737288" y="4950293"/>
            <a:ext cx="2628899" cy="119595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cxnSp>
        <p:nvCxnSpPr>
          <p:cNvPr id="11" name="Straight Arrow Connector 10">
            <a:extLst>
              <a:ext uri="{FF2B5EF4-FFF2-40B4-BE49-F238E27FC236}">
                <a16:creationId xmlns:a16="http://schemas.microsoft.com/office/drawing/2014/main" id="{56812F55-6714-DF40-A5ED-2DF155FA49CB}"/>
              </a:ext>
            </a:extLst>
          </p:cNvPr>
          <p:cNvCxnSpPr>
            <a:endCxn id="9" idx="0"/>
          </p:cNvCxnSpPr>
          <p:nvPr/>
        </p:nvCxnSpPr>
        <p:spPr>
          <a:xfrm flipH="1">
            <a:off x="6051738" y="4444854"/>
            <a:ext cx="1419574" cy="505439"/>
          </a:xfrm>
          <a:prstGeom prst="straightConnector1">
            <a:avLst/>
          </a:prstGeom>
          <a:ln w="28575">
            <a:solidFill>
              <a:srgbClr val="00B0F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538831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4754C-1B78-FB48-97CF-31FB8D9ACA87}"/>
              </a:ext>
            </a:extLst>
          </p:cNvPr>
          <p:cNvSpPr>
            <a:spLocks noGrp="1"/>
          </p:cNvSpPr>
          <p:nvPr>
            <p:ph type="body" sz="quarter" idx="10"/>
          </p:nvPr>
        </p:nvSpPr>
        <p:spPr/>
        <p:txBody>
          <a:bodyPr/>
          <a:lstStyle/>
          <a:p>
            <a:r>
              <a:rPr lang="en-US" altLang="ko-KR" dirty="0"/>
              <a:t>3.5. </a:t>
            </a:r>
            <a:r>
              <a:rPr lang="en-US" altLang="ko-KR" dirty="0" err="1"/>
              <a:t>Tạo</a:t>
            </a:r>
            <a:r>
              <a:rPr lang="en-US" altLang="ko-KR" dirty="0"/>
              <a:t> </a:t>
            </a:r>
            <a:r>
              <a:rPr lang="en-US" altLang="ko-KR" dirty="0" err="1"/>
              <a:t>các</a:t>
            </a:r>
            <a:r>
              <a:rPr lang="en-US" altLang="ko-KR" dirty="0"/>
              <a:t> </a:t>
            </a:r>
            <a:r>
              <a:rPr lang="en-US" altLang="ko-KR" dirty="0" err="1"/>
              <a:t>luồng</a:t>
            </a:r>
            <a:r>
              <a:rPr lang="en-US" altLang="ko-KR" dirty="0"/>
              <a:t> </a:t>
            </a:r>
            <a:r>
              <a:rPr lang="en-US" altLang="ko-KR" dirty="0" err="1"/>
              <a:t>dữ</a:t>
            </a:r>
            <a:r>
              <a:rPr lang="en-US" altLang="ko-KR" dirty="0"/>
              <a:t> </a:t>
            </a:r>
            <a:r>
              <a:rPr lang="en-US" altLang="ko-KR" dirty="0" err="1"/>
              <a:t>liệu</a:t>
            </a:r>
            <a:endParaRPr lang="en-KR" dirty="0"/>
          </a:p>
        </p:txBody>
      </p:sp>
      <p:sp>
        <p:nvSpPr>
          <p:cNvPr id="3" name="Text Placeholder 2">
            <a:extLst>
              <a:ext uri="{FF2B5EF4-FFF2-40B4-BE49-F238E27FC236}">
                <a16:creationId xmlns:a16="http://schemas.microsoft.com/office/drawing/2014/main" id="{9F28DCFF-FECB-584B-8076-09DE94335196}"/>
              </a:ext>
            </a:extLst>
          </p:cNvPr>
          <p:cNvSpPr>
            <a:spLocks noGrp="1"/>
          </p:cNvSpPr>
          <p:nvPr>
            <p:ph type="body" sz="quarter" idx="11"/>
          </p:nvPr>
        </p:nvSpPr>
        <p:spPr/>
        <p:txBody>
          <a:bodyPr/>
          <a:lstStyle/>
          <a:p>
            <a:r>
              <a:rPr lang="en-US" dirty="0" err="1"/>
              <a:t>Loại</a:t>
            </a:r>
            <a:r>
              <a:rPr lang="en-US" dirty="0"/>
              <a:t> </a:t>
            </a:r>
            <a:r>
              <a:rPr lang="en-US" dirty="0" err="1"/>
              <a:t>bỏ</a:t>
            </a:r>
            <a:r>
              <a:rPr lang="en-US" dirty="0"/>
              <a:t> </a:t>
            </a:r>
            <a:r>
              <a:rPr lang="en-US" dirty="0" err="1"/>
              <a:t>các</a:t>
            </a:r>
            <a:r>
              <a:rPr lang="en-US" dirty="0"/>
              <a:t> </a:t>
            </a:r>
            <a:r>
              <a:rPr lang="en-US" dirty="0" err="1"/>
              <a:t>trạng</a:t>
            </a:r>
            <a:r>
              <a:rPr lang="en-US" dirty="0"/>
              <a:t> </a:t>
            </a:r>
            <a:r>
              <a:rPr lang="en-US" dirty="0" err="1"/>
              <a:t>thái</a:t>
            </a:r>
            <a:r>
              <a:rPr lang="en-US" dirty="0"/>
              <a:t> </a:t>
            </a:r>
            <a:r>
              <a:rPr lang="en-US" dirty="0" err="1"/>
              <a:t>khỏi</a:t>
            </a:r>
            <a:r>
              <a:rPr lang="en-US" dirty="0"/>
              <a:t> </a:t>
            </a:r>
            <a:r>
              <a:rPr lang="en-US" dirty="0" err="1"/>
              <a:t>bộ</a:t>
            </a:r>
            <a:r>
              <a:rPr lang="en-US" dirty="0"/>
              <a:t> </a:t>
            </a:r>
            <a:r>
              <a:rPr lang="en-US" dirty="0" err="1"/>
              <a:t>xử</a:t>
            </a:r>
            <a:r>
              <a:rPr lang="en-US" dirty="0"/>
              <a:t> </a:t>
            </a:r>
            <a:r>
              <a:rPr lang="en-US" dirty="0" err="1"/>
              <a:t>lý</a:t>
            </a:r>
            <a:endParaRPr lang="en-KR" dirty="0"/>
          </a:p>
        </p:txBody>
      </p:sp>
      <p:sp>
        <p:nvSpPr>
          <p:cNvPr id="4" name="Text Placeholder 3">
            <a:extLst>
              <a:ext uri="{FF2B5EF4-FFF2-40B4-BE49-F238E27FC236}">
                <a16:creationId xmlns:a16="http://schemas.microsoft.com/office/drawing/2014/main" id="{7EE95470-7773-644D-AB90-79D2629CA14F}"/>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p:txBody>
      </p:sp>
      <p:sp>
        <p:nvSpPr>
          <p:cNvPr id="5" name="Text Placeholder 4">
            <a:extLst>
              <a:ext uri="{FF2B5EF4-FFF2-40B4-BE49-F238E27FC236}">
                <a16:creationId xmlns:a16="http://schemas.microsoft.com/office/drawing/2014/main" id="{D256B3A6-5A33-1248-ABC3-5BEC4F175691}"/>
              </a:ext>
            </a:extLst>
          </p:cNvPr>
          <p:cNvSpPr>
            <a:spLocks noGrp="1"/>
          </p:cNvSpPr>
          <p:nvPr>
            <p:ph type="body" sz="quarter" idx="15"/>
          </p:nvPr>
        </p:nvSpPr>
        <p:spPr/>
        <p:txBody>
          <a:bodyPr/>
          <a:lstStyle/>
          <a:p>
            <a:r>
              <a:rPr lang="vi-VN" dirty="0"/>
              <a:t>Trong khi gỡ lỗi một luồng dữ liệu, người dùng thường phải chạy lại chúng</a:t>
            </a:r>
            <a:endParaRPr lang="en-KR" dirty="0"/>
          </a:p>
          <a:p>
            <a:r>
              <a:rPr lang="vi-VN" dirty="0"/>
              <a:t>Nếu luồng dữ liệu bao gồm Bộ xử lý có trạng thái, chúng cần được đặt lại</a:t>
            </a:r>
            <a:endParaRPr lang="en-KR" dirty="0"/>
          </a:p>
          <a:p>
            <a:pPr lvl="1"/>
            <a:r>
              <a:rPr lang="vi-VN" dirty="0"/>
              <a:t>Nếu các trạng thái không được đặt lại, Bộ xử lý có thể không xử lý và dữ liệu</a:t>
            </a:r>
          </a:p>
          <a:p>
            <a:pPr lvl="1"/>
            <a:r>
              <a:rPr lang="vi-VN" dirty="0"/>
              <a:t>Ví dụ: trong bộ xử lý TailFile, có thể không có bất kỳ thông tin "đuôi" mới nào do hệ thống tạo ra</a:t>
            </a:r>
          </a:p>
          <a:p>
            <a:pPr lvl="1"/>
            <a:r>
              <a:rPr lang="vi-VN" dirty="0"/>
              <a:t>Vì trạng thái chưa được đặt lại, nên không có dữ liệu cũ nào được xem xét để đọc</a:t>
            </a:r>
            <a:endParaRPr lang="en-KR" dirty="0"/>
          </a:p>
        </p:txBody>
      </p:sp>
      <p:pic>
        <p:nvPicPr>
          <p:cNvPr id="7" name="Picture 6">
            <a:extLst>
              <a:ext uri="{FF2B5EF4-FFF2-40B4-BE49-F238E27FC236}">
                <a16:creationId xmlns:a16="http://schemas.microsoft.com/office/drawing/2014/main" id="{34A8C1AC-C5F1-9648-8C27-AD338E3183F4}"/>
              </a:ext>
            </a:extLst>
          </p:cNvPr>
          <p:cNvPicPr>
            <a:picLocks noChangeAspect="1"/>
          </p:cNvPicPr>
          <p:nvPr/>
        </p:nvPicPr>
        <p:blipFill>
          <a:blip r:embed="rId3"/>
          <a:stretch>
            <a:fillRect/>
          </a:stretch>
        </p:blipFill>
        <p:spPr>
          <a:xfrm>
            <a:off x="987809" y="4005916"/>
            <a:ext cx="7720134" cy="2393760"/>
          </a:xfrm>
          <a:prstGeom prst="rect">
            <a:avLst/>
          </a:prstGeom>
        </p:spPr>
      </p:pic>
      <p:sp>
        <p:nvSpPr>
          <p:cNvPr id="8" name="Rectangle 7">
            <a:extLst>
              <a:ext uri="{FF2B5EF4-FFF2-40B4-BE49-F238E27FC236}">
                <a16:creationId xmlns:a16="http://schemas.microsoft.com/office/drawing/2014/main" id="{57EDFCAB-CA4B-484B-BC8C-9C39B6B5C80E}"/>
              </a:ext>
            </a:extLst>
          </p:cNvPr>
          <p:cNvSpPr/>
          <p:nvPr/>
        </p:nvSpPr>
        <p:spPr>
          <a:xfrm>
            <a:off x="7589964" y="4254500"/>
            <a:ext cx="893636" cy="348086"/>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Tree>
    <p:extLst>
      <p:ext uri="{BB962C8B-B14F-4D97-AF65-F5344CB8AC3E}">
        <p14:creationId xmlns:p14="http://schemas.microsoft.com/office/powerpoint/2010/main" val="25768592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ED47C09F-FB5E-486F-B3FB-94DB6E9EAEE0}"/>
              </a:ext>
            </a:extLst>
          </p:cNvPr>
          <p:cNvSpPr>
            <a:spLocks noGrp="1"/>
          </p:cNvSpPr>
          <p:nvPr>
            <p:ph type="body" sz="quarter" idx="10"/>
          </p:nvPr>
        </p:nvSpPr>
        <p:spPr>
          <a:xfrm>
            <a:off x="850835" y="3044359"/>
            <a:ext cx="8678176" cy="646331"/>
          </a:xfrm>
        </p:spPr>
        <p:txBody>
          <a:bodyPr wrap="square" anchor="t">
            <a:spAutoFit/>
          </a:bodyPr>
          <a:lstStyle/>
          <a:p>
            <a:r>
              <a:rPr lang="vi-VN" altLang="ko-KR" dirty="0"/>
              <a:t>Tạo đường ống dữ liệu</a:t>
            </a:r>
            <a:r>
              <a:rPr lang="en-US" altLang="ko-KR" dirty="0"/>
              <a:t> </a:t>
            </a:r>
            <a:r>
              <a:rPr lang="vi-VN" altLang="ko-KR" dirty="0"/>
              <a:t>với ApacheNiFi</a:t>
            </a:r>
            <a:endParaRPr lang="ko-KR" altLang="en-US" sz="3600" dirty="0"/>
          </a:p>
        </p:txBody>
      </p:sp>
      <p:sp>
        <p:nvSpPr>
          <p:cNvPr id="3" name="텍스트 개체 틀 2">
            <a:extLst>
              <a:ext uri="{FF2B5EF4-FFF2-40B4-BE49-F238E27FC236}">
                <a16:creationId xmlns:a16="http://schemas.microsoft.com/office/drawing/2014/main" id="{BCB8C020-D154-4376-8A22-55E850771C3A}"/>
              </a:ext>
            </a:extLst>
          </p:cNvPr>
          <p:cNvSpPr>
            <a:spLocks noGrp="1"/>
          </p:cNvSpPr>
          <p:nvPr>
            <p:ph type="body" sz="quarter" idx="11"/>
          </p:nvPr>
        </p:nvSpPr>
        <p:spPr/>
        <p:txBody>
          <a:bodyPr/>
          <a:lstStyle/>
          <a:p>
            <a:r>
              <a:rPr lang="en-US" altLang="ko-KR" dirty="0" err="1"/>
              <a:t>Bài</a:t>
            </a:r>
            <a:r>
              <a:rPr lang="en-US" altLang="ko-KR" dirty="0"/>
              <a:t> 3</a:t>
            </a:r>
            <a:endParaRPr lang="ko-KR" altLang="en-US" dirty="0"/>
          </a:p>
        </p:txBody>
      </p:sp>
      <p:sp>
        <p:nvSpPr>
          <p:cNvPr id="4" name="직사각형 3">
            <a:extLst>
              <a:ext uri="{FF2B5EF4-FFF2-40B4-BE49-F238E27FC236}">
                <a16:creationId xmlns:a16="http://schemas.microsoft.com/office/drawing/2014/main" id="{F8515154-71D5-4B39-AEC7-522BD2654EDB}"/>
              </a:ext>
            </a:extLst>
          </p:cNvPr>
          <p:cNvSpPr/>
          <p:nvPr/>
        </p:nvSpPr>
        <p:spPr>
          <a:xfrm>
            <a:off x="6059989" y="4560152"/>
            <a:ext cx="37080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rgbClr val="A6A6A6"/>
                </a:solidFill>
                <a:latin typeface="SamsungOne-400" panose="020B0503030303020204" pitchFamily="34" charset="0"/>
                <a:ea typeface="SamsungOne-400" panose="020B0503030303020204" pitchFamily="34" charset="0"/>
              </a:rPr>
              <a:t>3.4. </a:t>
            </a:r>
            <a:r>
              <a:rPr lang="en-US" altLang="ko-KR" dirty="0" err="1">
                <a:solidFill>
                  <a:srgbClr val="A6A6A6"/>
                </a:solidFill>
                <a:latin typeface="SamsungOne-400" panose="020B0503030303020204" pitchFamily="34" charset="0"/>
                <a:ea typeface="SamsungOne-400" panose="020B0503030303020204" pitchFamily="34" charset="0"/>
              </a:rPr>
              <a:t>Kết</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nối</a:t>
            </a:r>
            <a:r>
              <a:rPr lang="en-US" altLang="ko-KR" dirty="0">
                <a:solidFill>
                  <a:srgbClr val="A6A6A6"/>
                </a:solidFill>
                <a:latin typeface="SamsungOne-400" panose="020B0503030303020204" pitchFamily="34" charset="0"/>
                <a:ea typeface="SamsungOne-400" panose="020B0503030303020204" pitchFamily="34" charset="0"/>
              </a:rPr>
              <a:t> Apache </a:t>
            </a:r>
            <a:r>
              <a:rPr lang="en-US" altLang="ko-KR" dirty="0" err="1">
                <a:solidFill>
                  <a:srgbClr val="A6A6A6"/>
                </a:solidFill>
                <a:latin typeface="SamsungOne-400" panose="020B0503030303020204" pitchFamily="34" charset="0"/>
                <a:ea typeface="SamsungOne-400" panose="020B0503030303020204" pitchFamily="34" charset="0"/>
              </a:rPr>
              <a:t>NiFi</a:t>
            </a:r>
            <a:endParaRPr lang="en-US" altLang="ko-KR" dirty="0">
              <a:solidFill>
                <a:srgbClr val="A6A6A6"/>
              </a:solidFill>
              <a:latin typeface="SamsungOne-400" panose="020B0503030303020204" pitchFamily="34" charset="0"/>
              <a:ea typeface="SamsungOne-400" panose="020B0503030303020204" pitchFamily="34" charset="0"/>
            </a:endParaRPr>
          </a:p>
        </p:txBody>
      </p:sp>
      <p:sp>
        <p:nvSpPr>
          <p:cNvPr id="5" name="직사각형 4">
            <a:extLst>
              <a:ext uri="{FF2B5EF4-FFF2-40B4-BE49-F238E27FC236}">
                <a16:creationId xmlns:a16="http://schemas.microsoft.com/office/drawing/2014/main" id="{42D9A4D9-B32B-49B5-B385-43FAC7FC20A7}"/>
              </a:ext>
            </a:extLst>
          </p:cNvPr>
          <p:cNvSpPr/>
          <p:nvPr/>
        </p:nvSpPr>
        <p:spPr>
          <a:xfrm>
            <a:off x="5877109" y="4572065"/>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sp>
        <p:nvSpPr>
          <p:cNvPr id="6" name="직사각형 5">
            <a:extLst>
              <a:ext uri="{FF2B5EF4-FFF2-40B4-BE49-F238E27FC236}">
                <a16:creationId xmlns:a16="http://schemas.microsoft.com/office/drawing/2014/main" id="{3DFC683E-9FFB-4DD5-90CA-0848534E8C8F}"/>
              </a:ext>
            </a:extLst>
          </p:cNvPr>
          <p:cNvSpPr/>
          <p:nvPr/>
        </p:nvSpPr>
        <p:spPr>
          <a:xfrm>
            <a:off x="6059989" y="5003072"/>
            <a:ext cx="37080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rgbClr val="A6A6A6"/>
                </a:solidFill>
                <a:latin typeface="SamsungOne-400" panose="020B0503030303020204" pitchFamily="34" charset="0"/>
                <a:ea typeface="SamsungOne-400" panose="020B0503030303020204" pitchFamily="34" charset="0"/>
              </a:rPr>
              <a:t>3.5. </a:t>
            </a:r>
            <a:r>
              <a:rPr lang="en-US" altLang="ko-KR" dirty="0" err="1">
                <a:solidFill>
                  <a:srgbClr val="A6A6A6"/>
                </a:solidFill>
                <a:latin typeface="SamsungOne-400" panose="020B0503030303020204" pitchFamily="34" charset="0"/>
                <a:ea typeface="SamsungOne-400" panose="020B0503030303020204" pitchFamily="34" charset="0"/>
              </a:rPr>
              <a:t>Tạo</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các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luồng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dữ</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liệu</a:t>
            </a:r>
            <a:endParaRPr lang="en-US" altLang="ko-KR" dirty="0">
              <a:solidFill>
                <a:srgbClr val="A6A6A6"/>
              </a:solidFill>
              <a:latin typeface="SamsungOne-400" panose="020B0503030303020204" pitchFamily="34" charset="0"/>
              <a:ea typeface="SamsungOne-400" panose="020B0503030303020204" pitchFamily="34" charset="0"/>
            </a:endParaRPr>
          </a:p>
        </p:txBody>
      </p:sp>
      <p:sp>
        <p:nvSpPr>
          <p:cNvPr id="7" name="직사각형 6">
            <a:extLst>
              <a:ext uri="{FF2B5EF4-FFF2-40B4-BE49-F238E27FC236}">
                <a16:creationId xmlns:a16="http://schemas.microsoft.com/office/drawing/2014/main" id="{BB570A18-A14C-4BA0-A0B2-4D0449EA73B2}"/>
              </a:ext>
            </a:extLst>
          </p:cNvPr>
          <p:cNvSpPr/>
          <p:nvPr/>
        </p:nvSpPr>
        <p:spPr>
          <a:xfrm>
            <a:off x="5877109" y="5001899"/>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sp>
        <p:nvSpPr>
          <p:cNvPr id="8" name="직사각형 43">
            <a:extLst>
              <a:ext uri="{FF2B5EF4-FFF2-40B4-BE49-F238E27FC236}">
                <a16:creationId xmlns:a16="http://schemas.microsoft.com/office/drawing/2014/main" id="{0C4C627D-ECA5-4750-A74E-A94F0D5E999B}"/>
              </a:ext>
            </a:extLst>
          </p:cNvPr>
          <p:cNvSpPr/>
          <p:nvPr/>
        </p:nvSpPr>
        <p:spPr>
          <a:xfrm>
            <a:off x="6059989" y="5432906"/>
            <a:ext cx="37080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700" panose="020B0803030303020204" pitchFamily="34" charset="0"/>
              </a:rPr>
              <a:t>3.6. </a:t>
            </a:r>
            <a:r>
              <a:rPr lang="en-US" altLang="ko-KR" dirty="0" err="1">
                <a:solidFill>
                  <a:schemeClr val="tx1">
                    <a:lumMod val="75000"/>
                    <a:lumOff val="25000"/>
                  </a:schemeClr>
                </a:solidFill>
                <a:latin typeface="SamsungOne-700" panose="020B0803030303020204" pitchFamily="34" charset="0"/>
              </a:rPr>
              <a:t>Nhóm</a:t>
            </a:r>
            <a:r>
              <a:rPr lang="en-US" altLang="ko-KR" dirty="0">
                <a:solidFill>
                  <a:schemeClr val="tx1">
                    <a:lumMod val="75000"/>
                    <a:lumOff val="25000"/>
                  </a:schemeClr>
                </a:solidFill>
                <a:latin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rPr>
              <a:t>quy</a:t>
            </a:r>
            <a:r>
              <a:rPr lang="en-US" altLang="ko-KR" dirty="0">
                <a:solidFill>
                  <a:schemeClr val="tx1">
                    <a:lumMod val="75000"/>
                    <a:lumOff val="25000"/>
                  </a:schemeClr>
                </a:solidFill>
                <a:latin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rPr>
              <a:t>trình</a:t>
            </a:r>
            <a:endParaRPr lang="en-US" altLang="ko-KR" dirty="0">
              <a:solidFill>
                <a:schemeClr val="tx1">
                  <a:lumMod val="75000"/>
                  <a:lumOff val="25000"/>
                </a:schemeClr>
              </a:solidFill>
              <a:latin typeface="SamsungOne-700" panose="020B0803030303020204" pitchFamily="34" charset="0"/>
            </a:endParaRPr>
          </a:p>
        </p:txBody>
      </p:sp>
      <p:sp>
        <p:nvSpPr>
          <p:cNvPr id="9" name="직사각형 44">
            <a:extLst>
              <a:ext uri="{FF2B5EF4-FFF2-40B4-BE49-F238E27FC236}">
                <a16:creationId xmlns:a16="http://schemas.microsoft.com/office/drawing/2014/main" id="{5716E8A7-2857-44DE-A2F6-9D3936BD139F}"/>
              </a:ext>
            </a:extLst>
          </p:cNvPr>
          <p:cNvSpPr/>
          <p:nvPr/>
        </p:nvSpPr>
        <p:spPr>
          <a:xfrm>
            <a:off x="5877109" y="5431733"/>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sp>
        <p:nvSpPr>
          <p:cNvPr id="10" name="직사각형 9">
            <a:extLst>
              <a:ext uri="{FF2B5EF4-FFF2-40B4-BE49-F238E27FC236}">
                <a16:creationId xmlns:a16="http://schemas.microsoft.com/office/drawing/2014/main" id="{43E71445-9825-43FD-8CA6-2A496BD247B4}"/>
              </a:ext>
            </a:extLst>
          </p:cNvPr>
          <p:cNvSpPr/>
          <p:nvPr/>
        </p:nvSpPr>
        <p:spPr>
          <a:xfrm>
            <a:off x="1234524" y="4574411"/>
            <a:ext cx="397515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vi-VN" altLang="ko-KR" dirty="0">
                <a:solidFill>
                  <a:schemeClr val="bg1">
                    <a:lumMod val="65000"/>
                  </a:schemeClr>
                </a:solidFill>
                <a:latin typeface="SamsungOne-400" panose="020B0503030303020204" pitchFamily="34" charset="0"/>
                <a:ea typeface="SamsungOne-400" panose="020B0503030303020204" pitchFamily="34" charset="0"/>
              </a:rPr>
              <a:t>3.1. Nguyên tắc cơ bản của Apache NiFi</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11" name="직사각형 10">
            <a:extLst>
              <a:ext uri="{FF2B5EF4-FFF2-40B4-BE49-F238E27FC236}">
                <a16:creationId xmlns:a16="http://schemas.microsoft.com/office/drawing/2014/main" id="{97F8751E-D87D-4779-B5A8-318F997514D8}"/>
              </a:ext>
            </a:extLst>
          </p:cNvPr>
          <p:cNvSpPr/>
          <p:nvPr/>
        </p:nvSpPr>
        <p:spPr>
          <a:xfrm>
            <a:off x="1051644" y="4573238"/>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sp>
        <p:nvSpPr>
          <p:cNvPr id="12" name="직사각형 11">
            <a:extLst>
              <a:ext uri="{FF2B5EF4-FFF2-40B4-BE49-F238E27FC236}">
                <a16:creationId xmlns:a16="http://schemas.microsoft.com/office/drawing/2014/main" id="{138DF210-9554-4C51-8BA9-4B32A242AA61}"/>
              </a:ext>
            </a:extLst>
          </p:cNvPr>
          <p:cNvSpPr/>
          <p:nvPr/>
        </p:nvSpPr>
        <p:spPr>
          <a:xfrm>
            <a:off x="1234524" y="5004245"/>
            <a:ext cx="397515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vi-VN" altLang="ko-KR" dirty="0">
                <a:solidFill>
                  <a:srgbClr val="A6A6A6"/>
                </a:solidFill>
                <a:latin typeface="SamsungOne-400" panose="020B0503030303020204" pitchFamily="34" charset="0"/>
                <a:ea typeface="SamsungOne-400" panose="020B0503030303020204" pitchFamily="34" charset="0"/>
              </a:rPr>
              <a:t>3.2. Giao diện người dùng Apache NiFi</a:t>
            </a:r>
            <a:endParaRPr lang="en-US" altLang="ko-KR" dirty="0">
              <a:solidFill>
                <a:srgbClr val="A6A6A6"/>
              </a:solidFill>
              <a:latin typeface="SamsungOne-400" panose="020B0503030303020204" pitchFamily="34" charset="0"/>
              <a:ea typeface="SamsungOne-400" panose="020B0503030303020204" pitchFamily="34" charset="0"/>
            </a:endParaRPr>
          </a:p>
        </p:txBody>
      </p:sp>
      <p:sp>
        <p:nvSpPr>
          <p:cNvPr id="13" name="직사각형 12">
            <a:extLst>
              <a:ext uri="{FF2B5EF4-FFF2-40B4-BE49-F238E27FC236}">
                <a16:creationId xmlns:a16="http://schemas.microsoft.com/office/drawing/2014/main" id="{C3B0106B-4DF8-4E28-92FF-0855D1A68728}"/>
              </a:ext>
            </a:extLst>
          </p:cNvPr>
          <p:cNvSpPr/>
          <p:nvPr/>
        </p:nvSpPr>
        <p:spPr>
          <a:xfrm>
            <a:off x="1051644" y="5003072"/>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sp>
        <p:nvSpPr>
          <p:cNvPr id="15" name="직사각형 43">
            <a:extLst>
              <a:ext uri="{FF2B5EF4-FFF2-40B4-BE49-F238E27FC236}">
                <a16:creationId xmlns:a16="http://schemas.microsoft.com/office/drawing/2014/main" id="{1F650BB0-5E3E-4275-8E7D-7A315528A6F3}"/>
              </a:ext>
            </a:extLst>
          </p:cNvPr>
          <p:cNvSpPr/>
          <p:nvPr/>
        </p:nvSpPr>
        <p:spPr>
          <a:xfrm>
            <a:off x="1234524" y="5439449"/>
            <a:ext cx="321716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rgbClr val="A6A6A6"/>
                </a:solidFill>
                <a:latin typeface="SamsungOneKorean 400" panose="020B0503030303020204" pitchFamily="50" charset="-127"/>
                <a:ea typeface="SamsungOneKorean 400" panose="020B0503030303020204" pitchFamily="50" charset="-127"/>
              </a:rPr>
              <a:t>3.3. </a:t>
            </a:r>
            <a:r>
              <a:rPr lang="en-US" altLang="ko-KR" dirty="0" err="1">
                <a:solidFill>
                  <a:srgbClr val="A6A6A6"/>
                </a:solidFill>
                <a:latin typeface="SamsungOneKorean 400" panose="020B0503030303020204" pitchFamily="50" charset="-127"/>
                <a:ea typeface="SamsungOneKorean 400" panose="020B0503030303020204" pitchFamily="50" charset="-127"/>
              </a:rPr>
              <a:t>Bộ</a:t>
            </a:r>
            <a:r>
              <a:rPr lang="en-US" altLang="ko-KR" dirty="0">
                <a:solidFill>
                  <a:srgbClr val="A6A6A6"/>
                </a:solidFill>
                <a:latin typeface="SamsungOneKorean 400" panose="020B0503030303020204" pitchFamily="50" charset="-127"/>
                <a:ea typeface="SamsungOneKorean 400" panose="020B0503030303020204" pitchFamily="50" charset="-127"/>
              </a:rPr>
              <a:t> </a:t>
            </a:r>
            <a:r>
              <a:rPr lang="en-US" altLang="ko-KR" dirty="0" err="1">
                <a:solidFill>
                  <a:srgbClr val="A6A6A6"/>
                </a:solidFill>
                <a:latin typeface="SamsungOneKorean 400" panose="020B0503030303020204" pitchFamily="50" charset="-127"/>
                <a:ea typeface="SamsungOneKorean 400" panose="020B0503030303020204" pitchFamily="50" charset="-127"/>
              </a:rPr>
              <a:t>xử</a:t>
            </a:r>
            <a:r>
              <a:rPr lang="en-US" altLang="ko-KR" dirty="0">
                <a:solidFill>
                  <a:srgbClr val="A6A6A6"/>
                </a:solidFill>
                <a:latin typeface="SamsungOneKorean 400" panose="020B0503030303020204" pitchFamily="50" charset="-127"/>
                <a:ea typeface="SamsungOneKorean 400" panose="020B0503030303020204" pitchFamily="50" charset="-127"/>
              </a:rPr>
              <a:t> </a:t>
            </a:r>
            <a:r>
              <a:rPr lang="en-US" altLang="ko-KR" dirty="0" err="1">
                <a:solidFill>
                  <a:srgbClr val="A6A6A6"/>
                </a:solidFill>
                <a:latin typeface="SamsungOneKorean 400" panose="020B0503030303020204" pitchFamily="50" charset="-127"/>
                <a:ea typeface="SamsungOneKorean 400" panose="020B0503030303020204" pitchFamily="50" charset="-127"/>
              </a:rPr>
              <a:t>lý</a:t>
            </a:r>
            <a:r>
              <a:rPr lang="en-US" altLang="ko-KR" dirty="0">
                <a:solidFill>
                  <a:srgbClr val="A6A6A6"/>
                </a:solidFill>
                <a:latin typeface="SamsungOneKorean 400" panose="020B0503030303020204" pitchFamily="50" charset="-127"/>
                <a:ea typeface="SamsungOneKorean 400" panose="020B0503030303020204" pitchFamily="50" charset="-127"/>
              </a:rPr>
              <a:t> Apache </a:t>
            </a:r>
            <a:r>
              <a:rPr lang="en-US" altLang="ko-KR" dirty="0" err="1">
                <a:solidFill>
                  <a:srgbClr val="A6A6A6"/>
                </a:solidFill>
                <a:latin typeface="SamsungOneKorean 400" panose="020B0503030303020204" pitchFamily="50" charset="-127"/>
                <a:ea typeface="SamsungOneKorean 400" panose="020B0503030303020204" pitchFamily="50" charset="-127"/>
              </a:rPr>
              <a:t>NiFi</a:t>
            </a:r>
            <a:endParaRPr lang="en-US" altLang="ko-KR" dirty="0">
              <a:solidFill>
                <a:srgbClr val="A6A6A6"/>
              </a:solidFill>
              <a:latin typeface="SamsungOneKorean 400" panose="020B0503030303020204" pitchFamily="50" charset="-127"/>
              <a:ea typeface="SamsungOneKorean 400" panose="020B0503030303020204" pitchFamily="50" charset="-127"/>
            </a:endParaRPr>
          </a:p>
        </p:txBody>
      </p:sp>
      <p:sp>
        <p:nvSpPr>
          <p:cNvPr id="16" name="직사각형 44">
            <a:extLst>
              <a:ext uri="{FF2B5EF4-FFF2-40B4-BE49-F238E27FC236}">
                <a16:creationId xmlns:a16="http://schemas.microsoft.com/office/drawing/2014/main" id="{B1AF0BC8-D38B-46C3-AA05-72F372AFDE21}"/>
              </a:ext>
            </a:extLst>
          </p:cNvPr>
          <p:cNvSpPr/>
          <p:nvPr/>
        </p:nvSpPr>
        <p:spPr>
          <a:xfrm>
            <a:off x="1051644" y="5432906"/>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spTree>
    <p:extLst>
      <p:ext uri="{BB962C8B-B14F-4D97-AF65-F5344CB8AC3E}">
        <p14:creationId xmlns:p14="http://schemas.microsoft.com/office/powerpoint/2010/main" val="380053029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4754C-1B78-FB48-97CF-31FB8D9ACA87}"/>
              </a:ext>
            </a:extLst>
          </p:cNvPr>
          <p:cNvSpPr>
            <a:spLocks noGrp="1"/>
          </p:cNvSpPr>
          <p:nvPr>
            <p:ph type="body" sz="quarter" idx="10"/>
          </p:nvPr>
        </p:nvSpPr>
        <p:spPr/>
        <p:txBody>
          <a:bodyPr/>
          <a:lstStyle/>
          <a:p>
            <a:r>
              <a:rPr lang="en-US" altLang="ko-KR" dirty="0"/>
              <a:t>3.6. </a:t>
            </a:r>
            <a:r>
              <a:rPr lang="en-US" altLang="ko-KR" dirty="0" err="1"/>
              <a:t>Nhóm</a:t>
            </a:r>
            <a:r>
              <a:rPr lang="en-US" altLang="ko-KR" dirty="0"/>
              <a:t> </a:t>
            </a:r>
            <a:r>
              <a:rPr lang="en-US" altLang="ko-KR" dirty="0" err="1"/>
              <a:t>quy</a:t>
            </a:r>
            <a:r>
              <a:rPr lang="en-US" altLang="ko-KR" dirty="0"/>
              <a:t> </a:t>
            </a:r>
            <a:r>
              <a:rPr lang="en-US" altLang="ko-KR" dirty="0" err="1"/>
              <a:t>trình</a:t>
            </a:r>
            <a:endParaRPr lang="en-KR" dirty="0"/>
          </a:p>
        </p:txBody>
      </p:sp>
      <p:sp>
        <p:nvSpPr>
          <p:cNvPr id="3" name="Text Placeholder 2">
            <a:extLst>
              <a:ext uri="{FF2B5EF4-FFF2-40B4-BE49-F238E27FC236}">
                <a16:creationId xmlns:a16="http://schemas.microsoft.com/office/drawing/2014/main" id="{9F28DCFF-FECB-584B-8076-09DE94335196}"/>
              </a:ext>
            </a:extLst>
          </p:cNvPr>
          <p:cNvSpPr>
            <a:spLocks noGrp="1"/>
          </p:cNvSpPr>
          <p:nvPr>
            <p:ph type="body" sz="quarter" idx="11"/>
          </p:nvPr>
        </p:nvSpPr>
        <p:spPr/>
        <p:txBody>
          <a:bodyPr/>
          <a:lstStyle/>
          <a:p>
            <a:r>
              <a:rPr lang="en-US" dirty="0" err="1"/>
              <a:t>Nhóm</a:t>
            </a:r>
            <a:r>
              <a:rPr lang="en-US" dirty="0"/>
              <a:t> </a:t>
            </a:r>
            <a:r>
              <a:rPr lang="en-US" dirty="0" err="1"/>
              <a:t>quy</a:t>
            </a:r>
            <a:r>
              <a:rPr lang="en-US" dirty="0"/>
              <a:t> </a:t>
            </a:r>
            <a:r>
              <a:rPr lang="en-US" dirty="0" err="1"/>
              <a:t>trình</a:t>
            </a:r>
            <a:r>
              <a:rPr lang="en-US" dirty="0"/>
              <a:t> </a:t>
            </a:r>
            <a:r>
              <a:rPr lang="en-US" dirty="0" err="1"/>
              <a:t>là</a:t>
            </a:r>
            <a:r>
              <a:rPr lang="en-US" dirty="0"/>
              <a:t> </a:t>
            </a:r>
            <a:r>
              <a:rPr lang="en-US" dirty="0" err="1"/>
              <a:t>gì</a:t>
            </a:r>
            <a:r>
              <a:rPr lang="en-US" dirty="0"/>
              <a:t>?</a:t>
            </a:r>
            <a:endParaRPr lang="en-KR" dirty="0"/>
          </a:p>
        </p:txBody>
      </p:sp>
      <p:sp>
        <p:nvSpPr>
          <p:cNvPr id="4" name="Text Placeholder 3">
            <a:extLst>
              <a:ext uri="{FF2B5EF4-FFF2-40B4-BE49-F238E27FC236}">
                <a16:creationId xmlns:a16="http://schemas.microsoft.com/office/drawing/2014/main" id="{7EE95470-7773-644D-AB90-79D2629CA14F}"/>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p:txBody>
      </p:sp>
      <p:sp>
        <p:nvSpPr>
          <p:cNvPr id="5" name="Text Placeholder 4">
            <a:extLst>
              <a:ext uri="{FF2B5EF4-FFF2-40B4-BE49-F238E27FC236}">
                <a16:creationId xmlns:a16="http://schemas.microsoft.com/office/drawing/2014/main" id="{D256B3A6-5A33-1248-ABC3-5BEC4F175691}"/>
              </a:ext>
            </a:extLst>
          </p:cNvPr>
          <p:cNvSpPr>
            <a:spLocks noGrp="1"/>
          </p:cNvSpPr>
          <p:nvPr>
            <p:ph type="body" sz="quarter" idx="15"/>
          </p:nvPr>
        </p:nvSpPr>
        <p:spPr>
          <a:xfrm>
            <a:off x="535871" y="2226568"/>
            <a:ext cx="4081193" cy="914400"/>
          </a:xfrm>
        </p:spPr>
        <p:txBody>
          <a:bodyPr/>
          <a:lstStyle/>
          <a:p>
            <a:r>
              <a:rPr lang="en-US" dirty="0" err="1"/>
              <a:t>Nhóm</a:t>
            </a:r>
            <a:r>
              <a:rPr lang="en-US" dirty="0"/>
              <a:t> </a:t>
            </a:r>
            <a:r>
              <a:rPr lang="en-US" dirty="0" err="1"/>
              <a:t>quy</a:t>
            </a:r>
            <a:r>
              <a:rPr lang="en-US" dirty="0"/>
              <a:t> </a:t>
            </a:r>
            <a:r>
              <a:rPr lang="en-US" dirty="0" err="1"/>
              <a:t>trình</a:t>
            </a:r>
            <a:r>
              <a:rPr lang="en-US" dirty="0"/>
              <a:t> </a:t>
            </a:r>
            <a:r>
              <a:rPr lang="en-US" dirty="0" err="1"/>
              <a:t>cung</a:t>
            </a:r>
            <a:r>
              <a:rPr lang="en-US" dirty="0"/>
              <a:t> </a:t>
            </a:r>
            <a:r>
              <a:rPr lang="en-US" dirty="0" err="1"/>
              <a:t>cấp</a:t>
            </a:r>
            <a:r>
              <a:rPr lang="en-US" dirty="0"/>
              <a:t> </a:t>
            </a:r>
            <a:r>
              <a:rPr lang="en-US" dirty="0" err="1"/>
              <a:t>một</a:t>
            </a:r>
            <a:r>
              <a:rPr lang="en-US" dirty="0"/>
              <a:t> </a:t>
            </a:r>
            <a:r>
              <a:rPr lang="en-US" dirty="0" err="1"/>
              <a:t>cách</a:t>
            </a:r>
            <a:r>
              <a:rPr lang="en-US" dirty="0"/>
              <a:t> </a:t>
            </a:r>
            <a:r>
              <a:rPr lang="en-US" dirty="0" err="1"/>
              <a:t>để</a:t>
            </a:r>
            <a:r>
              <a:rPr lang="en-US" dirty="0"/>
              <a:t> </a:t>
            </a:r>
            <a:r>
              <a:rPr lang="en-US" dirty="0" err="1"/>
              <a:t>nhóm</a:t>
            </a:r>
            <a:r>
              <a:rPr lang="en-US" dirty="0"/>
              <a:t> </a:t>
            </a:r>
            <a:r>
              <a:rPr lang="en-US" dirty="0" err="1"/>
              <a:t>các</a:t>
            </a:r>
            <a:r>
              <a:rPr lang="en-US" dirty="0"/>
              <a:t> </a:t>
            </a:r>
            <a:r>
              <a:rPr lang="en-US" dirty="0" err="1"/>
              <a:t>thành</a:t>
            </a:r>
            <a:r>
              <a:rPr lang="en-US" dirty="0"/>
              <a:t> </a:t>
            </a:r>
            <a:r>
              <a:rPr lang="en-US" dirty="0" err="1"/>
              <a:t>phần</a:t>
            </a:r>
            <a:endParaRPr lang="en-KR" dirty="0"/>
          </a:p>
          <a:p>
            <a:pPr lvl="1">
              <a:spcBef>
                <a:spcPts val="0"/>
              </a:spcBef>
            </a:pPr>
            <a:r>
              <a:rPr lang="en-US" dirty="0" err="1"/>
              <a:t>Chứa</a:t>
            </a:r>
            <a:r>
              <a:rPr lang="en-US" dirty="0"/>
              <a:t> </a:t>
            </a:r>
            <a:r>
              <a:rPr lang="en-US" dirty="0" err="1"/>
              <a:t>một</a:t>
            </a:r>
            <a:r>
              <a:rPr lang="en-US" dirty="0"/>
              <a:t> </a:t>
            </a:r>
            <a:r>
              <a:rPr lang="en-US" dirty="0" err="1"/>
              <a:t>bộ</a:t>
            </a:r>
            <a:r>
              <a:rPr lang="en-US" dirty="0"/>
              <a:t> </a:t>
            </a:r>
            <a:r>
              <a:rPr lang="en-US" dirty="0" err="1"/>
              <a:t>Bộ</a:t>
            </a:r>
            <a:r>
              <a:rPr lang="en-US" dirty="0"/>
              <a:t> </a:t>
            </a:r>
            <a:r>
              <a:rPr lang="en-US" dirty="0" err="1"/>
              <a:t>xử</a:t>
            </a:r>
            <a:r>
              <a:rPr lang="en-US" dirty="0"/>
              <a:t> </a:t>
            </a:r>
            <a:r>
              <a:rPr lang="en-US" dirty="0" err="1"/>
              <a:t>lý</a:t>
            </a:r>
            <a:r>
              <a:rPr lang="en-US" dirty="0"/>
              <a:t>, </a:t>
            </a:r>
            <a:r>
              <a:rPr lang="en-US" dirty="0" err="1"/>
              <a:t>Kết</a:t>
            </a:r>
            <a:r>
              <a:rPr lang="en-US" dirty="0"/>
              <a:t> </a:t>
            </a:r>
            <a:r>
              <a:rPr lang="en-US" dirty="0" err="1"/>
              <a:t>nối</a:t>
            </a:r>
            <a:endParaRPr lang="en-US" dirty="0"/>
          </a:p>
          <a:p>
            <a:pPr lvl="1">
              <a:spcBef>
                <a:spcPts val="0"/>
              </a:spcBef>
            </a:pPr>
            <a:r>
              <a:rPr lang="en-US" dirty="0" err="1"/>
              <a:t>Có</a:t>
            </a:r>
            <a:r>
              <a:rPr lang="en-US" dirty="0"/>
              <a:t> </a:t>
            </a:r>
            <a:r>
              <a:rPr lang="en-US" dirty="0" err="1"/>
              <a:t>thể</a:t>
            </a:r>
            <a:r>
              <a:rPr lang="en-US" dirty="0"/>
              <a:t> </a:t>
            </a:r>
            <a:r>
              <a:rPr lang="en-US" dirty="0" err="1"/>
              <a:t>chứa</a:t>
            </a:r>
            <a:r>
              <a:rPr lang="en-US" dirty="0"/>
              <a:t> </a:t>
            </a:r>
            <a:r>
              <a:rPr lang="en-US" dirty="0" err="1"/>
              <a:t>cổng</a:t>
            </a:r>
            <a:r>
              <a:rPr lang="en-US" dirty="0"/>
              <a:t> </a:t>
            </a:r>
            <a:r>
              <a:rPr lang="en-US" dirty="0" err="1"/>
              <a:t>đầu</a:t>
            </a:r>
            <a:r>
              <a:rPr lang="en-US" dirty="0"/>
              <a:t> </a:t>
            </a:r>
            <a:r>
              <a:rPr lang="en-US" dirty="0" err="1"/>
              <a:t>vào</a:t>
            </a:r>
            <a:r>
              <a:rPr lang="en-US" dirty="0"/>
              <a:t> </a:t>
            </a:r>
            <a:r>
              <a:rPr lang="en-US" dirty="0" err="1"/>
              <a:t>và</a:t>
            </a:r>
            <a:r>
              <a:rPr lang="en-US" dirty="0"/>
              <a:t> </a:t>
            </a:r>
            <a:r>
              <a:rPr lang="en-US" dirty="0" err="1"/>
              <a:t>đầu</a:t>
            </a:r>
            <a:r>
              <a:rPr lang="en-US" dirty="0"/>
              <a:t> </a:t>
            </a:r>
            <a:r>
              <a:rPr lang="en-US" dirty="0" err="1"/>
              <a:t>ra</a:t>
            </a:r>
            <a:endParaRPr lang="en-KR" dirty="0"/>
          </a:p>
          <a:p>
            <a:r>
              <a:rPr lang="en-US" dirty="0" err="1"/>
              <a:t>Tạo</a:t>
            </a:r>
            <a:r>
              <a:rPr lang="en-US" dirty="0"/>
              <a:t> </a:t>
            </a:r>
            <a:r>
              <a:rPr lang="en-US" dirty="0" err="1"/>
              <a:t>và</a:t>
            </a:r>
            <a:r>
              <a:rPr lang="en-US" dirty="0"/>
              <a:t> </a:t>
            </a:r>
            <a:r>
              <a:rPr lang="en-US" dirty="0" err="1"/>
              <a:t>tổ</a:t>
            </a:r>
            <a:r>
              <a:rPr lang="en-US" dirty="0"/>
              <a:t> </a:t>
            </a:r>
            <a:r>
              <a:rPr lang="en-US" dirty="0" err="1"/>
              <a:t>chức</a:t>
            </a:r>
            <a:r>
              <a:rPr lang="en-US" dirty="0"/>
              <a:t> </a:t>
            </a:r>
            <a:r>
              <a:rPr lang="en-US" dirty="0" err="1"/>
              <a:t>các</a:t>
            </a:r>
            <a:r>
              <a:rPr lang="en-US" dirty="0"/>
              <a:t> </a:t>
            </a:r>
            <a:r>
              <a:rPr lang="en-US" dirty="0" err="1"/>
              <a:t>cấu</a:t>
            </a:r>
            <a:r>
              <a:rPr lang="en-US" dirty="0"/>
              <a:t> </a:t>
            </a:r>
            <a:r>
              <a:rPr lang="en-US" dirty="0" err="1"/>
              <a:t>trúc</a:t>
            </a:r>
            <a:r>
              <a:rPr lang="en-US" dirty="0"/>
              <a:t> logic</a:t>
            </a:r>
            <a:endParaRPr lang="en-KR" dirty="0"/>
          </a:p>
          <a:p>
            <a:pPr lvl="1">
              <a:spcBef>
                <a:spcPts val="0"/>
              </a:spcBef>
            </a:pPr>
            <a:r>
              <a:rPr lang="vi-VN" dirty="0"/>
              <a:t>Rất giống với các chức năng trong một chương trình</a:t>
            </a:r>
          </a:p>
          <a:p>
            <a:pPr lvl="1">
              <a:spcBef>
                <a:spcPts val="0"/>
              </a:spcBef>
            </a:pPr>
            <a:r>
              <a:rPr lang="vi-VN" dirty="0"/>
              <a:t>Có thể được sao chép và sử dụng lại khi thay đổi tham số</a:t>
            </a:r>
            <a:endParaRPr lang="en-KR" dirty="0"/>
          </a:p>
          <a:p>
            <a:r>
              <a:rPr lang="vi-VN" dirty="0"/>
              <a:t>Một góc nhìn khác là các thư mục con</a:t>
            </a:r>
            <a:endParaRPr lang="en-KR" dirty="0"/>
          </a:p>
          <a:p>
            <a:pPr lvl="1">
              <a:spcBef>
                <a:spcPts val="0"/>
              </a:spcBef>
            </a:pPr>
            <a:r>
              <a:rPr lang="vi-VN" dirty="0"/>
              <a:t>Chia nhỏ canvas theo người dùng, nhóm, dự án, v.v.</a:t>
            </a:r>
          </a:p>
          <a:p>
            <a:pPr lvl="1">
              <a:spcBef>
                <a:spcPts val="0"/>
              </a:spcBef>
            </a:pPr>
            <a:r>
              <a:rPr lang="vi-VN" dirty="0"/>
              <a:t>Có thể lồng nhau để kiểm soát nhiều hơn</a:t>
            </a:r>
            <a:endParaRPr lang="en-KR" dirty="0"/>
          </a:p>
          <a:p>
            <a:r>
              <a:rPr lang="en-US" dirty="0" err="1"/>
              <a:t>Kiểm</a:t>
            </a:r>
            <a:r>
              <a:rPr lang="en-US" dirty="0"/>
              <a:t> </a:t>
            </a:r>
            <a:r>
              <a:rPr lang="en-US" dirty="0" err="1"/>
              <a:t>soát</a:t>
            </a:r>
            <a:r>
              <a:rPr lang="en-US" dirty="0"/>
              <a:t> </a:t>
            </a:r>
            <a:r>
              <a:rPr lang="en-US" dirty="0" err="1"/>
              <a:t>phiên</a:t>
            </a:r>
            <a:r>
              <a:rPr lang="en-US" dirty="0"/>
              <a:t> </a:t>
            </a:r>
            <a:r>
              <a:rPr lang="en-US" dirty="0" err="1"/>
              <a:t>bản</a:t>
            </a:r>
            <a:r>
              <a:rPr lang="en-US" dirty="0"/>
              <a:t> </a:t>
            </a:r>
            <a:r>
              <a:rPr lang="en-US" dirty="0" err="1"/>
              <a:t>và</a:t>
            </a:r>
            <a:r>
              <a:rPr lang="en-US" dirty="0"/>
              <a:t> </a:t>
            </a:r>
            <a:r>
              <a:rPr lang="en-US" dirty="0" err="1"/>
              <a:t>bảo</a:t>
            </a:r>
            <a:r>
              <a:rPr lang="en-US" dirty="0"/>
              <a:t> </a:t>
            </a:r>
            <a:r>
              <a:rPr lang="en-US" dirty="0" err="1"/>
              <a:t>mật</a:t>
            </a:r>
            <a:endParaRPr lang="en-KR" dirty="0"/>
          </a:p>
          <a:p>
            <a:pPr lvl="1">
              <a:spcBef>
                <a:spcPts val="0"/>
              </a:spcBef>
            </a:pPr>
            <a:r>
              <a:rPr lang="en-US" dirty="0" err="1"/>
              <a:t>Có</a:t>
            </a:r>
            <a:r>
              <a:rPr lang="en-US" dirty="0"/>
              <a:t> </a:t>
            </a:r>
            <a:r>
              <a:rPr lang="en-US" dirty="0" err="1"/>
              <a:t>sẵn</a:t>
            </a:r>
            <a:r>
              <a:rPr lang="en-US" dirty="0"/>
              <a:t> ở </a:t>
            </a:r>
            <a:r>
              <a:rPr lang="en-US" dirty="0" err="1"/>
              <a:t>cấp</a:t>
            </a:r>
            <a:r>
              <a:rPr lang="en-US" dirty="0"/>
              <a:t> </a:t>
            </a:r>
            <a:r>
              <a:rPr lang="en-US" dirty="0" err="1"/>
              <a:t>nhóm</a:t>
            </a:r>
            <a:r>
              <a:rPr lang="en-US" dirty="0"/>
              <a:t> </a:t>
            </a:r>
            <a:r>
              <a:rPr lang="en-US" dirty="0" err="1"/>
              <a:t>quy</a:t>
            </a:r>
            <a:r>
              <a:rPr lang="en-US" dirty="0"/>
              <a:t> </a:t>
            </a:r>
            <a:r>
              <a:rPr lang="en-US" dirty="0" err="1"/>
              <a:t>trình</a:t>
            </a:r>
            <a:endParaRPr lang="en-KR" dirty="0"/>
          </a:p>
          <a:p>
            <a:pPr lvl="1"/>
            <a:endParaRPr lang="en-KR" dirty="0"/>
          </a:p>
          <a:p>
            <a:endParaRPr lang="en-KR" dirty="0"/>
          </a:p>
        </p:txBody>
      </p:sp>
      <p:grpSp>
        <p:nvGrpSpPr>
          <p:cNvPr id="9" name="그룹 8">
            <a:extLst>
              <a:ext uri="{FF2B5EF4-FFF2-40B4-BE49-F238E27FC236}">
                <a16:creationId xmlns:a16="http://schemas.microsoft.com/office/drawing/2014/main" id="{C26BA193-60BE-4DE4-BB1F-A80DF0E28216}"/>
              </a:ext>
            </a:extLst>
          </p:cNvPr>
          <p:cNvGrpSpPr/>
          <p:nvPr/>
        </p:nvGrpSpPr>
        <p:grpSpPr>
          <a:xfrm>
            <a:off x="4451688" y="2174667"/>
            <a:ext cx="5007263" cy="3318623"/>
            <a:chOff x="4266170" y="2174667"/>
            <a:chExt cx="5007263" cy="3318623"/>
          </a:xfrm>
        </p:grpSpPr>
        <p:grpSp>
          <p:nvGrpSpPr>
            <p:cNvPr id="10" name="그룹 9">
              <a:extLst>
                <a:ext uri="{FF2B5EF4-FFF2-40B4-BE49-F238E27FC236}">
                  <a16:creationId xmlns:a16="http://schemas.microsoft.com/office/drawing/2014/main" id="{6282B6E3-9DC1-4226-BAAD-319AF96329C2}"/>
                </a:ext>
              </a:extLst>
            </p:cNvPr>
            <p:cNvGrpSpPr/>
            <p:nvPr/>
          </p:nvGrpSpPr>
          <p:grpSpPr>
            <a:xfrm>
              <a:off x="5619914" y="3191549"/>
              <a:ext cx="3626226" cy="1656810"/>
              <a:chOff x="5619914" y="3191549"/>
              <a:chExt cx="3626226" cy="1656810"/>
            </a:xfrm>
          </p:grpSpPr>
          <p:pic>
            <p:nvPicPr>
              <p:cNvPr id="27" name="Picture 8">
                <a:extLst>
                  <a:ext uri="{FF2B5EF4-FFF2-40B4-BE49-F238E27FC236}">
                    <a16:creationId xmlns:a16="http://schemas.microsoft.com/office/drawing/2014/main" id="{F0E9D5A5-2893-455D-9B73-C75FD1F54785}"/>
                  </a:ext>
                </a:extLst>
              </p:cNvPr>
              <p:cNvPicPr>
                <a:picLocks noChangeAspect="1"/>
              </p:cNvPicPr>
              <p:nvPr/>
            </p:nvPicPr>
            <p:blipFill rotWithShape="1">
              <a:blip r:embed="rId3"/>
              <a:srcRect l="610" t="2190" r="819" b="1764"/>
              <a:stretch/>
            </p:blipFill>
            <p:spPr>
              <a:xfrm>
                <a:off x="5619914" y="3191549"/>
                <a:ext cx="3626226" cy="1656810"/>
              </a:xfrm>
              <a:prstGeom prst="rect">
                <a:avLst/>
              </a:prstGeom>
              <a:ln w="12700">
                <a:solidFill>
                  <a:srgbClr val="013D3E"/>
                </a:solidFill>
              </a:ln>
            </p:spPr>
          </p:pic>
          <p:sp>
            <p:nvSpPr>
              <p:cNvPr id="28" name="직각 삼각형 27">
                <a:extLst>
                  <a:ext uri="{FF2B5EF4-FFF2-40B4-BE49-F238E27FC236}">
                    <a16:creationId xmlns:a16="http://schemas.microsoft.com/office/drawing/2014/main" id="{2BBAADC2-1115-4AAC-9FDA-492A76F8BF15}"/>
                  </a:ext>
                </a:extLst>
              </p:cNvPr>
              <p:cNvSpPr/>
              <p:nvPr/>
            </p:nvSpPr>
            <p:spPr>
              <a:xfrm rot="16200000">
                <a:off x="9040141" y="4666550"/>
                <a:ext cx="153759" cy="153759"/>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1" name="TextBox 10">
              <a:extLst>
                <a:ext uri="{FF2B5EF4-FFF2-40B4-BE49-F238E27FC236}">
                  <a16:creationId xmlns:a16="http://schemas.microsoft.com/office/drawing/2014/main" id="{4D866EA9-E2CD-4022-B197-741B91804940}"/>
                </a:ext>
              </a:extLst>
            </p:cNvPr>
            <p:cNvSpPr txBox="1"/>
            <p:nvPr/>
          </p:nvSpPr>
          <p:spPr>
            <a:xfrm>
              <a:off x="4266170" y="4002654"/>
              <a:ext cx="1181084" cy="289441"/>
            </a:xfrm>
            <a:prstGeom prst="roundRect">
              <a:avLst/>
            </a:prstGeom>
            <a:solidFill>
              <a:srgbClr val="E9F2FC"/>
            </a:solidFill>
            <a:ln>
              <a:solidFill>
                <a:srgbClr val="193EB0"/>
              </a:solidFill>
            </a:ln>
          </p:spPr>
          <p:txBody>
            <a:bodyPr wrap="square" lIns="36000" rIns="36000" rtlCol="0">
              <a:spAutoFit/>
            </a:bodyPr>
            <a:lstStyle/>
            <a:p>
              <a:pPr algn="ctr"/>
              <a:r>
                <a:rPr lang="en-US" altLang="ko-KR" sz="1100" dirty="0">
                  <a:solidFill>
                    <a:srgbClr val="193EB0"/>
                  </a:solidFill>
                  <a:latin typeface="SamsungOne 700" panose="020B0803030303020204" pitchFamily="34" charset="0"/>
                  <a:ea typeface="SamsungOne 700" panose="020B0803030303020204" pitchFamily="34" charset="0"/>
                </a:rPr>
                <a:t>5 </a:t>
              </a:r>
              <a:r>
                <a:rPr lang="en-US" altLang="ko-KR" sz="1100" dirty="0" err="1">
                  <a:solidFill>
                    <a:srgbClr val="193EB0"/>
                  </a:solidFill>
                  <a:latin typeface="SamsungOne 700" panose="020B0803030303020204" pitchFamily="34" charset="0"/>
                  <a:ea typeface="SamsungOne 700" panose="020B0803030303020204" pitchFamily="34" charset="0"/>
                </a:rPr>
                <a:t>phút</a:t>
              </a:r>
              <a:r>
                <a:rPr lang="en-US" altLang="ko-KR" sz="1100" dirty="0">
                  <a:solidFill>
                    <a:srgbClr val="193EB0"/>
                  </a:solidFill>
                  <a:latin typeface="SamsungOne 700" panose="020B0803030303020204" pitchFamily="34" charset="0"/>
                  <a:ea typeface="SamsungOne 700" panose="020B0803030303020204" pitchFamily="34" charset="0"/>
                </a:rPr>
                <a:t> </a:t>
              </a:r>
              <a:r>
                <a:rPr lang="en-US" altLang="ko-KR" sz="1100" dirty="0" err="1">
                  <a:solidFill>
                    <a:srgbClr val="193EB0"/>
                  </a:solidFill>
                  <a:latin typeface="SamsungOne 700" panose="020B0803030303020204" pitchFamily="34" charset="0"/>
                  <a:ea typeface="SamsungOne 700" panose="020B0803030303020204" pitchFamily="34" charset="0"/>
                </a:rPr>
                <a:t>thống</a:t>
              </a:r>
              <a:r>
                <a:rPr lang="en-US" altLang="ko-KR" sz="1100" dirty="0">
                  <a:solidFill>
                    <a:srgbClr val="193EB0"/>
                  </a:solidFill>
                  <a:latin typeface="SamsungOne 700" panose="020B0803030303020204" pitchFamily="34" charset="0"/>
                  <a:ea typeface="SamsungOne 700" panose="020B0803030303020204" pitchFamily="34" charset="0"/>
                </a:rPr>
                <a:t> </a:t>
              </a:r>
              <a:r>
                <a:rPr lang="en-US" altLang="ko-KR" sz="1100" dirty="0" err="1">
                  <a:solidFill>
                    <a:srgbClr val="193EB0"/>
                  </a:solidFill>
                  <a:latin typeface="SamsungOne 700" panose="020B0803030303020204" pitchFamily="34" charset="0"/>
                  <a:ea typeface="SamsungOne 700" panose="020B0803030303020204" pitchFamily="34" charset="0"/>
                </a:rPr>
                <a:t>kê</a:t>
              </a:r>
              <a:endParaRPr lang="en-US" altLang="ko-KR" sz="1100" dirty="0">
                <a:solidFill>
                  <a:srgbClr val="193EB0"/>
                </a:solidFill>
                <a:latin typeface="SamsungOne 700" panose="020B0803030303020204" pitchFamily="34" charset="0"/>
                <a:ea typeface="SamsungOne 700" panose="020B0803030303020204" pitchFamily="34" charset="0"/>
              </a:endParaRPr>
            </a:p>
          </p:txBody>
        </p:sp>
        <p:sp>
          <p:nvSpPr>
            <p:cNvPr id="12" name="TextBox 11">
              <a:extLst>
                <a:ext uri="{FF2B5EF4-FFF2-40B4-BE49-F238E27FC236}">
                  <a16:creationId xmlns:a16="http://schemas.microsoft.com/office/drawing/2014/main" id="{6710DAB5-8421-45F3-BED2-4DC98318C3D3}"/>
                </a:ext>
              </a:extLst>
            </p:cNvPr>
            <p:cNvSpPr txBox="1"/>
            <p:nvPr/>
          </p:nvSpPr>
          <p:spPr>
            <a:xfrm>
              <a:off x="5619914" y="5016564"/>
              <a:ext cx="1159757" cy="476726"/>
            </a:xfrm>
            <a:prstGeom prst="roundRect">
              <a:avLst/>
            </a:prstGeom>
            <a:solidFill>
              <a:srgbClr val="E9F2FC"/>
            </a:solidFill>
            <a:ln>
              <a:solidFill>
                <a:srgbClr val="193EB0"/>
              </a:solidFill>
            </a:ln>
          </p:spPr>
          <p:txBody>
            <a:bodyPr wrap="square" rtlCol="0">
              <a:spAutoFit/>
            </a:bodyPr>
            <a:lstStyle/>
            <a:p>
              <a:pPr algn="ctr"/>
              <a:r>
                <a:rPr lang="vi-VN" altLang="ko-KR" sz="1100" dirty="0">
                  <a:solidFill>
                    <a:srgbClr val="193EB0"/>
                  </a:solidFill>
                  <a:latin typeface="SamsungOne 700" panose="020B0803030303020204" pitchFamily="34" charset="0"/>
                  <a:ea typeface="SamsungOne 700" panose="020B0803030303020204" pitchFamily="34" charset="0"/>
                </a:rPr>
                <a:t>Số lượng trạng thái phiên bản</a:t>
              </a:r>
              <a:endParaRPr lang="en-US" altLang="ko-KR" sz="1100" dirty="0">
                <a:solidFill>
                  <a:srgbClr val="193EB0"/>
                </a:solidFill>
                <a:latin typeface="SamsungOne 700" panose="020B0803030303020204" pitchFamily="34" charset="0"/>
                <a:ea typeface="SamsungOne 700" panose="020B0803030303020204" pitchFamily="34" charset="0"/>
              </a:endParaRPr>
            </a:p>
          </p:txBody>
        </p:sp>
        <p:sp>
          <p:nvSpPr>
            <p:cNvPr id="13" name="TextBox 12">
              <a:extLst>
                <a:ext uri="{FF2B5EF4-FFF2-40B4-BE49-F238E27FC236}">
                  <a16:creationId xmlns:a16="http://schemas.microsoft.com/office/drawing/2014/main" id="{0D4D7D43-6EC7-4576-86FF-A3610DC77634}"/>
                </a:ext>
              </a:extLst>
            </p:cNvPr>
            <p:cNvSpPr txBox="1"/>
            <p:nvPr/>
          </p:nvSpPr>
          <p:spPr>
            <a:xfrm>
              <a:off x="7934325" y="5016564"/>
              <a:ext cx="1311815" cy="476726"/>
            </a:xfrm>
            <a:prstGeom prst="roundRect">
              <a:avLst/>
            </a:prstGeom>
            <a:solidFill>
              <a:srgbClr val="E9F2FC"/>
            </a:solidFill>
            <a:ln>
              <a:solidFill>
                <a:srgbClr val="193EB0"/>
              </a:solidFill>
            </a:ln>
          </p:spPr>
          <p:txBody>
            <a:bodyPr wrap="square" rtlCol="0">
              <a:spAutoFit/>
            </a:bodyPr>
            <a:lstStyle/>
            <a:p>
              <a:pPr algn="ctr"/>
              <a:r>
                <a:rPr lang="en-US" altLang="ko-KR" sz="1100" dirty="0">
                  <a:solidFill>
                    <a:srgbClr val="193EB0"/>
                  </a:solidFill>
                  <a:latin typeface="SamsungOne 700" panose="020B0803030303020204" pitchFamily="34" charset="0"/>
                  <a:ea typeface="SamsungOne 700" panose="020B0803030303020204" pitchFamily="34" charset="0"/>
                </a:rPr>
                <a:t>Di </a:t>
              </a:r>
              <a:r>
                <a:rPr lang="en-US" altLang="ko-KR" sz="1100" dirty="0" err="1">
                  <a:solidFill>
                    <a:srgbClr val="193EB0"/>
                  </a:solidFill>
                  <a:latin typeface="SamsungOne 700" panose="020B0803030303020204" pitchFamily="34" charset="0"/>
                  <a:ea typeface="SamsungOne 700" panose="020B0803030303020204" pitchFamily="34" charset="0"/>
                </a:rPr>
                <a:t>chuột</a:t>
              </a:r>
              <a:r>
                <a:rPr lang="en-US" altLang="ko-KR" sz="1100" dirty="0">
                  <a:solidFill>
                    <a:srgbClr val="193EB0"/>
                  </a:solidFill>
                  <a:latin typeface="SamsungOne 700" panose="020B0803030303020204" pitchFamily="34" charset="0"/>
                  <a:ea typeface="SamsungOne 700" panose="020B0803030303020204" pitchFamily="34" charset="0"/>
                </a:rPr>
                <a:t> qua </a:t>
              </a:r>
              <a:r>
                <a:rPr lang="en-US" altLang="ko-KR" sz="1100" dirty="0" err="1">
                  <a:solidFill>
                    <a:srgbClr val="193EB0"/>
                  </a:solidFill>
                  <a:latin typeface="SamsungOne 700" panose="020B0803030303020204" pitchFamily="34" charset="0"/>
                  <a:ea typeface="SamsungOne 700" panose="020B0803030303020204" pitchFamily="34" charset="0"/>
                </a:rPr>
                <a:t>để</a:t>
              </a:r>
              <a:r>
                <a:rPr lang="en-US" altLang="ko-KR" sz="1100" dirty="0">
                  <a:solidFill>
                    <a:srgbClr val="193EB0"/>
                  </a:solidFill>
                  <a:latin typeface="SamsungOne 700" panose="020B0803030303020204" pitchFamily="34" charset="0"/>
                  <a:ea typeface="SamsungOne 700" panose="020B0803030303020204" pitchFamily="34" charset="0"/>
                </a:rPr>
                <a:t> </a:t>
              </a:r>
              <a:r>
                <a:rPr lang="en-US" altLang="ko-KR" sz="1100" dirty="0" err="1">
                  <a:solidFill>
                    <a:srgbClr val="193EB0"/>
                  </a:solidFill>
                  <a:latin typeface="SamsungOne 700" panose="020B0803030303020204" pitchFamily="34" charset="0"/>
                  <a:ea typeface="SamsungOne 700" panose="020B0803030303020204" pitchFamily="34" charset="0"/>
                </a:rPr>
                <a:t>xem</a:t>
              </a:r>
              <a:r>
                <a:rPr lang="en-US" altLang="ko-KR" sz="1100" dirty="0">
                  <a:solidFill>
                    <a:srgbClr val="193EB0"/>
                  </a:solidFill>
                  <a:latin typeface="SamsungOne 700" panose="020B0803030303020204" pitchFamily="34" charset="0"/>
                  <a:ea typeface="SamsungOne 700" panose="020B0803030303020204" pitchFamily="34" charset="0"/>
                </a:rPr>
                <a:t> </a:t>
              </a:r>
              <a:r>
                <a:rPr lang="en-US" altLang="ko-KR" sz="1100" dirty="0" err="1">
                  <a:solidFill>
                    <a:srgbClr val="193EB0"/>
                  </a:solidFill>
                  <a:latin typeface="SamsungOne 700" panose="020B0803030303020204" pitchFamily="34" charset="0"/>
                  <a:ea typeface="SamsungOne 700" panose="020B0803030303020204" pitchFamily="34" charset="0"/>
                </a:rPr>
                <a:t>nhận</a:t>
              </a:r>
              <a:r>
                <a:rPr lang="en-US" altLang="ko-KR" sz="1100" dirty="0">
                  <a:solidFill>
                    <a:srgbClr val="193EB0"/>
                  </a:solidFill>
                  <a:latin typeface="SamsungOne 700" panose="020B0803030303020204" pitchFamily="34" charset="0"/>
                  <a:ea typeface="SamsungOne 700" panose="020B0803030303020204" pitchFamily="34" charset="0"/>
                </a:rPr>
                <a:t> </a:t>
              </a:r>
              <a:r>
                <a:rPr lang="en-US" altLang="ko-KR" sz="1100" dirty="0" err="1">
                  <a:solidFill>
                    <a:srgbClr val="193EB0"/>
                  </a:solidFill>
                  <a:latin typeface="SamsungOne 700" panose="020B0803030303020204" pitchFamily="34" charset="0"/>
                  <a:ea typeface="SamsungOne 700" panose="020B0803030303020204" pitchFamily="34" charset="0"/>
                </a:rPr>
                <a:t>xét</a:t>
              </a:r>
              <a:endParaRPr lang="en-US" altLang="ko-KR" sz="1100" dirty="0">
                <a:solidFill>
                  <a:srgbClr val="193EB0"/>
                </a:solidFill>
                <a:latin typeface="SamsungOne 700" panose="020B0803030303020204" pitchFamily="34" charset="0"/>
                <a:ea typeface="SamsungOne 700" panose="020B0803030303020204" pitchFamily="34" charset="0"/>
              </a:endParaRPr>
            </a:p>
          </p:txBody>
        </p:sp>
        <p:sp>
          <p:nvSpPr>
            <p:cNvPr id="14" name="TextBox 13">
              <a:extLst>
                <a:ext uri="{FF2B5EF4-FFF2-40B4-BE49-F238E27FC236}">
                  <a16:creationId xmlns:a16="http://schemas.microsoft.com/office/drawing/2014/main" id="{2E1AA6F5-EF9E-4E3E-B2E8-002798E40537}"/>
                </a:ext>
              </a:extLst>
            </p:cNvPr>
            <p:cNvSpPr txBox="1"/>
            <p:nvPr/>
          </p:nvSpPr>
          <p:spPr>
            <a:xfrm>
              <a:off x="5619913" y="2720298"/>
              <a:ext cx="1159757" cy="289441"/>
            </a:xfrm>
            <a:prstGeom prst="roundRect">
              <a:avLst/>
            </a:prstGeom>
            <a:solidFill>
              <a:srgbClr val="E9F2FC"/>
            </a:solidFill>
            <a:ln>
              <a:solidFill>
                <a:srgbClr val="193EB0"/>
              </a:solidFill>
            </a:ln>
          </p:spPr>
          <p:txBody>
            <a:bodyPr wrap="square" rtlCol="0">
              <a:spAutoFit/>
            </a:bodyPr>
            <a:lstStyle/>
            <a:p>
              <a:pPr algn="ctr"/>
              <a:r>
                <a:rPr lang="en-US" altLang="ko-KR" sz="1100" dirty="0" err="1">
                  <a:solidFill>
                    <a:srgbClr val="193EB0"/>
                  </a:solidFill>
                  <a:latin typeface="SamsungOne 700" panose="020B0803030303020204" pitchFamily="34" charset="0"/>
                  <a:ea typeface="SamsungOne 700" panose="020B0803030303020204" pitchFamily="34" charset="0"/>
                </a:rPr>
                <a:t>Tên</a:t>
              </a:r>
              <a:endParaRPr lang="en-US" altLang="ko-KR" sz="1100" dirty="0">
                <a:solidFill>
                  <a:srgbClr val="193EB0"/>
                </a:solidFill>
                <a:latin typeface="SamsungOne 700" panose="020B0803030303020204" pitchFamily="34" charset="0"/>
                <a:ea typeface="SamsungOne 700" panose="020B0803030303020204" pitchFamily="34" charset="0"/>
              </a:endParaRPr>
            </a:p>
          </p:txBody>
        </p:sp>
        <p:sp>
          <p:nvSpPr>
            <p:cNvPr id="15" name="TextBox 14">
              <a:extLst>
                <a:ext uri="{FF2B5EF4-FFF2-40B4-BE49-F238E27FC236}">
                  <a16:creationId xmlns:a16="http://schemas.microsoft.com/office/drawing/2014/main" id="{44A8561C-AEA7-43C8-A4A6-6D7C2E9A4247}"/>
                </a:ext>
              </a:extLst>
            </p:cNvPr>
            <p:cNvSpPr txBox="1"/>
            <p:nvPr/>
          </p:nvSpPr>
          <p:spPr>
            <a:xfrm>
              <a:off x="8100976" y="2174667"/>
              <a:ext cx="1159757" cy="289441"/>
            </a:xfrm>
            <a:prstGeom prst="roundRect">
              <a:avLst/>
            </a:prstGeom>
            <a:solidFill>
              <a:srgbClr val="E9F2FC"/>
            </a:solidFill>
            <a:ln>
              <a:solidFill>
                <a:srgbClr val="193EB0"/>
              </a:solidFill>
            </a:ln>
          </p:spPr>
          <p:txBody>
            <a:bodyPr wrap="square" rtlCol="0">
              <a:spAutoFit/>
            </a:bodyPr>
            <a:lstStyle/>
            <a:p>
              <a:pPr algn="ctr"/>
              <a:r>
                <a:rPr lang="en-US" altLang="ko-KR" sz="1100" dirty="0" err="1">
                  <a:solidFill>
                    <a:srgbClr val="193EB0"/>
                  </a:solidFill>
                  <a:latin typeface="SamsungOne 700" panose="020B0803030303020204" pitchFamily="34" charset="0"/>
                  <a:ea typeface="SamsungOne 700" panose="020B0803030303020204" pitchFamily="34" charset="0"/>
                </a:rPr>
                <a:t>Chỉ</a:t>
              </a:r>
              <a:r>
                <a:rPr lang="en-US" altLang="ko-KR" sz="1100" dirty="0">
                  <a:solidFill>
                    <a:srgbClr val="193EB0"/>
                  </a:solidFill>
                  <a:latin typeface="SamsungOne 700" panose="020B0803030303020204" pitchFamily="34" charset="0"/>
                  <a:ea typeface="SamsungOne 700" panose="020B0803030303020204" pitchFamily="34" charset="0"/>
                </a:rPr>
                <a:t> </a:t>
              </a:r>
              <a:r>
                <a:rPr lang="en-US" altLang="ko-KR" sz="1100" dirty="0" err="1">
                  <a:solidFill>
                    <a:srgbClr val="193EB0"/>
                  </a:solidFill>
                  <a:latin typeface="SamsungOne 700" panose="020B0803030303020204" pitchFamily="34" charset="0"/>
                  <a:ea typeface="SamsungOne 700" panose="020B0803030303020204" pitchFamily="34" charset="0"/>
                </a:rPr>
                <a:t>số</a:t>
              </a:r>
              <a:r>
                <a:rPr lang="en-US" altLang="ko-KR" sz="1100" dirty="0">
                  <a:solidFill>
                    <a:srgbClr val="193EB0"/>
                  </a:solidFill>
                  <a:latin typeface="SamsungOne 700" panose="020B0803030303020204" pitchFamily="34" charset="0"/>
                  <a:ea typeface="SamsungOne 700" panose="020B0803030303020204" pitchFamily="34" charset="0"/>
                </a:rPr>
                <a:t> </a:t>
              </a:r>
              <a:r>
                <a:rPr lang="en-US" altLang="ko-KR" sz="1100" dirty="0" err="1">
                  <a:solidFill>
                    <a:srgbClr val="193EB0"/>
                  </a:solidFill>
                  <a:latin typeface="SamsungOne 700" panose="020B0803030303020204" pitchFamily="34" charset="0"/>
                  <a:ea typeface="SamsungOne 700" panose="020B0803030303020204" pitchFamily="34" charset="0"/>
                </a:rPr>
                <a:t>bản</a:t>
              </a:r>
              <a:r>
                <a:rPr lang="en-US" altLang="ko-KR" sz="1100" dirty="0">
                  <a:solidFill>
                    <a:srgbClr val="193EB0"/>
                  </a:solidFill>
                  <a:latin typeface="SamsungOne 700" panose="020B0803030303020204" pitchFamily="34" charset="0"/>
                  <a:ea typeface="SamsungOne 700" panose="020B0803030303020204" pitchFamily="34" charset="0"/>
                </a:rPr>
                <a:t> tin</a:t>
              </a:r>
            </a:p>
          </p:txBody>
        </p:sp>
        <p:sp>
          <p:nvSpPr>
            <p:cNvPr id="16" name="TextBox 15">
              <a:extLst>
                <a:ext uri="{FF2B5EF4-FFF2-40B4-BE49-F238E27FC236}">
                  <a16:creationId xmlns:a16="http://schemas.microsoft.com/office/drawing/2014/main" id="{713BA795-FE3B-454C-AE6C-903C10DE4779}"/>
                </a:ext>
              </a:extLst>
            </p:cNvPr>
            <p:cNvSpPr txBox="1"/>
            <p:nvPr/>
          </p:nvSpPr>
          <p:spPr>
            <a:xfrm>
              <a:off x="7359548" y="2720299"/>
              <a:ext cx="1901185" cy="289441"/>
            </a:xfrm>
            <a:prstGeom prst="roundRect">
              <a:avLst/>
            </a:prstGeom>
            <a:solidFill>
              <a:srgbClr val="E9F2FC"/>
            </a:solidFill>
            <a:ln>
              <a:solidFill>
                <a:srgbClr val="193EB0"/>
              </a:solidFill>
            </a:ln>
          </p:spPr>
          <p:txBody>
            <a:bodyPr wrap="square" rtlCol="0">
              <a:spAutoFit/>
            </a:bodyPr>
            <a:lstStyle/>
            <a:p>
              <a:pPr algn="ctr"/>
              <a:r>
                <a:rPr lang="en-US" altLang="ko-KR" sz="1100" dirty="0" err="1">
                  <a:solidFill>
                    <a:srgbClr val="193EB0"/>
                  </a:solidFill>
                  <a:latin typeface="SamsungOne 700" panose="020B0803030303020204" pitchFamily="34" charset="0"/>
                  <a:ea typeface="SamsungOne 700" panose="020B0803030303020204" pitchFamily="34" charset="0"/>
                </a:rPr>
                <a:t>Nhiệm</a:t>
              </a:r>
              <a:r>
                <a:rPr lang="en-US" altLang="ko-KR" sz="1100" dirty="0">
                  <a:solidFill>
                    <a:srgbClr val="193EB0"/>
                  </a:solidFill>
                  <a:latin typeface="SamsungOne 700" panose="020B0803030303020204" pitchFamily="34" charset="0"/>
                  <a:ea typeface="SamsungOne 700" panose="020B0803030303020204" pitchFamily="34" charset="0"/>
                </a:rPr>
                <a:t> </a:t>
              </a:r>
              <a:r>
                <a:rPr lang="en-US" altLang="ko-KR" sz="1100" dirty="0" err="1">
                  <a:solidFill>
                    <a:srgbClr val="193EB0"/>
                  </a:solidFill>
                  <a:latin typeface="SamsungOne 700" panose="020B0803030303020204" pitchFamily="34" charset="0"/>
                  <a:ea typeface="SamsungOne 700" panose="020B0803030303020204" pitchFamily="34" charset="0"/>
                </a:rPr>
                <a:t>vụ</a:t>
              </a:r>
              <a:r>
                <a:rPr lang="en-US" altLang="ko-KR" sz="1100" dirty="0">
                  <a:solidFill>
                    <a:srgbClr val="193EB0"/>
                  </a:solidFill>
                  <a:latin typeface="SamsungOne 700" panose="020B0803030303020204" pitchFamily="34" charset="0"/>
                  <a:ea typeface="SamsungOne 700" panose="020B0803030303020204" pitchFamily="34" charset="0"/>
                </a:rPr>
                <a:t> </a:t>
              </a:r>
              <a:r>
                <a:rPr lang="en-US" altLang="ko-KR" sz="1100" dirty="0" err="1">
                  <a:solidFill>
                    <a:srgbClr val="193EB0"/>
                  </a:solidFill>
                  <a:latin typeface="SamsungOne 700" panose="020B0803030303020204" pitchFamily="34" charset="0"/>
                  <a:ea typeface="SamsungOne 700" panose="020B0803030303020204" pitchFamily="34" charset="0"/>
                </a:rPr>
                <a:t>đang</a:t>
              </a:r>
              <a:r>
                <a:rPr lang="en-US" altLang="ko-KR" sz="1100" dirty="0">
                  <a:solidFill>
                    <a:srgbClr val="193EB0"/>
                  </a:solidFill>
                  <a:latin typeface="SamsungOne 700" panose="020B0803030303020204" pitchFamily="34" charset="0"/>
                  <a:ea typeface="SamsungOne 700" panose="020B0803030303020204" pitchFamily="34" charset="0"/>
                </a:rPr>
                <a:t> </a:t>
              </a:r>
              <a:r>
                <a:rPr lang="en-US" altLang="ko-KR" sz="1100" dirty="0" err="1">
                  <a:solidFill>
                    <a:srgbClr val="193EB0"/>
                  </a:solidFill>
                  <a:latin typeface="SamsungOne 700" panose="020B0803030303020204" pitchFamily="34" charset="0"/>
                  <a:ea typeface="SamsungOne 700" panose="020B0803030303020204" pitchFamily="34" charset="0"/>
                </a:rPr>
                <a:t>hoạt</a:t>
              </a:r>
              <a:r>
                <a:rPr lang="en-US" altLang="ko-KR" sz="1100" dirty="0">
                  <a:solidFill>
                    <a:srgbClr val="193EB0"/>
                  </a:solidFill>
                  <a:latin typeface="SamsungOne 700" panose="020B0803030303020204" pitchFamily="34" charset="0"/>
                  <a:ea typeface="SamsungOne 700" panose="020B0803030303020204" pitchFamily="34" charset="0"/>
                </a:rPr>
                <a:t> </a:t>
              </a:r>
              <a:r>
                <a:rPr lang="en-US" altLang="ko-KR" sz="1100" dirty="0" err="1">
                  <a:solidFill>
                    <a:srgbClr val="193EB0"/>
                  </a:solidFill>
                  <a:latin typeface="SamsungOne 700" panose="020B0803030303020204" pitchFamily="34" charset="0"/>
                  <a:ea typeface="SamsungOne 700" panose="020B0803030303020204" pitchFamily="34" charset="0"/>
                </a:rPr>
                <a:t>động</a:t>
              </a:r>
              <a:endParaRPr lang="en-US" altLang="ko-KR" sz="1100" dirty="0">
                <a:solidFill>
                  <a:srgbClr val="193EB0"/>
                </a:solidFill>
                <a:latin typeface="SamsungOne 700" panose="020B0803030303020204" pitchFamily="34" charset="0"/>
                <a:ea typeface="SamsungOne 700" panose="020B0803030303020204" pitchFamily="34" charset="0"/>
              </a:endParaRPr>
            </a:p>
          </p:txBody>
        </p:sp>
        <p:sp>
          <p:nvSpPr>
            <p:cNvPr id="17" name="TextBox 16">
              <a:extLst>
                <a:ext uri="{FF2B5EF4-FFF2-40B4-BE49-F238E27FC236}">
                  <a16:creationId xmlns:a16="http://schemas.microsoft.com/office/drawing/2014/main" id="{A1AD390A-B21A-4972-B3D3-2D89FF3E54DB}"/>
                </a:ext>
              </a:extLst>
            </p:cNvPr>
            <p:cNvSpPr txBox="1"/>
            <p:nvPr/>
          </p:nvSpPr>
          <p:spPr>
            <a:xfrm>
              <a:off x="4527802" y="3352033"/>
              <a:ext cx="919451" cy="476726"/>
            </a:xfrm>
            <a:prstGeom prst="roundRect">
              <a:avLst/>
            </a:prstGeom>
            <a:solidFill>
              <a:srgbClr val="E9F2FC"/>
            </a:solidFill>
            <a:ln>
              <a:solidFill>
                <a:srgbClr val="193EB0"/>
              </a:solidFill>
            </a:ln>
          </p:spPr>
          <p:txBody>
            <a:bodyPr wrap="square" lIns="36000" rIns="36000" rtlCol="0">
              <a:spAutoFit/>
            </a:bodyPr>
            <a:lstStyle/>
            <a:p>
              <a:pPr algn="ctr"/>
              <a:r>
                <a:rPr lang="vi-VN" altLang="ko-KR" sz="1100" dirty="0">
                  <a:solidFill>
                    <a:srgbClr val="193EB0"/>
                  </a:solidFill>
                  <a:latin typeface="SamsungOne 700" panose="020B0803030303020204" pitchFamily="34" charset="0"/>
                  <a:ea typeface="SamsungOne 700" panose="020B0803030303020204" pitchFamily="34" charset="0"/>
                </a:rPr>
                <a:t>Số lượng thành phần</a:t>
              </a:r>
              <a:endParaRPr lang="en-US" altLang="ko-KR" sz="1100" dirty="0">
                <a:solidFill>
                  <a:srgbClr val="193EB0"/>
                </a:solidFill>
                <a:latin typeface="SamsungOne 700" panose="020B0803030303020204" pitchFamily="34" charset="0"/>
                <a:ea typeface="SamsungOne 700" panose="020B0803030303020204" pitchFamily="34" charset="0"/>
              </a:endParaRPr>
            </a:p>
          </p:txBody>
        </p:sp>
        <p:sp>
          <p:nvSpPr>
            <p:cNvPr id="18" name="모서리가 둥근 직사각형 32">
              <a:extLst>
                <a:ext uri="{FF2B5EF4-FFF2-40B4-BE49-F238E27FC236}">
                  <a16:creationId xmlns:a16="http://schemas.microsoft.com/office/drawing/2014/main" id="{FBBA16BC-5E44-4D8A-B2BF-655D7AF8AAFF}"/>
                </a:ext>
              </a:extLst>
            </p:cNvPr>
            <p:cNvSpPr/>
            <p:nvPr/>
          </p:nvSpPr>
          <p:spPr>
            <a:xfrm>
              <a:off x="5619914" y="3468684"/>
              <a:ext cx="2314411" cy="238363"/>
            </a:xfrm>
            <a:prstGeom prst="roundRect">
              <a:avLst>
                <a:gd name="adj" fmla="val 21995"/>
              </a:avLst>
            </a:prstGeom>
            <a:noFill/>
            <a:ln w="28575">
              <a:solidFill>
                <a:srgbClr val="66A1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모서리가 둥근 직사각형 33">
              <a:extLst>
                <a:ext uri="{FF2B5EF4-FFF2-40B4-BE49-F238E27FC236}">
                  <a16:creationId xmlns:a16="http://schemas.microsoft.com/office/drawing/2014/main" id="{4FE37CCC-F448-4B78-8DB5-DEE5AE27A2B9}"/>
                </a:ext>
              </a:extLst>
            </p:cNvPr>
            <p:cNvSpPr/>
            <p:nvPr/>
          </p:nvSpPr>
          <p:spPr>
            <a:xfrm>
              <a:off x="5619913" y="4613017"/>
              <a:ext cx="1809587" cy="238363"/>
            </a:xfrm>
            <a:prstGeom prst="roundRect">
              <a:avLst>
                <a:gd name="adj" fmla="val 21995"/>
              </a:avLst>
            </a:prstGeom>
            <a:noFill/>
            <a:ln w="28575">
              <a:solidFill>
                <a:srgbClr val="66A1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0" name="직선 화살표 연결선 19">
              <a:extLst>
                <a:ext uri="{FF2B5EF4-FFF2-40B4-BE49-F238E27FC236}">
                  <a16:creationId xmlns:a16="http://schemas.microsoft.com/office/drawing/2014/main" id="{7625E02A-AE84-4E16-8910-4331FE3ACA46}"/>
                </a:ext>
              </a:extLst>
            </p:cNvPr>
            <p:cNvCxnSpPr>
              <a:stCxn id="14" idx="2"/>
            </p:cNvCxnSpPr>
            <p:nvPr/>
          </p:nvCxnSpPr>
          <p:spPr>
            <a:xfrm>
              <a:off x="6199792" y="3009739"/>
              <a:ext cx="0" cy="218705"/>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0D5F6BBE-6183-4613-862F-E4B7EC971F08}"/>
                </a:ext>
              </a:extLst>
            </p:cNvPr>
            <p:cNvCxnSpPr/>
            <p:nvPr/>
          </p:nvCxnSpPr>
          <p:spPr>
            <a:xfrm>
              <a:off x="9071229" y="3009739"/>
              <a:ext cx="0" cy="218705"/>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꺾인 연결선 40">
              <a:extLst>
                <a:ext uri="{FF2B5EF4-FFF2-40B4-BE49-F238E27FC236}">
                  <a16:creationId xmlns:a16="http://schemas.microsoft.com/office/drawing/2014/main" id="{CCE24824-A18B-41FA-BD46-2EAE620E067A}"/>
                </a:ext>
              </a:extLst>
            </p:cNvPr>
            <p:cNvCxnSpPr>
              <a:stCxn id="15" idx="3"/>
            </p:cNvCxnSpPr>
            <p:nvPr/>
          </p:nvCxnSpPr>
          <p:spPr>
            <a:xfrm>
              <a:off x="9260733" y="2319388"/>
              <a:ext cx="12700" cy="1268477"/>
            </a:xfrm>
            <a:prstGeom prst="bentConnector2">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6C7B327-5B4C-4622-AC23-B932F079BD97}"/>
                </a:ext>
              </a:extLst>
            </p:cNvPr>
            <p:cNvCxnSpPr/>
            <p:nvPr/>
          </p:nvCxnSpPr>
          <p:spPr>
            <a:xfrm flipV="1">
              <a:off x="9136380" y="4848359"/>
              <a:ext cx="0" cy="168205"/>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4EEF16CE-AC06-4744-8B74-17E6EC5CA1F7}"/>
                </a:ext>
              </a:extLst>
            </p:cNvPr>
            <p:cNvCxnSpPr>
              <a:stCxn id="12" idx="0"/>
            </p:cNvCxnSpPr>
            <p:nvPr/>
          </p:nvCxnSpPr>
          <p:spPr>
            <a:xfrm flipH="1" flipV="1">
              <a:off x="6199791" y="4848359"/>
              <a:ext cx="2" cy="168205"/>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FD9E76DA-E7A8-4152-8293-13BADDC05B9A}"/>
                </a:ext>
              </a:extLst>
            </p:cNvPr>
            <p:cNvCxnSpPr>
              <a:cxnSpLocks/>
              <a:stCxn id="11" idx="3"/>
            </p:cNvCxnSpPr>
            <p:nvPr/>
          </p:nvCxnSpPr>
          <p:spPr>
            <a:xfrm flipV="1">
              <a:off x="5447254" y="4139475"/>
              <a:ext cx="172659" cy="7900"/>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3A35483E-90CC-4A75-8F3A-9ED035A6B432}"/>
                </a:ext>
              </a:extLst>
            </p:cNvPr>
            <p:cNvCxnSpPr>
              <a:stCxn id="17" idx="3"/>
              <a:endCxn id="18" idx="1"/>
            </p:cNvCxnSpPr>
            <p:nvPr/>
          </p:nvCxnSpPr>
          <p:spPr>
            <a:xfrm flipV="1">
              <a:off x="5447253" y="3587866"/>
              <a:ext cx="172661" cy="2530"/>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2424487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4754C-1B78-FB48-97CF-31FB8D9ACA87}"/>
              </a:ext>
            </a:extLst>
          </p:cNvPr>
          <p:cNvSpPr>
            <a:spLocks noGrp="1"/>
          </p:cNvSpPr>
          <p:nvPr>
            <p:ph type="body" sz="quarter" idx="10"/>
          </p:nvPr>
        </p:nvSpPr>
        <p:spPr/>
        <p:txBody>
          <a:bodyPr/>
          <a:lstStyle/>
          <a:p>
            <a:r>
              <a:rPr lang="en-US" altLang="ko-KR" dirty="0"/>
              <a:t>3.6. </a:t>
            </a:r>
            <a:r>
              <a:rPr lang="en-US" altLang="ko-KR" dirty="0" err="1"/>
              <a:t>Nhóm</a:t>
            </a:r>
            <a:r>
              <a:rPr lang="en-US" altLang="ko-KR" dirty="0"/>
              <a:t> </a:t>
            </a:r>
            <a:r>
              <a:rPr lang="en-US" altLang="ko-KR" dirty="0" err="1"/>
              <a:t>quy</a:t>
            </a:r>
            <a:r>
              <a:rPr lang="en-US" altLang="ko-KR" dirty="0"/>
              <a:t> </a:t>
            </a:r>
            <a:r>
              <a:rPr lang="en-US" altLang="ko-KR" dirty="0" err="1"/>
              <a:t>trình</a:t>
            </a:r>
            <a:endParaRPr lang="en-KR" dirty="0"/>
          </a:p>
        </p:txBody>
      </p:sp>
      <p:sp>
        <p:nvSpPr>
          <p:cNvPr id="3" name="Text Placeholder 2">
            <a:extLst>
              <a:ext uri="{FF2B5EF4-FFF2-40B4-BE49-F238E27FC236}">
                <a16:creationId xmlns:a16="http://schemas.microsoft.com/office/drawing/2014/main" id="{9F28DCFF-FECB-584B-8076-09DE94335196}"/>
              </a:ext>
            </a:extLst>
          </p:cNvPr>
          <p:cNvSpPr>
            <a:spLocks noGrp="1"/>
          </p:cNvSpPr>
          <p:nvPr>
            <p:ph type="body" sz="quarter" idx="11"/>
          </p:nvPr>
        </p:nvSpPr>
        <p:spPr/>
        <p:txBody>
          <a:bodyPr/>
          <a:lstStyle/>
          <a:p>
            <a:r>
              <a:rPr lang="en-US" dirty="0" err="1"/>
              <a:t>Cấu</a:t>
            </a:r>
            <a:r>
              <a:rPr lang="en-US" dirty="0"/>
              <a:t> </a:t>
            </a:r>
            <a:r>
              <a:rPr lang="en-US" dirty="0" err="1"/>
              <a:t>tạo</a:t>
            </a:r>
            <a:r>
              <a:rPr lang="en-US" dirty="0"/>
              <a:t> </a:t>
            </a:r>
            <a:r>
              <a:rPr lang="en-US" dirty="0" err="1"/>
              <a:t>của</a:t>
            </a:r>
            <a:r>
              <a:rPr lang="en-US" dirty="0"/>
              <a:t> </a:t>
            </a:r>
            <a:r>
              <a:rPr lang="en-US" dirty="0" err="1"/>
              <a:t>một</a:t>
            </a:r>
            <a:r>
              <a:rPr lang="en-US" dirty="0"/>
              <a:t> </a:t>
            </a:r>
            <a:r>
              <a:rPr lang="en-US" dirty="0" err="1"/>
              <a:t>nhóm</a:t>
            </a:r>
            <a:r>
              <a:rPr lang="en-US" dirty="0"/>
              <a:t> </a:t>
            </a:r>
            <a:r>
              <a:rPr lang="en-US" dirty="0" err="1"/>
              <a:t>quy</a:t>
            </a:r>
            <a:r>
              <a:rPr lang="en-US" dirty="0"/>
              <a:t> </a:t>
            </a:r>
            <a:r>
              <a:rPr lang="en-US" dirty="0" err="1"/>
              <a:t>trình</a:t>
            </a:r>
            <a:r>
              <a:rPr lang="en-US" dirty="0"/>
              <a:t> (1/4)</a:t>
            </a:r>
            <a:endParaRPr lang="en-KR" dirty="0"/>
          </a:p>
        </p:txBody>
      </p:sp>
      <p:sp>
        <p:nvSpPr>
          <p:cNvPr id="4" name="Text Placeholder 3">
            <a:extLst>
              <a:ext uri="{FF2B5EF4-FFF2-40B4-BE49-F238E27FC236}">
                <a16:creationId xmlns:a16="http://schemas.microsoft.com/office/drawing/2014/main" id="{7EE95470-7773-644D-AB90-79D2629CA14F}"/>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p:txBody>
      </p:sp>
      <p:sp>
        <p:nvSpPr>
          <p:cNvPr id="5" name="Text Placeholder 4">
            <a:extLst>
              <a:ext uri="{FF2B5EF4-FFF2-40B4-BE49-F238E27FC236}">
                <a16:creationId xmlns:a16="http://schemas.microsoft.com/office/drawing/2014/main" id="{D256B3A6-5A33-1248-ABC3-5BEC4F175691}"/>
              </a:ext>
            </a:extLst>
          </p:cNvPr>
          <p:cNvSpPr>
            <a:spLocks noGrp="1"/>
          </p:cNvSpPr>
          <p:nvPr>
            <p:ph type="body" sz="quarter" idx="15"/>
          </p:nvPr>
        </p:nvSpPr>
        <p:spPr>
          <a:xfrm>
            <a:off x="535872" y="2226568"/>
            <a:ext cx="4854730" cy="914400"/>
          </a:xfrm>
        </p:spPr>
        <p:txBody>
          <a:bodyPr/>
          <a:lstStyle/>
          <a:p>
            <a:r>
              <a:rPr lang="en-US" dirty="0" err="1"/>
              <a:t>Tên</a:t>
            </a:r>
            <a:endParaRPr lang="en-KR" dirty="0"/>
          </a:p>
          <a:p>
            <a:pPr lvl="1">
              <a:spcBef>
                <a:spcPts val="0"/>
              </a:spcBef>
            </a:pPr>
            <a:r>
              <a:rPr lang="vi-VN" dirty="0"/>
              <a:t>Tên thân thiện do người dùng xác định của Nhóm quy trình</a:t>
            </a:r>
            <a:endParaRPr lang="en-KR" dirty="0"/>
          </a:p>
          <a:p>
            <a:r>
              <a:rPr lang="en-US" dirty="0" err="1"/>
              <a:t>Nhiệm</a:t>
            </a:r>
            <a:r>
              <a:rPr lang="en-US" dirty="0"/>
              <a:t> </a:t>
            </a:r>
            <a:r>
              <a:rPr lang="en-US" dirty="0" err="1"/>
              <a:t>vụ</a:t>
            </a:r>
            <a:r>
              <a:rPr lang="en-US" dirty="0"/>
              <a:t> </a:t>
            </a:r>
            <a:r>
              <a:rPr lang="en-US" dirty="0" err="1"/>
              <a:t>đang</a:t>
            </a:r>
            <a:r>
              <a:rPr lang="en-US" dirty="0"/>
              <a:t> </a:t>
            </a:r>
            <a:r>
              <a:rPr lang="en-US" dirty="0" err="1"/>
              <a:t>hoạt</a:t>
            </a:r>
            <a:r>
              <a:rPr lang="en-US" dirty="0"/>
              <a:t> </a:t>
            </a:r>
            <a:r>
              <a:rPr lang="en-US" dirty="0" err="1"/>
              <a:t>động</a:t>
            </a:r>
            <a:endParaRPr lang="en-KR" dirty="0"/>
          </a:p>
          <a:p>
            <a:pPr lvl="1">
              <a:spcBef>
                <a:spcPts val="0"/>
              </a:spcBef>
            </a:pPr>
            <a:r>
              <a:rPr lang="vi-VN" dirty="0"/>
              <a:t>Tổng số tác vụ hiện đang được thực hiện bởi tất cả các thành phần trong Nhóm quy trình</a:t>
            </a:r>
            <a:endParaRPr lang="en-KR" dirty="0"/>
          </a:p>
          <a:p>
            <a:r>
              <a:rPr lang="en-US" dirty="0" err="1"/>
              <a:t>Chỉ</a:t>
            </a:r>
            <a:r>
              <a:rPr lang="en-US" dirty="0"/>
              <a:t> </a:t>
            </a:r>
            <a:r>
              <a:rPr lang="en-US" dirty="0" err="1"/>
              <a:t>số</a:t>
            </a:r>
            <a:r>
              <a:rPr lang="en-US" dirty="0"/>
              <a:t> </a:t>
            </a:r>
            <a:r>
              <a:rPr lang="en-US" dirty="0" err="1"/>
              <a:t>bản</a:t>
            </a:r>
            <a:r>
              <a:rPr lang="en-US" dirty="0"/>
              <a:t> tin</a:t>
            </a:r>
            <a:endParaRPr lang="en-KR" dirty="0"/>
          </a:p>
          <a:p>
            <a:pPr lvl="1">
              <a:spcBef>
                <a:spcPts val="0"/>
              </a:spcBef>
            </a:pPr>
            <a:r>
              <a:rPr lang="vi-VN" dirty="0"/>
              <a:t>Khi bất kỳ thành phần con nào của Nhóm quy trình phát ra một bản tin, nó sẽ được truyền đến Nhóm quy trình</a:t>
            </a:r>
            <a:endParaRPr lang="en-KR" dirty="0"/>
          </a:p>
          <a:p>
            <a:r>
              <a:rPr lang="en-US" dirty="0" err="1"/>
              <a:t>Nhận</a:t>
            </a:r>
            <a:r>
              <a:rPr lang="en-US" dirty="0"/>
              <a:t> </a:t>
            </a:r>
            <a:r>
              <a:rPr lang="en-US" dirty="0" err="1"/>
              <a:t>xét</a:t>
            </a:r>
            <a:endParaRPr lang="en-KR" dirty="0"/>
          </a:p>
          <a:p>
            <a:pPr lvl="1">
              <a:spcBef>
                <a:spcPts val="0"/>
              </a:spcBef>
            </a:pPr>
            <a:r>
              <a:rPr lang="vi-VN" dirty="0"/>
              <a:t>Nhận xét có thể được thêm vào khi Nhóm quy trình được tạo</a:t>
            </a:r>
          </a:p>
          <a:p>
            <a:pPr lvl="1">
              <a:spcBef>
                <a:spcPts val="0"/>
              </a:spcBef>
            </a:pPr>
            <a:r>
              <a:rPr lang="vi-VN" dirty="0"/>
              <a:t>Thay đổi nhận xét từ menu cấu hình Nhóm bộ xử lý</a:t>
            </a:r>
            <a:endParaRPr lang="en-KR" dirty="0"/>
          </a:p>
        </p:txBody>
      </p:sp>
      <p:grpSp>
        <p:nvGrpSpPr>
          <p:cNvPr id="11" name="그룹 10">
            <a:extLst>
              <a:ext uri="{FF2B5EF4-FFF2-40B4-BE49-F238E27FC236}">
                <a16:creationId xmlns:a16="http://schemas.microsoft.com/office/drawing/2014/main" id="{14FE3540-237C-429C-8AD0-A92B479A8400}"/>
              </a:ext>
            </a:extLst>
          </p:cNvPr>
          <p:cNvGrpSpPr/>
          <p:nvPr/>
        </p:nvGrpSpPr>
        <p:grpSpPr>
          <a:xfrm>
            <a:off x="5709172" y="2174667"/>
            <a:ext cx="3653520" cy="3318623"/>
            <a:chOff x="5619913" y="2174667"/>
            <a:chExt cx="3653520" cy="3318623"/>
          </a:xfrm>
        </p:grpSpPr>
        <p:grpSp>
          <p:nvGrpSpPr>
            <p:cNvPr id="12" name="그룹 11">
              <a:extLst>
                <a:ext uri="{FF2B5EF4-FFF2-40B4-BE49-F238E27FC236}">
                  <a16:creationId xmlns:a16="http://schemas.microsoft.com/office/drawing/2014/main" id="{C7727196-43D6-4CF6-8775-72AB5A4A4637}"/>
                </a:ext>
              </a:extLst>
            </p:cNvPr>
            <p:cNvGrpSpPr/>
            <p:nvPr/>
          </p:nvGrpSpPr>
          <p:grpSpPr>
            <a:xfrm>
              <a:off x="5619914" y="3191549"/>
              <a:ext cx="3626226" cy="1656810"/>
              <a:chOff x="5619914" y="3191549"/>
              <a:chExt cx="3626226" cy="1656810"/>
            </a:xfrm>
          </p:grpSpPr>
          <p:pic>
            <p:nvPicPr>
              <p:cNvPr id="21" name="Picture 8">
                <a:extLst>
                  <a:ext uri="{FF2B5EF4-FFF2-40B4-BE49-F238E27FC236}">
                    <a16:creationId xmlns:a16="http://schemas.microsoft.com/office/drawing/2014/main" id="{A7089977-51A1-4F7D-B554-37C2A6BE4FF4}"/>
                  </a:ext>
                </a:extLst>
              </p:cNvPr>
              <p:cNvPicPr>
                <a:picLocks noChangeAspect="1"/>
              </p:cNvPicPr>
              <p:nvPr/>
            </p:nvPicPr>
            <p:blipFill rotWithShape="1">
              <a:blip r:embed="rId3"/>
              <a:srcRect l="610" t="2190" r="819" b="1764"/>
              <a:stretch/>
            </p:blipFill>
            <p:spPr>
              <a:xfrm>
                <a:off x="5619914" y="3191549"/>
                <a:ext cx="3626226" cy="1656810"/>
              </a:xfrm>
              <a:prstGeom prst="rect">
                <a:avLst/>
              </a:prstGeom>
              <a:ln w="12700">
                <a:solidFill>
                  <a:srgbClr val="013D3E"/>
                </a:solidFill>
              </a:ln>
            </p:spPr>
          </p:pic>
          <p:sp>
            <p:nvSpPr>
              <p:cNvPr id="22" name="직각 삼각형 21">
                <a:extLst>
                  <a:ext uri="{FF2B5EF4-FFF2-40B4-BE49-F238E27FC236}">
                    <a16:creationId xmlns:a16="http://schemas.microsoft.com/office/drawing/2014/main" id="{75F7DA30-7D9C-4943-B31D-27BF66E84E4E}"/>
                  </a:ext>
                </a:extLst>
              </p:cNvPr>
              <p:cNvSpPr/>
              <p:nvPr/>
            </p:nvSpPr>
            <p:spPr>
              <a:xfrm rot="16200000">
                <a:off x="9040141" y="4666550"/>
                <a:ext cx="153759" cy="153759"/>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3" name="TextBox 12">
              <a:extLst>
                <a:ext uri="{FF2B5EF4-FFF2-40B4-BE49-F238E27FC236}">
                  <a16:creationId xmlns:a16="http://schemas.microsoft.com/office/drawing/2014/main" id="{E02C54F5-D46C-4F20-BEC1-CE37D1765123}"/>
                </a:ext>
              </a:extLst>
            </p:cNvPr>
            <p:cNvSpPr txBox="1"/>
            <p:nvPr/>
          </p:nvSpPr>
          <p:spPr>
            <a:xfrm>
              <a:off x="7851583" y="5016564"/>
              <a:ext cx="1394557" cy="476726"/>
            </a:xfrm>
            <a:prstGeom prst="roundRect">
              <a:avLst/>
            </a:prstGeom>
            <a:solidFill>
              <a:srgbClr val="E9F2FC"/>
            </a:solidFill>
            <a:ln>
              <a:solidFill>
                <a:srgbClr val="193EB0"/>
              </a:solidFill>
            </a:ln>
          </p:spPr>
          <p:txBody>
            <a:bodyPr wrap="square" rtlCol="0">
              <a:spAutoFit/>
            </a:bodyPr>
            <a:lstStyle/>
            <a:p>
              <a:pPr algn="ctr"/>
              <a:r>
                <a:rPr lang="en-US" altLang="ko-KR" sz="1100" dirty="0">
                  <a:solidFill>
                    <a:srgbClr val="193EB0"/>
                  </a:solidFill>
                  <a:latin typeface="SamsungOne 700" panose="020B0803030303020204" pitchFamily="34" charset="0"/>
                  <a:ea typeface="SamsungOne 700" panose="020B0803030303020204" pitchFamily="34" charset="0"/>
                </a:rPr>
                <a:t>Di </a:t>
              </a:r>
              <a:r>
                <a:rPr lang="en-US" altLang="ko-KR" sz="1100" dirty="0" err="1">
                  <a:solidFill>
                    <a:srgbClr val="193EB0"/>
                  </a:solidFill>
                  <a:latin typeface="SamsungOne 700" panose="020B0803030303020204" pitchFamily="34" charset="0"/>
                  <a:ea typeface="SamsungOne 700" panose="020B0803030303020204" pitchFamily="34" charset="0"/>
                </a:rPr>
                <a:t>chuột</a:t>
              </a:r>
              <a:r>
                <a:rPr lang="en-US" altLang="ko-KR" sz="1100" dirty="0">
                  <a:solidFill>
                    <a:srgbClr val="193EB0"/>
                  </a:solidFill>
                  <a:latin typeface="SamsungOne 700" panose="020B0803030303020204" pitchFamily="34" charset="0"/>
                  <a:ea typeface="SamsungOne 700" panose="020B0803030303020204" pitchFamily="34" charset="0"/>
                </a:rPr>
                <a:t> qua </a:t>
              </a:r>
              <a:r>
                <a:rPr lang="en-US" altLang="ko-KR" sz="1100" dirty="0" err="1">
                  <a:solidFill>
                    <a:srgbClr val="193EB0"/>
                  </a:solidFill>
                  <a:latin typeface="SamsungOne 700" panose="020B0803030303020204" pitchFamily="34" charset="0"/>
                  <a:ea typeface="SamsungOne 700" panose="020B0803030303020204" pitchFamily="34" charset="0"/>
                </a:rPr>
                <a:t>để</a:t>
              </a:r>
              <a:r>
                <a:rPr lang="en-US" altLang="ko-KR" sz="1100" dirty="0">
                  <a:solidFill>
                    <a:srgbClr val="193EB0"/>
                  </a:solidFill>
                  <a:latin typeface="SamsungOne 700" panose="020B0803030303020204" pitchFamily="34" charset="0"/>
                  <a:ea typeface="SamsungOne 700" panose="020B0803030303020204" pitchFamily="34" charset="0"/>
                </a:rPr>
                <a:t> </a:t>
              </a:r>
              <a:r>
                <a:rPr lang="en-US" altLang="ko-KR" sz="1100" dirty="0" err="1">
                  <a:solidFill>
                    <a:srgbClr val="193EB0"/>
                  </a:solidFill>
                  <a:latin typeface="SamsungOne 700" panose="020B0803030303020204" pitchFamily="34" charset="0"/>
                  <a:ea typeface="SamsungOne 700" panose="020B0803030303020204" pitchFamily="34" charset="0"/>
                </a:rPr>
                <a:t>xem</a:t>
              </a:r>
              <a:r>
                <a:rPr lang="en-US" altLang="ko-KR" sz="1100" dirty="0">
                  <a:solidFill>
                    <a:srgbClr val="193EB0"/>
                  </a:solidFill>
                  <a:latin typeface="SamsungOne 700" panose="020B0803030303020204" pitchFamily="34" charset="0"/>
                  <a:ea typeface="SamsungOne 700" panose="020B0803030303020204" pitchFamily="34" charset="0"/>
                </a:rPr>
                <a:t> </a:t>
              </a:r>
              <a:r>
                <a:rPr lang="en-US" altLang="ko-KR" sz="1100" dirty="0" err="1">
                  <a:solidFill>
                    <a:srgbClr val="193EB0"/>
                  </a:solidFill>
                  <a:latin typeface="SamsungOne 700" panose="020B0803030303020204" pitchFamily="34" charset="0"/>
                  <a:ea typeface="SamsungOne 700" panose="020B0803030303020204" pitchFamily="34" charset="0"/>
                </a:rPr>
                <a:t>nhận</a:t>
              </a:r>
              <a:r>
                <a:rPr lang="en-US" altLang="ko-KR" sz="1100" dirty="0">
                  <a:solidFill>
                    <a:srgbClr val="193EB0"/>
                  </a:solidFill>
                  <a:latin typeface="SamsungOne 700" panose="020B0803030303020204" pitchFamily="34" charset="0"/>
                  <a:ea typeface="SamsungOne 700" panose="020B0803030303020204" pitchFamily="34" charset="0"/>
                </a:rPr>
                <a:t> </a:t>
              </a:r>
              <a:r>
                <a:rPr lang="en-US" altLang="ko-KR" sz="1100" dirty="0" err="1">
                  <a:solidFill>
                    <a:srgbClr val="193EB0"/>
                  </a:solidFill>
                  <a:latin typeface="SamsungOne 700" panose="020B0803030303020204" pitchFamily="34" charset="0"/>
                  <a:ea typeface="SamsungOne 700" panose="020B0803030303020204" pitchFamily="34" charset="0"/>
                </a:rPr>
                <a:t>xét</a:t>
              </a:r>
              <a:endParaRPr lang="en-US" altLang="ko-KR" sz="1100" dirty="0">
                <a:solidFill>
                  <a:srgbClr val="193EB0"/>
                </a:solidFill>
                <a:latin typeface="SamsungOne 700" panose="020B0803030303020204" pitchFamily="34" charset="0"/>
                <a:ea typeface="SamsungOne 700" panose="020B0803030303020204" pitchFamily="34" charset="0"/>
              </a:endParaRPr>
            </a:p>
          </p:txBody>
        </p:sp>
        <p:sp>
          <p:nvSpPr>
            <p:cNvPr id="14" name="TextBox 13">
              <a:extLst>
                <a:ext uri="{FF2B5EF4-FFF2-40B4-BE49-F238E27FC236}">
                  <a16:creationId xmlns:a16="http://schemas.microsoft.com/office/drawing/2014/main" id="{9BC67F86-83C6-488B-88C7-35FA27B2A5A0}"/>
                </a:ext>
              </a:extLst>
            </p:cNvPr>
            <p:cNvSpPr txBox="1"/>
            <p:nvPr/>
          </p:nvSpPr>
          <p:spPr>
            <a:xfrm>
              <a:off x="5619913" y="2720298"/>
              <a:ext cx="1159757" cy="289441"/>
            </a:xfrm>
            <a:prstGeom prst="roundRect">
              <a:avLst/>
            </a:prstGeom>
            <a:solidFill>
              <a:srgbClr val="E9F2FC"/>
            </a:solidFill>
            <a:ln>
              <a:solidFill>
                <a:srgbClr val="193EB0"/>
              </a:solidFill>
            </a:ln>
          </p:spPr>
          <p:txBody>
            <a:bodyPr wrap="square" rtlCol="0">
              <a:spAutoFit/>
            </a:bodyPr>
            <a:lstStyle/>
            <a:p>
              <a:pPr algn="ctr"/>
              <a:r>
                <a:rPr lang="en-US" altLang="ko-KR" sz="1100" dirty="0" err="1">
                  <a:solidFill>
                    <a:srgbClr val="193EB0"/>
                  </a:solidFill>
                  <a:latin typeface="SamsungOne 700" panose="020B0803030303020204" pitchFamily="34" charset="0"/>
                  <a:ea typeface="SamsungOne 700" panose="020B0803030303020204" pitchFamily="34" charset="0"/>
                </a:rPr>
                <a:t>Tên</a:t>
              </a:r>
              <a:endParaRPr lang="en-US" altLang="ko-KR" sz="1100" dirty="0">
                <a:solidFill>
                  <a:srgbClr val="193EB0"/>
                </a:solidFill>
                <a:latin typeface="SamsungOne 700" panose="020B0803030303020204" pitchFamily="34" charset="0"/>
                <a:ea typeface="SamsungOne 700" panose="020B0803030303020204" pitchFamily="34" charset="0"/>
              </a:endParaRPr>
            </a:p>
          </p:txBody>
        </p:sp>
        <p:sp>
          <p:nvSpPr>
            <p:cNvPr id="15" name="TextBox 14">
              <a:extLst>
                <a:ext uri="{FF2B5EF4-FFF2-40B4-BE49-F238E27FC236}">
                  <a16:creationId xmlns:a16="http://schemas.microsoft.com/office/drawing/2014/main" id="{E988178A-923D-405E-A14D-7951E722F357}"/>
                </a:ext>
              </a:extLst>
            </p:cNvPr>
            <p:cNvSpPr txBox="1"/>
            <p:nvPr/>
          </p:nvSpPr>
          <p:spPr>
            <a:xfrm>
              <a:off x="8100976" y="2174667"/>
              <a:ext cx="1159757" cy="289441"/>
            </a:xfrm>
            <a:prstGeom prst="roundRect">
              <a:avLst/>
            </a:prstGeom>
            <a:solidFill>
              <a:srgbClr val="E9F2FC"/>
            </a:solidFill>
            <a:ln>
              <a:solidFill>
                <a:srgbClr val="193EB0"/>
              </a:solidFill>
            </a:ln>
          </p:spPr>
          <p:txBody>
            <a:bodyPr wrap="square" rtlCol="0">
              <a:spAutoFit/>
            </a:bodyPr>
            <a:lstStyle/>
            <a:p>
              <a:pPr algn="ctr"/>
              <a:r>
                <a:rPr lang="en-US" altLang="ko-KR" sz="1100" dirty="0" err="1">
                  <a:solidFill>
                    <a:srgbClr val="193EB0"/>
                  </a:solidFill>
                  <a:latin typeface="SamsungOne 700" panose="020B0803030303020204" pitchFamily="34" charset="0"/>
                  <a:ea typeface="SamsungOne 700" panose="020B0803030303020204" pitchFamily="34" charset="0"/>
                </a:rPr>
                <a:t>Chỉ</a:t>
              </a:r>
              <a:r>
                <a:rPr lang="en-US" altLang="ko-KR" sz="1100" dirty="0">
                  <a:solidFill>
                    <a:srgbClr val="193EB0"/>
                  </a:solidFill>
                  <a:latin typeface="SamsungOne 700" panose="020B0803030303020204" pitchFamily="34" charset="0"/>
                  <a:ea typeface="SamsungOne 700" panose="020B0803030303020204" pitchFamily="34" charset="0"/>
                </a:rPr>
                <a:t> </a:t>
              </a:r>
              <a:r>
                <a:rPr lang="en-US" altLang="ko-KR" sz="1100" dirty="0" err="1">
                  <a:solidFill>
                    <a:srgbClr val="193EB0"/>
                  </a:solidFill>
                  <a:latin typeface="SamsungOne 700" panose="020B0803030303020204" pitchFamily="34" charset="0"/>
                  <a:ea typeface="SamsungOne 700" panose="020B0803030303020204" pitchFamily="34" charset="0"/>
                </a:rPr>
                <a:t>số</a:t>
              </a:r>
              <a:r>
                <a:rPr lang="en-US" altLang="ko-KR" sz="1100" dirty="0">
                  <a:solidFill>
                    <a:srgbClr val="193EB0"/>
                  </a:solidFill>
                  <a:latin typeface="SamsungOne 700" panose="020B0803030303020204" pitchFamily="34" charset="0"/>
                  <a:ea typeface="SamsungOne 700" panose="020B0803030303020204" pitchFamily="34" charset="0"/>
                </a:rPr>
                <a:t> </a:t>
              </a:r>
              <a:r>
                <a:rPr lang="en-US" altLang="ko-KR" sz="1100" dirty="0" err="1">
                  <a:solidFill>
                    <a:srgbClr val="193EB0"/>
                  </a:solidFill>
                  <a:latin typeface="SamsungOne 700" panose="020B0803030303020204" pitchFamily="34" charset="0"/>
                  <a:ea typeface="SamsungOne 700" panose="020B0803030303020204" pitchFamily="34" charset="0"/>
                </a:rPr>
                <a:t>bản</a:t>
              </a:r>
              <a:r>
                <a:rPr lang="en-US" altLang="ko-KR" sz="1100" dirty="0">
                  <a:solidFill>
                    <a:srgbClr val="193EB0"/>
                  </a:solidFill>
                  <a:latin typeface="SamsungOne 700" panose="020B0803030303020204" pitchFamily="34" charset="0"/>
                  <a:ea typeface="SamsungOne 700" panose="020B0803030303020204" pitchFamily="34" charset="0"/>
                </a:rPr>
                <a:t> tin</a:t>
              </a:r>
            </a:p>
          </p:txBody>
        </p:sp>
        <p:sp>
          <p:nvSpPr>
            <p:cNvPr id="16" name="TextBox 15">
              <a:extLst>
                <a:ext uri="{FF2B5EF4-FFF2-40B4-BE49-F238E27FC236}">
                  <a16:creationId xmlns:a16="http://schemas.microsoft.com/office/drawing/2014/main" id="{FE10A5D6-40E4-4E0B-8C34-3E1700200D65}"/>
                </a:ext>
              </a:extLst>
            </p:cNvPr>
            <p:cNvSpPr txBox="1"/>
            <p:nvPr/>
          </p:nvSpPr>
          <p:spPr>
            <a:xfrm>
              <a:off x="7359548" y="2720299"/>
              <a:ext cx="1901185" cy="289441"/>
            </a:xfrm>
            <a:prstGeom prst="roundRect">
              <a:avLst/>
            </a:prstGeom>
            <a:solidFill>
              <a:srgbClr val="E9F2FC"/>
            </a:solidFill>
            <a:ln>
              <a:solidFill>
                <a:srgbClr val="193EB0"/>
              </a:solidFill>
            </a:ln>
          </p:spPr>
          <p:txBody>
            <a:bodyPr wrap="square" rtlCol="0">
              <a:spAutoFit/>
            </a:bodyPr>
            <a:lstStyle/>
            <a:p>
              <a:pPr algn="ctr"/>
              <a:r>
                <a:rPr lang="en-US" altLang="ko-KR" sz="1100" dirty="0" err="1">
                  <a:solidFill>
                    <a:srgbClr val="193EB0"/>
                  </a:solidFill>
                  <a:latin typeface="SamsungOne 700" panose="020B0803030303020204" pitchFamily="34" charset="0"/>
                  <a:ea typeface="SamsungOne 700" panose="020B0803030303020204" pitchFamily="34" charset="0"/>
                </a:rPr>
                <a:t>Nhiệm</a:t>
              </a:r>
              <a:r>
                <a:rPr lang="en-US" altLang="ko-KR" sz="1100" dirty="0">
                  <a:solidFill>
                    <a:srgbClr val="193EB0"/>
                  </a:solidFill>
                  <a:latin typeface="SamsungOne 700" panose="020B0803030303020204" pitchFamily="34" charset="0"/>
                  <a:ea typeface="SamsungOne 700" panose="020B0803030303020204" pitchFamily="34" charset="0"/>
                </a:rPr>
                <a:t> </a:t>
              </a:r>
              <a:r>
                <a:rPr lang="en-US" altLang="ko-KR" sz="1100" dirty="0" err="1">
                  <a:solidFill>
                    <a:srgbClr val="193EB0"/>
                  </a:solidFill>
                  <a:latin typeface="SamsungOne 700" panose="020B0803030303020204" pitchFamily="34" charset="0"/>
                  <a:ea typeface="SamsungOne 700" panose="020B0803030303020204" pitchFamily="34" charset="0"/>
                </a:rPr>
                <a:t>vụ</a:t>
              </a:r>
              <a:r>
                <a:rPr lang="en-US" altLang="ko-KR" sz="1100" dirty="0">
                  <a:solidFill>
                    <a:srgbClr val="193EB0"/>
                  </a:solidFill>
                  <a:latin typeface="SamsungOne 700" panose="020B0803030303020204" pitchFamily="34" charset="0"/>
                  <a:ea typeface="SamsungOne 700" panose="020B0803030303020204" pitchFamily="34" charset="0"/>
                </a:rPr>
                <a:t> </a:t>
              </a:r>
              <a:r>
                <a:rPr lang="en-US" altLang="ko-KR" sz="1100" dirty="0" err="1">
                  <a:solidFill>
                    <a:srgbClr val="193EB0"/>
                  </a:solidFill>
                  <a:latin typeface="SamsungOne 700" panose="020B0803030303020204" pitchFamily="34" charset="0"/>
                  <a:ea typeface="SamsungOne 700" panose="020B0803030303020204" pitchFamily="34" charset="0"/>
                </a:rPr>
                <a:t>đang</a:t>
              </a:r>
              <a:r>
                <a:rPr lang="en-US" altLang="ko-KR" sz="1100" dirty="0">
                  <a:solidFill>
                    <a:srgbClr val="193EB0"/>
                  </a:solidFill>
                  <a:latin typeface="SamsungOne 700" panose="020B0803030303020204" pitchFamily="34" charset="0"/>
                  <a:ea typeface="SamsungOne 700" panose="020B0803030303020204" pitchFamily="34" charset="0"/>
                </a:rPr>
                <a:t> </a:t>
              </a:r>
              <a:r>
                <a:rPr lang="en-US" altLang="ko-KR" sz="1100" dirty="0" err="1">
                  <a:solidFill>
                    <a:srgbClr val="193EB0"/>
                  </a:solidFill>
                  <a:latin typeface="SamsungOne 700" panose="020B0803030303020204" pitchFamily="34" charset="0"/>
                  <a:ea typeface="SamsungOne 700" panose="020B0803030303020204" pitchFamily="34" charset="0"/>
                </a:rPr>
                <a:t>hoạt</a:t>
              </a:r>
              <a:r>
                <a:rPr lang="en-US" altLang="ko-KR" sz="1100" dirty="0">
                  <a:solidFill>
                    <a:srgbClr val="193EB0"/>
                  </a:solidFill>
                  <a:latin typeface="SamsungOne 700" panose="020B0803030303020204" pitchFamily="34" charset="0"/>
                  <a:ea typeface="SamsungOne 700" panose="020B0803030303020204" pitchFamily="34" charset="0"/>
                </a:rPr>
                <a:t> </a:t>
              </a:r>
              <a:r>
                <a:rPr lang="en-US" altLang="ko-KR" sz="1100" dirty="0" err="1">
                  <a:solidFill>
                    <a:srgbClr val="193EB0"/>
                  </a:solidFill>
                  <a:latin typeface="SamsungOne 700" panose="020B0803030303020204" pitchFamily="34" charset="0"/>
                  <a:ea typeface="SamsungOne 700" panose="020B0803030303020204" pitchFamily="34" charset="0"/>
                </a:rPr>
                <a:t>động</a:t>
              </a:r>
              <a:endParaRPr lang="en-US" altLang="ko-KR" sz="1100" dirty="0">
                <a:solidFill>
                  <a:srgbClr val="193EB0"/>
                </a:solidFill>
                <a:latin typeface="SamsungOne 700" panose="020B0803030303020204" pitchFamily="34" charset="0"/>
                <a:ea typeface="SamsungOne 700" panose="020B0803030303020204" pitchFamily="34" charset="0"/>
              </a:endParaRPr>
            </a:p>
          </p:txBody>
        </p:sp>
        <p:cxnSp>
          <p:nvCxnSpPr>
            <p:cNvPr id="17" name="직선 화살표 연결선 16">
              <a:extLst>
                <a:ext uri="{FF2B5EF4-FFF2-40B4-BE49-F238E27FC236}">
                  <a16:creationId xmlns:a16="http://schemas.microsoft.com/office/drawing/2014/main" id="{BDB0C57C-03CA-4045-A6C7-2A5285EC84DF}"/>
                </a:ext>
              </a:extLst>
            </p:cNvPr>
            <p:cNvCxnSpPr>
              <a:stCxn id="14" idx="2"/>
            </p:cNvCxnSpPr>
            <p:nvPr/>
          </p:nvCxnSpPr>
          <p:spPr>
            <a:xfrm>
              <a:off x="6199792" y="3009739"/>
              <a:ext cx="0" cy="218705"/>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D80F4F68-8C15-4FEE-9A67-613092C82A3C}"/>
                </a:ext>
              </a:extLst>
            </p:cNvPr>
            <p:cNvCxnSpPr/>
            <p:nvPr/>
          </p:nvCxnSpPr>
          <p:spPr>
            <a:xfrm>
              <a:off x="9071229" y="3009739"/>
              <a:ext cx="0" cy="218705"/>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꺾인 연결선 64">
              <a:extLst>
                <a:ext uri="{FF2B5EF4-FFF2-40B4-BE49-F238E27FC236}">
                  <a16:creationId xmlns:a16="http://schemas.microsoft.com/office/drawing/2014/main" id="{2E854CCF-65C8-4A12-BB4A-1487DD5D25E3}"/>
                </a:ext>
              </a:extLst>
            </p:cNvPr>
            <p:cNvCxnSpPr>
              <a:stCxn id="15" idx="3"/>
            </p:cNvCxnSpPr>
            <p:nvPr/>
          </p:nvCxnSpPr>
          <p:spPr>
            <a:xfrm>
              <a:off x="9260733" y="2319388"/>
              <a:ext cx="12700" cy="1268477"/>
            </a:xfrm>
            <a:prstGeom prst="bentConnector2">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B751A9B4-62EE-4736-96A2-FC41EC254C83}"/>
                </a:ext>
              </a:extLst>
            </p:cNvPr>
            <p:cNvCxnSpPr/>
            <p:nvPr/>
          </p:nvCxnSpPr>
          <p:spPr>
            <a:xfrm flipV="1">
              <a:off x="9136380" y="4848359"/>
              <a:ext cx="0" cy="168205"/>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67634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4754C-1B78-FB48-97CF-31FB8D9ACA87}"/>
              </a:ext>
            </a:extLst>
          </p:cNvPr>
          <p:cNvSpPr>
            <a:spLocks noGrp="1"/>
          </p:cNvSpPr>
          <p:nvPr>
            <p:ph type="body" sz="quarter" idx="10"/>
          </p:nvPr>
        </p:nvSpPr>
        <p:spPr/>
        <p:txBody>
          <a:bodyPr/>
          <a:lstStyle/>
          <a:p>
            <a:r>
              <a:rPr lang="en-US" altLang="ko-KR" dirty="0"/>
              <a:t>3.6. </a:t>
            </a:r>
            <a:r>
              <a:rPr lang="en-US" altLang="ko-KR" dirty="0" err="1"/>
              <a:t>Nhóm</a:t>
            </a:r>
            <a:r>
              <a:rPr lang="en-US" altLang="ko-KR" dirty="0"/>
              <a:t> </a:t>
            </a:r>
            <a:r>
              <a:rPr lang="en-US" altLang="ko-KR" dirty="0" err="1"/>
              <a:t>quy</a:t>
            </a:r>
            <a:r>
              <a:rPr lang="en-US" altLang="ko-KR" dirty="0"/>
              <a:t> </a:t>
            </a:r>
            <a:r>
              <a:rPr lang="en-US" altLang="ko-KR" dirty="0" err="1"/>
              <a:t>trình</a:t>
            </a:r>
            <a:endParaRPr lang="en-KR" dirty="0"/>
          </a:p>
        </p:txBody>
      </p:sp>
      <p:sp>
        <p:nvSpPr>
          <p:cNvPr id="3" name="Text Placeholder 2">
            <a:extLst>
              <a:ext uri="{FF2B5EF4-FFF2-40B4-BE49-F238E27FC236}">
                <a16:creationId xmlns:a16="http://schemas.microsoft.com/office/drawing/2014/main" id="{9F28DCFF-FECB-584B-8076-09DE94335196}"/>
              </a:ext>
            </a:extLst>
          </p:cNvPr>
          <p:cNvSpPr>
            <a:spLocks noGrp="1"/>
          </p:cNvSpPr>
          <p:nvPr>
            <p:ph type="body" sz="quarter" idx="11"/>
          </p:nvPr>
        </p:nvSpPr>
        <p:spPr/>
        <p:txBody>
          <a:bodyPr/>
          <a:lstStyle/>
          <a:p>
            <a:r>
              <a:rPr lang="en-US" dirty="0" err="1"/>
              <a:t>Cấu</a:t>
            </a:r>
            <a:r>
              <a:rPr lang="en-US" dirty="0"/>
              <a:t> </a:t>
            </a:r>
            <a:r>
              <a:rPr lang="en-US" dirty="0" err="1"/>
              <a:t>tạo</a:t>
            </a:r>
            <a:r>
              <a:rPr lang="en-US" dirty="0"/>
              <a:t> </a:t>
            </a:r>
            <a:r>
              <a:rPr lang="en-US" dirty="0" err="1"/>
              <a:t>của</a:t>
            </a:r>
            <a:r>
              <a:rPr lang="en-US" dirty="0"/>
              <a:t> </a:t>
            </a:r>
            <a:r>
              <a:rPr lang="en-US" dirty="0" err="1"/>
              <a:t>một</a:t>
            </a:r>
            <a:r>
              <a:rPr lang="en-US" dirty="0"/>
              <a:t> </a:t>
            </a:r>
            <a:r>
              <a:rPr lang="en-US" dirty="0" err="1"/>
              <a:t>nhóm</a:t>
            </a:r>
            <a:r>
              <a:rPr lang="en-US" dirty="0"/>
              <a:t> </a:t>
            </a:r>
            <a:r>
              <a:rPr lang="en-US" dirty="0" err="1"/>
              <a:t>quy</a:t>
            </a:r>
            <a:r>
              <a:rPr lang="en-US" dirty="0"/>
              <a:t> </a:t>
            </a:r>
            <a:r>
              <a:rPr lang="en-US" dirty="0" err="1"/>
              <a:t>trình</a:t>
            </a:r>
            <a:r>
              <a:rPr lang="en-US" dirty="0"/>
              <a:t> (2/4)</a:t>
            </a:r>
            <a:endParaRPr lang="en-KR" dirty="0"/>
          </a:p>
        </p:txBody>
      </p:sp>
      <p:sp>
        <p:nvSpPr>
          <p:cNvPr id="4" name="Text Placeholder 3">
            <a:extLst>
              <a:ext uri="{FF2B5EF4-FFF2-40B4-BE49-F238E27FC236}">
                <a16:creationId xmlns:a16="http://schemas.microsoft.com/office/drawing/2014/main" id="{7EE95470-7773-644D-AB90-79D2629CA14F}"/>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p:txBody>
      </p:sp>
      <p:sp>
        <p:nvSpPr>
          <p:cNvPr id="5" name="Text Placeholder 4">
            <a:extLst>
              <a:ext uri="{FF2B5EF4-FFF2-40B4-BE49-F238E27FC236}">
                <a16:creationId xmlns:a16="http://schemas.microsoft.com/office/drawing/2014/main" id="{D256B3A6-5A33-1248-ABC3-5BEC4F175691}"/>
              </a:ext>
            </a:extLst>
          </p:cNvPr>
          <p:cNvSpPr>
            <a:spLocks noGrp="1"/>
          </p:cNvSpPr>
          <p:nvPr>
            <p:ph type="body" sz="quarter" idx="15"/>
          </p:nvPr>
        </p:nvSpPr>
        <p:spPr>
          <a:xfrm>
            <a:off x="535872" y="2226568"/>
            <a:ext cx="3794968" cy="914400"/>
          </a:xfrm>
        </p:spPr>
        <p:txBody>
          <a:bodyPr/>
          <a:lstStyle/>
          <a:p>
            <a:r>
              <a:rPr lang="vi-VN" dirty="0"/>
              <a:t>Số lượng trạng thái phiên bản</a:t>
            </a:r>
            <a:endParaRPr lang="en-KR" dirty="0"/>
          </a:p>
          <a:p>
            <a:pPr lvl="1">
              <a:spcBef>
                <a:spcPts val="0"/>
              </a:spcBef>
            </a:pPr>
            <a:r>
              <a:rPr lang="en-US" dirty="0" err="1"/>
              <a:t>Kiểm</a:t>
            </a:r>
            <a:r>
              <a:rPr lang="en-US" dirty="0"/>
              <a:t> </a:t>
            </a:r>
            <a:r>
              <a:rPr lang="en-US" dirty="0" err="1"/>
              <a:t>soát</a:t>
            </a:r>
            <a:r>
              <a:rPr lang="en-US" dirty="0"/>
              <a:t> </a:t>
            </a:r>
            <a:r>
              <a:rPr lang="en-US" dirty="0" err="1"/>
              <a:t>phiên</a:t>
            </a:r>
            <a:r>
              <a:rPr lang="en-US" dirty="0"/>
              <a:t> </a:t>
            </a:r>
            <a:r>
              <a:rPr lang="en-US" dirty="0" err="1"/>
              <a:t>bản</a:t>
            </a:r>
            <a:r>
              <a:rPr lang="en-US" dirty="0"/>
              <a:t> </a:t>
            </a:r>
            <a:r>
              <a:rPr lang="en-US" dirty="0" err="1"/>
              <a:t>của</a:t>
            </a:r>
            <a:r>
              <a:rPr lang="en-US" dirty="0"/>
              <a:t> </a:t>
            </a:r>
            <a:r>
              <a:rPr lang="en-US" dirty="0" err="1"/>
              <a:t>luồng</a:t>
            </a:r>
            <a:r>
              <a:rPr lang="en-US" dirty="0"/>
              <a:t> </a:t>
            </a:r>
            <a:r>
              <a:rPr lang="en-US" dirty="0" err="1"/>
              <a:t>dữ</a:t>
            </a:r>
            <a:r>
              <a:rPr lang="en-US" dirty="0"/>
              <a:t> </a:t>
            </a:r>
            <a:r>
              <a:rPr lang="en-US" dirty="0" err="1"/>
              <a:t>liệu</a:t>
            </a:r>
            <a:r>
              <a:rPr lang="en-US" dirty="0"/>
              <a:t> </a:t>
            </a:r>
            <a:r>
              <a:rPr lang="en-US" dirty="0" err="1"/>
              <a:t>có</a:t>
            </a:r>
            <a:r>
              <a:rPr lang="en-US" dirty="0"/>
              <a:t> </a:t>
            </a:r>
            <a:r>
              <a:rPr lang="en-US" dirty="0" err="1"/>
              <a:t>sẵn</a:t>
            </a:r>
            <a:r>
              <a:rPr lang="en-US" dirty="0"/>
              <a:t> ở </a:t>
            </a:r>
            <a:r>
              <a:rPr lang="en-US" dirty="0" err="1"/>
              <a:t>Cấp</a:t>
            </a:r>
            <a:r>
              <a:rPr lang="en-US" dirty="0"/>
              <a:t> </a:t>
            </a:r>
            <a:r>
              <a:rPr lang="en-US" dirty="0" err="1"/>
              <a:t>nhóm</a:t>
            </a:r>
            <a:r>
              <a:rPr lang="en-US" dirty="0"/>
              <a:t> </a:t>
            </a:r>
            <a:r>
              <a:rPr lang="en-US" dirty="0" err="1"/>
              <a:t>quy</a:t>
            </a:r>
            <a:r>
              <a:rPr lang="en-US" dirty="0"/>
              <a:t> </a:t>
            </a:r>
            <a:r>
              <a:rPr lang="en-US" dirty="0" err="1"/>
              <a:t>trình</a:t>
            </a:r>
            <a:endParaRPr lang="en-KR" dirty="0"/>
          </a:p>
          <a:p>
            <a:r>
              <a:rPr lang="en-US" dirty="0" err="1"/>
              <a:t>Các</a:t>
            </a:r>
            <a:r>
              <a:rPr lang="en-US" dirty="0"/>
              <a:t> </a:t>
            </a:r>
            <a:r>
              <a:rPr lang="en-US" dirty="0" err="1"/>
              <a:t>chỉ</a:t>
            </a:r>
            <a:r>
              <a:rPr lang="en-US" dirty="0"/>
              <a:t> </a:t>
            </a:r>
            <a:r>
              <a:rPr lang="en-US" dirty="0" err="1"/>
              <a:t>số</a:t>
            </a:r>
            <a:r>
              <a:rPr lang="en-US" dirty="0"/>
              <a:t> </a:t>
            </a:r>
            <a:r>
              <a:rPr lang="en-US" dirty="0" err="1"/>
              <a:t>sau</a:t>
            </a:r>
            <a:r>
              <a:rPr lang="en-US" dirty="0"/>
              <a:t> </a:t>
            </a:r>
            <a:r>
              <a:rPr lang="en-US" dirty="0" err="1"/>
              <a:t>đây</a:t>
            </a:r>
            <a:r>
              <a:rPr lang="en-US" dirty="0"/>
              <a:t> </a:t>
            </a:r>
            <a:r>
              <a:rPr lang="en-US" dirty="0" err="1"/>
              <a:t>có</a:t>
            </a:r>
            <a:r>
              <a:rPr lang="en-US" dirty="0"/>
              <a:t> </a:t>
            </a:r>
            <a:r>
              <a:rPr lang="en-US" dirty="0" err="1"/>
              <a:t>thể</a:t>
            </a:r>
            <a:r>
              <a:rPr lang="en-US" dirty="0"/>
              <a:t>:</a:t>
            </a:r>
            <a:endParaRPr lang="en-KR" dirty="0"/>
          </a:p>
          <a:p>
            <a:pPr marL="849313" lvl="1" indent="-671513">
              <a:spcBef>
                <a:spcPts val="820"/>
              </a:spcBef>
              <a:tabLst/>
            </a:pPr>
            <a:r>
              <a:rPr lang="en-US" altLang="ko-KR" dirty="0" err="1"/>
              <a:t>Phiên</a:t>
            </a:r>
            <a:r>
              <a:rPr lang="en-US" altLang="ko-KR" dirty="0"/>
              <a:t> </a:t>
            </a:r>
            <a:r>
              <a:rPr lang="en-US" altLang="ko-KR" dirty="0" err="1"/>
              <a:t>bản</a:t>
            </a:r>
            <a:r>
              <a:rPr lang="en-US" altLang="ko-KR" dirty="0"/>
              <a:t> </a:t>
            </a:r>
            <a:r>
              <a:rPr lang="en-US" altLang="ko-KR" dirty="0" err="1"/>
              <a:t>cập</a:t>
            </a:r>
            <a:r>
              <a:rPr lang="en-US" altLang="ko-KR" dirty="0"/>
              <a:t> </a:t>
            </a:r>
            <a:r>
              <a:rPr lang="en-US" altLang="ko-KR" dirty="0" err="1"/>
              <a:t>nhật</a:t>
            </a:r>
            <a:endParaRPr lang="en-US" altLang="ko-KR" dirty="0"/>
          </a:p>
          <a:p>
            <a:pPr marL="849313" lvl="1" indent="-671513">
              <a:spcBef>
                <a:spcPts val="820"/>
              </a:spcBef>
              <a:tabLst/>
            </a:pPr>
            <a:r>
              <a:rPr lang="en-US" altLang="ko-KR" dirty="0" err="1"/>
              <a:t>Sửa</a:t>
            </a:r>
            <a:r>
              <a:rPr lang="en-US" altLang="ko-KR" dirty="0"/>
              <a:t> </a:t>
            </a:r>
            <a:r>
              <a:rPr lang="en-US" altLang="ko-KR" dirty="0" err="1"/>
              <a:t>đổi</a:t>
            </a:r>
            <a:r>
              <a:rPr lang="en-US" altLang="ko-KR" dirty="0"/>
              <a:t> </a:t>
            </a:r>
            <a:r>
              <a:rPr lang="en-US" altLang="ko-KR" dirty="0" err="1"/>
              <a:t>cục</a:t>
            </a:r>
            <a:r>
              <a:rPr lang="en-US" altLang="ko-KR" dirty="0"/>
              <a:t> </a:t>
            </a:r>
            <a:r>
              <a:rPr lang="en-US" altLang="ko-KR" dirty="0" err="1"/>
              <a:t>bộ</a:t>
            </a:r>
            <a:endParaRPr lang="en-US" altLang="ko-KR" dirty="0"/>
          </a:p>
          <a:p>
            <a:pPr marL="849313" lvl="1" indent="-671513">
              <a:spcBef>
                <a:spcPts val="820"/>
              </a:spcBef>
              <a:tabLst/>
            </a:pPr>
            <a:r>
              <a:rPr lang="en-US" altLang="ko-KR" dirty="0" err="1"/>
              <a:t>Cũ</a:t>
            </a:r>
            <a:endParaRPr lang="en-US" altLang="ko-KR" dirty="0"/>
          </a:p>
          <a:p>
            <a:pPr marL="849313" lvl="1" indent="-671513">
              <a:spcBef>
                <a:spcPts val="820"/>
              </a:spcBef>
              <a:tabLst/>
            </a:pPr>
            <a:r>
              <a:rPr lang="en-US" altLang="ko-KR" dirty="0" err="1"/>
              <a:t>Sửa</a:t>
            </a:r>
            <a:r>
              <a:rPr lang="en-US" altLang="ko-KR" dirty="0"/>
              <a:t> </a:t>
            </a:r>
            <a:r>
              <a:rPr lang="en-US" altLang="ko-KR" dirty="0" err="1"/>
              <a:t>đổi</a:t>
            </a:r>
            <a:r>
              <a:rPr lang="en-US" altLang="ko-KR" dirty="0"/>
              <a:t> </a:t>
            </a:r>
            <a:r>
              <a:rPr lang="en-US" altLang="ko-KR" dirty="0" err="1"/>
              <a:t>cục</a:t>
            </a:r>
            <a:r>
              <a:rPr lang="en-US" altLang="ko-KR" dirty="0"/>
              <a:t> </a:t>
            </a:r>
            <a:r>
              <a:rPr lang="en-US" altLang="ko-KR" dirty="0" err="1"/>
              <a:t>bộ</a:t>
            </a:r>
            <a:r>
              <a:rPr lang="en-US" altLang="ko-KR" dirty="0"/>
              <a:t> </a:t>
            </a:r>
            <a:r>
              <a:rPr lang="en-US" altLang="ko-KR" dirty="0" err="1"/>
              <a:t>và</a:t>
            </a:r>
            <a:r>
              <a:rPr lang="en-US" altLang="ko-KR" dirty="0"/>
              <a:t> </a:t>
            </a:r>
            <a:r>
              <a:rPr lang="en-US" altLang="ko-KR" dirty="0" err="1"/>
              <a:t>cũ</a:t>
            </a:r>
            <a:endParaRPr lang="en-US" altLang="ko-KR" dirty="0"/>
          </a:p>
          <a:p>
            <a:pPr marL="849313" lvl="1" indent="-671513">
              <a:spcBef>
                <a:spcPts val="820"/>
              </a:spcBef>
              <a:tabLst/>
            </a:pPr>
            <a:r>
              <a:rPr lang="en-US" altLang="ko-KR" dirty="0" err="1"/>
              <a:t>Đồng</a:t>
            </a:r>
            <a:r>
              <a:rPr lang="en-US" altLang="ko-KR" dirty="0"/>
              <a:t> </a:t>
            </a:r>
            <a:r>
              <a:rPr lang="en-US" altLang="ko-KR" dirty="0" err="1"/>
              <a:t>bộ</a:t>
            </a:r>
            <a:r>
              <a:rPr lang="en-US" altLang="ko-KR" dirty="0"/>
              <a:t> </a:t>
            </a:r>
            <a:r>
              <a:rPr lang="en-US" altLang="ko-KR" dirty="0" err="1"/>
              <a:t>hóa</a:t>
            </a:r>
            <a:r>
              <a:rPr lang="en-US" altLang="ko-KR" dirty="0"/>
              <a:t> </a:t>
            </a:r>
            <a:r>
              <a:rPr lang="en-US" altLang="ko-KR" dirty="0" err="1"/>
              <a:t>thất</a:t>
            </a:r>
            <a:r>
              <a:rPr lang="en-US" altLang="ko-KR" dirty="0"/>
              <a:t> </a:t>
            </a:r>
            <a:r>
              <a:rPr lang="en-US" altLang="ko-KR" dirty="0" err="1"/>
              <a:t>bại</a:t>
            </a:r>
            <a:endParaRPr lang="en-KR" dirty="0"/>
          </a:p>
          <a:p>
            <a:endParaRPr lang="en-KR" dirty="0"/>
          </a:p>
          <a:p>
            <a:endParaRPr lang="en-KR" dirty="0"/>
          </a:p>
        </p:txBody>
      </p:sp>
      <p:pic>
        <p:nvPicPr>
          <p:cNvPr id="7170" name="Picture 2" descr="Up to date">
            <a:extLst>
              <a:ext uri="{FF2B5EF4-FFF2-40B4-BE49-F238E27FC236}">
                <a16:creationId xmlns:a16="http://schemas.microsoft.com/office/drawing/2014/main" id="{BA8D06C2-B231-6A43-8E83-3764DB233B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0467" y="3324275"/>
            <a:ext cx="280462" cy="280462"/>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descr="Locally Modified">
            <a:extLst>
              <a:ext uri="{FF2B5EF4-FFF2-40B4-BE49-F238E27FC236}">
                <a16:creationId xmlns:a16="http://schemas.microsoft.com/office/drawing/2014/main" id="{FAB04882-34F8-9D47-A4FB-E8316301EA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467" y="3674245"/>
            <a:ext cx="280462" cy="28046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Stale">
            <a:extLst>
              <a:ext uri="{FF2B5EF4-FFF2-40B4-BE49-F238E27FC236}">
                <a16:creationId xmlns:a16="http://schemas.microsoft.com/office/drawing/2014/main" id="{D73B0D39-6E50-EE45-899A-1C59890175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0467" y="4024215"/>
            <a:ext cx="280462" cy="280462"/>
          </a:xfrm>
          <a:prstGeom prst="rect">
            <a:avLst/>
          </a:prstGeom>
          <a:noFill/>
          <a:extLst>
            <a:ext uri="{909E8E84-426E-40DD-AFC4-6F175D3DCCD1}">
              <a14:hiddenFill xmlns:a14="http://schemas.microsoft.com/office/drawing/2010/main">
                <a:solidFill>
                  <a:srgbClr val="FFFFFF"/>
                </a:solidFill>
              </a14:hiddenFill>
            </a:ext>
          </a:extLst>
        </p:spPr>
      </p:pic>
      <p:pic>
        <p:nvPicPr>
          <p:cNvPr id="7173" name="Picture 5" descr="Locally Modified and Stale">
            <a:extLst>
              <a:ext uri="{FF2B5EF4-FFF2-40B4-BE49-F238E27FC236}">
                <a16:creationId xmlns:a16="http://schemas.microsoft.com/office/drawing/2014/main" id="{5ED251F9-3A7D-EF40-B2C7-7EA8BD82A2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0467" y="4374185"/>
            <a:ext cx="280462" cy="280463"/>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Sync Failure">
            <a:extLst>
              <a:ext uri="{FF2B5EF4-FFF2-40B4-BE49-F238E27FC236}">
                <a16:creationId xmlns:a16="http://schemas.microsoft.com/office/drawing/2014/main" id="{74CFFBAE-7988-7B4D-B662-E099591EA1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0467" y="4700678"/>
            <a:ext cx="280462" cy="280462"/>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그룹 14">
            <a:extLst>
              <a:ext uri="{FF2B5EF4-FFF2-40B4-BE49-F238E27FC236}">
                <a16:creationId xmlns:a16="http://schemas.microsoft.com/office/drawing/2014/main" id="{489F354A-C7E9-47A0-A97F-D1F8D2E45373}"/>
              </a:ext>
            </a:extLst>
          </p:cNvPr>
          <p:cNvGrpSpPr/>
          <p:nvPr/>
        </p:nvGrpSpPr>
        <p:grpSpPr>
          <a:xfrm>
            <a:off x="5709174" y="3191549"/>
            <a:ext cx="3626227" cy="2301741"/>
            <a:chOff x="5619913" y="3191549"/>
            <a:chExt cx="3626227" cy="2301741"/>
          </a:xfrm>
        </p:grpSpPr>
        <p:grpSp>
          <p:nvGrpSpPr>
            <p:cNvPr id="16" name="그룹 15">
              <a:extLst>
                <a:ext uri="{FF2B5EF4-FFF2-40B4-BE49-F238E27FC236}">
                  <a16:creationId xmlns:a16="http://schemas.microsoft.com/office/drawing/2014/main" id="{2DD69254-92F9-414C-B911-6A90D7A90C14}"/>
                </a:ext>
              </a:extLst>
            </p:cNvPr>
            <p:cNvGrpSpPr/>
            <p:nvPr/>
          </p:nvGrpSpPr>
          <p:grpSpPr>
            <a:xfrm>
              <a:off x="5619914" y="3191549"/>
              <a:ext cx="3626226" cy="1656810"/>
              <a:chOff x="5619914" y="3191549"/>
              <a:chExt cx="3626226" cy="1656810"/>
            </a:xfrm>
          </p:grpSpPr>
          <p:pic>
            <p:nvPicPr>
              <p:cNvPr id="20" name="Picture 8">
                <a:extLst>
                  <a:ext uri="{FF2B5EF4-FFF2-40B4-BE49-F238E27FC236}">
                    <a16:creationId xmlns:a16="http://schemas.microsoft.com/office/drawing/2014/main" id="{7AC1C642-B1CF-4249-98AB-CFC1CB1BD3E3}"/>
                  </a:ext>
                </a:extLst>
              </p:cNvPr>
              <p:cNvPicPr>
                <a:picLocks noChangeAspect="1"/>
              </p:cNvPicPr>
              <p:nvPr/>
            </p:nvPicPr>
            <p:blipFill rotWithShape="1">
              <a:blip r:embed="rId8"/>
              <a:srcRect l="610" t="2190" r="819" b="1764"/>
              <a:stretch/>
            </p:blipFill>
            <p:spPr>
              <a:xfrm>
                <a:off x="5619914" y="3191549"/>
                <a:ext cx="3626226" cy="1656810"/>
              </a:xfrm>
              <a:prstGeom prst="rect">
                <a:avLst/>
              </a:prstGeom>
              <a:ln w="12700">
                <a:solidFill>
                  <a:srgbClr val="013D3E"/>
                </a:solidFill>
              </a:ln>
            </p:spPr>
          </p:pic>
          <p:sp>
            <p:nvSpPr>
              <p:cNvPr id="21" name="직각 삼각형 20">
                <a:extLst>
                  <a:ext uri="{FF2B5EF4-FFF2-40B4-BE49-F238E27FC236}">
                    <a16:creationId xmlns:a16="http://schemas.microsoft.com/office/drawing/2014/main" id="{0CAD6AE0-7A69-488C-A24A-1143BFE97026}"/>
                  </a:ext>
                </a:extLst>
              </p:cNvPr>
              <p:cNvSpPr/>
              <p:nvPr/>
            </p:nvSpPr>
            <p:spPr>
              <a:xfrm rot="16200000">
                <a:off x="9040141" y="4666550"/>
                <a:ext cx="153759" cy="153759"/>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7" name="TextBox 16">
              <a:extLst>
                <a:ext uri="{FF2B5EF4-FFF2-40B4-BE49-F238E27FC236}">
                  <a16:creationId xmlns:a16="http://schemas.microsoft.com/office/drawing/2014/main" id="{D8779BEB-3945-4C21-92D8-BDDF6B943B35}"/>
                </a:ext>
              </a:extLst>
            </p:cNvPr>
            <p:cNvSpPr txBox="1"/>
            <p:nvPr/>
          </p:nvSpPr>
          <p:spPr>
            <a:xfrm>
              <a:off x="5619914" y="5016564"/>
              <a:ext cx="1159757" cy="476726"/>
            </a:xfrm>
            <a:prstGeom prst="roundRect">
              <a:avLst/>
            </a:prstGeom>
            <a:solidFill>
              <a:srgbClr val="E9F2FC"/>
            </a:solidFill>
            <a:ln>
              <a:solidFill>
                <a:srgbClr val="193EB0"/>
              </a:solidFill>
            </a:ln>
          </p:spPr>
          <p:txBody>
            <a:bodyPr wrap="square" rtlCol="0">
              <a:spAutoFit/>
            </a:bodyPr>
            <a:lstStyle/>
            <a:p>
              <a:pPr algn="ctr"/>
              <a:r>
                <a:rPr lang="vi-VN" altLang="ko-KR" sz="1100" dirty="0">
                  <a:solidFill>
                    <a:srgbClr val="193EB0"/>
                  </a:solidFill>
                  <a:latin typeface="SamsungOne 700" panose="020B0803030303020204" pitchFamily="34" charset="0"/>
                  <a:ea typeface="SamsungOne 700" panose="020B0803030303020204" pitchFamily="34" charset="0"/>
                </a:rPr>
                <a:t>Số lượng trạng thái phiên bản</a:t>
              </a:r>
              <a:endParaRPr lang="en-US" altLang="ko-KR" sz="1100" dirty="0">
                <a:solidFill>
                  <a:srgbClr val="193EB0"/>
                </a:solidFill>
                <a:latin typeface="SamsungOne 700" panose="020B0803030303020204" pitchFamily="34" charset="0"/>
                <a:ea typeface="SamsungOne 700" panose="020B0803030303020204" pitchFamily="34" charset="0"/>
              </a:endParaRPr>
            </a:p>
          </p:txBody>
        </p:sp>
        <p:sp>
          <p:nvSpPr>
            <p:cNvPr id="18" name="모서리가 둥근 직사각형 27">
              <a:extLst>
                <a:ext uri="{FF2B5EF4-FFF2-40B4-BE49-F238E27FC236}">
                  <a16:creationId xmlns:a16="http://schemas.microsoft.com/office/drawing/2014/main" id="{B23075E9-6BE2-442F-B434-B24614F1029B}"/>
                </a:ext>
              </a:extLst>
            </p:cNvPr>
            <p:cNvSpPr/>
            <p:nvPr/>
          </p:nvSpPr>
          <p:spPr>
            <a:xfrm>
              <a:off x="5619913" y="4613017"/>
              <a:ext cx="1809587" cy="238363"/>
            </a:xfrm>
            <a:prstGeom prst="roundRect">
              <a:avLst>
                <a:gd name="adj" fmla="val 21995"/>
              </a:avLst>
            </a:prstGeom>
            <a:noFill/>
            <a:ln w="28575">
              <a:solidFill>
                <a:srgbClr val="66A1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9" name="직선 화살표 연결선 18">
              <a:extLst>
                <a:ext uri="{FF2B5EF4-FFF2-40B4-BE49-F238E27FC236}">
                  <a16:creationId xmlns:a16="http://schemas.microsoft.com/office/drawing/2014/main" id="{FFE6B026-A108-465F-A38F-289409108EAA}"/>
                </a:ext>
              </a:extLst>
            </p:cNvPr>
            <p:cNvCxnSpPr>
              <a:stCxn id="17" idx="0"/>
            </p:cNvCxnSpPr>
            <p:nvPr/>
          </p:nvCxnSpPr>
          <p:spPr>
            <a:xfrm flipH="1" flipV="1">
              <a:off x="6199791" y="4848359"/>
              <a:ext cx="2" cy="168205"/>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701694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4754C-1B78-FB48-97CF-31FB8D9ACA87}"/>
              </a:ext>
            </a:extLst>
          </p:cNvPr>
          <p:cNvSpPr>
            <a:spLocks noGrp="1"/>
          </p:cNvSpPr>
          <p:nvPr>
            <p:ph type="body" sz="quarter" idx="10"/>
          </p:nvPr>
        </p:nvSpPr>
        <p:spPr/>
        <p:txBody>
          <a:bodyPr/>
          <a:lstStyle/>
          <a:p>
            <a:r>
              <a:rPr lang="en-US" altLang="ko-KR" dirty="0"/>
              <a:t>3.6. </a:t>
            </a:r>
            <a:r>
              <a:rPr lang="en-US" altLang="ko-KR" dirty="0" err="1"/>
              <a:t>Nhóm</a:t>
            </a:r>
            <a:r>
              <a:rPr lang="en-US" altLang="ko-KR" dirty="0"/>
              <a:t> </a:t>
            </a:r>
            <a:r>
              <a:rPr lang="en-US" altLang="ko-KR" dirty="0" err="1"/>
              <a:t>quy</a:t>
            </a:r>
            <a:r>
              <a:rPr lang="en-US" altLang="ko-KR" dirty="0"/>
              <a:t> </a:t>
            </a:r>
            <a:r>
              <a:rPr lang="en-US" altLang="ko-KR" dirty="0" err="1"/>
              <a:t>trình</a:t>
            </a:r>
            <a:endParaRPr lang="en-KR" dirty="0"/>
          </a:p>
        </p:txBody>
      </p:sp>
      <p:sp>
        <p:nvSpPr>
          <p:cNvPr id="3" name="Text Placeholder 2">
            <a:extLst>
              <a:ext uri="{FF2B5EF4-FFF2-40B4-BE49-F238E27FC236}">
                <a16:creationId xmlns:a16="http://schemas.microsoft.com/office/drawing/2014/main" id="{9F28DCFF-FECB-584B-8076-09DE94335196}"/>
              </a:ext>
            </a:extLst>
          </p:cNvPr>
          <p:cNvSpPr>
            <a:spLocks noGrp="1"/>
          </p:cNvSpPr>
          <p:nvPr>
            <p:ph type="body" sz="quarter" idx="11"/>
          </p:nvPr>
        </p:nvSpPr>
        <p:spPr/>
        <p:txBody>
          <a:bodyPr/>
          <a:lstStyle/>
          <a:p>
            <a:r>
              <a:rPr lang="en-US" dirty="0" err="1"/>
              <a:t>Cấu</a:t>
            </a:r>
            <a:r>
              <a:rPr lang="en-US" dirty="0"/>
              <a:t> </a:t>
            </a:r>
            <a:r>
              <a:rPr lang="en-US" dirty="0" err="1"/>
              <a:t>tạo</a:t>
            </a:r>
            <a:r>
              <a:rPr lang="en-US" dirty="0"/>
              <a:t> </a:t>
            </a:r>
            <a:r>
              <a:rPr lang="en-US" dirty="0" err="1"/>
              <a:t>của</a:t>
            </a:r>
            <a:r>
              <a:rPr lang="en-US" dirty="0"/>
              <a:t> </a:t>
            </a:r>
            <a:r>
              <a:rPr lang="en-US" dirty="0" err="1"/>
              <a:t>một</a:t>
            </a:r>
            <a:r>
              <a:rPr lang="en-US" dirty="0"/>
              <a:t> </a:t>
            </a:r>
            <a:r>
              <a:rPr lang="en-US" dirty="0" err="1"/>
              <a:t>nhóm</a:t>
            </a:r>
            <a:r>
              <a:rPr lang="en-US" dirty="0"/>
              <a:t> </a:t>
            </a:r>
            <a:r>
              <a:rPr lang="en-US" dirty="0" err="1"/>
              <a:t>quy</a:t>
            </a:r>
            <a:r>
              <a:rPr lang="en-US" dirty="0"/>
              <a:t> </a:t>
            </a:r>
            <a:r>
              <a:rPr lang="en-US" dirty="0" err="1"/>
              <a:t>trình</a:t>
            </a:r>
            <a:r>
              <a:rPr lang="en-US" dirty="0"/>
              <a:t> (3/4)</a:t>
            </a:r>
            <a:endParaRPr lang="en-KR" dirty="0"/>
          </a:p>
        </p:txBody>
      </p:sp>
      <p:sp>
        <p:nvSpPr>
          <p:cNvPr id="4" name="Text Placeholder 3">
            <a:extLst>
              <a:ext uri="{FF2B5EF4-FFF2-40B4-BE49-F238E27FC236}">
                <a16:creationId xmlns:a16="http://schemas.microsoft.com/office/drawing/2014/main" id="{7EE95470-7773-644D-AB90-79D2629CA14F}"/>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p:txBody>
      </p:sp>
      <p:sp>
        <p:nvSpPr>
          <p:cNvPr id="5" name="Text Placeholder 4">
            <a:extLst>
              <a:ext uri="{FF2B5EF4-FFF2-40B4-BE49-F238E27FC236}">
                <a16:creationId xmlns:a16="http://schemas.microsoft.com/office/drawing/2014/main" id="{D256B3A6-5A33-1248-ABC3-5BEC4F175691}"/>
              </a:ext>
            </a:extLst>
          </p:cNvPr>
          <p:cNvSpPr>
            <a:spLocks noGrp="1"/>
          </p:cNvSpPr>
          <p:nvPr>
            <p:ph type="body" sz="quarter" idx="15"/>
          </p:nvPr>
        </p:nvSpPr>
        <p:spPr>
          <a:xfrm>
            <a:off x="535871" y="2226568"/>
            <a:ext cx="6743233" cy="914400"/>
          </a:xfrm>
        </p:spPr>
        <p:txBody>
          <a:bodyPr/>
          <a:lstStyle/>
          <a:p>
            <a:r>
              <a:rPr lang="vi-VN" dirty="0"/>
              <a:t>Số lượng thành phần</a:t>
            </a:r>
            <a:endParaRPr lang="en-KR" dirty="0"/>
          </a:p>
          <a:p>
            <a:pPr lvl="1">
              <a:spcBef>
                <a:spcPts val="0"/>
              </a:spcBef>
            </a:pPr>
            <a:r>
              <a:rPr lang="vi-VN" dirty="0"/>
              <a:t>Tổng số lượng, theo trạng thái hiện tại, của tất cả các thành phần trong Nhóm quy trình</a:t>
            </a:r>
            <a:endParaRPr lang="en-KR" dirty="0"/>
          </a:p>
          <a:p>
            <a:r>
              <a:rPr lang="en-US" dirty="0" err="1"/>
              <a:t>Có</a:t>
            </a:r>
            <a:r>
              <a:rPr lang="en-US" dirty="0"/>
              <a:t> </a:t>
            </a:r>
            <a:r>
              <a:rPr lang="en-US" dirty="0" err="1"/>
              <a:t>thể</a:t>
            </a:r>
            <a:r>
              <a:rPr lang="en-US" dirty="0"/>
              <a:t> </a:t>
            </a:r>
            <a:r>
              <a:rPr lang="en-US" dirty="0" err="1"/>
              <a:t>có</a:t>
            </a:r>
            <a:r>
              <a:rPr lang="en-US" dirty="0"/>
              <a:t> </a:t>
            </a:r>
            <a:r>
              <a:rPr lang="en-US" dirty="0" err="1"/>
              <a:t>các</a:t>
            </a:r>
            <a:r>
              <a:rPr lang="en-US" dirty="0"/>
              <a:t> </a:t>
            </a:r>
            <a:r>
              <a:rPr lang="en-US" dirty="0" err="1"/>
              <a:t>chỉ</a:t>
            </a:r>
            <a:r>
              <a:rPr lang="en-US" dirty="0"/>
              <a:t> </a:t>
            </a:r>
            <a:r>
              <a:rPr lang="en-US" dirty="0" err="1"/>
              <a:t>số</a:t>
            </a:r>
            <a:r>
              <a:rPr lang="en-US" dirty="0"/>
              <a:t> </a:t>
            </a:r>
            <a:r>
              <a:rPr lang="en-US" dirty="0" err="1"/>
              <a:t>sau</a:t>
            </a:r>
            <a:r>
              <a:rPr lang="en-US" dirty="0"/>
              <a:t>:</a:t>
            </a:r>
            <a:endParaRPr lang="en-KR" dirty="0"/>
          </a:p>
          <a:p>
            <a:pPr marL="849313" lvl="1" indent="-671513">
              <a:spcBef>
                <a:spcPts val="820"/>
              </a:spcBef>
              <a:tabLst/>
            </a:pPr>
            <a:r>
              <a:rPr lang="en-US" altLang="ko-KR" dirty="0" err="1"/>
              <a:t>Cổng</a:t>
            </a:r>
            <a:r>
              <a:rPr lang="en-US" altLang="ko-KR" dirty="0"/>
              <a:t> </a:t>
            </a:r>
            <a:r>
              <a:rPr lang="en-US" altLang="ko-KR" dirty="0" err="1"/>
              <a:t>truyền</a:t>
            </a:r>
            <a:endParaRPr lang="en-US" altLang="ko-KR" dirty="0"/>
          </a:p>
          <a:p>
            <a:pPr marL="849313" lvl="1" indent="-671513">
              <a:spcBef>
                <a:spcPts val="820"/>
              </a:spcBef>
              <a:tabLst/>
            </a:pPr>
            <a:r>
              <a:rPr lang="en-US" altLang="ko-KR" dirty="0" err="1"/>
              <a:t>Cổng</a:t>
            </a:r>
            <a:r>
              <a:rPr lang="en-US" altLang="ko-KR" dirty="0"/>
              <a:t> </a:t>
            </a:r>
            <a:r>
              <a:rPr lang="en-US" altLang="ko-KR" dirty="0" err="1"/>
              <a:t>không</a:t>
            </a:r>
            <a:r>
              <a:rPr lang="en-US" altLang="ko-KR" dirty="0"/>
              <a:t> </a:t>
            </a:r>
            <a:r>
              <a:rPr lang="en-US" altLang="ko-KR" dirty="0" err="1"/>
              <a:t>truyền</a:t>
            </a:r>
            <a:endParaRPr lang="en-US" altLang="ko-KR" dirty="0"/>
          </a:p>
          <a:p>
            <a:pPr marL="849313" lvl="1" indent="-671513">
              <a:spcBef>
                <a:spcPts val="820"/>
              </a:spcBef>
              <a:tabLst/>
            </a:pPr>
            <a:r>
              <a:rPr lang="en-US" altLang="ko-KR" dirty="0" err="1"/>
              <a:t>Thành</a:t>
            </a:r>
            <a:r>
              <a:rPr lang="en-US" altLang="ko-KR" dirty="0"/>
              <a:t> </a:t>
            </a:r>
            <a:r>
              <a:rPr lang="en-US" altLang="ko-KR" dirty="0" err="1"/>
              <a:t>phần</a:t>
            </a:r>
            <a:r>
              <a:rPr lang="en-US" altLang="ko-KR" dirty="0"/>
              <a:t> </a:t>
            </a:r>
            <a:r>
              <a:rPr lang="en-US" altLang="ko-KR" dirty="0" err="1"/>
              <a:t>đang</a:t>
            </a:r>
            <a:r>
              <a:rPr lang="en-US" altLang="ko-KR" dirty="0"/>
              <a:t> </a:t>
            </a:r>
            <a:r>
              <a:rPr lang="en-US" altLang="ko-KR" dirty="0" err="1"/>
              <a:t>chạy</a:t>
            </a:r>
            <a:endParaRPr lang="en-US" altLang="ko-KR" dirty="0"/>
          </a:p>
          <a:p>
            <a:pPr marL="849313" lvl="1" indent="-671513">
              <a:spcBef>
                <a:spcPts val="820"/>
              </a:spcBef>
              <a:tabLst/>
            </a:pPr>
            <a:r>
              <a:rPr lang="en-US" altLang="ko-KR" dirty="0" err="1"/>
              <a:t>Các</a:t>
            </a:r>
            <a:r>
              <a:rPr lang="en-US" altLang="ko-KR" dirty="0"/>
              <a:t> </a:t>
            </a:r>
            <a:r>
              <a:rPr lang="en-US" altLang="ko-KR" dirty="0" err="1"/>
              <a:t>thành</a:t>
            </a:r>
            <a:r>
              <a:rPr lang="en-US" altLang="ko-KR" dirty="0"/>
              <a:t> </a:t>
            </a:r>
            <a:r>
              <a:rPr lang="en-US" altLang="ko-KR" dirty="0" err="1"/>
              <a:t>phần</a:t>
            </a:r>
            <a:r>
              <a:rPr lang="en-US" altLang="ko-KR" dirty="0"/>
              <a:t> </a:t>
            </a:r>
            <a:r>
              <a:rPr lang="en-US" altLang="ko-KR" dirty="0" err="1"/>
              <a:t>đã</a:t>
            </a:r>
            <a:r>
              <a:rPr lang="en-US" altLang="ko-KR" dirty="0"/>
              <a:t> </a:t>
            </a:r>
            <a:r>
              <a:rPr lang="en-US" altLang="ko-KR" dirty="0" err="1"/>
              <a:t>dừng</a:t>
            </a:r>
            <a:endParaRPr lang="en-US" altLang="ko-KR" dirty="0"/>
          </a:p>
          <a:p>
            <a:pPr marL="849313" lvl="1" indent="-671513">
              <a:spcBef>
                <a:spcPts val="820"/>
              </a:spcBef>
              <a:tabLst/>
            </a:pPr>
            <a:r>
              <a:rPr lang="en-US" altLang="ko-KR" dirty="0" err="1"/>
              <a:t>Thành</a:t>
            </a:r>
            <a:r>
              <a:rPr lang="en-US" altLang="ko-KR" dirty="0"/>
              <a:t> </a:t>
            </a:r>
            <a:r>
              <a:rPr lang="en-US" altLang="ko-KR" dirty="0" err="1"/>
              <a:t>phần</a:t>
            </a:r>
            <a:r>
              <a:rPr lang="en-US" altLang="ko-KR" dirty="0"/>
              <a:t> </a:t>
            </a:r>
            <a:r>
              <a:rPr lang="en-US" altLang="ko-KR" dirty="0" err="1"/>
              <a:t>không</a:t>
            </a:r>
            <a:r>
              <a:rPr lang="en-US" altLang="ko-KR" dirty="0"/>
              <a:t> </a:t>
            </a:r>
            <a:r>
              <a:rPr lang="en-US" altLang="ko-KR" dirty="0" err="1"/>
              <a:t>hợp</a:t>
            </a:r>
            <a:r>
              <a:rPr lang="en-US" altLang="ko-KR" dirty="0"/>
              <a:t> </a:t>
            </a:r>
            <a:r>
              <a:rPr lang="en-US" altLang="ko-KR" dirty="0" err="1"/>
              <a:t>lệ</a:t>
            </a:r>
            <a:endParaRPr lang="en-US" altLang="ko-KR" dirty="0"/>
          </a:p>
          <a:p>
            <a:pPr marL="849313" lvl="1" indent="-671513">
              <a:spcBef>
                <a:spcPts val="820"/>
              </a:spcBef>
              <a:tabLst/>
            </a:pPr>
            <a:r>
              <a:rPr lang="en-US" altLang="ko-KR" dirty="0" err="1"/>
              <a:t>Thành</a:t>
            </a:r>
            <a:r>
              <a:rPr lang="en-US" altLang="ko-KR" dirty="0"/>
              <a:t> </a:t>
            </a:r>
            <a:r>
              <a:rPr lang="en-US" altLang="ko-KR" dirty="0" err="1"/>
              <a:t>phần</a:t>
            </a:r>
            <a:r>
              <a:rPr lang="en-US" altLang="ko-KR" dirty="0"/>
              <a:t> </a:t>
            </a:r>
            <a:r>
              <a:rPr lang="en-US" altLang="ko-KR" dirty="0" err="1"/>
              <a:t>bị</a:t>
            </a:r>
            <a:r>
              <a:rPr lang="en-US" altLang="ko-KR" dirty="0"/>
              <a:t> </a:t>
            </a:r>
            <a:r>
              <a:rPr lang="en-US" altLang="ko-KR" dirty="0" err="1"/>
              <a:t>vô</a:t>
            </a:r>
            <a:r>
              <a:rPr lang="en-US" altLang="ko-KR" dirty="0"/>
              <a:t> </a:t>
            </a:r>
            <a:r>
              <a:rPr lang="en-US" altLang="ko-KR" dirty="0" err="1"/>
              <a:t>hiệu</a:t>
            </a:r>
            <a:r>
              <a:rPr lang="en-US" altLang="ko-KR" dirty="0"/>
              <a:t> </a:t>
            </a:r>
            <a:r>
              <a:rPr lang="en-US" altLang="ko-KR" dirty="0" err="1"/>
              <a:t>hóa</a:t>
            </a:r>
            <a:endParaRPr lang="en-KR" dirty="0"/>
          </a:p>
          <a:p>
            <a:endParaRPr lang="en-KR" dirty="0"/>
          </a:p>
          <a:p>
            <a:endParaRPr lang="en-KR" dirty="0"/>
          </a:p>
        </p:txBody>
      </p:sp>
      <p:pic>
        <p:nvPicPr>
          <p:cNvPr id="8194" name="Picture 2" descr="Transmission Active">
            <a:extLst>
              <a:ext uri="{FF2B5EF4-FFF2-40B4-BE49-F238E27FC236}">
                <a16:creationId xmlns:a16="http://schemas.microsoft.com/office/drawing/2014/main" id="{5FE1173E-2E3A-124A-87AB-3B086BC1C7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637" y="3144177"/>
            <a:ext cx="253142" cy="253142"/>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Transmission Inactive">
            <a:extLst>
              <a:ext uri="{FF2B5EF4-FFF2-40B4-BE49-F238E27FC236}">
                <a16:creationId xmlns:a16="http://schemas.microsoft.com/office/drawing/2014/main" id="{97486DF4-F430-0E4E-B476-6C9534CE5B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4816" y="3492552"/>
            <a:ext cx="268963" cy="26896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Running">
            <a:extLst>
              <a:ext uri="{FF2B5EF4-FFF2-40B4-BE49-F238E27FC236}">
                <a16:creationId xmlns:a16="http://schemas.microsoft.com/office/drawing/2014/main" id="{25A98FED-899D-744C-8E39-4290CD8389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905" y="3791498"/>
            <a:ext cx="300606" cy="316427"/>
          </a:xfrm>
          <a:prstGeom prst="rect">
            <a:avLst/>
          </a:prstGeom>
          <a:noFill/>
          <a:extLst>
            <a:ext uri="{909E8E84-426E-40DD-AFC4-6F175D3DCCD1}">
              <a14:hiddenFill xmlns:a14="http://schemas.microsoft.com/office/drawing/2010/main">
                <a:solidFill>
                  <a:srgbClr val="FFFFFF"/>
                </a:solidFill>
              </a14:hiddenFill>
            </a:ext>
          </a:extLst>
        </p:spPr>
      </p:pic>
      <p:pic>
        <p:nvPicPr>
          <p:cNvPr id="8197" name="Picture 5" descr="Stopped Components">
            <a:extLst>
              <a:ext uri="{FF2B5EF4-FFF2-40B4-BE49-F238E27FC236}">
                <a16:creationId xmlns:a16="http://schemas.microsoft.com/office/drawing/2014/main" id="{51C39EA2-5830-9448-93A1-036AFED6B3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6905" y="4137908"/>
            <a:ext cx="300606" cy="30060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nvalid Components">
            <a:extLst>
              <a:ext uri="{FF2B5EF4-FFF2-40B4-BE49-F238E27FC236}">
                <a16:creationId xmlns:a16="http://schemas.microsoft.com/office/drawing/2014/main" id="{52D76B4C-9724-5F44-AF73-3C96ED62FF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6905" y="4456140"/>
            <a:ext cx="300606" cy="284785"/>
          </a:xfrm>
          <a:prstGeom prst="rect">
            <a:avLst/>
          </a:prstGeom>
          <a:noFill/>
          <a:extLst>
            <a:ext uri="{909E8E84-426E-40DD-AFC4-6F175D3DCCD1}">
              <a14:hiddenFill xmlns:a14="http://schemas.microsoft.com/office/drawing/2010/main">
                <a:solidFill>
                  <a:srgbClr val="FFFFFF"/>
                </a:solidFill>
              </a14:hiddenFill>
            </a:ext>
          </a:extLst>
        </p:spPr>
      </p:pic>
      <p:pic>
        <p:nvPicPr>
          <p:cNvPr id="8199" name="Picture 7" descr="Disabled Components">
            <a:extLst>
              <a:ext uri="{FF2B5EF4-FFF2-40B4-BE49-F238E27FC236}">
                <a16:creationId xmlns:a16="http://schemas.microsoft.com/office/drawing/2014/main" id="{89AF3356-67AD-F243-9815-E0AD869905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7352" y="4770906"/>
            <a:ext cx="379713" cy="395534"/>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그룹 14">
            <a:extLst>
              <a:ext uri="{FF2B5EF4-FFF2-40B4-BE49-F238E27FC236}">
                <a16:creationId xmlns:a16="http://schemas.microsoft.com/office/drawing/2014/main" id="{207C53AC-9483-4D30-867A-F7BCFA7DC243}"/>
              </a:ext>
            </a:extLst>
          </p:cNvPr>
          <p:cNvGrpSpPr/>
          <p:nvPr/>
        </p:nvGrpSpPr>
        <p:grpSpPr>
          <a:xfrm>
            <a:off x="4538691" y="3191549"/>
            <a:ext cx="4796708" cy="1656810"/>
            <a:chOff x="4678032" y="3191549"/>
            <a:chExt cx="4796708" cy="1656810"/>
          </a:xfrm>
        </p:grpSpPr>
        <p:grpSp>
          <p:nvGrpSpPr>
            <p:cNvPr id="17" name="그룹 16">
              <a:extLst>
                <a:ext uri="{FF2B5EF4-FFF2-40B4-BE49-F238E27FC236}">
                  <a16:creationId xmlns:a16="http://schemas.microsoft.com/office/drawing/2014/main" id="{D3A2B8D3-E02F-4705-9819-3679B1FECE46}"/>
                </a:ext>
              </a:extLst>
            </p:cNvPr>
            <p:cNvGrpSpPr/>
            <p:nvPr/>
          </p:nvGrpSpPr>
          <p:grpSpPr>
            <a:xfrm>
              <a:off x="5848514" y="3191549"/>
              <a:ext cx="3626226" cy="1656810"/>
              <a:chOff x="5619914" y="3191549"/>
              <a:chExt cx="3626226" cy="1656810"/>
            </a:xfrm>
          </p:grpSpPr>
          <p:pic>
            <p:nvPicPr>
              <p:cNvPr id="21" name="Picture 8">
                <a:extLst>
                  <a:ext uri="{FF2B5EF4-FFF2-40B4-BE49-F238E27FC236}">
                    <a16:creationId xmlns:a16="http://schemas.microsoft.com/office/drawing/2014/main" id="{59053D39-2847-42DD-B8C3-9F9FA36D3EFC}"/>
                  </a:ext>
                </a:extLst>
              </p:cNvPr>
              <p:cNvPicPr>
                <a:picLocks noChangeAspect="1"/>
              </p:cNvPicPr>
              <p:nvPr/>
            </p:nvPicPr>
            <p:blipFill rotWithShape="1">
              <a:blip r:embed="rId9"/>
              <a:srcRect l="610" t="2190" r="819" b="1764"/>
              <a:stretch/>
            </p:blipFill>
            <p:spPr>
              <a:xfrm>
                <a:off x="5619914" y="3191549"/>
                <a:ext cx="3626226" cy="1656810"/>
              </a:xfrm>
              <a:prstGeom prst="rect">
                <a:avLst/>
              </a:prstGeom>
              <a:ln w="12700">
                <a:solidFill>
                  <a:srgbClr val="013D3E"/>
                </a:solidFill>
              </a:ln>
            </p:spPr>
          </p:pic>
          <p:sp>
            <p:nvSpPr>
              <p:cNvPr id="22" name="직각 삼각형 21">
                <a:extLst>
                  <a:ext uri="{FF2B5EF4-FFF2-40B4-BE49-F238E27FC236}">
                    <a16:creationId xmlns:a16="http://schemas.microsoft.com/office/drawing/2014/main" id="{34556BC1-2AFE-4CB1-905D-02AD13AF4B67}"/>
                  </a:ext>
                </a:extLst>
              </p:cNvPr>
              <p:cNvSpPr/>
              <p:nvPr/>
            </p:nvSpPr>
            <p:spPr>
              <a:xfrm rot="16200000">
                <a:off x="9040141" y="4666550"/>
                <a:ext cx="153759" cy="153759"/>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8" name="TextBox 17">
              <a:extLst>
                <a:ext uri="{FF2B5EF4-FFF2-40B4-BE49-F238E27FC236}">
                  <a16:creationId xmlns:a16="http://schemas.microsoft.com/office/drawing/2014/main" id="{C496EE6A-2296-4720-86EF-C883995E14B8}"/>
                </a:ext>
              </a:extLst>
            </p:cNvPr>
            <p:cNvSpPr txBox="1"/>
            <p:nvPr/>
          </p:nvSpPr>
          <p:spPr>
            <a:xfrm>
              <a:off x="4678032" y="3352033"/>
              <a:ext cx="1008707" cy="476726"/>
            </a:xfrm>
            <a:prstGeom prst="roundRect">
              <a:avLst/>
            </a:prstGeom>
            <a:solidFill>
              <a:srgbClr val="E9F2FC"/>
            </a:solidFill>
            <a:ln>
              <a:solidFill>
                <a:srgbClr val="193EB0"/>
              </a:solidFill>
            </a:ln>
          </p:spPr>
          <p:txBody>
            <a:bodyPr wrap="square" rtlCol="0">
              <a:spAutoFit/>
            </a:bodyPr>
            <a:lstStyle/>
            <a:p>
              <a:pPr algn="ctr"/>
              <a:r>
                <a:rPr lang="vi-VN" altLang="ko-KR" sz="1100" dirty="0">
                  <a:solidFill>
                    <a:srgbClr val="193EB0"/>
                  </a:solidFill>
                  <a:latin typeface="SamsungOne 700" panose="020B0803030303020204" pitchFamily="34" charset="0"/>
                  <a:ea typeface="SamsungOne 700" panose="020B0803030303020204" pitchFamily="34" charset="0"/>
                </a:rPr>
                <a:t>Số lượng thành phần</a:t>
              </a:r>
              <a:endParaRPr lang="en-US" altLang="ko-KR" sz="1100" dirty="0">
                <a:solidFill>
                  <a:srgbClr val="193EB0"/>
                </a:solidFill>
                <a:latin typeface="SamsungOne 700" panose="020B0803030303020204" pitchFamily="34" charset="0"/>
                <a:ea typeface="SamsungOne 700" panose="020B0803030303020204" pitchFamily="34" charset="0"/>
              </a:endParaRPr>
            </a:p>
          </p:txBody>
        </p:sp>
        <p:sp>
          <p:nvSpPr>
            <p:cNvPr id="19" name="모서리가 둥근 직사각형 27">
              <a:extLst>
                <a:ext uri="{FF2B5EF4-FFF2-40B4-BE49-F238E27FC236}">
                  <a16:creationId xmlns:a16="http://schemas.microsoft.com/office/drawing/2014/main" id="{88012D27-8F0C-4573-AE55-BB6FCA8AB823}"/>
                </a:ext>
              </a:extLst>
            </p:cNvPr>
            <p:cNvSpPr/>
            <p:nvPr/>
          </p:nvSpPr>
          <p:spPr>
            <a:xfrm>
              <a:off x="5848514" y="3468684"/>
              <a:ext cx="2314411" cy="238363"/>
            </a:xfrm>
            <a:prstGeom prst="roundRect">
              <a:avLst>
                <a:gd name="adj" fmla="val 21995"/>
              </a:avLst>
            </a:prstGeom>
            <a:noFill/>
            <a:ln w="28575">
              <a:solidFill>
                <a:srgbClr val="66A1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0" name="직선 화살표 연결선 19">
              <a:extLst>
                <a:ext uri="{FF2B5EF4-FFF2-40B4-BE49-F238E27FC236}">
                  <a16:creationId xmlns:a16="http://schemas.microsoft.com/office/drawing/2014/main" id="{5528CD3E-5B1A-498A-9CDC-3C69A7E20B66}"/>
                </a:ext>
              </a:extLst>
            </p:cNvPr>
            <p:cNvCxnSpPr>
              <a:stCxn id="18" idx="3"/>
              <a:endCxn id="19" idx="1"/>
            </p:cNvCxnSpPr>
            <p:nvPr/>
          </p:nvCxnSpPr>
          <p:spPr>
            <a:xfrm flipV="1">
              <a:off x="5686739" y="3587866"/>
              <a:ext cx="161775" cy="2530"/>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549798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4754C-1B78-FB48-97CF-31FB8D9ACA87}"/>
              </a:ext>
            </a:extLst>
          </p:cNvPr>
          <p:cNvSpPr>
            <a:spLocks noGrp="1"/>
          </p:cNvSpPr>
          <p:nvPr>
            <p:ph type="body" sz="quarter" idx="10"/>
          </p:nvPr>
        </p:nvSpPr>
        <p:spPr/>
        <p:txBody>
          <a:bodyPr/>
          <a:lstStyle/>
          <a:p>
            <a:r>
              <a:rPr lang="en-US" altLang="ko-KR" dirty="0"/>
              <a:t>3.6. </a:t>
            </a:r>
            <a:r>
              <a:rPr lang="en-US" altLang="ko-KR" dirty="0" err="1"/>
              <a:t>Nhóm</a:t>
            </a:r>
            <a:r>
              <a:rPr lang="en-US" altLang="ko-KR" dirty="0"/>
              <a:t> </a:t>
            </a:r>
            <a:r>
              <a:rPr lang="en-US" altLang="ko-KR" dirty="0" err="1"/>
              <a:t>quy</a:t>
            </a:r>
            <a:r>
              <a:rPr lang="en-US" altLang="ko-KR" dirty="0"/>
              <a:t> </a:t>
            </a:r>
            <a:r>
              <a:rPr lang="en-US" altLang="ko-KR" dirty="0" err="1"/>
              <a:t>trình</a:t>
            </a:r>
            <a:endParaRPr lang="en-KR" dirty="0"/>
          </a:p>
        </p:txBody>
      </p:sp>
      <p:sp>
        <p:nvSpPr>
          <p:cNvPr id="3" name="Text Placeholder 2">
            <a:extLst>
              <a:ext uri="{FF2B5EF4-FFF2-40B4-BE49-F238E27FC236}">
                <a16:creationId xmlns:a16="http://schemas.microsoft.com/office/drawing/2014/main" id="{9F28DCFF-FECB-584B-8076-09DE94335196}"/>
              </a:ext>
            </a:extLst>
          </p:cNvPr>
          <p:cNvSpPr>
            <a:spLocks noGrp="1"/>
          </p:cNvSpPr>
          <p:nvPr>
            <p:ph type="body" sz="quarter" idx="11"/>
          </p:nvPr>
        </p:nvSpPr>
        <p:spPr/>
        <p:txBody>
          <a:bodyPr/>
          <a:lstStyle/>
          <a:p>
            <a:r>
              <a:rPr lang="en-US" dirty="0" err="1"/>
              <a:t>Cấu</a:t>
            </a:r>
            <a:r>
              <a:rPr lang="en-US" dirty="0"/>
              <a:t> </a:t>
            </a:r>
            <a:r>
              <a:rPr lang="en-US" dirty="0" err="1"/>
              <a:t>tạo</a:t>
            </a:r>
            <a:r>
              <a:rPr lang="en-US" dirty="0"/>
              <a:t> </a:t>
            </a:r>
            <a:r>
              <a:rPr lang="en-US" dirty="0" err="1"/>
              <a:t>của</a:t>
            </a:r>
            <a:r>
              <a:rPr lang="en-US" dirty="0"/>
              <a:t> </a:t>
            </a:r>
            <a:r>
              <a:rPr lang="en-US" dirty="0" err="1"/>
              <a:t>một</a:t>
            </a:r>
            <a:r>
              <a:rPr lang="en-US" dirty="0"/>
              <a:t> </a:t>
            </a:r>
            <a:r>
              <a:rPr lang="en-US" dirty="0" err="1"/>
              <a:t>nhóm</a:t>
            </a:r>
            <a:r>
              <a:rPr lang="en-US" dirty="0"/>
              <a:t> </a:t>
            </a:r>
            <a:r>
              <a:rPr lang="en-US" dirty="0" err="1"/>
              <a:t>quy</a:t>
            </a:r>
            <a:r>
              <a:rPr lang="en-US" dirty="0"/>
              <a:t> </a:t>
            </a:r>
            <a:r>
              <a:rPr lang="en-US" dirty="0" err="1"/>
              <a:t>trình</a:t>
            </a:r>
            <a:r>
              <a:rPr lang="en-US" dirty="0"/>
              <a:t> (4/4)</a:t>
            </a:r>
            <a:endParaRPr lang="en-KR" dirty="0"/>
          </a:p>
        </p:txBody>
      </p:sp>
      <p:sp>
        <p:nvSpPr>
          <p:cNvPr id="4" name="Text Placeholder 3">
            <a:extLst>
              <a:ext uri="{FF2B5EF4-FFF2-40B4-BE49-F238E27FC236}">
                <a16:creationId xmlns:a16="http://schemas.microsoft.com/office/drawing/2014/main" id="{7EE95470-7773-644D-AB90-79D2629CA14F}"/>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p:txBody>
      </p:sp>
      <p:sp>
        <p:nvSpPr>
          <p:cNvPr id="5" name="Text Placeholder 4">
            <a:extLst>
              <a:ext uri="{FF2B5EF4-FFF2-40B4-BE49-F238E27FC236}">
                <a16:creationId xmlns:a16="http://schemas.microsoft.com/office/drawing/2014/main" id="{D256B3A6-5A33-1248-ABC3-5BEC4F175691}"/>
              </a:ext>
            </a:extLst>
          </p:cNvPr>
          <p:cNvSpPr>
            <a:spLocks noGrp="1"/>
          </p:cNvSpPr>
          <p:nvPr>
            <p:ph type="body" sz="quarter" idx="15"/>
          </p:nvPr>
        </p:nvSpPr>
        <p:spPr>
          <a:xfrm>
            <a:off x="535872" y="2226568"/>
            <a:ext cx="6939348" cy="3511292"/>
          </a:xfrm>
        </p:spPr>
        <p:txBody>
          <a:bodyPr/>
          <a:lstStyle/>
          <a:p>
            <a:r>
              <a:rPr lang="en-US" dirty="0" err="1"/>
              <a:t>Trạng</a:t>
            </a:r>
            <a:r>
              <a:rPr lang="en-US" dirty="0"/>
              <a:t> </a:t>
            </a:r>
            <a:r>
              <a:rPr lang="en-US" dirty="0" err="1"/>
              <a:t>thái</a:t>
            </a:r>
            <a:r>
              <a:rPr lang="en-US" dirty="0"/>
              <a:t> </a:t>
            </a:r>
            <a:r>
              <a:rPr lang="en-US" dirty="0" err="1"/>
              <a:t>tổng</a:t>
            </a:r>
            <a:r>
              <a:rPr lang="en-US" dirty="0"/>
              <a:t> </a:t>
            </a:r>
            <a:r>
              <a:rPr lang="en-US" dirty="0" err="1"/>
              <a:t>hợp</a:t>
            </a:r>
            <a:r>
              <a:rPr lang="en-US" dirty="0"/>
              <a:t> </a:t>
            </a:r>
            <a:r>
              <a:rPr lang="en-US" dirty="0" err="1"/>
              <a:t>trong</a:t>
            </a:r>
            <a:r>
              <a:rPr lang="en-US" dirty="0"/>
              <a:t> 5 </a:t>
            </a:r>
            <a:r>
              <a:rPr lang="en-US" dirty="0" err="1"/>
              <a:t>phút</a:t>
            </a:r>
            <a:r>
              <a:rPr lang="en-US" dirty="0"/>
              <a:t> </a:t>
            </a:r>
            <a:r>
              <a:rPr lang="en-US" dirty="0" err="1"/>
              <a:t>của</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thành</a:t>
            </a:r>
            <a:r>
              <a:rPr lang="en-US" dirty="0"/>
              <a:t> </a:t>
            </a:r>
            <a:r>
              <a:rPr lang="en-US" dirty="0" err="1"/>
              <a:t>phần</a:t>
            </a:r>
            <a:r>
              <a:rPr lang="en-US" dirty="0"/>
              <a:t> </a:t>
            </a:r>
            <a:r>
              <a:rPr lang="en-US" dirty="0" err="1"/>
              <a:t>trong</a:t>
            </a:r>
            <a:r>
              <a:rPr lang="en-US" dirty="0"/>
              <a:t> </a:t>
            </a:r>
            <a:r>
              <a:rPr lang="en-US" dirty="0" err="1"/>
              <a:t>Nhóm</a:t>
            </a:r>
            <a:r>
              <a:rPr lang="en-US" dirty="0"/>
              <a:t> </a:t>
            </a:r>
            <a:r>
              <a:rPr lang="en-US" dirty="0" err="1"/>
              <a:t>quy</a:t>
            </a:r>
            <a:r>
              <a:rPr lang="en-US" dirty="0"/>
              <a:t> </a:t>
            </a:r>
            <a:r>
              <a:rPr lang="en-US" dirty="0" err="1"/>
              <a:t>trình</a:t>
            </a:r>
            <a:r>
              <a:rPr lang="en-US" dirty="0"/>
              <a:t> (PG)</a:t>
            </a:r>
          </a:p>
          <a:p>
            <a:r>
              <a:rPr lang="en-US" dirty="0" err="1"/>
              <a:t>Đã</a:t>
            </a:r>
            <a:r>
              <a:rPr lang="en-US" dirty="0"/>
              <a:t> </a:t>
            </a:r>
            <a:r>
              <a:rPr lang="en-US" dirty="0" err="1"/>
              <a:t>xếp</a:t>
            </a:r>
            <a:r>
              <a:rPr lang="en-US" dirty="0"/>
              <a:t> </a:t>
            </a:r>
            <a:r>
              <a:rPr lang="en-US" dirty="0" err="1"/>
              <a:t>hàng</a:t>
            </a:r>
            <a:r>
              <a:rPr lang="en-US" dirty="0"/>
              <a:t> - &lt;count&gt;(&lt;size&gt;)</a:t>
            </a:r>
            <a:endParaRPr lang="en-KR" dirty="0"/>
          </a:p>
          <a:p>
            <a:pPr lvl="1">
              <a:spcBef>
                <a:spcPts val="300"/>
              </a:spcBef>
            </a:pPr>
            <a:r>
              <a:rPr lang="vi-VN" dirty="0"/>
              <a:t>Tổng số FlowFiles được liệt kê trong PG</a:t>
            </a:r>
            <a:endParaRPr lang="en-KR" dirty="0"/>
          </a:p>
          <a:p>
            <a:r>
              <a:rPr lang="en-US" dirty="0" err="1"/>
              <a:t>Vào</a:t>
            </a:r>
            <a:r>
              <a:rPr lang="en-US" dirty="0"/>
              <a:t> - &lt;count&gt;(&lt;size&gt;)      &lt;</a:t>
            </a:r>
            <a:r>
              <a:rPr lang="en-US" dirty="0" err="1"/>
              <a:t>số</a:t>
            </a:r>
            <a:r>
              <a:rPr lang="en-US" dirty="0"/>
              <a:t> </a:t>
            </a:r>
            <a:r>
              <a:rPr lang="en-US" dirty="0" err="1"/>
              <a:t>cổng</a:t>
            </a:r>
            <a:r>
              <a:rPr lang="en-US" dirty="0"/>
              <a:t> </a:t>
            </a:r>
            <a:r>
              <a:rPr lang="en-US" dirty="0" err="1"/>
              <a:t>đầu</a:t>
            </a:r>
            <a:r>
              <a:rPr lang="en-US" dirty="0"/>
              <a:t> </a:t>
            </a:r>
            <a:r>
              <a:rPr lang="en-US" dirty="0" err="1"/>
              <a:t>vào</a:t>
            </a:r>
            <a:r>
              <a:rPr lang="en-US" dirty="0"/>
              <a:t>&gt;</a:t>
            </a:r>
            <a:endParaRPr lang="en-KR" dirty="0"/>
          </a:p>
          <a:p>
            <a:pPr lvl="1">
              <a:spcBef>
                <a:spcPts val="300"/>
              </a:spcBef>
            </a:pPr>
            <a:r>
              <a:rPr lang="vi-VN" dirty="0"/>
              <a:t>FlowFiles được chuyển vào PG thông qua Cổng đầu vào</a:t>
            </a:r>
            <a:endParaRPr lang="en-KR" dirty="0"/>
          </a:p>
          <a:p>
            <a:r>
              <a:rPr lang="en-US" dirty="0" err="1"/>
              <a:t>Đọc</a:t>
            </a:r>
            <a:r>
              <a:rPr lang="en-KR" dirty="0"/>
              <a:t>/</a:t>
            </a:r>
            <a:r>
              <a:rPr lang="en-US" dirty="0" err="1"/>
              <a:t>Ghi</a:t>
            </a:r>
            <a:r>
              <a:rPr lang="en-KR" dirty="0"/>
              <a:t> - &lt;size&gt;/&lt;size&gt;</a:t>
            </a:r>
          </a:p>
          <a:p>
            <a:pPr lvl="1">
              <a:spcBef>
                <a:spcPts val="300"/>
              </a:spcBef>
            </a:pPr>
            <a:r>
              <a:rPr lang="vi-VN" dirty="0"/>
              <a:t>Tổng kích thước của nội dung FlowFile mà </a:t>
            </a:r>
            <a:endParaRPr lang="en-US" dirty="0"/>
          </a:p>
          <a:p>
            <a:pPr marL="177800" lvl="1" indent="0">
              <a:spcBef>
                <a:spcPts val="300"/>
              </a:spcBef>
              <a:buNone/>
            </a:pPr>
            <a:r>
              <a:rPr lang="en-US" dirty="0"/>
              <a:t>      </a:t>
            </a:r>
            <a:r>
              <a:rPr lang="vi-VN" dirty="0"/>
              <a:t>Process Group đã đọc và ghi vào đĩa</a:t>
            </a:r>
            <a:endParaRPr lang="en-KR" dirty="0"/>
          </a:p>
          <a:p>
            <a:r>
              <a:rPr lang="en-US" dirty="0"/>
              <a:t>Ra</a:t>
            </a:r>
            <a:r>
              <a:rPr lang="vi-VN" dirty="0"/>
              <a:t> - &lt;số cổng vào&gt; </a:t>
            </a:r>
            <a:r>
              <a:rPr lang="en-US" dirty="0"/>
              <a:t>     </a:t>
            </a:r>
            <a:r>
              <a:rPr lang="vi-VN" dirty="0"/>
              <a:t>&lt;số lượng&gt;(&lt;kích thước&gt;)</a:t>
            </a:r>
            <a:endParaRPr lang="en-KR" dirty="0"/>
          </a:p>
          <a:p>
            <a:pPr lvl="1">
              <a:spcBef>
                <a:spcPts val="300"/>
              </a:spcBef>
            </a:pPr>
            <a:r>
              <a:rPr lang="vi-VN" dirty="0"/>
              <a:t>FlowFiles được chuyển ra khỏi PG thông qua Cổng đầu ra</a:t>
            </a:r>
            <a:endParaRPr lang="en-KR" dirty="0"/>
          </a:p>
        </p:txBody>
      </p:sp>
      <p:cxnSp>
        <p:nvCxnSpPr>
          <p:cNvPr id="9" name="Straight Arrow Connector 8">
            <a:extLst>
              <a:ext uri="{FF2B5EF4-FFF2-40B4-BE49-F238E27FC236}">
                <a16:creationId xmlns:a16="http://schemas.microsoft.com/office/drawing/2014/main" id="{F39CDCC4-5C24-AD4E-9F59-9734AF486559}"/>
              </a:ext>
            </a:extLst>
          </p:cNvPr>
          <p:cNvCxnSpPr/>
          <p:nvPr/>
        </p:nvCxnSpPr>
        <p:spPr>
          <a:xfrm>
            <a:off x="2350814" y="3312830"/>
            <a:ext cx="1729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 name="그룹 10">
            <a:extLst>
              <a:ext uri="{FF2B5EF4-FFF2-40B4-BE49-F238E27FC236}">
                <a16:creationId xmlns:a16="http://schemas.microsoft.com/office/drawing/2014/main" id="{84E39C6B-A095-462B-89BD-9CC4566FF7BB}"/>
              </a:ext>
            </a:extLst>
          </p:cNvPr>
          <p:cNvGrpSpPr/>
          <p:nvPr/>
        </p:nvGrpSpPr>
        <p:grpSpPr>
          <a:xfrm>
            <a:off x="4174959" y="3191549"/>
            <a:ext cx="5160447" cy="1656810"/>
            <a:chOff x="4314293" y="3191549"/>
            <a:chExt cx="5160447" cy="1656810"/>
          </a:xfrm>
        </p:grpSpPr>
        <p:grpSp>
          <p:nvGrpSpPr>
            <p:cNvPr id="13" name="그룹 12">
              <a:extLst>
                <a:ext uri="{FF2B5EF4-FFF2-40B4-BE49-F238E27FC236}">
                  <a16:creationId xmlns:a16="http://schemas.microsoft.com/office/drawing/2014/main" id="{787EB758-9412-4C33-9213-D07F4334D235}"/>
                </a:ext>
              </a:extLst>
            </p:cNvPr>
            <p:cNvGrpSpPr/>
            <p:nvPr/>
          </p:nvGrpSpPr>
          <p:grpSpPr>
            <a:xfrm>
              <a:off x="5848514" y="3191549"/>
              <a:ext cx="3626226" cy="1656810"/>
              <a:chOff x="5619914" y="3191549"/>
              <a:chExt cx="3626226" cy="1656810"/>
            </a:xfrm>
          </p:grpSpPr>
          <p:pic>
            <p:nvPicPr>
              <p:cNvPr id="18" name="Picture 8">
                <a:extLst>
                  <a:ext uri="{FF2B5EF4-FFF2-40B4-BE49-F238E27FC236}">
                    <a16:creationId xmlns:a16="http://schemas.microsoft.com/office/drawing/2014/main" id="{B2C6B716-5DC6-43A8-AFFA-1F8C73DDC5E9}"/>
                  </a:ext>
                </a:extLst>
              </p:cNvPr>
              <p:cNvPicPr>
                <a:picLocks noChangeAspect="1"/>
              </p:cNvPicPr>
              <p:nvPr/>
            </p:nvPicPr>
            <p:blipFill rotWithShape="1">
              <a:blip r:embed="rId3"/>
              <a:srcRect l="610" t="2190" r="819" b="1764"/>
              <a:stretch/>
            </p:blipFill>
            <p:spPr>
              <a:xfrm>
                <a:off x="5619914" y="3191549"/>
                <a:ext cx="3626226" cy="1656810"/>
              </a:xfrm>
              <a:prstGeom prst="rect">
                <a:avLst/>
              </a:prstGeom>
              <a:ln w="12700">
                <a:solidFill>
                  <a:srgbClr val="013D3E"/>
                </a:solidFill>
              </a:ln>
            </p:spPr>
          </p:pic>
          <p:sp>
            <p:nvSpPr>
              <p:cNvPr id="19" name="직각 삼각형 18">
                <a:extLst>
                  <a:ext uri="{FF2B5EF4-FFF2-40B4-BE49-F238E27FC236}">
                    <a16:creationId xmlns:a16="http://schemas.microsoft.com/office/drawing/2014/main" id="{E8531C4F-39E1-4C47-AEB1-AFF7BCE61A5A}"/>
                  </a:ext>
                </a:extLst>
              </p:cNvPr>
              <p:cNvSpPr/>
              <p:nvPr/>
            </p:nvSpPr>
            <p:spPr>
              <a:xfrm rot="16200000">
                <a:off x="9040141" y="4666550"/>
                <a:ext cx="153759" cy="153759"/>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5" name="TextBox 14">
              <a:extLst>
                <a:ext uri="{FF2B5EF4-FFF2-40B4-BE49-F238E27FC236}">
                  <a16:creationId xmlns:a16="http://schemas.microsoft.com/office/drawing/2014/main" id="{FB7B4836-594F-48B9-BCED-DF82ECA38905}"/>
                </a:ext>
              </a:extLst>
            </p:cNvPr>
            <p:cNvSpPr txBox="1"/>
            <p:nvPr/>
          </p:nvSpPr>
          <p:spPr>
            <a:xfrm>
              <a:off x="4314293" y="4002654"/>
              <a:ext cx="1372448" cy="289441"/>
            </a:xfrm>
            <a:prstGeom prst="roundRect">
              <a:avLst/>
            </a:prstGeom>
            <a:solidFill>
              <a:srgbClr val="E9F2FC"/>
            </a:solidFill>
            <a:ln>
              <a:solidFill>
                <a:srgbClr val="193EB0"/>
              </a:solidFill>
            </a:ln>
          </p:spPr>
          <p:txBody>
            <a:bodyPr wrap="square" rtlCol="0">
              <a:spAutoFit/>
            </a:bodyPr>
            <a:lstStyle/>
            <a:p>
              <a:pPr algn="ctr"/>
              <a:r>
                <a:rPr lang="en-US" altLang="ko-KR" sz="1100" dirty="0">
                  <a:solidFill>
                    <a:srgbClr val="193EB0"/>
                  </a:solidFill>
                  <a:latin typeface="SamsungOne 700" panose="020B0803030303020204" pitchFamily="34" charset="0"/>
                  <a:ea typeface="SamsungOne 700" panose="020B0803030303020204" pitchFamily="34" charset="0"/>
                </a:rPr>
                <a:t>5 </a:t>
              </a:r>
              <a:r>
                <a:rPr lang="en-US" altLang="ko-KR" sz="1100" dirty="0" err="1">
                  <a:solidFill>
                    <a:srgbClr val="193EB0"/>
                  </a:solidFill>
                  <a:latin typeface="SamsungOne 700" panose="020B0803030303020204" pitchFamily="34" charset="0"/>
                  <a:ea typeface="SamsungOne 700" panose="020B0803030303020204" pitchFamily="34" charset="0"/>
                </a:rPr>
                <a:t>phút</a:t>
              </a:r>
              <a:r>
                <a:rPr lang="en-US" altLang="ko-KR" sz="1100" dirty="0">
                  <a:solidFill>
                    <a:srgbClr val="193EB0"/>
                  </a:solidFill>
                  <a:latin typeface="SamsungOne 700" panose="020B0803030303020204" pitchFamily="34" charset="0"/>
                  <a:ea typeface="SamsungOne 700" panose="020B0803030303020204" pitchFamily="34" charset="0"/>
                </a:rPr>
                <a:t> </a:t>
              </a:r>
              <a:r>
                <a:rPr lang="en-US" altLang="ko-KR" sz="1100" dirty="0" err="1">
                  <a:solidFill>
                    <a:srgbClr val="193EB0"/>
                  </a:solidFill>
                  <a:latin typeface="SamsungOne 700" panose="020B0803030303020204" pitchFamily="34" charset="0"/>
                  <a:ea typeface="SamsungOne 700" panose="020B0803030303020204" pitchFamily="34" charset="0"/>
                </a:rPr>
                <a:t>thống</a:t>
              </a:r>
              <a:r>
                <a:rPr lang="en-US" altLang="ko-KR" sz="1100" dirty="0">
                  <a:solidFill>
                    <a:srgbClr val="193EB0"/>
                  </a:solidFill>
                  <a:latin typeface="SamsungOne 700" panose="020B0803030303020204" pitchFamily="34" charset="0"/>
                  <a:ea typeface="SamsungOne 700" panose="020B0803030303020204" pitchFamily="34" charset="0"/>
                </a:rPr>
                <a:t> </a:t>
              </a:r>
              <a:r>
                <a:rPr lang="en-US" altLang="ko-KR" sz="1100" dirty="0" err="1">
                  <a:solidFill>
                    <a:srgbClr val="193EB0"/>
                  </a:solidFill>
                  <a:latin typeface="SamsungOne 700" panose="020B0803030303020204" pitchFamily="34" charset="0"/>
                  <a:ea typeface="SamsungOne 700" panose="020B0803030303020204" pitchFamily="34" charset="0"/>
                </a:rPr>
                <a:t>kê</a:t>
              </a:r>
              <a:endParaRPr lang="en-US" altLang="ko-KR" sz="1100" dirty="0">
                <a:solidFill>
                  <a:srgbClr val="193EB0"/>
                </a:solidFill>
                <a:latin typeface="SamsungOne 700" panose="020B0803030303020204" pitchFamily="34" charset="0"/>
                <a:ea typeface="SamsungOne 700" panose="020B0803030303020204" pitchFamily="34" charset="0"/>
              </a:endParaRPr>
            </a:p>
          </p:txBody>
        </p:sp>
        <p:cxnSp>
          <p:nvCxnSpPr>
            <p:cNvPr id="17" name="직선 화살표 연결선 16">
              <a:extLst>
                <a:ext uri="{FF2B5EF4-FFF2-40B4-BE49-F238E27FC236}">
                  <a16:creationId xmlns:a16="http://schemas.microsoft.com/office/drawing/2014/main" id="{6E599889-423D-43E6-9550-6C8BAC69FCCC}"/>
                </a:ext>
              </a:extLst>
            </p:cNvPr>
            <p:cNvCxnSpPr>
              <a:stCxn id="15" idx="3"/>
            </p:cNvCxnSpPr>
            <p:nvPr/>
          </p:nvCxnSpPr>
          <p:spPr>
            <a:xfrm flipV="1">
              <a:off x="5686741" y="4134415"/>
              <a:ext cx="147179" cy="12960"/>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4" name="Straight Arrow Connector 8">
            <a:extLst>
              <a:ext uri="{FF2B5EF4-FFF2-40B4-BE49-F238E27FC236}">
                <a16:creationId xmlns:a16="http://schemas.microsoft.com/office/drawing/2014/main" id="{24D49A49-33E1-461F-8643-5BF2570CF820}"/>
              </a:ext>
            </a:extLst>
          </p:cNvPr>
          <p:cNvCxnSpPr/>
          <p:nvPr/>
        </p:nvCxnSpPr>
        <p:spPr>
          <a:xfrm>
            <a:off x="2164493" y="4804914"/>
            <a:ext cx="1729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7955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텍스트 개체 틀 9">
            <a:extLst>
              <a:ext uri="{FF2B5EF4-FFF2-40B4-BE49-F238E27FC236}">
                <a16:creationId xmlns:a16="http://schemas.microsoft.com/office/drawing/2014/main" id="{39C0A9EF-AB38-4B8C-88A1-FBAF5829AE89}"/>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1.2. </a:t>
            </a:r>
            <a:r>
              <a:rPr lang="en-US" altLang="ko-KR" dirty="0" err="1">
                <a:solidFill>
                  <a:schemeClr val="bg1"/>
                </a:solidFill>
                <a:ea typeface="iCiel Samsung Sharp Sans Medium" pitchFamily="2" charset="0"/>
                <a:cs typeface="iCiel Samsung Sharp Sans Medium" pitchFamily="2" charset="0"/>
              </a:rPr>
              <a:t>Nhập</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và</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Xuất</a:t>
            </a:r>
            <a:r>
              <a:rPr lang="en-US" altLang="ko-KR" dirty="0">
                <a:solidFill>
                  <a:schemeClr val="bg1"/>
                </a:solidFill>
                <a:ea typeface="iCiel Samsung Sharp Sans Medium" pitchFamily="2" charset="0"/>
                <a:cs typeface="iCiel Samsung Sharp Sans Medium" pitchFamily="2" charset="0"/>
              </a:rPr>
              <a:t> </a:t>
            </a:r>
          </a:p>
        </p:txBody>
      </p:sp>
      <p:sp>
        <p:nvSpPr>
          <p:cNvPr id="11" name="텍스트 개체 틀 10">
            <a:extLst>
              <a:ext uri="{FF2B5EF4-FFF2-40B4-BE49-F238E27FC236}">
                <a16:creationId xmlns:a16="http://schemas.microsoft.com/office/drawing/2014/main" id="{49B5593A-8814-4B4B-AC93-B0E49AEBCFFC}"/>
              </a:ext>
            </a:extLst>
          </p:cNvPr>
          <p:cNvSpPr>
            <a:spLocks noGrp="1"/>
          </p:cNvSpPr>
          <p:nvPr>
            <p:ph type="body" sz="quarter" idx="11"/>
          </p:nvPr>
        </p:nvSpPr>
        <p:spPr/>
        <p:txBody>
          <a:bodyPr/>
          <a:lstStyle/>
          <a:p>
            <a:r>
              <a:rPr lang="en-US" altLang="ko-KR" dirty="0" err="1"/>
              <a:t>Nhập</a:t>
            </a:r>
            <a:r>
              <a:rPr lang="en-US" altLang="ko-KR" dirty="0"/>
              <a:t> </a:t>
            </a:r>
            <a:r>
              <a:rPr lang="en-US" altLang="ko-KR" dirty="0" err="1"/>
              <a:t>một</a:t>
            </a:r>
            <a:r>
              <a:rPr lang="en-US" altLang="ko-KR" dirty="0"/>
              <a:t> </a:t>
            </a:r>
            <a:r>
              <a:rPr lang="en-US" altLang="ko-KR" dirty="0" err="1"/>
              <a:t>bảng</a:t>
            </a:r>
            <a:endParaRPr lang="en-US" altLang="ko-KR" dirty="0"/>
          </a:p>
        </p:txBody>
      </p:sp>
      <p:sp>
        <p:nvSpPr>
          <p:cNvPr id="12" name="텍스트 개체 틀 11">
            <a:extLst>
              <a:ext uri="{FF2B5EF4-FFF2-40B4-BE49-F238E27FC236}">
                <a16:creationId xmlns:a16="http://schemas.microsoft.com/office/drawing/2014/main" id="{FE1AB8BE-F939-4310-AD6D-D0B6957D7646}"/>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13" name="텍스트 개체 틀 12">
            <a:extLst>
              <a:ext uri="{FF2B5EF4-FFF2-40B4-BE49-F238E27FC236}">
                <a16:creationId xmlns:a16="http://schemas.microsoft.com/office/drawing/2014/main" id="{D3EF04AB-F3D4-415C-8A30-336DD26011E5}"/>
              </a:ext>
            </a:extLst>
          </p:cNvPr>
          <p:cNvSpPr>
            <a:spLocks noGrp="1"/>
          </p:cNvSpPr>
          <p:nvPr>
            <p:ph type="body" sz="quarter" idx="15"/>
          </p:nvPr>
        </p:nvSpPr>
        <p:spPr>
          <a:xfrm>
            <a:off x="535872" y="2226568"/>
            <a:ext cx="8796528" cy="914400"/>
          </a:xfrm>
        </p:spPr>
        <p:txBody>
          <a:bodyPr/>
          <a:lstStyle/>
          <a:p>
            <a:r>
              <a:rPr lang="en-US" altLang="ko-KR" dirty="0" err="1"/>
              <a:t>Sử</a:t>
            </a:r>
            <a:r>
              <a:rPr lang="en-US" altLang="ko-KR" dirty="0"/>
              <a:t> </a:t>
            </a:r>
            <a:r>
              <a:rPr lang="en-US" altLang="ko-KR" dirty="0" err="1"/>
              <a:t>dụng</a:t>
            </a:r>
            <a:r>
              <a:rPr lang="en-US" altLang="ko-KR" dirty="0"/>
              <a:t> </a:t>
            </a:r>
            <a:r>
              <a:rPr lang="en-US" altLang="ko-KR" dirty="0" err="1"/>
              <a:t>lệnh</a:t>
            </a:r>
            <a:r>
              <a:rPr lang="en-US" altLang="ko-KR" dirty="0"/>
              <a:t> </a:t>
            </a:r>
            <a:r>
              <a:rPr lang="en-US" altLang="ko-KR" b="1" dirty="0" err="1"/>
              <a:t>nhập</a:t>
            </a:r>
            <a:r>
              <a:rPr lang="en-US" altLang="ko-KR" b="1" dirty="0"/>
              <a:t> </a:t>
            </a:r>
            <a:r>
              <a:rPr lang="en-US" altLang="ko-KR" dirty="0" err="1"/>
              <a:t>phụ</a:t>
            </a:r>
            <a:r>
              <a:rPr lang="en-US" altLang="ko-KR" dirty="0"/>
              <a:t> </a:t>
            </a:r>
            <a:r>
              <a:rPr lang="en-US" altLang="ko-KR" dirty="0" err="1"/>
              <a:t>để</a:t>
            </a:r>
            <a:r>
              <a:rPr lang="en-US" altLang="ko-KR" dirty="0"/>
              <a:t> </a:t>
            </a:r>
            <a:r>
              <a:rPr lang="en-US" altLang="ko-KR" dirty="0" err="1"/>
              <a:t>nhập</a:t>
            </a:r>
            <a:r>
              <a:rPr lang="en-US" altLang="ko-KR" dirty="0"/>
              <a:t> </a:t>
            </a:r>
            <a:r>
              <a:rPr lang="en-US" altLang="ko-KR" dirty="0" err="1"/>
              <a:t>một</a:t>
            </a:r>
            <a:r>
              <a:rPr lang="en-US" altLang="ko-KR" dirty="0"/>
              <a:t> </a:t>
            </a:r>
            <a:r>
              <a:rPr lang="en-US" altLang="ko-KR" dirty="0" err="1"/>
              <a:t>bảng</a:t>
            </a:r>
            <a:endParaRPr lang="en-US" altLang="ko-KR" dirty="0"/>
          </a:p>
          <a:p>
            <a:pPr lvl="1"/>
            <a:r>
              <a:rPr lang="vi-VN" altLang="ko-KR" dirty="0"/>
              <a:t>Sử dụng </a:t>
            </a:r>
            <a:r>
              <a:rPr lang="vi-VN" altLang="ko-KR" b="1" dirty="0"/>
              <a:t>--table </a:t>
            </a:r>
            <a:r>
              <a:rPr lang="vi-VN" altLang="ko-KR" dirty="0"/>
              <a:t>để chỉ định bảng cơ sở dữ liệu</a:t>
            </a:r>
            <a:endParaRPr lang="ko-KR" altLang="en-US" dirty="0"/>
          </a:p>
        </p:txBody>
      </p:sp>
      <p:sp>
        <p:nvSpPr>
          <p:cNvPr id="4" name="직사각형 3">
            <a:extLst>
              <a:ext uri="{FF2B5EF4-FFF2-40B4-BE49-F238E27FC236}">
                <a16:creationId xmlns:a16="http://schemas.microsoft.com/office/drawing/2014/main" id="{4720B818-E3C7-4EBA-B3B5-32FD946C35CA}"/>
              </a:ext>
            </a:extLst>
          </p:cNvPr>
          <p:cNvSpPr/>
          <p:nvPr/>
        </p:nvSpPr>
        <p:spPr>
          <a:xfrm>
            <a:off x="711198" y="2825478"/>
            <a:ext cx="7812000" cy="1175022"/>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a:tabLst>
                <a:tab pos="390525" algn="l"/>
              </a:tabLst>
            </a:pPr>
            <a:r>
              <a:rPr lang="en-US" altLang="ko-KR" sz="1600" dirty="0">
                <a:solidFill>
                  <a:schemeClr val="tx1"/>
                </a:solidFill>
                <a:latin typeface="SamsungOne-400" panose="020B0503030303020204" pitchFamily="34" charset="0"/>
                <a:ea typeface="SamsungOne-400" panose="020B0503030303020204" pitchFamily="34" charset="0"/>
                <a:cs typeface="Samsung Sharp Sans Regular" pitchFamily="2" charset="0"/>
              </a:rPr>
              <a:t>$  sqoop import  \</a:t>
            </a:r>
          </a:p>
          <a:p>
            <a:pPr marL="182563">
              <a:tabLst>
                <a:tab pos="390525" algn="l"/>
              </a:tabLst>
            </a:pPr>
            <a:r>
              <a:rPr lang="en-US" altLang="ko-KR" sz="1600" dirty="0">
                <a:solidFill>
                  <a:srgbClr val="C00000"/>
                </a:solidFill>
                <a:latin typeface="SamsungOne-400" panose="020B0503030303020204" pitchFamily="34" charset="0"/>
                <a:ea typeface="SamsungOne-400" panose="020B0503030303020204" pitchFamily="34" charset="0"/>
                <a:cs typeface="Samsung Sharp Sans Regular" pitchFamily="2" charset="0"/>
              </a:rPr>
              <a:t>--table sometable</a:t>
            </a:r>
            <a:r>
              <a:rPr lang="en-US" altLang="ko-KR" sz="1600" dirty="0">
                <a:solidFill>
                  <a:schemeClr val="tx1"/>
                </a:solidFill>
                <a:latin typeface="SamsungOne-400" panose="020B0503030303020204" pitchFamily="34" charset="0"/>
                <a:ea typeface="SamsungOne-400" panose="020B0503030303020204" pitchFamily="34" charset="0"/>
                <a:cs typeface="Samsung Sharp Sans Regular" pitchFamily="2" charset="0"/>
              </a:rPr>
              <a:t> \</a:t>
            </a:r>
          </a:p>
          <a:p>
            <a:pPr marL="182563">
              <a:tabLst>
                <a:tab pos="390525" algn="l"/>
              </a:tabLst>
            </a:pPr>
            <a:r>
              <a:rPr lang="en-US" altLang="ko-KR" sz="1600" dirty="0">
                <a:solidFill>
                  <a:schemeClr val="tx1"/>
                </a:solidFill>
                <a:latin typeface="SamsungOne-400" panose="020B0503030303020204" pitchFamily="34" charset="0"/>
                <a:ea typeface="SamsungOne-400" panose="020B0503030303020204" pitchFamily="34" charset="0"/>
                <a:cs typeface="Samsung Sharp Sans Regular" pitchFamily="2" charset="0"/>
              </a:rPr>
              <a:t>--connect jdbc:mysql://dbhost/somedatabase  \</a:t>
            </a:r>
          </a:p>
          <a:p>
            <a:pPr marL="182563">
              <a:tabLst>
                <a:tab pos="390525" algn="l"/>
              </a:tabLst>
            </a:pPr>
            <a:r>
              <a:rPr lang="en-US" altLang="ko-KR" sz="1600" dirty="0">
                <a:solidFill>
                  <a:schemeClr val="tx1"/>
                </a:solidFill>
                <a:latin typeface="SamsungOne-400" panose="020B0503030303020204" pitchFamily="34" charset="0"/>
                <a:ea typeface="SamsungOne-400" panose="020B0503030303020204" pitchFamily="34" charset="0"/>
                <a:cs typeface="Samsung Sharp Sans Regular" pitchFamily="2" charset="0"/>
              </a:rPr>
              <a:t>--username somename --password somepassword</a:t>
            </a:r>
          </a:p>
        </p:txBody>
      </p:sp>
      <p:sp>
        <p:nvSpPr>
          <p:cNvPr id="5" name="텍스트 개체 틀 2">
            <a:extLst>
              <a:ext uri="{FF2B5EF4-FFF2-40B4-BE49-F238E27FC236}">
                <a16:creationId xmlns:a16="http://schemas.microsoft.com/office/drawing/2014/main" id="{212336CC-6C94-49FA-8A9B-13BAF8A7BBEA}"/>
              </a:ext>
            </a:extLst>
          </p:cNvPr>
          <p:cNvSpPr txBox="1">
            <a:spLocks/>
          </p:cNvSpPr>
          <p:nvPr/>
        </p:nvSpPr>
        <p:spPr>
          <a:xfrm>
            <a:off x="535872" y="4164298"/>
            <a:ext cx="8798720" cy="914400"/>
          </a:xfrm>
          <a:prstGeom prst="rect">
            <a:avLst/>
          </a:prstGeom>
        </p:spPr>
        <p:txBody>
          <a:bodyPr lIns="0" tIns="0" rIns="0" bIns="0"/>
          <a:lstStyle>
            <a:lvl1pPr marL="177800" indent="-177800" algn="l" defTabSz="914400" rtl="0" eaLnBrk="1" latinLnBrk="1" hangingPunct="1">
              <a:lnSpc>
                <a:spcPts val="1800"/>
              </a:lnSpc>
              <a:spcBef>
                <a:spcPts val="1000"/>
              </a:spcBef>
              <a:buSzPct val="105000"/>
              <a:buFontTx/>
              <a:buBlip>
                <a:blip r:embed="rId3"/>
              </a:buBlip>
              <a:defRPr kumimoji="1" lang="en-US" altLang="ko-KR" sz="1400" kern="1200" smtClean="0">
                <a:solidFill>
                  <a:prstClr val="black">
                    <a:lumMod val="85000"/>
                    <a:lumOff val="15000"/>
                  </a:prstClr>
                </a:solidFill>
                <a:latin typeface="SamsungOne-400" panose="020B0503030303020204" pitchFamily="34" charset="0"/>
                <a:ea typeface="SamsungOne-400" panose="020B0503030303020204" pitchFamily="34" charset="0"/>
                <a:cs typeface="+mn-cs"/>
              </a:defRPr>
            </a:lvl1pPr>
            <a:lvl2pPr marL="360363" indent="-182563" algn="l" defTabSz="914400" rtl="0" eaLnBrk="1" latinLnBrk="1" hangingPunct="1">
              <a:lnSpc>
                <a:spcPts val="1800"/>
              </a:lnSpc>
              <a:spcBef>
                <a:spcPts val="500"/>
              </a:spcBef>
              <a:buSzPct val="80000"/>
              <a:buFontTx/>
              <a:buBlip>
                <a:blip r:embed="rId4"/>
              </a:buBlip>
              <a:tabLst>
                <a:tab pos="447675" algn="l"/>
              </a:tabLst>
              <a:defRPr lang="en-US" altLang="ko-KR" sz="1300" kern="1200" dirty="0" smtClean="0">
                <a:solidFill>
                  <a:prstClr val="black">
                    <a:lumMod val="85000"/>
                    <a:lumOff val="15000"/>
                  </a:prstClr>
                </a:solidFill>
                <a:latin typeface="SamsungOne-400" panose="020B0503030303020204" pitchFamily="34" charset="0"/>
                <a:ea typeface="SamsungOne-400" panose="020B0503030303020204" pitchFamily="34" charset="0"/>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err="1"/>
              <a:t>Các</a:t>
            </a:r>
            <a:r>
              <a:rPr lang="en-US" altLang="ko-KR" dirty="0"/>
              <a:t> </a:t>
            </a:r>
            <a:r>
              <a:rPr lang="en-US" altLang="ko-KR" dirty="0" err="1"/>
              <a:t>đối</a:t>
            </a:r>
            <a:r>
              <a:rPr lang="en-US" altLang="ko-KR" dirty="0"/>
              <a:t> </a:t>
            </a:r>
            <a:r>
              <a:rPr lang="en-US" altLang="ko-KR" dirty="0" err="1"/>
              <a:t>số</a:t>
            </a:r>
            <a:r>
              <a:rPr lang="en-US" altLang="ko-KR" dirty="0"/>
              <a:t> </a:t>
            </a:r>
            <a:r>
              <a:rPr lang="en-US" altLang="ko-KR" dirty="0" err="1"/>
              <a:t>mặc</a:t>
            </a:r>
            <a:r>
              <a:rPr lang="en-US" altLang="ko-KR" dirty="0"/>
              <a:t> </a:t>
            </a:r>
            <a:r>
              <a:rPr lang="en-US" altLang="ko-KR" dirty="0" err="1"/>
              <a:t>định</a:t>
            </a:r>
            <a:r>
              <a:rPr lang="en-US" altLang="ko-KR" dirty="0"/>
              <a:t> </a:t>
            </a:r>
            <a:r>
              <a:rPr lang="en-US" altLang="ko-KR" dirty="0" err="1"/>
              <a:t>sau</a:t>
            </a:r>
            <a:r>
              <a:rPr lang="en-US" altLang="ko-KR" dirty="0"/>
              <a:t> </a:t>
            </a:r>
            <a:r>
              <a:rPr lang="en-US" altLang="ko-KR" dirty="0" err="1"/>
              <a:t>áp</a:t>
            </a:r>
            <a:r>
              <a:rPr lang="en-US" altLang="ko-KR" dirty="0"/>
              <a:t> </a:t>
            </a:r>
            <a:r>
              <a:rPr lang="en-US" altLang="ko-KR" dirty="0" err="1"/>
              <a:t>dụng</a:t>
            </a:r>
            <a:endParaRPr lang="en-US" altLang="ko-KR" dirty="0">
              <a:latin typeface="SamsungOne-400" panose="020B0503030303020204" pitchFamily="34" charset="0"/>
              <a:ea typeface="SamsungOne-400" panose="020B0503030303020204" pitchFamily="34" charset="0"/>
            </a:endParaRPr>
          </a:p>
          <a:p>
            <a:pPr lvl="1"/>
            <a:r>
              <a:rPr lang="vi-VN" altLang="ko-KR" dirty="0"/>
              <a:t>Bảng được lưu trữ dưới dạng một thư mục trong thư mục chính HDFS của người dùng</a:t>
            </a:r>
          </a:p>
          <a:p>
            <a:pPr lvl="1"/>
            <a:r>
              <a:rPr lang="vi-VN" altLang="ko-KR" dirty="0"/>
              <a:t>Được lưu dưới dạng định dạng tệp văn bản được phân cách bằng dấu phẩy</a:t>
            </a:r>
            <a:endParaRPr lang="en-US" altLang="ko-KR" dirty="0">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80358225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4754C-1B78-FB48-97CF-31FB8D9ACA87}"/>
              </a:ext>
            </a:extLst>
          </p:cNvPr>
          <p:cNvSpPr>
            <a:spLocks noGrp="1"/>
          </p:cNvSpPr>
          <p:nvPr>
            <p:ph type="body" sz="quarter" idx="10"/>
          </p:nvPr>
        </p:nvSpPr>
        <p:spPr/>
        <p:txBody>
          <a:bodyPr/>
          <a:lstStyle/>
          <a:p>
            <a:r>
              <a:rPr lang="en-US" altLang="ko-KR" dirty="0"/>
              <a:t>3.6. </a:t>
            </a:r>
            <a:r>
              <a:rPr lang="en-US" altLang="ko-KR" dirty="0" err="1"/>
              <a:t>Nhóm</a:t>
            </a:r>
            <a:r>
              <a:rPr lang="en-US" altLang="ko-KR" dirty="0"/>
              <a:t> </a:t>
            </a:r>
            <a:r>
              <a:rPr lang="en-US" altLang="ko-KR" dirty="0" err="1"/>
              <a:t>quy</a:t>
            </a:r>
            <a:r>
              <a:rPr lang="en-US" altLang="ko-KR" dirty="0"/>
              <a:t> </a:t>
            </a:r>
            <a:r>
              <a:rPr lang="en-US" altLang="ko-KR" dirty="0" err="1"/>
              <a:t>trình</a:t>
            </a:r>
            <a:endParaRPr lang="en-KR" dirty="0"/>
          </a:p>
        </p:txBody>
      </p:sp>
      <p:sp>
        <p:nvSpPr>
          <p:cNvPr id="3" name="Text Placeholder 2">
            <a:extLst>
              <a:ext uri="{FF2B5EF4-FFF2-40B4-BE49-F238E27FC236}">
                <a16:creationId xmlns:a16="http://schemas.microsoft.com/office/drawing/2014/main" id="{9F28DCFF-FECB-584B-8076-09DE94335196}"/>
              </a:ext>
            </a:extLst>
          </p:cNvPr>
          <p:cNvSpPr>
            <a:spLocks noGrp="1"/>
          </p:cNvSpPr>
          <p:nvPr>
            <p:ph type="body" sz="quarter" idx="11"/>
          </p:nvPr>
        </p:nvSpPr>
        <p:spPr/>
        <p:txBody>
          <a:bodyPr/>
          <a:lstStyle/>
          <a:p>
            <a:r>
              <a:rPr lang="en-US" dirty="0" err="1"/>
              <a:t>Tạo</a:t>
            </a:r>
            <a:r>
              <a:rPr lang="en-US" dirty="0"/>
              <a:t> </a:t>
            </a:r>
            <a:r>
              <a:rPr lang="en-US" dirty="0" err="1"/>
              <a:t>nhóm</a:t>
            </a:r>
            <a:r>
              <a:rPr lang="en-US" dirty="0"/>
              <a:t> </a:t>
            </a:r>
            <a:r>
              <a:rPr lang="en-US" dirty="0" err="1"/>
              <a:t>quy</a:t>
            </a:r>
            <a:r>
              <a:rPr lang="en-US" dirty="0"/>
              <a:t> </a:t>
            </a:r>
            <a:r>
              <a:rPr lang="en-US" dirty="0" err="1"/>
              <a:t>trình</a:t>
            </a:r>
            <a:r>
              <a:rPr lang="en-US" dirty="0"/>
              <a:t> </a:t>
            </a:r>
            <a:r>
              <a:rPr lang="en-US" dirty="0" err="1"/>
              <a:t>trống</a:t>
            </a:r>
            <a:endParaRPr lang="en-KR" dirty="0"/>
          </a:p>
        </p:txBody>
      </p:sp>
      <p:sp>
        <p:nvSpPr>
          <p:cNvPr id="4" name="Text Placeholder 3">
            <a:extLst>
              <a:ext uri="{FF2B5EF4-FFF2-40B4-BE49-F238E27FC236}">
                <a16:creationId xmlns:a16="http://schemas.microsoft.com/office/drawing/2014/main" id="{7EE95470-7773-644D-AB90-79D2629CA14F}"/>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p:txBody>
      </p:sp>
      <p:sp>
        <p:nvSpPr>
          <p:cNvPr id="5" name="Text Placeholder 4">
            <a:extLst>
              <a:ext uri="{FF2B5EF4-FFF2-40B4-BE49-F238E27FC236}">
                <a16:creationId xmlns:a16="http://schemas.microsoft.com/office/drawing/2014/main" id="{D256B3A6-5A33-1248-ABC3-5BEC4F175691}"/>
              </a:ext>
            </a:extLst>
          </p:cNvPr>
          <p:cNvSpPr>
            <a:spLocks noGrp="1"/>
          </p:cNvSpPr>
          <p:nvPr>
            <p:ph type="body" sz="quarter" idx="15"/>
          </p:nvPr>
        </p:nvSpPr>
        <p:spPr>
          <a:xfrm>
            <a:off x="535872" y="2226568"/>
            <a:ext cx="3001148" cy="914400"/>
          </a:xfrm>
        </p:spPr>
        <p:txBody>
          <a:bodyPr/>
          <a:lstStyle/>
          <a:p>
            <a:r>
              <a:rPr lang="en-US" dirty="0" err="1"/>
              <a:t>Tạo</a:t>
            </a:r>
            <a:r>
              <a:rPr lang="en-US" dirty="0"/>
              <a:t> </a:t>
            </a:r>
            <a:r>
              <a:rPr lang="en-US" dirty="0" err="1"/>
              <a:t>một</a:t>
            </a:r>
            <a:r>
              <a:rPr lang="en-US" dirty="0"/>
              <a:t> </a:t>
            </a:r>
            <a:r>
              <a:rPr lang="en-US" dirty="0" err="1"/>
              <a:t>nhóm</a:t>
            </a:r>
            <a:r>
              <a:rPr lang="en-US" dirty="0"/>
              <a:t> </a:t>
            </a:r>
            <a:r>
              <a:rPr lang="en-US" dirty="0" err="1"/>
              <a:t>quy</a:t>
            </a:r>
            <a:r>
              <a:rPr lang="en-US" dirty="0"/>
              <a:t> </a:t>
            </a:r>
            <a:r>
              <a:rPr lang="en-US" dirty="0" err="1"/>
              <a:t>trình</a:t>
            </a:r>
            <a:r>
              <a:rPr lang="en-US" dirty="0"/>
              <a:t> </a:t>
            </a:r>
            <a:r>
              <a:rPr lang="en-US" dirty="0" err="1"/>
              <a:t>trống</a:t>
            </a:r>
            <a:endParaRPr lang="en-KR" dirty="0"/>
          </a:p>
          <a:p>
            <a:pPr lvl="1"/>
            <a:r>
              <a:rPr lang="vi-VN" dirty="0"/>
              <a:t>Nhấp và kéo biểu tượng Nhóm quy trình vào canvas</a:t>
            </a:r>
          </a:p>
          <a:p>
            <a:pPr lvl="1"/>
            <a:r>
              <a:rPr lang="vi-VN" dirty="0"/>
              <a:t>Đặt tên cho nhóm quy trình</a:t>
            </a:r>
            <a:endParaRPr lang="en-KR" dirty="0"/>
          </a:p>
        </p:txBody>
      </p:sp>
      <p:pic>
        <p:nvPicPr>
          <p:cNvPr id="9" name="add process group.mov" descr="add process group.mov">
            <a:hlinkClick r:id="" action="ppaction://media"/>
            <a:extLst>
              <a:ext uri="{FF2B5EF4-FFF2-40B4-BE49-F238E27FC236}">
                <a16:creationId xmlns:a16="http://schemas.microsoft.com/office/drawing/2014/main" id="{60E45CDC-E8C6-AF4F-BB8B-03CE2159044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969481" y="2324605"/>
            <a:ext cx="5276659" cy="3982385"/>
          </a:xfrm>
          <a:prstGeom prst="rect">
            <a:avLst/>
          </a:prstGeom>
        </p:spPr>
      </p:pic>
      <p:sp>
        <p:nvSpPr>
          <p:cNvPr id="10" name="TextBox 9">
            <a:extLst>
              <a:ext uri="{FF2B5EF4-FFF2-40B4-BE49-F238E27FC236}">
                <a16:creationId xmlns:a16="http://schemas.microsoft.com/office/drawing/2014/main" id="{0E8CC0E9-A967-40E3-9DEC-E43236982F6D}"/>
              </a:ext>
            </a:extLst>
          </p:cNvPr>
          <p:cNvSpPr txBox="1"/>
          <p:nvPr/>
        </p:nvSpPr>
        <p:spPr>
          <a:xfrm>
            <a:off x="8370560" y="1904667"/>
            <a:ext cx="975053" cy="338554"/>
          </a:xfrm>
          <a:prstGeom prst="rect">
            <a:avLst/>
          </a:prstGeom>
          <a:noFill/>
        </p:spPr>
        <p:txBody>
          <a:bodyPr wrap="square" rtlCol="0">
            <a:spAutoFit/>
          </a:bodyPr>
          <a:lstStyle/>
          <a:p>
            <a:pPr algn="r"/>
            <a:r>
              <a:rPr lang="en-US" altLang="ko-KR" sz="1600" dirty="0">
                <a:solidFill>
                  <a:prstClr val="black">
                    <a:lumMod val="85000"/>
                    <a:lumOff val="15000"/>
                  </a:prstClr>
                </a:solidFill>
                <a:latin typeface="SamsungOne-600" panose="020B0703030303020204" pitchFamily="34" charset="0"/>
                <a:ea typeface="SamsungOne-600" panose="020B0703030303020204" pitchFamily="34" charset="0"/>
              </a:rPr>
              <a:t>[Video]</a:t>
            </a:r>
            <a:endParaRPr lang="ko-KR" altLang="en-US" sz="1600" dirty="0">
              <a:solidFill>
                <a:prstClr val="black">
                  <a:lumMod val="85000"/>
                  <a:lumOff val="15000"/>
                </a:prstClr>
              </a:solidFill>
              <a:latin typeface="SamsungOne-600" panose="020B0703030303020204" pitchFamily="34" charset="0"/>
            </a:endParaRPr>
          </a:p>
        </p:txBody>
      </p:sp>
    </p:spTree>
    <p:extLst>
      <p:ext uri="{BB962C8B-B14F-4D97-AF65-F5344CB8AC3E}">
        <p14:creationId xmlns:p14="http://schemas.microsoft.com/office/powerpoint/2010/main" val="550920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4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4754C-1B78-FB48-97CF-31FB8D9ACA87}"/>
              </a:ext>
            </a:extLst>
          </p:cNvPr>
          <p:cNvSpPr>
            <a:spLocks noGrp="1"/>
          </p:cNvSpPr>
          <p:nvPr>
            <p:ph type="body" sz="quarter" idx="10"/>
          </p:nvPr>
        </p:nvSpPr>
        <p:spPr/>
        <p:txBody>
          <a:bodyPr/>
          <a:lstStyle/>
          <a:p>
            <a:r>
              <a:rPr lang="en-US" altLang="ko-KR" dirty="0"/>
              <a:t>3.6. </a:t>
            </a:r>
            <a:r>
              <a:rPr lang="en-US" altLang="ko-KR" dirty="0" err="1"/>
              <a:t>Nhóm</a:t>
            </a:r>
            <a:r>
              <a:rPr lang="en-US" altLang="ko-KR" dirty="0"/>
              <a:t> </a:t>
            </a:r>
            <a:r>
              <a:rPr lang="en-US" altLang="ko-KR" dirty="0" err="1"/>
              <a:t>quy</a:t>
            </a:r>
            <a:r>
              <a:rPr lang="en-US" altLang="ko-KR" dirty="0"/>
              <a:t> </a:t>
            </a:r>
            <a:r>
              <a:rPr lang="en-US" altLang="ko-KR" dirty="0" err="1"/>
              <a:t>trình</a:t>
            </a:r>
            <a:endParaRPr lang="en-KR" dirty="0"/>
          </a:p>
        </p:txBody>
      </p:sp>
      <p:sp>
        <p:nvSpPr>
          <p:cNvPr id="3" name="Text Placeholder 2">
            <a:extLst>
              <a:ext uri="{FF2B5EF4-FFF2-40B4-BE49-F238E27FC236}">
                <a16:creationId xmlns:a16="http://schemas.microsoft.com/office/drawing/2014/main" id="{9F28DCFF-FECB-584B-8076-09DE94335196}"/>
              </a:ext>
            </a:extLst>
          </p:cNvPr>
          <p:cNvSpPr>
            <a:spLocks noGrp="1"/>
          </p:cNvSpPr>
          <p:nvPr>
            <p:ph type="body" sz="quarter" idx="11"/>
          </p:nvPr>
        </p:nvSpPr>
        <p:spPr/>
        <p:txBody>
          <a:bodyPr/>
          <a:lstStyle/>
          <a:p>
            <a:pPr latinLnBrk="0"/>
            <a:r>
              <a:rPr lang="en-US" dirty="0" err="1"/>
              <a:t>Tạo</a:t>
            </a:r>
            <a:r>
              <a:rPr lang="en-US" dirty="0"/>
              <a:t> </a:t>
            </a:r>
            <a:r>
              <a:rPr lang="en-US" dirty="0" err="1"/>
              <a:t>nhóm</a:t>
            </a:r>
            <a:r>
              <a:rPr lang="en-US" dirty="0"/>
              <a:t> </a:t>
            </a:r>
            <a:r>
              <a:rPr lang="en-US" dirty="0" err="1"/>
              <a:t>quy</a:t>
            </a:r>
            <a:r>
              <a:rPr lang="en-US" dirty="0"/>
              <a:t> </a:t>
            </a:r>
            <a:r>
              <a:rPr lang="en-US" dirty="0" err="1"/>
              <a:t>trình</a:t>
            </a:r>
            <a:r>
              <a:rPr lang="en-US" dirty="0"/>
              <a:t> </a:t>
            </a:r>
            <a:r>
              <a:rPr lang="en-US" dirty="0" err="1"/>
              <a:t>từ</a:t>
            </a:r>
            <a:r>
              <a:rPr lang="en-US" dirty="0"/>
              <a:t> </a:t>
            </a:r>
            <a:r>
              <a:rPr lang="en-US" dirty="0" err="1"/>
              <a:t>các</a:t>
            </a:r>
            <a:r>
              <a:rPr lang="en-US" dirty="0"/>
              <a:t> </a:t>
            </a:r>
            <a:r>
              <a:rPr lang="en-US" dirty="0" err="1"/>
              <a:t>thành</a:t>
            </a:r>
            <a:r>
              <a:rPr lang="en-US" dirty="0"/>
              <a:t> </a:t>
            </a:r>
            <a:r>
              <a:rPr lang="en-US" dirty="0" err="1"/>
              <a:t>phần</a:t>
            </a:r>
            <a:endParaRPr lang="en-KR" dirty="0"/>
          </a:p>
        </p:txBody>
      </p:sp>
      <p:sp>
        <p:nvSpPr>
          <p:cNvPr id="4" name="Text Placeholder 3">
            <a:extLst>
              <a:ext uri="{FF2B5EF4-FFF2-40B4-BE49-F238E27FC236}">
                <a16:creationId xmlns:a16="http://schemas.microsoft.com/office/drawing/2014/main" id="{7EE95470-7773-644D-AB90-79D2629CA14F}"/>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p:txBody>
      </p:sp>
      <p:sp>
        <p:nvSpPr>
          <p:cNvPr id="5" name="Text Placeholder 4">
            <a:extLst>
              <a:ext uri="{FF2B5EF4-FFF2-40B4-BE49-F238E27FC236}">
                <a16:creationId xmlns:a16="http://schemas.microsoft.com/office/drawing/2014/main" id="{D256B3A6-5A33-1248-ABC3-5BEC4F175691}"/>
              </a:ext>
            </a:extLst>
          </p:cNvPr>
          <p:cNvSpPr>
            <a:spLocks noGrp="1"/>
          </p:cNvSpPr>
          <p:nvPr>
            <p:ph type="body" sz="quarter" idx="15"/>
          </p:nvPr>
        </p:nvSpPr>
        <p:spPr>
          <a:xfrm>
            <a:off x="535872" y="2226568"/>
            <a:ext cx="3649513" cy="914400"/>
          </a:xfrm>
        </p:spPr>
        <p:txBody>
          <a:bodyPr/>
          <a:lstStyle/>
          <a:p>
            <a:r>
              <a:rPr lang="en-US" dirty="0" err="1"/>
              <a:t>Chọn</a:t>
            </a:r>
            <a:r>
              <a:rPr lang="en-US" dirty="0"/>
              <a:t> </a:t>
            </a:r>
            <a:r>
              <a:rPr lang="en-US" dirty="0" err="1"/>
              <a:t>các</a:t>
            </a:r>
            <a:r>
              <a:rPr lang="en-US" dirty="0"/>
              <a:t> </a:t>
            </a:r>
            <a:r>
              <a:rPr lang="en-US" dirty="0" err="1"/>
              <a:t>thành</a:t>
            </a:r>
            <a:r>
              <a:rPr lang="en-US" dirty="0"/>
              <a:t> </a:t>
            </a:r>
            <a:r>
              <a:rPr lang="en-US" dirty="0" err="1"/>
              <a:t>phần</a:t>
            </a:r>
            <a:r>
              <a:rPr lang="en-US" dirty="0"/>
              <a:t> </a:t>
            </a:r>
            <a:r>
              <a:rPr lang="en-US" dirty="0" err="1"/>
              <a:t>để</a:t>
            </a:r>
            <a:r>
              <a:rPr lang="en-US" dirty="0"/>
              <a:t> </a:t>
            </a:r>
            <a:r>
              <a:rPr lang="en-US" dirty="0" err="1"/>
              <a:t>thêm</a:t>
            </a:r>
            <a:r>
              <a:rPr lang="en-US" dirty="0"/>
              <a:t> </a:t>
            </a:r>
            <a:r>
              <a:rPr lang="en-US" dirty="0" err="1"/>
              <a:t>vào</a:t>
            </a:r>
            <a:r>
              <a:rPr lang="en-US" dirty="0"/>
              <a:t> </a:t>
            </a:r>
            <a:r>
              <a:rPr lang="en-US" dirty="0" err="1"/>
              <a:t>Nhóm</a:t>
            </a:r>
            <a:r>
              <a:rPr lang="en-US" dirty="0"/>
              <a:t> </a:t>
            </a:r>
            <a:r>
              <a:rPr lang="en-US" dirty="0" err="1"/>
              <a:t>quy</a:t>
            </a:r>
            <a:r>
              <a:rPr lang="en-US" dirty="0"/>
              <a:t> </a:t>
            </a:r>
            <a:r>
              <a:rPr lang="en-US" dirty="0" err="1"/>
              <a:t>trình</a:t>
            </a:r>
            <a:endParaRPr lang="en-US" dirty="0"/>
          </a:p>
          <a:p>
            <a:r>
              <a:rPr lang="en-US" dirty="0" err="1"/>
              <a:t>Nhấp</a:t>
            </a:r>
            <a:r>
              <a:rPr lang="en-US" dirty="0"/>
              <a:t> </a:t>
            </a:r>
            <a:r>
              <a:rPr lang="en-US" dirty="0" err="1"/>
              <a:t>chuột</a:t>
            </a:r>
            <a:r>
              <a:rPr lang="en-US" dirty="0"/>
              <a:t> </a:t>
            </a:r>
            <a:r>
              <a:rPr lang="en-US" dirty="0" err="1"/>
              <a:t>phải</a:t>
            </a:r>
            <a:r>
              <a:rPr lang="en-US" dirty="0"/>
              <a:t> </a:t>
            </a:r>
            <a:r>
              <a:rPr lang="en-US" dirty="0" err="1"/>
              <a:t>và</a:t>
            </a:r>
            <a:r>
              <a:rPr lang="en-US" dirty="0"/>
              <a:t> </a:t>
            </a:r>
            <a:r>
              <a:rPr lang="en-US" dirty="0" err="1"/>
              <a:t>chọn</a:t>
            </a:r>
            <a:r>
              <a:rPr lang="en-US" dirty="0"/>
              <a:t> </a:t>
            </a:r>
            <a:r>
              <a:rPr lang="en-US" dirty="0" err="1"/>
              <a:t>Nhóm</a:t>
            </a:r>
            <a:endParaRPr lang="en-US" dirty="0"/>
          </a:p>
          <a:p>
            <a:r>
              <a:rPr lang="en-US" dirty="0" err="1"/>
              <a:t>Nhập</a:t>
            </a:r>
            <a:r>
              <a:rPr lang="en-US" dirty="0"/>
              <a:t> </a:t>
            </a:r>
            <a:r>
              <a:rPr lang="en-US" dirty="0" err="1"/>
              <a:t>tên</a:t>
            </a:r>
            <a:r>
              <a:rPr lang="en-US" dirty="0"/>
              <a:t> </a:t>
            </a:r>
            <a:r>
              <a:rPr lang="en-US" dirty="0" err="1"/>
              <a:t>cho</a:t>
            </a:r>
            <a:r>
              <a:rPr lang="en-US" dirty="0"/>
              <a:t> </a:t>
            </a:r>
            <a:r>
              <a:rPr lang="en-US" dirty="0" err="1"/>
              <a:t>Nhóm</a:t>
            </a:r>
            <a:r>
              <a:rPr lang="en-US" dirty="0"/>
              <a:t> </a:t>
            </a:r>
            <a:r>
              <a:rPr lang="en-US" dirty="0" err="1"/>
              <a:t>quy</a:t>
            </a:r>
            <a:r>
              <a:rPr lang="en-US" dirty="0"/>
              <a:t> </a:t>
            </a:r>
            <a:r>
              <a:rPr lang="en-US" dirty="0" err="1"/>
              <a:t>trình</a:t>
            </a:r>
            <a:r>
              <a:rPr lang="en-US" dirty="0"/>
              <a:t> </a:t>
            </a:r>
            <a:r>
              <a:rPr lang="en-US" dirty="0" err="1"/>
              <a:t>mới</a:t>
            </a:r>
            <a:endParaRPr lang="en-KR" dirty="0"/>
          </a:p>
        </p:txBody>
      </p:sp>
      <p:pic>
        <p:nvPicPr>
          <p:cNvPr id="7" name="create PG from components.mov" descr="create PG from components.mov">
            <a:hlinkClick r:id="" action="ppaction://media"/>
            <a:extLst>
              <a:ext uri="{FF2B5EF4-FFF2-40B4-BE49-F238E27FC236}">
                <a16:creationId xmlns:a16="http://schemas.microsoft.com/office/drawing/2014/main" id="{49DED0F6-F6DE-4545-821C-9EB2CF60868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12649" y="2507341"/>
            <a:ext cx="4519751" cy="3766459"/>
          </a:xfrm>
          <a:prstGeom prst="rect">
            <a:avLst/>
          </a:prstGeom>
        </p:spPr>
      </p:pic>
      <p:sp>
        <p:nvSpPr>
          <p:cNvPr id="10" name="TextBox 9">
            <a:extLst>
              <a:ext uri="{FF2B5EF4-FFF2-40B4-BE49-F238E27FC236}">
                <a16:creationId xmlns:a16="http://schemas.microsoft.com/office/drawing/2014/main" id="{56501B9E-1145-4078-A1A3-E0B8812417D2}"/>
              </a:ext>
            </a:extLst>
          </p:cNvPr>
          <p:cNvSpPr txBox="1"/>
          <p:nvPr/>
        </p:nvSpPr>
        <p:spPr>
          <a:xfrm>
            <a:off x="8370560" y="1904667"/>
            <a:ext cx="975053" cy="338554"/>
          </a:xfrm>
          <a:prstGeom prst="rect">
            <a:avLst/>
          </a:prstGeom>
          <a:noFill/>
        </p:spPr>
        <p:txBody>
          <a:bodyPr wrap="square" rtlCol="0">
            <a:spAutoFit/>
          </a:bodyPr>
          <a:lstStyle/>
          <a:p>
            <a:pPr algn="r"/>
            <a:r>
              <a:rPr lang="en-US" altLang="ko-KR" sz="1600" dirty="0">
                <a:solidFill>
                  <a:prstClr val="black">
                    <a:lumMod val="85000"/>
                    <a:lumOff val="15000"/>
                  </a:prstClr>
                </a:solidFill>
                <a:latin typeface="SamsungOne-600" panose="020B0703030303020204" pitchFamily="34" charset="0"/>
                <a:ea typeface="SamsungOne-600" panose="020B0703030303020204" pitchFamily="34" charset="0"/>
              </a:rPr>
              <a:t>[Video]</a:t>
            </a:r>
            <a:endParaRPr lang="ko-KR" altLang="en-US" sz="1600" dirty="0">
              <a:solidFill>
                <a:prstClr val="black">
                  <a:lumMod val="85000"/>
                  <a:lumOff val="15000"/>
                </a:prstClr>
              </a:solidFill>
              <a:latin typeface="SamsungOne-600" panose="020B0703030303020204" pitchFamily="34" charset="0"/>
            </a:endParaRPr>
          </a:p>
        </p:txBody>
      </p:sp>
    </p:spTree>
    <p:extLst>
      <p:ext uri="{BB962C8B-B14F-4D97-AF65-F5344CB8AC3E}">
        <p14:creationId xmlns:p14="http://schemas.microsoft.com/office/powerpoint/2010/main" val="2577705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2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4754C-1B78-FB48-97CF-31FB8D9ACA87}"/>
              </a:ext>
            </a:extLst>
          </p:cNvPr>
          <p:cNvSpPr>
            <a:spLocks noGrp="1"/>
          </p:cNvSpPr>
          <p:nvPr>
            <p:ph type="body" sz="quarter" idx="10"/>
          </p:nvPr>
        </p:nvSpPr>
        <p:spPr/>
        <p:txBody>
          <a:bodyPr/>
          <a:lstStyle/>
          <a:p>
            <a:r>
              <a:rPr lang="en-US" altLang="ko-KR" dirty="0"/>
              <a:t>3.6. </a:t>
            </a:r>
            <a:r>
              <a:rPr lang="en-US" altLang="ko-KR" dirty="0" err="1"/>
              <a:t>Nhóm</a:t>
            </a:r>
            <a:r>
              <a:rPr lang="en-US" altLang="ko-KR" dirty="0"/>
              <a:t> </a:t>
            </a:r>
            <a:r>
              <a:rPr lang="en-US" altLang="ko-KR" dirty="0" err="1"/>
              <a:t>quy</a:t>
            </a:r>
            <a:r>
              <a:rPr lang="en-US" altLang="ko-KR" dirty="0"/>
              <a:t> </a:t>
            </a:r>
            <a:r>
              <a:rPr lang="en-US" altLang="ko-KR" dirty="0" err="1"/>
              <a:t>trình</a:t>
            </a:r>
            <a:endParaRPr lang="en-KR" dirty="0"/>
          </a:p>
        </p:txBody>
      </p:sp>
      <p:sp>
        <p:nvSpPr>
          <p:cNvPr id="3" name="Text Placeholder 2">
            <a:extLst>
              <a:ext uri="{FF2B5EF4-FFF2-40B4-BE49-F238E27FC236}">
                <a16:creationId xmlns:a16="http://schemas.microsoft.com/office/drawing/2014/main" id="{9F28DCFF-FECB-584B-8076-09DE94335196}"/>
              </a:ext>
            </a:extLst>
          </p:cNvPr>
          <p:cNvSpPr>
            <a:spLocks noGrp="1"/>
          </p:cNvSpPr>
          <p:nvPr>
            <p:ph type="body" sz="quarter" idx="11"/>
          </p:nvPr>
        </p:nvSpPr>
        <p:spPr/>
        <p:txBody>
          <a:bodyPr/>
          <a:lstStyle/>
          <a:p>
            <a:r>
              <a:rPr lang="en-US" dirty="0" err="1"/>
              <a:t>Quản</a:t>
            </a:r>
            <a:r>
              <a:rPr lang="en-US" dirty="0"/>
              <a:t> </a:t>
            </a:r>
            <a:r>
              <a:rPr lang="en-US" dirty="0" err="1"/>
              <a:t>lý</a:t>
            </a:r>
            <a:r>
              <a:rPr lang="en-US" dirty="0"/>
              <a:t> </a:t>
            </a:r>
            <a:r>
              <a:rPr lang="en-US" dirty="0" err="1"/>
              <a:t>các</a:t>
            </a:r>
            <a:r>
              <a:rPr lang="en-US" dirty="0"/>
              <a:t> </a:t>
            </a:r>
            <a:r>
              <a:rPr lang="en-US" dirty="0" err="1"/>
              <a:t>nhóm</a:t>
            </a:r>
            <a:r>
              <a:rPr lang="en-US" dirty="0"/>
              <a:t> </a:t>
            </a:r>
            <a:r>
              <a:rPr lang="en-US" dirty="0" err="1"/>
              <a:t>bộ</a:t>
            </a:r>
            <a:r>
              <a:rPr lang="en-US" dirty="0"/>
              <a:t> </a:t>
            </a:r>
            <a:r>
              <a:rPr lang="en-US" dirty="0" err="1"/>
              <a:t>xử</a:t>
            </a:r>
            <a:r>
              <a:rPr lang="en-US" dirty="0"/>
              <a:t> </a:t>
            </a:r>
            <a:r>
              <a:rPr lang="en-US" dirty="0" err="1"/>
              <a:t>lý</a:t>
            </a:r>
            <a:r>
              <a:rPr lang="en-US" dirty="0"/>
              <a:t> </a:t>
            </a:r>
            <a:r>
              <a:rPr lang="en-US" dirty="0" err="1"/>
              <a:t>lồng</a:t>
            </a:r>
            <a:r>
              <a:rPr lang="en-US" dirty="0"/>
              <a:t> </a:t>
            </a:r>
            <a:r>
              <a:rPr lang="en-US" dirty="0" err="1"/>
              <a:t>nhau</a:t>
            </a:r>
            <a:endParaRPr lang="en-KR" dirty="0"/>
          </a:p>
        </p:txBody>
      </p:sp>
      <p:sp>
        <p:nvSpPr>
          <p:cNvPr id="4" name="Text Placeholder 3">
            <a:extLst>
              <a:ext uri="{FF2B5EF4-FFF2-40B4-BE49-F238E27FC236}">
                <a16:creationId xmlns:a16="http://schemas.microsoft.com/office/drawing/2014/main" id="{7EE95470-7773-644D-AB90-79D2629CA14F}"/>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p:txBody>
      </p:sp>
      <p:sp>
        <p:nvSpPr>
          <p:cNvPr id="5" name="Text Placeholder 4">
            <a:extLst>
              <a:ext uri="{FF2B5EF4-FFF2-40B4-BE49-F238E27FC236}">
                <a16:creationId xmlns:a16="http://schemas.microsoft.com/office/drawing/2014/main" id="{D256B3A6-5A33-1248-ABC3-5BEC4F175691}"/>
              </a:ext>
            </a:extLst>
          </p:cNvPr>
          <p:cNvSpPr>
            <a:spLocks noGrp="1"/>
          </p:cNvSpPr>
          <p:nvPr>
            <p:ph type="body" sz="quarter" idx="15"/>
          </p:nvPr>
        </p:nvSpPr>
        <p:spPr>
          <a:xfrm>
            <a:off x="535872" y="2226568"/>
            <a:ext cx="3300553" cy="914400"/>
          </a:xfrm>
        </p:spPr>
        <p:txBody>
          <a:bodyPr/>
          <a:lstStyle/>
          <a:p>
            <a:r>
              <a:rPr lang="en-US" dirty="0" err="1"/>
              <a:t>Có</a:t>
            </a:r>
            <a:r>
              <a:rPr lang="en-US" dirty="0"/>
              <a:t> </a:t>
            </a:r>
            <a:r>
              <a:rPr lang="en-US" dirty="0" err="1"/>
              <a:t>thể</a:t>
            </a:r>
            <a:r>
              <a:rPr lang="en-US" dirty="0"/>
              <a:t> </a:t>
            </a:r>
            <a:r>
              <a:rPr lang="en-US" dirty="0" err="1"/>
              <a:t>tạo</a:t>
            </a:r>
            <a:r>
              <a:rPr lang="en-US" dirty="0"/>
              <a:t> </a:t>
            </a:r>
            <a:r>
              <a:rPr lang="en-US" dirty="0" err="1"/>
              <a:t>Nhóm</a:t>
            </a:r>
            <a:r>
              <a:rPr lang="en-US" dirty="0"/>
              <a:t> </a:t>
            </a:r>
            <a:r>
              <a:rPr lang="en-US" dirty="0" err="1"/>
              <a:t>quy</a:t>
            </a:r>
            <a:r>
              <a:rPr lang="en-US" dirty="0"/>
              <a:t> </a:t>
            </a:r>
            <a:r>
              <a:rPr lang="en-US" dirty="0" err="1"/>
              <a:t>trình</a:t>
            </a:r>
            <a:r>
              <a:rPr lang="en-US" dirty="0"/>
              <a:t> </a:t>
            </a:r>
            <a:r>
              <a:rPr lang="en-US" dirty="0" err="1"/>
              <a:t>bên</a:t>
            </a:r>
            <a:r>
              <a:rPr lang="en-US" dirty="0"/>
              <a:t> </a:t>
            </a:r>
            <a:r>
              <a:rPr lang="en-US" dirty="0" err="1"/>
              <a:t>trong</a:t>
            </a:r>
            <a:r>
              <a:rPr lang="en-US" dirty="0"/>
              <a:t> </a:t>
            </a:r>
            <a:r>
              <a:rPr lang="en-US" dirty="0" err="1"/>
              <a:t>Nhóm</a:t>
            </a:r>
            <a:r>
              <a:rPr lang="en-US" dirty="0"/>
              <a:t> </a:t>
            </a:r>
            <a:r>
              <a:rPr lang="en-US" dirty="0" err="1"/>
              <a:t>quy</a:t>
            </a:r>
            <a:r>
              <a:rPr lang="en-US" dirty="0"/>
              <a:t> </a:t>
            </a:r>
            <a:r>
              <a:rPr lang="en-US" dirty="0" err="1"/>
              <a:t>trình</a:t>
            </a:r>
            <a:endParaRPr lang="en-US" dirty="0"/>
          </a:p>
          <a:p>
            <a:r>
              <a:rPr lang="en-US" dirty="0" err="1"/>
              <a:t>Bấm</a:t>
            </a:r>
            <a:r>
              <a:rPr lang="en-US" dirty="0"/>
              <a:t> </a:t>
            </a:r>
            <a:r>
              <a:rPr lang="en-US" dirty="0" err="1"/>
              <a:t>đúp</a:t>
            </a:r>
            <a:r>
              <a:rPr lang="en-US" dirty="0"/>
              <a:t> </a:t>
            </a:r>
            <a:r>
              <a:rPr lang="en-US" dirty="0" err="1"/>
              <a:t>vào</a:t>
            </a:r>
            <a:r>
              <a:rPr lang="en-US" dirty="0"/>
              <a:t> </a:t>
            </a:r>
            <a:r>
              <a:rPr lang="en-US" dirty="0" err="1"/>
              <a:t>Nhóm</a:t>
            </a:r>
            <a:r>
              <a:rPr lang="en-US" dirty="0"/>
              <a:t> </a:t>
            </a:r>
            <a:r>
              <a:rPr lang="en-US" dirty="0" err="1"/>
              <a:t>bộ</a:t>
            </a:r>
            <a:r>
              <a:rPr lang="en-US" dirty="0"/>
              <a:t> </a:t>
            </a:r>
            <a:r>
              <a:rPr lang="en-US" dirty="0" err="1"/>
              <a:t>xử</a:t>
            </a:r>
            <a:r>
              <a:rPr lang="en-US" dirty="0"/>
              <a:t> </a:t>
            </a:r>
            <a:r>
              <a:rPr lang="en-US" dirty="0" err="1"/>
              <a:t>lý</a:t>
            </a:r>
            <a:r>
              <a:rPr lang="en-US" dirty="0"/>
              <a:t> </a:t>
            </a:r>
            <a:r>
              <a:rPr lang="en-US" dirty="0" err="1"/>
              <a:t>để</a:t>
            </a:r>
            <a:r>
              <a:rPr lang="en-US" dirty="0"/>
              <a:t> </a:t>
            </a:r>
            <a:r>
              <a:rPr lang="en-US" dirty="0" err="1"/>
              <a:t>vào</a:t>
            </a:r>
            <a:endParaRPr lang="en-KR" dirty="0"/>
          </a:p>
          <a:p>
            <a:pPr lvl="1"/>
            <a:r>
              <a:rPr lang="vi-VN" dirty="0"/>
              <a:t>Khi bạn tham gia Nhóm bộ xử lý, NiFi sẽ để lại mẩu bánh mì để bạn tìm đường trở về nhà</a:t>
            </a:r>
            <a:endParaRPr lang="en-KR" dirty="0"/>
          </a:p>
        </p:txBody>
      </p:sp>
      <p:pic>
        <p:nvPicPr>
          <p:cNvPr id="7" name="PG breadcrumb.mov" descr="PG breadcrumb.mov">
            <a:hlinkClick r:id="" action="ppaction://media"/>
            <a:extLst>
              <a:ext uri="{FF2B5EF4-FFF2-40B4-BE49-F238E27FC236}">
                <a16:creationId xmlns:a16="http://schemas.microsoft.com/office/drawing/2014/main" id="{662D453E-4202-AC4F-996C-9DAEB638CA9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954345" y="2324605"/>
            <a:ext cx="5502043" cy="3866035"/>
          </a:xfrm>
          <a:prstGeom prst="rect">
            <a:avLst/>
          </a:prstGeom>
        </p:spPr>
      </p:pic>
      <p:sp>
        <p:nvSpPr>
          <p:cNvPr id="8" name="Rectangle 7">
            <a:extLst>
              <a:ext uri="{FF2B5EF4-FFF2-40B4-BE49-F238E27FC236}">
                <a16:creationId xmlns:a16="http://schemas.microsoft.com/office/drawing/2014/main" id="{F70726FD-B93C-3F46-B6BE-19072713D810}"/>
              </a:ext>
            </a:extLst>
          </p:cNvPr>
          <p:cNvSpPr/>
          <p:nvPr/>
        </p:nvSpPr>
        <p:spPr>
          <a:xfrm>
            <a:off x="3954344" y="5864467"/>
            <a:ext cx="3669775" cy="46186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0" name="TextBox 9">
            <a:extLst>
              <a:ext uri="{FF2B5EF4-FFF2-40B4-BE49-F238E27FC236}">
                <a16:creationId xmlns:a16="http://schemas.microsoft.com/office/drawing/2014/main" id="{5A3EA22E-69AE-4F17-BBE9-1A7F94CFE3F0}"/>
              </a:ext>
            </a:extLst>
          </p:cNvPr>
          <p:cNvSpPr txBox="1"/>
          <p:nvPr/>
        </p:nvSpPr>
        <p:spPr>
          <a:xfrm>
            <a:off x="8370560" y="1904667"/>
            <a:ext cx="975053" cy="338554"/>
          </a:xfrm>
          <a:prstGeom prst="rect">
            <a:avLst/>
          </a:prstGeom>
          <a:noFill/>
        </p:spPr>
        <p:txBody>
          <a:bodyPr wrap="square" rtlCol="0">
            <a:spAutoFit/>
          </a:bodyPr>
          <a:lstStyle/>
          <a:p>
            <a:pPr algn="r"/>
            <a:r>
              <a:rPr lang="en-US" altLang="ko-KR" sz="1600" dirty="0">
                <a:solidFill>
                  <a:prstClr val="black">
                    <a:lumMod val="85000"/>
                    <a:lumOff val="15000"/>
                  </a:prstClr>
                </a:solidFill>
                <a:latin typeface="SamsungOne-600" panose="020B0703030303020204" pitchFamily="34" charset="0"/>
                <a:ea typeface="SamsungOne-600" panose="020B0703030303020204" pitchFamily="34" charset="0"/>
              </a:rPr>
              <a:t>[Video]</a:t>
            </a:r>
            <a:endParaRPr lang="ko-KR" altLang="en-US" sz="1600" dirty="0">
              <a:solidFill>
                <a:prstClr val="black">
                  <a:lumMod val="85000"/>
                  <a:lumOff val="15000"/>
                </a:prstClr>
              </a:solidFill>
              <a:latin typeface="SamsungOne-600" panose="020B0703030303020204" pitchFamily="34" charset="0"/>
            </a:endParaRPr>
          </a:p>
        </p:txBody>
      </p:sp>
    </p:spTree>
    <p:extLst>
      <p:ext uri="{BB962C8B-B14F-4D97-AF65-F5344CB8AC3E}">
        <p14:creationId xmlns:p14="http://schemas.microsoft.com/office/powerpoint/2010/main" val="385179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65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4754C-1B78-FB48-97CF-31FB8D9ACA87}"/>
              </a:ext>
            </a:extLst>
          </p:cNvPr>
          <p:cNvSpPr>
            <a:spLocks noGrp="1"/>
          </p:cNvSpPr>
          <p:nvPr>
            <p:ph type="body" sz="quarter" idx="10"/>
          </p:nvPr>
        </p:nvSpPr>
        <p:spPr/>
        <p:txBody>
          <a:bodyPr/>
          <a:lstStyle/>
          <a:p>
            <a:r>
              <a:rPr lang="en-US" altLang="ko-KR" dirty="0"/>
              <a:t>3.6. </a:t>
            </a:r>
            <a:r>
              <a:rPr lang="en-US" altLang="ko-KR" dirty="0" err="1"/>
              <a:t>Nhóm</a:t>
            </a:r>
            <a:r>
              <a:rPr lang="en-US" altLang="ko-KR" dirty="0"/>
              <a:t> </a:t>
            </a:r>
            <a:r>
              <a:rPr lang="en-US" altLang="ko-KR" dirty="0" err="1"/>
              <a:t>quy</a:t>
            </a:r>
            <a:r>
              <a:rPr lang="en-US" altLang="ko-KR" dirty="0"/>
              <a:t> </a:t>
            </a:r>
            <a:r>
              <a:rPr lang="en-US" altLang="ko-KR" dirty="0" err="1"/>
              <a:t>trình</a:t>
            </a:r>
            <a:endParaRPr lang="en-KR" dirty="0"/>
          </a:p>
        </p:txBody>
      </p:sp>
      <p:sp>
        <p:nvSpPr>
          <p:cNvPr id="3" name="Text Placeholder 2">
            <a:extLst>
              <a:ext uri="{FF2B5EF4-FFF2-40B4-BE49-F238E27FC236}">
                <a16:creationId xmlns:a16="http://schemas.microsoft.com/office/drawing/2014/main" id="{9F28DCFF-FECB-584B-8076-09DE94335196}"/>
              </a:ext>
            </a:extLst>
          </p:cNvPr>
          <p:cNvSpPr>
            <a:spLocks noGrp="1"/>
          </p:cNvSpPr>
          <p:nvPr>
            <p:ph type="body" sz="quarter" idx="11"/>
          </p:nvPr>
        </p:nvSpPr>
        <p:spPr/>
        <p:txBody>
          <a:bodyPr/>
          <a:lstStyle/>
          <a:p>
            <a:r>
              <a:rPr lang="en-US" dirty="0" err="1"/>
              <a:t>Cổng</a:t>
            </a:r>
            <a:r>
              <a:rPr lang="en-US" dirty="0"/>
              <a:t> </a:t>
            </a:r>
            <a:r>
              <a:rPr lang="en-US" dirty="0" err="1"/>
              <a:t>đầu</a:t>
            </a:r>
            <a:r>
              <a:rPr lang="en-US" dirty="0"/>
              <a:t> </a:t>
            </a:r>
            <a:r>
              <a:rPr lang="en-US" dirty="0" err="1"/>
              <a:t>vào</a:t>
            </a:r>
            <a:r>
              <a:rPr lang="en-US" dirty="0"/>
              <a:t> </a:t>
            </a:r>
            <a:r>
              <a:rPr lang="en-US" dirty="0" err="1"/>
              <a:t>và</a:t>
            </a:r>
            <a:r>
              <a:rPr lang="en-US" dirty="0"/>
              <a:t> </a:t>
            </a:r>
            <a:r>
              <a:rPr lang="en-US" dirty="0" err="1"/>
              <a:t>cổng</a:t>
            </a:r>
            <a:r>
              <a:rPr lang="en-US" dirty="0"/>
              <a:t> </a:t>
            </a:r>
            <a:r>
              <a:rPr lang="en-US" dirty="0" err="1"/>
              <a:t>đầu</a:t>
            </a:r>
            <a:r>
              <a:rPr lang="en-US" dirty="0"/>
              <a:t> </a:t>
            </a:r>
            <a:r>
              <a:rPr lang="en-US" dirty="0" err="1"/>
              <a:t>ra</a:t>
            </a:r>
            <a:endParaRPr lang="en-KR" dirty="0"/>
          </a:p>
        </p:txBody>
      </p:sp>
      <p:sp>
        <p:nvSpPr>
          <p:cNvPr id="4" name="Text Placeholder 3">
            <a:extLst>
              <a:ext uri="{FF2B5EF4-FFF2-40B4-BE49-F238E27FC236}">
                <a16:creationId xmlns:a16="http://schemas.microsoft.com/office/drawing/2014/main" id="{7EE95470-7773-644D-AB90-79D2629CA14F}"/>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p:txBody>
      </p:sp>
      <p:sp>
        <p:nvSpPr>
          <p:cNvPr id="5" name="Text Placeholder 4">
            <a:extLst>
              <a:ext uri="{FF2B5EF4-FFF2-40B4-BE49-F238E27FC236}">
                <a16:creationId xmlns:a16="http://schemas.microsoft.com/office/drawing/2014/main" id="{D256B3A6-5A33-1248-ABC3-5BEC4F175691}"/>
              </a:ext>
            </a:extLst>
          </p:cNvPr>
          <p:cNvSpPr>
            <a:spLocks noGrp="1"/>
          </p:cNvSpPr>
          <p:nvPr>
            <p:ph type="body" sz="quarter" idx="15"/>
          </p:nvPr>
        </p:nvSpPr>
        <p:spPr/>
        <p:txBody>
          <a:bodyPr/>
          <a:lstStyle/>
          <a:p>
            <a:r>
              <a:rPr lang="vi-VN" dirty="0"/>
              <a:t>Cổng đầu vào cung cấp cơ chế truyền dữ liệu vào Nhóm quy trình</a:t>
            </a:r>
          </a:p>
          <a:p>
            <a:r>
              <a:rPr lang="vi-VN" dirty="0"/>
              <a:t>Cổng đầu ra cung cấp cơ chế chuyển dữ liệu ra khỏi Nhóm quy trình</a:t>
            </a:r>
          </a:p>
          <a:p>
            <a:r>
              <a:rPr lang="vi-VN" dirty="0"/>
              <a:t>Tất cả các Cổng phải có một tên duy nhất trong Nhóm Bộ xử lý mà nó thuộc về</a:t>
            </a:r>
          </a:p>
          <a:p>
            <a:r>
              <a:rPr lang="vi-VN" dirty="0"/>
              <a:t>Dữ liệu được trao đổi bởi và giữa Nhóm quy trình hiện tại và một thành phần trong nhóm mẹ</a:t>
            </a:r>
          </a:p>
          <a:p>
            <a:r>
              <a:rPr lang="vi-VN" dirty="0"/>
              <a:t>Nếu một Cổng đầu vào hoặc Cổng đầu ra được tạo trên canvas gốc, nó sẽ cung cấp một cơ chế để liên lạc giữa các trang</a:t>
            </a:r>
            <a:endParaRPr lang="en-KR" dirty="0"/>
          </a:p>
          <a:p>
            <a:pPr lvl="1"/>
            <a:r>
              <a:rPr lang="en-US" dirty="0" err="1"/>
              <a:t>Nhận</a:t>
            </a:r>
            <a:r>
              <a:rPr lang="en-US" dirty="0"/>
              <a:t> </a:t>
            </a:r>
            <a:r>
              <a:rPr lang="en-US" dirty="0" err="1"/>
              <a:t>dữ</a:t>
            </a:r>
            <a:r>
              <a:rPr lang="en-US" dirty="0"/>
              <a:t> </a:t>
            </a:r>
            <a:r>
              <a:rPr lang="en-US" dirty="0" err="1"/>
              <a:t>liệu</a:t>
            </a:r>
            <a:r>
              <a:rPr lang="en-US" dirty="0"/>
              <a:t> qua </a:t>
            </a:r>
            <a:r>
              <a:rPr lang="en-US" dirty="0" err="1"/>
              <a:t>Cổng</a:t>
            </a:r>
            <a:r>
              <a:rPr lang="en-US" dirty="0"/>
              <a:t> </a:t>
            </a:r>
            <a:r>
              <a:rPr lang="en-US" dirty="0" err="1"/>
              <a:t>đầu</a:t>
            </a:r>
            <a:r>
              <a:rPr lang="en-US" dirty="0"/>
              <a:t> </a:t>
            </a:r>
            <a:r>
              <a:rPr lang="en-US" dirty="0" err="1"/>
              <a:t>vào</a:t>
            </a:r>
            <a:r>
              <a:rPr lang="en-US" dirty="0"/>
              <a:t> </a:t>
            </a:r>
            <a:r>
              <a:rPr lang="en-US" dirty="0" err="1"/>
              <a:t>từ</a:t>
            </a:r>
            <a:r>
              <a:rPr lang="en-US" dirty="0"/>
              <a:t> </a:t>
            </a:r>
            <a:r>
              <a:rPr lang="en-US" dirty="0" err="1"/>
              <a:t>cụm</a:t>
            </a:r>
            <a:r>
              <a:rPr lang="en-US" dirty="0"/>
              <a:t> </a:t>
            </a:r>
            <a:r>
              <a:rPr lang="en-US" dirty="0" err="1"/>
              <a:t>NiFi</a:t>
            </a:r>
            <a:r>
              <a:rPr lang="en-US" dirty="0"/>
              <a:t> </a:t>
            </a:r>
            <a:r>
              <a:rPr lang="en-US" dirty="0" err="1"/>
              <a:t>từ</a:t>
            </a:r>
            <a:r>
              <a:rPr lang="en-US" dirty="0"/>
              <a:t> </a:t>
            </a:r>
            <a:r>
              <a:rPr lang="en-US" dirty="0" err="1"/>
              <a:t>xa</a:t>
            </a:r>
            <a:r>
              <a:rPr lang="en-US" dirty="0"/>
              <a:t> </a:t>
            </a:r>
            <a:r>
              <a:rPr lang="en-US" dirty="0" err="1"/>
              <a:t>và</a:t>
            </a:r>
            <a:r>
              <a:rPr lang="en-US" dirty="0"/>
              <a:t> </a:t>
            </a:r>
            <a:r>
              <a:rPr lang="en-US" dirty="0" err="1"/>
              <a:t>riêng</a:t>
            </a:r>
            <a:r>
              <a:rPr lang="en-US" dirty="0"/>
              <a:t> </a:t>
            </a:r>
            <a:r>
              <a:rPr lang="en-US" dirty="0" err="1"/>
              <a:t>biệt</a:t>
            </a:r>
            <a:endParaRPr lang="en-US" dirty="0"/>
          </a:p>
          <a:p>
            <a:pPr lvl="1"/>
            <a:r>
              <a:rPr lang="en-US" dirty="0" err="1"/>
              <a:t>Gửi</a:t>
            </a:r>
            <a:r>
              <a:rPr lang="en-US" dirty="0"/>
              <a:t> </a:t>
            </a:r>
            <a:r>
              <a:rPr lang="en-US" dirty="0" err="1"/>
              <a:t>dữ</a:t>
            </a:r>
            <a:r>
              <a:rPr lang="en-US" dirty="0"/>
              <a:t> </a:t>
            </a:r>
            <a:r>
              <a:rPr lang="en-US" dirty="0" err="1"/>
              <a:t>liệu</a:t>
            </a:r>
            <a:r>
              <a:rPr lang="en-US" dirty="0"/>
              <a:t> qua </a:t>
            </a:r>
            <a:r>
              <a:rPr lang="en-US" dirty="0" err="1"/>
              <a:t>Cổng</a:t>
            </a:r>
            <a:r>
              <a:rPr lang="en-US" dirty="0"/>
              <a:t> </a:t>
            </a:r>
            <a:r>
              <a:rPr lang="en-US" dirty="0" err="1"/>
              <a:t>đầu</a:t>
            </a:r>
            <a:r>
              <a:rPr lang="en-US" dirty="0"/>
              <a:t> </a:t>
            </a:r>
            <a:r>
              <a:rPr lang="en-US" dirty="0" err="1"/>
              <a:t>ra</a:t>
            </a:r>
            <a:r>
              <a:rPr lang="en-US" dirty="0"/>
              <a:t> </a:t>
            </a:r>
            <a:r>
              <a:rPr lang="en-US" dirty="0" err="1"/>
              <a:t>đến</a:t>
            </a:r>
            <a:r>
              <a:rPr lang="en-US" dirty="0"/>
              <a:t> </a:t>
            </a:r>
            <a:r>
              <a:rPr lang="en-US" dirty="0" err="1"/>
              <a:t>cụm</a:t>
            </a:r>
            <a:r>
              <a:rPr lang="en-US" dirty="0"/>
              <a:t> </a:t>
            </a:r>
            <a:r>
              <a:rPr lang="en-US" dirty="0" err="1"/>
              <a:t>NiFi</a:t>
            </a:r>
            <a:r>
              <a:rPr lang="en-US" dirty="0"/>
              <a:t> </a:t>
            </a:r>
            <a:r>
              <a:rPr lang="en-US" dirty="0" err="1"/>
              <a:t>từ</a:t>
            </a:r>
            <a:r>
              <a:rPr lang="en-US" dirty="0"/>
              <a:t> </a:t>
            </a:r>
            <a:r>
              <a:rPr lang="en-US" dirty="0" err="1"/>
              <a:t>xa</a:t>
            </a:r>
            <a:endParaRPr lang="en-KR" dirty="0"/>
          </a:p>
        </p:txBody>
      </p:sp>
      <p:grpSp>
        <p:nvGrpSpPr>
          <p:cNvPr id="9" name="Group 8">
            <a:extLst>
              <a:ext uri="{FF2B5EF4-FFF2-40B4-BE49-F238E27FC236}">
                <a16:creationId xmlns:a16="http://schemas.microsoft.com/office/drawing/2014/main" id="{C3A9E8B8-63A3-DA46-B94E-CD626971D049}"/>
              </a:ext>
            </a:extLst>
          </p:cNvPr>
          <p:cNvGrpSpPr/>
          <p:nvPr/>
        </p:nvGrpSpPr>
        <p:grpSpPr>
          <a:xfrm>
            <a:off x="1662841" y="5177361"/>
            <a:ext cx="5886945" cy="696174"/>
            <a:chOff x="1751741" y="4848359"/>
            <a:chExt cx="5886945" cy="696174"/>
          </a:xfrm>
        </p:grpSpPr>
        <p:pic>
          <p:nvPicPr>
            <p:cNvPr id="7" name="Picture 6">
              <a:extLst>
                <a:ext uri="{FF2B5EF4-FFF2-40B4-BE49-F238E27FC236}">
                  <a16:creationId xmlns:a16="http://schemas.microsoft.com/office/drawing/2014/main" id="{417AC984-C621-AA4B-94A2-E277A7525A5F}"/>
                </a:ext>
              </a:extLst>
            </p:cNvPr>
            <p:cNvPicPr>
              <a:picLocks noChangeAspect="1"/>
            </p:cNvPicPr>
            <p:nvPr/>
          </p:nvPicPr>
          <p:blipFill>
            <a:blip r:embed="rId3"/>
            <a:stretch>
              <a:fillRect/>
            </a:stretch>
          </p:blipFill>
          <p:spPr>
            <a:xfrm>
              <a:off x="1751741" y="4848359"/>
              <a:ext cx="5886945" cy="696174"/>
            </a:xfrm>
            <a:prstGeom prst="rect">
              <a:avLst/>
            </a:prstGeom>
          </p:spPr>
        </p:pic>
        <p:sp>
          <p:nvSpPr>
            <p:cNvPr id="8" name="Rectangle 7">
              <a:extLst>
                <a:ext uri="{FF2B5EF4-FFF2-40B4-BE49-F238E27FC236}">
                  <a16:creationId xmlns:a16="http://schemas.microsoft.com/office/drawing/2014/main" id="{C30DE0B6-7E9D-6247-A5D6-7EFC02891AA1}"/>
                </a:ext>
              </a:extLst>
            </p:cNvPr>
            <p:cNvSpPr/>
            <p:nvPr/>
          </p:nvSpPr>
          <p:spPr>
            <a:xfrm>
              <a:off x="2414955" y="4870049"/>
              <a:ext cx="1445845" cy="6744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spTree>
    <p:extLst>
      <p:ext uri="{BB962C8B-B14F-4D97-AF65-F5344CB8AC3E}">
        <p14:creationId xmlns:p14="http://schemas.microsoft.com/office/powerpoint/2010/main" val="379948606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4754C-1B78-FB48-97CF-31FB8D9ACA87}"/>
              </a:ext>
            </a:extLst>
          </p:cNvPr>
          <p:cNvSpPr>
            <a:spLocks noGrp="1"/>
          </p:cNvSpPr>
          <p:nvPr>
            <p:ph type="body" sz="quarter" idx="10"/>
          </p:nvPr>
        </p:nvSpPr>
        <p:spPr/>
        <p:txBody>
          <a:bodyPr/>
          <a:lstStyle/>
          <a:p>
            <a:r>
              <a:rPr lang="en-US" altLang="ko-KR" dirty="0"/>
              <a:t>3.6. </a:t>
            </a:r>
            <a:r>
              <a:rPr lang="en-US" altLang="ko-KR" dirty="0" err="1"/>
              <a:t>Nhóm</a:t>
            </a:r>
            <a:r>
              <a:rPr lang="en-US" altLang="ko-KR" dirty="0"/>
              <a:t> </a:t>
            </a:r>
            <a:r>
              <a:rPr lang="en-US" altLang="ko-KR" dirty="0" err="1"/>
              <a:t>quy</a:t>
            </a:r>
            <a:r>
              <a:rPr lang="en-US" altLang="ko-KR" dirty="0"/>
              <a:t> </a:t>
            </a:r>
            <a:r>
              <a:rPr lang="en-US" altLang="ko-KR" dirty="0" err="1"/>
              <a:t>trình</a:t>
            </a:r>
            <a:endParaRPr lang="en-KR" dirty="0"/>
          </a:p>
        </p:txBody>
      </p:sp>
      <p:sp>
        <p:nvSpPr>
          <p:cNvPr id="3" name="Text Placeholder 2">
            <a:extLst>
              <a:ext uri="{FF2B5EF4-FFF2-40B4-BE49-F238E27FC236}">
                <a16:creationId xmlns:a16="http://schemas.microsoft.com/office/drawing/2014/main" id="{9F28DCFF-FECB-584B-8076-09DE94335196}"/>
              </a:ext>
            </a:extLst>
          </p:cNvPr>
          <p:cNvSpPr>
            <a:spLocks noGrp="1"/>
          </p:cNvSpPr>
          <p:nvPr>
            <p:ph type="body" sz="quarter" idx="11"/>
          </p:nvPr>
        </p:nvSpPr>
        <p:spPr/>
        <p:txBody>
          <a:bodyPr/>
          <a:lstStyle/>
          <a:p>
            <a:r>
              <a:rPr lang="en-US" dirty="0" err="1"/>
              <a:t>Thêm</a:t>
            </a:r>
            <a:r>
              <a:rPr lang="en-US" dirty="0"/>
              <a:t> </a:t>
            </a:r>
            <a:r>
              <a:rPr lang="en-US" dirty="0" err="1"/>
              <a:t>cổng</a:t>
            </a:r>
            <a:r>
              <a:rPr lang="en-US" dirty="0"/>
              <a:t> </a:t>
            </a:r>
            <a:r>
              <a:rPr lang="en-US" dirty="0" err="1"/>
              <a:t>đầu</a:t>
            </a:r>
            <a:r>
              <a:rPr lang="en-US" dirty="0"/>
              <a:t> </a:t>
            </a:r>
            <a:r>
              <a:rPr lang="en-US" dirty="0" err="1"/>
              <a:t>vào</a:t>
            </a:r>
            <a:r>
              <a:rPr lang="en-US" dirty="0"/>
              <a:t> </a:t>
            </a:r>
            <a:r>
              <a:rPr lang="en-US" dirty="0" err="1"/>
              <a:t>và</a:t>
            </a:r>
            <a:r>
              <a:rPr lang="en-US" dirty="0"/>
              <a:t> </a:t>
            </a:r>
            <a:r>
              <a:rPr lang="en-US" dirty="0" err="1"/>
              <a:t>đầu</a:t>
            </a:r>
            <a:r>
              <a:rPr lang="en-US" dirty="0"/>
              <a:t> </a:t>
            </a:r>
            <a:r>
              <a:rPr lang="en-US" dirty="0" err="1"/>
              <a:t>ra</a:t>
            </a:r>
            <a:endParaRPr lang="en-KR" dirty="0"/>
          </a:p>
        </p:txBody>
      </p:sp>
      <p:sp>
        <p:nvSpPr>
          <p:cNvPr id="4" name="Text Placeholder 3">
            <a:extLst>
              <a:ext uri="{FF2B5EF4-FFF2-40B4-BE49-F238E27FC236}">
                <a16:creationId xmlns:a16="http://schemas.microsoft.com/office/drawing/2014/main" id="{7EE95470-7773-644D-AB90-79D2629CA14F}"/>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p:txBody>
      </p:sp>
      <p:sp>
        <p:nvSpPr>
          <p:cNvPr id="5" name="Text Placeholder 4">
            <a:extLst>
              <a:ext uri="{FF2B5EF4-FFF2-40B4-BE49-F238E27FC236}">
                <a16:creationId xmlns:a16="http://schemas.microsoft.com/office/drawing/2014/main" id="{D256B3A6-5A33-1248-ABC3-5BEC4F175691}"/>
              </a:ext>
            </a:extLst>
          </p:cNvPr>
          <p:cNvSpPr>
            <a:spLocks noGrp="1"/>
          </p:cNvSpPr>
          <p:nvPr>
            <p:ph type="body" sz="quarter" idx="15"/>
          </p:nvPr>
        </p:nvSpPr>
        <p:spPr>
          <a:xfrm>
            <a:off x="535871" y="2226568"/>
            <a:ext cx="6116931" cy="914400"/>
          </a:xfrm>
        </p:spPr>
        <p:txBody>
          <a:bodyPr/>
          <a:lstStyle/>
          <a:p>
            <a:r>
              <a:rPr lang="en-US" dirty="0" err="1"/>
              <a:t>Nhấp</a:t>
            </a:r>
            <a:r>
              <a:rPr lang="en-US" dirty="0"/>
              <a:t> </a:t>
            </a:r>
            <a:r>
              <a:rPr lang="en-US" dirty="0" err="1"/>
              <a:t>và</a:t>
            </a:r>
            <a:r>
              <a:rPr lang="en-US" dirty="0"/>
              <a:t> </a:t>
            </a:r>
            <a:r>
              <a:rPr lang="en-US" dirty="0" err="1"/>
              <a:t>kéo</a:t>
            </a:r>
            <a:r>
              <a:rPr lang="en-US" dirty="0"/>
              <a:t> </a:t>
            </a:r>
            <a:r>
              <a:rPr lang="en-US" dirty="0" err="1"/>
              <a:t>Cổng</a:t>
            </a:r>
            <a:r>
              <a:rPr lang="en-US" dirty="0"/>
              <a:t> </a:t>
            </a:r>
            <a:r>
              <a:rPr lang="en-US" dirty="0" err="1"/>
              <a:t>đầu</a:t>
            </a:r>
            <a:r>
              <a:rPr lang="en-US" dirty="0"/>
              <a:t> </a:t>
            </a:r>
            <a:r>
              <a:rPr lang="en-US" dirty="0" err="1"/>
              <a:t>vào</a:t>
            </a:r>
            <a:r>
              <a:rPr lang="en-US" dirty="0"/>
              <a:t> </a:t>
            </a:r>
            <a:r>
              <a:rPr lang="en-US" dirty="0" err="1"/>
              <a:t>hoặc</a:t>
            </a:r>
            <a:r>
              <a:rPr lang="en-US" dirty="0"/>
              <a:t> </a:t>
            </a:r>
            <a:r>
              <a:rPr lang="en-US" dirty="0" err="1"/>
              <a:t>Cổng</a:t>
            </a:r>
            <a:r>
              <a:rPr lang="en-US" dirty="0"/>
              <a:t> </a:t>
            </a:r>
            <a:r>
              <a:rPr lang="en-US" dirty="0" err="1"/>
              <a:t>đầu</a:t>
            </a:r>
            <a:r>
              <a:rPr lang="en-US" dirty="0"/>
              <a:t> </a:t>
            </a:r>
            <a:r>
              <a:rPr lang="en-US" dirty="0" err="1"/>
              <a:t>ra</a:t>
            </a:r>
            <a:r>
              <a:rPr lang="en-US" dirty="0"/>
              <a:t> </a:t>
            </a:r>
            <a:r>
              <a:rPr lang="en-US" dirty="0" err="1"/>
              <a:t>vào</a:t>
            </a:r>
            <a:r>
              <a:rPr lang="en-US" dirty="0"/>
              <a:t> </a:t>
            </a:r>
            <a:r>
              <a:rPr lang="en-US" dirty="0" err="1"/>
              <a:t>Nhóm</a:t>
            </a:r>
            <a:r>
              <a:rPr lang="en-US" dirty="0"/>
              <a:t> </a:t>
            </a:r>
            <a:r>
              <a:rPr lang="en-US" dirty="0" err="1"/>
              <a:t>bộ</a:t>
            </a:r>
            <a:r>
              <a:rPr lang="en-US" dirty="0"/>
              <a:t> </a:t>
            </a:r>
            <a:r>
              <a:rPr lang="en-US" dirty="0" err="1"/>
              <a:t>xử</a:t>
            </a:r>
            <a:r>
              <a:rPr lang="en-US" dirty="0"/>
              <a:t> </a:t>
            </a:r>
            <a:r>
              <a:rPr lang="en-US" dirty="0" err="1"/>
              <a:t>lý</a:t>
            </a:r>
            <a:endParaRPr lang="en-US" dirty="0"/>
          </a:p>
          <a:p>
            <a:r>
              <a:rPr lang="en-US" dirty="0" err="1"/>
              <a:t>Cung</a:t>
            </a:r>
            <a:r>
              <a:rPr lang="en-US" dirty="0"/>
              <a:t> </a:t>
            </a:r>
            <a:r>
              <a:rPr lang="en-US" dirty="0" err="1"/>
              <a:t>cấp</a:t>
            </a:r>
            <a:r>
              <a:rPr lang="en-US" dirty="0"/>
              <a:t> </a:t>
            </a:r>
            <a:r>
              <a:rPr lang="en-US" dirty="0" err="1"/>
              <a:t>một</a:t>
            </a:r>
            <a:r>
              <a:rPr lang="en-US" dirty="0"/>
              <a:t> </a:t>
            </a:r>
            <a:r>
              <a:rPr lang="en-US" dirty="0" err="1"/>
              <a:t>tên</a:t>
            </a:r>
            <a:r>
              <a:rPr lang="en-US" dirty="0"/>
              <a:t> </a:t>
            </a:r>
            <a:r>
              <a:rPr lang="en-US" dirty="0" err="1"/>
              <a:t>duy</a:t>
            </a:r>
            <a:r>
              <a:rPr lang="en-US" dirty="0"/>
              <a:t> </a:t>
            </a:r>
            <a:r>
              <a:rPr lang="en-US" dirty="0" err="1"/>
              <a:t>nhất</a:t>
            </a:r>
            <a:r>
              <a:rPr lang="en-US" dirty="0"/>
              <a:t> </a:t>
            </a:r>
            <a:r>
              <a:rPr lang="en-US" dirty="0" err="1"/>
              <a:t>cho</a:t>
            </a:r>
            <a:r>
              <a:rPr lang="en-US" dirty="0"/>
              <a:t> </a:t>
            </a:r>
            <a:r>
              <a:rPr lang="en-US" dirty="0" err="1"/>
              <a:t>Cổng</a:t>
            </a:r>
            <a:r>
              <a:rPr lang="en-US" dirty="0"/>
              <a:t> </a:t>
            </a:r>
            <a:r>
              <a:rPr lang="en-US" dirty="0" err="1"/>
              <a:t>trong</a:t>
            </a:r>
            <a:r>
              <a:rPr lang="en-US" dirty="0"/>
              <a:t> PG</a:t>
            </a:r>
          </a:p>
          <a:p>
            <a:r>
              <a:rPr lang="en-US" dirty="0"/>
              <a:t> </a:t>
            </a:r>
            <a:r>
              <a:rPr lang="en-US" dirty="0" err="1"/>
              <a:t>Kết</a:t>
            </a:r>
            <a:r>
              <a:rPr lang="en-US" dirty="0"/>
              <a:t> </a:t>
            </a:r>
            <a:r>
              <a:rPr lang="en-US" dirty="0" err="1"/>
              <a:t>nối</a:t>
            </a:r>
            <a:r>
              <a:rPr lang="en-US" dirty="0"/>
              <a:t> </a:t>
            </a:r>
            <a:r>
              <a:rPr lang="en-US" dirty="0" err="1"/>
              <a:t>các</a:t>
            </a:r>
            <a:r>
              <a:rPr lang="en-US" dirty="0"/>
              <a:t> </a:t>
            </a:r>
            <a:r>
              <a:rPr lang="en-US" dirty="0" err="1"/>
              <a:t>Cổng</a:t>
            </a:r>
            <a:r>
              <a:rPr lang="en-US" dirty="0"/>
              <a:t> </a:t>
            </a:r>
            <a:r>
              <a:rPr lang="en-US" dirty="0" err="1"/>
              <a:t>với</a:t>
            </a:r>
            <a:r>
              <a:rPr lang="en-US" dirty="0"/>
              <a:t> </a:t>
            </a:r>
            <a:r>
              <a:rPr lang="en-US" dirty="0" err="1"/>
              <a:t>các</a:t>
            </a:r>
            <a:r>
              <a:rPr lang="en-US" dirty="0"/>
              <a:t> </a:t>
            </a:r>
            <a:r>
              <a:rPr lang="en-US" dirty="0" err="1"/>
              <a:t>thành</a:t>
            </a:r>
            <a:r>
              <a:rPr lang="en-US" dirty="0"/>
              <a:t> </a:t>
            </a:r>
            <a:r>
              <a:rPr lang="en-US" dirty="0" err="1"/>
              <a:t>phần</a:t>
            </a:r>
            <a:r>
              <a:rPr lang="en-US" dirty="0"/>
              <a:t> </a:t>
            </a:r>
            <a:r>
              <a:rPr lang="en-US" dirty="0" err="1"/>
              <a:t>trong</a:t>
            </a:r>
            <a:r>
              <a:rPr lang="en-US" dirty="0"/>
              <a:t> PG</a:t>
            </a:r>
          </a:p>
          <a:p>
            <a:r>
              <a:rPr lang="en-US" dirty="0" err="1"/>
              <a:t>Kết</a:t>
            </a:r>
            <a:r>
              <a:rPr lang="en-US" dirty="0"/>
              <a:t> </a:t>
            </a:r>
            <a:r>
              <a:rPr lang="en-US" dirty="0" err="1"/>
              <a:t>nối</a:t>
            </a:r>
            <a:r>
              <a:rPr lang="en-US" dirty="0"/>
              <a:t> </a:t>
            </a:r>
            <a:r>
              <a:rPr lang="en-US" dirty="0" err="1"/>
              <a:t>cổng</a:t>
            </a:r>
            <a:r>
              <a:rPr lang="en-US" dirty="0"/>
              <a:t> </a:t>
            </a:r>
            <a:r>
              <a:rPr lang="en-US" dirty="0" err="1"/>
              <a:t>đầu</a:t>
            </a:r>
            <a:r>
              <a:rPr lang="en-US" dirty="0"/>
              <a:t> </a:t>
            </a:r>
            <a:r>
              <a:rPr lang="en-US" dirty="0" err="1"/>
              <a:t>vào</a:t>
            </a:r>
            <a:endParaRPr lang="en-KR" dirty="0"/>
          </a:p>
          <a:p>
            <a:pPr lvl="1">
              <a:spcBef>
                <a:spcPts val="300"/>
              </a:spcBef>
            </a:pPr>
            <a:r>
              <a:rPr lang="vi-VN" dirty="0"/>
              <a:t>Di chuột qua Cổng đầu vào cho đến khi biểu tượng kết nối xuất hiện</a:t>
            </a:r>
          </a:p>
          <a:p>
            <a:pPr lvl="1">
              <a:spcBef>
                <a:spcPts val="300"/>
              </a:spcBef>
            </a:pPr>
            <a:r>
              <a:rPr lang="vi-VN" dirty="0"/>
              <a:t>Kết nối với Bộ xử lý mong muốn</a:t>
            </a:r>
            <a:endParaRPr lang="en-KR" dirty="0"/>
          </a:p>
          <a:p>
            <a:r>
              <a:rPr lang="en-US" dirty="0" err="1"/>
              <a:t>Kết</a:t>
            </a:r>
            <a:r>
              <a:rPr lang="en-US" dirty="0"/>
              <a:t> </a:t>
            </a:r>
            <a:r>
              <a:rPr lang="en-US" dirty="0" err="1"/>
              <a:t>nối</a:t>
            </a:r>
            <a:r>
              <a:rPr lang="en-US" dirty="0"/>
              <a:t> </a:t>
            </a:r>
            <a:r>
              <a:rPr lang="en-US" dirty="0" err="1"/>
              <a:t>một</a:t>
            </a:r>
            <a:r>
              <a:rPr lang="en-US" dirty="0"/>
              <a:t> </a:t>
            </a:r>
            <a:r>
              <a:rPr lang="en-US" dirty="0" err="1"/>
              <a:t>cổng</a:t>
            </a:r>
            <a:r>
              <a:rPr lang="en-US" dirty="0"/>
              <a:t> </a:t>
            </a:r>
            <a:r>
              <a:rPr lang="en-US" dirty="0" err="1"/>
              <a:t>đầu</a:t>
            </a:r>
            <a:r>
              <a:rPr lang="en-US" dirty="0"/>
              <a:t> </a:t>
            </a:r>
            <a:r>
              <a:rPr lang="en-US" dirty="0" err="1"/>
              <a:t>ra</a:t>
            </a:r>
            <a:endParaRPr lang="en-KR" dirty="0"/>
          </a:p>
          <a:p>
            <a:pPr lvl="1">
              <a:spcBef>
                <a:spcPts val="300"/>
              </a:spcBef>
            </a:pPr>
            <a:r>
              <a:rPr lang="vi-VN" dirty="0"/>
              <a:t>Di chuột qua thành phần đầu ra cho đến khi biểu tượng kết nối xuất hiện</a:t>
            </a:r>
          </a:p>
          <a:p>
            <a:pPr lvl="1">
              <a:spcBef>
                <a:spcPts val="300"/>
              </a:spcBef>
            </a:pPr>
            <a:r>
              <a:rPr lang="vi-VN" dirty="0"/>
              <a:t>Kết nối với cổng đầu ra</a:t>
            </a:r>
          </a:p>
          <a:p>
            <a:pPr lvl="1">
              <a:spcBef>
                <a:spcPts val="300"/>
              </a:spcBef>
            </a:pPr>
            <a:r>
              <a:rPr lang="vi-VN" dirty="0"/>
              <a:t>Đặt mối quan hệ cho kết nối</a:t>
            </a:r>
            <a:endParaRPr lang="en-KR" dirty="0"/>
          </a:p>
        </p:txBody>
      </p:sp>
      <p:pic>
        <p:nvPicPr>
          <p:cNvPr id="10" name="Picture 9">
            <a:extLst>
              <a:ext uri="{FF2B5EF4-FFF2-40B4-BE49-F238E27FC236}">
                <a16:creationId xmlns:a16="http://schemas.microsoft.com/office/drawing/2014/main" id="{1445757E-719A-BE4B-BF81-726CC2B7CBD3}"/>
              </a:ext>
            </a:extLst>
          </p:cNvPr>
          <p:cNvPicPr>
            <a:picLocks noChangeAspect="1"/>
          </p:cNvPicPr>
          <p:nvPr/>
        </p:nvPicPr>
        <p:blipFill>
          <a:blip r:embed="rId3"/>
          <a:stretch>
            <a:fillRect/>
          </a:stretch>
        </p:blipFill>
        <p:spPr>
          <a:xfrm>
            <a:off x="6652803" y="2233613"/>
            <a:ext cx="2679597" cy="3958332"/>
          </a:xfrm>
          <a:prstGeom prst="rect">
            <a:avLst/>
          </a:prstGeom>
        </p:spPr>
      </p:pic>
    </p:spTree>
    <p:extLst>
      <p:ext uri="{BB962C8B-B14F-4D97-AF65-F5344CB8AC3E}">
        <p14:creationId xmlns:p14="http://schemas.microsoft.com/office/powerpoint/2010/main" val="262157523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4754C-1B78-FB48-97CF-31FB8D9ACA87}"/>
              </a:ext>
            </a:extLst>
          </p:cNvPr>
          <p:cNvSpPr>
            <a:spLocks noGrp="1"/>
          </p:cNvSpPr>
          <p:nvPr>
            <p:ph type="body" sz="quarter" idx="10"/>
          </p:nvPr>
        </p:nvSpPr>
        <p:spPr/>
        <p:txBody>
          <a:bodyPr/>
          <a:lstStyle/>
          <a:p>
            <a:r>
              <a:rPr lang="en-US" altLang="ko-KR" dirty="0"/>
              <a:t>3.6. </a:t>
            </a:r>
            <a:r>
              <a:rPr lang="en-US" altLang="ko-KR" dirty="0" err="1"/>
              <a:t>Nhóm</a:t>
            </a:r>
            <a:r>
              <a:rPr lang="en-US" altLang="ko-KR" dirty="0"/>
              <a:t> </a:t>
            </a:r>
            <a:r>
              <a:rPr lang="en-US" altLang="ko-KR" dirty="0" err="1"/>
              <a:t>quy</a:t>
            </a:r>
            <a:r>
              <a:rPr lang="en-US" altLang="ko-KR" dirty="0"/>
              <a:t> </a:t>
            </a:r>
            <a:r>
              <a:rPr lang="en-US" altLang="ko-KR" dirty="0" err="1"/>
              <a:t>trình</a:t>
            </a:r>
            <a:endParaRPr lang="en-KR" dirty="0"/>
          </a:p>
        </p:txBody>
      </p:sp>
      <p:sp>
        <p:nvSpPr>
          <p:cNvPr id="3" name="Text Placeholder 2">
            <a:extLst>
              <a:ext uri="{FF2B5EF4-FFF2-40B4-BE49-F238E27FC236}">
                <a16:creationId xmlns:a16="http://schemas.microsoft.com/office/drawing/2014/main" id="{9F28DCFF-FECB-584B-8076-09DE94335196}"/>
              </a:ext>
            </a:extLst>
          </p:cNvPr>
          <p:cNvSpPr>
            <a:spLocks noGrp="1"/>
          </p:cNvSpPr>
          <p:nvPr>
            <p:ph type="body" sz="quarter" idx="11"/>
          </p:nvPr>
        </p:nvSpPr>
        <p:spPr/>
        <p:txBody>
          <a:bodyPr/>
          <a:lstStyle/>
          <a:p>
            <a:r>
              <a:rPr lang="en-US" dirty="0" err="1"/>
              <a:t>Kết</a:t>
            </a:r>
            <a:r>
              <a:rPr lang="en-US" dirty="0"/>
              <a:t> </a:t>
            </a:r>
            <a:r>
              <a:rPr lang="en-US" dirty="0" err="1"/>
              <a:t>hợp</a:t>
            </a:r>
            <a:r>
              <a:rPr lang="en-US" dirty="0"/>
              <a:t> </a:t>
            </a:r>
            <a:r>
              <a:rPr lang="en-US" dirty="0" err="1"/>
              <a:t>tất</a:t>
            </a:r>
            <a:r>
              <a:rPr lang="en-US" dirty="0"/>
              <a:t> </a:t>
            </a:r>
            <a:r>
              <a:rPr lang="en-US" dirty="0" err="1"/>
              <a:t>cả</a:t>
            </a:r>
            <a:r>
              <a:rPr lang="en-US" dirty="0"/>
              <a:t> </a:t>
            </a:r>
            <a:r>
              <a:rPr lang="en-US" dirty="0" err="1"/>
              <a:t>lại</a:t>
            </a:r>
            <a:r>
              <a:rPr lang="en-US" dirty="0"/>
              <a:t> </a:t>
            </a:r>
            <a:r>
              <a:rPr lang="en-US" dirty="0" err="1"/>
              <a:t>với</a:t>
            </a:r>
            <a:r>
              <a:rPr lang="en-US" dirty="0"/>
              <a:t> </a:t>
            </a:r>
            <a:r>
              <a:rPr lang="en-US" dirty="0" err="1"/>
              <a:t>nhau</a:t>
            </a:r>
            <a:endParaRPr lang="en-KR" dirty="0"/>
          </a:p>
        </p:txBody>
      </p:sp>
      <p:sp>
        <p:nvSpPr>
          <p:cNvPr id="4" name="Text Placeholder 3">
            <a:extLst>
              <a:ext uri="{FF2B5EF4-FFF2-40B4-BE49-F238E27FC236}">
                <a16:creationId xmlns:a16="http://schemas.microsoft.com/office/drawing/2014/main" id="{7EE95470-7773-644D-AB90-79D2629CA14F}"/>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p:txBody>
      </p:sp>
      <p:sp>
        <p:nvSpPr>
          <p:cNvPr id="5" name="Text Placeholder 4">
            <a:extLst>
              <a:ext uri="{FF2B5EF4-FFF2-40B4-BE49-F238E27FC236}">
                <a16:creationId xmlns:a16="http://schemas.microsoft.com/office/drawing/2014/main" id="{D256B3A6-5A33-1248-ABC3-5BEC4F175691}"/>
              </a:ext>
            </a:extLst>
          </p:cNvPr>
          <p:cNvSpPr>
            <a:spLocks noGrp="1"/>
          </p:cNvSpPr>
          <p:nvPr>
            <p:ph type="body" sz="quarter" idx="15"/>
          </p:nvPr>
        </p:nvSpPr>
        <p:spPr>
          <a:xfrm>
            <a:off x="535872" y="2226568"/>
            <a:ext cx="4031114" cy="914400"/>
          </a:xfrm>
        </p:spPr>
        <p:txBody>
          <a:bodyPr/>
          <a:lstStyle/>
          <a:p>
            <a:r>
              <a:rPr lang="en-US" dirty="0" err="1"/>
              <a:t>Chúng</a:t>
            </a:r>
            <a:r>
              <a:rPr lang="en-US" dirty="0"/>
              <a:t> </a:t>
            </a:r>
            <a:r>
              <a:rPr lang="en-US" dirty="0" err="1"/>
              <a:t>tôi</a:t>
            </a:r>
            <a:r>
              <a:rPr lang="en-US" dirty="0"/>
              <a:t> </a:t>
            </a:r>
            <a:r>
              <a:rPr lang="en-US" dirty="0" err="1"/>
              <a:t>sẽ</a:t>
            </a:r>
            <a:r>
              <a:rPr lang="en-US" dirty="0"/>
              <a:t> </a:t>
            </a:r>
            <a:r>
              <a:rPr lang="en-US" dirty="0" err="1"/>
              <a:t>chứng</a:t>
            </a:r>
            <a:r>
              <a:rPr lang="en-US" dirty="0"/>
              <a:t> minh </a:t>
            </a:r>
            <a:r>
              <a:rPr lang="en-US" dirty="0" err="1"/>
              <a:t>việc</a:t>
            </a:r>
            <a:r>
              <a:rPr lang="en-US" dirty="0"/>
              <a:t> </a:t>
            </a:r>
            <a:r>
              <a:rPr lang="en-US" dirty="0" err="1"/>
              <a:t>tạo</a:t>
            </a:r>
            <a:r>
              <a:rPr lang="en-US" dirty="0"/>
              <a:t> </a:t>
            </a:r>
            <a:r>
              <a:rPr lang="en-US" dirty="0" err="1"/>
              <a:t>luồng</a:t>
            </a:r>
            <a:r>
              <a:rPr lang="en-US" dirty="0"/>
              <a:t> </a:t>
            </a:r>
            <a:r>
              <a:rPr lang="en-US" dirty="0" err="1"/>
              <a:t>dữ</a:t>
            </a:r>
            <a:r>
              <a:rPr lang="en-US" dirty="0"/>
              <a:t> </a:t>
            </a:r>
            <a:r>
              <a:rPr lang="en-US" dirty="0" err="1"/>
              <a:t>liệu</a:t>
            </a:r>
            <a:r>
              <a:rPr lang="en-US" dirty="0"/>
              <a:t> </a:t>
            </a:r>
            <a:r>
              <a:rPr lang="en-US" dirty="0" err="1"/>
              <a:t>sử</a:t>
            </a:r>
            <a:r>
              <a:rPr lang="en-US" dirty="0"/>
              <a:t> </a:t>
            </a:r>
            <a:r>
              <a:rPr lang="en-US" dirty="0" err="1"/>
              <a:t>dụng</a:t>
            </a:r>
            <a:r>
              <a:rPr lang="en-US" dirty="0"/>
              <a:t> </a:t>
            </a:r>
            <a:r>
              <a:rPr lang="en-US" dirty="0" err="1"/>
              <a:t>Cổng</a:t>
            </a:r>
            <a:r>
              <a:rPr lang="en-US" dirty="0"/>
              <a:t> </a:t>
            </a:r>
            <a:r>
              <a:rPr lang="en-US" dirty="0" err="1"/>
              <a:t>đầu</a:t>
            </a:r>
            <a:r>
              <a:rPr lang="en-US" dirty="0"/>
              <a:t> </a:t>
            </a:r>
            <a:r>
              <a:rPr lang="en-US" dirty="0" err="1"/>
              <a:t>vào</a:t>
            </a:r>
            <a:r>
              <a:rPr lang="en-US" dirty="0"/>
              <a:t> </a:t>
            </a:r>
            <a:r>
              <a:rPr lang="en-US" dirty="0" err="1"/>
              <a:t>và</a:t>
            </a:r>
            <a:r>
              <a:rPr lang="en-US" dirty="0"/>
              <a:t> </a:t>
            </a:r>
            <a:r>
              <a:rPr lang="en-US" dirty="0" err="1"/>
              <a:t>Cổng</a:t>
            </a:r>
            <a:r>
              <a:rPr lang="en-US" dirty="0"/>
              <a:t> </a:t>
            </a:r>
            <a:r>
              <a:rPr lang="en-US" dirty="0" err="1"/>
              <a:t>đầu</a:t>
            </a:r>
            <a:r>
              <a:rPr lang="en-US" dirty="0"/>
              <a:t> </a:t>
            </a:r>
            <a:r>
              <a:rPr lang="en-US" dirty="0" err="1"/>
              <a:t>ra</a:t>
            </a:r>
            <a:endParaRPr lang="en-US" dirty="0"/>
          </a:p>
          <a:p>
            <a:r>
              <a:rPr lang="en-US" dirty="0" err="1"/>
              <a:t>Các</a:t>
            </a:r>
            <a:r>
              <a:rPr lang="en-US" dirty="0"/>
              <a:t> </a:t>
            </a:r>
            <a:r>
              <a:rPr lang="en-US" dirty="0" err="1"/>
              <a:t>cổng</a:t>
            </a:r>
            <a:r>
              <a:rPr lang="en-US" dirty="0"/>
              <a:t> </a:t>
            </a:r>
            <a:r>
              <a:rPr lang="en-US" dirty="0" err="1"/>
              <a:t>có</a:t>
            </a:r>
            <a:r>
              <a:rPr lang="en-US" dirty="0"/>
              <a:t> </a:t>
            </a:r>
            <a:r>
              <a:rPr lang="en-US" dirty="0" err="1"/>
              <a:t>thể</a:t>
            </a:r>
            <a:r>
              <a:rPr lang="en-US" dirty="0"/>
              <a:t> </a:t>
            </a:r>
            <a:r>
              <a:rPr lang="en-US" dirty="0" err="1"/>
              <a:t>kết</a:t>
            </a:r>
            <a:r>
              <a:rPr lang="en-US" dirty="0"/>
              <a:t> </a:t>
            </a:r>
            <a:r>
              <a:rPr lang="en-US" dirty="0" err="1"/>
              <a:t>nối</a:t>
            </a:r>
            <a:r>
              <a:rPr lang="en-US" dirty="0"/>
              <a:t> </a:t>
            </a:r>
            <a:r>
              <a:rPr lang="en-US" dirty="0" err="1"/>
              <a:t>với</a:t>
            </a:r>
            <a:r>
              <a:rPr lang="en-US" dirty="0"/>
              <a:t> </a:t>
            </a:r>
            <a:r>
              <a:rPr lang="en-US" dirty="0" err="1"/>
              <a:t>Bộ</a:t>
            </a:r>
            <a:r>
              <a:rPr lang="en-US" dirty="0"/>
              <a:t> </a:t>
            </a:r>
            <a:r>
              <a:rPr lang="en-US" dirty="0" err="1"/>
              <a:t>xử</a:t>
            </a:r>
            <a:r>
              <a:rPr lang="en-US" dirty="0"/>
              <a:t> </a:t>
            </a:r>
            <a:r>
              <a:rPr lang="en-US" dirty="0" err="1"/>
              <a:t>lý</a:t>
            </a:r>
            <a:r>
              <a:rPr lang="en-US" dirty="0"/>
              <a:t> </a:t>
            </a:r>
            <a:r>
              <a:rPr lang="en-US" dirty="0" err="1"/>
              <a:t>khác</a:t>
            </a:r>
            <a:r>
              <a:rPr lang="en-US" dirty="0"/>
              <a:t> </a:t>
            </a:r>
            <a:r>
              <a:rPr lang="en-US" dirty="0" err="1"/>
              <a:t>hoặc</a:t>
            </a:r>
            <a:r>
              <a:rPr lang="en-US" dirty="0"/>
              <a:t> </a:t>
            </a:r>
            <a:r>
              <a:rPr lang="en-US" dirty="0" err="1"/>
              <a:t>Nhóm</a:t>
            </a:r>
            <a:r>
              <a:rPr lang="en-US" dirty="0"/>
              <a:t> </a:t>
            </a:r>
            <a:r>
              <a:rPr lang="en-US" dirty="0" err="1"/>
              <a:t>Bộ</a:t>
            </a:r>
            <a:r>
              <a:rPr lang="en-US" dirty="0"/>
              <a:t> </a:t>
            </a:r>
            <a:r>
              <a:rPr lang="en-US" dirty="0" err="1"/>
              <a:t>xử</a:t>
            </a:r>
            <a:r>
              <a:rPr lang="en-US" dirty="0"/>
              <a:t> </a:t>
            </a:r>
            <a:r>
              <a:rPr lang="en-US" dirty="0" err="1"/>
              <a:t>lý</a:t>
            </a:r>
            <a:r>
              <a:rPr lang="en-US" dirty="0"/>
              <a:t> </a:t>
            </a:r>
            <a:r>
              <a:rPr lang="en-US" dirty="0" err="1"/>
              <a:t>khác</a:t>
            </a:r>
            <a:endParaRPr lang="en-KR" dirty="0"/>
          </a:p>
          <a:p>
            <a:pPr lvl="1"/>
            <a:r>
              <a:rPr lang="en-US" dirty="0" err="1"/>
              <a:t>Bộ</a:t>
            </a:r>
            <a:r>
              <a:rPr lang="en-US" dirty="0"/>
              <a:t> </a:t>
            </a:r>
            <a:r>
              <a:rPr lang="en-US" dirty="0" err="1"/>
              <a:t>xử</a:t>
            </a:r>
            <a:r>
              <a:rPr lang="en-US" dirty="0"/>
              <a:t> </a:t>
            </a:r>
            <a:r>
              <a:rPr lang="en-US" dirty="0" err="1"/>
              <a:t>lý</a:t>
            </a:r>
            <a:r>
              <a:rPr lang="en-US" dirty="0"/>
              <a:t> </a:t>
            </a:r>
            <a:r>
              <a:rPr lang="en-US" dirty="0" err="1"/>
              <a:t>hoặc</a:t>
            </a:r>
            <a:r>
              <a:rPr lang="en-US" dirty="0"/>
              <a:t> </a:t>
            </a:r>
            <a:r>
              <a:rPr lang="en-US" dirty="0" err="1"/>
              <a:t>Nhóm</a:t>
            </a:r>
            <a:r>
              <a:rPr lang="en-US" dirty="0"/>
              <a:t> </a:t>
            </a:r>
            <a:r>
              <a:rPr lang="en-US" dirty="0" err="1"/>
              <a:t>bộ</a:t>
            </a:r>
            <a:r>
              <a:rPr lang="en-US" dirty="0"/>
              <a:t> </a:t>
            </a:r>
            <a:r>
              <a:rPr lang="en-US" dirty="0" err="1"/>
              <a:t>xử</a:t>
            </a:r>
            <a:r>
              <a:rPr lang="en-US" dirty="0"/>
              <a:t> </a:t>
            </a:r>
            <a:r>
              <a:rPr lang="en-US" dirty="0" err="1"/>
              <a:t>lý</a:t>
            </a:r>
            <a:r>
              <a:rPr lang="en-US" dirty="0"/>
              <a:t> </a:t>
            </a:r>
            <a:r>
              <a:rPr lang="en-US" dirty="0" err="1"/>
              <a:t>phải</a:t>
            </a:r>
            <a:r>
              <a:rPr lang="en-US" dirty="0"/>
              <a:t> ở </a:t>
            </a:r>
            <a:r>
              <a:rPr lang="en-US" dirty="0" err="1"/>
              <a:t>trong</a:t>
            </a:r>
            <a:r>
              <a:rPr lang="en-US" dirty="0"/>
              <a:t> </a:t>
            </a:r>
            <a:r>
              <a:rPr lang="en-US" dirty="0" err="1"/>
              <a:t>nhóm</a:t>
            </a:r>
            <a:r>
              <a:rPr lang="en-US" dirty="0"/>
              <a:t> </a:t>
            </a:r>
            <a:r>
              <a:rPr lang="en-US" dirty="0" err="1"/>
              <a:t>chính</a:t>
            </a:r>
            <a:endParaRPr lang="en-KR" dirty="0"/>
          </a:p>
        </p:txBody>
      </p:sp>
      <p:pic>
        <p:nvPicPr>
          <p:cNvPr id="7" name="input output port PG.mov" descr="input output port PG.mov">
            <a:hlinkClick r:id="" action="ppaction://media"/>
            <a:extLst>
              <a:ext uri="{FF2B5EF4-FFF2-40B4-BE49-F238E27FC236}">
                <a16:creationId xmlns:a16="http://schemas.microsoft.com/office/drawing/2014/main" id="{38309C3D-45A9-D440-83FA-79E740D1BF6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59314" y="2324605"/>
            <a:ext cx="4586826" cy="3885693"/>
          </a:xfrm>
          <a:prstGeom prst="rect">
            <a:avLst/>
          </a:prstGeom>
        </p:spPr>
      </p:pic>
      <p:sp>
        <p:nvSpPr>
          <p:cNvPr id="10" name="TextBox 9">
            <a:extLst>
              <a:ext uri="{FF2B5EF4-FFF2-40B4-BE49-F238E27FC236}">
                <a16:creationId xmlns:a16="http://schemas.microsoft.com/office/drawing/2014/main" id="{9C60516C-D36C-4CDA-88DF-05F370FE6E8A}"/>
              </a:ext>
            </a:extLst>
          </p:cNvPr>
          <p:cNvSpPr txBox="1"/>
          <p:nvPr/>
        </p:nvSpPr>
        <p:spPr>
          <a:xfrm>
            <a:off x="8370560" y="1904667"/>
            <a:ext cx="975053" cy="338554"/>
          </a:xfrm>
          <a:prstGeom prst="rect">
            <a:avLst/>
          </a:prstGeom>
          <a:noFill/>
        </p:spPr>
        <p:txBody>
          <a:bodyPr wrap="square" rtlCol="0">
            <a:spAutoFit/>
          </a:bodyPr>
          <a:lstStyle/>
          <a:p>
            <a:pPr algn="r"/>
            <a:r>
              <a:rPr lang="en-US" altLang="ko-KR" sz="1600" dirty="0">
                <a:solidFill>
                  <a:prstClr val="black">
                    <a:lumMod val="85000"/>
                    <a:lumOff val="15000"/>
                  </a:prstClr>
                </a:solidFill>
                <a:latin typeface="SamsungOne-600" panose="020B0703030303020204" pitchFamily="34" charset="0"/>
                <a:ea typeface="SamsungOne-600" panose="020B0703030303020204" pitchFamily="34" charset="0"/>
              </a:rPr>
              <a:t>[Video]</a:t>
            </a:r>
            <a:endParaRPr lang="ko-KR" altLang="en-US" sz="1600" dirty="0">
              <a:solidFill>
                <a:prstClr val="black">
                  <a:lumMod val="85000"/>
                  <a:lumOff val="15000"/>
                </a:prstClr>
              </a:solidFill>
              <a:latin typeface="SamsungOne-600" panose="020B0703030303020204" pitchFamily="34" charset="0"/>
            </a:endParaRPr>
          </a:p>
        </p:txBody>
      </p:sp>
    </p:spTree>
    <p:extLst>
      <p:ext uri="{BB962C8B-B14F-4D97-AF65-F5344CB8AC3E}">
        <p14:creationId xmlns:p14="http://schemas.microsoft.com/office/powerpoint/2010/main" val="146766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72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4754C-1B78-FB48-97CF-31FB8D9ACA87}"/>
              </a:ext>
            </a:extLst>
          </p:cNvPr>
          <p:cNvSpPr>
            <a:spLocks noGrp="1"/>
          </p:cNvSpPr>
          <p:nvPr>
            <p:ph type="body" sz="quarter" idx="10"/>
          </p:nvPr>
        </p:nvSpPr>
        <p:spPr/>
        <p:txBody>
          <a:bodyPr/>
          <a:lstStyle/>
          <a:p>
            <a:r>
              <a:rPr lang="en-US" altLang="ko-KR" dirty="0"/>
              <a:t>3.6. </a:t>
            </a:r>
            <a:r>
              <a:rPr lang="en-US" altLang="ko-KR" dirty="0" err="1"/>
              <a:t>Nhóm</a:t>
            </a:r>
            <a:r>
              <a:rPr lang="en-US" altLang="ko-KR" dirty="0"/>
              <a:t> </a:t>
            </a:r>
            <a:r>
              <a:rPr lang="en-US" altLang="ko-KR" dirty="0" err="1"/>
              <a:t>quy</a:t>
            </a:r>
            <a:r>
              <a:rPr lang="en-US" altLang="ko-KR" dirty="0"/>
              <a:t> </a:t>
            </a:r>
            <a:r>
              <a:rPr lang="en-US" altLang="ko-KR" dirty="0" err="1"/>
              <a:t>trình</a:t>
            </a:r>
            <a:endParaRPr lang="en-KR" dirty="0"/>
          </a:p>
        </p:txBody>
      </p:sp>
      <p:sp>
        <p:nvSpPr>
          <p:cNvPr id="3" name="Text Placeholder 2">
            <a:extLst>
              <a:ext uri="{FF2B5EF4-FFF2-40B4-BE49-F238E27FC236}">
                <a16:creationId xmlns:a16="http://schemas.microsoft.com/office/drawing/2014/main" id="{9F28DCFF-FECB-584B-8076-09DE94335196}"/>
              </a:ext>
            </a:extLst>
          </p:cNvPr>
          <p:cNvSpPr>
            <a:spLocks noGrp="1"/>
          </p:cNvSpPr>
          <p:nvPr>
            <p:ph type="body" sz="quarter" idx="11"/>
          </p:nvPr>
        </p:nvSpPr>
        <p:spPr/>
        <p:txBody>
          <a:bodyPr/>
          <a:lstStyle/>
          <a:p>
            <a:r>
              <a:rPr lang="en-US" dirty="0" err="1"/>
              <a:t>Tạo</a:t>
            </a:r>
            <a:r>
              <a:rPr lang="en-US" dirty="0"/>
              <a:t> </a:t>
            </a:r>
            <a:r>
              <a:rPr lang="en-US" dirty="0" err="1"/>
              <a:t>mẫu</a:t>
            </a:r>
            <a:endParaRPr lang="en-KR" dirty="0"/>
          </a:p>
        </p:txBody>
      </p:sp>
      <p:sp>
        <p:nvSpPr>
          <p:cNvPr id="4" name="Text Placeholder 3">
            <a:extLst>
              <a:ext uri="{FF2B5EF4-FFF2-40B4-BE49-F238E27FC236}">
                <a16:creationId xmlns:a16="http://schemas.microsoft.com/office/drawing/2014/main" id="{7EE95470-7773-644D-AB90-79D2629CA14F}"/>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p:txBody>
      </p:sp>
      <p:sp>
        <p:nvSpPr>
          <p:cNvPr id="5" name="Text Placeholder 4">
            <a:extLst>
              <a:ext uri="{FF2B5EF4-FFF2-40B4-BE49-F238E27FC236}">
                <a16:creationId xmlns:a16="http://schemas.microsoft.com/office/drawing/2014/main" id="{D256B3A6-5A33-1248-ABC3-5BEC4F175691}"/>
              </a:ext>
            </a:extLst>
          </p:cNvPr>
          <p:cNvSpPr>
            <a:spLocks noGrp="1"/>
          </p:cNvSpPr>
          <p:nvPr>
            <p:ph type="body" sz="quarter" idx="15"/>
          </p:nvPr>
        </p:nvSpPr>
        <p:spPr>
          <a:xfrm>
            <a:off x="535872" y="2226568"/>
            <a:ext cx="4940480" cy="914400"/>
          </a:xfrm>
        </p:spPr>
        <p:txBody>
          <a:bodyPr/>
          <a:lstStyle/>
          <a:p>
            <a:r>
              <a:rPr lang="vi-VN" dirty="0"/>
              <a:t>Nhóm quy trình nén và mã hóa thực hiện chức năng luồng dữ liệu mà chúng tôi có thể thường sử dụng</a:t>
            </a:r>
          </a:p>
          <a:p>
            <a:r>
              <a:rPr lang="vi-VN" dirty="0"/>
              <a:t>Chúng ta có thể sử dụng Mẫu để lưu các luồng dữ liệu</a:t>
            </a:r>
            <a:endParaRPr lang="en-KR" dirty="0"/>
          </a:p>
          <a:p>
            <a:pPr lvl="1">
              <a:spcBef>
                <a:spcPts val="300"/>
              </a:spcBef>
            </a:pPr>
            <a:r>
              <a:rPr lang="en-US" dirty="0" err="1"/>
              <a:t>Tránh</a:t>
            </a:r>
            <a:r>
              <a:rPr lang="en-US" dirty="0"/>
              <a:t> </a:t>
            </a:r>
            <a:r>
              <a:rPr lang="en-US" dirty="0" err="1"/>
              <a:t>lặp</a:t>
            </a:r>
            <a:r>
              <a:rPr lang="en-US" dirty="0"/>
              <a:t> </a:t>
            </a:r>
            <a:r>
              <a:rPr lang="en-US" dirty="0" err="1"/>
              <a:t>đi</a:t>
            </a:r>
            <a:r>
              <a:rPr lang="en-US" dirty="0"/>
              <a:t> </a:t>
            </a:r>
            <a:r>
              <a:rPr lang="en-US" dirty="0" err="1"/>
              <a:t>lặp</a:t>
            </a:r>
            <a:r>
              <a:rPr lang="en-US" dirty="0"/>
              <a:t> </a:t>
            </a:r>
            <a:r>
              <a:rPr lang="en-US" dirty="0" err="1"/>
              <a:t>lại</a:t>
            </a:r>
            <a:r>
              <a:rPr lang="en-US" dirty="0"/>
              <a:t> </a:t>
            </a:r>
            <a:r>
              <a:rPr lang="en-US" dirty="0" err="1"/>
              <a:t>việc</a:t>
            </a:r>
            <a:r>
              <a:rPr lang="en-US" dirty="0"/>
              <a:t> </a:t>
            </a:r>
            <a:r>
              <a:rPr lang="en-US" dirty="0" err="1"/>
              <a:t>tạo</a:t>
            </a:r>
            <a:r>
              <a:rPr lang="en-US" dirty="0"/>
              <a:t> </a:t>
            </a:r>
            <a:r>
              <a:rPr lang="en-US" dirty="0" err="1"/>
              <a:t>cùng</a:t>
            </a:r>
            <a:r>
              <a:rPr lang="en-US" dirty="0"/>
              <a:t> </a:t>
            </a:r>
            <a:r>
              <a:rPr lang="en-US" dirty="0" err="1"/>
              <a:t>một</a:t>
            </a:r>
            <a:r>
              <a:rPr lang="en-US" dirty="0"/>
              <a:t> </a:t>
            </a:r>
            <a:r>
              <a:rPr lang="en-US" dirty="0" err="1"/>
              <a:t>luồng</a:t>
            </a:r>
            <a:r>
              <a:rPr lang="en-US" dirty="0"/>
              <a:t> </a:t>
            </a:r>
            <a:r>
              <a:rPr lang="en-US" dirty="0" err="1"/>
              <a:t>dữ</a:t>
            </a:r>
            <a:r>
              <a:rPr lang="en-US" dirty="0"/>
              <a:t> </a:t>
            </a:r>
            <a:r>
              <a:rPr lang="en-US" dirty="0" err="1"/>
              <a:t>liệu</a:t>
            </a:r>
            <a:endParaRPr lang="en-KR" dirty="0"/>
          </a:p>
          <a:p>
            <a:r>
              <a:rPr lang="en-US" dirty="0" err="1"/>
              <a:t>Các</a:t>
            </a:r>
            <a:r>
              <a:rPr lang="en-US" dirty="0"/>
              <a:t> </a:t>
            </a:r>
            <a:r>
              <a:rPr lang="en-US" dirty="0" err="1"/>
              <a:t>mẫu</a:t>
            </a:r>
            <a:r>
              <a:rPr lang="en-US" dirty="0"/>
              <a:t> </a:t>
            </a:r>
            <a:r>
              <a:rPr lang="en-US" dirty="0" err="1"/>
              <a:t>có</a:t>
            </a:r>
            <a:r>
              <a:rPr lang="en-US" dirty="0"/>
              <a:t> </a:t>
            </a:r>
            <a:r>
              <a:rPr lang="en-US" dirty="0" err="1"/>
              <a:t>thể</a:t>
            </a:r>
            <a:r>
              <a:rPr lang="en-US" dirty="0"/>
              <a:t> </a:t>
            </a:r>
            <a:r>
              <a:rPr lang="en-US" dirty="0" err="1"/>
              <a:t>bao</a:t>
            </a:r>
            <a:r>
              <a:rPr lang="en-US" dirty="0"/>
              <a:t> </a:t>
            </a:r>
            <a:r>
              <a:rPr lang="en-US" dirty="0" err="1"/>
              <a:t>gồm</a:t>
            </a:r>
            <a:r>
              <a:rPr lang="en-US" dirty="0"/>
              <a:t>:</a:t>
            </a:r>
            <a:endParaRPr lang="en-KR" dirty="0"/>
          </a:p>
          <a:p>
            <a:pPr lvl="1">
              <a:spcBef>
                <a:spcPts val="300"/>
              </a:spcBef>
            </a:pPr>
            <a:r>
              <a:rPr lang="en-US" dirty="0" err="1"/>
              <a:t>Bộ</a:t>
            </a:r>
            <a:r>
              <a:rPr lang="en-US" dirty="0"/>
              <a:t> vi </a:t>
            </a:r>
            <a:r>
              <a:rPr lang="en-US" dirty="0" err="1"/>
              <a:t>xử</a:t>
            </a:r>
            <a:r>
              <a:rPr lang="en-US" dirty="0"/>
              <a:t> </a:t>
            </a:r>
            <a:r>
              <a:rPr lang="en-US" dirty="0" err="1"/>
              <a:t>lý</a:t>
            </a:r>
            <a:r>
              <a:rPr lang="en-US" dirty="0"/>
              <a:t>, </a:t>
            </a:r>
            <a:r>
              <a:rPr lang="en-US" dirty="0" err="1"/>
              <a:t>Phễu</a:t>
            </a:r>
            <a:endParaRPr lang="en-US" dirty="0"/>
          </a:p>
          <a:p>
            <a:pPr lvl="1">
              <a:spcBef>
                <a:spcPts val="300"/>
              </a:spcBef>
            </a:pPr>
            <a:r>
              <a:rPr lang="en-US" dirty="0" err="1"/>
              <a:t>Cổng</a:t>
            </a:r>
            <a:r>
              <a:rPr lang="en-US" dirty="0"/>
              <a:t> </a:t>
            </a:r>
            <a:r>
              <a:rPr lang="en-US" dirty="0" err="1"/>
              <a:t>đầu</a:t>
            </a:r>
            <a:r>
              <a:rPr lang="en-US" dirty="0"/>
              <a:t> </a:t>
            </a:r>
            <a:r>
              <a:rPr lang="en-US" dirty="0" err="1"/>
              <a:t>vào</a:t>
            </a:r>
            <a:r>
              <a:rPr lang="en-US" dirty="0"/>
              <a:t> </a:t>
            </a:r>
            <a:r>
              <a:rPr lang="en-US" dirty="0" err="1"/>
              <a:t>và</a:t>
            </a:r>
            <a:r>
              <a:rPr lang="en-US" dirty="0"/>
              <a:t> </a:t>
            </a:r>
            <a:r>
              <a:rPr lang="en-US" dirty="0" err="1"/>
              <a:t>đầu</a:t>
            </a:r>
            <a:r>
              <a:rPr lang="en-US" dirty="0"/>
              <a:t> </a:t>
            </a:r>
            <a:r>
              <a:rPr lang="en-US" dirty="0" err="1"/>
              <a:t>ra</a:t>
            </a:r>
            <a:endParaRPr lang="en-US" dirty="0"/>
          </a:p>
          <a:p>
            <a:pPr lvl="1">
              <a:spcBef>
                <a:spcPts val="300"/>
              </a:spcBef>
            </a:pPr>
            <a:r>
              <a:rPr lang="en-US" dirty="0" err="1"/>
              <a:t>Nhóm</a:t>
            </a:r>
            <a:r>
              <a:rPr lang="en-US" dirty="0"/>
              <a:t> </a:t>
            </a:r>
            <a:r>
              <a:rPr lang="en-US" dirty="0" err="1"/>
              <a:t>quy</a:t>
            </a:r>
            <a:r>
              <a:rPr lang="en-US" dirty="0"/>
              <a:t> </a:t>
            </a:r>
            <a:r>
              <a:rPr lang="en-US" dirty="0" err="1"/>
              <a:t>trình</a:t>
            </a:r>
            <a:r>
              <a:rPr lang="en-US" dirty="0"/>
              <a:t> </a:t>
            </a:r>
            <a:r>
              <a:rPr lang="en-US" dirty="0" err="1"/>
              <a:t>và</a:t>
            </a:r>
            <a:r>
              <a:rPr lang="en-US" dirty="0"/>
              <a:t> </a:t>
            </a:r>
            <a:r>
              <a:rPr lang="en-US" dirty="0" err="1"/>
              <a:t>Nhóm</a:t>
            </a:r>
            <a:r>
              <a:rPr lang="en-US" dirty="0"/>
              <a:t> </a:t>
            </a:r>
            <a:r>
              <a:rPr lang="en-US" dirty="0" err="1"/>
              <a:t>quy</a:t>
            </a:r>
            <a:r>
              <a:rPr lang="en-US" dirty="0"/>
              <a:t> </a:t>
            </a:r>
            <a:r>
              <a:rPr lang="en-US" dirty="0" err="1"/>
              <a:t>trình</a:t>
            </a:r>
            <a:r>
              <a:rPr lang="en-US" dirty="0"/>
              <a:t> </a:t>
            </a:r>
            <a:r>
              <a:rPr lang="en-US" dirty="0" err="1"/>
              <a:t>từ</a:t>
            </a:r>
            <a:r>
              <a:rPr lang="en-US" dirty="0"/>
              <a:t> </a:t>
            </a:r>
            <a:r>
              <a:rPr lang="en-US" dirty="0" err="1"/>
              <a:t>xa</a:t>
            </a:r>
            <a:endParaRPr lang="en-KR" dirty="0"/>
          </a:p>
          <a:p>
            <a:r>
              <a:rPr lang="en-US" dirty="0" err="1"/>
              <a:t>Chọn</a:t>
            </a:r>
            <a:r>
              <a:rPr lang="en-US" dirty="0"/>
              <a:t> </a:t>
            </a:r>
            <a:r>
              <a:rPr lang="en-US" dirty="0" err="1"/>
              <a:t>các</a:t>
            </a:r>
            <a:r>
              <a:rPr lang="en-US" dirty="0"/>
              <a:t> </a:t>
            </a:r>
            <a:r>
              <a:rPr lang="en-US" dirty="0" err="1"/>
              <a:t>thành</a:t>
            </a:r>
            <a:r>
              <a:rPr lang="en-US" dirty="0"/>
              <a:t> </a:t>
            </a:r>
            <a:r>
              <a:rPr lang="en-US" dirty="0" err="1"/>
              <a:t>phần</a:t>
            </a:r>
            <a:r>
              <a:rPr lang="en-US" dirty="0"/>
              <a:t> </a:t>
            </a:r>
            <a:r>
              <a:rPr lang="en-US" dirty="0" err="1"/>
              <a:t>là</a:t>
            </a:r>
            <a:r>
              <a:rPr lang="en-US" dirty="0"/>
              <a:t> </a:t>
            </a:r>
            <a:r>
              <a:rPr lang="en-US" dirty="0" err="1"/>
              <a:t>một</a:t>
            </a:r>
            <a:r>
              <a:rPr lang="en-US" dirty="0"/>
              <a:t> </a:t>
            </a:r>
            <a:r>
              <a:rPr lang="en-US" dirty="0" err="1"/>
              <a:t>phần</a:t>
            </a:r>
            <a:r>
              <a:rPr lang="en-US" dirty="0"/>
              <a:t> </a:t>
            </a:r>
            <a:r>
              <a:rPr lang="en-US" dirty="0" err="1"/>
              <a:t>của</a:t>
            </a:r>
            <a:r>
              <a:rPr lang="en-US" dirty="0"/>
              <a:t> </a:t>
            </a:r>
            <a:r>
              <a:rPr lang="en-US" dirty="0" err="1"/>
              <a:t>mẫu</a:t>
            </a:r>
            <a:endParaRPr lang="en-KR" dirty="0"/>
          </a:p>
          <a:p>
            <a:pPr lvl="1">
              <a:spcBef>
                <a:spcPts val="300"/>
              </a:spcBef>
            </a:pPr>
            <a:r>
              <a:rPr lang="en-US" dirty="0" err="1"/>
              <a:t>Nhấp</a:t>
            </a:r>
            <a:r>
              <a:rPr lang="en-US" dirty="0"/>
              <a:t> </a:t>
            </a:r>
            <a:r>
              <a:rPr lang="en-US" dirty="0" err="1"/>
              <a:t>chuột</a:t>
            </a:r>
            <a:r>
              <a:rPr lang="en-US" dirty="0"/>
              <a:t> </a:t>
            </a:r>
            <a:r>
              <a:rPr lang="en-US" dirty="0" err="1"/>
              <a:t>phải</a:t>
            </a:r>
            <a:r>
              <a:rPr lang="en-US" dirty="0"/>
              <a:t> </a:t>
            </a:r>
            <a:r>
              <a:rPr lang="en-US" dirty="0" err="1"/>
              <a:t>và</a:t>
            </a:r>
            <a:r>
              <a:rPr lang="en-US" dirty="0"/>
              <a:t> </a:t>
            </a:r>
            <a:r>
              <a:rPr lang="en-US" dirty="0" err="1"/>
              <a:t>Tạo</a:t>
            </a:r>
            <a:r>
              <a:rPr lang="en-US" dirty="0"/>
              <a:t> </a:t>
            </a:r>
            <a:r>
              <a:rPr lang="en-US" dirty="0" err="1"/>
              <a:t>mẫu</a:t>
            </a:r>
            <a:endParaRPr lang="en-US" dirty="0"/>
          </a:p>
          <a:p>
            <a:pPr lvl="1">
              <a:spcBef>
                <a:spcPts val="300"/>
              </a:spcBef>
            </a:pPr>
            <a:r>
              <a:rPr lang="en-US" dirty="0"/>
              <a:t>HOẶC, </a:t>
            </a:r>
            <a:r>
              <a:rPr lang="en-US" dirty="0" err="1"/>
              <a:t>nhấp</a:t>
            </a:r>
            <a:r>
              <a:rPr lang="en-US" dirty="0"/>
              <a:t> </a:t>
            </a:r>
            <a:r>
              <a:rPr lang="en-US" dirty="0" err="1"/>
              <a:t>vào</a:t>
            </a:r>
            <a:r>
              <a:rPr lang="en-US" dirty="0"/>
              <a:t> </a:t>
            </a:r>
            <a:r>
              <a:rPr lang="en-US" dirty="0" err="1"/>
              <a:t>nút</a:t>
            </a:r>
            <a:r>
              <a:rPr lang="en-US" dirty="0"/>
              <a:t> </a:t>
            </a:r>
            <a:r>
              <a:rPr lang="en-US" dirty="0" err="1"/>
              <a:t>Tạo</a:t>
            </a:r>
            <a:r>
              <a:rPr lang="en-US" dirty="0"/>
              <a:t> </a:t>
            </a:r>
            <a:r>
              <a:rPr lang="en-US" dirty="0" err="1"/>
              <a:t>mẫu</a:t>
            </a:r>
            <a:r>
              <a:rPr lang="en-US" dirty="0"/>
              <a:t> </a:t>
            </a:r>
            <a:r>
              <a:rPr lang="en-US" dirty="0" err="1"/>
              <a:t>từ</a:t>
            </a:r>
            <a:r>
              <a:rPr lang="en-US" dirty="0"/>
              <a:t> </a:t>
            </a:r>
            <a:r>
              <a:rPr lang="en-US" dirty="0" err="1"/>
              <a:t>Bảng</a:t>
            </a:r>
            <a:r>
              <a:rPr lang="en-US" dirty="0"/>
              <a:t> </a:t>
            </a:r>
            <a:r>
              <a:rPr lang="en-US" dirty="0" err="1"/>
              <a:t>điều</a:t>
            </a:r>
            <a:r>
              <a:rPr lang="en-US" dirty="0"/>
              <a:t> </a:t>
            </a:r>
            <a:r>
              <a:rPr lang="en-US" dirty="0" err="1"/>
              <a:t>khiển</a:t>
            </a:r>
            <a:endParaRPr lang="en-US" dirty="0"/>
          </a:p>
          <a:p>
            <a:pPr lvl="1">
              <a:spcBef>
                <a:spcPts val="300"/>
              </a:spcBef>
            </a:pPr>
            <a:r>
              <a:rPr lang="en-US" dirty="0" err="1"/>
              <a:t>Đặt</a:t>
            </a:r>
            <a:r>
              <a:rPr lang="en-US" dirty="0"/>
              <a:t> </a:t>
            </a:r>
            <a:r>
              <a:rPr lang="en-US" dirty="0" err="1"/>
              <a:t>tên</a:t>
            </a:r>
            <a:r>
              <a:rPr lang="en-US" dirty="0"/>
              <a:t> </a:t>
            </a:r>
            <a:r>
              <a:rPr lang="en-US" dirty="0" err="1"/>
              <a:t>cho</a:t>
            </a:r>
            <a:r>
              <a:rPr lang="en-US" dirty="0"/>
              <a:t> </a:t>
            </a:r>
            <a:r>
              <a:rPr lang="en-US" dirty="0" err="1"/>
              <a:t>mẫu</a:t>
            </a:r>
            <a:endParaRPr lang="en-KR" dirty="0"/>
          </a:p>
          <a:p>
            <a:r>
              <a:rPr lang="vi-VN" dirty="0"/>
              <a:t>Mẫu được lưu dưới dạng tệp XML</a:t>
            </a:r>
            <a:endParaRPr lang="en-KR" dirty="0"/>
          </a:p>
        </p:txBody>
      </p:sp>
      <p:pic>
        <p:nvPicPr>
          <p:cNvPr id="7" name="Picture 6">
            <a:extLst>
              <a:ext uri="{FF2B5EF4-FFF2-40B4-BE49-F238E27FC236}">
                <a16:creationId xmlns:a16="http://schemas.microsoft.com/office/drawing/2014/main" id="{CE130032-34D4-444D-941C-BE1B65261062}"/>
              </a:ext>
            </a:extLst>
          </p:cNvPr>
          <p:cNvPicPr>
            <a:picLocks noChangeAspect="1"/>
          </p:cNvPicPr>
          <p:nvPr/>
        </p:nvPicPr>
        <p:blipFill>
          <a:blip r:embed="rId3"/>
          <a:stretch>
            <a:fillRect/>
          </a:stretch>
        </p:blipFill>
        <p:spPr>
          <a:xfrm>
            <a:off x="5897866" y="2042812"/>
            <a:ext cx="3437942" cy="4229100"/>
          </a:xfrm>
          <a:prstGeom prst="rect">
            <a:avLst/>
          </a:prstGeom>
        </p:spPr>
      </p:pic>
      <p:pic>
        <p:nvPicPr>
          <p:cNvPr id="8" name="Picture 7">
            <a:extLst>
              <a:ext uri="{FF2B5EF4-FFF2-40B4-BE49-F238E27FC236}">
                <a16:creationId xmlns:a16="http://schemas.microsoft.com/office/drawing/2014/main" id="{AC1D94E7-1F05-0144-B7F0-358978E6440D}"/>
              </a:ext>
            </a:extLst>
          </p:cNvPr>
          <p:cNvPicPr>
            <a:picLocks noChangeAspect="1"/>
          </p:cNvPicPr>
          <p:nvPr/>
        </p:nvPicPr>
        <p:blipFill>
          <a:blip r:embed="rId4"/>
          <a:stretch>
            <a:fillRect/>
          </a:stretch>
        </p:blipFill>
        <p:spPr>
          <a:xfrm>
            <a:off x="6051620" y="4829485"/>
            <a:ext cx="1412504" cy="1285741"/>
          </a:xfrm>
          <a:prstGeom prst="rect">
            <a:avLst/>
          </a:prstGeom>
        </p:spPr>
      </p:pic>
    </p:spTree>
    <p:extLst>
      <p:ext uri="{BB962C8B-B14F-4D97-AF65-F5344CB8AC3E}">
        <p14:creationId xmlns:p14="http://schemas.microsoft.com/office/powerpoint/2010/main" val="167741341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4754C-1B78-FB48-97CF-31FB8D9ACA87}"/>
              </a:ext>
            </a:extLst>
          </p:cNvPr>
          <p:cNvSpPr>
            <a:spLocks noGrp="1"/>
          </p:cNvSpPr>
          <p:nvPr>
            <p:ph type="body" sz="quarter" idx="10"/>
          </p:nvPr>
        </p:nvSpPr>
        <p:spPr/>
        <p:txBody>
          <a:bodyPr/>
          <a:lstStyle/>
          <a:p>
            <a:r>
              <a:rPr lang="en-US" altLang="ko-KR" dirty="0"/>
              <a:t>3.6. </a:t>
            </a:r>
            <a:r>
              <a:rPr lang="en-US" altLang="ko-KR" dirty="0" err="1"/>
              <a:t>Nhóm</a:t>
            </a:r>
            <a:r>
              <a:rPr lang="en-US" altLang="ko-KR" dirty="0"/>
              <a:t> </a:t>
            </a:r>
            <a:r>
              <a:rPr lang="en-US" altLang="ko-KR" dirty="0" err="1"/>
              <a:t>quy</a:t>
            </a:r>
            <a:r>
              <a:rPr lang="en-US" altLang="ko-KR" dirty="0"/>
              <a:t> </a:t>
            </a:r>
            <a:r>
              <a:rPr lang="en-US" altLang="ko-KR" dirty="0" err="1"/>
              <a:t>trình</a:t>
            </a:r>
            <a:endParaRPr lang="en-KR" dirty="0"/>
          </a:p>
        </p:txBody>
      </p:sp>
      <p:sp>
        <p:nvSpPr>
          <p:cNvPr id="3" name="Text Placeholder 2">
            <a:extLst>
              <a:ext uri="{FF2B5EF4-FFF2-40B4-BE49-F238E27FC236}">
                <a16:creationId xmlns:a16="http://schemas.microsoft.com/office/drawing/2014/main" id="{9F28DCFF-FECB-584B-8076-09DE94335196}"/>
              </a:ext>
            </a:extLst>
          </p:cNvPr>
          <p:cNvSpPr>
            <a:spLocks noGrp="1"/>
          </p:cNvSpPr>
          <p:nvPr>
            <p:ph type="body" sz="quarter" idx="11"/>
          </p:nvPr>
        </p:nvSpPr>
        <p:spPr/>
        <p:txBody>
          <a:bodyPr/>
          <a:lstStyle/>
          <a:p>
            <a:r>
              <a:rPr lang="en-US" dirty="0" err="1"/>
              <a:t>Nhập</a:t>
            </a:r>
            <a:r>
              <a:rPr lang="en-US" dirty="0"/>
              <a:t> </a:t>
            </a:r>
            <a:r>
              <a:rPr lang="en-US" dirty="0" err="1"/>
              <a:t>mẫu</a:t>
            </a:r>
            <a:endParaRPr lang="en-KR" dirty="0"/>
          </a:p>
        </p:txBody>
      </p:sp>
      <p:sp>
        <p:nvSpPr>
          <p:cNvPr id="4" name="Text Placeholder 3">
            <a:extLst>
              <a:ext uri="{FF2B5EF4-FFF2-40B4-BE49-F238E27FC236}">
                <a16:creationId xmlns:a16="http://schemas.microsoft.com/office/drawing/2014/main" id="{7EE95470-7773-644D-AB90-79D2629CA14F}"/>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p:txBody>
      </p:sp>
      <p:sp>
        <p:nvSpPr>
          <p:cNvPr id="5" name="Text Placeholder 4">
            <a:extLst>
              <a:ext uri="{FF2B5EF4-FFF2-40B4-BE49-F238E27FC236}">
                <a16:creationId xmlns:a16="http://schemas.microsoft.com/office/drawing/2014/main" id="{D256B3A6-5A33-1248-ABC3-5BEC4F175691}"/>
              </a:ext>
            </a:extLst>
          </p:cNvPr>
          <p:cNvSpPr>
            <a:spLocks noGrp="1"/>
          </p:cNvSpPr>
          <p:nvPr>
            <p:ph type="body" sz="quarter" idx="15"/>
          </p:nvPr>
        </p:nvSpPr>
        <p:spPr>
          <a:xfrm>
            <a:off x="535872" y="2226568"/>
            <a:ext cx="3453324" cy="914400"/>
          </a:xfrm>
        </p:spPr>
        <p:txBody>
          <a:bodyPr/>
          <a:lstStyle/>
          <a:p>
            <a:r>
              <a:rPr lang="vi-VN" dirty="0"/>
              <a:t>Mẫu NiFi được lưu dưới dạng tệp XML</a:t>
            </a:r>
          </a:p>
          <a:p>
            <a:r>
              <a:rPr lang="vi-VN" dirty="0"/>
              <a:t>NiFi có thể nhập các mẫu XML vào phiên bản hiện tại của NiFi</a:t>
            </a:r>
          </a:p>
          <a:p>
            <a:r>
              <a:rPr lang="vi-VN" dirty="0"/>
              <a:t>Từ Bảng vận hành, nhấp vào nút Tải lên mẫu</a:t>
            </a:r>
          </a:p>
          <a:p>
            <a:r>
              <a:rPr lang="vi-VN" dirty="0"/>
              <a:t>Bấm vào </a:t>
            </a:r>
            <a:r>
              <a:rPr lang="en-US" dirty="0"/>
              <a:t>       </a:t>
            </a:r>
            <a:r>
              <a:rPr lang="vi-VN" dirty="0"/>
              <a:t>để duyệt các mẫu</a:t>
            </a:r>
          </a:p>
          <a:p>
            <a:r>
              <a:rPr lang="vi-VN" dirty="0"/>
              <a:t>Chọn mẫu mong muốn và tải lên</a:t>
            </a:r>
            <a:endParaRPr lang="en-KR" dirty="0"/>
          </a:p>
          <a:p>
            <a:endParaRPr lang="en-KR" dirty="0"/>
          </a:p>
          <a:p>
            <a:endParaRPr lang="en-KR" dirty="0"/>
          </a:p>
        </p:txBody>
      </p:sp>
      <p:pic>
        <p:nvPicPr>
          <p:cNvPr id="9218" name="Picture 2" descr="Upload Template">
            <a:extLst>
              <a:ext uri="{FF2B5EF4-FFF2-40B4-BE49-F238E27FC236}">
                <a16:creationId xmlns:a16="http://schemas.microsoft.com/office/drawing/2014/main" id="{4FB18807-FED2-EB4D-AF6D-19A66A8C9F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1396" y="3087688"/>
            <a:ext cx="355600" cy="355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6FED077-C4F8-454A-97F3-1E09ABF2E11B}"/>
              </a:ext>
            </a:extLst>
          </p:cNvPr>
          <p:cNvPicPr>
            <a:picLocks noChangeAspect="1"/>
          </p:cNvPicPr>
          <p:nvPr/>
        </p:nvPicPr>
        <p:blipFill>
          <a:blip r:embed="rId4"/>
          <a:stretch>
            <a:fillRect/>
          </a:stretch>
        </p:blipFill>
        <p:spPr>
          <a:xfrm>
            <a:off x="1395497" y="3742409"/>
            <a:ext cx="289772" cy="253550"/>
          </a:xfrm>
          <a:prstGeom prst="rect">
            <a:avLst/>
          </a:prstGeom>
        </p:spPr>
      </p:pic>
      <p:pic>
        <p:nvPicPr>
          <p:cNvPr id="11" name="Picture 10">
            <a:extLst>
              <a:ext uri="{FF2B5EF4-FFF2-40B4-BE49-F238E27FC236}">
                <a16:creationId xmlns:a16="http://schemas.microsoft.com/office/drawing/2014/main" id="{C79E1577-F2D1-7545-8E66-0BEB4E05A9D6}"/>
              </a:ext>
            </a:extLst>
          </p:cNvPr>
          <p:cNvPicPr>
            <a:picLocks noChangeAspect="1"/>
          </p:cNvPicPr>
          <p:nvPr/>
        </p:nvPicPr>
        <p:blipFill>
          <a:blip r:embed="rId5"/>
          <a:stretch>
            <a:fillRect/>
          </a:stretch>
        </p:blipFill>
        <p:spPr>
          <a:xfrm>
            <a:off x="5283202" y="2288034"/>
            <a:ext cx="4076700" cy="3162300"/>
          </a:xfrm>
          <a:prstGeom prst="rect">
            <a:avLst/>
          </a:prstGeom>
          <a:ln w="28575">
            <a:solidFill>
              <a:schemeClr val="tx1"/>
            </a:solidFill>
          </a:ln>
        </p:spPr>
      </p:pic>
    </p:spTree>
    <p:extLst>
      <p:ext uri="{BB962C8B-B14F-4D97-AF65-F5344CB8AC3E}">
        <p14:creationId xmlns:p14="http://schemas.microsoft.com/office/powerpoint/2010/main" val="267597958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4754C-1B78-FB48-97CF-31FB8D9ACA87}"/>
              </a:ext>
            </a:extLst>
          </p:cNvPr>
          <p:cNvSpPr>
            <a:spLocks noGrp="1"/>
          </p:cNvSpPr>
          <p:nvPr>
            <p:ph type="body" sz="quarter" idx="10"/>
          </p:nvPr>
        </p:nvSpPr>
        <p:spPr/>
        <p:txBody>
          <a:bodyPr/>
          <a:lstStyle/>
          <a:p>
            <a:r>
              <a:rPr lang="en-US" altLang="ko-KR" dirty="0"/>
              <a:t>3.6. </a:t>
            </a:r>
            <a:r>
              <a:rPr lang="en-US" altLang="ko-KR" dirty="0" err="1"/>
              <a:t>Nhóm</a:t>
            </a:r>
            <a:r>
              <a:rPr lang="en-US" altLang="ko-KR" dirty="0"/>
              <a:t> </a:t>
            </a:r>
            <a:r>
              <a:rPr lang="en-US" altLang="ko-KR" dirty="0" err="1"/>
              <a:t>quy</a:t>
            </a:r>
            <a:r>
              <a:rPr lang="en-US" altLang="ko-KR" dirty="0"/>
              <a:t> </a:t>
            </a:r>
            <a:r>
              <a:rPr lang="en-US" altLang="ko-KR" dirty="0" err="1"/>
              <a:t>trình</a:t>
            </a:r>
            <a:endParaRPr lang="en-KR" dirty="0"/>
          </a:p>
        </p:txBody>
      </p:sp>
      <p:sp>
        <p:nvSpPr>
          <p:cNvPr id="3" name="Text Placeholder 2">
            <a:extLst>
              <a:ext uri="{FF2B5EF4-FFF2-40B4-BE49-F238E27FC236}">
                <a16:creationId xmlns:a16="http://schemas.microsoft.com/office/drawing/2014/main" id="{9F28DCFF-FECB-584B-8076-09DE94335196}"/>
              </a:ext>
            </a:extLst>
          </p:cNvPr>
          <p:cNvSpPr>
            <a:spLocks noGrp="1"/>
          </p:cNvSpPr>
          <p:nvPr>
            <p:ph type="body" sz="quarter" idx="11"/>
          </p:nvPr>
        </p:nvSpPr>
        <p:spPr/>
        <p:txBody>
          <a:bodyPr/>
          <a:lstStyle/>
          <a:p>
            <a:r>
              <a:rPr lang="en-US" dirty="0" err="1"/>
              <a:t>Thêm</a:t>
            </a:r>
            <a:r>
              <a:rPr lang="en-US" dirty="0"/>
              <a:t> </a:t>
            </a:r>
            <a:r>
              <a:rPr lang="en-US" dirty="0" err="1"/>
              <a:t>Mẫu</a:t>
            </a:r>
            <a:r>
              <a:rPr lang="en-US" dirty="0"/>
              <a:t> </a:t>
            </a:r>
            <a:r>
              <a:rPr lang="en-US" dirty="0" err="1"/>
              <a:t>vào</a:t>
            </a:r>
            <a:r>
              <a:rPr lang="en-US" dirty="0"/>
              <a:t> </a:t>
            </a:r>
            <a:r>
              <a:rPr lang="en-US" dirty="0" err="1"/>
              <a:t>Luồng</a:t>
            </a:r>
            <a:r>
              <a:rPr lang="en-US" dirty="0"/>
              <a:t> </a:t>
            </a:r>
            <a:r>
              <a:rPr lang="en-US" dirty="0" err="1"/>
              <a:t>dữ</a:t>
            </a:r>
            <a:r>
              <a:rPr lang="en-US" dirty="0"/>
              <a:t> </a:t>
            </a:r>
            <a:r>
              <a:rPr lang="en-US" dirty="0" err="1"/>
              <a:t>liệu</a:t>
            </a:r>
            <a:endParaRPr lang="en-KR" dirty="0"/>
          </a:p>
        </p:txBody>
      </p:sp>
      <p:sp>
        <p:nvSpPr>
          <p:cNvPr id="4" name="Text Placeholder 3">
            <a:extLst>
              <a:ext uri="{FF2B5EF4-FFF2-40B4-BE49-F238E27FC236}">
                <a16:creationId xmlns:a16="http://schemas.microsoft.com/office/drawing/2014/main" id="{7EE95470-7773-644D-AB90-79D2629CA14F}"/>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p:txBody>
      </p:sp>
      <p:sp>
        <p:nvSpPr>
          <p:cNvPr id="5" name="Text Placeholder 4">
            <a:extLst>
              <a:ext uri="{FF2B5EF4-FFF2-40B4-BE49-F238E27FC236}">
                <a16:creationId xmlns:a16="http://schemas.microsoft.com/office/drawing/2014/main" id="{D256B3A6-5A33-1248-ABC3-5BEC4F175691}"/>
              </a:ext>
            </a:extLst>
          </p:cNvPr>
          <p:cNvSpPr>
            <a:spLocks noGrp="1"/>
          </p:cNvSpPr>
          <p:nvPr>
            <p:ph type="body" sz="quarter" idx="15"/>
          </p:nvPr>
        </p:nvSpPr>
        <p:spPr/>
        <p:txBody>
          <a:bodyPr/>
          <a:lstStyle/>
          <a:p>
            <a:r>
              <a:rPr lang="vi-VN" dirty="0"/>
              <a:t>Nhấp và kéo biểu tượng Mẫu từ Thanh công cụ Thành phần</a:t>
            </a:r>
          </a:p>
          <a:p>
            <a:r>
              <a:rPr lang="vi-VN" dirty="0"/>
              <a:t>Chọn mẫu mong muốn và thêm</a:t>
            </a:r>
            <a:endParaRPr lang="en-KR" dirty="0"/>
          </a:p>
          <a:p>
            <a:endParaRPr lang="en-KR" dirty="0"/>
          </a:p>
          <a:p>
            <a:endParaRPr lang="en-KR" dirty="0"/>
          </a:p>
        </p:txBody>
      </p:sp>
      <p:grpSp>
        <p:nvGrpSpPr>
          <p:cNvPr id="11" name="Group 10">
            <a:extLst>
              <a:ext uri="{FF2B5EF4-FFF2-40B4-BE49-F238E27FC236}">
                <a16:creationId xmlns:a16="http://schemas.microsoft.com/office/drawing/2014/main" id="{6B244855-8B03-D948-A011-02C9F8CC98FC}"/>
              </a:ext>
            </a:extLst>
          </p:cNvPr>
          <p:cNvGrpSpPr/>
          <p:nvPr/>
        </p:nvGrpSpPr>
        <p:grpSpPr>
          <a:xfrm>
            <a:off x="535872" y="3619500"/>
            <a:ext cx="6070600" cy="1181100"/>
            <a:chOff x="449611" y="3162300"/>
            <a:chExt cx="6070600" cy="1181100"/>
          </a:xfrm>
        </p:grpSpPr>
        <p:pic>
          <p:nvPicPr>
            <p:cNvPr id="9" name="Picture 8">
              <a:extLst>
                <a:ext uri="{FF2B5EF4-FFF2-40B4-BE49-F238E27FC236}">
                  <a16:creationId xmlns:a16="http://schemas.microsoft.com/office/drawing/2014/main" id="{C1DB611B-E52E-A844-A4D3-C7B129ECC6DE}"/>
                </a:ext>
              </a:extLst>
            </p:cNvPr>
            <p:cNvPicPr>
              <a:picLocks noChangeAspect="1"/>
            </p:cNvPicPr>
            <p:nvPr/>
          </p:nvPicPr>
          <p:blipFill>
            <a:blip r:embed="rId3"/>
            <a:stretch>
              <a:fillRect/>
            </a:stretch>
          </p:blipFill>
          <p:spPr>
            <a:xfrm>
              <a:off x="449611" y="3162300"/>
              <a:ext cx="6070600" cy="1181100"/>
            </a:xfrm>
            <a:prstGeom prst="rect">
              <a:avLst/>
            </a:prstGeom>
          </p:spPr>
        </p:pic>
        <p:sp>
          <p:nvSpPr>
            <p:cNvPr id="13" name="Rectangle 12">
              <a:extLst>
                <a:ext uri="{FF2B5EF4-FFF2-40B4-BE49-F238E27FC236}">
                  <a16:creationId xmlns:a16="http://schemas.microsoft.com/office/drawing/2014/main" id="{26918494-28B6-314C-A597-2A13DEE6108E}"/>
                </a:ext>
              </a:extLst>
            </p:cNvPr>
            <p:cNvSpPr/>
            <p:nvPr/>
          </p:nvSpPr>
          <p:spPr>
            <a:xfrm>
              <a:off x="5059006" y="3162300"/>
              <a:ext cx="732193" cy="73412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pic>
        <p:nvPicPr>
          <p:cNvPr id="10" name="Picture 9">
            <a:extLst>
              <a:ext uri="{FF2B5EF4-FFF2-40B4-BE49-F238E27FC236}">
                <a16:creationId xmlns:a16="http://schemas.microsoft.com/office/drawing/2014/main" id="{890C20CB-7613-0948-9DF5-826ADABF4892}"/>
              </a:ext>
            </a:extLst>
          </p:cNvPr>
          <p:cNvPicPr>
            <a:picLocks noChangeAspect="1"/>
          </p:cNvPicPr>
          <p:nvPr/>
        </p:nvPicPr>
        <p:blipFill>
          <a:blip r:embed="rId4"/>
          <a:stretch>
            <a:fillRect/>
          </a:stretch>
        </p:blipFill>
        <p:spPr>
          <a:xfrm>
            <a:off x="6805100" y="3619500"/>
            <a:ext cx="2527300" cy="1993139"/>
          </a:xfrm>
          <a:prstGeom prst="rect">
            <a:avLst/>
          </a:prstGeom>
        </p:spPr>
      </p:pic>
    </p:spTree>
    <p:extLst>
      <p:ext uri="{BB962C8B-B14F-4D97-AF65-F5344CB8AC3E}">
        <p14:creationId xmlns:p14="http://schemas.microsoft.com/office/powerpoint/2010/main" val="377371163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4754C-1B78-FB48-97CF-31FB8D9ACA87}"/>
              </a:ext>
            </a:extLst>
          </p:cNvPr>
          <p:cNvSpPr>
            <a:spLocks noGrp="1"/>
          </p:cNvSpPr>
          <p:nvPr>
            <p:ph type="body" sz="quarter" idx="10"/>
          </p:nvPr>
        </p:nvSpPr>
        <p:spPr/>
        <p:txBody>
          <a:bodyPr/>
          <a:lstStyle/>
          <a:p>
            <a:r>
              <a:rPr lang="en-US" altLang="ko-KR" dirty="0"/>
              <a:t>3.6. </a:t>
            </a:r>
            <a:r>
              <a:rPr lang="en-US" altLang="ko-KR" dirty="0" err="1"/>
              <a:t>Nhóm</a:t>
            </a:r>
            <a:r>
              <a:rPr lang="en-US" altLang="ko-KR" dirty="0"/>
              <a:t> </a:t>
            </a:r>
            <a:r>
              <a:rPr lang="en-US" altLang="ko-KR" dirty="0" err="1"/>
              <a:t>quy</a:t>
            </a:r>
            <a:r>
              <a:rPr lang="en-US" altLang="ko-KR" dirty="0"/>
              <a:t> </a:t>
            </a:r>
            <a:r>
              <a:rPr lang="en-US" altLang="ko-KR" dirty="0" err="1"/>
              <a:t>trình</a:t>
            </a:r>
            <a:endParaRPr lang="en-KR" dirty="0"/>
          </a:p>
        </p:txBody>
      </p:sp>
      <p:sp>
        <p:nvSpPr>
          <p:cNvPr id="3" name="Text Placeholder 2">
            <a:extLst>
              <a:ext uri="{FF2B5EF4-FFF2-40B4-BE49-F238E27FC236}">
                <a16:creationId xmlns:a16="http://schemas.microsoft.com/office/drawing/2014/main" id="{9F28DCFF-FECB-584B-8076-09DE94335196}"/>
              </a:ext>
            </a:extLst>
          </p:cNvPr>
          <p:cNvSpPr>
            <a:spLocks noGrp="1"/>
          </p:cNvSpPr>
          <p:nvPr>
            <p:ph type="body" sz="quarter" idx="11"/>
          </p:nvPr>
        </p:nvSpPr>
        <p:spPr/>
        <p:txBody>
          <a:bodyPr/>
          <a:lstStyle/>
          <a:p>
            <a:r>
              <a:rPr lang="en-US"/>
              <a:t>Quản</a:t>
            </a:r>
            <a:r>
              <a:rPr lang="en-US" dirty="0"/>
              <a:t> </a:t>
            </a:r>
            <a:r>
              <a:rPr lang="en-US" dirty="0" err="1"/>
              <a:t>lý</a:t>
            </a:r>
            <a:r>
              <a:rPr lang="en-US" dirty="0"/>
              <a:t> </a:t>
            </a:r>
            <a:r>
              <a:rPr lang="en-US" dirty="0" err="1"/>
              <a:t>mẫu</a:t>
            </a:r>
            <a:endParaRPr lang="en-KR" dirty="0"/>
          </a:p>
        </p:txBody>
      </p:sp>
      <p:sp>
        <p:nvSpPr>
          <p:cNvPr id="4" name="Text Placeholder 3">
            <a:extLst>
              <a:ext uri="{FF2B5EF4-FFF2-40B4-BE49-F238E27FC236}">
                <a16:creationId xmlns:a16="http://schemas.microsoft.com/office/drawing/2014/main" id="{7EE95470-7773-644D-AB90-79D2629CA14F}"/>
              </a:ext>
            </a:extLst>
          </p:cNvPr>
          <p:cNvSpPr>
            <a:spLocks noGrp="1"/>
          </p:cNvSpPr>
          <p:nvPr>
            <p:ph type="body" sz="quarter" idx="13"/>
          </p:nvPr>
        </p:nvSpPr>
        <p:spPr/>
        <p:txBody>
          <a:bodyPr/>
          <a:lstStyle/>
          <a:p>
            <a:r>
              <a:rPr lang="en-US" dirty="0" err="1"/>
              <a:t>Bài</a:t>
            </a:r>
            <a:r>
              <a:rPr lang="en-US" dirty="0"/>
              <a:t>  </a:t>
            </a:r>
            <a:r>
              <a:rPr lang="en-US" dirty="0">
                <a:latin typeface="iCiel Samsung Sharp Sans Bold" pitchFamily="2" charset="0"/>
                <a:ea typeface="iCiel Samsung Sharp Sans Bold" pitchFamily="2" charset="0"/>
                <a:cs typeface="iCiel Samsung Sharp Sans Bold" pitchFamily="2" charset="0"/>
              </a:rPr>
              <a:t>03</a:t>
            </a:r>
            <a:endParaRPr lang="en-KR" dirty="0">
              <a:latin typeface="iCiel Samsung Sharp Sans Bold" pitchFamily="2" charset="0"/>
              <a:ea typeface="iCiel Samsung Sharp Sans Bold" pitchFamily="2" charset="0"/>
              <a:cs typeface="iCiel Samsung Sharp Sans Bold" pitchFamily="2" charset="0"/>
            </a:endParaRPr>
          </a:p>
        </p:txBody>
      </p:sp>
      <p:sp>
        <p:nvSpPr>
          <p:cNvPr id="5" name="Text Placeholder 4">
            <a:extLst>
              <a:ext uri="{FF2B5EF4-FFF2-40B4-BE49-F238E27FC236}">
                <a16:creationId xmlns:a16="http://schemas.microsoft.com/office/drawing/2014/main" id="{D256B3A6-5A33-1248-ABC3-5BEC4F175691}"/>
              </a:ext>
            </a:extLst>
          </p:cNvPr>
          <p:cNvSpPr>
            <a:spLocks noGrp="1"/>
          </p:cNvSpPr>
          <p:nvPr>
            <p:ph type="body" sz="quarter" idx="15"/>
          </p:nvPr>
        </p:nvSpPr>
        <p:spPr>
          <a:xfrm>
            <a:off x="535872" y="2226568"/>
            <a:ext cx="4417128" cy="914400"/>
          </a:xfrm>
        </p:spPr>
        <p:txBody>
          <a:bodyPr/>
          <a:lstStyle/>
          <a:p>
            <a:r>
              <a:rPr lang="vi-VN" dirty="0"/>
              <a:t>Từ Menu Toàn cầu, chọn Mẫu</a:t>
            </a:r>
          </a:p>
          <a:p>
            <a:r>
              <a:rPr lang="vi-VN" dirty="0"/>
              <a:t>Cửa sổ Trình quản lý mẫu NiFi mở ra</a:t>
            </a:r>
          </a:p>
          <a:p>
            <a:r>
              <a:rPr lang="vi-VN" dirty="0"/>
              <a:t>Từ menu này, bạn có thể tải xuống một mẫu dưới dạng tệp XML</a:t>
            </a:r>
          </a:p>
          <a:p>
            <a:r>
              <a:rPr lang="vi-VN" dirty="0"/>
              <a:t>Xóa một mẫu</a:t>
            </a:r>
            <a:endParaRPr lang="en-KR" dirty="0"/>
          </a:p>
        </p:txBody>
      </p:sp>
      <p:pic>
        <p:nvPicPr>
          <p:cNvPr id="7" name="Picture 6">
            <a:extLst>
              <a:ext uri="{FF2B5EF4-FFF2-40B4-BE49-F238E27FC236}">
                <a16:creationId xmlns:a16="http://schemas.microsoft.com/office/drawing/2014/main" id="{32E59544-DED0-2840-915B-83C39F50A29C}"/>
              </a:ext>
            </a:extLst>
          </p:cNvPr>
          <p:cNvPicPr>
            <a:picLocks noChangeAspect="1"/>
          </p:cNvPicPr>
          <p:nvPr/>
        </p:nvPicPr>
        <p:blipFill>
          <a:blip r:embed="rId3"/>
          <a:stretch>
            <a:fillRect/>
          </a:stretch>
        </p:blipFill>
        <p:spPr>
          <a:xfrm>
            <a:off x="624348" y="4313039"/>
            <a:ext cx="8447055" cy="2043818"/>
          </a:xfrm>
          <a:prstGeom prst="rect">
            <a:avLst/>
          </a:prstGeom>
        </p:spPr>
      </p:pic>
      <p:pic>
        <p:nvPicPr>
          <p:cNvPr id="6" name="Picture 5">
            <a:extLst>
              <a:ext uri="{FF2B5EF4-FFF2-40B4-BE49-F238E27FC236}">
                <a16:creationId xmlns:a16="http://schemas.microsoft.com/office/drawing/2014/main" id="{5F4B93B6-10BE-4747-B7E1-BEB4E27A2256}"/>
              </a:ext>
            </a:extLst>
          </p:cNvPr>
          <p:cNvPicPr>
            <a:picLocks noChangeAspect="1"/>
          </p:cNvPicPr>
          <p:nvPr/>
        </p:nvPicPr>
        <p:blipFill>
          <a:blip r:embed="rId4"/>
          <a:stretch>
            <a:fillRect/>
          </a:stretch>
        </p:blipFill>
        <p:spPr>
          <a:xfrm>
            <a:off x="6793306" y="1737742"/>
            <a:ext cx="2186746" cy="3407916"/>
          </a:xfrm>
          <a:prstGeom prst="rect">
            <a:avLst/>
          </a:prstGeom>
          <a:ln w="28575">
            <a:solidFill>
              <a:schemeClr val="tx1"/>
            </a:solidFill>
          </a:ln>
        </p:spPr>
      </p:pic>
      <p:pic>
        <p:nvPicPr>
          <p:cNvPr id="8" name="Picture 7">
            <a:extLst>
              <a:ext uri="{FF2B5EF4-FFF2-40B4-BE49-F238E27FC236}">
                <a16:creationId xmlns:a16="http://schemas.microsoft.com/office/drawing/2014/main" id="{7DB8B413-EA33-E84A-936D-4D0FB8DAB1CB}"/>
              </a:ext>
            </a:extLst>
          </p:cNvPr>
          <p:cNvPicPr>
            <a:picLocks noChangeAspect="1"/>
          </p:cNvPicPr>
          <p:nvPr/>
        </p:nvPicPr>
        <p:blipFill rotWithShape="1">
          <a:blip r:embed="rId5"/>
          <a:srcRect l="9715" t="21733" r="53848" b="16728"/>
          <a:stretch/>
        </p:blipFill>
        <p:spPr>
          <a:xfrm>
            <a:off x="1455424" y="3140968"/>
            <a:ext cx="351692" cy="351693"/>
          </a:xfrm>
          <a:prstGeom prst="rect">
            <a:avLst/>
          </a:prstGeom>
        </p:spPr>
      </p:pic>
      <p:pic>
        <p:nvPicPr>
          <p:cNvPr id="12" name="Picture 11">
            <a:extLst>
              <a:ext uri="{FF2B5EF4-FFF2-40B4-BE49-F238E27FC236}">
                <a16:creationId xmlns:a16="http://schemas.microsoft.com/office/drawing/2014/main" id="{DAF43AA6-D448-764E-9A87-EA213B1D8ED6}"/>
              </a:ext>
            </a:extLst>
          </p:cNvPr>
          <p:cNvPicPr>
            <a:picLocks noChangeAspect="1"/>
          </p:cNvPicPr>
          <p:nvPr/>
        </p:nvPicPr>
        <p:blipFill rotWithShape="1">
          <a:blip r:embed="rId5"/>
          <a:srcRect l="56577" t="22437" r="11053" b="19540"/>
          <a:stretch/>
        </p:blipFill>
        <p:spPr>
          <a:xfrm>
            <a:off x="1807116" y="3405456"/>
            <a:ext cx="312431" cy="331596"/>
          </a:xfrm>
          <a:prstGeom prst="rect">
            <a:avLst/>
          </a:prstGeom>
        </p:spPr>
      </p:pic>
      <p:sp>
        <p:nvSpPr>
          <p:cNvPr id="13" name="Rectangle 12">
            <a:extLst>
              <a:ext uri="{FF2B5EF4-FFF2-40B4-BE49-F238E27FC236}">
                <a16:creationId xmlns:a16="http://schemas.microsoft.com/office/drawing/2014/main" id="{26918494-28B6-314C-A597-2A13DEE6108E}"/>
              </a:ext>
            </a:extLst>
          </p:cNvPr>
          <p:cNvSpPr/>
          <p:nvPr/>
        </p:nvSpPr>
        <p:spPr>
          <a:xfrm>
            <a:off x="7891107" y="5725192"/>
            <a:ext cx="605194" cy="67448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cxnSp>
        <p:nvCxnSpPr>
          <p:cNvPr id="14" name="Straight Arrow Connector 13">
            <a:extLst>
              <a:ext uri="{FF2B5EF4-FFF2-40B4-BE49-F238E27FC236}">
                <a16:creationId xmlns:a16="http://schemas.microsoft.com/office/drawing/2014/main" id="{22D704FA-3F2E-204A-9580-2A4797BF4DD9}"/>
              </a:ext>
            </a:extLst>
          </p:cNvPr>
          <p:cNvCxnSpPr>
            <a:cxnSpLocks/>
          </p:cNvCxnSpPr>
          <p:nvPr/>
        </p:nvCxnSpPr>
        <p:spPr>
          <a:xfrm flipH="1">
            <a:off x="4452731" y="4356444"/>
            <a:ext cx="2340575" cy="760565"/>
          </a:xfrm>
          <a:prstGeom prst="straightConnector1">
            <a:avLst/>
          </a:prstGeom>
          <a:ln w="28575">
            <a:solidFill>
              <a:srgbClr val="00B0F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1010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B8CCFE-EC39-4E32-B3AB-437FF735C647}"/>
              </a:ext>
            </a:extLst>
          </p:cNvPr>
          <p:cNvSpPr txBox="1"/>
          <p:nvPr/>
        </p:nvSpPr>
        <p:spPr>
          <a:xfrm>
            <a:off x="754741" y="3907510"/>
            <a:ext cx="7812000" cy="1466053"/>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sz="1600" dirty="0">
                <a:latin typeface="SamsungOne-400" panose="020B0503030303020204" pitchFamily="34" charset="0"/>
                <a:ea typeface="SamsungOne-400" panose="020B0503030303020204" pitchFamily="34" charset="0"/>
                <a:cs typeface="Samsung Sharp Sans Regular" pitchFamily="2" charset="0"/>
              </a:rPr>
              <a:t>$  </a:t>
            </a:r>
            <a:r>
              <a:rPr lang="en-US" sz="1600" dirty="0">
                <a:latin typeface="SamsungOne-400" panose="020B0503030303020204" pitchFamily="34" charset="0"/>
                <a:ea typeface="SamsungOne-400" panose="020B0503030303020204" pitchFamily="34" charset="0"/>
                <a:cs typeface="Samsung Sharp Sans Regular" pitchFamily="2" charset="0"/>
              </a:rPr>
              <a:t>sqoop import  \</a:t>
            </a:r>
          </a:p>
          <a:p>
            <a:r>
              <a:rPr lang="en-US" sz="1600" dirty="0">
                <a:latin typeface="SamsungOne-400" panose="020B0503030303020204" pitchFamily="34" charset="0"/>
                <a:ea typeface="SamsungOne-400" panose="020B0503030303020204" pitchFamily="34" charset="0"/>
                <a:cs typeface="Samsung Sharp Sans Regular" pitchFamily="2" charset="0"/>
              </a:rPr>
              <a:t>--table sometable \</a:t>
            </a:r>
          </a:p>
          <a:p>
            <a:r>
              <a:rPr lang="en-US" altLang="ko-KR" sz="1600" dirty="0">
                <a:latin typeface="SamsungOne-400" panose="020B0503030303020204" pitchFamily="34" charset="0"/>
                <a:ea typeface="SamsungOne-400" panose="020B0503030303020204" pitchFamily="34" charset="0"/>
                <a:cs typeface="Samsung Sharp Sans Regular" pitchFamily="2" charset="0"/>
              </a:rPr>
              <a:t>--connect jdbc:mysql://dbhost/somedatabase  \</a:t>
            </a:r>
          </a:p>
          <a:p>
            <a:r>
              <a:rPr lang="en-US" altLang="ko-KR" sz="1600" dirty="0">
                <a:latin typeface="SamsungOne-400" panose="020B0503030303020204" pitchFamily="34" charset="0"/>
                <a:ea typeface="SamsungOne-400" panose="020B0503030303020204" pitchFamily="34" charset="0"/>
                <a:cs typeface="Samsung Sharp Sans Regular" pitchFamily="2" charset="0"/>
              </a:rPr>
              <a:t>--username somename --password somepassword  \</a:t>
            </a:r>
          </a:p>
          <a:p>
            <a:r>
              <a:rPr lang="en-US" altLang="ko-KR" sz="1600" dirty="0">
                <a:solidFill>
                  <a:srgbClr val="C00000"/>
                </a:solidFill>
                <a:latin typeface="SamsungOne-400" panose="020B0503030303020204" pitchFamily="34" charset="0"/>
                <a:ea typeface="SamsungOne-400" panose="020B0503030303020204" pitchFamily="34" charset="0"/>
                <a:cs typeface="Samsung Sharp Sans Regular" pitchFamily="2" charset="0"/>
              </a:rPr>
              <a:t>--target-dir /some/other/directory</a:t>
            </a:r>
          </a:p>
        </p:txBody>
      </p:sp>
      <p:sp>
        <p:nvSpPr>
          <p:cNvPr id="11" name="텍스트 개체 틀 10">
            <a:extLst>
              <a:ext uri="{FF2B5EF4-FFF2-40B4-BE49-F238E27FC236}">
                <a16:creationId xmlns:a16="http://schemas.microsoft.com/office/drawing/2014/main" id="{EC53ABF6-0AB8-4828-9F63-73E3AC215767}"/>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1.2. </a:t>
            </a:r>
            <a:r>
              <a:rPr lang="en-US" altLang="ko-KR" dirty="0" err="1">
                <a:solidFill>
                  <a:schemeClr val="bg1"/>
                </a:solidFill>
                <a:ea typeface="iCiel Samsung Sharp Sans Medium" pitchFamily="2" charset="0"/>
                <a:cs typeface="iCiel Samsung Sharp Sans Medium" pitchFamily="2" charset="0"/>
              </a:rPr>
              <a:t>Nhập</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và</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Xuất</a:t>
            </a:r>
            <a:r>
              <a:rPr lang="en-US" altLang="ko-KR" dirty="0">
                <a:solidFill>
                  <a:schemeClr val="bg1"/>
                </a:solidFill>
                <a:ea typeface="iCiel Samsung Sharp Sans Medium" pitchFamily="2" charset="0"/>
                <a:cs typeface="iCiel Samsung Sharp Sans Medium" pitchFamily="2" charset="0"/>
              </a:rPr>
              <a:t> </a:t>
            </a:r>
          </a:p>
        </p:txBody>
      </p:sp>
      <p:sp>
        <p:nvSpPr>
          <p:cNvPr id="12" name="텍스트 개체 틀 11">
            <a:extLst>
              <a:ext uri="{FF2B5EF4-FFF2-40B4-BE49-F238E27FC236}">
                <a16:creationId xmlns:a16="http://schemas.microsoft.com/office/drawing/2014/main" id="{BA46368E-5F34-4E19-A781-4EAF42A3AAED}"/>
              </a:ext>
            </a:extLst>
          </p:cNvPr>
          <p:cNvSpPr>
            <a:spLocks noGrp="1"/>
          </p:cNvSpPr>
          <p:nvPr>
            <p:ph type="body" sz="quarter" idx="11"/>
          </p:nvPr>
        </p:nvSpPr>
        <p:spPr/>
        <p:txBody>
          <a:bodyPr/>
          <a:lstStyle/>
          <a:p>
            <a:r>
              <a:rPr lang="vi-VN" altLang="ko-KR" dirty="0"/>
              <a:t>Chỉ định vị trí lưu</a:t>
            </a:r>
            <a:endParaRPr lang="ko-KR" altLang="en-US" dirty="0"/>
          </a:p>
        </p:txBody>
      </p:sp>
      <p:sp>
        <p:nvSpPr>
          <p:cNvPr id="13" name="텍스트 개체 틀 12">
            <a:extLst>
              <a:ext uri="{FF2B5EF4-FFF2-40B4-BE49-F238E27FC236}">
                <a16:creationId xmlns:a16="http://schemas.microsoft.com/office/drawing/2014/main" id="{5E272BD0-71BF-4F5F-B645-39C0C0362273}"/>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14" name="텍스트 개체 틀 13">
            <a:extLst>
              <a:ext uri="{FF2B5EF4-FFF2-40B4-BE49-F238E27FC236}">
                <a16:creationId xmlns:a16="http://schemas.microsoft.com/office/drawing/2014/main" id="{28C46E27-597B-4518-959C-C3C53F682318}"/>
              </a:ext>
            </a:extLst>
          </p:cNvPr>
          <p:cNvSpPr>
            <a:spLocks noGrp="1"/>
          </p:cNvSpPr>
          <p:nvPr>
            <p:ph type="body" sz="quarter" idx="15"/>
          </p:nvPr>
        </p:nvSpPr>
        <p:spPr>
          <a:xfrm>
            <a:off x="535871" y="2226568"/>
            <a:ext cx="8932129" cy="914400"/>
          </a:xfrm>
        </p:spPr>
        <p:txBody>
          <a:bodyPr/>
          <a:lstStyle/>
          <a:p>
            <a:r>
              <a:rPr lang="vi-VN" altLang="ko-KR" dirty="0"/>
              <a:t>Lưu ở vị trí khác với thư mục HDFS mặc định</a:t>
            </a:r>
            <a:endParaRPr lang="en-US" altLang="ko-KR" dirty="0"/>
          </a:p>
          <a:p>
            <a:pPr lvl="1"/>
            <a:r>
              <a:rPr lang="vi-VN" altLang="ko-KR" dirty="0"/>
              <a:t>Theo mặc định, dữ liệu bảng được lưu trữ trong thư mục con cùng tên với bảng trong thư mục chính HDFS của người dùng</a:t>
            </a:r>
            <a:endParaRPr lang="en-US" altLang="ko-KR" dirty="0"/>
          </a:p>
          <a:p>
            <a:r>
              <a:rPr lang="vi-VN" altLang="ko-KR" dirty="0"/>
              <a:t>Chúng t</a:t>
            </a:r>
            <a:r>
              <a:rPr lang="en-US" altLang="ko-KR" dirty="0"/>
              <a:t>a</a:t>
            </a:r>
            <a:r>
              <a:rPr lang="vi-VN" altLang="ko-KR" dirty="0"/>
              <a:t> có thể chỉ định một vị trí thay thế để lưu dữ liệu</a:t>
            </a:r>
            <a:endParaRPr lang="en-US" altLang="ko-KR" dirty="0"/>
          </a:p>
          <a:p>
            <a:pPr lvl="1"/>
            <a:r>
              <a:rPr lang="en-US" altLang="ko-KR" dirty="0" err="1"/>
              <a:t>Sử</a:t>
            </a:r>
            <a:r>
              <a:rPr lang="en-US" altLang="ko-KR" dirty="0"/>
              <a:t> </a:t>
            </a:r>
            <a:r>
              <a:rPr lang="en-US" altLang="ko-KR" dirty="0" err="1"/>
              <a:t>dụng</a:t>
            </a:r>
            <a:r>
              <a:rPr lang="en-US" altLang="ko-KR" dirty="0"/>
              <a:t> </a:t>
            </a:r>
            <a:r>
              <a:rPr lang="en-US" altLang="ko-KR" dirty="0" err="1"/>
              <a:t>đối</a:t>
            </a:r>
            <a:r>
              <a:rPr lang="en-US" altLang="ko-KR" dirty="0"/>
              <a:t> </a:t>
            </a:r>
            <a:r>
              <a:rPr lang="en-US" altLang="ko-KR" dirty="0" err="1"/>
              <a:t>số</a:t>
            </a:r>
            <a:r>
              <a:rPr lang="en-US" altLang="ko-KR" dirty="0"/>
              <a:t> </a:t>
            </a:r>
            <a:r>
              <a:rPr lang="en-US" altLang="ko-KR" b="1" dirty="0"/>
              <a:t>--target-</a:t>
            </a:r>
            <a:r>
              <a:rPr lang="en-US" altLang="ko-KR" b="1" dirty="0" err="1"/>
              <a:t>dir</a:t>
            </a:r>
            <a:endParaRPr lang="en-US" altLang="ko-KR" b="1" dirty="0"/>
          </a:p>
        </p:txBody>
      </p:sp>
    </p:spTree>
    <p:extLst>
      <p:ext uri="{BB962C8B-B14F-4D97-AF65-F5344CB8AC3E}">
        <p14:creationId xmlns:p14="http://schemas.microsoft.com/office/powerpoint/2010/main" val="17922269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A19D9F48-C78A-4B49-AF70-74D2B27F41E1}"/>
              </a:ext>
            </a:extLst>
          </p:cNvPr>
          <p:cNvSpPr>
            <a:spLocks noGrp="1"/>
          </p:cNvSpPr>
          <p:nvPr>
            <p:ph type="body" sz="quarter" idx="10"/>
          </p:nvPr>
        </p:nvSpPr>
        <p:spPr/>
        <p:txBody>
          <a:bodyPr/>
          <a:lstStyle/>
          <a:p>
            <a:r>
              <a:rPr lang="en-US" altLang="ko-KR" dirty="0" err="1"/>
              <a:t>Bài</a:t>
            </a:r>
            <a:r>
              <a:rPr lang="en-US" altLang="ko-KR" dirty="0"/>
              <a:t> </a:t>
            </a:r>
            <a:r>
              <a:rPr lang="en-US" altLang="ko-KR" dirty="0" err="1"/>
              <a:t>tập</a:t>
            </a:r>
            <a:r>
              <a:rPr lang="en-US" altLang="ko-KR" dirty="0"/>
              <a:t> </a:t>
            </a:r>
          </a:p>
        </p:txBody>
      </p:sp>
      <p:sp>
        <p:nvSpPr>
          <p:cNvPr id="3" name="텍스트 개체 틀 2">
            <a:extLst>
              <a:ext uri="{FF2B5EF4-FFF2-40B4-BE49-F238E27FC236}">
                <a16:creationId xmlns:a16="http://schemas.microsoft.com/office/drawing/2014/main" id="{FB6470E7-3124-4617-A16A-01DCCD863659}"/>
              </a:ext>
            </a:extLst>
          </p:cNvPr>
          <p:cNvSpPr>
            <a:spLocks noGrp="1"/>
          </p:cNvSpPr>
          <p:nvPr>
            <p:ph type="body" sz="quarter" idx="11"/>
          </p:nvPr>
        </p:nvSpPr>
        <p:spPr/>
        <p:txBody>
          <a:bodyPr anchor="t"/>
          <a:lstStyle/>
          <a:p>
            <a:r>
              <a:rPr lang="en-US" altLang="ko-KR" sz="2800" dirty="0"/>
              <a:t>[Lab5]</a:t>
            </a:r>
          </a:p>
          <a:p>
            <a:r>
              <a:rPr lang="vi-VN" altLang="ko-KR" sz="2800" dirty="0"/>
              <a:t>Điều hướng luồng dữ liệu</a:t>
            </a:r>
            <a:endParaRPr lang="ko-KR" altLang="en-US" sz="2800" dirty="0"/>
          </a:p>
        </p:txBody>
      </p:sp>
      <p:sp>
        <p:nvSpPr>
          <p:cNvPr id="4" name="텍스트 개체 틀 3">
            <a:extLst>
              <a:ext uri="{FF2B5EF4-FFF2-40B4-BE49-F238E27FC236}">
                <a16:creationId xmlns:a16="http://schemas.microsoft.com/office/drawing/2014/main" id="{5309814F-9C9C-4CCC-AAF9-CE3CDC261612}"/>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a:p>
            <a:endParaRPr lang="ko-KR" altLang="en-US" dirty="0"/>
          </a:p>
        </p:txBody>
      </p:sp>
      <p:grpSp>
        <p:nvGrpSpPr>
          <p:cNvPr id="56" name="그룹 55">
            <a:extLst>
              <a:ext uri="{FF2B5EF4-FFF2-40B4-BE49-F238E27FC236}">
                <a16:creationId xmlns:a16="http://schemas.microsoft.com/office/drawing/2014/main" id="{2D0BE1C1-F6CA-4FE5-BE2F-7015B1C888DE}"/>
              </a:ext>
            </a:extLst>
          </p:cNvPr>
          <p:cNvGrpSpPr/>
          <p:nvPr/>
        </p:nvGrpSpPr>
        <p:grpSpPr>
          <a:xfrm>
            <a:off x="6143947" y="2590532"/>
            <a:ext cx="3126809" cy="3575932"/>
            <a:chOff x="4401919" y="2167994"/>
            <a:chExt cx="3437990" cy="3962229"/>
          </a:xfrm>
        </p:grpSpPr>
        <p:grpSp>
          <p:nvGrpSpPr>
            <p:cNvPr id="59" name="그룹 58">
              <a:extLst>
                <a:ext uri="{FF2B5EF4-FFF2-40B4-BE49-F238E27FC236}">
                  <a16:creationId xmlns:a16="http://schemas.microsoft.com/office/drawing/2014/main" id="{CD586540-01F6-4577-8DBA-C9E337D57DE5}"/>
                </a:ext>
              </a:extLst>
            </p:cNvPr>
            <p:cNvGrpSpPr/>
            <p:nvPr/>
          </p:nvGrpSpPr>
          <p:grpSpPr>
            <a:xfrm>
              <a:off x="4401919" y="2167994"/>
              <a:ext cx="3437990" cy="3962229"/>
              <a:chOff x="4401919" y="2167994"/>
              <a:chExt cx="3437990" cy="3962229"/>
            </a:xfrm>
          </p:grpSpPr>
          <p:grpSp>
            <p:nvGrpSpPr>
              <p:cNvPr id="61" name="그룹 60">
                <a:extLst>
                  <a:ext uri="{FF2B5EF4-FFF2-40B4-BE49-F238E27FC236}">
                    <a16:creationId xmlns:a16="http://schemas.microsoft.com/office/drawing/2014/main" id="{040302AD-8077-4574-A169-906B291EE0AC}"/>
                  </a:ext>
                </a:extLst>
              </p:cNvPr>
              <p:cNvGrpSpPr/>
              <p:nvPr/>
            </p:nvGrpSpPr>
            <p:grpSpPr>
              <a:xfrm>
                <a:off x="4641130" y="2383352"/>
                <a:ext cx="2969068" cy="3746871"/>
                <a:chOff x="4641130" y="2383352"/>
                <a:chExt cx="2969068" cy="3746871"/>
              </a:xfrm>
            </p:grpSpPr>
            <p:sp>
              <p:nvSpPr>
                <p:cNvPr id="107" name="타원 106">
                  <a:extLst>
                    <a:ext uri="{FF2B5EF4-FFF2-40B4-BE49-F238E27FC236}">
                      <a16:creationId xmlns:a16="http://schemas.microsoft.com/office/drawing/2014/main" id="{298DE250-37E8-4186-B070-2827462ECFC5}"/>
                    </a:ext>
                  </a:extLst>
                </p:cNvPr>
                <p:cNvSpPr/>
                <p:nvPr/>
              </p:nvSpPr>
              <p:spPr>
                <a:xfrm>
                  <a:off x="4641130" y="2383352"/>
                  <a:ext cx="2969068" cy="2969068"/>
                </a:xfrm>
                <a:prstGeom prst="ellipse">
                  <a:avLst/>
                </a:prstGeom>
                <a:solidFill>
                  <a:srgbClr val="CA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08" name="그림 107">
                  <a:extLst>
                    <a:ext uri="{FF2B5EF4-FFF2-40B4-BE49-F238E27FC236}">
                      <a16:creationId xmlns:a16="http://schemas.microsoft.com/office/drawing/2014/main" id="{80FB2906-E633-4647-A4E6-502813B1F4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5925" y="4518337"/>
                  <a:ext cx="1219478" cy="1611886"/>
                </a:xfrm>
                <a:prstGeom prst="rect">
                  <a:avLst/>
                </a:prstGeom>
              </p:spPr>
            </p:pic>
          </p:grpSp>
          <p:grpSp>
            <p:nvGrpSpPr>
              <p:cNvPr id="62" name="그룹 61">
                <a:extLst>
                  <a:ext uri="{FF2B5EF4-FFF2-40B4-BE49-F238E27FC236}">
                    <a16:creationId xmlns:a16="http://schemas.microsoft.com/office/drawing/2014/main" id="{21DB1C7E-FF11-4E34-BB13-CD25466B322E}"/>
                  </a:ext>
                </a:extLst>
              </p:cNvPr>
              <p:cNvGrpSpPr/>
              <p:nvPr/>
            </p:nvGrpSpPr>
            <p:grpSpPr>
              <a:xfrm>
                <a:off x="4420634" y="3215388"/>
                <a:ext cx="478421" cy="478421"/>
                <a:chOff x="4119360" y="4255504"/>
                <a:chExt cx="478421" cy="478421"/>
              </a:xfrm>
            </p:grpSpPr>
            <p:sp>
              <p:nvSpPr>
                <p:cNvPr id="105" name="타원 104">
                  <a:extLst>
                    <a:ext uri="{FF2B5EF4-FFF2-40B4-BE49-F238E27FC236}">
                      <a16:creationId xmlns:a16="http://schemas.microsoft.com/office/drawing/2014/main" id="{BD575274-5C83-43A4-92D8-0EEC2D1B3566}"/>
                    </a:ext>
                  </a:extLst>
                </p:cNvPr>
                <p:cNvSpPr/>
                <p:nvPr/>
              </p:nvSpPr>
              <p:spPr>
                <a:xfrm>
                  <a:off x="4119360" y="425550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06" name="그림 105">
                  <a:extLst>
                    <a:ext uri="{FF2B5EF4-FFF2-40B4-BE49-F238E27FC236}">
                      <a16:creationId xmlns:a16="http://schemas.microsoft.com/office/drawing/2014/main" id="{90799D1E-66F2-4125-8C24-0D7AF94BBD2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1438" y="4393182"/>
                  <a:ext cx="314264" cy="203063"/>
                </a:xfrm>
                <a:prstGeom prst="rect">
                  <a:avLst/>
                </a:prstGeom>
              </p:spPr>
            </p:pic>
          </p:grpSp>
          <p:grpSp>
            <p:nvGrpSpPr>
              <p:cNvPr id="63" name="그룹 62">
                <a:extLst>
                  <a:ext uri="{FF2B5EF4-FFF2-40B4-BE49-F238E27FC236}">
                    <a16:creationId xmlns:a16="http://schemas.microsoft.com/office/drawing/2014/main" id="{2DF1D3E2-15E5-4FBF-A33A-154F8366A651}"/>
                  </a:ext>
                </a:extLst>
              </p:cNvPr>
              <p:cNvGrpSpPr/>
              <p:nvPr/>
            </p:nvGrpSpPr>
            <p:grpSpPr>
              <a:xfrm>
                <a:off x="4401919" y="3767007"/>
                <a:ext cx="478421" cy="478421"/>
                <a:chOff x="4466311" y="3598005"/>
                <a:chExt cx="478421" cy="478421"/>
              </a:xfrm>
            </p:grpSpPr>
            <p:sp>
              <p:nvSpPr>
                <p:cNvPr id="101" name="타원 100">
                  <a:extLst>
                    <a:ext uri="{FF2B5EF4-FFF2-40B4-BE49-F238E27FC236}">
                      <a16:creationId xmlns:a16="http://schemas.microsoft.com/office/drawing/2014/main" id="{87D04405-98C4-4E6B-AC35-D6937B179965}"/>
                    </a:ext>
                  </a:extLst>
                </p:cNvPr>
                <p:cNvSpPr/>
                <p:nvPr/>
              </p:nvSpPr>
              <p:spPr>
                <a:xfrm>
                  <a:off x="4466311" y="3598005"/>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02" name="그룹 101">
                  <a:extLst>
                    <a:ext uri="{FF2B5EF4-FFF2-40B4-BE49-F238E27FC236}">
                      <a16:creationId xmlns:a16="http://schemas.microsoft.com/office/drawing/2014/main" id="{A37C0368-0297-40C1-967F-3BFA3724B02B}"/>
                    </a:ext>
                  </a:extLst>
                </p:cNvPr>
                <p:cNvGrpSpPr/>
                <p:nvPr/>
              </p:nvGrpSpPr>
              <p:grpSpPr>
                <a:xfrm>
                  <a:off x="4556408" y="3722669"/>
                  <a:ext cx="311620" cy="219568"/>
                  <a:chOff x="4550446" y="3712368"/>
                  <a:chExt cx="311620" cy="219568"/>
                </a:xfrm>
              </p:grpSpPr>
              <p:pic>
                <p:nvPicPr>
                  <p:cNvPr id="103" name="그림 102">
                    <a:extLst>
                      <a:ext uri="{FF2B5EF4-FFF2-40B4-BE49-F238E27FC236}">
                        <a16:creationId xmlns:a16="http://schemas.microsoft.com/office/drawing/2014/main" id="{AF7EACF3-19D6-4931-98F4-577A9AC2BFD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50446" y="3712369"/>
                    <a:ext cx="190176" cy="219567"/>
                  </a:xfrm>
                  <a:prstGeom prst="rect">
                    <a:avLst/>
                  </a:prstGeom>
                </p:spPr>
              </p:pic>
              <p:pic>
                <p:nvPicPr>
                  <p:cNvPr id="104" name="그림 103">
                    <a:extLst>
                      <a:ext uri="{FF2B5EF4-FFF2-40B4-BE49-F238E27FC236}">
                        <a16:creationId xmlns:a16="http://schemas.microsoft.com/office/drawing/2014/main" id="{26BFABFC-351B-4735-99E4-7A21E2AF3E3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1890" y="3712368"/>
                    <a:ext cx="190176" cy="219567"/>
                  </a:xfrm>
                  <a:prstGeom prst="rect">
                    <a:avLst/>
                  </a:prstGeom>
                </p:spPr>
              </p:pic>
            </p:grpSp>
          </p:grpSp>
          <p:grpSp>
            <p:nvGrpSpPr>
              <p:cNvPr id="64" name="그룹 63">
                <a:extLst>
                  <a:ext uri="{FF2B5EF4-FFF2-40B4-BE49-F238E27FC236}">
                    <a16:creationId xmlns:a16="http://schemas.microsoft.com/office/drawing/2014/main" id="{DB583459-9A1D-41B4-B440-588C37BDE8F2}"/>
                  </a:ext>
                </a:extLst>
              </p:cNvPr>
              <p:cNvGrpSpPr/>
              <p:nvPr/>
            </p:nvGrpSpPr>
            <p:grpSpPr>
              <a:xfrm>
                <a:off x="4656757" y="2730802"/>
                <a:ext cx="478421" cy="478421"/>
                <a:chOff x="5779974" y="3346111"/>
                <a:chExt cx="478421" cy="478421"/>
              </a:xfrm>
            </p:grpSpPr>
            <p:sp>
              <p:nvSpPr>
                <p:cNvPr id="99" name="타원 98">
                  <a:extLst>
                    <a:ext uri="{FF2B5EF4-FFF2-40B4-BE49-F238E27FC236}">
                      <a16:creationId xmlns:a16="http://schemas.microsoft.com/office/drawing/2014/main" id="{231E4C4B-8B53-420E-8244-B28B4F47C74F}"/>
                    </a:ext>
                  </a:extLst>
                </p:cNvPr>
                <p:cNvSpPr/>
                <p:nvPr/>
              </p:nvSpPr>
              <p:spPr>
                <a:xfrm>
                  <a:off x="5779974" y="334611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00" name="그림 99">
                  <a:extLst>
                    <a:ext uri="{FF2B5EF4-FFF2-40B4-BE49-F238E27FC236}">
                      <a16:creationId xmlns:a16="http://schemas.microsoft.com/office/drawing/2014/main" id="{2193D67F-D447-4B94-A788-5D817EC21F3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1995" y="3479362"/>
                  <a:ext cx="294284" cy="211885"/>
                </a:xfrm>
                <a:prstGeom prst="rect">
                  <a:avLst/>
                </a:prstGeom>
              </p:spPr>
            </p:pic>
          </p:grpSp>
          <p:grpSp>
            <p:nvGrpSpPr>
              <p:cNvPr id="65" name="그룹 64">
                <a:extLst>
                  <a:ext uri="{FF2B5EF4-FFF2-40B4-BE49-F238E27FC236}">
                    <a16:creationId xmlns:a16="http://schemas.microsoft.com/office/drawing/2014/main" id="{03192EE0-F22D-4D24-B438-50922E697371}"/>
                  </a:ext>
                </a:extLst>
              </p:cNvPr>
              <p:cNvGrpSpPr/>
              <p:nvPr/>
            </p:nvGrpSpPr>
            <p:grpSpPr>
              <a:xfrm>
                <a:off x="7040382" y="2725220"/>
                <a:ext cx="478421" cy="478421"/>
                <a:chOff x="6653952" y="3105086"/>
                <a:chExt cx="478421" cy="478421"/>
              </a:xfrm>
            </p:grpSpPr>
            <p:sp>
              <p:nvSpPr>
                <p:cNvPr id="97" name="타원 96">
                  <a:extLst>
                    <a:ext uri="{FF2B5EF4-FFF2-40B4-BE49-F238E27FC236}">
                      <a16:creationId xmlns:a16="http://schemas.microsoft.com/office/drawing/2014/main" id="{96118149-D059-43EF-BA08-7DA339CAD2EA}"/>
                    </a:ext>
                  </a:extLst>
                </p:cNvPr>
                <p:cNvSpPr/>
                <p:nvPr/>
              </p:nvSpPr>
              <p:spPr>
                <a:xfrm>
                  <a:off x="6653952" y="3105086"/>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98" name="그림 97">
                  <a:extLst>
                    <a:ext uri="{FF2B5EF4-FFF2-40B4-BE49-F238E27FC236}">
                      <a16:creationId xmlns:a16="http://schemas.microsoft.com/office/drawing/2014/main" id="{AFD59397-1020-4C65-9825-C7858BAA286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39427" y="3199418"/>
                  <a:ext cx="316993" cy="283465"/>
                </a:xfrm>
                <a:prstGeom prst="rect">
                  <a:avLst/>
                </a:prstGeom>
              </p:spPr>
            </p:pic>
          </p:grpSp>
          <p:grpSp>
            <p:nvGrpSpPr>
              <p:cNvPr id="66" name="그룹 65">
                <a:extLst>
                  <a:ext uri="{FF2B5EF4-FFF2-40B4-BE49-F238E27FC236}">
                    <a16:creationId xmlns:a16="http://schemas.microsoft.com/office/drawing/2014/main" id="{D2ACEB2F-0FA6-427E-82BD-39353ED56D54}"/>
                  </a:ext>
                </a:extLst>
              </p:cNvPr>
              <p:cNvGrpSpPr/>
              <p:nvPr/>
            </p:nvGrpSpPr>
            <p:grpSpPr>
              <a:xfrm>
                <a:off x="7214808" y="4305262"/>
                <a:ext cx="478421" cy="478421"/>
                <a:chOff x="6939282" y="3583507"/>
                <a:chExt cx="478421" cy="478421"/>
              </a:xfrm>
            </p:grpSpPr>
            <p:sp>
              <p:nvSpPr>
                <p:cNvPr id="95" name="타원 94">
                  <a:extLst>
                    <a:ext uri="{FF2B5EF4-FFF2-40B4-BE49-F238E27FC236}">
                      <a16:creationId xmlns:a16="http://schemas.microsoft.com/office/drawing/2014/main" id="{7B163C94-8802-4B5F-8C05-BA757766601B}"/>
                    </a:ext>
                  </a:extLst>
                </p:cNvPr>
                <p:cNvSpPr/>
                <p:nvPr/>
              </p:nvSpPr>
              <p:spPr>
                <a:xfrm>
                  <a:off x="6939282" y="3583507"/>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96" name="그림 95">
                  <a:extLst>
                    <a:ext uri="{FF2B5EF4-FFF2-40B4-BE49-F238E27FC236}">
                      <a16:creationId xmlns:a16="http://schemas.microsoft.com/office/drawing/2014/main" id="{1369C690-E95B-475F-9D13-21875EBAA19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72937" y="3686551"/>
                  <a:ext cx="211109" cy="289297"/>
                </a:xfrm>
                <a:prstGeom prst="rect">
                  <a:avLst/>
                </a:prstGeom>
              </p:spPr>
            </p:pic>
          </p:grpSp>
          <p:grpSp>
            <p:nvGrpSpPr>
              <p:cNvPr id="67" name="그룹 66">
                <a:extLst>
                  <a:ext uri="{FF2B5EF4-FFF2-40B4-BE49-F238E27FC236}">
                    <a16:creationId xmlns:a16="http://schemas.microsoft.com/office/drawing/2014/main" id="{D54BD3AB-6B9A-4164-A4B1-660086928346}"/>
                  </a:ext>
                </a:extLst>
              </p:cNvPr>
              <p:cNvGrpSpPr/>
              <p:nvPr/>
            </p:nvGrpSpPr>
            <p:grpSpPr>
              <a:xfrm>
                <a:off x="5052593" y="2375387"/>
                <a:ext cx="478421" cy="478421"/>
                <a:chOff x="4903300" y="2692339"/>
                <a:chExt cx="478421" cy="478421"/>
              </a:xfrm>
            </p:grpSpPr>
            <p:sp>
              <p:nvSpPr>
                <p:cNvPr id="93" name="타원 92">
                  <a:extLst>
                    <a:ext uri="{FF2B5EF4-FFF2-40B4-BE49-F238E27FC236}">
                      <a16:creationId xmlns:a16="http://schemas.microsoft.com/office/drawing/2014/main" id="{790F3E53-1A53-40CE-9751-7E5027B54D05}"/>
                    </a:ext>
                  </a:extLst>
                </p:cNvPr>
                <p:cNvSpPr/>
                <p:nvPr/>
              </p:nvSpPr>
              <p:spPr>
                <a:xfrm>
                  <a:off x="4903300" y="26923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94" name="그림 93">
                  <a:extLst>
                    <a:ext uri="{FF2B5EF4-FFF2-40B4-BE49-F238E27FC236}">
                      <a16:creationId xmlns:a16="http://schemas.microsoft.com/office/drawing/2014/main" id="{63F65E73-BCE4-479E-988B-FE847890F1F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12210" y="2801249"/>
                  <a:ext cx="260600" cy="260600"/>
                </a:xfrm>
                <a:prstGeom prst="rect">
                  <a:avLst/>
                </a:prstGeom>
              </p:spPr>
            </p:pic>
          </p:grpSp>
          <p:grpSp>
            <p:nvGrpSpPr>
              <p:cNvPr id="68" name="그룹 67">
                <a:extLst>
                  <a:ext uri="{FF2B5EF4-FFF2-40B4-BE49-F238E27FC236}">
                    <a16:creationId xmlns:a16="http://schemas.microsoft.com/office/drawing/2014/main" id="{97EBDA9A-D526-443E-8A91-22C64C0A279C}"/>
                  </a:ext>
                </a:extLst>
              </p:cNvPr>
              <p:cNvGrpSpPr/>
              <p:nvPr/>
            </p:nvGrpSpPr>
            <p:grpSpPr>
              <a:xfrm>
                <a:off x="5557339" y="2167994"/>
                <a:ext cx="1018218" cy="478422"/>
                <a:chOff x="5546651" y="2194994"/>
                <a:chExt cx="1018218" cy="478422"/>
              </a:xfrm>
            </p:grpSpPr>
            <p:grpSp>
              <p:nvGrpSpPr>
                <p:cNvPr id="87" name="그룹 86">
                  <a:extLst>
                    <a:ext uri="{FF2B5EF4-FFF2-40B4-BE49-F238E27FC236}">
                      <a16:creationId xmlns:a16="http://schemas.microsoft.com/office/drawing/2014/main" id="{B372C114-FA79-4DCA-895B-EC12176BAD20}"/>
                    </a:ext>
                  </a:extLst>
                </p:cNvPr>
                <p:cNvGrpSpPr/>
                <p:nvPr/>
              </p:nvGrpSpPr>
              <p:grpSpPr>
                <a:xfrm>
                  <a:off x="6086448" y="2194994"/>
                  <a:ext cx="478421" cy="478421"/>
                  <a:chOff x="5724126" y="3483458"/>
                  <a:chExt cx="478421" cy="478421"/>
                </a:xfrm>
              </p:grpSpPr>
              <p:sp>
                <p:nvSpPr>
                  <p:cNvPr id="91" name="타원 90">
                    <a:extLst>
                      <a:ext uri="{FF2B5EF4-FFF2-40B4-BE49-F238E27FC236}">
                        <a16:creationId xmlns:a16="http://schemas.microsoft.com/office/drawing/2014/main" id="{4D547DA6-07C9-4140-A228-F4E1EAE1DA2B}"/>
                      </a:ext>
                    </a:extLst>
                  </p:cNvPr>
                  <p:cNvSpPr/>
                  <p:nvPr/>
                </p:nvSpPr>
                <p:spPr>
                  <a:xfrm>
                    <a:off x="5724126" y="348345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92" name="그림 91">
                    <a:extLst>
                      <a:ext uri="{FF2B5EF4-FFF2-40B4-BE49-F238E27FC236}">
                        <a16:creationId xmlns:a16="http://schemas.microsoft.com/office/drawing/2014/main" id="{4B33B05B-1AAC-41FD-8676-97C8949E360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95026" y="3587702"/>
                    <a:ext cx="306929" cy="254809"/>
                  </a:xfrm>
                  <a:prstGeom prst="rect">
                    <a:avLst/>
                  </a:prstGeom>
                </p:spPr>
              </p:pic>
            </p:grpSp>
            <p:grpSp>
              <p:nvGrpSpPr>
                <p:cNvPr id="88" name="그룹 87">
                  <a:extLst>
                    <a:ext uri="{FF2B5EF4-FFF2-40B4-BE49-F238E27FC236}">
                      <a16:creationId xmlns:a16="http://schemas.microsoft.com/office/drawing/2014/main" id="{3ECD350D-CEFF-4C4E-B7FD-5BB0F68B82D3}"/>
                    </a:ext>
                  </a:extLst>
                </p:cNvPr>
                <p:cNvGrpSpPr/>
                <p:nvPr/>
              </p:nvGrpSpPr>
              <p:grpSpPr>
                <a:xfrm>
                  <a:off x="5546651" y="2194995"/>
                  <a:ext cx="478421" cy="478421"/>
                  <a:chOff x="5381721" y="2534589"/>
                  <a:chExt cx="478421" cy="478421"/>
                </a:xfrm>
              </p:grpSpPr>
              <p:sp>
                <p:nvSpPr>
                  <p:cNvPr id="89" name="타원 88">
                    <a:extLst>
                      <a:ext uri="{FF2B5EF4-FFF2-40B4-BE49-F238E27FC236}">
                        <a16:creationId xmlns:a16="http://schemas.microsoft.com/office/drawing/2014/main" id="{BC4AFEDE-BF2C-41D4-BBB8-5F9A671CC317}"/>
                      </a:ext>
                    </a:extLst>
                  </p:cNvPr>
                  <p:cNvSpPr/>
                  <p:nvPr/>
                </p:nvSpPr>
                <p:spPr>
                  <a:xfrm>
                    <a:off x="5381721" y="253458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90" name="그림 89">
                    <a:extLst>
                      <a:ext uri="{FF2B5EF4-FFF2-40B4-BE49-F238E27FC236}">
                        <a16:creationId xmlns:a16="http://schemas.microsoft.com/office/drawing/2014/main" id="{573386DE-916E-446B-9C5C-BD4B3608FA4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65679" y="2641099"/>
                    <a:ext cx="311268" cy="245351"/>
                  </a:xfrm>
                  <a:prstGeom prst="rect">
                    <a:avLst/>
                  </a:prstGeom>
                </p:spPr>
              </p:pic>
            </p:grpSp>
          </p:grpSp>
          <p:grpSp>
            <p:nvGrpSpPr>
              <p:cNvPr id="69" name="그룹 68">
                <a:extLst>
                  <a:ext uri="{FF2B5EF4-FFF2-40B4-BE49-F238E27FC236}">
                    <a16:creationId xmlns:a16="http://schemas.microsoft.com/office/drawing/2014/main" id="{20D2A6EA-44CD-4FC8-A8C5-2B96D72B2326}"/>
                  </a:ext>
                </a:extLst>
              </p:cNvPr>
              <p:cNvGrpSpPr/>
              <p:nvPr/>
            </p:nvGrpSpPr>
            <p:grpSpPr>
              <a:xfrm>
                <a:off x="6617712" y="2373853"/>
                <a:ext cx="478421" cy="478421"/>
                <a:chOff x="6346155" y="2692338"/>
                <a:chExt cx="478421" cy="478421"/>
              </a:xfrm>
            </p:grpSpPr>
            <p:sp>
              <p:nvSpPr>
                <p:cNvPr id="85" name="타원 84">
                  <a:extLst>
                    <a:ext uri="{FF2B5EF4-FFF2-40B4-BE49-F238E27FC236}">
                      <a16:creationId xmlns:a16="http://schemas.microsoft.com/office/drawing/2014/main" id="{DCC409F7-AEE4-45BC-A90B-DEFBB0269355}"/>
                    </a:ext>
                  </a:extLst>
                </p:cNvPr>
                <p:cNvSpPr/>
                <p:nvPr/>
              </p:nvSpPr>
              <p:spPr>
                <a:xfrm>
                  <a:off x="6346155" y="269233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86" name="그림 85">
                  <a:extLst>
                    <a:ext uri="{FF2B5EF4-FFF2-40B4-BE49-F238E27FC236}">
                      <a16:creationId xmlns:a16="http://schemas.microsoft.com/office/drawing/2014/main" id="{5A34050F-E240-4694-A158-C1EB8BB18D4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84162" y="2777719"/>
                  <a:ext cx="202406" cy="307657"/>
                </a:xfrm>
                <a:prstGeom prst="rect">
                  <a:avLst/>
                </a:prstGeom>
              </p:spPr>
            </p:pic>
          </p:grpSp>
          <p:grpSp>
            <p:nvGrpSpPr>
              <p:cNvPr id="70" name="그룹 69">
                <a:extLst>
                  <a:ext uri="{FF2B5EF4-FFF2-40B4-BE49-F238E27FC236}">
                    <a16:creationId xmlns:a16="http://schemas.microsoft.com/office/drawing/2014/main" id="{7317E86D-B608-42BF-AE4F-79C88CB2A1A4}"/>
                  </a:ext>
                </a:extLst>
              </p:cNvPr>
              <p:cNvGrpSpPr/>
              <p:nvPr/>
            </p:nvGrpSpPr>
            <p:grpSpPr>
              <a:xfrm>
                <a:off x="7361488" y="3771502"/>
                <a:ext cx="478421" cy="478421"/>
                <a:chOff x="6930239" y="4605839"/>
                <a:chExt cx="478421" cy="478421"/>
              </a:xfrm>
            </p:grpSpPr>
            <p:sp>
              <p:nvSpPr>
                <p:cNvPr id="83" name="타원 82">
                  <a:extLst>
                    <a:ext uri="{FF2B5EF4-FFF2-40B4-BE49-F238E27FC236}">
                      <a16:creationId xmlns:a16="http://schemas.microsoft.com/office/drawing/2014/main" id="{41C9B802-BA5B-4F72-932A-C0663D7B9D32}"/>
                    </a:ext>
                  </a:extLst>
                </p:cNvPr>
                <p:cNvSpPr/>
                <p:nvPr/>
              </p:nvSpPr>
              <p:spPr>
                <a:xfrm>
                  <a:off x="6930239" y="46058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84" name="그림 83">
                  <a:extLst>
                    <a:ext uri="{FF2B5EF4-FFF2-40B4-BE49-F238E27FC236}">
                      <a16:creationId xmlns:a16="http://schemas.microsoft.com/office/drawing/2014/main" id="{632E98A1-FF45-40FF-8916-DD9B5C374B5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023503" y="4691203"/>
                  <a:ext cx="295657" cy="298705"/>
                </a:xfrm>
                <a:prstGeom prst="rect">
                  <a:avLst/>
                </a:prstGeom>
              </p:spPr>
            </p:pic>
          </p:grpSp>
          <p:grpSp>
            <p:nvGrpSpPr>
              <p:cNvPr id="71" name="그룹 70">
                <a:extLst>
                  <a:ext uri="{FF2B5EF4-FFF2-40B4-BE49-F238E27FC236}">
                    <a16:creationId xmlns:a16="http://schemas.microsoft.com/office/drawing/2014/main" id="{C432DB35-AB17-4261-9AB6-72DF3F3D9590}"/>
                  </a:ext>
                </a:extLst>
              </p:cNvPr>
              <p:cNvGrpSpPr/>
              <p:nvPr/>
            </p:nvGrpSpPr>
            <p:grpSpPr>
              <a:xfrm>
                <a:off x="6799004" y="4732022"/>
                <a:ext cx="478421" cy="478421"/>
                <a:chOff x="6716684" y="5103232"/>
                <a:chExt cx="478421" cy="478421"/>
              </a:xfrm>
            </p:grpSpPr>
            <p:sp>
              <p:nvSpPr>
                <p:cNvPr id="81" name="타원 80">
                  <a:extLst>
                    <a:ext uri="{FF2B5EF4-FFF2-40B4-BE49-F238E27FC236}">
                      <a16:creationId xmlns:a16="http://schemas.microsoft.com/office/drawing/2014/main" id="{F9462AF0-9CB3-4F4D-BD2D-083BBD153A81}"/>
                    </a:ext>
                  </a:extLst>
                </p:cNvPr>
                <p:cNvSpPr/>
                <p:nvPr/>
              </p:nvSpPr>
              <p:spPr>
                <a:xfrm>
                  <a:off x="6716684" y="5103232"/>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82" name="그림 81">
                  <a:extLst>
                    <a:ext uri="{FF2B5EF4-FFF2-40B4-BE49-F238E27FC236}">
                      <a16:creationId xmlns:a16="http://schemas.microsoft.com/office/drawing/2014/main" id="{E0A2FC2C-7BB7-47A8-AAF3-11F3976A06FF}"/>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20258" y="5205282"/>
                  <a:ext cx="271273" cy="274321"/>
                </a:xfrm>
                <a:prstGeom prst="rect">
                  <a:avLst/>
                </a:prstGeom>
              </p:spPr>
            </p:pic>
          </p:grpSp>
          <p:grpSp>
            <p:nvGrpSpPr>
              <p:cNvPr id="72" name="그룹 71">
                <a:extLst>
                  <a:ext uri="{FF2B5EF4-FFF2-40B4-BE49-F238E27FC236}">
                    <a16:creationId xmlns:a16="http://schemas.microsoft.com/office/drawing/2014/main" id="{5F1FFA5B-8335-42F0-870F-4C3B0238A805}"/>
                  </a:ext>
                </a:extLst>
              </p:cNvPr>
              <p:cNvGrpSpPr/>
              <p:nvPr/>
            </p:nvGrpSpPr>
            <p:grpSpPr>
              <a:xfrm>
                <a:off x="7312778" y="3209223"/>
                <a:ext cx="478421" cy="478421"/>
                <a:chOff x="7063894" y="3536553"/>
                <a:chExt cx="478421" cy="478421"/>
              </a:xfrm>
            </p:grpSpPr>
            <p:sp>
              <p:nvSpPr>
                <p:cNvPr id="79" name="타원 78">
                  <a:extLst>
                    <a:ext uri="{FF2B5EF4-FFF2-40B4-BE49-F238E27FC236}">
                      <a16:creationId xmlns:a16="http://schemas.microsoft.com/office/drawing/2014/main" id="{0529573F-77DF-44F0-9B94-26C0C552CB98}"/>
                    </a:ext>
                  </a:extLst>
                </p:cNvPr>
                <p:cNvSpPr/>
                <p:nvPr/>
              </p:nvSpPr>
              <p:spPr>
                <a:xfrm>
                  <a:off x="7063894" y="3536553"/>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80" name="그림 79">
                  <a:extLst>
                    <a:ext uri="{FF2B5EF4-FFF2-40B4-BE49-F238E27FC236}">
                      <a16:creationId xmlns:a16="http://schemas.microsoft.com/office/drawing/2014/main" id="{88F48D05-B7E3-4DD5-99C2-F412067A26B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65334" y="3628379"/>
                  <a:ext cx="275540" cy="268818"/>
                </a:xfrm>
                <a:prstGeom prst="rect">
                  <a:avLst/>
                </a:prstGeom>
              </p:spPr>
            </p:pic>
          </p:grpSp>
          <p:grpSp>
            <p:nvGrpSpPr>
              <p:cNvPr id="73" name="그룹 72">
                <a:extLst>
                  <a:ext uri="{FF2B5EF4-FFF2-40B4-BE49-F238E27FC236}">
                    <a16:creationId xmlns:a16="http://schemas.microsoft.com/office/drawing/2014/main" id="{23706C3A-D744-49D2-ACF2-F9D01432205E}"/>
                  </a:ext>
                </a:extLst>
              </p:cNvPr>
              <p:cNvGrpSpPr/>
              <p:nvPr/>
            </p:nvGrpSpPr>
            <p:grpSpPr>
              <a:xfrm>
                <a:off x="4558099" y="4323978"/>
                <a:ext cx="478421" cy="478421"/>
                <a:chOff x="4839474" y="4392074"/>
                <a:chExt cx="478421" cy="478421"/>
              </a:xfrm>
            </p:grpSpPr>
            <p:sp>
              <p:nvSpPr>
                <p:cNvPr id="77" name="타원 76">
                  <a:extLst>
                    <a:ext uri="{FF2B5EF4-FFF2-40B4-BE49-F238E27FC236}">
                      <a16:creationId xmlns:a16="http://schemas.microsoft.com/office/drawing/2014/main" id="{3D54C3C9-F876-4928-A880-FDBF6FF2C053}"/>
                    </a:ext>
                  </a:extLst>
                </p:cNvPr>
                <p:cNvSpPr/>
                <p:nvPr/>
              </p:nvSpPr>
              <p:spPr>
                <a:xfrm>
                  <a:off x="4839474" y="439207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78" name="그림 77">
                  <a:extLst>
                    <a:ext uri="{FF2B5EF4-FFF2-40B4-BE49-F238E27FC236}">
                      <a16:creationId xmlns:a16="http://schemas.microsoft.com/office/drawing/2014/main" id="{829A5A77-4078-45E7-ADAD-CCE4641D9A7F}"/>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640" y="4483042"/>
                  <a:ext cx="271344" cy="282198"/>
                </a:xfrm>
                <a:prstGeom prst="rect">
                  <a:avLst/>
                </a:prstGeom>
              </p:spPr>
            </p:pic>
          </p:grpSp>
          <p:grpSp>
            <p:nvGrpSpPr>
              <p:cNvPr id="74" name="그룹 73">
                <a:extLst>
                  <a:ext uri="{FF2B5EF4-FFF2-40B4-BE49-F238E27FC236}">
                    <a16:creationId xmlns:a16="http://schemas.microsoft.com/office/drawing/2014/main" id="{F5CD566A-A6D6-4641-8B64-F5EB5F53E4BF}"/>
                  </a:ext>
                </a:extLst>
              </p:cNvPr>
              <p:cNvGrpSpPr/>
              <p:nvPr/>
            </p:nvGrpSpPr>
            <p:grpSpPr>
              <a:xfrm>
                <a:off x="4988332" y="4732022"/>
                <a:ext cx="478421" cy="478421"/>
                <a:chOff x="4980019" y="4733181"/>
                <a:chExt cx="478421" cy="478421"/>
              </a:xfrm>
            </p:grpSpPr>
            <p:sp>
              <p:nvSpPr>
                <p:cNvPr id="75" name="타원 74">
                  <a:extLst>
                    <a:ext uri="{FF2B5EF4-FFF2-40B4-BE49-F238E27FC236}">
                      <a16:creationId xmlns:a16="http://schemas.microsoft.com/office/drawing/2014/main" id="{7873DF64-33BF-4E68-91AF-4825DB52BC42}"/>
                    </a:ext>
                  </a:extLst>
                </p:cNvPr>
                <p:cNvSpPr/>
                <p:nvPr/>
              </p:nvSpPr>
              <p:spPr>
                <a:xfrm>
                  <a:off x="4980019" y="473318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76" name="그림 75">
                  <a:extLst>
                    <a:ext uri="{FF2B5EF4-FFF2-40B4-BE49-F238E27FC236}">
                      <a16:creationId xmlns:a16="http://schemas.microsoft.com/office/drawing/2014/main" id="{E8B3A2A2-01B6-49D4-90BA-B3879049CF1C}"/>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040681" y="4865351"/>
                  <a:ext cx="359374" cy="276186"/>
                </a:xfrm>
                <a:prstGeom prst="rect">
                  <a:avLst/>
                </a:prstGeom>
              </p:spPr>
            </p:pic>
          </p:grpSp>
        </p:grpSp>
        <p:sp>
          <p:nvSpPr>
            <p:cNvPr id="60" name="Rounded Rectangle 13">
              <a:extLst>
                <a:ext uri="{FF2B5EF4-FFF2-40B4-BE49-F238E27FC236}">
                  <a16:creationId xmlns:a16="http://schemas.microsoft.com/office/drawing/2014/main" id="{02358A48-5C0B-4FB6-84FE-9AD039276229}"/>
                </a:ext>
              </a:extLst>
            </p:cNvPr>
            <p:cNvSpPr/>
            <p:nvPr/>
          </p:nvSpPr>
          <p:spPr bwMode="auto">
            <a:xfrm>
              <a:off x="5318437" y="3215738"/>
              <a:ext cx="1574615" cy="959652"/>
            </a:xfrm>
            <a:prstGeom prst="roundRect">
              <a:avLst>
                <a:gd name="adj" fmla="val 50000"/>
              </a:avLst>
            </a:prstGeom>
            <a:noFill/>
            <a:ln w="19050">
              <a:no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74292" tIns="37146" rIns="74292" bIns="37146" numCol="1" rtlCol="0" anchor="ctr" anchorCtr="0" compatLnSpc="1">
              <a:prstTxWarp prst="textNoShape">
                <a:avLst/>
              </a:prstTxWarp>
            </a:bodyPr>
            <a:lstStyle/>
            <a:p>
              <a:pPr algn="ctr" defTabSz="742705" fontAlgn="base">
                <a:spcBef>
                  <a:spcPct val="0"/>
                </a:spcBef>
                <a:spcAft>
                  <a:spcPct val="0"/>
                </a:spcAft>
              </a:pPr>
              <a:r>
                <a:rPr lang="en-US" sz="3200" dirty="0">
                  <a:solidFill>
                    <a:srgbClr val="0043B2"/>
                  </a:solidFill>
                  <a:latin typeface="SamsungOne 700" panose="020B0803030303020204" pitchFamily="34" charset="0"/>
                  <a:ea typeface="SamsungOne 700" panose="020B0803030303020204" pitchFamily="34" charset="0"/>
                </a:rPr>
                <a:t>BIG</a:t>
              </a:r>
            </a:p>
            <a:p>
              <a:pPr algn="ctr" defTabSz="742705" fontAlgn="base">
                <a:spcBef>
                  <a:spcPct val="0"/>
                </a:spcBef>
                <a:spcAft>
                  <a:spcPct val="0"/>
                </a:spcAft>
              </a:pPr>
              <a:r>
                <a:rPr lang="en-US" sz="3200" dirty="0">
                  <a:solidFill>
                    <a:srgbClr val="0043B2"/>
                  </a:solidFill>
                  <a:latin typeface="SamsungOne 700" panose="020B0803030303020204" pitchFamily="34" charset="0"/>
                  <a:ea typeface="SamsungOne 700" panose="020B0803030303020204" pitchFamily="34" charset="0"/>
                </a:rPr>
                <a:t>DATA</a:t>
              </a:r>
            </a:p>
          </p:txBody>
        </p:sp>
      </p:grpSp>
    </p:spTree>
    <p:extLst>
      <p:ext uri="{BB962C8B-B14F-4D97-AF65-F5344CB8AC3E}">
        <p14:creationId xmlns:p14="http://schemas.microsoft.com/office/powerpoint/2010/main" val="238612132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A19D9F48-C78A-4B49-AF70-74D2B27F41E1}"/>
              </a:ext>
            </a:extLst>
          </p:cNvPr>
          <p:cNvSpPr>
            <a:spLocks noGrp="1"/>
          </p:cNvSpPr>
          <p:nvPr>
            <p:ph type="body" sz="quarter" idx="10"/>
          </p:nvPr>
        </p:nvSpPr>
        <p:spPr/>
        <p:txBody>
          <a:bodyPr/>
          <a:lstStyle/>
          <a:p>
            <a:r>
              <a:rPr lang="en-US" altLang="ko-KR" dirty="0" err="1"/>
              <a:t>Bài</a:t>
            </a:r>
            <a:r>
              <a:rPr lang="en-US" altLang="ko-KR" dirty="0"/>
              <a:t> </a:t>
            </a:r>
            <a:r>
              <a:rPr lang="en-US" altLang="ko-KR" dirty="0" err="1"/>
              <a:t>tập</a:t>
            </a:r>
            <a:endParaRPr lang="en-US" altLang="ko-KR" dirty="0"/>
          </a:p>
        </p:txBody>
      </p:sp>
      <p:sp>
        <p:nvSpPr>
          <p:cNvPr id="3" name="텍스트 개체 틀 2">
            <a:extLst>
              <a:ext uri="{FF2B5EF4-FFF2-40B4-BE49-F238E27FC236}">
                <a16:creationId xmlns:a16="http://schemas.microsoft.com/office/drawing/2014/main" id="{FB6470E7-3124-4617-A16A-01DCCD863659}"/>
              </a:ext>
            </a:extLst>
          </p:cNvPr>
          <p:cNvSpPr>
            <a:spLocks noGrp="1"/>
          </p:cNvSpPr>
          <p:nvPr>
            <p:ph type="body" sz="quarter" idx="11"/>
          </p:nvPr>
        </p:nvSpPr>
        <p:spPr/>
        <p:txBody>
          <a:bodyPr anchor="t"/>
          <a:lstStyle/>
          <a:p>
            <a:r>
              <a:rPr lang="en-US" altLang="ko-KR" sz="2800" dirty="0"/>
              <a:t>[Lab6]</a:t>
            </a:r>
          </a:p>
          <a:p>
            <a:r>
              <a:rPr lang="en-US" altLang="ko-KR" sz="2800" dirty="0" err="1"/>
              <a:t>Tạo</a:t>
            </a:r>
            <a:r>
              <a:rPr lang="en-US" altLang="ko-KR" sz="2800" dirty="0"/>
              <a:t> </a:t>
            </a:r>
            <a:r>
              <a:rPr lang="en-US" altLang="ko-KR" sz="2800" dirty="0" err="1"/>
              <a:t>và</a:t>
            </a:r>
            <a:r>
              <a:rPr lang="en-US" altLang="ko-KR" sz="2800" dirty="0"/>
              <a:t> </a:t>
            </a:r>
            <a:r>
              <a:rPr lang="en-US" altLang="ko-KR" sz="2800" dirty="0" err="1"/>
              <a:t>sử</a:t>
            </a:r>
            <a:r>
              <a:rPr lang="en-US" altLang="ko-KR" sz="2800" dirty="0"/>
              <a:t> </a:t>
            </a:r>
            <a:r>
              <a:rPr lang="en-US" altLang="ko-KR" sz="2800" dirty="0" err="1"/>
              <a:t>dụng</a:t>
            </a:r>
            <a:r>
              <a:rPr lang="en-US" altLang="ko-KR" sz="2800" dirty="0"/>
              <a:t> </a:t>
            </a:r>
            <a:r>
              <a:rPr lang="en-US" altLang="ko-KR" sz="2800" dirty="0" err="1"/>
              <a:t>mẫu</a:t>
            </a:r>
            <a:endParaRPr lang="ko-KR" altLang="en-US" sz="2800" dirty="0"/>
          </a:p>
        </p:txBody>
      </p:sp>
      <p:sp>
        <p:nvSpPr>
          <p:cNvPr id="4" name="텍스트 개체 틀 3">
            <a:extLst>
              <a:ext uri="{FF2B5EF4-FFF2-40B4-BE49-F238E27FC236}">
                <a16:creationId xmlns:a16="http://schemas.microsoft.com/office/drawing/2014/main" id="{5309814F-9C9C-4CCC-AAF9-CE3CDC261612}"/>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a:p>
            <a:endParaRPr lang="ko-KR" altLang="en-US" dirty="0"/>
          </a:p>
        </p:txBody>
      </p:sp>
      <p:grpSp>
        <p:nvGrpSpPr>
          <p:cNvPr id="56" name="그룹 55">
            <a:extLst>
              <a:ext uri="{FF2B5EF4-FFF2-40B4-BE49-F238E27FC236}">
                <a16:creationId xmlns:a16="http://schemas.microsoft.com/office/drawing/2014/main" id="{3D39811B-6773-4886-BC56-3C246CC1CAC8}"/>
              </a:ext>
            </a:extLst>
          </p:cNvPr>
          <p:cNvGrpSpPr/>
          <p:nvPr/>
        </p:nvGrpSpPr>
        <p:grpSpPr>
          <a:xfrm>
            <a:off x="6143947" y="2590532"/>
            <a:ext cx="3126809" cy="3575932"/>
            <a:chOff x="4401919" y="2167994"/>
            <a:chExt cx="3437990" cy="3962229"/>
          </a:xfrm>
        </p:grpSpPr>
        <p:grpSp>
          <p:nvGrpSpPr>
            <p:cNvPr id="57" name="그룹 56">
              <a:extLst>
                <a:ext uri="{FF2B5EF4-FFF2-40B4-BE49-F238E27FC236}">
                  <a16:creationId xmlns:a16="http://schemas.microsoft.com/office/drawing/2014/main" id="{23D6009B-6B8C-46F5-9C9F-B2FAA3606830}"/>
                </a:ext>
              </a:extLst>
            </p:cNvPr>
            <p:cNvGrpSpPr/>
            <p:nvPr/>
          </p:nvGrpSpPr>
          <p:grpSpPr>
            <a:xfrm>
              <a:off x="4401919" y="2167994"/>
              <a:ext cx="3437990" cy="3962229"/>
              <a:chOff x="4401919" y="2167994"/>
              <a:chExt cx="3437990" cy="3962229"/>
            </a:xfrm>
          </p:grpSpPr>
          <p:grpSp>
            <p:nvGrpSpPr>
              <p:cNvPr id="110" name="그룹 109">
                <a:extLst>
                  <a:ext uri="{FF2B5EF4-FFF2-40B4-BE49-F238E27FC236}">
                    <a16:creationId xmlns:a16="http://schemas.microsoft.com/office/drawing/2014/main" id="{EF228C63-AC03-4037-9958-758FB2916F8C}"/>
                  </a:ext>
                </a:extLst>
              </p:cNvPr>
              <p:cNvGrpSpPr/>
              <p:nvPr/>
            </p:nvGrpSpPr>
            <p:grpSpPr>
              <a:xfrm>
                <a:off x="4641130" y="2383352"/>
                <a:ext cx="2969068" cy="3746871"/>
                <a:chOff x="4641130" y="2383352"/>
                <a:chExt cx="2969068" cy="3746871"/>
              </a:xfrm>
            </p:grpSpPr>
            <p:sp>
              <p:nvSpPr>
                <p:cNvPr id="156" name="타원 155">
                  <a:extLst>
                    <a:ext uri="{FF2B5EF4-FFF2-40B4-BE49-F238E27FC236}">
                      <a16:creationId xmlns:a16="http://schemas.microsoft.com/office/drawing/2014/main" id="{9C51A905-676D-4B5F-B5DC-D140C046A6C5}"/>
                    </a:ext>
                  </a:extLst>
                </p:cNvPr>
                <p:cNvSpPr/>
                <p:nvPr/>
              </p:nvSpPr>
              <p:spPr>
                <a:xfrm>
                  <a:off x="4641130" y="2383352"/>
                  <a:ext cx="2969068" cy="2969068"/>
                </a:xfrm>
                <a:prstGeom prst="ellipse">
                  <a:avLst/>
                </a:prstGeom>
                <a:solidFill>
                  <a:srgbClr val="CA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57" name="그림 156">
                  <a:extLst>
                    <a:ext uri="{FF2B5EF4-FFF2-40B4-BE49-F238E27FC236}">
                      <a16:creationId xmlns:a16="http://schemas.microsoft.com/office/drawing/2014/main" id="{A53A21B9-9249-42FD-866E-E0720819EF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5925" y="4518337"/>
                  <a:ext cx="1219478" cy="1611886"/>
                </a:xfrm>
                <a:prstGeom prst="rect">
                  <a:avLst/>
                </a:prstGeom>
              </p:spPr>
            </p:pic>
          </p:grpSp>
          <p:grpSp>
            <p:nvGrpSpPr>
              <p:cNvPr id="111" name="그룹 110">
                <a:extLst>
                  <a:ext uri="{FF2B5EF4-FFF2-40B4-BE49-F238E27FC236}">
                    <a16:creationId xmlns:a16="http://schemas.microsoft.com/office/drawing/2014/main" id="{E1E08C05-FB2E-4022-A971-7E601A7517FB}"/>
                  </a:ext>
                </a:extLst>
              </p:cNvPr>
              <p:cNvGrpSpPr/>
              <p:nvPr/>
            </p:nvGrpSpPr>
            <p:grpSpPr>
              <a:xfrm>
                <a:off x="4420634" y="3215388"/>
                <a:ext cx="478421" cy="478421"/>
                <a:chOff x="4119360" y="4255504"/>
                <a:chExt cx="478421" cy="478421"/>
              </a:xfrm>
            </p:grpSpPr>
            <p:sp>
              <p:nvSpPr>
                <p:cNvPr id="154" name="타원 153">
                  <a:extLst>
                    <a:ext uri="{FF2B5EF4-FFF2-40B4-BE49-F238E27FC236}">
                      <a16:creationId xmlns:a16="http://schemas.microsoft.com/office/drawing/2014/main" id="{41E5511C-CE9B-4673-B0EB-EDAAEAD07218}"/>
                    </a:ext>
                  </a:extLst>
                </p:cNvPr>
                <p:cNvSpPr/>
                <p:nvPr/>
              </p:nvSpPr>
              <p:spPr>
                <a:xfrm>
                  <a:off x="4119360" y="425550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55" name="그림 154">
                  <a:extLst>
                    <a:ext uri="{FF2B5EF4-FFF2-40B4-BE49-F238E27FC236}">
                      <a16:creationId xmlns:a16="http://schemas.microsoft.com/office/drawing/2014/main" id="{3A6C88C3-B237-42E6-A5E8-EFDD683EB90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1438" y="4393182"/>
                  <a:ext cx="314264" cy="203063"/>
                </a:xfrm>
                <a:prstGeom prst="rect">
                  <a:avLst/>
                </a:prstGeom>
              </p:spPr>
            </p:pic>
          </p:grpSp>
          <p:grpSp>
            <p:nvGrpSpPr>
              <p:cNvPr id="112" name="그룹 111">
                <a:extLst>
                  <a:ext uri="{FF2B5EF4-FFF2-40B4-BE49-F238E27FC236}">
                    <a16:creationId xmlns:a16="http://schemas.microsoft.com/office/drawing/2014/main" id="{F3789756-DDE0-4492-A89F-1901684F4063}"/>
                  </a:ext>
                </a:extLst>
              </p:cNvPr>
              <p:cNvGrpSpPr/>
              <p:nvPr/>
            </p:nvGrpSpPr>
            <p:grpSpPr>
              <a:xfrm>
                <a:off x="4401919" y="3767007"/>
                <a:ext cx="478421" cy="478421"/>
                <a:chOff x="4466311" y="3598005"/>
                <a:chExt cx="478421" cy="478421"/>
              </a:xfrm>
            </p:grpSpPr>
            <p:sp>
              <p:nvSpPr>
                <p:cNvPr id="150" name="타원 149">
                  <a:extLst>
                    <a:ext uri="{FF2B5EF4-FFF2-40B4-BE49-F238E27FC236}">
                      <a16:creationId xmlns:a16="http://schemas.microsoft.com/office/drawing/2014/main" id="{4FA7F887-E6B8-4FF3-8437-6B1D6068D9A2}"/>
                    </a:ext>
                  </a:extLst>
                </p:cNvPr>
                <p:cNvSpPr/>
                <p:nvPr/>
              </p:nvSpPr>
              <p:spPr>
                <a:xfrm>
                  <a:off x="4466311" y="3598005"/>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51" name="그룹 150">
                  <a:extLst>
                    <a:ext uri="{FF2B5EF4-FFF2-40B4-BE49-F238E27FC236}">
                      <a16:creationId xmlns:a16="http://schemas.microsoft.com/office/drawing/2014/main" id="{5451B532-1D78-4383-986B-CE81E668B979}"/>
                    </a:ext>
                  </a:extLst>
                </p:cNvPr>
                <p:cNvGrpSpPr/>
                <p:nvPr/>
              </p:nvGrpSpPr>
              <p:grpSpPr>
                <a:xfrm>
                  <a:off x="4556408" y="3722669"/>
                  <a:ext cx="311620" cy="219568"/>
                  <a:chOff x="4550446" y="3712368"/>
                  <a:chExt cx="311620" cy="219568"/>
                </a:xfrm>
              </p:grpSpPr>
              <p:pic>
                <p:nvPicPr>
                  <p:cNvPr id="152" name="그림 151">
                    <a:extLst>
                      <a:ext uri="{FF2B5EF4-FFF2-40B4-BE49-F238E27FC236}">
                        <a16:creationId xmlns:a16="http://schemas.microsoft.com/office/drawing/2014/main" id="{A945D69A-5668-46C4-8B28-42BD09C305F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50446" y="3712369"/>
                    <a:ext cx="190176" cy="219567"/>
                  </a:xfrm>
                  <a:prstGeom prst="rect">
                    <a:avLst/>
                  </a:prstGeom>
                </p:spPr>
              </p:pic>
              <p:pic>
                <p:nvPicPr>
                  <p:cNvPr id="153" name="그림 152">
                    <a:extLst>
                      <a:ext uri="{FF2B5EF4-FFF2-40B4-BE49-F238E27FC236}">
                        <a16:creationId xmlns:a16="http://schemas.microsoft.com/office/drawing/2014/main" id="{6DFD1830-C68B-4D1A-9009-ED1896A2F0A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1890" y="3712368"/>
                    <a:ext cx="190176" cy="219567"/>
                  </a:xfrm>
                  <a:prstGeom prst="rect">
                    <a:avLst/>
                  </a:prstGeom>
                </p:spPr>
              </p:pic>
            </p:grpSp>
          </p:grpSp>
          <p:grpSp>
            <p:nvGrpSpPr>
              <p:cNvPr id="113" name="그룹 112">
                <a:extLst>
                  <a:ext uri="{FF2B5EF4-FFF2-40B4-BE49-F238E27FC236}">
                    <a16:creationId xmlns:a16="http://schemas.microsoft.com/office/drawing/2014/main" id="{A12D696A-F58C-45F3-9DB0-F29F241D9AD6}"/>
                  </a:ext>
                </a:extLst>
              </p:cNvPr>
              <p:cNvGrpSpPr/>
              <p:nvPr/>
            </p:nvGrpSpPr>
            <p:grpSpPr>
              <a:xfrm>
                <a:off x="4656757" y="2730802"/>
                <a:ext cx="478421" cy="478421"/>
                <a:chOff x="5779974" y="3346111"/>
                <a:chExt cx="478421" cy="478421"/>
              </a:xfrm>
            </p:grpSpPr>
            <p:sp>
              <p:nvSpPr>
                <p:cNvPr id="148" name="타원 147">
                  <a:extLst>
                    <a:ext uri="{FF2B5EF4-FFF2-40B4-BE49-F238E27FC236}">
                      <a16:creationId xmlns:a16="http://schemas.microsoft.com/office/drawing/2014/main" id="{CF9BD67A-533E-4B2E-B56B-4263014737CF}"/>
                    </a:ext>
                  </a:extLst>
                </p:cNvPr>
                <p:cNvSpPr/>
                <p:nvPr/>
              </p:nvSpPr>
              <p:spPr>
                <a:xfrm>
                  <a:off x="5779974" y="334611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49" name="그림 148">
                  <a:extLst>
                    <a:ext uri="{FF2B5EF4-FFF2-40B4-BE49-F238E27FC236}">
                      <a16:creationId xmlns:a16="http://schemas.microsoft.com/office/drawing/2014/main" id="{D611AACD-6CEF-48F7-BA76-86D2041B0A3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1995" y="3479362"/>
                  <a:ext cx="294284" cy="211885"/>
                </a:xfrm>
                <a:prstGeom prst="rect">
                  <a:avLst/>
                </a:prstGeom>
              </p:spPr>
            </p:pic>
          </p:grpSp>
          <p:grpSp>
            <p:nvGrpSpPr>
              <p:cNvPr id="114" name="그룹 113">
                <a:extLst>
                  <a:ext uri="{FF2B5EF4-FFF2-40B4-BE49-F238E27FC236}">
                    <a16:creationId xmlns:a16="http://schemas.microsoft.com/office/drawing/2014/main" id="{450C622D-C0D2-4EE6-A1FD-8FDDF482D6CD}"/>
                  </a:ext>
                </a:extLst>
              </p:cNvPr>
              <p:cNvGrpSpPr/>
              <p:nvPr/>
            </p:nvGrpSpPr>
            <p:grpSpPr>
              <a:xfrm>
                <a:off x="7040382" y="2725220"/>
                <a:ext cx="478421" cy="478421"/>
                <a:chOff x="6653952" y="3105086"/>
                <a:chExt cx="478421" cy="478421"/>
              </a:xfrm>
            </p:grpSpPr>
            <p:sp>
              <p:nvSpPr>
                <p:cNvPr id="146" name="타원 145">
                  <a:extLst>
                    <a:ext uri="{FF2B5EF4-FFF2-40B4-BE49-F238E27FC236}">
                      <a16:creationId xmlns:a16="http://schemas.microsoft.com/office/drawing/2014/main" id="{7DA5D103-29EC-4825-90E8-9F6936D8CC0F}"/>
                    </a:ext>
                  </a:extLst>
                </p:cNvPr>
                <p:cNvSpPr/>
                <p:nvPr/>
              </p:nvSpPr>
              <p:spPr>
                <a:xfrm>
                  <a:off x="6653952" y="3105086"/>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47" name="그림 146">
                  <a:extLst>
                    <a:ext uri="{FF2B5EF4-FFF2-40B4-BE49-F238E27FC236}">
                      <a16:creationId xmlns:a16="http://schemas.microsoft.com/office/drawing/2014/main" id="{542DDAC3-BA0F-44B4-AD1E-A44C7874440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39427" y="3199418"/>
                  <a:ext cx="316993" cy="283465"/>
                </a:xfrm>
                <a:prstGeom prst="rect">
                  <a:avLst/>
                </a:prstGeom>
              </p:spPr>
            </p:pic>
          </p:grpSp>
          <p:grpSp>
            <p:nvGrpSpPr>
              <p:cNvPr id="115" name="그룹 114">
                <a:extLst>
                  <a:ext uri="{FF2B5EF4-FFF2-40B4-BE49-F238E27FC236}">
                    <a16:creationId xmlns:a16="http://schemas.microsoft.com/office/drawing/2014/main" id="{98004CB7-87DD-4776-ADFC-5ED9FFC36F5E}"/>
                  </a:ext>
                </a:extLst>
              </p:cNvPr>
              <p:cNvGrpSpPr/>
              <p:nvPr/>
            </p:nvGrpSpPr>
            <p:grpSpPr>
              <a:xfrm>
                <a:off x="7214808" y="4305262"/>
                <a:ext cx="478421" cy="478421"/>
                <a:chOff x="6939282" y="3583507"/>
                <a:chExt cx="478421" cy="478421"/>
              </a:xfrm>
            </p:grpSpPr>
            <p:sp>
              <p:nvSpPr>
                <p:cNvPr id="144" name="타원 143">
                  <a:extLst>
                    <a:ext uri="{FF2B5EF4-FFF2-40B4-BE49-F238E27FC236}">
                      <a16:creationId xmlns:a16="http://schemas.microsoft.com/office/drawing/2014/main" id="{9B6293A1-7342-4758-A137-0F7943392EE2}"/>
                    </a:ext>
                  </a:extLst>
                </p:cNvPr>
                <p:cNvSpPr/>
                <p:nvPr/>
              </p:nvSpPr>
              <p:spPr>
                <a:xfrm>
                  <a:off x="6939282" y="3583507"/>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45" name="그림 144">
                  <a:extLst>
                    <a:ext uri="{FF2B5EF4-FFF2-40B4-BE49-F238E27FC236}">
                      <a16:creationId xmlns:a16="http://schemas.microsoft.com/office/drawing/2014/main" id="{980F6545-8901-48D7-936E-8831270F466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72937" y="3686551"/>
                  <a:ext cx="211109" cy="289297"/>
                </a:xfrm>
                <a:prstGeom prst="rect">
                  <a:avLst/>
                </a:prstGeom>
              </p:spPr>
            </p:pic>
          </p:grpSp>
          <p:grpSp>
            <p:nvGrpSpPr>
              <p:cNvPr id="116" name="그룹 115">
                <a:extLst>
                  <a:ext uri="{FF2B5EF4-FFF2-40B4-BE49-F238E27FC236}">
                    <a16:creationId xmlns:a16="http://schemas.microsoft.com/office/drawing/2014/main" id="{FC30BE05-D9D1-470A-827D-E33443C3EE92}"/>
                  </a:ext>
                </a:extLst>
              </p:cNvPr>
              <p:cNvGrpSpPr/>
              <p:nvPr/>
            </p:nvGrpSpPr>
            <p:grpSpPr>
              <a:xfrm>
                <a:off x="5052593" y="2375387"/>
                <a:ext cx="478421" cy="478421"/>
                <a:chOff x="4903300" y="2692339"/>
                <a:chExt cx="478421" cy="478421"/>
              </a:xfrm>
            </p:grpSpPr>
            <p:sp>
              <p:nvSpPr>
                <p:cNvPr id="142" name="타원 141">
                  <a:extLst>
                    <a:ext uri="{FF2B5EF4-FFF2-40B4-BE49-F238E27FC236}">
                      <a16:creationId xmlns:a16="http://schemas.microsoft.com/office/drawing/2014/main" id="{EF01F11E-964B-4E1C-B3BD-C753518CF3DF}"/>
                    </a:ext>
                  </a:extLst>
                </p:cNvPr>
                <p:cNvSpPr/>
                <p:nvPr/>
              </p:nvSpPr>
              <p:spPr>
                <a:xfrm>
                  <a:off x="4903300" y="26923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43" name="그림 142">
                  <a:extLst>
                    <a:ext uri="{FF2B5EF4-FFF2-40B4-BE49-F238E27FC236}">
                      <a16:creationId xmlns:a16="http://schemas.microsoft.com/office/drawing/2014/main" id="{F827483F-F71D-4954-85DC-38C565F8F74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12210" y="2801249"/>
                  <a:ext cx="260600" cy="260600"/>
                </a:xfrm>
                <a:prstGeom prst="rect">
                  <a:avLst/>
                </a:prstGeom>
              </p:spPr>
            </p:pic>
          </p:grpSp>
          <p:grpSp>
            <p:nvGrpSpPr>
              <p:cNvPr id="117" name="그룹 116">
                <a:extLst>
                  <a:ext uri="{FF2B5EF4-FFF2-40B4-BE49-F238E27FC236}">
                    <a16:creationId xmlns:a16="http://schemas.microsoft.com/office/drawing/2014/main" id="{1587B158-F1C9-4745-8E2D-4700C716377B}"/>
                  </a:ext>
                </a:extLst>
              </p:cNvPr>
              <p:cNvGrpSpPr/>
              <p:nvPr/>
            </p:nvGrpSpPr>
            <p:grpSpPr>
              <a:xfrm>
                <a:off x="5557339" y="2167994"/>
                <a:ext cx="1018218" cy="478422"/>
                <a:chOff x="5546651" y="2194994"/>
                <a:chExt cx="1018218" cy="478422"/>
              </a:xfrm>
            </p:grpSpPr>
            <p:grpSp>
              <p:nvGrpSpPr>
                <p:cNvPr id="136" name="그룹 135">
                  <a:extLst>
                    <a:ext uri="{FF2B5EF4-FFF2-40B4-BE49-F238E27FC236}">
                      <a16:creationId xmlns:a16="http://schemas.microsoft.com/office/drawing/2014/main" id="{4332D9BD-9978-4B26-BD88-89CF2287DE95}"/>
                    </a:ext>
                  </a:extLst>
                </p:cNvPr>
                <p:cNvGrpSpPr/>
                <p:nvPr/>
              </p:nvGrpSpPr>
              <p:grpSpPr>
                <a:xfrm>
                  <a:off x="6086448" y="2194994"/>
                  <a:ext cx="478421" cy="478421"/>
                  <a:chOff x="5724126" y="3483458"/>
                  <a:chExt cx="478421" cy="478421"/>
                </a:xfrm>
              </p:grpSpPr>
              <p:sp>
                <p:nvSpPr>
                  <p:cNvPr id="140" name="타원 139">
                    <a:extLst>
                      <a:ext uri="{FF2B5EF4-FFF2-40B4-BE49-F238E27FC236}">
                        <a16:creationId xmlns:a16="http://schemas.microsoft.com/office/drawing/2014/main" id="{3CDA800F-B6C0-4B1E-85D9-F165A54FB486}"/>
                      </a:ext>
                    </a:extLst>
                  </p:cNvPr>
                  <p:cNvSpPr/>
                  <p:nvPr/>
                </p:nvSpPr>
                <p:spPr>
                  <a:xfrm>
                    <a:off x="5724126" y="348345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41" name="그림 140">
                    <a:extLst>
                      <a:ext uri="{FF2B5EF4-FFF2-40B4-BE49-F238E27FC236}">
                        <a16:creationId xmlns:a16="http://schemas.microsoft.com/office/drawing/2014/main" id="{84FAF4AD-606B-4D1C-8447-C12700D5E2B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95026" y="3587702"/>
                    <a:ext cx="306929" cy="254809"/>
                  </a:xfrm>
                  <a:prstGeom prst="rect">
                    <a:avLst/>
                  </a:prstGeom>
                </p:spPr>
              </p:pic>
            </p:grpSp>
            <p:grpSp>
              <p:nvGrpSpPr>
                <p:cNvPr id="137" name="그룹 136">
                  <a:extLst>
                    <a:ext uri="{FF2B5EF4-FFF2-40B4-BE49-F238E27FC236}">
                      <a16:creationId xmlns:a16="http://schemas.microsoft.com/office/drawing/2014/main" id="{AD51D9E8-B494-40A0-9398-D84A823E2E8F}"/>
                    </a:ext>
                  </a:extLst>
                </p:cNvPr>
                <p:cNvGrpSpPr/>
                <p:nvPr/>
              </p:nvGrpSpPr>
              <p:grpSpPr>
                <a:xfrm>
                  <a:off x="5546651" y="2194995"/>
                  <a:ext cx="478421" cy="478421"/>
                  <a:chOff x="5381721" y="2534589"/>
                  <a:chExt cx="478421" cy="478421"/>
                </a:xfrm>
              </p:grpSpPr>
              <p:sp>
                <p:nvSpPr>
                  <p:cNvPr id="138" name="타원 137">
                    <a:extLst>
                      <a:ext uri="{FF2B5EF4-FFF2-40B4-BE49-F238E27FC236}">
                        <a16:creationId xmlns:a16="http://schemas.microsoft.com/office/drawing/2014/main" id="{7F7DAD84-5738-4B86-9C04-FF48EB09B17A}"/>
                      </a:ext>
                    </a:extLst>
                  </p:cNvPr>
                  <p:cNvSpPr/>
                  <p:nvPr/>
                </p:nvSpPr>
                <p:spPr>
                  <a:xfrm>
                    <a:off x="5381721" y="253458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9" name="그림 138">
                    <a:extLst>
                      <a:ext uri="{FF2B5EF4-FFF2-40B4-BE49-F238E27FC236}">
                        <a16:creationId xmlns:a16="http://schemas.microsoft.com/office/drawing/2014/main" id="{89902586-B5F3-4F03-B402-817D42F476E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65679" y="2641099"/>
                    <a:ext cx="311268" cy="245351"/>
                  </a:xfrm>
                  <a:prstGeom prst="rect">
                    <a:avLst/>
                  </a:prstGeom>
                </p:spPr>
              </p:pic>
            </p:grpSp>
          </p:grpSp>
          <p:grpSp>
            <p:nvGrpSpPr>
              <p:cNvPr id="118" name="그룹 117">
                <a:extLst>
                  <a:ext uri="{FF2B5EF4-FFF2-40B4-BE49-F238E27FC236}">
                    <a16:creationId xmlns:a16="http://schemas.microsoft.com/office/drawing/2014/main" id="{9D10E26B-3ABD-4366-B889-9DE760E635A6}"/>
                  </a:ext>
                </a:extLst>
              </p:cNvPr>
              <p:cNvGrpSpPr/>
              <p:nvPr/>
            </p:nvGrpSpPr>
            <p:grpSpPr>
              <a:xfrm>
                <a:off x="6617712" y="2373853"/>
                <a:ext cx="478421" cy="478421"/>
                <a:chOff x="6346155" y="2692338"/>
                <a:chExt cx="478421" cy="478421"/>
              </a:xfrm>
            </p:grpSpPr>
            <p:sp>
              <p:nvSpPr>
                <p:cNvPr id="134" name="타원 133">
                  <a:extLst>
                    <a:ext uri="{FF2B5EF4-FFF2-40B4-BE49-F238E27FC236}">
                      <a16:creationId xmlns:a16="http://schemas.microsoft.com/office/drawing/2014/main" id="{1A201227-9097-4784-8856-718350112BE6}"/>
                    </a:ext>
                  </a:extLst>
                </p:cNvPr>
                <p:cNvSpPr/>
                <p:nvPr/>
              </p:nvSpPr>
              <p:spPr>
                <a:xfrm>
                  <a:off x="6346155" y="269233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5" name="그림 134">
                  <a:extLst>
                    <a:ext uri="{FF2B5EF4-FFF2-40B4-BE49-F238E27FC236}">
                      <a16:creationId xmlns:a16="http://schemas.microsoft.com/office/drawing/2014/main" id="{898E1D13-7B7D-4C7C-B4A4-3BDB1DF4CDC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84162" y="2777719"/>
                  <a:ext cx="202406" cy="307657"/>
                </a:xfrm>
                <a:prstGeom prst="rect">
                  <a:avLst/>
                </a:prstGeom>
              </p:spPr>
            </p:pic>
          </p:grpSp>
          <p:grpSp>
            <p:nvGrpSpPr>
              <p:cNvPr id="119" name="그룹 118">
                <a:extLst>
                  <a:ext uri="{FF2B5EF4-FFF2-40B4-BE49-F238E27FC236}">
                    <a16:creationId xmlns:a16="http://schemas.microsoft.com/office/drawing/2014/main" id="{127CAAE1-B5F3-48D8-B0D7-C32E3C508220}"/>
                  </a:ext>
                </a:extLst>
              </p:cNvPr>
              <p:cNvGrpSpPr/>
              <p:nvPr/>
            </p:nvGrpSpPr>
            <p:grpSpPr>
              <a:xfrm>
                <a:off x="7361488" y="3771502"/>
                <a:ext cx="478421" cy="478421"/>
                <a:chOff x="6930239" y="4605839"/>
                <a:chExt cx="478421" cy="478421"/>
              </a:xfrm>
            </p:grpSpPr>
            <p:sp>
              <p:nvSpPr>
                <p:cNvPr id="132" name="타원 131">
                  <a:extLst>
                    <a:ext uri="{FF2B5EF4-FFF2-40B4-BE49-F238E27FC236}">
                      <a16:creationId xmlns:a16="http://schemas.microsoft.com/office/drawing/2014/main" id="{18A0F6A7-CFE3-4BC4-B33C-BB405213E939}"/>
                    </a:ext>
                  </a:extLst>
                </p:cNvPr>
                <p:cNvSpPr/>
                <p:nvPr/>
              </p:nvSpPr>
              <p:spPr>
                <a:xfrm>
                  <a:off x="6930239" y="46058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3" name="그림 132">
                  <a:extLst>
                    <a:ext uri="{FF2B5EF4-FFF2-40B4-BE49-F238E27FC236}">
                      <a16:creationId xmlns:a16="http://schemas.microsoft.com/office/drawing/2014/main" id="{EE70DBC3-DB15-4090-94E6-FD3D6EAA288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023503" y="4691203"/>
                  <a:ext cx="295657" cy="298705"/>
                </a:xfrm>
                <a:prstGeom prst="rect">
                  <a:avLst/>
                </a:prstGeom>
              </p:spPr>
            </p:pic>
          </p:grpSp>
          <p:grpSp>
            <p:nvGrpSpPr>
              <p:cNvPr id="120" name="그룹 119">
                <a:extLst>
                  <a:ext uri="{FF2B5EF4-FFF2-40B4-BE49-F238E27FC236}">
                    <a16:creationId xmlns:a16="http://schemas.microsoft.com/office/drawing/2014/main" id="{FF33C83C-F927-4DFE-8E47-1B1BBFF4F526}"/>
                  </a:ext>
                </a:extLst>
              </p:cNvPr>
              <p:cNvGrpSpPr/>
              <p:nvPr/>
            </p:nvGrpSpPr>
            <p:grpSpPr>
              <a:xfrm>
                <a:off x="6799004" y="4732022"/>
                <a:ext cx="478421" cy="478421"/>
                <a:chOff x="6716684" y="5103232"/>
                <a:chExt cx="478421" cy="478421"/>
              </a:xfrm>
            </p:grpSpPr>
            <p:sp>
              <p:nvSpPr>
                <p:cNvPr id="130" name="타원 129">
                  <a:extLst>
                    <a:ext uri="{FF2B5EF4-FFF2-40B4-BE49-F238E27FC236}">
                      <a16:creationId xmlns:a16="http://schemas.microsoft.com/office/drawing/2014/main" id="{1426F354-8E4D-4F2C-93DB-7212F0A96C98}"/>
                    </a:ext>
                  </a:extLst>
                </p:cNvPr>
                <p:cNvSpPr/>
                <p:nvPr/>
              </p:nvSpPr>
              <p:spPr>
                <a:xfrm>
                  <a:off x="6716684" y="5103232"/>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1" name="그림 130">
                  <a:extLst>
                    <a:ext uri="{FF2B5EF4-FFF2-40B4-BE49-F238E27FC236}">
                      <a16:creationId xmlns:a16="http://schemas.microsoft.com/office/drawing/2014/main" id="{296D9AA2-607F-411F-8B8B-2D7B5CF9D86D}"/>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20258" y="5205282"/>
                  <a:ext cx="271273" cy="274321"/>
                </a:xfrm>
                <a:prstGeom prst="rect">
                  <a:avLst/>
                </a:prstGeom>
              </p:spPr>
            </p:pic>
          </p:grpSp>
          <p:grpSp>
            <p:nvGrpSpPr>
              <p:cNvPr id="121" name="그룹 120">
                <a:extLst>
                  <a:ext uri="{FF2B5EF4-FFF2-40B4-BE49-F238E27FC236}">
                    <a16:creationId xmlns:a16="http://schemas.microsoft.com/office/drawing/2014/main" id="{04D718FB-31ED-4146-AAD5-BAC36FB74986}"/>
                  </a:ext>
                </a:extLst>
              </p:cNvPr>
              <p:cNvGrpSpPr/>
              <p:nvPr/>
            </p:nvGrpSpPr>
            <p:grpSpPr>
              <a:xfrm>
                <a:off x="7312778" y="3209223"/>
                <a:ext cx="478421" cy="478421"/>
                <a:chOff x="7063894" y="3536553"/>
                <a:chExt cx="478421" cy="478421"/>
              </a:xfrm>
            </p:grpSpPr>
            <p:sp>
              <p:nvSpPr>
                <p:cNvPr id="128" name="타원 127">
                  <a:extLst>
                    <a:ext uri="{FF2B5EF4-FFF2-40B4-BE49-F238E27FC236}">
                      <a16:creationId xmlns:a16="http://schemas.microsoft.com/office/drawing/2014/main" id="{E31C122E-0042-4FB8-8D32-BE4A690DAC4F}"/>
                    </a:ext>
                  </a:extLst>
                </p:cNvPr>
                <p:cNvSpPr/>
                <p:nvPr/>
              </p:nvSpPr>
              <p:spPr>
                <a:xfrm>
                  <a:off x="7063894" y="3536553"/>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9" name="그림 128">
                  <a:extLst>
                    <a:ext uri="{FF2B5EF4-FFF2-40B4-BE49-F238E27FC236}">
                      <a16:creationId xmlns:a16="http://schemas.microsoft.com/office/drawing/2014/main" id="{1C19CF93-FD2D-4202-828A-3B6189357F93}"/>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65334" y="3628379"/>
                  <a:ext cx="275540" cy="268818"/>
                </a:xfrm>
                <a:prstGeom prst="rect">
                  <a:avLst/>
                </a:prstGeom>
              </p:spPr>
            </p:pic>
          </p:grpSp>
          <p:grpSp>
            <p:nvGrpSpPr>
              <p:cNvPr id="122" name="그룹 121">
                <a:extLst>
                  <a:ext uri="{FF2B5EF4-FFF2-40B4-BE49-F238E27FC236}">
                    <a16:creationId xmlns:a16="http://schemas.microsoft.com/office/drawing/2014/main" id="{FED19C0E-0349-47C4-BE70-D919F739545D}"/>
                  </a:ext>
                </a:extLst>
              </p:cNvPr>
              <p:cNvGrpSpPr/>
              <p:nvPr/>
            </p:nvGrpSpPr>
            <p:grpSpPr>
              <a:xfrm>
                <a:off x="4558099" y="4323978"/>
                <a:ext cx="478421" cy="478421"/>
                <a:chOff x="4839474" y="4392074"/>
                <a:chExt cx="478421" cy="478421"/>
              </a:xfrm>
            </p:grpSpPr>
            <p:sp>
              <p:nvSpPr>
                <p:cNvPr id="126" name="타원 125">
                  <a:extLst>
                    <a:ext uri="{FF2B5EF4-FFF2-40B4-BE49-F238E27FC236}">
                      <a16:creationId xmlns:a16="http://schemas.microsoft.com/office/drawing/2014/main" id="{FFC4AC0A-296D-4E6F-B18F-7359AD8731E0}"/>
                    </a:ext>
                  </a:extLst>
                </p:cNvPr>
                <p:cNvSpPr/>
                <p:nvPr/>
              </p:nvSpPr>
              <p:spPr>
                <a:xfrm>
                  <a:off x="4839474" y="439207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7" name="그림 126">
                  <a:extLst>
                    <a:ext uri="{FF2B5EF4-FFF2-40B4-BE49-F238E27FC236}">
                      <a16:creationId xmlns:a16="http://schemas.microsoft.com/office/drawing/2014/main" id="{07357EDD-088A-4020-AAC9-4F8E74DDC46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640" y="4483042"/>
                  <a:ext cx="271344" cy="282198"/>
                </a:xfrm>
                <a:prstGeom prst="rect">
                  <a:avLst/>
                </a:prstGeom>
              </p:spPr>
            </p:pic>
          </p:grpSp>
          <p:grpSp>
            <p:nvGrpSpPr>
              <p:cNvPr id="123" name="그룹 122">
                <a:extLst>
                  <a:ext uri="{FF2B5EF4-FFF2-40B4-BE49-F238E27FC236}">
                    <a16:creationId xmlns:a16="http://schemas.microsoft.com/office/drawing/2014/main" id="{6D5C470D-DA5F-463F-9930-C3365C1D00BA}"/>
                  </a:ext>
                </a:extLst>
              </p:cNvPr>
              <p:cNvGrpSpPr/>
              <p:nvPr/>
            </p:nvGrpSpPr>
            <p:grpSpPr>
              <a:xfrm>
                <a:off x="4988332" y="4732022"/>
                <a:ext cx="478421" cy="478421"/>
                <a:chOff x="4980019" y="4733181"/>
                <a:chExt cx="478421" cy="478421"/>
              </a:xfrm>
            </p:grpSpPr>
            <p:sp>
              <p:nvSpPr>
                <p:cNvPr id="124" name="타원 123">
                  <a:extLst>
                    <a:ext uri="{FF2B5EF4-FFF2-40B4-BE49-F238E27FC236}">
                      <a16:creationId xmlns:a16="http://schemas.microsoft.com/office/drawing/2014/main" id="{5C6BB8A7-5522-4F2C-9363-9A0B777867EA}"/>
                    </a:ext>
                  </a:extLst>
                </p:cNvPr>
                <p:cNvSpPr/>
                <p:nvPr/>
              </p:nvSpPr>
              <p:spPr>
                <a:xfrm>
                  <a:off x="4980019" y="473318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5" name="그림 124">
                  <a:extLst>
                    <a:ext uri="{FF2B5EF4-FFF2-40B4-BE49-F238E27FC236}">
                      <a16:creationId xmlns:a16="http://schemas.microsoft.com/office/drawing/2014/main" id="{24D829C0-F305-485C-B4C8-DCCF6D8D92A2}"/>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040681" y="4865351"/>
                  <a:ext cx="359374" cy="276186"/>
                </a:xfrm>
                <a:prstGeom prst="rect">
                  <a:avLst/>
                </a:prstGeom>
              </p:spPr>
            </p:pic>
          </p:grpSp>
        </p:grpSp>
        <p:sp>
          <p:nvSpPr>
            <p:cNvPr id="58" name="Rounded Rectangle 13">
              <a:extLst>
                <a:ext uri="{FF2B5EF4-FFF2-40B4-BE49-F238E27FC236}">
                  <a16:creationId xmlns:a16="http://schemas.microsoft.com/office/drawing/2014/main" id="{714E51D7-2AD0-40CF-AAFF-4A5B3FAF1046}"/>
                </a:ext>
              </a:extLst>
            </p:cNvPr>
            <p:cNvSpPr/>
            <p:nvPr/>
          </p:nvSpPr>
          <p:spPr bwMode="auto">
            <a:xfrm>
              <a:off x="5318437" y="3215738"/>
              <a:ext cx="1574615" cy="959652"/>
            </a:xfrm>
            <a:prstGeom prst="roundRect">
              <a:avLst>
                <a:gd name="adj" fmla="val 50000"/>
              </a:avLst>
            </a:prstGeom>
            <a:noFill/>
            <a:ln w="19050">
              <a:no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74292" tIns="37146" rIns="74292" bIns="37146" numCol="1" rtlCol="0" anchor="ctr" anchorCtr="0" compatLnSpc="1">
              <a:prstTxWarp prst="textNoShape">
                <a:avLst/>
              </a:prstTxWarp>
            </a:bodyPr>
            <a:lstStyle/>
            <a:p>
              <a:pPr algn="ctr" defTabSz="742705" fontAlgn="base">
                <a:spcBef>
                  <a:spcPct val="0"/>
                </a:spcBef>
                <a:spcAft>
                  <a:spcPct val="0"/>
                </a:spcAft>
              </a:pPr>
              <a:r>
                <a:rPr lang="en-US" sz="3200" dirty="0">
                  <a:solidFill>
                    <a:srgbClr val="0043B2"/>
                  </a:solidFill>
                  <a:latin typeface="SamsungOne 700" panose="020B0803030303020204" pitchFamily="34" charset="0"/>
                  <a:ea typeface="SamsungOne 700" panose="020B0803030303020204" pitchFamily="34" charset="0"/>
                </a:rPr>
                <a:t>BIG</a:t>
              </a:r>
            </a:p>
            <a:p>
              <a:pPr algn="ctr" defTabSz="742705" fontAlgn="base">
                <a:spcBef>
                  <a:spcPct val="0"/>
                </a:spcBef>
                <a:spcAft>
                  <a:spcPct val="0"/>
                </a:spcAft>
              </a:pPr>
              <a:r>
                <a:rPr lang="en-US" sz="3200" dirty="0">
                  <a:solidFill>
                    <a:srgbClr val="0043B2"/>
                  </a:solidFill>
                  <a:latin typeface="SamsungOne 700" panose="020B0803030303020204" pitchFamily="34" charset="0"/>
                  <a:ea typeface="SamsungOne 700" panose="020B0803030303020204" pitchFamily="34" charset="0"/>
                </a:rPr>
                <a:t>DATA</a:t>
              </a:r>
            </a:p>
          </p:txBody>
        </p:sp>
      </p:grpSp>
    </p:spTree>
    <p:extLst>
      <p:ext uri="{BB962C8B-B14F-4D97-AF65-F5344CB8AC3E}">
        <p14:creationId xmlns:p14="http://schemas.microsoft.com/office/powerpoint/2010/main" val="216727749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A19D9F48-C78A-4B49-AF70-74D2B27F41E1}"/>
              </a:ext>
            </a:extLst>
          </p:cNvPr>
          <p:cNvSpPr>
            <a:spLocks noGrp="1"/>
          </p:cNvSpPr>
          <p:nvPr>
            <p:ph type="body" sz="quarter" idx="10"/>
          </p:nvPr>
        </p:nvSpPr>
        <p:spPr/>
        <p:txBody>
          <a:bodyPr/>
          <a:lstStyle/>
          <a:p>
            <a:r>
              <a:rPr lang="en-US" altLang="ko-KR" dirty="0" err="1"/>
              <a:t>Bài</a:t>
            </a:r>
            <a:r>
              <a:rPr lang="en-US" altLang="ko-KR" dirty="0"/>
              <a:t> </a:t>
            </a:r>
            <a:r>
              <a:rPr lang="en-US" altLang="ko-KR" dirty="0" err="1"/>
              <a:t>tập</a:t>
            </a:r>
            <a:r>
              <a:rPr lang="en-US" altLang="ko-KR" dirty="0"/>
              <a:t> </a:t>
            </a:r>
          </a:p>
        </p:txBody>
      </p:sp>
      <p:sp>
        <p:nvSpPr>
          <p:cNvPr id="3" name="텍스트 개체 틀 2">
            <a:extLst>
              <a:ext uri="{FF2B5EF4-FFF2-40B4-BE49-F238E27FC236}">
                <a16:creationId xmlns:a16="http://schemas.microsoft.com/office/drawing/2014/main" id="{FB6470E7-3124-4617-A16A-01DCCD863659}"/>
              </a:ext>
            </a:extLst>
          </p:cNvPr>
          <p:cNvSpPr>
            <a:spLocks noGrp="1"/>
          </p:cNvSpPr>
          <p:nvPr>
            <p:ph type="body" sz="quarter" idx="11"/>
          </p:nvPr>
        </p:nvSpPr>
        <p:spPr/>
        <p:txBody>
          <a:bodyPr anchor="t"/>
          <a:lstStyle/>
          <a:p>
            <a:r>
              <a:rPr lang="en-US" altLang="ko-KR" sz="2800" dirty="0"/>
              <a:t>[Lab7]</a:t>
            </a:r>
          </a:p>
          <a:p>
            <a:r>
              <a:rPr lang="en-US" altLang="ko-KR" sz="2800" dirty="0" err="1"/>
              <a:t>Sử</a:t>
            </a:r>
            <a:r>
              <a:rPr lang="en-US" altLang="ko-KR" sz="2800" dirty="0"/>
              <a:t> </a:t>
            </a:r>
            <a:r>
              <a:rPr lang="en-US" altLang="ko-KR" sz="2800" dirty="0" err="1"/>
              <a:t>dụng</a:t>
            </a:r>
            <a:r>
              <a:rPr lang="en-US" altLang="ko-KR" sz="2800" dirty="0"/>
              <a:t> </a:t>
            </a:r>
            <a:r>
              <a:rPr lang="en-US" altLang="ko-KR" sz="2800" dirty="0" err="1"/>
              <a:t>các</a:t>
            </a:r>
            <a:r>
              <a:rPr lang="en-US" altLang="ko-KR" sz="2800" dirty="0"/>
              <a:t> </a:t>
            </a:r>
            <a:r>
              <a:rPr lang="en-US" altLang="ko-KR" sz="2800" dirty="0" err="1"/>
              <a:t>nhóm</a:t>
            </a:r>
            <a:r>
              <a:rPr lang="en-US" altLang="ko-KR" sz="2800" dirty="0"/>
              <a:t> </a:t>
            </a:r>
            <a:r>
              <a:rPr lang="en-US" altLang="ko-KR" sz="2800" dirty="0" err="1"/>
              <a:t>bộ</a:t>
            </a:r>
            <a:r>
              <a:rPr lang="en-US" altLang="ko-KR" sz="2800" dirty="0"/>
              <a:t> </a:t>
            </a:r>
            <a:r>
              <a:rPr lang="en-US" altLang="ko-KR" sz="2800" dirty="0" err="1"/>
              <a:t>xử</a:t>
            </a:r>
            <a:r>
              <a:rPr lang="en-US" altLang="ko-KR" sz="2800" dirty="0"/>
              <a:t> </a:t>
            </a:r>
            <a:r>
              <a:rPr lang="en-US" altLang="ko-KR" sz="2800" dirty="0" err="1"/>
              <a:t>lý</a:t>
            </a:r>
            <a:endParaRPr lang="en-US" altLang="ko-KR" sz="2800" dirty="0"/>
          </a:p>
        </p:txBody>
      </p:sp>
      <p:sp>
        <p:nvSpPr>
          <p:cNvPr id="4" name="텍스트 개체 틀 3">
            <a:extLst>
              <a:ext uri="{FF2B5EF4-FFF2-40B4-BE49-F238E27FC236}">
                <a16:creationId xmlns:a16="http://schemas.microsoft.com/office/drawing/2014/main" id="{5309814F-9C9C-4CCC-AAF9-CE3CDC261612}"/>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a:p>
            <a:endParaRPr lang="ko-KR" altLang="en-US" dirty="0"/>
          </a:p>
        </p:txBody>
      </p:sp>
      <p:grpSp>
        <p:nvGrpSpPr>
          <p:cNvPr id="56" name="그룹 55">
            <a:extLst>
              <a:ext uri="{FF2B5EF4-FFF2-40B4-BE49-F238E27FC236}">
                <a16:creationId xmlns:a16="http://schemas.microsoft.com/office/drawing/2014/main" id="{BA6C6A18-EBE0-4727-9415-03FF2897B0B6}"/>
              </a:ext>
            </a:extLst>
          </p:cNvPr>
          <p:cNvGrpSpPr/>
          <p:nvPr/>
        </p:nvGrpSpPr>
        <p:grpSpPr>
          <a:xfrm>
            <a:off x="6143947" y="2590532"/>
            <a:ext cx="3126809" cy="3575932"/>
            <a:chOff x="4401919" y="2167994"/>
            <a:chExt cx="3437990" cy="3962229"/>
          </a:xfrm>
        </p:grpSpPr>
        <p:grpSp>
          <p:nvGrpSpPr>
            <p:cNvPr id="59" name="그룹 58">
              <a:extLst>
                <a:ext uri="{FF2B5EF4-FFF2-40B4-BE49-F238E27FC236}">
                  <a16:creationId xmlns:a16="http://schemas.microsoft.com/office/drawing/2014/main" id="{7C121BF5-6748-4F93-BC3B-49882F4787B3}"/>
                </a:ext>
              </a:extLst>
            </p:cNvPr>
            <p:cNvGrpSpPr/>
            <p:nvPr/>
          </p:nvGrpSpPr>
          <p:grpSpPr>
            <a:xfrm>
              <a:off x="4401919" y="2167994"/>
              <a:ext cx="3437990" cy="3962229"/>
              <a:chOff x="4401919" y="2167994"/>
              <a:chExt cx="3437990" cy="3962229"/>
            </a:xfrm>
          </p:grpSpPr>
          <p:grpSp>
            <p:nvGrpSpPr>
              <p:cNvPr id="61" name="그룹 60">
                <a:extLst>
                  <a:ext uri="{FF2B5EF4-FFF2-40B4-BE49-F238E27FC236}">
                    <a16:creationId xmlns:a16="http://schemas.microsoft.com/office/drawing/2014/main" id="{713984DD-2725-4851-B24B-B7176E335FD6}"/>
                  </a:ext>
                </a:extLst>
              </p:cNvPr>
              <p:cNvGrpSpPr/>
              <p:nvPr/>
            </p:nvGrpSpPr>
            <p:grpSpPr>
              <a:xfrm>
                <a:off x="4641130" y="2383352"/>
                <a:ext cx="2969068" cy="3746871"/>
                <a:chOff x="4641130" y="2383352"/>
                <a:chExt cx="2969068" cy="3746871"/>
              </a:xfrm>
            </p:grpSpPr>
            <p:sp>
              <p:nvSpPr>
                <p:cNvPr id="107" name="타원 106">
                  <a:extLst>
                    <a:ext uri="{FF2B5EF4-FFF2-40B4-BE49-F238E27FC236}">
                      <a16:creationId xmlns:a16="http://schemas.microsoft.com/office/drawing/2014/main" id="{B1F1D0F0-E2C5-45E7-9854-5989B1470B06}"/>
                    </a:ext>
                  </a:extLst>
                </p:cNvPr>
                <p:cNvSpPr/>
                <p:nvPr/>
              </p:nvSpPr>
              <p:spPr>
                <a:xfrm>
                  <a:off x="4641130" y="2383352"/>
                  <a:ext cx="2969068" cy="2969068"/>
                </a:xfrm>
                <a:prstGeom prst="ellipse">
                  <a:avLst/>
                </a:prstGeom>
                <a:solidFill>
                  <a:srgbClr val="CA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08" name="그림 107">
                  <a:extLst>
                    <a:ext uri="{FF2B5EF4-FFF2-40B4-BE49-F238E27FC236}">
                      <a16:creationId xmlns:a16="http://schemas.microsoft.com/office/drawing/2014/main" id="{033E8BDF-D861-4D0D-BCD5-F0D0FB09D5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5925" y="4518337"/>
                  <a:ext cx="1219478" cy="1611886"/>
                </a:xfrm>
                <a:prstGeom prst="rect">
                  <a:avLst/>
                </a:prstGeom>
              </p:spPr>
            </p:pic>
          </p:grpSp>
          <p:grpSp>
            <p:nvGrpSpPr>
              <p:cNvPr id="62" name="그룹 61">
                <a:extLst>
                  <a:ext uri="{FF2B5EF4-FFF2-40B4-BE49-F238E27FC236}">
                    <a16:creationId xmlns:a16="http://schemas.microsoft.com/office/drawing/2014/main" id="{E39BE339-1FB7-4335-AF40-85E6B93F3E2B}"/>
                  </a:ext>
                </a:extLst>
              </p:cNvPr>
              <p:cNvGrpSpPr/>
              <p:nvPr/>
            </p:nvGrpSpPr>
            <p:grpSpPr>
              <a:xfrm>
                <a:off x="4420634" y="3215388"/>
                <a:ext cx="478421" cy="478421"/>
                <a:chOff x="4119360" y="4255504"/>
                <a:chExt cx="478421" cy="478421"/>
              </a:xfrm>
            </p:grpSpPr>
            <p:sp>
              <p:nvSpPr>
                <p:cNvPr id="105" name="타원 104">
                  <a:extLst>
                    <a:ext uri="{FF2B5EF4-FFF2-40B4-BE49-F238E27FC236}">
                      <a16:creationId xmlns:a16="http://schemas.microsoft.com/office/drawing/2014/main" id="{88C01D65-694A-4600-A405-FB3187823148}"/>
                    </a:ext>
                  </a:extLst>
                </p:cNvPr>
                <p:cNvSpPr/>
                <p:nvPr/>
              </p:nvSpPr>
              <p:spPr>
                <a:xfrm>
                  <a:off x="4119360" y="425550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06" name="그림 105">
                  <a:extLst>
                    <a:ext uri="{FF2B5EF4-FFF2-40B4-BE49-F238E27FC236}">
                      <a16:creationId xmlns:a16="http://schemas.microsoft.com/office/drawing/2014/main" id="{56F3A9CE-4025-43F4-9106-F592009C9B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1438" y="4393182"/>
                  <a:ext cx="314264" cy="203063"/>
                </a:xfrm>
                <a:prstGeom prst="rect">
                  <a:avLst/>
                </a:prstGeom>
              </p:spPr>
            </p:pic>
          </p:grpSp>
          <p:grpSp>
            <p:nvGrpSpPr>
              <p:cNvPr id="63" name="그룹 62">
                <a:extLst>
                  <a:ext uri="{FF2B5EF4-FFF2-40B4-BE49-F238E27FC236}">
                    <a16:creationId xmlns:a16="http://schemas.microsoft.com/office/drawing/2014/main" id="{EF8B626D-3324-4534-8DDA-B9C134D2FB56}"/>
                  </a:ext>
                </a:extLst>
              </p:cNvPr>
              <p:cNvGrpSpPr/>
              <p:nvPr/>
            </p:nvGrpSpPr>
            <p:grpSpPr>
              <a:xfrm>
                <a:off x="4401919" y="3767007"/>
                <a:ext cx="478421" cy="478421"/>
                <a:chOff x="4466311" y="3598005"/>
                <a:chExt cx="478421" cy="478421"/>
              </a:xfrm>
            </p:grpSpPr>
            <p:sp>
              <p:nvSpPr>
                <p:cNvPr id="101" name="타원 100">
                  <a:extLst>
                    <a:ext uri="{FF2B5EF4-FFF2-40B4-BE49-F238E27FC236}">
                      <a16:creationId xmlns:a16="http://schemas.microsoft.com/office/drawing/2014/main" id="{B89C6CC1-A3C1-4903-A8DF-062135ADA583}"/>
                    </a:ext>
                  </a:extLst>
                </p:cNvPr>
                <p:cNvSpPr/>
                <p:nvPr/>
              </p:nvSpPr>
              <p:spPr>
                <a:xfrm>
                  <a:off x="4466311" y="3598005"/>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02" name="그룹 101">
                  <a:extLst>
                    <a:ext uri="{FF2B5EF4-FFF2-40B4-BE49-F238E27FC236}">
                      <a16:creationId xmlns:a16="http://schemas.microsoft.com/office/drawing/2014/main" id="{75D58D60-1BFA-45AD-8ED4-A587C6835D90}"/>
                    </a:ext>
                  </a:extLst>
                </p:cNvPr>
                <p:cNvGrpSpPr/>
                <p:nvPr/>
              </p:nvGrpSpPr>
              <p:grpSpPr>
                <a:xfrm>
                  <a:off x="4556408" y="3722669"/>
                  <a:ext cx="311620" cy="219568"/>
                  <a:chOff x="4550446" y="3712368"/>
                  <a:chExt cx="311620" cy="219568"/>
                </a:xfrm>
              </p:grpSpPr>
              <p:pic>
                <p:nvPicPr>
                  <p:cNvPr id="103" name="그림 102">
                    <a:extLst>
                      <a:ext uri="{FF2B5EF4-FFF2-40B4-BE49-F238E27FC236}">
                        <a16:creationId xmlns:a16="http://schemas.microsoft.com/office/drawing/2014/main" id="{3B18E27B-BCC0-4D98-A942-1A6CC13BFA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50446" y="3712369"/>
                    <a:ext cx="190176" cy="219567"/>
                  </a:xfrm>
                  <a:prstGeom prst="rect">
                    <a:avLst/>
                  </a:prstGeom>
                </p:spPr>
              </p:pic>
              <p:pic>
                <p:nvPicPr>
                  <p:cNvPr id="104" name="그림 103">
                    <a:extLst>
                      <a:ext uri="{FF2B5EF4-FFF2-40B4-BE49-F238E27FC236}">
                        <a16:creationId xmlns:a16="http://schemas.microsoft.com/office/drawing/2014/main" id="{6346DA09-A71D-4FBC-B5C1-FF1A634CE70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1890" y="3712368"/>
                    <a:ext cx="190176" cy="219567"/>
                  </a:xfrm>
                  <a:prstGeom prst="rect">
                    <a:avLst/>
                  </a:prstGeom>
                </p:spPr>
              </p:pic>
            </p:grpSp>
          </p:grpSp>
          <p:grpSp>
            <p:nvGrpSpPr>
              <p:cNvPr id="64" name="그룹 63">
                <a:extLst>
                  <a:ext uri="{FF2B5EF4-FFF2-40B4-BE49-F238E27FC236}">
                    <a16:creationId xmlns:a16="http://schemas.microsoft.com/office/drawing/2014/main" id="{8491B78D-8495-43BE-9334-A6F90689767C}"/>
                  </a:ext>
                </a:extLst>
              </p:cNvPr>
              <p:cNvGrpSpPr/>
              <p:nvPr/>
            </p:nvGrpSpPr>
            <p:grpSpPr>
              <a:xfrm>
                <a:off x="4656757" y="2730802"/>
                <a:ext cx="478421" cy="478421"/>
                <a:chOff x="5779974" y="3346111"/>
                <a:chExt cx="478421" cy="478421"/>
              </a:xfrm>
            </p:grpSpPr>
            <p:sp>
              <p:nvSpPr>
                <p:cNvPr id="99" name="타원 98">
                  <a:extLst>
                    <a:ext uri="{FF2B5EF4-FFF2-40B4-BE49-F238E27FC236}">
                      <a16:creationId xmlns:a16="http://schemas.microsoft.com/office/drawing/2014/main" id="{C9A225E1-9484-44B1-BE26-27516DBE3A9C}"/>
                    </a:ext>
                  </a:extLst>
                </p:cNvPr>
                <p:cNvSpPr/>
                <p:nvPr/>
              </p:nvSpPr>
              <p:spPr>
                <a:xfrm>
                  <a:off x="5779974" y="334611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00" name="그림 99">
                  <a:extLst>
                    <a:ext uri="{FF2B5EF4-FFF2-40B4-BE49-F238E27FC236}">
                      <a16:creationId xmlns:a16="http://schemas.microsoft.com/office/drawing/2014/main" id="{96E6A1CC-E191-4C3D-8699-7A102512C5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1995" y="3479362"/>
                  <a:ext cx="294284" cy="211885"/>
                </a:xfrm>
                <a:prstGeom prst="rect">
                  <a:avLst/>
                </a:prstGeom>
              </p:spPr>
            </p:pic>
          </p:grpSp>
          <p:grpSp>
            <p:nvGrpSpPr>
              <p:cNvPr id="65" name="그룹 64">
                <a:extLst>
                  <a:ext uri="{FF2B5EF4-FFF2-40B4-BE49-F238E27FC236}">
                    <a16:creationId xmlns:a16="http://schemas.microsoft.com/office/drawing/2014/main" id="{E16FE81E-BC53-4F0B-811B-6FFF252AD695}"/>
                  </a:ext>
                </a:extLst>
              </p:cNvPr>
              <p:cNvGrpSpPr/>
              <p:nvPr/>
            </p:nvGrpSpPr>
            <p:grpSpPr>
              <a:xfrm>
                <a:off x="7040382" y="2725220"/>
                <a:ext cx="478421" cy="478421"/>
                <a:chOff x="6653952" y="3105086"/>
                <a:chExt cx="478421" cy="478421"/>
              </a:xfrm>
            </p:grpSpPr>
            <p:sp>
              <p:nvSpPr>
                <p:cNvPr id="97" name="타원 96">
                  <a:extLst>
                    <a:ext uri="{FF2B5EF4-FFF2-40B4-BE49-F238E27FC236}">
                      <a16:creationId xmlns:a16="http://schemas.microsoft.com/office/drawing/2014/main" id="{A49BF88A-32AE-41AF-8660-6A8B6EFDBC01}"/>
                    </a:ext>
                  </a:extLst>
                </p:cNvPr>
                <p:cNvSpPr/>
                <p:nvPr/>
              </p:nvSpPr>
              <p:spPr>
                <a:xfrm>
                  <a:off x="6653952" y="3105086"/>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98" name="그림 97">
                  <a:extLst>
                    <a:ext uri="{FF2B5EF4-FFF2-40B4-BE49-F238E27FC236}">
                      <a16:creationId xmlns:a16="http://schemas.microsoft.com/office/drawing/2014/main" id="{A6D8FB83-7DCF-4FDD-A477-12B019BC1BE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39427" y="3199418"/>
                  <a:ext cx="316993" cy="283465"/>
                </a:xfrm>
                <a:prstGeom prst="rect">
                  <a:avLst/>
                </a:prstGeom>
              </p:spPr>
            </p:pic>
          </p:grpSp>
          <p:grpSp>
            <p:nvGrpSpPr>
              <p:cNvPr id="66" name="그룹 65">
                <a:extLst>
                  <a:ext uri="{FF2B5EF4-FFF2-40B4-BE49-F238E27FC236}">
                    <a16:creationId xmlns:a16="http://schemas.microsoft.com/office/drawing/2014/main" id="{EF540326-CE7F-45BA-876A-85A1A9B6CC77}"/>
                  </a:ext>
                </a:extLst>
              </p:cNvPr>
              <p:cNvGrpSpPr/>
              <p:nvPr/>
            </p:nvGrpSpPr>
            <p:grpSpPr>
              <a:xfrm>
                <a:off x="7214808" y="4305262"/>
                <a:ext cx="478421" cy="478421"/>
                <a:chOff x="6939282" y="3583507"/>
                <a:chExt cx="478421" cy="478421"/>
              </a:xfrm>
            </p:grpSpPr>
            <p:sp>
              <p:nvSpPr>
                <p:cNvPr id="95" name="타원 94">
                  <a:extLst>
                    <a:ext uri="{FF2B5EF4-FFF2-40B4-BE49-F238E27FC236}">
                      <a16:creationId xmlns:a16="http://schemas.microsoft.com/office/drawing/2014/main" id="{75E805BB-8C9A-48C3-A2F6-94996591BD6D}"/>
                    </a:ext>
                  </a:extLst>
                </p:cNvPr>
                <p:cNvSpPr/>
                <p:nvPr/>
              </p:nvSpPr>
              <p:spPr>
                <a:xfrm>
                  <a:off x="6939282" y="3583507"/>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96" name="그림 95">
                  <a:extLst>
                    <a:ext uri="{FF2B5EF4-FFF2-40B4-BE49-F238E27FC236}">
                      <a16:creationId xmlns:a16="http://schemas.microsoft.com/office/drawing/2014/main" id="{118BD213-2596-405F-BF60-E9246FBF67C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72937" y="3686551"/>
                  <a:ext cx="211109" cy="289297"/>
                </a:xfrm>
                <a:prstGeom prst="rect">
                  <a:avLst/>
                </a:prstGeom>
              </p:spPr>
            </p:pic>
          </p:grpSp>
          <p:grpSp>
            <p:nvGrpSpPr>
              <p:cNvPr id="67" name="그룹 66">
                <a:extLst>
                  <a:ext uri="{FF2B5EF4-FFF2-40B4-BE49-F238E27FC236}">
                    <a16:creationId xmlns:a16="http://schemas.microsoft.com/office/drawing/2014/main" id="{A6FE980C-2ACD-449E-8334-AD757CDF1B41}"/>
                  </a:ext>
                </a:extLst>
              </p:cNvPr>
              <p:cNvGrpSpPr/>
              <p:nvPr/>
            </p:nvGrpSpPr>
            <p:grpSpPr>
              <a:xfrm>
                <a:off x="5052593" y="2375387"/>
                <a:ext cx="478421" cy="478421"/>
                <a:chOff x="4903300" y="2692339"/>
                <a:chExt cx="478421" cy="478421"/>
              </a:xfrm>
            </p:grpSpPr>
            <p:sp>
              <p:nvSpPr>
                <p:cNvPr id="93" name="타원 92">
                  <a:extLst>
                    <a:ext uri="{FF2B5EF4-FFF2-40B4-BE49-F238E27FC236}">
                      <a16:creationId xmlns:a16="http://schemas.microsoft.com/office/drawing/2014/main" id="{76A6E2D6-EDF2-4C18-8A8B-D0946374B840}"/>
                    </a:ext>
                  </a:extLst>
                </p:cNvPr>
                <p:cNvSpPr/>
                <p:nvPr/>
              </p:nvSpPr>
              <p:spPr>
                <a:xfrm>
                  <a:off x="4903300" y="26923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94" name="그림 93">
                  <a:extLst>
                    <a:ext uri="{FF2B5EF4-FFF2-40B4-BE49-F238E27FC236}">
                      <a16:creationId xmlns:a16="http://schemas.microsoft.com/office/drawing/2014/main" id="{B210605E-09E8-4360-9B5E-FF7B7773C73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12210" y="2801249"/>
                  <a:ext cx="260600" cy="260600"/>
                </a:xfrm>
                <a:prstGeom prst="rect">
                  <a:avLst/>
                </a:prstGeom>
              </p:spPr>
            </p:pic>
          </p:grpSp>
          <p:grpSp>
            <p:nvGrpSpPr>
              <p:cNvPr id="68" name="그룹 67">
                <a:extLst>
                  <a:ext uri="{FF2B5EF4-FFF2-40B4-BE49-F238E27FC236}">
                    <a16:creationId xmlns:a16="http://schemas.microsoft.com/office/drawing/2014/main" id="{4BAE1652-46BE-4BDC-ACEC-4AC44FDC490F}"/>
                  </a:ext>
                </a:extLst>
              </p:cNvPr>
              <p:cNvGrpSpPr/>
              <p:nvPr/>
            </p:nvGrpSpPr>
            <p:grpSpPr>
              <a:xfrm>
                <a:off x="5557339" y="2167994"/>
                <a:ext cx="1018218" cy="478422"/>
                <a:chOff x="5546651" y="2194994"/>
                <a:chExt cx="1018218" cy="478422"/>
              </a:xfrm>
            </p:grpSpPr>
            <p:grpSp>
              <p:nvGrpSpPr>
                <p:cNvPr id="87" name="그룹 86">
                  <a:extLst>
                    <a:ext uri="{FF2B5EF4-FFF2-40B4-BE49-F238E27FC236}">
                      <a16:creationId xmlns:a16="http://schemas.microsoft.com/office/drawing/2014/main" id="{ABA7058E-4EDC-4E8E-97D2-4078A1600A35}"/>
                    </a:ext>
                  </a:extLst>
                </p:cNvPr>
                <p:cNvGrpSpPr/>
                <p:nvPr/>
              </p:nvGrpSpPr>
              <p:grpSpPr>
                <a:xfrm>
                  <a:off x="6086448" y="2194994"/>
                  <a:ext cx="478421" cy="478421"/>
                  <a:chOff x="5724126" y="3483458"/>
                  <a:chExt cx="478421" cy="478421"/>
                </a:xfrm>
              </p:grpSpPr>
              <p:sp>
                <p:nvSpPr>
                  <p:cNvPr id="91" name="타원 90">
                    <a:extLst>
                      <a:ext uri="{FF2B5EF4-FFF2-40B4-BE49-F238E27FC236}">
                        <a16:creationId xmlns:a16="http://schemas.microsoft.com/office/drawing/2014/main" id="{D822AA91-1314-4113-AF29-1D95777F412E}"/>
                      </a:ext>
                    </a:extLst>
                  </p:cNvPr>
                  <p:cNvSpPr/>
                  <p:nvPr/>
                </p:nvSpPr>
                <p:spPr>
                  <a:xfrm>
                    <a:off x="5724126" y="348345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92" name="그림 91">
                    <a:extLst>
                      <a:ext uri="{FF2B5EF4-FFF2-40B4-BE49-F238E27FC236}">
                        <a16:creationId xmlns:a16="http://schemas.microsoft.com/office/drawing/2014/main" id="{46383E85-2E1F-48BA-9E89-04241918204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95026" y="3587702"/>
                    <a:ext cx="306929" cy="254809"/>
                  </a:xfrm>
                  <a:prstGeom prst="rect">
                    <a:avLst/>
                  </a:prstGeom>
                </p:spPr>
              </p:pic>
            </p:grpSp>
            <p:grpSp>
              <p:nvGrpSpPr>
                <p:cNvPr id="88" name="그룹 87">
                  <a:extLst>
                    <a:ext uri="{FF2B5EF4-FFF2-40B4-BE49-F238E27FC236}">
                      <a16:creationId xmlns:a16="http://schemas.microsoft.com/office/drawing/2014/main" id="{CF7066B8-CEF9-4E6F-AF4E-AF84A3272542}"/>
                    </a:ext>
                  </a:extLst>
                </p:cNvPr>
                <p:cNvGrpSpPr/>
                <p:nvPr/>
              </p:nvGrpSpPr>
              <p:grpSpPr>
                <a:xfrm>
                  <a:off x="5546651" y="2194995"/>
                  <a:ext cx="478421" cy="478421"/>
                  <a:chOff x="5381721" y="2534589"/>
                  <a:chExt cx="478421" cy="478421"/>
                </a:xfrm>
              </p:grpSpPr>
              <p:sp>
                <p:nvSpPr>
                  <p:cNvPr id="89" name="타원 88">
                    <a:extLst>
                      <a:ext uri="{FF2B5EF4-FFF2-40B4-BE49-F238E27FC236}">
                        <a16:creationId xmlns:a16="http://schemas.microsoft.com/office/drawing/2014/main" id="{0C4EEF29-1FF0-4294-B225-462886A1BCB3}"/>
                      </a:ext>
                    </a:extLst>
                  </p:cNvPr>
                  <p:cNvSpPr/>
                  <p:nvPr/>
                </p:nvSpPr>
                <p:spPr>
                  <a:xfrm>
                    <a:off x="5381721" y="253458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90" name="그림 89">
                    <a:extLst>
                      <a:ext uri="{FF2B5EF4-FFF2-40B4-BE49-F238E27FC236}">
                        <a16:creationId xmlns:a16="http://schemas.microsoft.com/office/drawing/2014/main" id="{A157DA89-B9BD-4463-8400-330C2614FA2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65679" y="2641099"/>
                    <a:ext cx="311268" cy="245351"/>
                  </a:xfrm>
                  <a:prstGeom prst="rect">
                    <a:avLst/>
                  </a:prstGeom>
                </p:spPr>
              </p:pic>
            </p:grpSp>
          </p:grpSp>
          <p:grpSp>
            <p:nvGrpSpPr>
              <p:cNvPr id="69" name="그룹 68">
                <a:extLst>
                  <a:ext uri="{FF2B5EF4-FFF2-40B4-BE49-F238E27FC236}">
                    <a16:creationId xmlns:a16="http://schemas.microsoft.com/office/drawing/2014/main" id="{3E43F6FA-8C8C-47B9-A284-5D22BBF03BDC}"/>
                  </a:ext>
                </a:extLst>
              </p:cNvPr>
              <p:cNvGrpSpPr/>
              <p:nvPr/>
            </p:nvGrpSpPr>
            <p:grpSpPr>
              <a:xfrm>
                <a:off x="6617712" y="2373853"/>
                <a:ext cx="478421" cy="478421"/>
                <a:chOff x="6346155" y="2692338"/>
                <a:chExt cx="478421" cy="478421"/>
              </a:xfrm>
            </p:grpSpPr>
            <p:sp>
              <p:nvSpPr>
                <p:cNvPr id="85" name="타원 84">
                  <a:extLst>
                    <a:ext uri="{FF2B5EF4-FFF2-40B4-BE49-F238E27FC236}">
                      <a16:creationId xmlns:a16="http://schemas.microsoft.com/office/drawing/2014/main" id="{6A63C063-BF98-4ED7-95D1-EE5B14FBED26}"/>
                    </a:ext>
                  </a:extLst>
                </p:cNvPr>
                <p:cNvSpPr/>
                <p:nvPr/>
              </p:nvSpPr>
              <p:spPr>
                <a:xfrm>
                  <a:off x="6346155" y="269233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86" name="그림 85">
                  <a:extLst>
                    <a:ext uri="{FF2B5EF4-FFF2-40B4-BE49-F238E27FC236}">
                      <a16:creationId xmlns:a16="http://schemas.microsoft.com/office/drawing/2014/main" id="{C9AF1B01-A27A-4A58-BDA3-30C71D1F768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84162" y="2777719"/>
                  <a:ext cx="202406" cy="307657"/>
                </a:xfrm>
                <a:prstGeom prst="rect">
                  <a:avLst/>
                </a:prstGeom>
              </p:spPr>
            </p:pic>
          </p:grpSp>
          <p:grpSp>
            <p:nvGrpSpPr>
              <p:cNvPr id="70" name="그룹 69">
                <a:extLst>
                  <a:ext uri="{FF2B5EF4-FFF2-40B4-BE49-F238E27FC236}">
                    <a16:creationId xmlns:a16="http://schemas.microsoft.com/office/drawing/2014/main" id="{FDC7639F-30B4-47C7-BB9D-B498B37D4A04}"/>
                  </a:ext>
                </a:extLst>
              </p:cNvPr>
              <p:cNvGrpSpPr/>
              <p:nvPr/>
            </p:nvGrpSpPr>
            <p:grpSpPr>
              <a:xfrm>
                <a:off x="7361488" y="3771502"/>
                <a:ext cx="478421" cy="478421"/>
                <a:chOff x="6930239" y="4605839"/>
                <a:chExt cx="478421" cy="478421"/>
              </a:xfrm>
            </p:grpSpPr>
            <p:sp>
              <p:nvSpPr>
                <p:cNvPr id="83" name="타원 82">
                  <a:extLst>
                    <a:ext uri="{FF2B5EF4-FFF2-40B4-BE49-F238E27FC236}">
                      <a16:creationId xmlns:a16="http://schemas.microsoft.com/office/drawing/2014/main" id="{E8C778DE-E533-49E5-9E98-91DE7CA7F8A2}"/>
                    </a:ext>
                  </a:extLst>
                </p:cNvPr>
                <p:cNvSpPr/>
                <p:nvPr/>
              </p:nvSpPr>
              <p:spPr>
                <a:xfrm>
                  <a:off x="6930239" y="46058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84" name="그림 83">
                  <a:extLst>
                    <a:ext uri="{FF2B5EF4-FFF2-40B4-BE49-F238E27FC236}">
                      <a16:creationId xmlns:a16="http://schemas.microsoft.com/office/drawing/2014/main" id="{5BC53130-CD5E-43BA-8103-DACF2C602C89}"/>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023503" y="4691203"/>
                  <a:ext cx="295657" cy="298705"/>
                </a:xfrm>
                <a:prstGeom prst="rect">
                  <a:avLst/>
                </a:prstGeom>
              </p:spPr>
            </p:pic>
          </p:grpSp>
          <p:grpSp>
            <p:nvGrpSpPr>
              <p:cNvPr id="71" name="그룹 70">
                <a:extLst>
                  <a:ext uri="{FF2B5EF4-FFF2-40B4-BE49-F238E27FC236}">
                    <a16:creationId xmlns:a16="http://schemas.microsoft.com/office/drawing/2014/main" id="{C046CB00-9327-454B-8FA1-FDFE84E0713F}"/>
                  </a:ext>
                </a:extLst>
              </p:cNvPr>
              <p:cNvGrpSpPr/>
              <p:nvPr/>
            </p:nvGrpSpPr>
            <p:grpSpPr>
              <a:xfrm>
                <a:off x="6799004" y="4732022"/>
                <a:ext cx="478421" cy="478421"/>
                <a:chOff x="6716684" y="5103232"/>
                <a:chExt cx="478421" cy="478421"/>
              </a:xfrm>
            </p:grpSpPr>
            <p:sp>
              <p:nvSpPr>
                <p:cNvPr id="81" name="타원 80">
                  <a:extLst>
                    <a:ext uri="{FF2B5EF4-FFF2-40B4-BE49-F238E27FC236}">
                      <a16:creationId xmlns:a16="http://schemas.microsoft.com/office/drawing/2014/main" id="{42F44463-10E9-44EE-A0EF-402E9299A07F}"/>
                    </a:ext>
                  </a:extLst>
                </p:cNvPr>
                <p:cNvSpPr/>
                <p:nvPr/>
              </p:nvSpPr>
              <p:spPr>
                <a:xfrm>
                  <a:off x="6716684" y="5103232"/>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82" name="그림 81">
                  <a:extLst>
                    <a:ext uri="{FF2B5EF4-FFF2-40B4-BE49-F238E27FC236}">
                      <a16:creationId xmlns:a16="http://schemas.microsoft.com/office/drawing/2014/main" id="{DCF027E9-DB7F-4B19-BEBF-311DEDFFF1C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20258" y="5205282"/>
                  <a:ext cx="271273" cy="274321"/>
                </a:xfrm>
                <a:prstGeom prst="rect">
                  <a:avLst/>
                </a:prstGeom>
              </p:spPr>
            </p:pic>
          </p:grpSp>
          <p:grpSp>
            <p:nvGrpSpPr>
              <p:cNvPr id="72" name="그룹 71">
                <a:extLst>
                  <a:ext uri="{FF2B5EF4-FFF2-40B4-BE49-F238E27FC236}">
                    <a16:creationId xmlns:a16="http://schemas.microsoft.com/office/drawing/2014/main" id="{B34AC1B9-7171-490B-A76F-7076CBD8CAD7}"/>
                  </a:ext>
                </a:extLst>
              </p:cNvPr>
              <p:cNvGrpSpPr/>
              <p:nvPr/>
            </p:nvGrpSpPr>
            <p:grpSpPr>
              <a:xfrm>
                <a:off x="7312778" y="3209223"/>
                <a:ext cx="478421" cy="478421"/>
                <a:chOff x="7063894" y="3536553"/>
                <a:chExt cx="478421" cy="478421"/>
              </a:xfrm>
            </p:grpSpPr>
            <p:sp>
              <p:nvSpPr>
                <p:cNvPr id="79" name="타원 78">
                  <a:extLst>
                    <a:ext uri="{FF2B5EF4-FFF2-40B4-BE49-F238E27FC236}">
                      <a16:creationId xmlns:a16="http://schemas.microsoft.com/office/drawing/2014/main" id="{220E7CBE-B51D-4DEB-9756-CE1369A7D624}"/>
                    </a:ext>
                  </a:extLst>
                </p:cNvPr>
                <p:cNvSpPr/>
                <p:nvPr/>
              </p:nvSpPr>
              <p:spPr>
                <a:xfrm>
                  <a:off x="7063894" y="3536553"/>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80" name="그림 79">
                  <a:extLst>
                    <a:ext uri="{FF2B5EF4-FFF2-40B4-BE49-F238E27FC236}">
                      <a16:creationId xmlns:a16="http://schemas.microsoft.com/office/drawing/2014/main" id="{A7B7100B-4E0F-4E89-BF7D-7A7D75E7633C}"/>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65334" y="3628379"/>
                  <a:ext cx="275540" cy="268818"/>
                </a:xfrm>
                <a:prstGeom prst="rect">
                  <a:avLst/>
                </a:prstGeom>
              </p:spPr>
            </p:pic>
          </p:grpSp>
          <p:grpSp>
            <p:nvGrpSpPr>
              <p:cNvPr id="73" name="그룹 72">
                <a:extLst>
                  <a:ext uri="{FF2B5EF4-FFF2-40B4-BE49-F238E27FC236}">
                    <a16:creationId xmlns:a16="http://schemas.microsoft.com/office/drawing/2014/main" id="{7A524637-DB62-41BD-A825-14CCE6AFD12E}"/>
                  </a:ext>
                </a:extLst>
              </p:cNvPr>
              <p:cNvGrpSpPr/>
              <p:nvPr/>
            </p:nvGrpSpPr>
            <p:grpSpPr>
              <a:xfrm>
                <a:off x="4558099" y="4323978"/>
                <a:ext cx="478421" cy="478421"/>
                <a:chOff x="4839474" y="4392074"/>
                <a:chExt cx="478421" cy="478421"/>
              </a:xfrm>
            </p:grpSpPr>
            <p:sp>
              <p:nvSpPr>
                <p:cNvPr id="77" name="타원 76">
                  <a:extLst>
                    <a:ext uri="{FF2B5EF4-FFF2-40B4-BE49-F238E27FC236}">
                      <a16:creationId xmlns:a16="http://schemas.microsoft.com/office/drawing/2014/main" id="{BC061595-9C7E-4FE7-9121-09AA1F415BC4}"/>
                    </a:ext>
                  </a:extLst>
                </p:cNvPr>
                <p:cNvSpPr/>
                <p:nvPr/>
              </p:nvSpPr>
              <p:spPr>
                <a:xfrm>
                  <a:off x="4839474" y="439207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78" name="그림 77">
                  <a:extLst>
                    <a:ext uri="{FF2B5EF4-FFF2-40B4-BE49-F238E27FC236}">
                      <a16:creationId xmlns:a16="http://schemas.microsoft.com/office/drawing/2014/main" id="{07293E35-4AC9-4886-8AA0-C8509D1608A4}"/>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640" y="4483042"/>
                  <a:ext cx="271344" cy="282198"/>
                </a:xfrm>
                <a:prstGeom prst="rect">
                  <a:avLst/>
                </a:prstGeom>
              </p:spPr>
            </p:pic>
          </p:grpSp>
          <p:grpSp>
            <p:nvGrpSpPr>
              <p:cNvPr id="74" name="그룹 73">
                <a:extLst>
                  <a:ext uri="{FF2B5EF4-FFF2-40B4-BE49-F238E27FC236}">
                    <a16:creationId xmlns:a16="http://schemas.microsoft.com/office/drawing/2014/main" id="{626E2317-2B5E-48CA-90EF-5F8DCC8B8829}"/>
                  </a:ext>
                </a:extLst>
              </p:cNvPr>
              <p:cNvGrpSpPr/>
              <p:nvPr/>
            </p:nvGrpSpPr>
            <p:grpSpPr>
              <a:xfrm>
                <a:off x="4988332" y="4732022"/>
                <a:ext cx="478421" cy="478421"/>
                <a:chOff x="4980019" y="4733181"/>
                <a:chExt cx="478421" cy="478421"/>
              </a:xfrm>
            </p:grpSpPr>
            <p:sp>
              <p:nvSpPr>
                <p:cNvPr id="75" name="타원 74">
                  <a:extLst>
                    <a:ext uri="{FF2B5EF4-FFF2-40B4-BE49-F238E27FC236}">
                      <a16:creationId xmlns:a16="http://schemas.microsoft.com/office/drawing/2014/main" id="{B5EDD686-3E97-4D0D-B234-0C36B882B64B}"/>
                    </a:ext>
                  </a:extLst>
                </p:cNvPr>
                <p:cNvSpPr/>
                <p:nvPr/>
              </p:nvSpPr>
              <p:spPr>
                <a:xfrm>
                  <a:off x="4980019" y="473318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76" name="그림 75">
                  <a:extLst>
                    <a:ext uri="{FF2B5EF4-FFF2-40B4-BE49-F238E27FC236}">
                      <a16:creationId xmlns:a16="http://schemas.microsoft.com/office/drawing/2014/main" id="{3C2D7A9F-4EE1-4ED1-A9E8-784F75252F69}"/>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040681" y="4865351"/>
                  <a:ext cx="359374" cy="276186"/>
                </a:xfrm>
                <a:prstGeom prst="rect">
                  <a:avLst/>
                </a:prstGeom>
              </p:spPr>
            </p:pic>
          </p:grpSp>
        </p:grpSp>
        <p:sp>
          <p:nvSpPr>
            <p:cNvPr id="60" name="Rounded Rectangle 13">
              <a:extLst>
                <a:ext uri="{FF2B5EF4-FFF2-40B4-BE49-F238E27FC236}">
                  <a16:creationId xmlns:a16="http://schemas.microsoft.com/office/drawing/2014/main" id="{D284ABA1-6573-4CEE-9CF3-2505B6A075AB}"/>
                </a:ext>
              </a:extLst>
            </p:cNvPr>
            <p:cNvSpPr/>
            <p:nvPr/>
          </p:nvSpPr>
          <p:spPr bwMode="auto">
            <a:xfrm>
              <a:off x="5318437" y="3215738"/>
              <a:ext cx="1574615" cy="959652"/>
            </a:xfrm>
            <a:prstGeom prst="roundRect">
              <a:avLst>
                <a:gd name="adj" fmla="val 50000"/>
              </a:avLst>
            </a:prstGeom>
            <a:noFill/>
            <a:ln w="19050">
              <a:no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74292" tIns="37146" rIns="74292" bIns="37146" numCol="1" rtlCol="0" anchor="ctr" anchorCtr="0" compatLnSpc="1">
              <a:prstTxWarp prst="textNoShape">
                <a:avLst/>
              </a:prstTxWarp>
            </a:bodyPr>
            <a:lstStyle/>
            <a:p>
              <a:pPr algn="ctr" defTabSz="742705" fontAlgn="base">
                <a:spcBef>
                  <a:spcPct val="0"/>
                </a:spcBef>
                <a:spcAft>
                  <a:spcPct val="0"/>
                </a:spcAft>
              </a:pPr>
              <a:r>
                <a:rPr lang="en-US" sz="3200" dirty="0">
                  <a:solidFill>
                    <a:srgbClr val="0043B2"/>
                  </a:solidFill>
                  <a:latin typeface="SamsungOne 700" panose="020B0803030303020204" pitchFamily="34" charset="0"/>
                  <a:ea typeface="SamsungOne 700" panose="020B0803030303020204" pitchFamily="34" charset="0"/>
                </a:rPr>
                <a:t>BIG</a:t>
              </a:r>
            </a:p>
            <a:p>
              <a:pPr algn="ctr" defTabSz="742705" fontAlgn="base">
                <a:spcBef>
                  <a:spcPct val="0"/>
                </a:spcBef>
                <a:spcAft>
                  <a:spcPct val="0"/>
                </a:spcAft>
              </a:pPr>
              <a:r>
                <a:rPr lang="en-US" sz="3200" dirty="0">
                  <a:solidFill>
                    <a:srgbClr val="0043B2"/>
                  </a:solidFill>
                  <a:latin typeface="SamsungOne 700" panose="020B0803030303020204" pitchFamily="34" charset="0"/>
                  <a:ea typeface="SamsungOne 700" panose="020B0803030303020204" pitchFamily="34" charset="0"/>
                </a:rPr>
                <a:t>DATA</a:t>
              </a:r>
            </a:p>
          </p:txBody>
        </p:sp>
      </p:grpSp>
    </p:spTree>
    <p:extLst>
      <p:ext uri="{BB962C8B-B14F-4D97-AF65-F5344CB8AC3E}">
        <p14:creationId xmlns:p14="http://schemas.microsoft.com/office/powerpoint/2010/main" val="355061447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A19D9F48-C78A-4B49-AF70-74D2B27F41E1}"/>
              </a:ext>
            </a:extLst>
          </p:cNvPr>
          <p:cNvSpPr>
            <a:spLocks noGrp="1"/>
          </p:cNvSpPr>
          <p:nvPr>
            <p:ph type="body" sz="quarter" idx="10"/>
          </p:nvPr>
        </p:nvSpPr>
        <p:spPr/>
        <p:txBody>
          <a:bodyPr/>
          <a:lstStyle/>
          <a:p>
            <a:r>
              <a:rPr lang="en-US" altLang="ko-KR" dirty="0" err="1"/>
              <a:t>Bài</a:t>
            </a:r>
            <a:r>
              <a:rPr lang="en-US" altLang="ko-KR" dirty="0"/>
              <a:t> </a:t>
            </a:r>
            <a:r>
              <a:rPr lang="en-US" altLang="ko-KR" dirty="0" err="1"/>
              <a:t>tập</a:t>
            </a:r>
            <a:r>
              <a:rPr lang="en-US" altLang="ko-KR" dirty="0"/>
              <a:t> </a:t>
            </a:r>
          </a:p>
        </p:txBody>
      </p:sp>
      <p:sp>
        <p:nvSpPr>
          <p:cNvPr id="3" name="텍스트 개체 틀 2">
            <a:extLst>
              <a:ext uri="{FF2B5EF4-FFF2-40B4-BE49-F238E27FC236}">
                <a16:creationId xmlns:a16="http://schemas.microsoft.com/office/drawing/2014/main" id="{FB6470E7-3124-4617-A16A-01DCCD863659}"/>
              </a:ext>
            </a:extLst>
          </p:cNvPr>
          <p:cNvSpPr>
            <a:spLocks noGrp="1"/>
          </p:cNvSpPr>
          <p:nvPr>
            <p:ph type="body" sz="quarter" idx="11"/>
          </p:nvPr>
        </p:nvSpPr>
        <p:spPr>
          <a:xfrm>
            <a:off x="535872" y="1528352"/>
            <a:ext cx="8796528" cy="493776"/>
          </a:xfrm>
        </p:spPr>
        <p:txBody>
          <a:bodyPr anchor="t"/>
          <a:lstStyle/>
          <a:p>
            <a:r>
              <a:rPr lang="en-US" altLang="ko-KR" sz="2800" dirty="0"/>
              <a:t>[Lab8] </a:t>
            </a:r>
            <a:br>
              <a:rPr lang="en-US" altLang="ko-KR" sz="2800" dirty="0"/>
            </a:br>
            <a:r>
              <a:rPr lang="en-US" altLang="ko-KR" sz="2800" dirty="0" err="1"/>
              <a:t>Đặt</a:t>
            </a:r>
            <a:r>
              <a:rPr lang="en-US" altLang="ko-KR" sz="2800" dirty="0"/>
              <a:t> </a:t>
            </a:r>
            <a:r>
              <a:rPr lang="en-US" altLang="ko-KR" sz="2800" dirty="0" err="1"/>
              <a:t>lại</a:t>
            </a:r>
            <a:r>
              <a:rPr lang="en-US" altLang="ko-KR" sz="2800" dirty="0"/>
              <a:t> </a:t>
            </a:r>
            <a:r>
              <a:rPr lang="en-US" altLang="ko-KR" sz="2800" dirty="0" err="1"/>
              <a:t>áp</a:t>
            </a:r>
            <a:r>
              <a:rPr lang="en-US" altLang="ko-KR" sz="2800" dirty="0"/>
              <a:t> </a:t>
            </a:r>
            <a:r>
              <a:rPr lang="en-US" altLang="ko-KR" sz="2800" dirty="0" err="1"/>
              <a:t>lực</a:t>
            </a:r>
            <a:r>
              <a:rPr lang="en-US" altLang="ko-KR" sz="2800" dirty="0"/>
              <a:t> </a:t>
            </a:r>
            <a:r>
              <a:rPr lang="en-US" altLang="ko-KR" sz="2800" dirty="0" err="1"/>
              <a:t>cho</a:t>
            </a:r>
            <a:r>
              <a:rPr lang="en-US" altLang="ko-KR" sz="2800" dirty="0"/>
              <a:t> </a:t>
            </a:r>
            <a:r>
              <a:rPr lang="en-US" altLang="ko-KR" sz="2800" dirty="0" err="1"/>
              <a:t>các</a:t>
            </a:r>
            <a:r>
              <a:rPr lang="en-US" altLang="ko-KR" sz="2800" dirty="0"/>
              <a:t> </a:t>
            </a:r>
            <a:r>
              <a:rPr lang="en-US" altLang="ko-KR" sz="2800" dirty="0" err="1"/>
              <a:t>kết</a:t>
            </a:r>
            <a:r>
              <a:rPr lang="en-US" altLang="ko-KR" sz="2800" dirty="0"/>
              <a:t> </a:t>
            </a:r>
            <a:r>
              <a:rPr lang="en-US" altLang="ko-KR" sz="2800" dirty="0" err="1"/>
              <a:t>nối</a:t>
            </a:r>
            <a:r>
              <a:rPr lang="en-US" altLang="ko-KR" sz="2800" dirty="0"/>
              <a:t> </a:t>
            </a:r>
            <a:r>
              <a:rPr lang="en-US" altLang="ko-KR" sz="2800" dirty="0" err="1"/>
              <a:t>của</a:t>
            </a:r>
            <a:r>
              <a:rPr lang="en-US" altLang="ko-KR" sz="2800" dirty="0"/>
              <a:t> </a:t>
            </a:r>
            <a:r>
              <a:rPr lang="en-US" altLang="ko-KR" sz="2800" dirty="0" err="1"/>
              <a:t>bạn</a:t>
            </a:r>
            <a:endParaRPr lang="en-US" altLang="ko-KR" sz="2800" dirty="0"/>
          </a:p>
        </p:txBody>
      </p:sp>
      <p:sp>
        <p:nvSpPr>
          <p:cNvPr id="4" name="텍스트 개체 틀 3">
            <a:extLst>
              <a:ext uri="{FF2B5EF4-FFF2-40B4-BE49-F238E27FC236}">
                <a16:creationId xmlns:a16="http://schemas.microsoft.com/office/drawing/2014/main" id="{5309814F-9C9C-4CCC-AAF9-CE3CDC261612}"/>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a:p>
            <a:endParaRPr lang="ko-KR" altLang="en-US" dirty="0"/>
          </a:p>
        </p:txBody>
      </p:sp>
      <p:grpSp>
        <p:nvGrpSpPr>
          <p:cNvPr id="56" name="그룹 55">
            <a:extLst>
              <a:ext uri="{FF2B5EF4-FFF2-40B4-BE49-F238E27FC236}">
                <a16:creationId xmlns:a16="http://schemas.microsoft.com/office/drawing/2014/main" id="{BC07C584-612B-49B3-912B-0F6B48F97D07}"/>
              </a:ext>
            </a:extLst>
          </p:cNvPr>
          <p:cNvGrpSpPr/>
          <p:nvPr/>
        </p:nvGrpSpPr>
        <p:grpSpPr>
          <a:xfrm>
            <a:off x="6143947" y="2590532"/>
            <a:ext cx="3126809" cy="3575932"/>
            <a:chOff x="4401919" y="2167994"/>
            <a:chExt cx="3437990" cy="3962229"/>
          </a:xfrm>
        </p:grpSpPr>
        <p:grpSp>
          <p:nvGrpSpPr>
            <p:cNvPr id="57" name="그룹 56">
              <a:extLst>
                <a:ext uri="{FF2B5EF4-FFF2-40B4-BE49-F238E27FC236}">
                  <a16:creationId xmlns:a16="http://schemas.microsoft.com/office/drawing/2014/main" id="{AA1A8627-0020-45E0-B056-14E1CBA1FC99}"/>
                </a:ext>
              </a:extLst>
            </p:cNvPr>
            <p:cNvGrpSpPr/>
            <p:nvPr/>
          </p:nvGrpSpPr>
          <p:grpSpPr>
            <a:xfrm>
              <a:off x="4401919" y="2167994"/>
              <a:ext cx="3437990" cy="3962229"/>
              <a:chOff x="4401919" y="2167994"/>
              <a:chExt cx="3437990" cy="3962229"/>
            </a:xfrm>
          </p:grpSpPr>
          <p:grpSp>
            <p:nvGrpSpPr>
              <p:cNvPr id="110" name="그룹 109">
                <a:extLst>
                  <a:ext uri="{FF2B5EF4-FFF2-40B4-BE49-F238E27FC236}">
                    <a16:creationId xmlns:a16="http://schemas.microsoft.com/office/drawing/2014/main" id="{58528E5C-586B-463F-886D-2FA55A424FE8}"/>
                  </a:ext>
                </a:extLst>
              </p:cNvPr>
              <p:cNvGrpSpPr/>
              <p:nvPr/>
            </p:nvGrpSpPr>
            <p:grpSpPr>
              <a:xfrm>
                <a:off x="4641130" y="2383352"/>
                <a:ext cx="2969068" cy="3746871"/>
                <a:chOff x="4641130" y="2383352"/>
                <a:chExt cx="2969068" cy="3746871"/>
              </a:xfrm>
            </p:grpSpPr>
            <p:sp>
              <p:nvSpPr>
                <p:cNvPr id="156" name="타원 155">
                  <a:extLst>
                    <a:ext uri="{FF2B5EF4-FFF2-40B4-BE49-F238E27FC236}">
                      <a16:creationId xmlns:a16="http://schemas.microsoft.com/office/drawing/2014/main" id="{BA421345-33EA-4ABE-9B3F-DD83F96B2073}"/>
                    </a:ext>
                  </a:extLst>
                </p:cNvPr>
                <p:cNvSpPr/>
                <p:nvPr/>
              </p:nvSpPr>
              <p:spPr>
                <a:xfrm>
                  <a:off x="4641130" y="2383352"/>
                  <a:ext cx="2969068" cy="2969068"/>
                </a:xfrm>
                <a:prstGeom prst="ellipse">
                  <a:avLst/>
                </a:prstGeom>
                <a:solidFill>
                  <a:srgbClr val="CA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57" name="그림 156">
                  <a:extLst>
                    <a:ext uri="{FF2B5EF4-FFF2-40B4-BE49-F238E27FC236}">
                      <a16:creationId xmlns:a16="http://schemas.microsoft.com/office/drawing/2014/main" id="{F3206B81-DC32-4DE5-8E70-723EC3C62D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5925" y="4518337"/>
                  <a:ext cx="1219478" cy="1611886"/>
                </a:xfrm>
                <a:prstGeom prst="rect">
                  <a:avLst/>
                </a:prstGeom>
              </p:spPr>
            </p:pic>
          </p:grpSp>
          <p:grpSp>
            <p:nvGrpSpPr>
              <p:cNvPr id="111" name="그룹 110">
                <a:extLst>
                  <a:ext uri="{FF2B5EF4-FFF2-40B4-BE49-F238E27FC236}">
                    <a16:creationId xmlns:a16="http://schemas.microsoft.com/office/drawing/2014/main" id="{F7B62D3E-8242-4B1E-BAB3-5336D9AE2C16}"/>
                  </a:ext>
                </a:extLst>
              </p:cNvPr>
              <p:cNvGrpSpPr/>
              <p:nvPr/>
            </p:nvGrpSpPr>
            <p:grpSpPr>
              <a:xfrm>
                <a:off x="4420634" y="3215388"/>
                <a:ext cx="478421" cy="478421"/>
                <a:chOff x="4119360" y="4255504"/>
                <a:chExt cx="478421" cy="478421"/>
              </a:xfrm>
            </p:grpSpPr>
            <p:sp>
              <p:nvSpPr>
                <p:cNvPr id="154" name="타원 153">
                  <a:extLst>
                    <a:ext uri="{FF2B5EF4-FFF2-40B4-BE49-F238E27FC236}">
                      <a16:creationId xmlns:a16="http://schemas.microsoft.com/office/drawing/2014/main" id="{91DD8FA8-8A17-48E5-A0B8-BCD261C8E688}"/>
                    </a:ext>
                  </a:extLst>
                </p:cNvPr>
                <p:cNvSpPr/>
                <p:nvPr/>
              </p:nvSpPr>
              <p:spPr>
                <a:xfrm>
                  <a:off x="4119360" y="425550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55" name="그림 154">
                  <a:extLst>
                    <a:ext uri="{FF2B5EF4-FFF2-40B4-BE49-F238E27FC236}">
                      <a16:creationId xmlns:a16="http://schemas.microsoft.com/office/drawing/2014/main" id="{24C241B3-2A82-4785-98B5-CF22640A8CA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1438" y="4393182"/>
                  <a:ext cx="314264" cy="203063"/>
                </a:xfrm>
                <a:prstGeom prst="rect">
                  <a:avLst/>
                </a:prstGeom>
              </p:spPr>
            </p:pic>
          </p:grpSp>
          <p:grpSp>
            <p:nvGrpSpPr>
              <p:cNvPr id="112" name="그룹 111">
                <a:extLst>
                  <a:ext uri="{FF2B5EF4-FFF2-40B4-BE49-F238E27FC236}">
                    <a16:creationId xmlns:a16="http://schemas.microsoft.com/office/drawing/2014/main" id="{37D421C2-0866-45C0-89A4-8ABBDBA8AB35}"/>
                  </a:ext>
                </a:extLst>
              </p:cNvPr>
              <p:cNvGrpSpPr/>
              <p:nvPr/>
            </p:nvGrpSpPr>
            <p:grpSpPr>
              <a:xfrm>
                <a:off x="4401919" y="3767007"/>
                <a:ext cx="478421" cy="478421"/>
                <a:chOff x="4466311" y="3598005"/>
                <a:chExt cx="478421" cy="478421"/>
              </a:xfrm>
            </p:grpSpPr>
            <p:sp>
              <p:nvSpPr>
                <p:cNvPr id="150" name="타원 149">
                  <a:extLst>
                    <a:ext uri="{FF2B5EF4-FFF2-40B4-BE49-F238E27FC236}">
                      <a16:creationId xmlns:a16="http://schemas.microsoft.com/office/drawing/2014/main" id="{3D6DD669-23EF-4E7D-8B70-937E5BDD2CB8}"/>
                    </a:ext>
                  </a:extLst>
                </p:cNvPr>
                <p:cNvSpPr/>
                <p:nvPr/>
              </p:nvSpPr>
              <p:spPr>
                <a:xfrm>
                  <a:off x="4466311" y="3598005"/>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51" name="그룹 150">
                  <a:extLst>
                    <a:ext uri="{FF2B5EF4-FFF2-40B4-BE49-F238E27FC236}">
                      <a16:creationId xmlns:a16="http://schemas.microsoft.com/office/drawing/2014/main" id="{A1C6AAA1-A06B-481B-9CB1-28F9FB0EB48D}"/>
                    </a:ext>
                  </a:extLst>
                </p:cNvPr>
                <p:cNvGrpSpPr/>
                <p:nvPr/>
              </p:nvGrpSpPr>
              <p:grpSpPr>
                <a:xfrm>
                  <a:off x="4556408" y="3722669"/>
                  <a:ext cx="311620" cy="219568"/>
                  <a:chOff x="4550446" y="3712368"/>
                  <a:chExt cx="311620" cy="219568"/>
                </a:xfrm>
              </p:grpSpPr>
              <p:pic>
                <p:nvPicPr>
                  <p:cNvPr id="152" name="그림 151">
                    <a:extLst>
                      <a:ext uri="{FF2B5EF4-FFF2-40B4-BE49-F238E27FC236}">
                        <a16:creationId xmlns:a16="http://schemas.microsoft.com/office/drawing/2014/main" id="{FAF59200-0EB2-44DE-826B-0800669496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50446" y="3712369"/>
                    <a:ext cx="190176" cy="219567"/>
                  </a:xfrm>
                  <a:prstGeom prst="rect">
                    <a:avLst/>
                  </a:prstGeom>
                </p:spPr>
              </p:pic>
              <p:pic>
                <p:nvPicPr>
                  <p:cNvPr id="153" name="그림 152">
                    <a:extLst>
                      <a:ext uri="{FF2B5EF4-FFF2-40B4-BE49-F238E27FC236}">
                        <a16:creationId xmlns:a16="http://schemas.microsoft.com/office/drawing/2014/main" id="{DF3E8B09-A279-431D-9A99-FB219B2C407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1890" y="3712368"/>
                    <a:ext cx="190176" cy="219567"/>
                  </a:xfrm>
                  <a:prstGeom prst="rect">
                    <a:avLst/>
                  </a:prstGeom>
                </p:spPr>
              </p:pic>
            </p:grpSp>
          </p:grpSp>
          <p:grpSp>
            <p:nvGrpSpPr>
              <p:cNvPr id="113" name="그룹 112">
                <a:extLst>
                  <a:ext uri="{FF2B5EF4-FFF2-40B4-BE49-F238E27FC236}">
                    <a16:creationId xmlns:a16="http://schemas.microsoft.com/office/drawing/2014/main" id="{C343FEDB-7D35-4468-A683-E8E489CB07FD}"/>
                  </a:ext>
                </a:extLst>
              </p:cNvPr>
              <p:cNvGrpSpPr/>
              <p:nvPr/>
            </p:nvGrpSpPr>
            <p:grpSpPr>
              <a:xfrm>
                <a:off x="4656757" y="2730802"/>
                <a:ext cx="478421" cy="478421"/>
                <a:chOff x="5779974" y="3346111"/>
                <a:chExt cx="478421" cy="478421"/>
              </a:xfrm>
            </p:grpSpPr>
            <p:sp>
              <p:nvSpPr>
                <p:cNvPr id="148" name="타원 147">
                  <a:extLst>
                    <a:ext uri="{FF2B5EF4-FFF2-40B4-BE49-F238E27FC236}">
                      <a16:creationId xmlns:a16="http://schemas.microsoft.com/office/drawing/2014/main" id="{F8A7E828-A4EF-4D9C-9BB6-EA546B9611CF}"/>
                    </a:ext>
                  </a:extLst>
                </p:cNvPr>
                <p:cNvSpPr/>
                <p:nvPr/>
              </p:nvSpPr>
              <p:spPr>
                <a:xfrm>
                  <a:off x="5779974" y="334611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49" name="그림 148">
                  <a:extLst>
                    <a:ext uri="{FF2B5EF4-FFF2-40B4-BE49-F238E27FC236}">
                      <a16:creationId xmlns:a16="http://schemas.microsoft.com/office/drawing/2014/main" id="{0CBA8095-DA64-416A-A243-03BDC995AD1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1995" y="3479362"/>
                  <a:ext cx="294284" cy="211885"/>
                </a:xfrm>
                <a:prstGeom prst="rect">
                  <a:avLst/>
                </a:prstGeom>
              </p:spPr>
            </p:pic>
          </p:grpSp>
          <p:grpSp>
            <p:nvGrpSpPr>
              <p:cNvPr id="114" name="그룹 113">
                <a:extLst>
                  <a:ext uri="{FF2B5EF4-FFF2-40B4-BE49-F238E27FC236}">
                    <a16:creationId xmlns:a16="http://schemas.microsoft.com/office/drawing/2014/main" id="{79F4F3C8-977F-4B9E-BD5E-FF03713CD637}"/>
                  </a:ext>
                </a:extLst>
              </p:cNvPr>
              <p:cNvGrpSpPr/>
              <p:nvPr/>
            </p:nvGrpSpPr>
            <p:grpSpPr>
              <a:xfrm>
                <a:off x="7040382" y="2725220"/>
                <a:ext cx="478421" cy="478421"/>
                <a:chOff x="6653952" y="3105086"/>
                <a:chExt cx="478421" cy="478421"/>
              </a:xfrm>
            </p:grpSpPr>
            <p:sp>
              <p:nvSpPr>
                <p:cNvPr id="146" name="타원 145">
                  <a:extLst>
                    <a:ext uri="{FF2B5EF4-FFF2-40B4-BE49-F238E27FC236}">
                      <a16:creationId xmlns:a16="http://schemas.microsoft.com/office/drawing/2014/main" id="{51EB8235-7CE1-4043-AC3E-92041B6A0774}"/>
                    </a:ext>
                  </a:extLst>
                </p:cNvPr>
                <p:cNvSpPr/>
                <p:nvPr/>
              </p:nvSpPr>
              <p:spPr>
                <a:xfrm>
                  <a:off x="6653952" y="3105086"/>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47" name="그림 146">
                  <a:extLst>
                    <a:ext uri="{FF2B5EF4-FFF2-40B4-BE49-F238E27FC236}">
                      <a16:creationId xmlns:a16="http://schemas.microsoft.com/office/drawing/2014/main" id="{73F0BE13-7BED-4616-8491-450D982253D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39427" y="3199418"/>
                  <a:ext cx="316993" cy="283465"/>
                </a:xfrm>
                <a:prstGeom prst="rect">
                  <a:avLst/>
                </a:prstGeom>
              </p:spPr>
            </p:pic>
          </p:grpSp>
          <p:grpSp>
            <p:nvGrpSpPr>
              <p:cNvPr id="115" name="그룹 114">
                <a:extLst>
                  <a:ext uri="{FF2B5EF4-FFF2-40B4-BE49-F238E27FC236}">
                    <a16:creationId xmlns:a16="http://schemas.microsoft.com/office/drawing/2014/main" id="{CDAA981F-5B7B-411A-998D-BECEBCB10324}"/>
                  </a:ext>
                </a:extLst>
              </p:cNvPr>
              <p:cNvGrpSpPr/>
              <p:nvPr/>
            </p:nvGrpSpPr>
            <p:grpSpPr>
              <a:xfrm>
                <a:off x="7214808" y="4305262"/>
                <a:ext cx="478421" cy="478421"/>
                <a:chOff x="6939282" y="3583507"/>
                <a:chExt cx="478421" cy="478421"/>
              </a:xfrm>
            </p:grpSpPr>
            <p:sp>
              <p:nvSpPr>
                <p:cNvPr id="144" name="타원 143">
                  <a:extLst>
                    <a:ext uri="{FF2B5EF4-FFF2-40B4-BE49-F238E27FC236}">
                      <a16:creationId xmlns:a16="http://schemas.microsoft.com/office/drawing/2014/main" id="{BFDA09B4-5577-4F11-A9E6-66264D067EDE}"/>
                    </a:ext>
                  </a:extLst>
                </p:cNvPr>
                <p:cNvSpPr/>
                <p:nvPr/>
              </p:nvSpPr>
              <p:spPr>
                <a:xfrm>
                  <a:off x="6939282" y="3583507"/>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45" name="그림 144">
                  <a:extLst>
                    <a:ext uri="{FF2B5EF4-FFF2-40B4-BE49-F238E27FC236}">
                      <a16:creationId xmlns:a16="http://schemas.microsoft.com/office/drawing/2014/main" id="{EA625C40-A978-45D7-A18A-A2FC2111867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72937" y="3686551"/>
                  <a:ext cx="211109" cy="289297"/>
                </a:xfrm>
                <a:prstGeom prst="rect">
                  <a:avLst/>
                </a:prstGeom>
              </p:spPr>
            </p:pic>
          </p:grpSp>
          <p:grpSp>
            <p:nvGrpSpPr>
              <p:cNvPr id="116" name="그룹 115">
                <a:extLst>
                  <a:ext uri="{FF2B5EF4-FFF2-40B4-BE49-F238E27FC236}">
                    <a16:creationId xmlns:a16="http://schemas.microsoft.com/office/drawing/2014/main" id="{CD05AFCA-3982-4721-A51A-B36430E3A27B}"/>
                  </a:ext>
                </a:extLst>
              </p:cNvPr>
              <p:cNvGrpSpPr/>
              <p:nvPr/>
            </p:nvGrpSpPr>
            <p:grpSpPr>
              <a:xfrm>
                <a:off x="5052593" y="2375387"/>
                <a:ext cx="478421" cy="478421"/>
                <a:chOff x="4903300" y="2692339"/>
                <a:chExt cx="478421" cy="478421"/>
              </a:xfrm>
            </p:grpSpPr>
            <p:sp>
              <p:nvSpPr>
                <p:cNvPr id="142" name="타원 141">
                  <a:extLst>
                    <a:ext uri="{FF2B5EF4-FFF2-40B4-BE49-F238E27FC236}">
                      <a16:creationId xmlns:a16="http://schemas.microsoft.com/office/drawing/2014/main" id="{E200FBC2-4AF3-4AEA-81BD-E4FB5FDEB98D}"/>
                    </a:ext>
                  </a:extLst>
                </p:cNvPr>
                <p:cNvSpPr/>
                <p:nvPr/>
              </p:nvSpPr>
              <p:spPr>
                <a:xfrm>
                  <a:off x="4903300" y="26923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43" name="그림 142">
                  <a:extLst>
                    <a:ext uri="{FF2B5EF4-FFF2-40B4-BE49-F238E27FC236}">
                      <a16:creationId xmlns:a16="http://schemas.microsoft.com/office/drawing/2014/main" id="{B008A982-2130-4840-87DE-A28FB32DF1B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12210" y="2801249"/>
                  <a:ext cx="260600" cy="260600"/>
                </a:xfrm>
                <a:prstGeom prst="rect">
                  <a:avLst/>
                </a:prstGeom>
              </p:spPr>
            </p:pic>
          </p:grpSp>
          <p:grpSp>
            <p:nvGrpSpPr>
              <p:cNvPr id="117" name="그룹 116">
                <a:extLst>
                  <a:ext uri="{FF2B5EF4-FFF2-40B4-BE49-F238E27FC236}">
                    <a16:creationId xmlns:a16="http://schemas.microsoft.com/office/drawing/2014/main" id="{E3465CAC-90BF-4576-BB5A-F788E9B498EC}"/>
                  </a:ext>
                </a:extLst>
              </p:cNvPr>
              <p:cNvGrpSpPr/>
              <p:nvPr/>
            </p:nvGrpSpPr>
            <p:grpSpPr>
              <a:xfrm>
                <a:off x="5557339" y="2167994"/>
                <a:ext cx="1018218" cy="478422"/>
                <a:chOff x="5546651" y="2194994"/>
                <a:chExt cx="1018218" cy="478422"/>
              </a:xfrm>
            </p:grpSpPr>
            <p:grpSp>
              <p:nvGrpSpPr>
                <p:cNvPr id="136" name="그룹 135">
                  <a:extLst>
                    <a:ext uri="{FF2B5EF4-FFF2-40B4-BE49-F238E27FC236}">
                      <a16:creationId xmlns:a16="http://schemas.microsoft.com/office/drawing/2014/main" id="{1D233EB7-D8DD-4134-9B8C-A697C341D648}"/>
                    </a:ext>
                  </a:extLst>
                </p:cNvPr>
                <p:cNvGrpSpPr/>
                <p:nvPr/>
              </p:nvGrpSpPr>
              <p:grpSpPr>
                <a:xfrm>
                  <a:off x="6086448" y="2194994"/>
                  <a:ext cx="478421" cy="478421"/>
                  <a:chOff x="5724126" y="3483458"/>
                  <a:chExt cx="478421" cy="478421"/>
                </a:xfrm>
              </p:grpSpPr>
              <p:sp>
                <p:nvSpPr>
                  <p:cNvPr id="140" name="타원 139">
                    <a:extLst>
                      <a:ext uri="{FF2B5EF4-FFF2-40B4-BE49-F238E27FC236}">
                        <a16:creationId xmlns:a16="http://schemas.microsoft.com/office/drawing/2014/main" id="{7D01A72E-808D-44C3-BEB5-8C145D0F7CD3}"/>
                      </a:ext>
                    </a:extLst>
                  </p:cNvPr>
                  <p:cNvSpPr/>
                  <p:nvPr/>
                </p:nvSpPr>
                <p:spPr>
                  <a:xfrm>
                    <a:off x="5724126" y="348345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41" name="그림 140">
                    <a:extLst>
                      <a:ext uri="{FF2B5EF4-FFF2-40B4-BE49-F238E27FC236}">
                        <a16:creationId xmlns:a16="http://schemas.microsoft.com/office/drawing/2014/main" id="{097C9E07-327A-499B-9D97-1D7173D855F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95026" y="3587702"/>
                    <a:ext cx="306929" cy="254809"/>
                  </a:xfrm>
                  <a:prstGeom prst="rect">
                    <a:avLst/>
                  </a:prstGeom>
                </p:spPr>
              </p:pic>
            </p:grpSp>
            <p:grpSp>
              <p:nvGrpSpPr>
                <p:cNvPr id="137" name="그룹 136">
                  <a:extLst>
                    <a:ext uri="{FF2B5EF4-FFF2-40B4-BE49-F238E27FC236}">
                      <a16:creationId xmlns:a16="http://schemas.microsoft.com/office/drawing/2014/main" id="{C0F3D108-CA70-4469-A724-D33453003B85}"/>
                    </a:ext>
                  </a:extLst>
                </p:cNvPr>
                <p:cNvGrpSpPr/>
                <p:nvPr/>
              </p:nvGrpSpPr>
              <p:grpSpPr>
                <a:xfrm>
                  <a:off x="5546651" y="2194995"/>
                  <a:ext cx="478421" cy="478421"/>
                  <a:chOff x="5381721" y="2534589"/>
                  <a:chExt cx="478421" cy="478421"/>
                </a:xfrm>
              </p:grpSpPr>
              <p:sp>
                <p:nvSpPr>
                  <p:cNvPr id="138" name="타원 137">
                    <a:extLst>
                      <a:ext uri="{FF2B5EF4-FFF2-40B4-BE49-F238E27FC236}">
                        <a16:creationId xmlns:a16="http://schemas.microsoft.com/office/drawing/2014/main" id="{B5B5C7B3-FF85-437F-9E8E-88038EC2B344}"/>
                      </a:ext>
                    </a:extLst>
                  </p:cNvPr>
                  <p:cNvSpPr/>
                  <p:nvPr/>
                </p:nvSpPr>
                <p:spPr>
                  <a:xfrm>
                    <a:off x="5381721" y="253458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9" name="그림 138">
                    <a:extLst>
                      <a:ext uri="{FF2B5EF4-FFF2-40B4-BE49-F238E27FC236}">
                        <a16:creationId xmlns:a16="http://schemas.microsoft.com/office/drawing/2014/main" id="{7764BD22-79AE-4EC7-973C-463D5DB12B4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65679" y="2641099"/>
                    <a:ext cx="311268" cy="245351"/>
                  </a:xfrm>
                  <a:prstGeom prst="rect">
                    <a:avLst/>
                  </a:prstGeom>
                </p:spPr>
              </p:pic>
            </p:grpSp>
          </p:grpSp>
          <p:grpSp>
            <p:nvGrpSpPr>
              <p:cNvPr id="118" name="그룹 117">
                <a:extLst>
                  <a:ext uri="{FF2B5EF4-FFF2-40B4-BE49-F238E27FC236}">
                    <a16:creationId xmlns:a16="http://schemas.microsoft.com/office/drawing/2014/main" id="{0F86A072-DA97-4DC4-B899-319612C684AC}"/>
                  </a:ext>
                </a:extLst>
              </p:cNvPr>
              <p:cNvGrpSpPr/>
              <p:nvPr/>
            </p:nvGrpSpPr>
            <p:grpSpPr>
              <a:xfrm>
                <a:off x="6617712" y="2373853"/>
                <a:ext cx="478421" cy="478421"/>
                <a:chOff x="6346155" y="2692338"/>
                <a:chExt cx="478421" cy="478421"/>
              </a:xfrm>
            </p:grpSpPr>
            <p:sp>
              <p:nvSpPr>
                <p:cNvPr id="134" name="타원 133">
                  <a:extLst>
                    <a:ext uri="{FF2B5EF4-FFF2-40B4-BE49-F238E27FC236}">
                      <a16:creationId xmlns:a16="http://schemas.microsoft.com/office/drawing/2014/main" id="{4DA9078A-473B-43F5-847F-6F0CAE4F4D84}"/>
                    </a:ext>
                  </a:extLst>
                </p:cNvPr>
                <p:cNvSpPr/>
                <p:nvPr/>
              </p:nvSpPr>
              <p:spPr>
                <a:xfrm>
                  <a:off x="6346155" y="269233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5" name="그림 134">
                  <a:extLst>
                    <a:ext uri="{FF2B5EF4-FFF2-40B4-BE49-F238E27FC236}">
                      <a16:creationId xmlns:a16="http://schemas.microsoft.com/office/drawing/2014/main" id="{84A0F9DD-3CBE-4853-9340-01EFAA03C5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84162" y="2777719"/>
                  <a:ext cx="202406" cy="307657"/>
                </a:xfrm>
                <a:prstGeom prst="rect">
                  <a:avLst/>
                </a:prstGeom>
              </p:spPr>
            </p:pic>
          </p:grpSp>
          <p:grpSp>
            <p:nvGrpSpPr>
              <p:cNvPr id="119" name="그룹 118">
                <a:extLst>
                  <a:ext uri="{FF2B5EF4-FFF2-40B4-BE49-F238E27FC236}">
                    <a16:creationId xmlns:a16="http://schemas.microsoft.com/office/drawing/2014/main" id="{4683F6EA-5225-46C1-9585-BBA9DB187324}"/>
                  </a:ext>
                </a:extLst>
              </p:cNvPr>
              <p:cNvGrpSpPr/>
              <p:nvPr/>
            </p:nvGrpSpPr>
            <p:grpSpPr>
              <a:xfrm>
                <a:off x="7361488" y="3771502"/>
                <a:ext cx="478421" cy="478421"/>
                <a:chOff x="6930239" y="4605839"/>
                <a:chExt cx="478421" cy="478421"/>
              </a:xfrm>
            </p:grpSpPr>
            <p:sp>
              <p:nvSpPr>
                <p:cNvPr id="132" name="타원 131">
                  <a:extLst>
                    <a:ext uri="{FF2B5EF4-FFF2-40B4-BE49-F238E27FC236}">
                      <a16:creationId xmlns:a16="http://schemas.microsoft.com/office/drawing/2014/main" id="{E35453E6-BC92-44A8-BD25-62B4DBD4CC93}"/>
                    </a:ext>
                  </a:extLst>
                </p:cNvPr>
                <p:cNvSpPr/>
                <p:nvPr/>
              </p:nvSpPr>
              <p:spPr>
                <a:xfrm>
                  <a:off x="6930239" y="46058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3" name="그림 132">
                  <a:extLst>
                    <a:ext uri="{FF2B5EF4-FFF2-40B4-BE49-F238E27FC236}">
                      <a16:creationId xmlns:a16="http://schemas.microsoft.com/office/drawing/2014/main" id="{24B84731-8E75-4C08-8EDE-914AD659730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023503" y="4691203"/>
                  <a:ext cx="295657" cy="298705"/>
                </a:xfrm>
                <a:prstGeom prst="rect">
                  <a:avLst/>
                </a:prstGeom>
              </p:spPr>
            </p:pic>
          </p:grpSp>
          <p:grpSp>
            <p:nvGrpSpPr>
              <p:cNvPr id="120" name="그룹 119">
                <a:extLst>
                  <a:ext uri="{FF2B5EF4-FFF2-40B4-BE49-F238E27FC236}">
                    <a16:creationId xmlns:a16="http://schemas.microsoft.com/office/drawing/2014/main" id="{B099040C-7A30-4F62-83E3-E50CCAB37588}"/>
                  </a:ext>
                </a:extLst>
              </p:cNvPr>
              <p:cNvGrpSpPr/>
              <p:nvPr/>
            </p:nvGrpSpPr>
            <p:grpSpPr>
              <a:xfrm>
                <a:off x="6799004" y="4732022"/>
                <a:ext cx="478421" cy="478421"/>
                <a:chOff x="6716684" y="5103232"/>
                <a:chExt cx="478421" cy="478421"/>
              </a:xfrm>
            </p:grpSpPr>
            <p:sp>
              <p:nvSpPr>
                <p:cNvPr id="130" name="타원 129">
                  <a:extLst>
                    <a:ext uri="{FF2B5EF4-FFF2-40B4-BE49-F238E27FC236}">
                      <a16:creationId xmlns:a16="http://schemas.microsoft.com/office/drawing/2014/main" id="{1CE450B4-E5C6-4948-B5C3-C414AE2062C8}"/>
                    </a:ext>
                  </a:extLst>
                </p:cNvPr>
                <p:cNvSpPr/>
                <p:nvPr/>
              </p:nvSpPr>
              <p:spPr>
                <a:xfrm>
                  <a:off x="6716684" y="5103232"/>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1" name="그림 130">
                  <a:extLst>
                    <a:ext uri="{FF2B5EF4-FFF2-40B4-BE49-F238E27FC236}">
                      <a16:creationId xmlns:a16="http://schemas.microsoft.com/office/drawing/2014/main" id="{00E14721-C598-4064-A215-EAB84E39223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20258" y="5205282"/>
                  <a:ext cx="271273" cy="274321"/>
                </a:xfrm>
                <a:prstGeom prst="rect">
                  <a:avLst/>
                </a:prstGeom>
              </p:spPr>
            </p:pic>
          </p:grpSp>
          <p:grpSp>
            <p:nvGrpSpPr>
              <p:cNvPr id="121" name="그룹 120">
                <a:extLst>
                  <a:ext uri="{FF2B5EF4-FFF2-40B4-BE49-F238E27FC236}">
                    <a16:creationId xmlns:a16="http://schemas.microsoft.com/office/drawing/2014/main" id="{570BE120-6099-436E-BE75-3F3B8573CF86}"/>
                  </a:ext>
                </a:extLst>
              </p:cNvPr>
              <p:cNvGrpSpPr/>
              <p:nvPr/>
            </p:nvGrpSpPr>
            <p:grpSpPr>
              <a:xfrm>
                <a:off x="7312778" y="3209223"/>
                <a:ext cx="478421" cy="478421"/>
                <a:chOff x="7063894" y="3536553"/>
                <a:chExt cx="478421" cy="478421"/>
              </a:xfrm>
            </p:grpSpPr>
            <p:sp>
              <p:nvSpPr>
                <p:cNvPr id="128" name="타원 127">
                  <a:extLst>
                    <a:ext uri="{FF2B5EF4-FFF2-40B4-BE49-F238E27FC236}">
                      <a16:creationId xmlns:a16="http://schemas.microsoft.com/office/drawing/2014/main" id="{54C5EF4F-2D5D-4288-8339-1411FDFDCA7D}"/>
                    </a:ext>
                  </a:extLst>
                </p:cNvPr>
                <p:cNvSpPr/>
                <p:nvPr/>
              </p:nvSpPr>
              <p:spPr>
                <a:xfrm>
                  <a:off x="7063894" y="3536553"/>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9" name="그림 128">
                  <a:extLst>
                    <a:ext uri="{FF2B5EF4-FFF2-40B4-BE49-F238E27FC236}">
                      <a16:creationId xmlns:a16="http://schemas.microsoft.com/office/drawing/2014/main" id="{58E69469-6D0C-4400-8CA3-1EB860EB1559}"/>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65334" y="3628379"/>
                  <a:ext cx="275540" cy="268818"/>
                </a:xfrm>
                <a:prstGeom prst="rect">
                  <a:avLst/>
                </a:prstGeom>
              </p:spPr>
            </p:pic>
          </p:grpSp>
          <p:grpSp>
            <p:nvGrpSpPr>
              <p:cNvPr id="122" name="그룹 121">
                <a:extLst>
                  <a:ext uri="{FF2B5EF4-FFF2-40B4-BE49-F238E27FC236}">
                    <a16:creationId xmlns:a16="http://schemas.microsoft.com/office/drawing/2014/main" id="{1C9B6C21-CDA9-480C-9725-63B75F9A48BC}"/>
                  </a:ext>
                </a:extLst>
              </p:cNvPr>
              <p:cNvGrpSpPr/>
              <p:nvPr/>
            </p:nvGrpSpPr>
            <p:grpSpPr>
              <a:xfrm>
                <a:off x="4558099" y="4323978"/>
                <a:ext cx="478421" cy="478421"/>
                <a:chOff x="4839474" y="4392074"/>
                <a:chExt cx="478421" cy="478421"/>
              </a:xfrm>
            </p:grpSpPr>
            <p:sp>
              <p:nvSpPr>
                <p:cNvPr id="126" name="타원 125">
                  <a:extLst>
                    <a:ext uri="{FF2B5EF4-FFF2-40B4-BE49-F238E27FC236}">
                      <a16:creationId xmlns:a16="http://schemas.microsoft.com/office/drawing/2014/main" id="{5760ADA1-F048-4558-A24D-0A42EC50B47E}"/>
                    </a:ext>
                  </a:extLst>
                </p:cNvPr>
                <p:cNvSpPr/>
                <p:nvPr/>
              </p:nvSpPr>
              <p:spPr>
                <a:xfrm>
                  <a:off x="4839474" y="439207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7" name="그림 126">
                  <a:extLst>
                    <a:ext uri="{FF2B5EF4-FFF2-40B4-BE49-F238E27FC236}">
                      <a16:creationId xmlns:a16="http://schemas.microsoft.com/office/drawing/2014/main" id="{455A419A-8ACB-4DD0-91A2-75C2240244C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640" y="4483042"/>
                  <a:ext cx="271344" cy="282198"/>
                </a:xfrm>
                <a:prstGeom prst="rect">
                  <a:avLst/>
                </a:prstGeom>
              </p:spPr>
            </p:pic>
          </p:grpSp>
          <p:grpSp>
            <p:nvGrpSpPr>
              <p:cNvPr id="123" name="그룹 122">
                <a:extLst>
                  <a:ext uri="{FF2B5EF4-FFF2-40B4-BE49-F238E27FC236}">
                    <a16:creationId xmlns:a16="http://schemas.microsoft.com/office/drawing/2014/main" id="{BF34756E-E4C8-457C-894C-4C4A4791FB37}"/>
                  </a:ext>
                </a:extLst>
              </p:cNvPr>
              <p:cNvGrpSpPr/>
              <p:nvPr/>
            </p:nvGrpSpPr>
            <p:grpSpPr>
              <a:xfrm>
                <a:off x="4988332" y="4732022"/>
                <a:ext cx="478421" cy="478421"/>
                <a:chOff x="4980019" y="4733181"/>
                <a:chExt cx="478421" cy="478421"/>
              </a:xfrm>
            </p:grpSpPr>
            <p:sp>
              <p:nvSpPr>
                <p:cNvPr id="124" name="타원 123">
                  <a:extLst>
                    <a:ext uri="{FF2B5EF4-FFF2-40B4-BE49-F238E27FC236}">
                      <a16:creationId xmlns:a16="http://schemas.microsoft.com/office/drawing/2014/main" id="{5ED3DF37-D8D3-4E5E-BBB3-1D3FD4449784}"/>
                    </a:ext>
                  </a:extLst>
                </p:cNvPr>
                <p:cNvSpPr/>
                <p:nvPr/>
              </p:nvSpPr>
              <p:spPr>
                <a:xfrm>
                  <a:off x="4980019" y="473318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5" name="그림 124">
                  <a:extLst>
                    <a:ext uri="{FF2B5EF4-FFF2-40B4-BE49-F238E27FC236}">
                      <a16:creationId xmlns:a16="http://schemas.microsoft.com/office/drawing/2014/main" id="{3182CE7E-AF18-4A8E-858A-72AFB8616D79}"/>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040681" y="4865351"/>
                  <a:ext cx="359374" cy="276186"/>
                </a:xfrm>
                <a:prstGeom prst="rect">
                  <a:avLst/>
                </a:prstGeom>
              </p:spPr>
            </p:pic>
          </p:grpSp>
        </p:grpSp>
        <p:sp>
          <p:nvSpPr>
            <p:cNvPr id="58" name="Rounded Rectangle 13">
              <a:extLst>
                <a:ext uri="{FF2B5EF4-FFF2-40B4-BE49-F238E27FC236}">
                  <a16:creationId xmlns:a16="http://schemas.microsoft.com/office/drawing/2014/main" id="{8C4CF168-C089-4110-B158-8BD09D7454BC}"/>
                </a:ext>
              </a:extLst>
            </p:cNvPr>
            <p:cNvSpPr/>
            <p:nvPr/>
          </p:nvSpPr>
          <p:spPr bwMode="auto">
            <a:xfrm>
              <a:off x="5318437" y="3215738"/>
              <a:ext cx="1574615" cy="959652"/>
            </a:xfrm>
            <a:prstGeom prst="roundRect">
              <a:avLst>
                <a:gd name="adj" fmla="val 50000"/>
              </a:avLst>
            </a:prstGeom>
            <a:noFill/>
            <a:ln w="19050">
              <a:no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74292" tIns="37146" rIns="74292" bIns="37146" numCol="1" rtlCol="0" anchor="ctr" anchorCtr="0" compatLnSpc="1">
              <a:prstTxWarp prst="textNoShape">
                <a:avLst/>
              </a:prstTxWarp>
            </a:bodyPr>
            <a:lstStyle/>
            <a:p>
              <a:pPr algn="ctr" defTabSz="742705" fontAlgn="base">
                <a:spcBef>
                  <a:spcPct val="0"/>
                </a:spcBef>
                <a:spcAft>
                  <a:spcPct val="0"/>
                </a:spcAft>
              </a:pPr>
              <a:r>
                <a:rPr lang="en-US" sz="3200" dirty="0">
                  <a:solidFill>
                    <a:srgbClr val="0043B2"/>
                  </a:solidFill>
                  <a:latin typeface="SamsungOne 700" panose="020B0803030303020204" pitchFamily="34" charset="0"/>
                  <a:ea typeface="SamsungOne 700" panose="020B0803030303020204" pitchFamily="34" charset="0"/>
                </a:rPr>
                <a:t>BIG</a:t>
              </a:r>
            </a:p>
            <a:p>
              <a:pPr algn="ctr" defTabSz="742705" fontAlgn="base">
                <a:spcBef>
                  <a:spcPct val="0"/>
                </a:spcBef>
                <a:spcAft>
                  <a:spcPct val="0"/>
                </a:spcAft>
              </a:pPr>
              <a:r>
                <a:rPr lang="en-US" sz="3200" dirty="0">
                  <a:solidFill>
                    <a:srgbClr val="0043B2"/>
                  </a:solidFill>
                  <a:latin typeface="SamsungOne 700" panose="020B0803030303020204" pitchFamily="34" charset="0"/>
                  <a:ea typeface="SamsungOne 700" panose="020B0803030303020204" pitchFamily="34" charset="0"/>
                </a:rPr>
                <a:t>DATA</a:t>
              </a:r>
            </a:p>
          </p:txBody>
        </p:sp>
      </p:grpSp>
    </p:spTree>
    <p:extLst>
      <p:ext uri="{BB962C8B-B14F-4D97-AF65-F5344CB8AC3E}">
        <p14:creationId xmlns:p14="http://schemas.microsoft.com/office/powerpoint/2010/main" val="67026130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A19D9F48-C78A-4B49-AF70-74D2B27F41E1}"/>
              </a:ext>
            </a:extLst>
          </p:cNvPr>
          <p:cNvSpPr>
            <a:spLocks noGrp="1"/>
          </p:cNvSpPr>
          <p:nvPr>
            <p:ph type="body" sz="quarter" idx="10"/>
          </p:nvPr>
        </p:nvSpPr>
        <p:spPr/>
        <p:txBody>
          <a:bodyPr/>
          <a:lstStyle/>
          <a:p>
            <a:r>
              <a:rPr lang="en-US" altLang="ko-KR" dirty="0" err="1"/>
              <a:t>Bài</a:t>
            </a:r>
            <a:r>
              <a:rPr lang="en-US" altLang="ko-KR" dirty="0"/>
              <a:t> </a:t>
            </a:r>
            <a:r>
              <a:rPr lang="en-US" altLang="ko-KR" dirty="0" err="1"/>
              <a:t>tập</a:t>
            </a:r>
            <a:r>
              <a:rPr lang="en-US" altLang="ko-KR" dirty="0"/>
              <a:t> </a:t>
            </a:r>
          </a:p>
        </p:txBody>
      </p:sp>
      <p:sp>
        <p:nvSpPr>
          <p:cNvPr id="3" name="텍스트 개체 틀 2">
            <a:extLst>
              <a:ext uri="{FF2B5EF4-FFF2-40B4-BE49-F238E27FC236}">
                <a16:creationId xmlns:a16="http://schemas.microsoft.com/office/drawing/2014/main" id="{FB6470E7-3124-4617-A16A-01DCCD863659}"/>
              </a:ext>
            </a:extLst>
          </p:cNvPr>
          <p:cNvSpPr>
            <a:spLocks noGrp="1"/>
          </p:cNvSpPr>
          <p:nvPr>
            <p:ph type="body" sz="quarter" idx="11"/>
          </p:nvPr>
        </p:nvSpPr>
        <p:spPr/>
        <p:txBody>
          <a:bodyPr anchor="t"/>
          <a:lstStyle/>
          <a:p>
            <a:r>
              <a:rPr lang="en-US" altLang="ko-KR" sz="2800" dirty="0"/>
              <a:t>[Lab9]</a:t>
            </a:r>
          </a:p>
          <a:p>
            <a:r>
              <a:rPr lang="en-US" altLang="ko-KR" sz="2800" dirty="0" err="1"/>
              <a:t>Làm</a:t>
            </a:r>
            <a:r>
              <a:rPr lang="en-US" altLang="ko-KR" sz="2800" dirty="0"/>
              <a:t> </a:t>
            </a:r>
            <a:r>
              <a:rPr lang="en-US" altLang="ko-KR" sz="2800" dirty="0" err="1"/>
              <a:t>việc</a:t>
            </a:r>
            <a:r>
              <a:rPr lang="en-US" altLang="ko-KR" sz="2800" dirty="0"/>
              <a:t> </a:t>
            </a:r>
            <a:r>
              <a:rPr lang="en-US" altLang="ko-KR" sz="2800" dirty="0" err="1"/>
              <a:t>với</a:t>
            </a:r>
            <a:r>
              <a:rPr lang="en-US" altLang="ko-KR" sz="2800" dirty="0"/>
              <a:t> Hadoop </a:t>
            </a:r>
            <a:r>
              <a:rPr lang="en-US" altLang="ko-KR" sz="2800" dirty="0" err="1"/>
              <a:t>trong</a:t>
            </a:r>
            <a:r>
              <a:rPr lang="en-US" altLang="ko-KR" sz="2800" dirty="0"/>
              <a:t> </a:t>
            </a:r>
            <a:r>
              <a:rPr lang="en-US" altLang="ko-KR" sz="2800" dirty="0" err="1"/>
              <a:t>NiFi</a:t>
            </a:r>
            <a:endParaRPr lang="ko-KR" altLang="en-US" sz="2800" dirty="0"/>
          </a:p>
        </p:txBody>
      </p:sp>
      <p:sp>
        <p:nvSpPr>
          <p:cNvPr id="4" name="텍스트 개체 틀 3">
            <a:extLst>
              <a:ext uri="{FF2B5EF4-FFF2-40B4-BE49-F238E27FC236}">
                <a16:creationId xmlns:a16="http://schemas.microsoft.com/office/drawing/2014/main" id="{5309814F-9C9C-4CCC-AAF9-CE3CDC261612}"/>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a:p>
            <a:endParaRPr lang="ko-KR" altLang="en-US" dirty="0"/>
          </a:p>
        </p:txBody>
      </p:sp>
      <p:grpSp>
        <p:nvGrpSpPr>
          <p:cNvPr id="56" name="그룹 55">
            <a:extLst>
              <a:ext uri="{FF2B5EF4-FFF2-40B4-BE49-F238E27FC236}">
                <a16:creationId xmlns:a16="http://schemas.microsoft.com/office/drawing/2014/main" id="{4BD3343C-CE70-46FD-A8ED-F402E448DA70}"/>
              </a:ext>
            </a:extLst>
          </p:cNvPr>
          <p:cNvGrpSpPr/>
          <p:nvPr/>
        </p:nvGrpSpPr>
        <p:grpSpPr>
          <a:xfrm>
            <a:off x="6143947" y="2590532"/>
            <a:ext cx="3126809" cy="3575932"/>
            <a:chOff x="4401919" y="2167994"/>
            <a:chExt cx="3437990" cy="3962229"/>
          </a:xfrm>
        </p:grpSpPr>
        <p:grpSp>
          <p:nvGrpSpPr>
            <p:cNvPr id="59" name="그룹 58">
              <a:extLst>
                <a:ext uri="{FF2B5EF4-FFF2-40B4-BE49-F238E27FC236}">
                  <a16:creationId xmlns:a16="http://schemas.microsoft.com/office/drawing/2014/main" id="{0AE446C5-F831-4484-92B1-25EC2A26350B}"/>
                </a:ext>
              </a:extLst>
            </p:cNvPr>
            <p:cNvGrpSpPr/>
            <p:nvPr/>
          </p:nvGrpSpPr>
          <p:grpSpPr>
            <a:xfrm>
              <a:off x="4401919" y="2167994"/>
              <a:ext cx="3437990" cy="3962229"/>
              <a:chOff x="4401919" y="2167994"/>
              <a:chExt cx="3437990" cy="3962229"/>
            </a:xfrm>
          </p:grpSpPr>
          <p:grpSp>
            <p:nvGrpSpPr>
              <p:cNvPr id="61" name="그룹 60">
                <a:extLst>
                  <a:ext uri="{FF2B5EF4-FFF2-40B4-BE49-F238E27FC236}">
                    <a16:creationId xmlns:a16="http://schemas.microsoft.com/office/drawing/2014/main" id="{E3CBF510-5A14-4B96-AF7A-2481DC4E6AF3}"/>
                  </a:ext>
                </a:extLst>
              </p:cNvPr>
              <p:cNvGrpSpPr/>
              <p:nvPr/>
            </p:nvGrpSpPr>
            <p:grpSpPr>
              <a:xfrm>
                <a:off x="4641130" y="2383352"/>
                <a:ext cx="2969068" cy="3746871"/>
                <a:chOff x="4641130" y="2383352"/>
                <a:chExt cx="2969068" cy="3746871"/>
              </a:xfrm>
            </p:grpSpPr>
            <p:sp>
              <p:nvSpPr>
                <p:cNvPr id="107" name="타원 106">
                  <a:extLst>
                    <a:ext uri="{FF2B5EF4-FFF2-40B4-BE49-F238E27FC236}">
                      <a16:creationId xmlns:a16="http://schemas.microsoft.com/office/drawing/2014/main" id="{7AB51635-25F3-4BE4-AFCA-A2DA33C3CBC5}"/>
                    </a:ext>
                  </a:extLst>
                </p:cNvPr>
                <p:cNvSpPr/>
                <p:nvPr/>
              </p:nvSpPr>
              <p:spPr>
                <a:xfrm>
                  <a:off x="4641130" y="2383352"/>
                  <a:ext cx="2969068" cy="2969068"/>
                </a:xfrm>
                <a:prstGeom prst="ellipse">
                  <a:avLst/>
                </a:prstGeom>
                <a:solidFill>
                  <a:srgbClr val="CA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08" name="그림 107">
                  <a:extLst>
                    <a:ext uri="{FF2B5EF4-FFF2-40B4-BE49-F238E27FC236}">
                      <a16:creationId xmlns:a16="http://schemas.microsoft.com/office/drawing/2014/main" id="{9894BC16-0E4B-4856-8E90-7D200D94D7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5925" y="4518337"/>
                  <a:ext cx="1219478" cy="1611886"/>
                </a:xfrm>
                <a:prstGeom prst="rect">
                  <a:avLst/>
                </a:prstGeom>
              </p:spPr>
            </p:pic>
          </p:grpSp>
          <p:grpSp>
            <p:nvGrpSpPr>
              <p:cNvPr id="62" name="그룹 61">
                <a:extLst>
                  <a:ext uri="{FF2B5EF4-FFF2-40B4-BE49-F238E27FC236}">
                    <a16:creationId xmlns:a16="http://schemas.microsoft.com/office/drawing/2014/main" id="{A37359FE-7E81-4691-9FA4-1F6B8E71C703}"/>
                  </a:ext>
                </a:extLst>
              </p:cNvPr>
              <p:cNvGrpSpPr/>
              <p:nvPr/>
            </p:nvGrpSpPr>
            <p:grpSpPr>
              <a:xfrm>
                <a:off x="4420634" y="3215388"/>
                <a:ext cx="478421" cy="478421"/>
                <a:chOff x="4119360" y="4255504"/>
                <a:chExt cx="478421" cy="478421"/>
              </a:xfrm>
            </p:grpSpPr>
            <p:sp>
              <p:nvSpPr>
                <p:cNvPr id="105" name="타원 104">
                  <a:extLst>
                    <a:ext uri="{FF2B5EF4-FFF2-40B4-BE49-F238E27FC236}">
                      <a16:creationId xmlns:a16="http://schemas.microsoft.com/office/drawing/2014/main" id="{8CC662C3-725E-4C31-A142-4B3B4E2E116F}"/>
                    </a:ext>
                  </a:extLst>
                </p:cNvPr>
                <p:cNvSpPr/>
                <p:nvPr/>
              </p:nvSpPr>
              <p:spPr>
                <a:xfrm>
                  <a:off x="4119360" y="425550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06" name="그림 105">
                  <a:extLst>
                    <a:ext uri="{FF2B5EF4-FFF2-40B4-BE49-F238E27FC236}">
                      <a16:creationId xmlns:a16="http://schemas.microsoft.com/office/drawing/2014/main" id="{E0EAA52D-EBF2-4A88-8ED4-EB6D86E554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1438" y="4393182"/>
                  <a:ext cx="314264" cy="203063"/>
                </a:xfrm>
                <a:prstGeom prst="rect">
                  <a:avLst/>
                </a:prstGeom>
              </p:spPr>
            </p:pic>
          </p:grpSp>
          <p:grpSp>
            <p:nvGrpSpPr>
              <p:cNvPr id="63" name="그룹 62">
                <a:extLst>
                  <a:ext uri="{FF2B5EF4-FFF2-40B4-BE49-F238E27FC236}">
                    <a16:creationId xmlns:a16="http://schemas.microsoft.com/office/drawing/2014/main" id="{DA72B076-AABF-4FFA-AB59-9C8AEFB89648}"/>
                  </a:ext>
                </a:extLst>
              </p:cNvPr>
              <p:cNvGrpSpPr/>
              <p:nvPr/>
            </p:nvGrpSpPr>
            <p:grpSpPr>
              <a:xfrm>
                <a:off x="4401919" y="3767007"/>
                <a:ext cx="478421" cy="478421"/>
                <a:chOff x="4466311" y="3598005"/>
                <a:chExt cx="478421" cy="478421"/>
              </a:xfrm>
            </p:grpSpPr>
            <p:sp>
              <p:nvSpPr>
                <p:cNvPr id="101" name="타원 100">
                  <a:extLst>
                    <a:ext uri="{FF2B5EF4-FFF2-40B4-BE49-F238E27FC236}">
                      <a16:creationId xmlns:a16="http://schemas.microsoft.com/office/drawing/2014/main" id="{2C6D64D9-9B0B-470A-97DC-D52B9C060DAA}"/>
                    </a:ext>
                  </a:extLst>
                </p:cNvPr>
                <p:cNvSpPr/>
                <p:nvPr/>
              </p:nvSpPr>
              <p:spPr>
                <a:xfrm>
                  <a:off x="4466311" y="3598005"/>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02" name="그룹 101">
                  <a:extLst>
                    <a:ext uri="{FF2B5EF4-FFF2-40B4-BE49-F238E27FC236}">
                      <a16:creationId xmlns:a16="http://schemas.microsoft.com/office/drawing/2014/main" id="{20656715-9F3D-4E75-8B19-53720D7043CE}"/>
                    </a:ext>
                  </a:extLst>
                </p:cNvPr>
                <p:cNvGrpSpPr/>
                <p:nvPr/>
              </p:nvGrpSpPr>
              <p:grpSpPr>
                <a:xfrm>
                  <a:off x="4556408" y="3722669"/>
                  <a:ext cx="311620" cy="219568"/>
                  <a:chOff x="4550446" y="3712368"/>
                  <a:chExt cx="311620" cy="219568"/>
                </a:xfrm>
              </p:grpSpPr>
              <p:pic>
                <p:nvPicPr>
                  <p:cNvPr id="103" name="그림 102">
                    <a:extLst>
                      <a:ext uri="{FF2B5EF4-FFF2-40B4-BE49-F238E27FC236}">
                        <a16:creationId xmlns:a16="http://schemas.microsoft.com/office/drawing/2014/main" id="{0DB62CBD-11B7-41EC-B373-8367FB8267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50446" y="3712369"/>
                    <a:ext cx="190176" cy="219567"/>
                  </a:xfrm>
                  <a:prstGeom prst="rect">
                    <a:avLst/>
                  </a:prstGeom>
                </p:spPr>
              </p:pic>
              <p:pic>
                <p:nvPicPr>
                  <p:cNvPr id="104" name="그림 103">
                    <a:extLst>
                      <a:ext uri="{FF2B5EF4-FFF2-40B4-BE49-F238E27FC236}">
                        <a16:creationId xmlns:a16="http://schemas.microsoft.com/office/drawing/2014/main" id="{3D45DA72-64C2-48A2-B0AF-459F06D4DBA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1890" y="3712368"/>
                    <a:ext cx="190176" cy="219567"/>
                  </a:xfrm>
                  <a:prstGeom prst="rect">
                    <a:avLst/>
                  </a:prstGeom>
                </p:spPr>
              </p:pic>
            </p:grpSp>
          </p:grpSp>
          <p:grpSp>
            <p:nvGrpSpPr>
              <p:cNvPr id="64" name="그룹 63">
                <a:extLst>
                  <a:ext uri="{FF2B5EF4-FFF2-40B4-BE49-F238E27FC236}">
                    <a16:creationId xmlns:a16="http://schemas.microsoft.com/office/drawing/2014/main" id="{FC27161C-CDF2-4A71-9D60-F6FFC2320D0D}"/>
                  </a:ext>
                </a:extLst>
              </p:cNvPr>
              <p:cNvGrpSpPr/>
              <p:nvPr/>
            </p:nvGrpSpPr>
            <p:grpSpPr>
              <a:xfrm>
                <a:off x="4656757" y="2730802"/>
                <a:ext cx="478421" cy="478421"/>
                <a:chOff x="5779974" y="3346111"/>
                <a:chExt cx="478421" cy="478421"/>
              </a:xfrm>
            </p:grpSpPr>
            <p:sp>
              <p:nvSpPr>
                <p:cNvPr id="99" name="타원 98">
                  <a:extLst>
                    <a:ext uri="{FF2B5EF4-FFF2-40B4-BE49-F238E27FC236}">
                      <a16:creationId xmlns:a16="http://schemas.microsoft.com/office/drawing/2014/main" id="{CDA8F1F9-31B9-4AF7-8C86-697823E54157}"/>
                    </a:ext>
                  </a:extLst>
                </p:cNvPr>
                <p:cNvSpPr/>
                <p:nvPr/>
              </p:nvSpPr>
              <p:spPr>
                <a:xfrm>
                  <a:off x="5779974" y="334611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00" name="그림 99">
                  <a:extLst>
                    <a:ext uri="{FF2B5EF4-FFF2-40B4-BE49-F238E27FC236}">
                      <a16:creationId xmlns:a16="http://schemas.microsoft.com/office/drawing/2014/main" id="{B81C948C-B2A6-4653-A69A-4C1F9A4A699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1995" y="3479362"/>
                  <a:ext cx="294284" cy="211885"/>
                </a:xfrm>
                <a:prstGeom prst="rect">
                  <a:avLst/>
                </a:prstGeom>
              </p:spPr>
            </p:pic>
          </p:grpSp>
          <p:grpSp>
            <p:nvGrpSpPr>
              <p:cNvPr id="65" name="그룹 64">
                <a:extLst>
                  <a:ext uri="{FF2B5EF4-FFF2-40B4-BE49-F238E27FC236}">
                    <a16:creationId xmlns:a16="http://schemas.microsoft.com/office/drawing/2014/main" id="{1DC368F7-C8D7-47B9-9E26-1D9E8CF64BFC}"/>
                  </a:ext>
                </a:extLst>
              </p:cNvPr>
              <p:cNvGrpSpPr/>
              <p:nvPr/>
            </p:nvGrpSpPr>
            <p:grpSpPr>
              <a:xfrm>
                <a:off x="7040382" y="2725220"/>
                <a:ext cx="478421" cy="478421"/>
                <a:chOff x="6653952" y="3105086"/>
                <a:chExt cx="478421" cy="478421"/>
              </a:xfrm>
            </p:grpSpPr>
            <p:sp>
              <p:nvSpPr>
                <p:cNvPr id="97" name="타원 96">
                  <a:extLst>
                    <a:ext uri="{FF2B5EF4-FFF2-40B4-BE49-F238E27FC236}">
                      <a16:creationId xmlns:a16="http://schemas.microsoft.com/office/drawing/2014/main" id="{50694513-34ED-4B19-8E2F-B43FA34FC556}"/>
                    </a:ext>
                  </a:extLst>
                </p:cNvPr>
                <p:cNvSpPr/>
                <p:nvPr/>
              </p:nvSpPr>
              <p:spPr>
                <a:xfrm>
                  <a:off x="6653952" y="3105086"/>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98" name="그림 97">
                  <a:extLst>
                    <a:ext uri="{FF2B5EF4-FFF2-40B4-BE49-F238E27FC236}">
                      <a16:creationId xmlns:a16="http://schemas.microsoft.com/office/drawing/2014/main" id="{38F3BB84-48FC-4699-9BF7-A0C21B17015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39427" y="3199418"/>
                  <a:ext cx="316993" cy="283465"/>
                </a:xfrm>
                <a:prstGeom prst="rect">
                  <a:avLst/>
                </a:prstGeom>
              </p:spPr>
            </p:pic>
          </p:grpSp>
          <p:grpSp>
            <p:nvGrpSpPr>
              <p:cNvPr id="66" name="그룹 65">
                <a:extLst>
                  <a:ext uri="{FF2B5EF4-FFF2-40B4-BE49-F238E27FC236}">
                    <a16:creationId xmlns:a16="http://schemas.microsoft.com/office/drawing/2014/main" id="{F863443A-F217-4350-B8E2-C9CA2CAE6661}"/>
                  </a:ext>
                </a:extLst>
              </p:cNvPr>
              <p:cNvGrpSpPr/>
              <p:nvPr/>
            </p:nvGrpSpPr>
            <p:grpSpPr>
              <a:xfrm>
                <a:off x="7214808" y="4305262"/>
                <a:ext cx="478421" cy="478421"/>
                <a:chOff x="6939282" y="3583507"/>
                <a:chExt cx="478421" cy="478421"/>
              </a:xfrm>
            </p:grpSpPr>
            <p:sp>
              <p:nvSpPr>
                <p:cNvPr id="95" name="타원 94">
                  <a:extLst>
                    <a:ext uri="{FF2B5EF4-FFF2-40B4-BE49-F238E27FC236}">
                      <a16:creationId xmlns:a16="http://schemas.microsoft.com/office/drawing/2014/main" id="{BA7A475D-0836-4585-A4FD-F1C0BCBD3F88}"/>
                    </a:ext>
                  </a:extLst>
                </p:cNvPr>
                <p:cNvSpPr/>
                <p:nvPr/>
              </p:nvSpPr>
              <p:spPr>
                <a:xfrm>
                  <a:off x="6939282" y="3583507"/>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96" name="그림 95">
                  <a:extLst>
                    <a:ext uri="{FF2B5EF4-FFF2-40B4-BE49-F238E27FC236}">
                      <a16:creationId xmlns:a16="http://schemas.microsoft.com/office/drawing/2014/main" id="{8BEB900F-1B97-4EC0-99C3-DEF6947D0A1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72937" y="3686551"/>
                  <a:ext cx="211109" cy="289297"/>
                </a:xfrm>
                <a:prstGeom prst="rect">
                  <a:avLst/>
                </a:prstGeom>
              </p:spPr>
            </p:pic>
          </p:grpSp>
          <p:grpSp>
            <p:nvGrpSpPr>
              <p:cNvPr id="67" name="그룹 66">
                <a:extLst>
                  <a:ext uri="{FF2B5EF4-FFF2-40B4-BE49-F238E27FC236}">
                    <a16:creationId xmlns:a16="http://schemas.microsoft.com/office/drawing/2014/main" id="{B96996D4-A6DB-4F03-AD5C-2BDA6F027561}"/>
                  </a:ext>
                </a:extLst>
              </p:cNvPr>
              <p:cNvGrpSpPr/>
              <p:nvPr/>
            </p:nvGrpSpPr>
            <p:grpSpPr>
              <a:xfrm>
                <a:off x="5052593" y="2375387"/>
                <a:ext cx="478421" cy="478421"/>
                <a:chOff x="4903300" y="2692339"/>
                <a:chExt cx="478421" cy="478421"/>
              </a:xfrm>
            </p:grpSpPr>
            <p:sp>
              <p:nvSpPr>
                <p:cNvPr id="93" name="타원 92">
                  <a:extLst>
                    <a:ext uri="{FF2B5EF4-FFF2-40B4-BE49-F238E27FC236}">
                      <a16:creationId xmlns:a16="http://schemas.microsoft.com/office/drawing/2014/main" id="{84D26EA4-1784-4946-B586-5D7072E606AF}"/>
                    </a:ext>
                  </a:extLst>
                </p:cNvPr>
                <p:cNvSpPr/>
                <p:nvPr/>
              </p:nvSpPr>
              <p:spPr>
                <a:xfrm>
                  <a:off x="4903300" y="26923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94" name="그림 93">
                  <a:extLst>
                    <a:ext uri="{FF2B5EF4-FFF2-40B4-BE49-F238E27FC236}">
                      <a16:creationId xmlns:a16="http://schemas.microsoft.com/office/drawing/2014/main" id="{F16375D6-B07A-4172-B43C-BF56BB110D5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12210" y="2801249"/>
                  <a:ext cx="260600" cy="260600"/>
                </a:xfrm>
                <a:prstGeom prst="rect">
                  <a:avLst/>
                </a:prstGeom>
              </p:spPr>
            </p:pic>
          </p:grpSp>
          <p:grpSp>
            <p:nvGrpSpPr>
              <p:cNvPr id="68" name="그룹 67">
                <a:extLst>
                  <a:ext uri="{FF2B5EF4-FFF2-40B4-BE49-F238E27FC236}">
                    <a16:creationId xmlns:a16="http://schemas.microsoft.com/office/drawing/2014/main" id="{70F73716-6DCD-49F7-AE4D-6364C2960744}"/>
                  </a:ext>
                </a:extLst>
              </p:cNvPr>
              <p:cNvGrpSpPr/>
              <p:nvPr/>
            </p:nvGrpSpPr>
            <p:grpSpPr>
              <a:xfrm>
                <a:off x="5557339" y="2167994"/>
                <a:ext cx="1018218" cy="478422"/>
                <a:chOff x="5546651" y="2194994"/>
                <a:chExt cx="1018218" cy="478422"/>
              </a:xfrm>
            </p:grpSpPr>
            <p:grpSp>
              <p:nvGrpSpPr>
                <p:cNvPr id="87" name="그룹 86">
                  <a:extLst>
                    <a:ext uri="{FF2B5EF4-FFF2-40B4-BE49-F238E27FC236}">
                      <a16:creationId xmlns:a16="http://schemas.microsoft.com/office/drawing/2014/main" id="{A61E3138-C41D-458E-8EDC-7DDA10F6CEF9}"/>
                    </a:ext>
                  </a:extLst>
                </p:cNvPr>
                <p:cNvGrpSpPr/>
                <p:nvPr/>
              </p:nvGrpSpPr>
              <p:grpSpPr>
                <a:xfrm>
                  <a:off x="6086448" y="2194994"/>
                  <a:ext cx="478421" cy="478421"/>
                  <a:chOff x="5724126" y="3483458"/>
                  <a:chExt cx="478421" cy="478421"/>
                </a:xfrm>
              </p:grpSpPr>
              <p:sp>
                <p:nvSpPr>
                  <p:cNvPr id="91" name="타원 90">
                    <a:extLst>
                      <a:ext uri="{FF2B5EF4-FFF2-40B4-BE49-F238E27FC236}">
                        <a16:creationId xmlns:a16="http://schemas.microsoft.com/office/drawing/2014/main" id="{435DA284-FA33-435F-A201-6416CF8EC129}"/>
                      </a:ext>
                    </a:extLst>
                  </p:cNvPr>
                  <p:cNvSpPr/>
                  <p:nvPr/>
                </p:nvSpPr>
                <p:spPr>
                  <a:xfrm>
                    <a:off x="5724126" y="348345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92" name="그림 91">
                    <a:extLst>
                      <a:ext uri="{FF2B5EF4-FFF2-40B4-BE49-F238E27FC236}">
                        <a16:creationId xmlns:a16="http://schemas.microsoft.com/office/drawing/2014/main" id="{E253E50D-9C25-4449-94CA-31B2F3F3D7A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95026" y="3587702"/>
                    <a:ext cx="306929" cy="254809"/>
                  </a:xfrm>
                  <a:prstGeom prst="rect">
                    <a:avLst/>
                  </a:prstGeom>
                </p:spPr>
              </p:pic>
            </p:grpSp>
            <p:grpSp>
              <p:nvGrpSpPr>
                <p:cNvPr id="88" name="그룹 87">
                  <a:extLst>
                    <a:ext uri="{FF2B5EF4-FFF2-40B4-BE49-F238E27FC236}">
                      <a16:creationId xmlns:a16="http://schemas.microsoft.com/office/drawing/2014/main" id="{00FA52AC-424C-4BC4-A9D9-4785A026B96E}"/>
                    </a:ext>
                  </a:extLst>
                </p:cNvPr>
                <p:cNvGrpSpPr/>
                <p:nvPr/>
              </p:nvGrpSpPr>
              <p:grpSpPr>
                <a:xfrm>
                  <a:off x="5546651" y="2194995"/>
                  <a:ext cx="478421" cy="478421"/>
                  <a:chOff x="5381721" y="2534589"/>
                  <a:chExt cx="478421" cy="478421"/>
                </a:xfrm>
              </p:grpSpPr>
              <p:sp>
                <p:nvSpPr>
                  <p:cNvPr id="89" name="타원 88">
                    <a:extLst>
                      <a:ext uri="{FF2B5EF4-FFF2-40B4-BE49-F238E27FC236}">
                        <a16:creationId xmlns:a16="http://schemas.microsoft.com/office/drawing/2014/main" id="{AB5FEAB8-6B56-47F6-A435-49DAE71B5EA8}"/>
                      </a:ext>
                    </a:extLst>
                  </p:cNvPr>
                  <p:cNvSpPr/>
                  <p:nvPr/>
                </p:nvSpPr>
                <p:spPr>
                  <a:xfrm>
                    <a:off x="5381721" y="253458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90" name="그림 89">
                    <a:extLst>
                      <a:ext uri="{FF2B5EF4-FFF2-40B4-BE49-F238E27FC236}">
                        <a16:creationId xmlns:a16="http://schemas.microsoft.com/office/drawing/2014/main" id="{54A16690-2F99-4833-A5DE-C95E91F602C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65679" y="2641099"/>
                    <a:ext cx="311268" cy="245351"/>
                  </a:xfrm>
                  <a:prstGeom prst="rect">
                    <a:avLst/>
                  </a:prstGeom>
                </p:spPr>
              </p:pic>
            </p:grpSp>
          </p:grpSp>
          <p:grpSp>
            <p:nvGrpSpPr>
              <p:cNvPr id="69" name="그룹 68">
                <a:extLst>
                  <a:ext uri="{FF2B5EF4-FFF2-40B4-BE49-F238E27FC236}">
                    <a16:creationId xmlns:a16="http://schemas.microsoft.com/office/drawing/2014/main" id="{708A9735-C1A2-4D72-AD7D-0F2C7AB3F5CA}"/>
                  </a:ext>
                </a:extLst>
              </p:cNvPr>
              <p:cNvGrpSpPr/>
              <p:nvPr/>
            </p:nvGrpSpPr>
            <p:grpSpPr>
              <a:xfrm>
                <a:off x="6617712" y="2373853"/>
                <a:ext cx="478421" cy="478421"/>
                <a:chOff x="6346155" y="2692338"/>
                <a:chExt cx="478421" cy="478421"/>
              </a:xfrm>
            </p:grpSpPr>
            <p:sp>
              <p:nvSpPr>
                <p:cNvPr id="85" name="타원 84">
                  <a:extLst>
                    <a:ext uri="{FF2B5EF4-FFF2-40B4-BE49-F238E27FC236}">
                      <a16:creationId xmlns:a16="http://schemas.microsoft.com/office/drawing/2014/main" id="{DFCD2B91-D32D-4A28-A061-3328B3C27025}"/>
                    </a:ext>
                  </a:extLst>
                </p:cNvPr>
                <p:cNvSpPr/>
                <p:nvPr/>
              </p:nvSpPr>
              <p:spPr>
                <a:xfrm>
                  <a:off x="6346155" y="269233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86" name="그림 85">
                  <a:extLst>
                    <a:ext uri="{FF2B5EF4-FFF2-40B4-BE49-F238E27FC236}">
                      <a16:creationId xmlns:a16="http://schemas.microsoft.com/office/drawing/2014/main" id="{1B34E32E-9F4B-4FA6-BDB0-75367C09407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84162" y="2777719"/>
                  <a:ext cx="202406" cy="307657"/>
                </a:xfrm>
                <a:prstGeom prst="rect">
                  <a:avLst/>
                </a:prstGeom>
              </p:spPr>
            </p:pic>
          </p:grpSp>
          <p:grpSp>
            <p:nvGrpSpPr>
              <p:cNvPr id="70" name="그룹 69">
                <a:extLst>
                  <a:ext uri="{FF2B5EF4-FFF2-40B4-BE49-F238E27FC236}">
                    <a16:creationId xmlns:a16="http://schemas.microsoft.com/office/drawing/2014/main" id="{B21F6242-0476-47A5-B1FC-2B465B714C43}"/>
                  </a:ext>
                </a:extLst>
              </p:cNvPr>
              <p:cNvGrpSpPr/>
              <p:nvPr/>
            </p:nvGrpSpPr>
            <p:grpSpPr>
              <a:xfrm>
                <a:off x="7361488" y="3771502"/>
                <a:ext cx="478421" cy="478421"/>
                <a:chOff x="6930239" y="4605839"/>
                <a:chExt cx="478421" cy="478421"/>
              </a:xfrm>
            </p:grpSpPr>
            <p:sp>
              <p:nvSpPr>
                <p:cNvPr id="83" name="타원 82">
                  <a:extLst>
                    <a:ext uri="{FF2B5EF4-FFF2-40B4-BE49-F238E27FC236}">
                      <a16:creationId xmlns:a16="http://schemas.microsoft.com/office/drawing/2014/main" id="{0F0AF6AC-D9EC-425B-B9D5-DEBBEBB87EA4}"/>
                    </a:ext>
                  </a:extLst>
                </p:cNvPr>
                <p:cNvSpPr/>
                <p:nvPr/>
              </p:nvSpPr>
              <p:spPr>
                <a:xfrm>
                  <a:off x="6930239" y="46058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84" name="그림 83">
                  <a:extLst>
                    <a:ext uri="{FF2B5EF4-FFF2-40B4-BE49-F238E27FC236}">
                      <a16:creationId xmlns:a16="http://schemas.microsoft.com/office/drawing/2014/main" id="{B1A76087-E0C8-453F-BEB4-969F2C48A36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023503" y="4691203"/>
                  <a:ext cx="295657" cy="298705"/>
                </a:xfrm>
                <a:prstGeom prst="rect">
                  <a:avLst/>
                </a:prstGeom>
              </p:spPr>
            </p:pic>
          </p:grpSp>
          <p:grpSp>
            <p:nvGrpSpPr>
              <p:cNvPr id="71" name="그룹 70">
                <a:extLst>
                  <a:ext uri="{FF2B5EF4-FFF2-40B4-BE49-F238E27FC236}">
                    <a16:creationId xmlns:a16="http://schemas.microsoft.com/office/drawing/2014/main" id="{91E5A25A-89E3-4B07-9564-DBB292CA236B}"/>
                  </a:ext>
                </a:extLst>
              </p:cNvPr>
              <p:cNvGrpSpPr/>
              <p:nvPr/>
            </p:nvGrpSpPr>
            <p:grpSpPr>
              <a:xfrm>
                <a:off x="6799004" y="4732022"/>
                <a:ext cx="478421" cy="478421"/>
                <a:chOff x="6716684" y="5103232"/>
                <a:chExt cx="478421" cy="478421"/>
              </a:xfrm>
            </p:grpSpPr>
            <p:sp>
              <p:nvSpPr>
                <p:cNvPr id="81" name="타원 80">
                  <a:extLst>
                    <a:ext uri="{FF2B5EF4-FFF2-40B4-BE49-F238E27FC236}">
                      <a16:creationId xmlns:a16="http://schemas.microsoft.com/office/drawing/2014/main" id="{337C966E-344E-433A-8EFB-2B178632426F}"/>
                    </a:ext>
                  </a:extLst>
                </p:cNvPr>
                <p:cNvSpPr/>
                <p:nvPr/>
              </p:nvSpPr>
              <p:spPr>
                <a:xfrm>
                  <a:off x="6716684" y="5103232"/>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82" name="그림 81">
                  <a:extLst>
                    <a:ext uri="{FF2B5EF4-FFF2-40B4-BE49-F238E27FC236}">
                      <a16:creationId xmlns:a16="http://schemas.microsoft.com/office/drawing/2014/main" id="{5024348C-39BF-44CF-8235-FA5FB9F85A33}"/>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20258" y="5205282"/>
                  <a:ext cx="271273" cy="274321"/>
                </a:xfrm>
                <a:prstGeom prst="rect">
                  <a:avLst/>
                </a:prstGeom>
              </p:spPr>
            </p:pic>
          </p:grpSp>
          <p:grpSp>
            <p:nvGrpSpPr>
              <p:cNvPr id="72" name="그룹 71">
                <a:extLst>
                  <a:ext uri="{FF2B5EF4-FFF2-40B4-BE49-F238E27FC236}">
                    <a16:creationId xmlns:a16="http://schemas.microsoft.com/office/drawing/2014/main" id="{D5995E49-33DF-4EC7-B746-AFCBACDC5803}"/>
                  </a:ext>
                </a:extLst>
              </p:cNvPr>
              <p:cNvGrpSpPr/>
              <p:nvPr/>
            </p:nvGrpSpPr>
            <p:grpSpPr>
              <a:xfrm>
                <a:off x="7312778" y="3209223"/>
                <a:ext cx="478421" cy="478421"/>
                <a:chOff x="7063894" y="3536553"/>
                <a:chExt cx="478421" cy="478421"/>
              </a:xfrm>
            </p:grpSpPr>
            <p:sp>
              <p:nvSpPr>
                <p:cNvPr id="79" name="타원 78">
                  <a:extLst>
                    <a:ext uri="{FF2B5EF4-FFF2-40B4-BE49-F238E27FC236}">
                      <a16:creationId xmlns:a16="http://schemas.microsoft.com/office/drawing/2014/main" id="{8EA196F0-A06B-454D-813A-0D4978DC9B4A}"/>
                    </a:ext>
                  </a:extLst>
                </p:cNvPr>
                <p:cNvSpPr/>
                <p:nvPr/>
              </p:nvSpPr>
              <p:spPr>
                <a:xfrm>
                  <a:off x="7063894" y="3536553"/>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80" name="그림 79">
                  <a:extLst>
                    <a:ext uri="{FF2B5EF4-FFF2-40B4-BE49-F238E27FC236}">
                      <a16:creationId xmlns:a16="http://schemas.microsoft.com/office/drawing/2014/main" id="{2E52C3E3-FBDF-4229-841B-C80919A0B34D}"/>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65334" y="3628379"/>
                  <a:ext cx="275540" cy="268818"/>
                </a:xfrm>
                <a:prstGeom prst="rect">
                  <a:avLst/>
                </a:prstGeom>
              </p:spPr>
            </p:pic>
          </p:grpSp>
          <p:grpSp>
            <p:nvGrpSpPr>
              <p:cNvPr id="73" name="그룹 72">
                <a:extLst>
                  <a:ext uri="{FF2B5EF4-FFF2-40B4-BE49-F238E27FC236}">
                    <a16:creationId xmlns:a16="http://schemas.microsoft.com/office/drawing/2014/main" id="{F359BB3D-73AD-4177-A989-13D2908B4FDB}"/>
                  </a:ext>
                </a:extLst>
              </p:cNvPr>
              <p:cNvGrpSpPr/>
              <p:nvPr/>
            </p:nvGrpSpPr>
            <p:grpSpPr>
              <a:xfrm>
                <a:off x="4558099" y="4323978"/>
                <a:ext cx="478421" cy="478421"/>
                <a:chOff x="4839474" y="4392074"/>
                <a:chExt cx="478421" cy="478421"/>
              </a:xfrm>
            </p:grpSpPr>
            <p:sp>
              <p:nvSpPr>
                <p:cNvPr id="77" name="타원 76">
                  <a:extLst>
                    <a:ext uri="{FF2B5EF4-FFF2-40B4-BE49-F238E27FC236}">
                      <a16:creationId xmlns:a16="http://schemas.microsoft.com/office/drawing/2014/main" id="{4A6D4D84-41EC-4349-B291-3D93484866B5}"/>
                    </a:ext>
                  </a:extLst>
                </p:cNvPr>
                <p:cNvSpPr/>
                <p:nvPr/>
              </p:nvSpPr>
              <p:spPr>
                <a:xfrm>
                  <a:off x="4839474" y="439207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78" name="그림 77">
                  <a:extLst>
                    <a:ext uri="{FF2B5EF4-FFF2-40B4-BE49-F238E27FC236}">
                      <a16:creationId xmlns:a16="http://schemas.microsoft.com/office/drawing/2014/main" id="{76C2667D-55C3-4E5E-B3DD-ADE8D9458FD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640" y="4483042"/>
                  <a:ext cx="271344" cy="282198"/>
                </a:xfrm>
                <a:prstGeom prst="rect">
                  <a:avLst/>
                </a:prstGeom>
              </p:spPr>
            </p:pic>
          </p:grpSp>
          <p:grpSp>
            <p:nvGrpSpPr>
              <p:cNvPr id="74" name="그룹 73">
                <a:extLst>
                  <a:ext uri="{FF2B5EF4-FFF2-40B4-BE49-F238E27FC236}">
                    <a16:creationId xmlns:a16="http://schemas.microsoft.com/office/drawing/2014/main" id="{1358AC86-0267-45C3-ACD8-A5F16C7DEDCC}"/>
                  </a:ext>
                </a:extLst>
              </p:cNvPr>
              <p:cNvGrpSpPr/>
              <p:nvPr/>
            </p:nvGrpSpPr>
            <p:grpSpPr>
              <a:xfrm>
                <a:off x="4988332" y="4732022"/>
                <a:ext cx="478421" cy="478421"/>
                <a:chOff x="4980019" y="4733181"/>
                <a:chExt cx="478421" cy="478421"/>
              </a:xfrm>
            </p:grpSpPr>
            <p:sp>
              <p:nvSpPr>
                <p:cNvPr id="75" name="타원 74">
                  <a:extLst>
                    <a:ext uri="{FF2B5EF4-FFF2-40B4-BE49-F238E27FC236}">
                      <a16:creationId xmlns:a16="http://schemas.microsoft.com/office/drawing/2014/main" id="{95CCFCEF-1DEF-49AC-9BD6-E95124FFE4F3}"/>
                    </a:ext>
                  </a:extLst>
                </p:cNvPr>
                <p:cNvSpPr/>
                <p:nvPr/>
              </p:nvSpPr>
              <p:spPr>
                <a:xfrm>
                  <a:off x="4980019" y="473318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76" name="그림 75">
                  <a:extLst>
                    <a:ext uri="{FF2B5EF4-FFF2-40B4-BE49-F238E27FC236}">
                      <a16:creationId xmlns:a16="http://schemas.microsoft.com/office/drawing/2014/main" id="{DBA8D1CF-FD92-4792-932E-65C8BCF60233}"/>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040681" y="4865351"/>
                  <a:ext cx="359374" cy="276186"/>
                </a:xfrm>
                <a:prstGeom prst="rect">
                  <a:avLst/>
                </a:prstGeom>
              </p:spPr>
            </p:pic>
          </p:grpSp>
        </p:grpSp>
        <p:sp>
          <p:nvSpPr>
            <p:cNvPr id="60" name="Rounded Rectangle 13">
              <a:extLst>
                <a:ext uri="{FF2B5EF4-FFF2-40B4-BE49-F238E27FC236}">
                  <a16:creationId xmlns:a16="http://schemas.microsoft.com/office/drawing/2014/main" id="{CDEB0A5B-E2FD-4287-9122-813F618BB32E}"/>
                </a:ext>
              </a:extLst>
            </p:cNvPr>
            <p:cNvSpPr/>
            <p:nvPr/>
          </p:nvSpPr>
          <p:spPr bwMode="auto">
            <a:xfrm>
              <a:off x="5318437" y="3215738"/>
              <a:ext cx="1574615" cy="959652"/>
            </a:xfrm>
            <a:prstGeom prst="roundRect">
              <a:avLst>
                <a:gd name="adj" fmla="val 50000"/>
              </a:avLst>
            </a:prstGeom>
            <a:noFill/>
            <a:ln w="19050">
              <a:no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74292" tIns="37146" rIns="74292" bIns="37146" numCol="1" rtlCol="0" anchor="ctr" anchorCtr="0" compatLnSpc="1">
              <a:prstTxWarp prst="textNoShape">
                <a:avLst/>
              </a:prstTxWarp>
            </a:bodyPr>
            <a:lstStyle/>
            <a:p>
              <a:pPr algn="ctr" defTabSz="742705" fontAlgn="base">
                <a:spcBef>
                  <a:spcPct val="0"/>
                </a:spcBef>
                <a:spcAft>
                  <a:spcPct val="0"/>
                </a:spcAft>
              </a:pPr>
              <a:r>
                <a:rPr lang="en-US" sz="3200" dirty="0">
                  <a:solidFill>
                    <a:srgbClr val="0043B2"/>
                  </a:solidFill>
                  <a:latin typeface="SamsungOne 700" panose="020B0803030303020204" pitchFamily="34" charset="0"/>
                  <a:ea typeface="SamsungOne 700" panose="020B0803030303020204" pitchFamily="34" charset="0"/>
                </a:rPr>
                <a:t>BIG</a:t>
              </a:r>
            </a:p>
            <a:p>
              <a:pPr algn="ctr" defTabSz="742705" fontAlgn="base">
                <a:spcBef>
                  <a:spcPct val="0"/>
                </a:spcBef>
                <a:spcAft>
                  <a:spcPct val="0"/>
                </a:spcAft>
              </a:pPr>
              <a:r>
                <a:rPr lang="en-US" sz="3200" dirty="0">
                  <a:solidFill>
                    <a:srgbClr val="0043B2"/>
                  </a:solidFill>
                  <a:latin typeface="SamsungOne 700" panose="020B0803030303020204" pitchFamily="34" charset="0"/>
                  <a:ea typeface="SamsungOne 700" panose="020B0803030303020204" pitchFamily="34" charset="0"/>
                </a:rPr>
                <a:t>DATA</a:t>
              </a:r>
            </a:p>
          </p:txBody>
        </p:sp>
      </p:grpSp>
    </p:spTree>
    <p:extLst>
      <p:ext uri="{BB962C8B-B14F-4D97-AF65-F5344CB8AC3E}">
        <p14:creationId xmlns:p14="http://schemas.microsoft.com/office/powerpoint/2010/main" val="139595625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37C20C71-E943-4C5F-9970-5850189C2F73}"/>
              </a:ext>
            </a:extLst>
          </p:cNvPr>
          <p:cNvSpPr>
            <a:spLocks noGrp="1"/>
          </p:cNvSpPr>
          <p:nvPr>
            <p:ph type="body" sz="quarter" idx="10"/>
          </p:nvPr>
        </p:nvSpPr>
        <p:spPr/>
        <p:txBody>
          <a:bodyPr/>
          <a:lstStyle/>
          <a:p>
            <a:r>
              <a:rPr lang="en-US" altLang="ko-KR" dirty="0"/>
              <a:t>Apache </a:t>
            </a:r>
          </a:p>
          <a:p>
            <a:r>
              <a:rPr lang="en-US" altLang="ko-KR" dirty="0"/>
              <a:t>Kafka</a:t>
            </a:r>
          </a:p>
        </p:txBody>
      </p:sp>
      <p:sp>
        <p:nvSpPr>
          <p:cNvPr id="3" name="텍스트 개체 틀 2">
            <a:extLst>
              <a:ext uri="{FF2B5EF4-FFF2-40B4-BE49-F238E27FC236}">
                <a16:creationId xmlns:a16="http://schemas.microsoft.com/office/drawing/2014/main" id="{C46F7753-D557-4112-A445-E61C4D7FAD27}"/>
              </a:ext>
            </a:extLst>
          </p:cNvPr>
          <p:cNvSpPr>
            <a:spLocks noGrp="1"/>
          </p:cNvSpPr>
          <p:nvPr>
            <p:ph type="body" sz="quarter" idx="12"/>
          </p:nvPr>
        </p:nvSpPr>
        <p:spPr/>
        <p:txBody>
          <a:bodyPr/>
          <a:lstStyle/>
          <a:p>
            <a:r>
              <a:rPr lang="en-US" altLang="ko-KR" dirty="0" err="1"/>
              <a:t>Bài</a:t>
            </a:r>
            <a:r>
              <a:rPr lang="en-US" altLang="ko-KR" dirty="0"/>
              <a:t> 4.</a:t>
            </a:r>
            <a:endParaRPr lang="ko-KR" altLang="en-US" dirty="0"/>
          </a:p>
        </p:txBody>
      </p:sp>
    </p:spTree>
    <p:extLst>
      <p:ext uri="{BB962C8B-B14F-4D97-AF65-F5344CB8AC3E}">
        <p14:creationId xmlns:p14="http://schemas.microsoft.com/office/powerpoint/2010/main" val="170936114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DF69A15F-7373-4FE8-9F83-E74532EE82E3}"/>
              </a:ext>
            </a:extLst>
          </p:cNvPr>
          <p:cNvSpPr>
            <a:spLocks noGrp="1"/>
          </p:cNvSpPr>
          <p:nvPr>
            <p:ph type="body" sz="quarter" idx="10"/>
          </p:nvPr>
        </p:nvSpPr>
        <p:spPr/>
        <p:txBody>
          <a:bodyPr/>
          <a:lstStyle/>
          <a:p>
            <a:r>
              <a:rPr lang="en-US" altLang="ko-KR" dirty="0"/>
              <a:t>Apache Kafka</a:t>
            </a:r>
          </a:p>
        </p:txBody>
      </p:sp>
      <p:sp>
        <p:nvSpPr>
          <p:cNvPr id="3" name="텍스트 개체 틀 2">
            <a:extLst>
              <a:ext uri="{FF2B5EF4-FFF2-40B4-BE49-F238E27FC236}">
                <a16:creationId xmlns:a16="http://schemas.microsoft.com/office/drawing/2014/main" id="{66F5057F-44E2-4277-9FC2-CE89A9B7CD10}"/>
              </a:ext>
            </a:extLst>
          </p:cNvPr>
          <p:cNvSpPr>
            <a:spLocks noGrp="1"/>
          </p:cNvSpPr>
          <p:nvPr>
            <p:ph type="body" sz="quarter" idx="11"/>
          </p:nvPr>
        </p:nvSpPr>
        <p:spPr/>
        <p:txBody>
          <a:bodyPr/>
          <a:lstStyle/>
          <a:p>
            <a:r>
              <a:rPr lang="en-US" altLang="ko-KR" dirty="0" err="1"/>
              <a:t>Bài</a:t>
            </a:r>
            <a:r>
              <a:rPr lang="en-US" altLang="ko-KR" dirty="0"/>
              <a:t> 4</a:t>
            </a:r>
            <a:endParaRPr lang="ko-KR" altLang="en-US" dirty="0"/>
          </a:p>
        </p:txBody>
      </p:sp>
      <p:sp>
        <p:nvSpPr>
          <p:cNvPr id="20" name="직사각형 19">
            <a:extLst>
              <a:ext uri="{FF2B5EF4-FFF2-40B4-BE49-F238E27FC236}">
                <a16:creationId xmlns:a16="http://schemas.microsoft.com/office/drawing/2014/main" id="{2CB64B77-1495-4F9E-84B9-EDAB55A97EBA}"/>
              </a:ext>
            </a:extLst>
          </p:cNvPr>
          <p:cNvSpPr/>
          <p:nvPr/>
        </p:nvSpPr>
        <p:spPr>
          <a:xfrm>
            <a:off x="1234524" y="4066410"/>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vi-VN" altLang="ko-KR" dirty="0">
                <a:solidFill>
                  <a:schemeClr val="tx1">
                    <a:lumMod val="75000"/>
                    <a:lumOff val="25000"/>
                  </a:schemeClr>
                </a:solidFill>
                <a:latin typeface="SamsungOne-700" panose="020B0803030303020204" pitchFamily="34" charset="0"/>
              </a:rPr>
              <a:t>4.1. Nguyên tắc cơ bản của Apache Kafka</a:t>
            </a:r>
            <a:endParaRPr lang="en-US" altLang="ko-KR" dirty="0">
              <a:solidFill>
                <a:schemeClr val="tx1">
                  <a:lumMod val="75000"/>
                  <a:lumOff val="25000"/>
                </a:schemeClr>
              </a:solidFill>
              <a:latin typeface="SamsungOne-700" panose="020B0803030303020204" pitchFamily="34" charset="0"/>
            </a:endParaRPr>
          </a:p>
        </p:txBody>
      </p:sp>
      <p:sp>
        <p:nvSpPr>
          <p:cNvPr id="21" name="직사각형 20">
            <a:extLst>
              <a:ext uri="{FF2B5EF4-FFF2-40B4-BE49-F238E27FC236}">
                <a16:creationId xmlns:a16="http://schemas.microsoft.com/office/drawing/2014/main" id="{CA5A12F3-17AE-487C-A34E-2814AEBEE0C2}"/>
              </a:ext>
            </a:extLst>
          </p:cNvPr>
          <p:cNvSpPr/>
          <p:nvPr/>
        </p:nvSpPr>
        <p:spPr>
          <a:xfrm>
            <a:off x="1051644" y="4065237"/>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sp>
        <p:nvSpPr>
          <p:cNvPr id="22" name="직사각형 21">
            <a:extLst>
              <a:ext uri="{FF2B5EF4-FFF2-40B4-BE49-F238E27FC236}">
                <a16:creationId xmlns:a16="http://schemas.microsoft.com/office/drawing/2014/main" id="{8B86A6FE-026F-4347-BFB0-FBED0AE5CDC4}"/>
              </a:ext>
            </a:extLst>
          </p:cNvPr>
          <p:cNvSpPr/>
          <p:nvPr/>
        </p:nvSpPr>
        <p:spPr>
          <a:xfrm>
            <a:off x="1234524" y="4496244"/>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rPr>
              <a:t>4.2. </a:t>
            </a:r>
            <a:r>
              <a:rPr lang="en-US" altLang="ko-KR" dirty="0" err="1">
                <a:solidFill>
                  <a:schemeClr val="bg1">
                    <a:lumMod val="65000"/>
                  </a:schemeClr>
                </a:solidFill>
                <a:latin typeface="SamsungOne-400" panose="020B0503030303020204" pitchFamily="34" charset="0"/>
              </a:rPr>
              <a:t>Kiến</a:t>
            </a:r>
            <a:r>
              <a:rPr lang="en-US" altLang="ko-KR" dirty="0">
                <a:solidFill>
                  <a:schemeClr val="bg1">
                    <a:lumMod val="65000"/>
                  </a:schemeClr>
                </a:solidFill>
                <a:latin typeface="SamsungOne-400" panose="020B0503030303020204" pitchFamily="34" charset="0"/>
              </a:rPr>
              <a:t> </a:t>
            </a:r>
            <a:r>
              <a:rPr lang="en-US" altLang="ko-KR" dirty="0" err="1">
                <a:solidFill>
                  <a:schemeClr val="bg1">
                    <a:lumMod val="65000"/>
                  </a:schemeClr>
                </a:solidFill>
                <a:latin typeface="SamsungOne-400" panose="020B0503030303020204" pitchFamily="34" charset="0"/>
              </a:rPr>
              <a:t>trúc</a:t>
            </a:r>
            <a:r>
              <a:rPr lang="en-US" altLang="ko-KR" dirty="0">
                <a:solidFill>
                  <a:schemeClr val="bg1">
                    <a:lumMod val="65000"/>
                  </a:schemeClr>
                </a:solidFill>
                <a:latin typeface="SamsungOne-400" panose="020B0503030303020204" pitchFamily="34" charset="0"/>
              </a:rPr>
              <a:t> Apache Kafka</a:t>
            </a:r>
          </a:p>
        </p:txBody>
      </p:sp>
      <p:sp>
        <p:nvSpPr>
          <p:cNvPr id="23" name="직사각형 22">
            <a:extLst>
              <a:ext uri="{FF2B5EF4-FFF2-40B4-BE49-F238E27FC236}">
                <a16:creationId xmlns:a16="http://schemas.microsoft.com/office/drawing/2014/main" id="{91777C5F-7013-43DD-B303-6F525F1922B0}"/>
              </a:ext>
            </a:extLst>
          </p:cNvPr>
          <p:cNvSpPr/>
          <p:nvPr/>
        </p:nvSpPr>
        <p:spPr>
          <a:xfrm>
            <a:off x="1051644" y="449507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spTree>
    <p:extLst>
      <p:ext uri="{BB962C8B-B14F-4D97-AF65-F5344CB8AC3E}">
        <p14:creationId xmlns:p14="http://schemas.microsoft.com/office/powerpoint/2010/main" val="32105346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0595AFA8-1882-4144-BE9E-F0ECDE2D35D4}"/>
              </a:ext>
            </a:extLst>
          </p:cNvPr>
          <p:cNvSpPr>
            <a:spLocks noGrp="1"/>
          </p:cNvSpPr>
          <p:nvPr>
            <p:ph type="body" sz="quarter" idx="10"/>
          </p:nvPr>
        </p:nvSpPr>
        <p:spPr/>
        <p:txBody>
          <a:bodyPr/>
          <a:lstStyle/>
          <a:p>
            <a:r>
              <a:rPr lang="vi-VN" altLang="ko-KR" dirty="0"/>
              <a:t>4.1. Nguyên tắc cơ bản của Apache Kafka</a:t>
            </a:r>
            <a:endParaRPr lang="en-US" altLang="ko-KR" dirty="0"/>
          </a:p>
        </p:txBody>
      </p:sp>
      <p:sp>
        <p:nvSpPr>
          <p:cNvPr id="3" name="텍스트 개체 틀 2">
            <a:extLst>
              <a:ext uri="{FF2B5EF4-FFF2-40B4-BE49-F238E27FC236}">
                <a16:creationId xmlns:a16="http://schemas.microsoft.com/office/drawing/2014/main" id="{B044B587-C2A1-4ED2-B6D2-CCEA01330DF6}"/>
              </a:ext>
            </a:extLst>
          </p:cNvPr>
          <p:cNvSpPr>
            <a:spLocks noGrp="1"/>
          </p:cNvSpPr>
          <p:nvPr>
            <p:ph type="body" sz="quarter" idx="11"/>
          </p:nvPr>
        </p:nvSpPr>
        <p:spPr/>
        <p:txBody>
          <a:bodyPr/>
          <a:lstStyle/>
          <a:p>
            <a:r>
              <a:rPr lang="en-US" altLang="ko-KR" dirty="0" err="1"/>
              <a:t>Truyền</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từ</a:t>
            </a:r>
            <a:r>
              <a:rPr lang="en-US" altLang="ko-KR" dirty="0"/>
              <a:t> </a:t>
            </a:r>
            <a:r>
              <a:rPr lang="en-US" altLang="ko-KR" dirty="0" err="1"/>
              <a:t>hàng</a:t>
            </a:r>
            <a:r>
              <a:rPr lang="en-US" altLang="ko-KR" dirty="0"/>
              <a:t> </a:t>
            </a:r>
            <a:r>
              <a:rPr lang="en-US" altLang="ko-KR" dirty="0" err="1"/>
              <a:t>đợi</a:t>
            </a:r>
            <a:r>
              <a:rPr lang="en-US" altLang="ko-KR" dirty="0"/>
              <a:t> tin </a:t>
            </a:r>
            <a:r>
              <a:rPr lang="en-US" altLang="ko-KR" dirty="0" err="1"/>
              <a:t>nhắn</a:t>
            </a:r>
            <a:r>
              <a:rPr lang="en-US" altLang="ko-KR" dirty="0"/>
              <a:t> (1/2)</a:t>
            </a:r>
            <a:endParaRPr lang="ko-KR" altLang="en-US" dirty="0"/>
          </a:p>
        </p:txBody>
      </p:sp>
      <p:sp>
        <p:nvSpPr>
          <p:cNvPr id="4" name="텍스트 개체 틀 3">
            <a:extLst>
              <a:ext uri="{FF2B5EF4-FFF2-40B4-BE49-F238E27FC236}">
                <a16:creationId xmlns:a16="http://schemas.microsoft.com/office/drawing/2014/main" id="{1B1221C8-89B8-497A-8B1E-600B538F8CE6}"/>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04</a:t>
            </a:r>
            <a:endParaRPr lang="ko-KR" altLang="en-US" dirty="0">
              <a:latin typeface="iCiel Samsung Sharp Sans Bold" pitchFamily="2" charset="0"/>
              <a:cs typeface="iCiel Samsung Sharp Sans Bold" pitchFamily="2" charset="0"/>
            </a:endParaRPr>
          </a:p>
        </p:txBody>
      </p:sp>
      <p:sp>
        <p:nvSpPr>
          <p:cNvPr id="38" name="텍스트 개체 틀 4">
            <a:extLst>
              <a:ext uri="{FF2B5EF4-FFF2-40B4-BE49-F238E27FC236}">
                <a16:creationId xmlns:a16="http://schemas.microsoft.com/office/drawing/2014/main" id="{FD73F7FA-BA72-4FA5-B544-91D4B02830EE}"/>
              </a:ext>
            </a:extLst>
          </p:cNvPr>
          <p:cNvSpPr>
            <a:spLocks noGrp="1"/>
          </p:cNvSpPr>
          <p:nvPr>
            <p:ph type="body" sz="quarter" idx="15"/>
          </p:nvPr>
        </p:nvSpPr>
        <p:spPr>
          <a:xfrm>
            <a:off x="535871" y="2226568"/>
            <a:ext cx="5143033" cy="914400"/>
          </a:xfrm>
        </p:spPr>
        <p:txBody>
          <a:bodyPr>
            <a:noAutofit/>
          </a:bodyPr>
          <a:lstStyle/>
          <a:p>
            <a:r>
              <a:rPr lang="en-US" altLang="ko-KR" dirty="0" err="1"/>
              <a:t>Chuyển</a:t>
            </a:r>
            <a:r>
              <a:rPr lang="en-US" altLang="ko-KR" dirty="0"/>
              <a:t> </a:t>
            </a:r>
            <a:r>
              <a:rPr lang="en-US" altLang="ko-KR" dirty="0" err="1"/>
              <a:t>từ</a:t>
            </a:r>
            <a:r>
              <a:rPr lang="en-US" altLang="ko-KR" dirty="0"/>
              <a:t> </a:t>
            </a:r>
            <a:r>
              <a:rPr lang="en-US" altLang="ko-KR" dirty="0" err="1"/>
              <a:t>phát</a:t>
            </a:r>
            <a:r>
              <a:rPr lang="en-US" altLang="ko-KR" dirty="0"/>
              <a:t> </a:t>
            </a:r>
            <a:r>
              <a:rPr lang="en-US" altLang="ko-KR" dirty="0" err="1"/>
              <a:t>triển</a:t>
            </a:r>
            <a:r>
              <a:rPr lang="en-US" altLang="ko-KR" dirty="0"/>
              <a:t> </a:t>
            </a:r>
            <a:r>
              <a:rPr lang="en-US" altLang="ko-KR" dirty="0" err="1"/>
              <a:t>dựa</a:t>
            </a:r>
            <a:r>
              <a:rPr lang="en-US" altLang="ko-KR" dirty="0"/>
              <a:t> </a:t>
            </a:r>
            <a:r>
              <a:rPr lang="en-US" altLang="ko-KR" dirty="0" err="1"/>
              <a:t>trên</a:t>
            </a:r>
            <a:r>
              <a:rPr lang="en-US" altLang="ko-KR" dirty="0"/>
              <a:t> Monolithic sang </a:t>
            </a:r>
            <a:r>
              <a:rPr lang="en-US" altLang="ko-KR" dirty="0" err="1"/>
              <a:t>Microservice</a:t>
            </a:r>
            <a:endParaRPr lang="en-US" altLang="ko-KR" dirty="0"/>
          </a:p>
          <a:p>
            <a:pPr lvl="1"/>
            <a:r>
              <a:rPr lang="en-US" altLang="ko-KR" dirty="0" err="1"/>
              <a:t>Microservice</a:t>
            </a:r>
            <a:r>
              <a:rPr lang="en-US" altLang="ko-KR" dirty="0"/>
              <a:t> </a:t>
            </a:r>
            <a:r>
              <a:rPr lang="en-US" altLang="ko-KR" dirty="0" err="1"/>
              <a:t>giao</a:t>
            </a:r>
            <a:r>
              <a:rPr lang="en-US" altLang="ko-KR" dirty="0"/>
              <a:t> </a:t>
            </a:r>
            <a:r>
              <a:rPr lang="en-US" altLang="ko-KR" dirty="0" err="1"/>
              <a:t>tiếp</a:t>
            </a:r>
            <a:r>
              <a:rPr lang="en-US" altLang="ko-KR" dirty="0"/>
              <a:t> </a:t>
            </a:r>
            <a:r>
              <a:rPr lang="en-US" altLang="ko-KR" dirty="0" err="1"/>
              <a:t>với</a:t>
            </a:r>
            <a:r>
              <a:rPr lang="en-US" altLang="ko-KR" dirty="0"/>
              <a:t> </a:t>
            </a:r>
            <a:r>
              <a:rPr lang="en-US" altLang="ko-KR" dirty="0" err="1"/>
              <a:t>nhau</a:t>
            </a:r>
            <a:r>
              <a:rPr lang="en-US" altLang="ko-KR" dirty="0"/>
              <a:t> </a:t>
            </a:r>
            <a:r>
              <a:rPr lang="en-US" altLang="ko-KR" dirty="0" err="1"/>
              <a:t>thông</a:t>
            </a:r>
            <a:r>
              <a:rPr lang="en-US" altLang="ko-KR" dirty="0"/>
              <a:t> qua </a:t>
            </a:r>
            <a:r>
              <a:rPr lang="en-US" altLang="ko-KR" dirty="0" err="1"/>
              <a:t>hàng</a:t>
            </a:r>
            <a:r>
              <a:rPr lang="en-US" altLang="ko-KR" dirty="0"/>
              <a:t> </a:t>
            </a:r>
            <a:r>
              <a:rPr lang="en-US" altLang="ko-KR" dirty="0" err="1"/>
              <a:t>đợi</a:t>
            </a:r>
            <a:r>
              <a:rPr lang="en-US" altLang="ko-KR" dirty="0"/>
              <a:t> tin </a:t>
            </a:r>
            <a:r>
              <a:rPr lang="en-US" altLang="ko-KR" dirty="0" err="1"/>
              <a:t>nhắn</a:t>
            </a:r>
            <a:endParaRPr lang="en-US" altLang="ko-KR" dirty="0"/>
          </a:p>
          <a:p>
            <a:r>
              <a:rPr lang="vi-VN" altLang="ko-KR" dirty="0"/>
              <a:t>Hàng đợi tin nhắn - một phương thức liên lạc được sử dụng bởi một quy trình hoặc phiên bản quy trình để trao đổi dữ liệu với nhau</a:t>
            </a:r>
          </a:p>
          <a:p>
            <a:r>
              <a:rPr lang="vi-VN" altLang="ko-KR" dirty="0"/>
              <a:t>Microservices thường được phân loại và là nhà sản xuất tin nhắn trong khi các dịch vụ khác là người tiêu dùng tin nhắn</a:t>
            </a:r>
            <a:endParaRPr lang="en-US" altLang="ko-KR" dirty="0"/>
          </a:p>
          <a:p>
            <a:pPr lvl="1"/>
            <a:r>
              <a:rPr lang="vi-VN" altLang="ko-KR" dirty="0"/>
              <a:t>Một số dịch vụ có thể vừa là nhà sản xuất vừa là người tiêu dùng</a:t>
            </a:r>
            <a:endParaRPr lang="en-US" altLang="ko-KR" dirty="0"/>
          </a:p>
          <a:p>
            <a:r>
              <a:rPr lang="vi-VN" altLang="ko-KR" dirty="0"/>
              <a:t>Các trường hợp sử dụng khác cho hàng đợi tin nhắn</a:t>
            </a:r>
            <a:endParaRPr lang="en-US" altLang="ko-KR" dirty="0"/>
          </a:p>
          <a:p>
            <a:pPr lvl="1"/>
            <a:r>
              <a:rPr lang="vi-VN" altLang="ko-KR" dirty="0"/>
              <a:t>Xử lý hàng loạt để xử lý lượng dữ liệu lớn (</a:t>
            </a:r>
            <a:r>
              <a:rPr lang="en-US" altLang="ko-KR" dirty="0"/>
              <a:t>Big Data</a:t>
            </a:r>
            <a:r>
              <a:rPr lang="vi-VN" altLang="ko-KR" dirty="0"/>
              <a:t>)</a:t>
            </a:r>
          </a:p>
          <a:p>
            <a:pPr lvl="1"/>
            <a:r>
              <a:rPr lang="vi-VN" altLang="ko-KR" dirty="0"/>
              <a:t>Dịch vụ trò chuyện</a:t>
            </a:r>
          </a:p>
          <a:p>
            <a:pPr lvl="1"/>
            <a:r>
              <a:rPr lang="vi-VN" altLang="ko-KR" dirty="0"/>
              <a:t>Xử lý dữ liệu không đồng bộ</a:t>
            </a:r>
            <a:endParaRPr lang="ko-KR" altLang="en-US" dirty="0"/>
          </a:p>
        </p:txBody>
      </p:sp>
      <p:grpSp>
        <p:nvGrpSpPr>
          <p:cNvPr id="39" name="그룹 38">
            <a:extLst>
              <a:ext uri="{FF2B5EF4-FFF2-40B4-BE49-F238E27FC236}">
                <a16:creationId xmlns:a16="http://schemas.microsoft.com/office/drawing/2014/main" id="{589C791D-64B8-49F9-8734-F0EF093D0F9D}"/>
              </a:ext>
            </a:extLst>
          </p:cNvPr>
          <p:cNvGrpSpPr/>
          <p:nvPr/>
        </p:nvGrpSpPr>
        <p:grpSpPr>
          <a:xfrm>
            <a:off x="5678904" y="2996590"/>
            <a:ext cx="3653496" cy="1963114"/>
            <a:chOff x="5519867" y="2938717"/>
            <a:chExt cx="3914253" cy="1963114"/>
          </a:xfrm>
        </p:grpSpPr>
        <p:grpSp>
          <p:nvGrpSpPr>
            <p:cNvPr id="40" name="그룹 39">
              <a:extLst>
                <a:ext uri="{FF2B5EF4-FFF2-40B4-BE49-F238E27FC236}">
                  <a16:creationId xmlns:a16="http://schemas.microsoft.com/office/drawing/2014/main" id="{1AF52BD0-632F-49C8-901F-F47E302BA8A5}"/>
                </a:ext>
              </a:extLst>
            </p:cNvPr>
            <p:cNvGrpSpPr/>
            <p:nvPr/>
          </p:nvGrpSpPr>
          <p:grpSpPr>
            <a:xfrm>
              <a:off x="5519867" y="2938717"/>
              <a:ext cx="3914253" cy="1963114"/>
              <a:chOff x="2295552" y="3942511"/>
              <a:chExt cx="3914253" cy="1963114"/>
            </a:xfrm>
          </p:grpSpPr>
          <p:grpSp>
            <p:nvGrpSpPr>
              <p:cNvPr id="44" name="그룹 43">
                <a:extLst>
                  <a:ext uri="{FF2B5EF4-FFF2-40B4-BE49-F238E27FC236}">
                    <a16:creationId xmlns:a16="http://schemas.microsoft.com/office/drawing/2014/main" id="{48AE244B-2AA1-4E70-B87D-1521AD3CA5E8}"/>
                  </a:ext>
                </a:extLst>
              </p:cNvPr>
              <p:cNvGrpSpPr/>
              <p:nvPr/>
            </p:nvGrpSpPr>
            <p:grpSpPr>
              <a:xfrm>
                <a:off x="3427953" y="4237677"/>
                <a:ext cx="1329048" cy="1388511"/>
                <a:chOff x="3427953" y="4237677"/>
                <a:chExt cx="1329048" cy="1388511"/>
              </a:xfrm>
            </p:grpSpPr>
            <p:cxnSp>
              <p:nvCxnSpPr>
                <p:cNvPr id="52" name="직선 연결선 51">
                  <a:extLst>
                    <a:ext uri="{FF2B5EF4-FFF2-40B4-BE49-F238E27FC236}">
                      <a16:creationId xmlns:a16="http://schemas.microsoft.com/office/drawing/2014/main" id="{0EDBC8A0-67C6-4DD6-8CF4-3B147F87CF2F}"/>
                    </a:ext>
                  </a:extLst>
                </p:cNvPr>
                <p:cNvCxnSpPr>
                  <a:cxnSpLocks/>
                </p:cNvCxnSpPr>
                <p:nvPr/>
              </p:nvCxnSpPr>
              <p:spPr>
                <a:xfrm>
                  <a:off x="4757001" y="4237677"/>
                  <a:ext cx="0" cy="1388511"/>
                </a:xfrm>
                <a:prstGeom prst="line">
                  <a:avLst/>
                </a:prstGeom>
                <a:noFill/>
                <a:ln w="19050" cap="flat" cmpd="sng" algn="ctr">
                  <a:solidFill>
                    <a:srgbClr val="0043B2"/>
                  </a:solidFill>
                  <a:prstDash val="solid"/>
                  <a:miter lim="800000"/>
                </a:ln>
                <a:effectLst/>
              </p:spPr>
            </p:cxnSp>
            <p:cxnSp>
              <p:nvCxnSpPr>
                <p:cNvPr id="53" name="직선 연결선 52">
                  <a:extLst>
                    <a:ext uri="{FF2B5EF4-FFF2-40B4-BE49-F238E27FC236}">
                      <a16:creationId xmlns:a16="http://schemas.microsoft.com/office/drawing/2014/main" id="{2D9599C3-00A1-4538-803A-657D23075F05}"/>
                    </a:ext>
                  </a:extLst>
                </p:cNvPr>
                <p:cNvCxnSpPr>
                  <a:cxnSpLocks/>
                  <a:endCxn id="48" idx="3"/>
                </p:cNvCxnSpPr>
                <p:nvPr/>
              </p:nvCxnSpPr>
              <p:spPr>
                <a:xfrm flipH="1">
                  <a:off x="3427953" y="4244555"/>
                  <a:ext cx="418243" cy="1"/>
                </a:xfrm>
                <a:prstGeom prst="line">
                  <a:avLst/>
                </a:prstGeom>
                <a:noFill/>
                <a:ln w="19050" cap="flat" cmpd="sng" algn="ctr">
                  <a:solidFill>
                    <a:srgbClr val="0043B2"/>
                  </a:solidFill>
                  <a:prstDash val="solid"/>
                  <a:miter lim="800000"/>
                </a:ln>
                <a:effectLst/>
              </p:spPr>
            </p:cxnSp>
          </p:grpSp>
          <p:cxnSp>
            <p:nvCxnSpPr>
              <p:cNvPr id="45" name="직선 연결선 44">
                <a:extLst>
                  <a:ext uri="{FF2B5EF4-FFF2-40B4-BE49-F238E27FC236}">
                    <a16:creationId xmlns:a16="http://schemas.microsoft.com/office/drawing/2014/main" id="{56EF3FA8-16E9-492C-BC33-5F9CD1808372}"/>
                  </a:ext>
                </a:extLst>
              </p:cNvPr>
              <p:cNvCxnSpPr>
                <a:cxnSpLocks/>
              </p:cNvCxnSpPr>
              <p:nvPr/>
            </p:nvCxnSpPr>
            <p:spPr>
              <a:xfrm>
                <a:off x="4757001" y="4888720"/>
                <a:ext cx="431317" cy="0"/>
              </a:xfrm>
              <a:prstGeom prst="line">
                <a:avLst/>
              </a:prstGeom>
              <a:noFill/>
              <a:ln w="19050" cap="flat" cmpd="sng" algn="ctr">
                <a:solidFill>
                  <a:srgbClr val="0043B2"/>
                </a:solidFill>
                <a:prstDash val="solid"/>
                <a:miter lim="800000"/>
              </a:ln>
              <a:effectLst/>
            </p:spPr>
          </p:cxnSp>
          <p:sp>
            <p:nvSpPr>
              <p:cNvPr id="46" name="순서도: 병합 45">
                <a:extLst>
                  <a:ext uri="{FF2B5EF4-FFF2-40B4-BE49-F238E27FC236}">
                    <a16:creationId xmlns:a16="http://schemas.microsoft.com/office/drawing/2014/main" id="{6A3BE4C0-1ACD-41A7-8113-380F91D0638B}"/>
                  </a:ext>
                </a:extLst>
              </p:cNvPr>
              <p:cNvSpPr/>
              <p:nvPr/>
            </p:nvSpPr>
            <p:spPr>
              <a:xfrm rot="16200000">
                <a:off x="5178274" y="4833897"/>
                <a:ext cx="151739" cy="109644"/>
              </a:xfrm>
              <a:prstGeom prst="flowChartMerge">
                <a:avLst/>
              </a:prstGeom>
              <a:solidFill>
                <a:srgbClr val="0041AC"/>
              </a:solidFill>
              <a:ln w="1905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sp>
            <p:nvSpPr>
              <p:cNvPr id="47" name="모서리가 둥근 직사각형 57">
                <a:extLst>
                  <a:ext uri="{FF2B5EF4-FFF2-40B4-BE49-F238E27FC236}">
                    <a16:creationId xmlns:a16="http://schemas.microsoft.com/office/drawing/2014/main" id="{39538320-05C9-4E64-BF3A-859D06C3420E}"/>
                  </a:ext>
                </a:extLst>
              </p:cNvPr>
              <p:cNvSpPr/>
              <p:nvPr/>
            </p:nvSpPr>
            <p:spPr>
              <a:xfrm>
                <a:off x="5355264" y="4445322"/>
                <a:ext cx="854541" cy="798109"/>
              </a:xfrm>
              <a:prstGeom prst="roundRect">
                <a:avLst>
                  <a:gd name="adj" fmla="val 5927"/>
                </a:avLst>
              </a:prstGeom>
              <a:noFill/>
              <a:ln w="19050"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lang="en-US" altLang="ko-KR" sz="1200" dirty="0" err="1">
                    <a:solidFill>
                      <a:srgbClr val="0043B2"/>
                    </a:solidFill>
                    <a:latin typeface="SamsungOne 400" panose="020B0503030303020204" pitchFamily="34" charset="0"/>
                  </a:rPr>
                  <a:t>Máy</a:t>
                </a:r>
                <a:r>
                  <a:rPr lang="en-US" altLang="ko-KR" sz="1200" dirty="0">
                    <a:solidFill>
                      <a:srgbClr val="0043B2"/>
                    </a:solidFill>
                    <a:latin typeface="SamsungOne 400" panose="020B0503030303020204" pitchFamily="34" charset="0"/>
                  </a:rPr>
                  <a:t> </a:t>
                </a:r>
                <a:r>
                  <a:rPr lang="en-US" altLang="ko-KR" sz="1200" dirty="0" err="1">
                    <a:solidFill>
                      <a:srgbClr val="0043B2"/>
                    </a:solidFill>
                    <a:latin typeface="SamsungOne 400" panose="020B0503030303020204" pitchFamily="34" charset="0"/>
                  </a:rPr>
                  <a:t>chủ</a:t>
                </a:r>
                <a:r>
                  <a:rPr lang="en-US" altLang="ko-KR" sz="1200" dirty="0">
                    <a:solidFill>
                      <a:srgbClr val="0043B2"/>
                    </a:solidFill>
                    <a:latin typeface="SamsungOne 400" panose="020B0503030303020204" pitchFamily="34" charset="0"/>
                  </a:rPr>
                  <a:t> </a:t>
                </a:r>
                <a:r>
                  <a:rPr lang="en-US" altLang="ko-KR" sz="1200" dirty="0" err="1">
                    <a:solidFill>
                      <a:srgbClr val="0043B2"/>
                    </a:solidFill>
                    <a:latin typeface="SamsungOne 400" panose="020B0503030303020204" pitchFamily="34" charset="0"/>
                  </a:rPr>
                  <a:t>số</a:t>
                </a:r>
                <a:r>
                  <a:rPr lang="en-US" altLang="ko-KR" sz="1200" dirty="0">
                    <a:solidFill>
                      <a:srgbClr val="0043B2"/>
                    </a:solidFill>
                    <a:latin typeface="SamsungOne 400" panose="020B0503030303020204" pitchFamily="34" charset="0"/>
                  </a:rPr>
                  <a:t> </a:t>
                </a:r>
                <a:r>
                  <a:rPr lang="en-US" altLang="ko-KR" sz="1200" dirty="0" err="1">
                    <a:solidFill>
                      <a:srgbClr val="0043B2"/>
                    </a:solidFill>
                    <a:latin typeface="SamsungOne 400" panose="020B0503030303020204" pitchFamily="34" charset="0"/>
                  </a:rPr>
                  <a:t>liệu</a:t>
                </a:r>
                <a:endParaRPr lang="ko-KR" altLang="en-US" sz="1200" dirty="0">
                  <a:solidFill>
                    <a:srgbClr val="0043B2"/>
                  </a:solidFill>
                  <a:latin typeface="SamsungOne 400" panose="020B0503030303020204" pitchFamily="34" charset="0"/>
                </a:endParaRPr>
              </a:p>
            </p:txBody>
          </p:sp>
          <p:sp>
            <p:nvSpPr>
              <p:cNvPr id="48" name="모서리가 둥근 직사각형 57">
                <a:extLst>
                  <a:ext uri="{FF2B5EF4-FFF2-40B4-BE49-F238E27FC236}">
                    <a16:creationId xmlns:a16="http://schemas.microsoft.com/office/drawing/2014/main" id="{C780939C-59C3-4B20-8FBA-29A224783743}"/>
                  </a:ext>
                </a:extLst>
              </p:cNvPr>
              <p:cNvSpPr/>
              <p:nvPr/>
            </p:nvSpPr>
            <p:spPr>
              <a:xfrm>
                <a:off x="2295552" y="3942511"/>
                <a:ext cx="1132401" cy="604089"/>
              </a:xfrm>
              <a:prstGeom prst="roundRect">
                <a:avLst>
                  <a:gd name="adj" fmla="val 5927"/>
                </a:avLst>
              </a:prstGeom>
              <a:noFill/>
              <a:ln w="1905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lang="en-US" altLang="ko-KR" sz="1200" dirty="0" err="1">
                    <a:solidFill>
                      <a:srgbClr val="0043B2"/>
                    </a:solidFill>
                    <a:latin typeface="SamsungOne 400" panose="020B0503030303020204" pitchFamily="34" charset="0"/>
                  </a:rPr>
                  <a:t>Máy</a:t>
                </a:r>
                <a:r>
                  <a:rPr lang="en-US" altLang="ko-KR" sz="1200" dirty="0">
                    <a:solidFill>
                      <a:srgbClr val="0043B2"/>
                    </a:solidFill>
                    <a:latin typeface="SamsungOne 400" panose="020B0503030303020204" pitchFamily="34" charset="0"/>
                  </a:rPr>
                  <a:t> </a:t>
                </a:r>
                <a:r>
                  <a:rPr lang="en-US" altLang="ko-KR" sz="1200" dirty="0" err="1">
                    <a:solidFill>
                      <a:srgbClr val="0043B2"/>
                    </a:solidFill>
                    <a:latin typeface="SamsungOne 400" panose="020B0503030303020204" pitchFamily="34" charset="0"/>
                  </a:rPr>
                  <a:t>chủ</a:t>
                </a:r>
                <a:r>
                  <a:rPr lang="en-US" altLang="ko-KR" sz="1200" dirty="0">
                    <a:solidFill>
                      <a:srgbClr val="0043B2"/>
                    </a:solidFill>
                    <a:latin typeface="SamsungOne 400" panose="020B0503030303020204" pitchFamily="34" charset="0"/>
                  </a:rPr>
                  <a:t> Frontend</a:t>
                </a:r>
                <a:endParaRPr lang="ko-KR" altLang="en-US" sz="1200" dirty="0">
                  <a:solidFill>
                    <a:srgbClr val="0043B2"/>
                  </a:solidFill>
                  <a:latin typeface="SamsungOne 400" panose="020B0503030303020204" pitchFamily="34" charset="0"/>
                </a:endParaRPr>
              </a:p>
            </p:txBody>
          </p:sp>
          <p:sp>
            <p:nvSpPr>
              <p:cNvPr id="49" name="직사각형 48">
                <a:extLst>
                  <a:ext uri="{FF2B5EF4-FFF2-40B4-BE49-F238E27FC236}">
                    <a16:creationId xmlns:a16="http://schemas.microsoft.com/office/drawing/2014/main" id="{88845766-93D1-4C6A-9993-139EDA8A3EA2}"/>
                  </a:ext>
                </a:extLst>
              </p:cNvPr>
              <p:cNvSpPr/>
              <p:nvPr/>
            </p:nvSpPr>
            <p:spPr>
              <a:xfrm>
                <a:off x="3768216" y="5486279"/>
                <a:ext cx="781046" cy="260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err="1">
                    <a:solidFill>
                      <a:schemeClr val="bg2">
                        <a:lumMod val="75000"/>
                      </a:schemeClr>
                    </a:solidFill>
                    <a:latin typeface="SamsungOne 400" panose="020B0503030303020204" pitchFamily="34" charset="0"/>
                  </a:rPr>
                  <a:t>Số</a:t>
                </a:r>
                <a:r>
                  <a:rPr lang="en-US" altLang="ko-KR" sz="900" dirty="0">
                    <a:solidFill>
                      <a:schemeClr val="bg2">
                        <a:lumMod val="75000"/>
                      </a:schemeClr>
                    </a:solidFill>
                    <a:latin typeface="SamsungOne 400" panose="020B0503030303020204" pitchFamily="34" charset="0"/>
                  </a:rPr>
                  <a:t> </a:t>
                </a:r>
                <a:r>
                  <a:rPr lang="en-US" altLang="ko-KR" sz="900" dirty="0" err="1">
                    <a:solidFill>
                      <a:schemeClr val="bg2">
                        <a:lumMod val="75000"/>
                      </a:schemeClr>
                    </a:solidFill>
                    <a:latin typeface="SamsungOne 400" panose="020B0503030303020204" pitchFamily="34" charset="0"/>
                  </a:rPr>
                  <a:t>liệu</a:t>
                </a:r>
                <a:r>
                  <a:rPr lang="en-US" altLang="ko-KR" sz="900" dirty="0">
                    <a:solidFill>
                      <a:schemeClr val="bg2">
                        <a:lumMod val="75000"/>
                      </a:schemeClr>
                    </a:solidFill>
                    <a:latin typeface="SamsungOne 400" panose="020B0503030303020204" pitchFamily="34" charset="0"/>
                  </a:rPr>
                  <a:t> </a:t>
                </a:r>
                <a:r>
                  <a:rPr lang="en-US" altLang="ko-KR" sz="900" dirty="0" err="1">
                    <a:solidFill>
                      <a:schemeClr val="bg2">
                        <a:lumMod val="75000"/>
                      </a:schemeClr>
                    </a:solidFill>
                    <a:latin typeface="SamsungOne 400" panose="020B0503030303020204" pitchFamily="34" charset="0"/>
                  </a:rPr>
                  <a:t>ứng</a:t>
                </a:r>
                <a:r>
                  <a:rPr lang="en-US" altLang="ko-KR" sz="900" dirty="0">
                    <a:solidFill>
                      <a:schemeClr val="bg2">
                        <a:lumMod val="75000"/>
                      </a:schemeClr>
                    </a:solidFill>
                    <a:latin typeface="SamsungOne 400" panose="020B0503030303020204" pitchFamily="34" charset="0"/>
                  </a:rPr>
                  <a:t> </a:t>
                </a:r>
                <a:r>
                  <a:rPr lang="en-US" altLang="ko-KR" sz="900" dirty="0" err="1">
                    <a:solidFill>
                      <a:schemeClr val="bg2">
                        <a:lumMod val="75000"/>
                      </a:schemeClr>
                    </a:solidFill>
                    <a:latin typeface="SamsungOne 400" panose="020B0503030303020204" pitchFamily="34" charset="0"/>
                  </a:rPr>
                  <a:t>dụng</a:t>
                </a:r>
                <a:endParaRPr lang="ko-KR" altLang="en-US" sz="900" dirty="0">
                  <a:solidFill>
                    <a:schemeClr val="bg2">
                      <a:lumMod val="75000"/>
                    </a:schemeClr>
                  </a:solidFill>
                  <a:latin typeface="SamsungOne 400" panose="020B0503030303020204" pitchFamily="34" charset="0"/>
                </a:endParaRPr>
              </a:p>
            </p:txBody>
          </p:sp>
          <p:sp>
            <p:nvSpPr>
              <p:cNvPr id="50" name="직사각형 49">
                <a:extLst>
                  <a:ext uri="{FF2B5EF4-FFF2-40B4-BE49-F238E27FC236}">
                    <a16:creationId xmlns:a16="http://schemas.microsoft.com/office/drawing/2014/main" id="{D97F421E-95DB-4840-9441-FE133CB5D175}"/>
                  </a:ext>
                </a:extLst>
              </p:cNvPr>
              <p:cNvSpPr/>
              <p:nvPr/>
            </p:nvSpPr>
            <p:spPr>
              <a:xfrm>
                <a:off x="3774325" y="4102954"/>
                <a:ext cx="781046" cy="260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err="1">
                    <a:solidFill>
                      <a:schemeClr val="bg2">
                        <a:lumMod val="75000"/>
                      </a:schemeClr>
                    </a:solidFill>
                    <a:latin typeface="SamsungOne 400" panose="020B0503030303020204" pitchFamily="34" charset="0"/>
                  </a:rPr>
                  <a:t>Số</a:t>
                </a:r>
                <a:r>
                  <a:rPr lang="en-US" altLang="ko-KR" sz="900" dirty="0">
                    <a:solidFill>
                      <a:schemeClr val="bg2">
                        <a:lumMod val="75000"/>
                      </a:schemeClr>
                    </a:solidFill>
                    <a:latin typeface="SamsungOne 400" panose="020B0503030303020204" pitchFamily="34" charset="0"/>
                  </a:rPr>
                  <a:t> </a:t>
                </a:r>
                <a:r>
                  <a:rPr lang="en-US" altLang="ko-KR" sz="900" dirty="0" err="1">
                    <a:solidFill>
                      <a:schemeClr val="bg2">
                        <a:lumMod val="75000"/>
                      </a:schemeClr>
                    </a:solidFill>
                    <a:latin typeface="SamsungOne 400" panose="020B0503030303020204" pitchFamily="34" charset="0"/>
                  </a:rPr>
                  <a:t>liệu</a:t>
                </a:r>
                <a:r>
                  <a:rPr lang="en-US" altLang="ko-KR" sz="900" dirty="0">
                    <a:solidFill>
                      <a:schemeClr val="bg2">
                        <a:lumMod val="75000"/>
                      </a:schemeClr>
                    </a:solidFill>
                    <a:latin typeface="SamsungOne 400" panose="020B0503030303020204" pitchFamily="34" charset="0"/>
                  </a:rPr>
                  <a:t> </a:t>
                </a:r>
                <a:r>
                  <a:rPr lang="en-US" altLang="ko-KR" sz="900" dirty="0" err="1">
                    <a:solidFill>
                      <a:schemeClr val="bg2">
                        <a:lumMod val="75000"/>
                      </a:schemeClr>
                    </a:solidFill>
                    <a:latin typeface="SamsungOne 400" panose="020B0503030303020204" pitchFamily="34" charset="0"/>
                  </a:rPr>
                  <a:t>ứng</a:t>
                </a:r>
                <a:r>
                  <a:rPr lang="en-US" altLang="ko-KR" sz="900" dirty="0">
                    <a:solidFill>
                      <a:schemeClr val="bg2">
                        <a:lumMod val="75000"/>
                      </a:schemeClr>
                    </a:solidFill>
                    <a:latin typeface="SamsungOne 400" panose="020B0503030303020204" pitchFamily="34" charset="0"/>
                  </a:rPr>
                  <a:t> </a:t>
                </a:r>
                <a:r>
                  <a:rPr lang="en-US" altLang="ko-KR" sz="900" dirty="0" err="1">
                    <a:solidFill>
                      <a:schemeClr val="bg2">
                        <a:lumMod val="75000"/>
                      </a:schemeClr>
                    </a:solidFill>
                    <a:latin typeface="SamsungOne 400" panose="020B0503030303020204" pitchFamily="34" charset="0"/>
                  </a:rPr>
                  <a:t>dụng</a:t>
                </a:r>
                <a:endParaRPr lang="ko-KR" altLang="en-US" sz="900" dirty="0">
                  <a:solidFill>
                    <a:schemeClr val="bg2">
                      <a:lumMod val="75000"/>
                    </a:schemeClr>
                  </a:solidFill>
                  <a:latin typeface="SamsungOne 400" panose="020B0503030303020204" pitchFamily="34" charset="0"/>
                </a:endParaRPr>
              </a:p>
            </p:txBody>
          </p:sp>
          <p:sp>
            <p:nvSpPr>
              <p:cNvPr id="51" name="모서리가 둥근 직사각형 57">
                <a:extLst>
                  <a:ext uri="{FF2B5EF4-FFF2-40B4-BE49-F238E27FC236}">
                    <a16:creationId xmlns:a16="http://schemas.microsoft.com/office/drawing/2014/main" id="{66100D9B-35E6-4F75-9001-E4ED60132661}"/>
                  </a:ext>
                </a:extLst>
              </p:cNvPr>
              <p:cNvSpPr/>
              <p:nvPr/>
            </p:nvSpPr>
            <p:spPr>
              <a:xfrm>
                <a:off x="2295552" y="5301536"/>
                <a:ext cx="1132401" cy="604089"/>
              </a:xfrm>
              <a:prstGeom prst="roundRect">
                <a:avLst>
                  <a:gd name="adj" fmla="val 5927"/>
                </a:avLst>
              </a:prstGeom>
              <a:noFill/>
              <a:ln w="19050"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lang="en-US" altLang="ko-KR" sz="1200" dirty="0" err="1">
                    <a:solidFill>
                      <a:srgbClr val="0043B2"/>
                    </a:solidFill>
                    <a:latin typeface="SamsungOne 400" panose="020B0503030303020204" pitchFamily="34" charset="0"/>
                  </a:rPr>
                  <a:t>Máy</a:t>
                </a:r>
                <a:r>
                  <a:rPr lang="en-US" altLang="ko-KR" sz="1200" dirty="0">
                    <a:solidFill>
                      <a:srgbClr val="0043B2"/>
                    </a:solidFill>
                    <a:latin typeface="SamsungOne 400" panose="020B0503030303020204" pitchFamily="34" charset="0"/>
                  </a:rPr>
                  <a:t> </a:t>
                </a:r>
                <a:r>
                  <a:rPr lang="en-US" altLang="ko-KR" sz="1200" dirty="0" err="1">
                    <a:solidFill>
                      <a:srgbClr val="0043B2"/>
                    </a:solidFill>
                    <a:latin typeface="SamsungOne 400" panose="020B0503030303020204" pitchFamily="34" charset="0"/>
                  </a:rPr>
                  <a:t>chủ</a:t>
                </a:r>
                <a:r>
                  <a:rPr lang="en-US" altLang="ko-KR" sz="1200" dirty="0">
                    <a:solidFill>
                      <a:srgbClr val="0043B2"/>
                    </a:solidFill>
                    <a:latin typeface="SamsungOne 400" panose="020B0503030303020204" pitchFamily="34" charset="0"/>
                  </a:rPr>
                  <a:t> Frontend</a:t>
                </a:r>
                <a:endParaRPr lang="ko-KR" altLang="en-US" sz="1200" dirty="0">
                  <a:solidFill>
                    <a:srgbClr val="0043B2"/>
                  </a:solidFill>
                  <a:latin typeface="SamsungOne 400" panose="020B0503030303020204" pitchFamily="34" charset="0"/>
                </a:endParaRPr>
              </a:p>
            </p:txBody>
          </p:sp>
        </p:grpSp>
        <p:cxnSp>
          <p:nvCxnSpPr>
            <p:cNvPr id="41" name="직선 연결선 40">
              <a:extLst>
                <a:ext uri="{FF2B5EF4-FFF2-40B4-BE49-F238E27FC236}">
                  <a16:creationId xmlns:a16="http://schemas.microsoft.com/office/drawing/2014/main" id="{BF15AB02-9CC3-4714-B7DB-DB389A508D03}"/>
                </a:ext>
              </a:extLst>
            </p:cNvPr>
            <p:cNvCxnSpPr>
              <a:cxnSpLocks/>
            </p:cNvCxnSpPr>
            <p:nvPr/>
          </p:nvCxnSpPr>
          <p:spPr>
            <a:xfrm flipH="1">
              <a:off x="7707288" y="3229335"/>
              <a:ext cx="274029" cy="0"/>
            </a:xfrm>
            <a:prstGeom prst="line">
              <a:avLst/>
            </a:prstGeom>
            <a:noFill/>
            <a:ln w="19050" cap="flat" cmpd="sng" algn="ctr">
              <a:solidFill>
                <a:srgbClr val="0043B2"/>
              </a:solidFill>
              <a:prstDash val="solid"/>
              <a:miter lim="800000"/>
            </a:ln>
            <a:effectLst/>
          </p:spPr>
        </p:cxnSp>
        <p:cxnSp>
          <p:nvCxnSpPr>
            <p:cNvPr id="42" name="직선 연결선 41">
              <a:extLst>
                <a:ext uri="{FF2B5EF4-FFF2-40B4-BE49-F238E27FC236}">
                  <a16:creationId xmlns:a16="http://schemas.microsoft.com/office/drawing/2014/main" id="{715E5E99-5058-4CBB-930A-C68E461681F6}"/>
                </a:ext>
              </a:extLst>
            </p:cNvPr>
            <p:cNvCxnSpPr>
              <a:cxnSpLocks/>
            </p:cNvCxnSpPr>
            <p:nvPr/>
          </p:nvCxnSpPr>
          <p:spPr>
            <a:xfrm flipH="1">
              <a:off x="7705884" y="4606042"/>
              <a:ext cx="274029" cy="0"/>
            </a:xfrm>
            <a:prstGeom prst="line">
              <a:avLst/>
            </a:prstGeom>
            <a:noFill/>
            <a:ln w="19050" cap="flat" cmpd="sng" algn="ctr">
              <a:solidFill>
                <a:srgbClr val="0043B2"/>
              </a:solidFill>
              <a:prstDash val="solid"/>
              <a:miter lim="800000"/>
            </a:ln>
            <a:effectLst/>
          </p:spPr>
        </p:cxnSp>
        <p:cxnSp>
          <p:nvCxnSpPr>
            <p:cNvPr id="43" name="직선 연결선 42">
              <a:extLst>
                <a:ext uri="{FF2B5EF4-FFF2-40B4-BE49-F238E27FC236}">
                  <a16:creationId xmlns:a16="http://schemas.microsoft.com/office/drawing/2014/main" id="{3F96F5DA-CCDC-4580-B34D-9851AC9EB025}"/>
                </a:ext>
              </a:extLst>
            </p:cNvPr>
            <p:cNvCxnSpPr>
              <a:cxnSpLocks/>
              <a:endCxn id="51" idx="3"/>
            </p:cNvCxnSpPr>
            <p:nvPr/>
          </p:nvCxnSpPr>
          <p:spPr>
            <a:xfrm flipH="1">
              <a:off x="6652268" y="4599785"/>
              <a:ext cx="339562" cy="2"/>
            </a:xfrm>
            <a:prstGeom prst="line">
              <a:avLst/>
            </a:prstGeom>
            <a:noFill/>
            <a:ln w="19050" cap="flat" cmpd="sng" algn="ctr">
              <a:solidFill>
                <a:srgbClr val="0043B2"/>
              </a:solidFill>
              <a:prstDash val="solid"/>
              <a:miter lim="800000"/>
            </a:ln>
            <a:effectLst/>
          </p:spPr>
        </p:cxnSp>
      </p:grpSp>
    </p:spTree>
    <p:extLst>
      <p:ext uri="{BB962C8B-B14F-4D97-AF65-F5344CB8AC3E}">
        <p14:creationId xmlns:p14="http://schemas.microsoft.com/office/powerpoint/2010/main" val="137621115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F3A5FE7E-3F03-47CE-B81C-9523E63772A7}"/>
              </a:ext>
            </a:extLst>
          </p:cNvPr>
          <p:cNvSpPr>
            <a:spLocks noGrp="1"/>
          </p:cNvSpPr>
          <p:nvPr>
            <p:ph type="body" sz="quarter" idx="10"/>
          </p:nvPr>
        </p:nvSpPr>
        <p:spPr/>
        <p:txBody>
          <a:bodyPr/>
          <a:lstStyle/>
          <a:p>
            <a:r>
              <a:rPr lang="vi-VN" altLang="ko-KR" dirty="0"/>
              <a:t>4.1. Nguyên tắc cơ bản của Apache Kafka</a:t>
            </a:r>
            <a:endParaRPr lang="en-US" altLang="ko-KR" dirty="0"/>
          </a:p>
        </p:txBody>
      </p:sp>
      <p:sp>
        <p:nvSpPr>
          <p:cNvPr id="3" name="텍스트 개체 틀 2">
            <a:extLst>
              <a:ext uri="{FF2B5EF4-FFF2-40B4-BE49-F238E27FC236}">
                <a16:creationId xmlns:a16="http://schemas.microsoft.com/office/drawing/2014/main" id="{4E984F3F-A740-460B-B4D7-EBE4B2C1300C}"/>
              </a:ext>
            </a:extLst>
          </p:cNvPr>
          <p:cNvSpPr>
            <a:spLocks noGrp="1"/>
          </p:cNvSpPr>
          <p:nvPr>
            <p:ph type="body" sz="quarter" idx="11"/>
          </p:nvPr>
        </p:nvSpPr>
        <p:spPr/>
        <p:txBody>
          <a:bodyPr/>
          <a:lstStyle/>
          <a:p>
            <a:r>
              <a:rPr lang="en-US" altLang="ko-KR" dirty="0" err="1"/>
              <a:t>Truyền</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từ</a:t>
            </a:r>
            <a:r>
              <a:rPr lang="en-US" altLang="ko-KR" dirty="0"/>
              <a:t> </a:t>
            </a:r>
            <a:r>
              <a:rPr lang="en-US" altLang="ko-KR" dirty="0" err="1"/>
              <a:t>hàng</a:t>
            </a:r>
            <a:r>
              <a:rPr lang="en-US" altLang="ko-KR" dirty="0"/>
              <a:t> </a:t>
            </a:r>
            <a:r>
              <a:rPr lang="en-US" altLang="ko-KR" dirty="0" err="1"/>
              <a:t>đợi</a:t>
            </a:r>
            <a:r>
              <a:rPr lang="en-US" altLang="ko-KR" dirty="0"/>
              <a:t> tin </a:t>
            </a:r>
            <a:r>
              <a:rPr lang="en-US" altLang="ko-KR" dirty="0" err="1"/>
              <a:t>nhắn</a:t>
            </a:r>
            <a:r>
              <a:rPr lang="en-US" altLang="ko-KR" dirty="0"/>
              <a:t> (2/2)</a:t>
            </a:r>
            <a:endParaRPr lang="ko-KR" altLang="en-US" dirty="0"/>
          </a:p>
        </p:txBody>
      </p:sp>
      <p:sp>
        <p:nvSpPr>
          <p:cNvPr id="4" name="텍스트 개체 틀 3">
            <a:extLst>
              <a:ext uri="{FF2B5EF4-FFF2-40B4-BE49-F238E27FC236}">
                <a16:creationId xmlns:a16="http://schemas.microsoft.com/office/drawing/2014/main" id="{0D16B273-8830-4A0C-965A-3B0178C686AA}"/>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04</a:t>
            </a:r>
            <a:endParaRPr lang="ko-KR" altLang="en-US" dirty="0">
              <a:latin typeface="iCiel Samsung Sharp Sans Bold" pitchFamily="2" charset="0"/>
              <a:cs typeface="iCiel Samsung Sharp Sans Bold" pitchFamily="2" charset="0"/>
            </a:endParaRPr>
          </a:p>
        </p:txBody>
      </p:sp>
      <p:sp>
        <p:nvSpPr>
          <p:cNvPr id="5" name="텍스트 개체 틀 4">
            <a:extLst>
              <a:ext uri="{FF2B5EF4-FFF2-40B4-BE49-F238E27FC236}">
                <a16:creationId xmlns:a16="http://schemas.microsoft.com/office/drawing/2014/main" id="{1192F91A-9C9E-4DC6-8023-C220BD8C704C}"/>
              </a:ext>
            </a:extLst>
          </p:cNvPr>
          <p:cNvSpPr>
            <a:spLocks noGrp="1"/>
          </p:cNvSpPr>
          <p:nvPr>
            <p:ph type="body" sz="quarter" idx="15"/>
          </p:nvPr>
        </p:nvSpPr>
        <p:spPr/>
        <p:txBody>
          <a:bodyPr/>
          <a:lstStyle/>
          <a:p>
            <a:r>
              <a:rPr lang="vi-VN" altLang="ko-KR" dirty="0"/>
              <a:t>Khi nhu cầu và yêu cầu mở rộng, bạn sẽ sớm kết thúc với một mớ thông tin liên lạc phức tạp và không thể quản lý được</a:t>
            </a:r>
            <a:endParaRPr lang="en-US" altLang="ko-KR" dirty="0"/>
          </a:p>
        </p:txBody>
      </p:sp>
      <p:grpSp>
        <p:nvGrpSpPr>
          <p:cNvPr id="7" name="그룹 6">
            <a:extLst>
              <a:ext uri="{FF2B5EF4-FFF2-40B4-BE49-F238E27FC236}">
                <a16:creationId xmlns:a16="http://schemas.microsoft.com/office/drawing/2014/main" id="{FCEDB6B0-CD60-41DE-A9A5-8AEB9CC4DB6C}"/>
              </a:ext>
            </a:extLst>
          </p:cNvPr>
          <p:cNvGrpSpPr/>
          <p:nvPr/>
        </p:nvGrpSpPr>
        <p:grpSpPr>
          <a:xfrm>
            <a:off x="1155032" y="2855111"/>
            <a:ext cx="7748336" cy="3257720"/>
            <a:chOff x="1988851" y="2855111"/>
            <a:chExt cx="5963143" cy="3257720"/>
          </a:xfrm>
        </p:grpSpPr>
        <p:grpSp>
          <p:nvGrpSpPr>
            <p:cNvPr id="8" name="그룹 7">
              <a:extLst>
                <a:ext uri="{FF2B5EF4-FFF2-40B4-BE49-F238E27FC236}">
                  <a16:creationId xmlns:a16="http://schemas.microsoft.com/office/drawing/2014/main" id="{25117D03-0E5D-44EE-B150-294345237917}"/>
                </a:ext>
              </a:extLst>
            </p:cNvPr>
            <p:cNvGrpSpPr/>
            <p:nvPr/>
          </p:nvGrpSpPr>
          <p:grpSpPr>
            <a:xfrm>
              <a:off x="1988851" y="2855111"/>
              <a:ext cx="1648269" cy="3257720"/>
              <a:chOff x="2268208" y="2831065"/>
              <a:chExt cx="1648269" cy="3379236"/>
            </a:xfrm>
          </p:grpSpPr>
          <p:sp>
            <p:nvSpPr>
              <p:cNvPr id="16" name="모서리가 둥근 직사각형 10">
                <a:extLst>
                  <a:ext uri="{FF2B5EF4-FFF2-40B4-BE49-F238E27FC236}">
                    <a16:creationId xmlns:a16="http://schemas.microsoft.com/office/drawing/2014/main" id="{84D04A9B-1C13-4052-9E2D-A244036309B7}"/>
                  </a:ext>
                </a:extLst>
              </p:cNvPr>
              <p:cNvSpPr/>
              <p:nvPr/>
            </p:nvSpPr>
            <p:spPr>
              <a:xfrm>
                <a:off x="2268208" y="2831065"/>
                <a:ext cx="1648269" cy="404947"/>
              </a:xfrm>
              <a:prstGeom prst="roundRect">
                <a:avLst>
                  <a:gd name="adj" fmla="val 22588"/>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0043B2"/>
                    </a:solidFill>
                    <a:latin typeface="SamsungOne 700" panose="020B0803030303020204" pitchFamily="34" charset="0"/>
                    <a:ea typeface="SamsungOne 700" panose="020B0803030303020204" pitchFamily="34" charset="0"/>
                  </a:rPr>
                  <a:t>Máy</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chủ</a:t>
                </a:r>
                <a:r>
                  <a:rPr lang="en-US" altLang="ko-KR" sz="1400" dirty="0">
                    <a:solidFill>
                      <a:srgbClr val="0043B2"/>
                    </a:solidFill>
                    <a:latin typeface="SamsungOne 700" panose="020B0803030303020204" pitchFamily="34" charset="0"/>
                    <a:ea typeface="SamsungOne 700" panose="020B0803030303020204" pitchFamily="34" charset="0"/>
                  </a:rPr>
                  <a:t> Frontend</a:t>
                </a:r>
                <a:endParaRPr lang="ko-KR" altLang="en-US" sz="1400" dirty="0">
                  <a:solidFill>
                    <a:srgbClr val="0043B2"/>
                  </a:solidFill>
                  <a:latin typeface="SamsungOne 700" panose="020B0803030303020204" pitchFamily="34" charset="0"/>
                </a:endParaRPr>
              </a:p>
            </p:txBody>
          </p:sp>
          <p:sp>
            <p:nvSpPr>
              <p:cNvPr id="17" name="모서리가 둥근 직사각형 12">
                <a:extLst>
                  <a:ext uri="{FF2B5EF4-FFF2-40B4-BE49-F238E27FC236}">
                    <a16:creationId xmlns:a16="http://schemas.microsoft.com/office/drawing/2014/main" id="{8C1FFBE9-E4B3-4D90-9457-36DA9BADCF29}"/>
                  </a:ext>
                </a:extLst>
              </p:cNvPr>
              <p:cNvSpPr/>
              <p:nvPr/>
            </p:nvSpPr>
            <p:spPr>
              <a:xfrm>
                <a:off x="2268208" y="3326780"/>
                <a:ext cx="1648269" cy="404947"/>
              </a:xfrm>
              <a:prstGeom prst="roundRect">
                <a:avLst>
                  <a:gd name="adj" fmla="val 22588"/>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0043B2"/>
                    </a:solidFill>
                    <a:latin typeface="SamsungOne 700" panose="020B0803030303020204" pitchFamily="34" charset="0"/>
                    <a:ea typeface="SamsungOne 700" panose="020B0803030303020204" pitchFamily="34" charset="0"/>
                  </a:rPr>
                  <a:t>Máy</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chủ</a:t>
                </a:r>
                <a:r>
                  <a:rPr lang="en-US" altLang="ko-KR" sz="1400" dirty="0">
                    <a:solidFill>
                      <a:srgbClr val="0043B2"/>
                    </a:solidFill>
                    <a:latin typeface="SamsungOne 700" panose="020B0803030303020204" pitchFamily="34" charset="0"/>
                    <a:ea typeface="SamsungOne 700" panose="020B0803030303020204" pitchFamily="34" charset="0"/>
                  </a:rPr>
                  <a:t> Frontend</a:t>
                </a:r>
                <a:endParaRPr lang="ko-KR" altLang="en-US" sz="1400" dirty="0">
                  <a:solidFill>
                    <a:srgbClr val="0043B2"/>
                  </a:solidFill>
                  <a:latin typeface="SamsungOne 700" panose="020B0803030303020204" pitchFamily="34" charset="0"/>
                </a:endParaRPr>
              </a:p>
            </p:txBody>
          </p:sp>
          <p:sp>
            <p:nvSpPr>
              <p:cNvPr id="18" name="모서리가 둥근 직사각형 13">
                <a:extLst>
                  <a:ext uri="{FF2B5EF4-FFF2-40B4-BE49-F238E27FC236}">
                    <a16:creationId xmlns:a16="http://schemas.microsoft.com/office/drawing/2014/main" id="{D993ED84-3B18-4FDC-A88D-2E1554339B15}"/>
                  </a:ext>
                </a:extLst>
              </p:cNvPr>
              <p:cNvSpPr/>
              <p:nvPr/>
            </p:nvSpPr>
            <p:spPr>
              <a:xfrm>
                <a:off x="2268208" y="3822495"/>
                <a:ext cx="1648269" cy="404947"/>
              </a:xfrm>
              <a:prstGeom prst="roundRect">
                <a:avLst>
                  <a:gd name="adj" fmla="val 22588"/>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400" dirty="0">
                    <a:solidFill>
                      <a:srgbClr val="0043B2"/>
                    </a:solidFill>
                    <a:latin typeface="SamsungOne 700" panose="020B0803030303020204" pitchFamily="34" charset="0"/>
                    <a:ea typeface="SamsungOne 700" panose="020B0803030303020204" pitchFamily="34" charset="0"/>
                  </a:rPr>
                  <a:t>Máy chủ cơ sở dữ liệu</a:t>
                </a:r>
                <a:endParaRPr lang="ko-KR" altLang="en-US" sz="1400" dirty="0">
                  <a:solidFill>
                    <a:srgbClr val="0043B2"/>
                  </a:solidFill>
                  <a:latin typeface="SamsungOne 700" panose="020B0803030303020204" pitchFamily="34" charset="0"/>
                </a:endParaRPr>
              </a:p>
            </p:txBody>
          </p:sp>
          <p:sp>
            <p:nvSpPr>
              <p:cNvPr id="19" name="모서리가 둥근 직사각형 14">
                <a:extLst>
                  <a:ext uri="{FF2B5EF4-FFF2-40B4-BE49-F238E27FC236}">
                    <a16:creationId xmlns:a16="http://schemas.microsoft.com/office/drawing/2014/main" id="{3892D808-A294-418D-B4CB-3A71FF29CF42}"/>
                  </a:ext>
                </a:extLst>
              </p:cNvPr>
              <p:cNvSpPr/>
              <p:nvPr/>
            </p:nvSpPr>
            <p:spPr>
              <a:xfrm>
                <a:off x="2268208" y="4318210"/>
                <a:ext cx="1648269" cy="404947"/>
              </a:xfrm>
              <a:prstGeom prst="roundRect">
                <a:avLst>
                  <a:gd name="adj" fmla="val 22588"/>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400" dirty="0">
                    <a:solidFill>
                      <a:srgbClr val="0043B2"/>
                    </a:solidFill>
                    <a:latin typeface="SamsungOne 700" panose="020B0803030303020204" pitchFamily="34" charset="0"/>
                    <a:ea typeface="SamsungOne 700" panose="020B0803030303020204" pitchFamily="34" charset="0"/>
                  </a:rPr>
                  <a:t>Máy chủ cơ sở dữ liệu</a:t>
                </a:r>
                <a:endParaRPr lang="ko-KR" altLang="en-US" sz="1400" dirty="0">
                  <a:solidFill>
                    <a:srgbClr val="0043B2"/>
                  </a:solidFill>
                  <a:latin typeface="SamsungOne 700" panose="020B0803030303020204" pitchFamily="34" charset="0"/>
                </a:endParaRPr>
              </a:p>
            </p:txBody>
          </p:sp>
          <p:sp>
            <p:nvSpPr>
              <p:cNvPr id="20" name="모서리가 둥근 직사각형 15">
                <a:extLst>
                  <a:ext uri="{FF2B5EF4-FFF2-40B4-BE49-F238E27FC236}">
                    <a16:creationId xmlns:a16="http://schemas.microsoft.com/office/drawing/2014/main" id="{C9C8997A-EF06-4630-B2B8-A809ADBE223A}"/>
                  </a:ext>
                </a:extLst>
              </p:cNvPr>
              <p:cNvSpPr/>
              <p:nvPr/>
            </p:nvSpPr>
            <p:spPr>
              <a:xfrm>
                <a:off x="2268208" y="4813926"/>
                <a:ext cx="1648269" cy="404947"/>
              </a:xfrm>
              <a:prstGeom prst="roundRect">
                <a:avLst>
                  <a:gd name="adj" fmla="val 22588"/>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0043B2"/>
                    </a:solidFill>
                    <a:latin typeface="SamsungOne 700" panose="020B0803030303020204" pitchFamily="34" charset="0"/>
                    <a:ea typeface="SamsungOne 700" panose="020B0803030303020204" pitchFamily="34" charset="0"/>
                  </a:rPr>
                  <a:t>Máy</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chủ</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trò</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chuyện</a:t>
                </a:r>
                <a:endParaRPr lang="ko-KR" altLang="en-US" sz="1400" dirty="0">
                  <a:solidFill>
                    <a:srgbClr val="0043B2"/>
                  </a:solidFill>
                  <a:latin typeface="SamsungOne 700" panose="020B0803030303020204" pitchFamily="34" charset="0"/>
                </a:endParaRPr>
              </a:p>
            </p:txBody>
          </p:sp>
          <p:sp>
            <p:nvSpPr>
              <p:cNvPr id="21" name="모서리가 둥근 직사각형 16">
                <a:extLst>
                  <a:ext uri="{FF2B5EF4-FFF2-40B4-BE49-F238E27FC236}">
                    <a16:creationId xmlns:a16="http://schemas.microsoft.com/office/drawing/2014/main" id="{CAEB226D-0D0B-46EE-ACE6-6070A10E057D}"/>
                  </a:ext>
                </a:extLst>
              </p:cNvPr>
              <p:cNvSpPr/>
              <p:nvPr/>
            </p:nvSpPr>
            <p:spPr>
              <a:xfrm>
                <a:off x="2268208" y="5309641"/>
                <a:ext cx="1648269" cy="404947"/>
              </a:xfrm>
              <a:prstGeom prst="roundRect">
                <a:avLst>
                  <a:gd name="adj" fmla="val 22588"/>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0043B2"/>
                    </a:solidFill>
                    <a:latin typeface="SamsungOne 700" panose="020B0803030303020204" pitchFamily="34" charset="0"/>
                    <a:ea typeface="SamsungOne 700" panose="020B0803030303020204" pitchFamily="34" charset="0"/>
                  </a:rPr>
                  <a:t>Máy</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chủ</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mua</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sắm</a:t>
                </a:r>
                <a:endParaRPr lang="ko-KR" altLang="en-US" sz="1400" dirty="0">
                  <a:solidFill>
                    <a:srgbClr val="0043B2"/>
                  </a:solidFill>
                  <a:latin typeface="SamsungOne 700" panose="020B0803030303020204" pitchFamily="34" charset="0"/>
                </a:endParaRPr>
              </a:p>
            </p:txBody>
          </p:sp>
          <p:sp>
            <p:nvSpPr>
              <p:cNvPr id="22" name="모서리가 둥근 직사각형 17">
                <a:extLst>
                  <a:ext uri="{FF2B5EF4-FFF2-40B4-BE49-F238E27FC236}">
                    <a16:creationId xmlns:a16="http://schemas.microsoft.com/office/drawing/2014/main" id="{CB30A5A6-8757-45CF-96D7-1F6BC9E4886B}"/>
                  </a:ext>
                </a:extLst>
              </p:cNvPr>
              <p:cNvSpPr/>
              <p:nvPr/>
            </p:nvSpPr>
            <p:spPr>
              <a:xfrm>
                <a:off x="2268208" y="5805354"/>
                <a:ext cx="1648269" cy="404947"/>
              </a:xfrm>
              <a:prstGeom prst="roundRect">
                <a:avLst>
                  <a:gd name="adj" fmla="val 22588"/>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0043B2"/>
                    </a:solidFill>
                    <a:latin typeface="SamsungOne 700" panose="020B0803030303020204" pitchFamily="34" charset="0"/>
                    <a:ea typeface="SamsungOne 700" panose="020B0803030303020204" pitchFamily="34" charset="0"/>
                  </a:rPr>
                  <a:t>Máy</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chủ</a:t>
                </a:r>
                <a:r>
                  <a:rPr lang="en-US" altLang="ko-KR" sz="1400" dirty="0">
                    <a:solidFill>
                      <a:srgbClr val="0043B2"/>
                    </a:solidFill>
                    <a:latin typeface="SamsungOne 700" panose="020B0803030303020204" pitchFamily="34" charset="0"/>
                    <a:ea typeface="SamsungOne 700" panose="020B0803030303020204" pitchFamily="34" charset="0"/>
                  </a:rPr>
                  <a:t> Backend</a:t>
                </a:r>
                <a:endParaRPr lang="ko-KR" altLang="en-US" sz="1400" dirty="0">
                  <a:solidFill>
                    <a:srgbClr val="0043B2"/>
                  </a:solidFill>
                  <a:latin typeface="SamsungOne 700" panose="020B0803030303020204" pitchFamily="34" charset="0"/>
                </a:endParaRPr>
              </a:p>
            </p:txBody>
          </p:sp>
        </p:grpSp>
        <p:grpSp>
          <p:nvGrpSpPr>
            <p:cNvPr id="10" name="그룹 9">
              <a:extLst>
                <a:ext uri="{FF2B5EF4-FFF2-40B4-BE49-F238E27FC236}">
                  <a16:creationId xmlns:a16="http://schemas.microsoft.com/office/drawing/2014/main" id="{EE0C516F-1EAA-454F-A1AD-8FE87439D2E3}"/>
                </a:ext>
              </a:extLst>
            </p:cNvPr>
            <p:cNvGrpSpPr/>
            <p:nvPr/>
          </p:nvGrpSpPr>
          <p:grpSpPr>
            <a:xfrm>
              <a:off x="6394824" y="3335255"/>
              <a:ext cx="1557170" cy="2297433"/>
              <a:chOff x="1925310" y="3041219"/>
              <a:chExt cx="1285790" cy="1497598"/>
            </a:xfrm>
          </p:grpSpPr>
          <p:sp>
            <p:nvSpPr>
              <p:cNvPr id="12" name="모서리가 둥근 직사각형 20">
                <a:extLst>
                  <a:ext uri="{FF2B5EF4-FFF2-40B4-BE49-F238E27FC236}">
                    <a16:creationId xmlns:a16="http://schemas.microsoft.com/office/drawing/2014/main" id="{3496CAED-27AA-4AF2-9188-B9E5F4E4F093}"/>
                  </a:ext>
                </a:extLst>
              </p:cNvPr>
              <p:cNvSpPr/>
              <p:nvPr/>
            </p:nvSpPr>
            <p:spPr>
              <a:xfrm>
                <a:off x="1925310" y="3041219"/>
                <a:ext cx="1285790" cy="266795"/>
              </a:xfrm>
              <a:prstGeom prst="roundRect">
                <a:avLst>
                  <a:gd name="adj" fmla="val 22588"/>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400" dirty="0">
                    <a:solidFill>
                      <a:srgbClr val="0043B2"/>
                    </a:solidFill>
                    <a:latin typeface="SamsungOne 700" panose="020B0803030303020204" pitchFamily="34" charset="0"/>
                    <a:ea typeface="SamsungOne 700" panose="020B0803030303020204" pitchFamily="34" charset="0"/>
                  </a:rPr>
                  <a:t>Giao diện người dùng chỉ số</a:t>
                </a:r>
                <a:endParaRPr lang="ko-KR" altLang="en-US" sz="1400" dirty="0">
                  <a:solidFill>
                    <a:srgbClr val="0043B2"/>
                  </a:solidFill>
                  <a:latin typeface="SamsungOne 700" panose="020B0803030303020204" pitchFamily="34" charset="0"/>
                </a:endParaRPr>
              </a:p>
            </p:txBody>
          </p:sp>
          <p:sp>
            <p:nvSpPr>
              <p:cNvPr id="13" name="모서리가 둥근 직사각형 21">
                <a:extLst>
                  <a:ext uri="{FF2B5EF4-FFF2-40B4-BE49-F238E27FC236}">
                    <a16:creationId xmlns:a16="http://schemas.microsoft.com/office/drawing/2014/main" id="{2909EF63-F0CB-4F5C-BCF2-3CE195A7D9BC}"/>
                  </a:ext>
                </a:extLst>
              </p:cNvPr>
              <p:cNvSpPr/>
              <p:nvPr/>
            </p:nvSpPr>
            <p:spPr>
              <a:xfrm>
                <a:off x="1925310" y="3451489"/>
                <a:ext cx="1285790" cy="266795"/>
              </a:xfrm>
              <a:prstGeom prst="roundRect">
                <a:avLst>
                  <a:gd name="adj" fmla="val 22588"/>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0043B2"/>
                    </a:solidFill>
                    <a:latin typeface="SamsungOne 700" panose="020B0803030303020204" pitchFamily="34" charset="0"/>
                    <a:ea typeface="SamsungOne 700" panose="020B0803030303020204" pitchFamily="34" charset="0"/>
                  </a:rPr>
                  <a:t>Phân</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tích</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số</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liệu</a:t>
                </a:r>
                <a:endParaRPr lang="ko-KR" altLang="en-US" sz="1400" dirty="0">
                  <a:solidFill>
                    <a:srgbClr val="0043B2"/>
                  </a:solidFill>
                  <a:latin typeface="SamsungOne 700" panose="020B0803030303020204" pitchFamily="34" charset="0"/>
                </a:endParaRPr>
              </a:p>
            </p:txBody>
          </p:sp>
          <p:sp>
            <p:nvSpPr>
              <p:cNvPr id="14" name="모서리가 둥근 직사각형 22">
                <a:extLst>
                  <a:ext uri="{FF2B5EF4-FFF2-40B4-BE49-F238E27FC236}">
                    <a16:creationId xmlns:a16="http://schemas.microsoft.com/office/drawing/2014/main" id="{A0DA827D-5E69-4D5A-9727-998F419BEAC9}"/>
                  </a:ext>
                </a:extLst>
              </p:cNvPr>
              <p:cNvSpPr/>
              <p:nvPr/>
            </p:nvSpPr>
            <p:spPr>
              <a:xfrm>
                <a:off x="1925310" y="3861757"/>
                <a:ext cx="1285790" cy="266795"/>
              </a:xfrm>
              <a:prstGeom prst="roundRect">
                <a:avLst>
                  <a:gd name="adj" fmla="val 22588"/>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0043B2"/>
                    </a:solidFill>
                    <a:latin typeface="SamsungOne 700" panose="020B0803030303020204" pitchFamily="34" charset="0"/>
                    <a:ea typeface="SamsungOne 700" panose="020B0803030303020204" pitchFamily="34" charset="0"/>
                  </a:rPr>
                  <a:t>Giám</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sát</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tích</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cực</a:t>
                </a:r>
                <a:endParaRPr lang="ko-KR" altLang="en-US" sz="1400" dirty="0">
                  <a:solidFill>
                    <a:srgbClr val="0043B2"/>
                  </a:solidFill>
                  <a:latin typeface="SamsungOne 700" panose="020B0803030303020204" pitchFamily="34" charset="0"/>
                </a:endParaRPr>
              </a:p>
            </p:txBody>
          </p:sp>
          <p:sp>
            <p:nvSpPr>
              <p:cNvPr id="15" name="모서리가 둥근 직사각형 23">
                <a:extLst>
                  <a:ext uri="{FF2B5EF4-FFF2-40B4-BE49-F238E27FC236}">
                    <a16:creationId xmlns:a16="http://schemas.microsoft.com/office/drawing/2014/main" id="{B74DA31A-B74C-4B35-BBC0-C27B7D8DAC81}"/>
                  </a:ext>
                </a:extLst>
              </p:cNvPr>
              <p:cNvSpPr/>
              <p:nvPr/>
            </p:nvSpPr>
            <p:spPr>
              <a:xfrm>
                <a:off x="1925310" y="4272022"/>
                <a:ext cx="1285790" cy="266795"/>
              </a:xfrm>
              <a:prstGeom prst="roundRect">
                <a:avLst>
                  <a:gd name="adj" fmla="val 22588"/>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400" dirty="0">
                    <a:solidFill>
                      <a:srgbClr val="0043B2"/>
                    </a:solidFill>
                    <a:latin typeface="SamsungOne 700" panose="020B0803030303020204" pitchFamily="34" charset="0"/>
                    <a:ea typeface="SamsungOne 700" panose="020B0803030303020204" pitchFamily="34" charset="0"/>
                  </a:rPr>
                  <a:t>Giám sát cơ sở dữ liệu</a:t>
                </a:r>
                <a:endParaRPr lang="ko-KR" altLang="en-US" sz="1400" dirty="0">
                  <a:solidFill>
                    <a:srgbClr val="0043B2"/>
                  </a:solidFill>
                  <a:latin typeface="SamsungOne 700" panose="020B0803030303020204" pitchFamily="34" charset="0"/>
                </a:endParaRPr>
              </a:p>
            </p:txBody>
          </p:sp>
        </p:grpSp>
        <p:pic>
          <p:nvPicPr>
            <p:cNvPr id="11" name="그림 10">
              <a:extLst>
                <a:ext uri="{FF2B5EF4-FFF2-40B4-BE49-F238E27FC236}">
                  <a16:creationId xmlns:a16="http://schemas.microsoft.com/office/drawing/2014/main" id="{B9F222BA-7BB4-4C19-BD33-11E81FC6C5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37120" y="3059664"/>
              <a:ext cx="2757704" cy="2922036"/>
            </a:xfrm>
            <a:prstGeom prst="rect">
              <a:avLst/>
            </a:prstGeom>
          </p:spPr>
        </p:pic>
      </p:grpSp>
    </p:spTree>
    <p:extLst>
      <p:ext uri="{BB962C8B-B14F-4D97-AF65-F5344CB8AC3E}">
        <p14:creationId xmlns:p14="http://schemas.microsoft.com/office/powerpoint/2010/main" val="48084940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0BB6EB5D-97CF-4242-81BC-9ABF2A0BAC5A}"/>
              </a:ext>
            </a:extLst>
          </p:cNvPr>
          <p:cNvSpPr>
            <a:spLocks noGrp="1"/>
          </p:cNvSpPr>
          <p:nvPr>
            <p:ph type="body" sz="quarter" idx="10"/>
          </p:nvPr>
        </p:nvSpPr>
        <p:spPr/>
        <p:txBody>
          <a:bodyPr/>
          <a:lstStyle/>
          <a:p>
            <a:r>
              <a:rPr lang="vi-VN" altLang="ko-KR" dirty="0"/>
              <a:t>4.1. Nguyên tắc cơ bản của Apache Kafka</a:t>
            </a:r>
            <a:endParaRPr lang="en-US" altLang="ko-KR" dirty="0"/>
          </a:p>
        </p:txBody>
      </p:sp>
      <p:sp>
        <p:nvSpPr>
          <p:cNvPr id="3" name="텍스트 개체 틀 2">
            <a:extLst>
              <a:ext uri="{FF2B5EF4-FFF2-40B4-BE49-F238E27FC236}">
                <a16:creationId xmlns:a16="http://schemas.microsoft.com/office/drawing/2014/main" id="{C0B620E0-F5EE-40B9-B639-9AE4249C2FD1}"/>
              </a:ext>
            </a:extLst>
          </p:cNvPr>
          <p:cNvSpPr>
            <a:spLocks noGrp="1"/>
          </p:cNvSpPr>
          <p:nvPr>
            <p:ph type="body" sz="quarter" idx="11"/>
          </p:nvPr>
        </p:nvSpPr>
        <p:spPr>
          <a:xfrm>
            <a:off x="535872" y="1523052"/>
            <a:ext cx="8932128" cy="493776"/>
          </a:xfrm>
        </p:spPr>
        <p:txBody>
          <a:bodyPr/>
          <a:lstStyle/>
          <a:p>
            <a:r>
              <a:rPr lang="vi-VN" altLang="ko-KR" sz="2800" dirty="0"/>
              <a:t>Trường hợp cho hệ thống Pub/Sub tốt hơn (1/2)</a:t>
            </a:r>
            <a:endParaRPr lang="ko-KR" altLang="en-US" sz="2800" dirty="0"/>
          </a:p>
        </p:txBody>
      </p:sp>
      <p:sp>
        <p:nvSpPr>
          <p:cNvPr id="4" name="텍스트 개체 틀 3">
            <a:extLst>
              <a:ext uri="{FF2B5EF4-FFF2-40B4-BE49-F238E27FC236}">
                <a16:creationId xmlns:a16="http://schemas.microsoft.com/office/drawing/2014/main" id="{2144886F-10B8-4498-A54A-1374131100B2}"/>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04</a:t>
            </a:r>
            <a:endParaRPr lang="ko-KR" altLang="en-US" dirty="0">
              <a:latin typeface="iCiel Samsung Sharp Sans Bold" pitchFamily="2" charset="0"/>
              <a:cs typeface="iCiel Samsung Sharp Sans Bold" pitchFamily="2" charset="0"/>
            </a:endParaRPr>
          </a:p>
        </p:txBody>
      </p:sp>
      <p:sp>
        <p:nvSpPr>
          <p:cNvPr id="5" name="텍스트 개체 틀 4">
            <a:extLst>
              <a:ext uri="{FF2B5EF4-FFF2-40B4-BE49-F238E27FC236}">
                <a16:creationId xmlns:a16="http://schemas.microsoft.com/office/drawing/2014/main" id="{607D658C-F4FA-4610-B144-0214EFDB94DD}"/>
              </a:ext>
            </a:extLst>
          </p:cNvPr>
          <p:cNvSpPr>
            <a:spLocks noGrp="1"/>
          </p:cNvSpPr>
          <p:nvPr>
            <p:ph type="body" sz="quarter" idx="15"/>
          </p:nvPr>
        </p:nvSpPr>
        <p:spPr/>
        <p:txBody>
          <a:bodyPr/>
          <a:lstStyle/>
          <a:p>
            <a:r>
              <a:rPr lang="vi-VN" altLang="ko-KR" dirty="0"/>
              <a:t>Thay thế vô số kết nối bằng một hệ thống xuất bản-đăng ký</a:t>
            </a:r>
          </a:p>
          <a:p>
            <a:r>
              <a:rPr lang="vi-VN" altLang="ko-KR" dirty="0"/>
              <a:t>Thông thường, một tập hợp các nhà xuất bản đẩy tin nhắn đến một nhà môi giới ở giữa và những người đăng ký kéo tin nhắn</a:t>
            </a:r>
            <a:endParaRPr lang="en-US" altLang="ko-KR" dirty="0"/>
          </a:p>
        </p:txBody>
      </p:sp>
      <p:grpSp>
        <p:nvGrpSpPr>
          <p:cNvPr id="7" name="그룹 6">
            <a:extLst>
              <a:ext uri="{FF2B5EF4-FFF2-40B4-BE49-F238E27FC236}">
                <a16:creationId xmlns:a16="http://schemas.microsoft.com/office/drawing/2014/main" id="{A2A1AC7C-F19E-45F7-83B8-BAFDF9E50303}"/>
              </a:ext>
            </a:extLst>
          </p:cNvPr>
          <p:cNvGrpSpPr/>
          <p:nvPr/>
        </p:nvGrpSpPr>
        <p:grpSpPr>
          <a:xfrm>
            <a:off x="1130968" y="3140968"/>
            <a:ext cx="7784432" cy="3032098"/>
            <a:chOff x="1988851" y="2905911"/>
            <a:chExt cx="6039343" cy="3257720"/>
          </a:xfrm>
        </p:grpSpPr>
        <p:pic>
          <p:nvPicPr>
            <p:cNvPr id="8" name="그림 7">
              <a:extLst>
                <a:ext uri="{FF2B5EF4-FFF2-40B4-BE49-F238E27FC236}">
                  <a16:creationId xmlns:a16="http://schemas.microsoft.com/office/drawing/2014/main" id="{F009082C-99B9-4737-8956-2FCC052120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28270" y="3033627"/>
              <a:ext cx="2843790" cy="3002286"/>
            </a:xfrm>
            <a:prstGeom prst="rect">
              <a:avLst/>
            </a:prstGeom>
          </p:spPr>
        </p:pic>
        <p:grpSp>
          <p:nvGrpSpPr>
            <p:cNvPr id="10" name="그룹 9">
              <a:extLst>
                <a:ext uri="{FF2B5EF4-FFF2-40B4-BE49-F238E27FC236}">
                  <a16:creationId xmlns:a16="http://schemas.microsoft.com/office/drawing/2014/main" id="{719C118F-C4B3-43BF-9458-D6F424CE609B}"/>
                </a:ext>
              </a:extLst>
            </p:cNvPr>
            <p:cNvGrpSpPr/>
            <p:nvPr/>
          </p:nvGrpSpPr>
          <p:grpSpPr>
            <a:xfrm>
              <a:off x="1988851" y="2905911"/>
              <a:ext cx="6039343" cy="3257720"/>
              <a:chOff x="1988851" y="2905911"/>
              <a:chExt cx="6039343" cy="3257720"/>
            </a:xfrm>
          </p:grpSpPr>
          <p:sp>
            <p:nvSpPr>
              <p:cNvPr id="11" name="모서리가 둥근 직사각형 151">
                <a:extLst>
                  <a:ext uri="{FF2B5EF4-FFF2-40B4-BE49-F238E27FC236}">
                    <a16:creationId xmlns:a16="http://schemas.microsoft.com/office/drawing/2014/main" id="{8020A70A-E43B-4DDC-914B-7A313D45D62A}"/>
                  </a:ext>
                </a:extLst>
              </p:cNvPr>
              <p:cNvSpPr/>
              <p:nvPr/>
            </p:nvSpPr>
            <p:spPr>
              <a:xfrm>
                <a:off x="4548188" y="4221982"/>
                <a:ext cx="997743" cy="623930"/>
              </a:xfrm>
              <a:prstGeom prst="roundRect">
                <a:avLst>
                  <a:gd name="adj" fmla="val 22588"/>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0043B2"/>
                    </a:solidFill>
                    <a:latin typeface="SamsungOne 700" panose="020B0803030303020204" pitchFamily="34" charset="0"/>
                    <a:ea typeface="SamsungOne 700" panose="020B0803030303020204" pitchFamily="34" charset="0"/>
                  </a:rPr>
                  <a:t>Số</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liệu</a:t>
                </a:r>
                <a:r>
                  <a:rPr lang="en-US" altLang="ko-KR" sz="1400" dirty="0">
                    <a:solidFill>
                      <a:srgbClr val="0043B2"/>
                    </a:solidFill>
                    <a:latin typeface="SamsungOne 700" panose="020B0803030303020204" pitchFamily="34" charset="0"/>
                    <a:ea typeface="SamsungOne 700" panose="020B0803030303020204" pitchFamily="34" charset="0"/>
                  </a:rPr>
                  <a:t> Pub/Sub</a:t>
                </a:r>
                <a:endParaRPr lang="ko-KR" altLang="en-US" sz="1400" dirty="0">
                  <a:solidFill>
                    <a:srgbClr val="0043B2"/>
                  </a:solidFill>
                  <a:latin typeface="SamsungOne 700" panose="020B0803030303020204" pitchFamily="34" charset="0"/>
                </a:endParaRPr>
              </a:p>
            </p:txBody>
          </p:sp>
          <p:grpSp>
            <p:nvGrpSpPr>
              <p:cNvPr id="12" name="그룹 11">
                <a:extLst>
                  <a:ext uri="{FF2B5EF4-FFF2-40B4-BE49-F238E27FC236}">
                    <a16:creationId xmlns:a16="http://schemas.microsoft.com/office/drawing/2014/main" id="{B064DF9E-41F7-4913-8B38-7D590FD6CDC8}"/>
                  </a:ext>
                </a:extLst>
              </p:cNvPr>
              <p:cNvGrpSpPr/>
              <p:nvPr/>
            </p:nvGrpSpPr>
            <p:grpSpPr>
              <a:xfrm>
                <a:off x="1988851" y="2905911"/>
                <a:ext cx="6039343" cy="3257720"/>
                <a:chOff x="1988851" y="2855111"/>
                <a:chExt cx="6039343" cy="3257720"/>
              </a:xfrm>
            </p:grpSpPr>
            <p:grpSp>
              <p:nvGrpSpPr>
                <p:cNvPr id="13" name="그룹 12">
                  <a:extLst>
                    <a:ext uri="{FF2B5EF4-FFF2-40B4-BE49-F238E27FC236}">
                      <a16:creationId xmlns:a16="http://schemas.microsoft.com/office/drawing/2014/main" id="{1C07DB61-7157-4263-893A-FC649927717B}"/>
                    </a:ext>
                  </a:extLst>
                </p:cNvPr>
                <p:cNvGrpSpPr/>
                <p:nvPr/>
              </p:nvGrpSpPr>
              <p:grpSpPr>
                <a:xfrm>
                  <a:off x="1988851" y="2855111"/>
                  <a:ext cx="1648269" cy="3257720"/>
                  <a:chOff x="2268208" y="2831064"/>
                  <a:chExt cx="1648269" cy="3379237"/>
                </a:xfrm>
              </p:grpSpPr>
              <p:sp>
                <p:nvSpPr>
                  <p:cNvPr id="19" name="모서리가 둥근 직사각형 101">
                    <a:extLst>
                      <a:ext uri="{FF2B5EF4-FFF2-40B4-BE49-F238E27FC236}">
                        <a16:creationId xmlns:a16="http://schemas.microsoft.com/office/drawing/2014/main" id="{59AF736C-FA1F-40EF-8537-F8CC9CE870EA}"/>
                      </a:ext>
                    </a:extLst>
                  </p:cNvPr>
                  <p:cNvSpPr/>
                  <p:nvPr/>
                </p:nvSpPr>
                <p:spPr>
                  <a:xfrm>
                    <a:off x="2268208" y="2831064"/>
                    <a:ext cx="1648269" cy="404947"/>
                  </a:xfrm>
                  <a:prstGeom prst="roundRect">
                    <a:avLst>
                      <a:gd name="adj" fmla="val 22588"/>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0043B2"/>
                        </a:solidFill>
                        <a:latin typeface="SamsungOne 700" panose="020B0803030303020204" pitchFamily="34" charset="0"/>
                        <a:ea typeface="SamsungOne 700" panose="020B0803030303020204" pitchFamily="34" charset="0"/>
                      </a:rPr>
                      <a:t>Máy</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chủ</a:t>
                    </a:r>
                    <a:r>
                      <a:rPr lang="en-US" altLang="ko-KR" sz="1400" dirty="0">
                        <a:solidFill>
                          <a:srgbClr val="0043B2"/>
                        </a:solidFill>
                        <a:latin typeface="SamsungOne 700" panose="020B0803030303020204" pitchFamily="34" charset="0"/>
                        <a:ea typeface="SamsungOne 700" panose="020B0803030303020204" pitchFamily="34" charset="0"/>
                      </a:rPr>
                      <a:t> Frontend</a:t>
                    </a:r>
                    <a:endParaRPr lang="ko-KR" altLang="en-US" sz="1400" dirty="0">
                      <a:solidFill>
                        <a:srgbClr val="0043B2"/>
                      </a:solidFill>
                      <a:latin typeface="SamsungOne 700" panose="020B0803030303020204" pitchFamily="34" charset="0"/>
                    </a:endParaRPr>
                  </a:p>
                </p:txBody>
              </p:sp>
              <p:sp>
                <p:nvSpPr>
                  <p:cNvPr id="20" name="모서리가 둥근 직사각형 102">
                    <a:extLst>
                      <a:ext uri="{FF2B5EF4-FFF2-40B4-BE49-F238E27FC236}">
                        <a16:creationId xmlns:a16="http://schemas.microsoft.com/office/drawing/2014/main" id="{BF67EB96-7F69-4722-B4CD-97EF584652AA}"/>
                      </a:ext>
                    </a:extLst>
                  </p:cNvPr>
                  <p:cNvSpPr/>
                  <p:nvPr/>
                </p:nvSpPr>
                <p:spPr>
                  <a:xfrm>
                    <a:off x="2268208" y="3326779"/>
                    <a:ext cx="1648269" cy="404947"/>
                  </a:xfrm>
                  <a:prstGeom prst="roundRect">
                    <a:avLst>
                      <a:gd name="adj" fmla="val 22588"/>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0043B2"/>
                        </a:solidFill>
                        <a:latin typeface="SamsungOne 700" panose="020B0803030303020204" pitchFamily="34" charset="0"/>
                        <a:ea typeface="SamsungOne 700" panose="020B0803030303020204" pitchFamily="34" charset="0"/>
                      </a:rPr>
                      <a:t>Máy</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chủ</a:t>
                    </a:r>
                    <a:r>
                      <a:rPr lang="en-US" altLang="ko-KR" sz="1400" dirty="0">
                        <a:solidFill>
                          <a:srgbClr val="0043B2"/>
                        </a:solidFill>
                        <a:latin typeface="SamsungOne 700" panose="020B0803030303020204" pitchFamily="34" charset="0"/>
                        <a:ea typeface="SamsungOne 700" panose="020B0803030303020204" pitchFamily="34" charset="0"/>
                      </a:rPr>
                      <a:t> Frontend</a:t>
                    </a:r>
                    <a:endParaRPr lang="ko-KR" altLang="en-US" sz="1400" dirty="0">
                      <a:solidFill>
                        <a:srgbClr val="0043B2"/>
                      </a:solidFill>
                      <a:latin typeface="SamsungOne 700" panose="020B0803030303020204" pitchFamily="34" charset="0"/>
                    </a:endParaRPr>
                  </a:p>
                </p:txBody>
              </p:sp>
              <p:sp>
                <p:nvSpPr>
                  <p:cNvPr id="21" name="모서리가 둥근 직사각형 103">
                    <a:extLst>
                      <a:ext uri="{FF2B5EF4-FFF2-40B4-BE49-F238E27FC236}">
                        <a16:creationId xmlns:a16="http://schemas.microsoft.com/office/drawing/2014/main" id="{899527BE-2878-4637-B92F-90003BF3C847}"/>
                      </a:ext>
                    </a:extLst>
                  </p:cNvPr>
                  <p:cNvSpPr/>
                  <p:nvPr/>
                </p:nvSpPr>
                <p:spPr>
                  <a:xfrm>
                    <a:off x="2268208" y="3822494"/>
                    <a:ext cx="1648269" cy="404947"/>
                  </a:xfrm>
                  <a:prstGeom prst="roundRect">
                    <a:avLst>
                      <a:gd name="adj" fmla="val 22588"/>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400" dirty="0">
                        <a:solidFill>
                          <a:srgbClr val="0043B2"/>
                        </a:solidFill>
                        <a:latin typeface="SamsungOne 700" panose="020B0803030303020204" pitchFamily="34" charset="0"/>
                        <a:ea typeface="SamsungOne 700" panose="020B0803030303020204" pitchFamily="34" charset="0"/>
                      </a:rPr>
                      <a:t>Máy chủ cơ sở dữ liệu</a:t>
                    </a:r>
                    <a:endParaRPr lang="ko-KR" altLang="en-US" sz="1400" dirty="0">
                      <a:solidFill>
                        <a:srgbClr val="0043B2"/>
                      </a:solidFill>
                      <a:latin typeface="SamsungOne 700" panose="020B0803030303020204" pitchFamily="34" charset="0"/>
                    </a:endParaRPr>
                  </a:p>
                </p:txBody>
              </p:sp>
              <p:sp>
                <p:nvSpPr>
                  <p:cNvPr id="22" name="모서리가 둥근 직사각형 104">
                    <a:extLst>
                      <a:ext uri="{FF2B5EF4-FFF2-40B4-BE49-F238E27FC236}">
                        <a16:creationId xmlns:a16="http://schemas.microsoft.com/office/drawing/2014/main" id="{BEE1F31F-8245-43D1-BEFF-3FBC938AF3AA}"/>
                      </a:ext>
                    </a:extLst>
                  </p:cNvPr>
                  <p:cNvSpPr/>
                  <p:nvPr/>
                </p:nvSpPr>
                <p:spPr>
                  <a:xfrm>
                    <a:off x="2268208" y="4318209"/>
                    <a:ext cx="1648269" cy="404947"/>
                  </a:xfrm>
                  <a:prstGeom prst="roundRect">
                    <a:avLst>
                      <a:gd name="adj" fmla="val 22588"/>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400" dirty="0">
                        <a:solidFill>
                          <a:srgbClr val="0043B2"/>
                        </a:solidFill>
                        <a:latin typeface="SamsungOne 700" panose="020B0803030303020204" pitchFamily="34" charset="0"/>
                        <a:ea typeface="SamsungOne 700" panose="020B0803030303020204" pitchFamily="34" charset="0"/>
                      </a:rPr>
                      <a:t>Máy chủ cơ sở dữ liệu</a:t>
                    </a:r>
                    <a:endParaRPr lang="ko-KR" altLang="en-US" sz="1400" dirty="0">
                      <a:solidFill>
                        <a:srgbClr val="0043B2"/>
                      </a:solidFill>
                      <a:latin typeface="SamsungOne 700" panose="020B0803030303020204" pitchFamily="34" charset="0"/>
                    </a:endParaRPr>
                  </a:p>
                </p:txBody>
              </p:sp>
              <p:sp>
                <p:nvSpPr>
                  <p:cNvPr id="23" name="모서리가 둥근 직사각형 108">
                    <a:extLst>
                      <a:ext uri="{FF2B5EF4-FFF2-40B4-BE49-F238E27FC236}">
                        <a16:creationId xmlns:a16="http://schemas.microsoft.com/office/drawing/2014/main" id="{D44C19E9-1EA4-4DA8-BB61-04DCFCBE8D93}"/>
                      </a:ext>
                    </a:extLst>
                  </p:cNvPr>
                  <p:cNvSpPr/>
                  <p:nvPr/>
                </p:nvSpPr>
                <p:spPr>
                  <a:xfrm>
                    <a:off x="2268208" y="4813924"/>
                    <a:ext cx="1648269" cy="404947"/>
                  </a:xfrm>
                  <a:prstGeom prst="roundRect">
                    <a:avLst>
                      <a:gd name="adj" fmla="val 22588"/>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0043B2"/>
                        </a:solidFill>
                        <a:latin typeface="SamsungOne 700" panose="020B0803030303020204" pitchFamily="34" charset="0"/>
                        <a:ea typeface="SamsungOne 700" panose="020B0803030303020204" pitchFamily="34" charset="0"/>
                      </a:rPr>
                      <a:t>Máy</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chủ</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trò</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chuyện</a:t>
                    </a:r>
                    <a:endParaRPr lang="ko-KR" altLang="en-US" sz="1400" dirty="0">
                      <a:solidFill>
                        <a:srgbClr val="0043B2"/>
                      </a:solidFill>
                      <a:latin typeface="SamsungOne 700" panose="020B0803030303020204" pitchFamily="34" charset="0"/>
                    </a:endParaRPr>
                  </a:p>
                </p:txBody>
              </p:sp>
              <p:sp>
                <p:nvSpPr>
                  <p:cNvPr id="24" name="모서리가 둥근 직사각형 112">
                    <a:extLst>
                      <a:ext uri="{FF2B5EF4-FFF2-40B4-BE49-F238E27FC236}">
                        <a16:creationId xmlns:a16="http://schemas.microsoft.com/office/drawing/2014/main" id="{D0696FC9-C9F4-4E8A-8033-35B26F0A221C}"/>
                      </a:ext>
                    </a:extLst>
                  </p:cNvPr>
                  <p:cNvSpPr/>
                  <p:nvPr/>
                </p:nvSpPr>
                <p:spPr>
                  <a:xfrm>
                    <a:off x="2268208" y="5309639"/>
                    <a:ext cx="1648269" cy="404947"/>
                  </a:xfrm>
                  <a:prstGeom prst="roundRect">
                    <a:avLst>
                      <a:gd name="adj" fmla="val 22588"/>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0043B2"/>
                        </a:solidFill>
                        <a:latin typeface="SamsungOne 700" panose="020B0803030303020204" pitchFamily="34" charset="0"/>
                        <a:ea typeface="SamsungOne 700" panose="020B0803030303020204" pitchFamily="34" charset="0"/>
                      </a:rPr>
                      <a:t>Máy</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chủ</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mua</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sắm</a:t>
                    </a:r>
                    <a:endParaRPr lang="ko-KR" altLang="en-US" sz="1400" dirty="0">
                      <a:solidFill>
                        <a:srgbClr val="0043B2"/>
                      </a:solidFill>
                      <a:latin typeface="SamsungOne 700" panose="020B0803030303020204" pitchFamily="34" charset="0"/>
                    </a:endParaRPr>
                  </a:p>
                </p:txBody>
              </p:sp>
              <p:sp>
                <p:nvSpPr>
                  <p:cNvPr id="25" name="모서리가 둥근 직사각형 113">
                    <a:extLst>
                      <a:ext uri="{FF2B5EF4-FFF2-40B4-BE49-F238E27FC236}">
                        <a16:creationId xmlns:a16="http://schemas.microsoft.com/office/drawing/2014/main" id="{C4BF7E0E-06C6-495F-ABC8-70D795469DD2}"/>
                      </a:ext>
                    </a:extLst>
                  </p:cNvPr>
                  <p:cNvSpPr/>
                  <p:nvPr/>
                </p:nvSpPr>
                <p:spPr>
                  <a:xfrm>
                    <a:off x="2268208" y="5805354"/>
                    <a:ext cx="1648269" cy="404947"/>
                  </a:xfrm>
                  <a:prstGeom prst="roundRect">
                    <a:avLst>
                      <a:gd name="adj" fmla="val 22588"/>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0043B2"/>
                        </a:solidFill>
                        <a:latin typeface="SamsungOne 700" panose="020B0803030303020204" pitchFamily="34" charset="0"/>
                        <a:ea typeface="SamsungOne 700" panose="020B0803030303020204" pitchFamily="34" charset="0"/>
                      </a:rPr>
                      <a:t>Máy</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chủ</a:t>
                    </a:r>
                    <a:r>
                      <a:rPr lang="en-US" altLang="ko-KR" sz="1400" dirty="0">
                        <a:solidFill>
                          <a:srgbClr val="0043B2"/>
                        </a:solidFill>
                        <a:latin typeface="SamsungOne 700" panose="020B0803030303020204" pitchFamily="34" charset="0"/>
                        <a:ea typeface="SamsungOne 700" panose="020B0803030303020204" pitchFamily="34" charset="0"/>
                      </a:rPr>
                      <a:t> Backend</a:t>
                    </a:r>
                    <a:endParaRPr lang="ko-KR" altLang="en-US" sz="1400" dirty="0">
                      <a:solidFill>
                        <a:srgbClr val="0043B2"/>
                      </a:solidFill>
                      <a:latin typeface="SamsungOne 700" panose="020B0803030303020204" pitchFamily="34" charset="0"/>
                    </a:endParaRPr>
                  </a:p>
                </p:txBody>
              </p:sp>
            </p:grpSp>
            <p:grpSp>
              <p:nvGrpSpPr>
                <p:cNvPr id="14" name="그룹 13">
                  <a:extLst>
                    <a:ext uri="{FF2B5EF4-FFF2-40B4-BE49-F238E27FC236}">
                      <a16:creationId xmlns:a16="http://schemas.microsoft.com/office/drawing/2014/main" id="{687016AC-AB28-4B7C-BDBE-21A46230311C}"/>
                    </a:ext>
                  </a:extLst>
                </p:cNvPr>
                <p:cNvGrpSpPr/>
                <p:nvPr/>
              </p:nvGrpSpPr>
              <p:grpSpPr>
                <a:xfrm>
                  <a:off x="6471024" y="3297155"/>
                  <a:ext cx="1557170" cy="2373633"/>
                  <a:chOff x="1988232" y="3016378"/>
                  <a:chExt cx="1285790" cy="1547273"/>
                </a:xfrm>
              </p:grpSpPr>
              <p:sp>
                <p:nvSpPr>
                  <p:cNvPr id="15" name="모서리가 둥근 직사각형 94">
                    <a:extLst>
                      <a:ext uri="{FF2B5EF4-FFF2-40B4-BE49-F238E27FC236}">
                        <a16:creationId xmlns:a16="http://schemas.microsoft.com/office/drawing/2014/main" id="{B4F5AF5A-A920-48F4-8668-891D7E9BE10D}"/>
                      </a:ext>
                    </a:extLst>
                  </p:cNvPr>
                  <p:cNvSpPr/>
                  <p:nvPr/>
                </p:nvSpPr>
                <p:spPr>
                  <a:xfrm>
                    <a:off x="1988232" y="3016378"/>
                    <a:ext cx="1285790" cy="266795"/>
                  </a:xfrm>
                  <a:prstGeom prst="roundRect">
                    <a:avLst>
                      <a:gd name="adj" fmla="val 22588"/>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400" dirty="0">
                        <a:solidFill>
                          <a:srgbClr val="0043B2"/>
                        </a:solidFill>
                        <a:latin typeface="SamsungOne 700" panose="020B0803030303020204" pitchFamily="34" charset="0"/>
                        <a:ea typeface="SamsungOne 700" panose="020B0803030303020204" pitchFamily="34" charset="0"/>
                      </a:rPr>
                      <a:t>Giao diện người dùng chỉ số</a:t>
                    </a:r>
                    <a:endParaRPr lang="ko-KR" altLang="en-US" sz="1400" dirty="0">
                      <a:solidFill>
                        <a:srgbClr val="0043B2"/>
                      </a:solidFill>
                      <a:latin typeface="SamsungOne 700" panose="020B0803030303020204" pitchFamily="34" charset="0"/>
                    </a:endParaRPr>
                  </a:p>
                </p:txBody>
              </p:sp>
              <p:sp>
                <p:nvSpPr>
                  <p:cNvPr id="16" name="모서리가 둥근 직사각형 95">
                    <a:extLst>
                      <a:ext uri="{FF2B5EF4-FFF2-40B4-BE49-F238E27FC236}">
                        <a16:creationId xmlns:a16="http://schemas.microsoft.com/office/drawing/2014/main" id="{98BC05C9-81C0-4BC1-8689-22CC7616C01B}"/>
                      </a:ext>
                    </a:extLst>
                  </p:cNvPr>
                  <p:cNvSpPr/>
                  <p:nvPr/>
                </p:nvSpPr>
                <p:spPr>
                  <a:xfrm>
                    <a:off x="1988232" y="3451484"/>
                    <a:ext cx="1285790" cy="266795"/>
                  </a:xfrm>
                  <a:prstGeom prst="roundRect">
                    <a:avLst>
                      <a:gd name="adj" fmla="val 22588"/>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0043B2"/>
                        </a:solidFill>
                        <a:latin typeface="SamsungOne 700" panose="020B0803030303020204" pitchFamily="34" charset="0"/>
                        <a:ea typeface="SamsungOne 700" panose="020B0803030303020204" pitchFamily="34" charset="0"/>
                      </a:rPr>
                      <a:t>Phân</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tích</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số</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liệu</a:t>
                    </a:r>
                    <a:endParaRPr lang="ko-KR" altLang="en-US" sz="1400" dirty="0">
                      <a:solidFill>
                        <a:srgbClr val="0043B2"/>
                      </a:solidFill>
                      <a:latin typeface="SamsungOne 700" panose="020B0803030303020204" pitchFamily="34" charset="0"/>
                    </a:endParaRPr>
                  </a:p>
                </p:txBody>
              </p:sp>
              <p:sp>
                <p:nvSpPr>
                  <p:cNvPr id="17" name="모서리가 둥근 직사각형 97">
                    <a:extLst>
                      <a:ext uri="{FF2B5EF4-FFF2-40B4-BE49-F238E27FC236}">
                        <a16:creationId xmlns:a16="http://schemas.microsoft.com/office/drawing/2014/main" id="{708E5D0D-4382-4D20-8154-D209F793EB11}"/>
                      </a:ext>
                    </a:extLst>
                  </p:cNvPr>
                  <p:cNvSpPr/>
                  <p:nvPr/>
                </p:nvSpPr>
                <p:spPr>
                  <a:xfrm>
                    <a:off x="1988232" y="3861753"/>
                    <a:ext cx="1285790" cy="266795"/>
                  </a:xfrm>
                  <a:prstGeom prst="roundRect">
                    <a:avLst>
                      <a:gd name="adj" fmla="val 22588"/>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0043B2"/>
                        </a:solidFill>
                        <a:latin typeface="SamsungOne 700" panose="020B0803030303020204" pitchFamily="34" charset="0"/>
                        <a:ea typeface="SamsungOne 700" panose="020B0803030303020204" pitchFamily="34" charset="0"/>
                      </a:rPr>
                      <a:t>Giám</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sát</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tích</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cực</a:t>
                    </a:r>
                    <a:endParaRPr lang="ko-KR" altLang="en-US" sz="1400" dirty="0">
                      <a:solidFill>
                        <a:srgbClr val="0043B2"/>
                      </a:solidFill>
                      <a:latin typeface="SamsungOne 700" panose="020B0803030303020204" pitchFamily="34" charset="0"/>
                    </a:endParaRPr>
                  </a:p>
                </p:txBody>
              </p:sp>
              <p:sp>
                <p:nvSpPr>
                  <p:cNvPr id="18" name="모서리가 둥근 직사각형 98">
                    <a:extLst>
                      <a:ext uri="{FF2B5EF4-FFF2-40B4-BE49-F238E27FC236}">
                        <a16:creationId xmlns:a16="http://schemas.microsoft.com/office/drawing/2014/main" id="{2411E8A8-07F3-4D69-BFAB-419CC0743102}"/>
                      </a:ext>
                    </a:extLst>
                  </p:cNvPr>
                  <p:cNvSpPr/>
                  <p:nvPr/>
                </p:nvSpPr>
                <p:spPr>
                  <a:xfrm>
                    <a:off x="1988232" y="4296856"/>
                    <a:ext cx="1285790" cy="266795"/>
                  </a:xfrm>
                  <a:prstGeom prst="roundRect">
                    <a:avLst>
                      <a:gd name="adj" fmla="val 22588"/>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400" dirty="0">
                        <a:solidFill>
                          <a:srgbClr val="0043B2"/>
                        </a:solidFill>
                        <a:latin typeface="SamsungOne 700" panose="020B0803030303020204" pitchFamily="34" charset="0"/>
                        <a:ea typeface="SamsungOne 700" panose="020B0803030303020204" pitchFamily="34" charset="0"/>
                      </a:rPr>
                      <a:t>Giám sát cơ sở dữ liệu</a:t>
                    </a:r>
                    <a:endParaRPr lang="ko-KR" altLang="en-US" sz="1400" dirty="0">
                      <a:solidFill>
                        <a:srgbClr val="0043B2"/>
                      </a:solidFill>
                      <a:latin typeface="SamsungOne 700" panose="020B0803030303020204" pitchFamily="34" charset="0"/>
                    </a:endParaRPr>
                  </a:p>
                </p:txBody>
              </p:sp>
            </p:grpSp>
          </p:grpSp>
        </p:grpSp>
      </p:grpSp>
    </p:spTree>
    <p:extLst>
      <p:ext uri="{BB962C8B-B14F-4D97-AF65-F5344CB8AC3E}">
        <p14:creationId xmlns:p14="http://schemas.microsoft.com/office/powerpoint/2010/main" val="2727363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CEF7687-4015-4746-9D64-37BC8C1F9DC1}"/>
              </a:ext>
            </a:extLst>
          </p:cNvPr>
          <p:cNvSpPr txBox="1"/>
          <p:nvPr/>
        </p:nvSpPr>
        <p:spPr>
          <a:xfrm>
            <a:off x="711199" y="3115427"/>
            <a:ext cx="7812000" cy="120257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sz="1600" dirty="0">
                <a:latin typeface="SamsungOne-400" panose="020B0503030303020204" pitchFamily="34" charset="0"/>
                <a:ea typeface="SamsungOne-400" panose="020B0503030303020204" pitchFamily="34" charset="0"/>
                <a:cs typeface="Samsung Sharp Sans Regular" pitchFamily="2" charset="0"/>
              </a:rPr>
              <a:t>$  </a:t>
            </a:r>
            <a:r>
              <a:rPr lang="en-US" sz="1600" dirty="0">
                <a:latin typeface="SamsungOne-400" panose="020B0503030303020204" pitchFamily="34" charset="0"/>
                <a:ea typeface="SamsungOne-400" panose="020B0503030303020204" pitchFamily="34" charset="0"/>
                <a:cs typeface="Samsung Sharp Sans Regular" pitchFamily="2" charset="0"/>
              </a:rPr>
              <a:t>sqoop import-all-tables  \</a:t>
            </a:r>
          </a:p>
          <a:p>
            <a:r>
              <a:rPr lang="en-US" altLang="ko-KR" sz="1600" dirty="0">
                <a:latin typeface="SamsungOne-400" panose="020B0503030303020204" pitchFamily="34" charset="0"/>
                <a:ea typeface="SamsungOne-400" panose="020B0503030303020204" pitchFamily="34" charset="0"/>
                <a:cs typeface="Samsung Sharp Sans Regular" pitchFamily="2" charset="0"/>
              </a:rPr>
              <a:t>--connect jdbc:mysql://dbhost/somedatabase  \</a:t>
            </a:r>
          </a:p>
          <a:p>
            <a:r>
              <a:rPr lang="en-US" altLang="ko-KR" sz="1600" dirty="0">
                <a:latin typeface="SamsungOne-400" panose="020B0503030303020204" pitchFamily="34" charset="0"/>
                <a:ea typeface="SamsungOne-400" panose="020B0503030303020204" pitchFamily="34" charset="0"/>
                <a:cs typeface="Samsung Sharp Sans Regular" pitchFamily="2" charset="0"/>
              </a:rPr>
              <a:t>--username somename --password somepassword  \</a:t>
            </a:r>
          </a:p>
          <a:p>
            <a:r>
              <a:rPr lang="en-US" altLang="ko-KR" sz="1600" dirty="0">
                <a:solidFill>
                  <a:srgbClr val="C00000"/>
                </a:solidFill>
                <a:latin typeface="SamsungOne-400" panose="020B0503030303020204" pitchFamily="34" charset="0"/>
                <a:ea typeface="SamsungOne-400" panose="020B0503030303020204" pitchFamily="34" charset="0"/>
                <a:cs typeface="Samsung Sharp Sans Regular" pitchFamily="2" charset="0"/>
              </a:rPr>
              <a:t>--warehouse-dir /some/directory/path</a:t>
            </a:r>
          </a:p>
        </p:txBody>
      </p:sp>
      <p:sp>
        <p:nvSpPr>
          <p:cNvPr id="11" name="텍스트 개체 틀 10">
            <a:extLst>
              <a:ext uri="{FF2B5EF4-FFF2-40B4-BE49-F238E27FC236}">
                <a16:creationId xmlns:a16="http://schemas.microsoft.com/office/drawing/2014/main" id="{2695A7B8-0ECC-4B75-B270-8CF09A52065F}"/>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1.2. </a:t>
            </a:r>
            <a:r>
              <a:rPr lang="en-US" altLang="ko-KR" dirty="0" err="1">
                <a:solidFill>
                  <a:schemeClr val="bg1"/>
                </a:solidFill>
                <a:ea typeface="iCiel Samsung Sharp Sans Medium" pitchFamily="2" charset="0"/>
                <a:cs typeface="iCiel Samsung Sharp Sans Medium" pitchFamily="2" charset="0"/>
              </a:rPr>
              <a:t>Nhập</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và</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Xuất</a:t>
            </a:r>
            <a:r>
              <a:rPr lang="en-US" altLang="ko-KR" dirty="0">
                <a:solidFill>
                  <a:schemeClr val="bg1"/>
                </a:solidFill>
                <a:ea typeface="iCiel Samsung Sharp Sans Medium" pitchFamily="2" charset="0"/>
                <a:cs typeface="iCiel Samsung Sharp Sans Medium" pitchFamily="2" charset="0"/>
              </a:rPr>
              <a:t> </a:t>
            </a:r>
          </a:p>
        </p:txBody>
      </p:sp>
      <p:sp>
        <p:nvSpPr>
          <p:cNvPr id="12" name="텍스트 개체 틀 11">
            <a:extLst>
              <a:ext uri="{FF2B5EF4-FFF2-40B4-BE49-F238E27FC236}">
                <a16:creationId xmlns:a16="http://schemas.microsoft.com/office/drawing/2014/main" id="{AC576FE5-BEFB-43FF-994B-634C6835BB58}"/>
              </a:ext>
            </a:extLst>
          </p:cNvPr>
          <p:cNvSpPr>
            <a:spLocks noGrp="1"/>
          </p:cNvSpPr>
          <p:nvPr>
            <p:ph type="body" sz="quarter" idx="11"/>
          </p:nvPr>
        </p:nvSpPr>
        <p:spPr/>
        <p:txBody>
          <a:bodyPr/>
          <a:lstStyle/>
          <a:p>
            <a:r>
              <a:rPr lang="vi-VN" altLang="ko-KR" dirty="0"/>
              <a:t>Chỉ định một Vị trí Thư mục Cơ sở</a:t>
            </a:r>
            <a:endParaRPr lang="en-US" altLang="ko-KR" dirty="0"/>
          </a:p>
        </p:txBody>
      </p:sp>
      <p:sp>
        <p:nvSpPr>
          <p:cNvPr id="13" name="텍스트 개체 틀 12">
            <a:extLst>
              <a:ext uri="{FF2B5EF4-FFF2-40B4-BE49-F238E27FC236}">
                <a16:creationId xmlns:a16="http://schemas.microsoft.com/office/drawing/2014/main" id="{DC9E3635-C6E2-4A64-90CF-40C98B49087D}"/>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14" name="텍스트 개체 틀 13">
            <a:extLst>
              <a:ext uri="{FF2B5EF4-FFF2-40B4-BE49-F238E27FC236}">
                <a16:creationId xmlns:a16="http://schemas.microsoft.com/office/drawing/2014/main" id="{E698901D-0C97-4782-9AA4-12D82FC2B269}"/>
              </a:ext>
            </a:extLst>
          </p:cNvPr>
          <p:cNvSpPr>
            <a:spLocks noGrp="1"/>
          </p:cNvSpPr>
          <p:nvPr>
            <p:ph type="body" sz="quarter" idx="15"/>
          </p:nvPr>
        </p:nvSpPr>
        <p:spPr/>
        <p:txBody>
          <a:bodyPr/>
          <a:lstStyle/>
          <a:p>
            <a:r>
              <a:rPr lang="vi-VN" altLang="ko-KR" dirty="0"/>
              <a:t>Khi nhập một số bảng, chúng tôi có thể chỉ định vị trí thư mục cơ sở</a:t>
            </a:r>
            <a:endParaRPr lang="en-US" altLang="ko-KR" dirty="0"/>
          </a:p>
          <a:p>
            <a:pPr lvl="1"/>
            <a:r>
              <a:rPr lang="vi-VN" altLang="ko-KR" dirty="0"/>
              <a:t>Mỗi bảng sẽ được lưu dưới dạng thư mục con của tên bảng</a:t>
            </a:r>
          </a:p>
          <a:p>
            <a:pPr lvl="1"/>
            <a:r>
              <a:rPr lang="vi-VN" altLang="ko-KR" dirty="0"/>
              <a:t>Sử dụng đối số </a:t>
            </a:r>
            <a:r>
              <a:rPr lang="vi-VN" altLang="ko-KR" b="1" dirty="0"/>
              <a:t>--warehouse-dir</a:t>
            </a:r>
            <a:endParaRPr lang="en-US" altLang="ko-KR" b="1" dirty="0"/>
          </a:p>
        </p:txBody>
      </p:sp>
    </p:spTree>
    <p:extLst>
      <p:ext uri="{BB962C8B-B14F-4D97-AF65-F5344CB8AC3E}">
        <p14:creationId xmlns:p14="http://schemas.microsoft.com/office/powerpoint/2010/main" val="367852238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E322D762-BD21-41AA-9230-2D906E58D059}"/>
              </a:ext>
            </a:extLst>
          </p:cNvPr>
          <p:cNvSpPr>
            <a:spLocks noGrp="1"/>
          </p:cNvSpPr>
          <p:nvPr>
            <p:ph type="body" sz="quarter" idx="10"/>
          </p:nvPr>
        </p:nvSpPr>
        <p:spPr/>
        <p:txBody>
          <a:bodyPr/>
          <a:lstStyle/>
          <a:p>
            <a:r>
              <a:rPr lang="vi-VN" altLang="ko-KR" dirty="0"/>
              <a:t>4.1. Nguyên tắc cơ bản của Apache Kafka</a:t>
            </a:r>
            <a:endParaRPr lang="en-US" altLang="ko-KR" dirty="0"/>
          </a:p>
        </p:txBody>
      </p:sp>
      <p:sp>
        <p:nvSpPr>
          <p:cNvPr id="3" name="텍스트 개체 틀 2">
            <a:extLst>
              <a:ext uri="{FF2B5EF4-FFF2-40B4-BE49-F238E27FC236}">
                <a16:creationId xmlns:a16="http://schemas.microsoft.com/office/drawing/2014/main" id="{6A6EE79C-20C0-4141-B4B3-F9876AF17DA9}"/>
              </a:ext>
            </a:extLst>
          </p:cNvPr>
          <p:cNvSpPr>
            <a:spLocks noGrp="1"/>
          </p:cNvSpPr>
          <p:nvPr>
            <p:ph type="body" sz="quarter" idx="11"/>
          </p:nvPr>
        </p:nvSpPr>
        <p:spPr>
          <a:xfrm>
            <a:off x="535872" y="1523052"/>
            <a:ext cx="9077360" cy="493776"/>
          </a:xfrm>
        </p:spPr>
        <p:txBody>
          <a:bodyPr/>
          <a:lstStyle/>
          <a:p>
            <a:r>
              <a:rPr lang="vi-VN" altLang="ko-KR" sz="2800" dirty="0"/>
              <a:t>Trường hợp cho hệ thống Pub/Sub tốt hơn (2/2)</a:t>
            </a:r>
            <a:endParaRPr lang="ko-KR" altLang="en-US" sz="2800" dirty="0"/>
          </a:p>
        </p:txBody>
      </p:sp>
      <p:sp>
        <p:nvSpPr>
          <p:cNvPr id="4" name="텍스트 개체 틀 3">
            <a:extLst>
              <a:ext uri="{FF2B5EF4-FFF2-40B4-BE49-F238E27FC236}">
                <a16:creationId xmlns:a16="http://schemas.microsoft.com/office/drawing/2014/main" id="{0FEFA0E4-440F-4E72-B27A-675797952D44}"/>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04</a:t>
            </a:r>
            <a:endParaRPr lang="ko-KR" altLang="en-US" dirty="0">
              <a:latin typeface="iCiel Samsung Sharp Sans Bold" pitchFamily="2" charset="0"/>
              <a:cs typeface="iCiel Samsung Sharp Sans Bold" pitchFamily="2" charset="0"/>
            </a:endParaRPr>
          </a:p>
        </p:txBody>
      </p:sp>
      <p:sp>
        <p:nvSpPr>
          <p:cNvPr id="5" name="텍스트 개체 틀 4">
            <a:extLst>
              <a:ext uri="{FF2B5EF4-FFF2-40B4-BE49-F238E27FC236}">
                <a16:creationId xmlns:a16="http://schemas.microsoft.com/office/drawing/2014/main" id="{8AB1003B-3808-4097-B80B-F68480903F96}"/>
              </a:ext>
            </a:extLst>
          </p:cNvPr>
          <p:cNvSpPr>
            <a:spLocks noGrp="1"/>
          </p:cNvSpPr>
          <p:nvPr>
            <p:ph type="body" sz="quarter" idx="15"/>
          </p:nvPr>
        </p:nvSpPr>
        <p:spPr/>
        <p:txBody>
          <a:bodyPr/>
          <a:lstStyle/>
          <a:p>
            <a:r>
              <a:rPr lang="vi-VN" altLang="ko-KR" dirty="0"/>
              <a:t>Hệ thống đăng ký xuất bản tốt hơn nhiều nhưng bạn sẽ sớm bắt đầu khiến các thành viên khác trong tổ chức của mình thiết lập hệ thống xuất bản/phụ của riêng họ.</a:t>
            </a:r>
            <a:endParaRPr lang="en-US" altLang="ko-KR" dirty="0"/>
          </a:p>
        </p:txBody>
      </p:sp>
      <p:grpSp>
        <p:nvGrpSpPr>
          <p:cNvPr id="7" name="그룹 6">
            <a:extLst>
              <a:ext uri="{FF2B5EF4-FFF2-40B4-BE49-F238E27FC236}">
                <a16:creationId xmlns:a16="http://schemas.microsoft.com/office/drawing/2014/main" id="{A538C643-01FD-4583-9E00-4068F91E133A}"/>
              </a:ext>
            </a:extLst>
          </p:cNvPr>
          <p:cNvGrpSpPr/>
          <p:nvPr/>
        </p:nvGrpSpPr>
        <p:grpSpPr>
          <a:xfrm>
            <a:off x="1130967" y="2898555"/>
            <a:ext cx="7700211" cy="3328443"/>
            <a:chOff x="1896100" y="2898555"/>
            <a:chExt cx="6130442" cy="3328443"/>
          </a:xfrm>
        </p:grpSpPr>
        <p:pic>
          <p:nvPicPr>
            <p:cNvPr id="8" name="그림 7">
              <a:extLst>
                <a:ext uri="{FF2B5EF4-FFF2-40B4-BE49-F238E27FC236}">
                  <a16:creationId xmlns:a16="http://schemas.microsoft.com/office/drawing/2014/main" id="{F7CD2769-B5A6-4B29-8CDB-1DA35B3BAE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1536" y="3031774"/>
              <a:ext cx="2821037" cy="3108966"/>
            </a:xfrm>
            <a:prstGeom prst="rect">
              <a:avLst/>
            </a:prstGeom>
          </p:spPr>
        </p:pic>
        <p:grpSp>
          <p:nvGrpSpPr>
            <p:cNvPr id="9" name="그룹 8">
              <a:extLst>
                <a:ext uri="{FF2B5EF4-FFF2-40B4-BE49-F238E27FC236}">
                  <a16:creationId xmlns:a16="http://schemas.microsoft.com/office/drawing/2014/main" id="{31B9300F-429B-4D59-9D7E-E14AB7D04393}"/>
                </a:ext>
              </a:extLst>
            </p:cNvPr>
            <p:cNvGrpSpPr/>
            <p:nvPr/>
          </p:nvGrpSpPr>
          <p:grpSpPr>
            <a:xfrm>
              <a:off x="1896100" y="2898555"/>
              <a:ext cx="6130442" cy="3328443"/>
              <a:chOff x="1896100" y="2898555"/>
              <a:chExt cx="6130442" cy="3328443"/>
            </a:xfrm>
          </p:grpSpPr>
          <p:grpSp>
            <p:nvGrpSpPr>
              <p:cNvPr id="11" name="그룹 10">
                <a:extLst>
                  <a:ext uri="{FF2B5EF4-FFF2-40B4-BE49-F238E27FC236}">
                    <a16:creationId xmlns:a16="http://schemas.microsoft.com/office/drawing/2014/main" id="{65EDF6D3-4A0F-49E0-959E-24D27A085D27}"/>
                  </a:ext>
                </a:extLst>
              </p:cNvPr>
              <p:cNvGrpSpPr/>
              <p:nvPr/>
            </p:nvGrpSpPr>
            <p:grpSpPr>
              <a:xfrm>
                <a:off x="6378273" y="2898555"/>
                <a:ext cx="1648269" cy="3257720"/>
                <a:chOff x="2268208" y="2831064"/>
                <a:chExt cx="1648269" cy="3379237"/>
              </a:xfrm>
            </p:grpSpPr>
            <p:sp>
              <p:nvSpPr>
                <p:cNvPr id="24" name="모서리가 둥근 직사각형 216">
                  <a:extLst>
                    <a:ext uri="{FF2B5EF4-FFF2-40B4-BE49-F238E27FC236}">
                      <a16:creationId xmlns:a16="http://schemas.microsoft.com/office/drawing/2014/main" id="{B73D88C6-496B-4FC7-AE9E-81E2166FA95C}"/>
                    </a:ext>
                  </a:extLst>
                </p:cNvPr>
                <p:cNvSpPr/>
                <p:nvPr/>
              </p:nvSpPr>
              <p:spPr>
                <a:xfrm>
                  <a:off x="2268208" y="2831064"/>
                  <a:ext cx="1648269" cy="404947"/>
                </a:xfrm>
                <a:prstGeom prst="roundRect">
                  <a:avLst>
                    <a:gd name="adj" fmla="val 22588"/>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400" dirty="0">
                      <a:solidFill>
                        <a:srgbClr val="0043B2"/>
                      </a:solidFill>
                      <a:latin typeface="SamsungOne 700" panose="020B0803030303020204" pitchFamily="34" charset="0"/>
                      <a:ea typeface="SamsungOne 700" panose="020B0803030303020204" pitchFamily="34" charset="0"/>
                    </a:rPr>
                    <a:t>Giao diện người dùng chỉ số</a:t>
                  </a:r>
                  <a:endParaRPr lang="ko-KR" altLang="en-US" sz="1400" dirty="0">
                    <a:solidFill>
                      <a:srgbClr val="0043B2"/>
                    </a:solidFill>
                    <a:latin typeface="SamsungOne 700" panose="020B0803030303020204" pitchFamily="34" charset="0"/>
                  </a:endParaRPr>
                </a:p>
              </p:txBody>
            </p:sp>
            <p:sp>
              <p:nvSpPr>
                <p:cNvPr id="25" name="모서리가 둥근 직사각형 217">
                  <a:extLst>
                    <a:ext uri="{FF2B5EF4-FFF2-40B4-BE49-F238E27FC236}">
                      <a16:creationId xmlns:a16="http://schemas.microsoft.com/office/drawing/2014/main" id="{27FCB5EC-FC16-4827-ADA5-C5A18A0CB4B2}"/>
                    </a:ext>
                  </a:extLst>
                </p:cNvPr>
                <p:cNvSpPr/>
                <p:nvPr/>
              </p:nvSpPr>
              <p:spPr>
                <a:xfrm>
                  <a:off x="2268208" y="3280282"/>
                  <a:ext cx="1648269" cy="404947"/>
                </a:xfrm>
                <a:prstGeom prst="roundRect">
                  <a:avLst>
                    <a:gd name="adj" fmla="val 22588"/>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0043B2"/>
                      </a:solidFill>
                      <a:latin typeface="SamsungOne 700" panose="020B0803030303020204" pitchFamily="34" charset="0"/>
                      <a:ea typeface="SamsungOne 700" panose="020B0803030303020204" pitchFamily="34" charset="0"/>
                    </a:rPr>
                    <a:t>Phân</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tích</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số</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liệu</a:t>
                  </a:r>
                  <a:endParaRPr lang="ko-KR" altLang="en-US" sz="1400" dirty="0">
                    <a:solidFill>
                      <a:srgbClr val="0043B2"/>
                    </a:solidFill>
                    <a:latin typeface="SamsungOne 700" panose="020B0803030303020204" pitchFamily="34" charset="0"/>
                  </a:endParaRPr>
                </a:p>
              </p:txBody>
            </p:sp>
            <p:sp>
              <p:nvSpPr>
                <p:cNvPr id="26" name="모서리가 둥근 직사각형 218">
                  <a:extLst>
                    <a:ext uri="{FF2B5EF4-FFF2-40B4-BE49-F238E27FC236}">
                      <a16:creationId xmlns:a16="http://schemas.microsoft.com/office/drawing/2014/main" id="{ECD2AC1E-E77D-402B-9A07-B23DC2928B94}"/>
                    </a:ext>
                  </a:extLst>
                </p:cNvPr>
                <p:cNvSpPr/>
                <p:nvPr/>
              </p:nvSpPr>
              <p:spPr>
                <a:xfrm>
                  <a:off x="2268208" y="3729500"/>
                  <a:ext cx="1648269" cy="404947"/>
                </a:xfrm>
                <a:prstGeom prst="roundRect">
                  <a:avLst>
                    <a:gd name="adj" fmla="val 22588"/>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0043B2"/>
                      </a:solidFill>
                      <a:latin typeface="SamsungOne 700" panose="020B0803030303020204" pitchFamily="34" charset="0"/>
                      <a:ea typeface="SamsungOne 700" panose="020B0803030303020204" pitchFamily="34" charset="0"/>
                    </a:rPr>
                    <a:t>Giám</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sát</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tích</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cực</a:t>
                  </a:r>
                  <a:endParaRPr lang="ko-KR" altLang="en-US" sz="1400" dirty="0">
                    <a:solidFill>
                      <a:srgbClr val="0043B2"/>
                    </a:solidFill>
                    <a:latin typeface="SamsungOne 700" panose="020B0803030303020204" pitchFamily="34" charset="0"/>
                  </a:endParaRPr>
                </a:p>
              </p:txBody>
            </p:sp>
            <p:sp>
              <p:nvSpPr>
                <p:cNvPr id="27" name="모서리가 둥근 직사각형 220">
                  <a:extLst>
                    <a:ext uri="{FF2B5EF4-FFF2-40B4-BE49-F238E27FC236}">
                      <a16:creationId xmlns:a16="http://schemas.microsoft.com/office/drawing/2014/main" id="{5DFEA675-BDF6-45DB-8BE8-21AF8A70954F}"/>
                    </a:ext>
                  </a:extLst>
                </p:cNvPr>
                <p:cNvSpPr/>
                <p:nvPr/>
              </p:nvSpPr>
              <p:spPr>
                <a:xfrm>
                  <a:off x="2268208" y="4178717"/>
                  <a:ext cx="1648269" cy="404947"/>
                </a:xfrm>
                <a:prstGeom prst="roundRect">
                  <a:avLst>
                    <a:gd name="adj" fmla="val 22588"/>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400" dirty="0">
                      <a:solidFill>
                        <a:srgbClr val="0043B2"/>
                      </a:solidFill>
                      <a:latin typeface="SamsungOne 700" panose="020B0803030303020204" pitchFamily="34" charset="0"/>
                      <a:ea typeface="SamsungOne 700" panose="020B0803030303020204" pitchFamily="34" charset="0"/>
                    </a:rPr>
                    <a:t>Giám sát cơ sở dữ liệu</a:t>
                  </a:r>
                  <a:endParaRPr lang="ko-KR" altLang="en-US" sz="1400" dirty="0">
                    <a:solidFill>
                      <a:srgbClr val="0043B2"/>
                    </a:solidFill>
                    <a:latin typeface="SamsungOne 700" panose="020B0803030303020204" pitchFamily="34" charset="0"/>
                  </a:endParaRPr>
                </a:p>
              </p:txBody>
            </p:sp>
            <p:sp>
              <p:nvSpPr>
                <p:cNvPr id="28" name="모서리가 둥근 직사각형 253">
                  <a:extLst>
                    <a:ext uri="{FF2B5EF4-FFF2-40B4-BE49-F238E27FC236}">
                      <a16:creationId xmlns:a16="http://schemas.microsoft.com/office/drawing/2014/main" id="{136BE51F-B5C9-42CC-BAFE-403C0E5A3668}"/>
                    </a:ext>
                  </a:extLst>
                </p:cNvPr>
                <p:cNvSpPr/>
                <p:nvPr/>
              </p:nvSpPr>
              <p:spPr>
                <a:xfrm>
                  <a:off x="2268208" y="4767427"/>
                  <a:ext cx="1648269" cy="404947"/>
                </a:xfrm>
                <a:prstGeom prst="roundRect">
                  <a:avLst>
                    <a:gd name="adj" fmla="val 22588"/>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0043B2"/>
                      </a:solidFill>
                      <a:latin typeface="SamsungOne 700" panose="020B0803030303020204" pitchFamily="34" charset="0"/>
                      <a:ea typeface="SamsungOne 700" panose="020B0803030303020204" pitchFamily="34" charset="0"/>
                    </a:rPr>
                    <a:t>Nhật</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ký</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tìm</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kiếm</a:t>
                  </a:r>
                  <a:endParaRPr lang="ko-KR" altLang="en-US" sz="1400" dirty="0">
                    <a:solidFill>
                      <a:srgbClr val="0043B2"/>
                    </a:solidFill>
                    <a:latin typeface="SamsungOne 700" panose="020B0803030303020204" pitchFamily="34" charset="0"/>
                  </a:endParaRPr>
                </a:p>
              </p:txBody>
            </p:sp>
            <p:sp>
              <p:nvSpPr>
                <p:cNvPr id="29" name="모서리가 둥근 직사각형 254">
                  <a:extLst>
                    <a:ext uri="{FF2B5EF4-FFF2-40B4-BE49-F238E27FC236}">
                      <a16:creationId xmlns:a16="http://schemas.microsoft.com/office/drawing/2014/main" id="{030DD2BE-0500-4517-BB88-C8CBCC11D4D3}"/>
                    </a:ext>
                  </a:extLst>
                </p:cNvPr>
                <p:cNvSpPr/>
                <p:nvPr/>
              </p:nvSpPr>
              <p:spPr>
                <a:xfrm>
                  <a:off x="2268208" y="5216645"/>
                  <a:ext cx="1648269" cy="404947"/>
                </a:xfrm>
                <a:prstGeom prst="roundRect">
                  <a:avLst>
                    <a:gd name="adj" fmla="val 22588"/>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0043B2"/>
                      </a:solidFill>
                      <a:latin typeface="SamsungOne 700" panose="020B0803030303020204" pitchFamily="34" charset="0"/>
                      <a:ea typeface="SamsungOne 700" panose="020B0803030303020204" pitchFamily="34" charset="0"/>
                    </a:rPr>
                    <a:t>Phân</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tích</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bảo</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mật</a:t>
                  </a:r>
                  <a:endParaRPr lang="ko-KR" altLang="en-US" sz="1400" dirty="0">
                    <a:solidFill>
                      <a:srgbClr val="0043B2"/>
                    </a:solidFill>
                    <a:latin typeface="SamsungOne 700" panose="020B0803030303020204" pitchFamily="34" charset="0"/>
                  </a:endParaRPr>
                </a:p>
              </p:txBody>
            </p:sp>
            <p:sp>
              <p:nvSpPr>
                <p:cNvPr id="30" name="모서리가 둥근 직사각형 255">
                  <a:extLst>
                    <a:ext uri="{FF2B5EF4-FFF2-40B4-BE49-F238E27FC236}">
                      <a16:creationId xmlns:a16="http://schemas.microsoft.com/office/drawing/2014/main" id="{A720F665-6548-463D-906C-A0EA4432D1B0}"/>
                    </a:ext>
                  </a:extLst>
                </p:cNvPr>
                <p:cNvSpPr/>
                <p:nvPr/>
              </p:nvSpPr>
              <p:spPr>
                <a:xfrm>
                  <a:off x="2268208" y="5805354"/>
                  <a:ext cx="1648269" cy="404947"/>
                </a:xfrm>
                <a:prstGeom prst="roundRect">
                  <a:avLst>
                    <a:gd name="adj" fmla="val 22588"/>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0043B2"/>
                      </a:solidFill>
                      <a:latin typeface="SamsungOne 700" panose="020B0803030303020204" pitchFamily="34" charset="0"/>
                      <a:ea typeface="SamsungOne 700" panose="020B0803030303020204" pitchFamily="34" charset="0"/>
                    </a:rPr>
                    <a:t>Xử</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lý</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ngoại</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tuyến</a:t>
                  </a:r>
                  <a:endParaRPr lang="ko-KR" altLang="en-US" sz="1400" dirty="0">
                    <a:solidFill>
                      <a:srgbClr val="0043B2"/>
                    </a:solidFill>
                    <a:latin typeface="SamsungOne 700" panose="020B0803030303020204" pitchFamily="34" charset="0"/>
                  </a:endParaRPr>
                </a:p>
              </p:txBody>
            </p:sp>
          </p:grpSp>
          <p:grpSp>
            <p:nvGrpSpPr>
              <p:cNvPr id="12" name="그룹 11">
                <a:extLst>
                  <a:ext uri="{FF2B5EF4-FFF2-40B4-BE49-F238E27FC236}">
                    <a16:creationId xmlns:a16="http://schemas.microsoft.com/office/drawing/2014/main" id="{D67C3B4B-3D95-485C-9265-15383B481087}"/>
                  </a:ext>
                </a:extLst>
              </p:cNvPr>
              <p:cNvGrpSpPr/>
              <p:nvPr/>
            </p:nvGrpSpPr>
            <p:grpSpPr>
              <a:xfrm>
                <a:off x="1896100" y="2915346"/>
                <a:ext cx="1648269" cy="3257720"/>
                <a:chOff x="2268208" y="2831064"/>
                <a:chExt cx="1648269" cy="3379237"/>
              </a:xfrm>
            </p:grpSpPr>
            <p:sp>
              <p:nvSpPr>
                <p:cNvPr id="17" name="모서리가 둥근 직사각형 152">
                  <a:extLst>
                    <a:ext uri="{FF2B5EF4-FFF2-40B4-BE49-F238E27FC236}">
                      <a16:creationId xmlns:a16="http://schemas.microsoft.com/office/drawing/2014/main" id="{CB449374-53AC-47C5-AA0D-E8BD6475D3FC}"/>
                    </a:ext>
                  </a:extLst>
                </p:cNvPr>
                <p:cNvSpPr/>
                <p:nvPr/>
              </p:nvSpPr>
              <p:spPr>
                <a:xfrm>
                  <a:off x="2268208" y="2831064"/>
                  <a:ext cx="1648269" cy="404947"/>
                </a:xfrm>
                <a:prstGeom prst="roundRect">
                  <a:avLst>
                    <a:gd name="adj" fmla="val 22588"/>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0043B2"/>
                      </a:solidFill>
                      <a:latin typeface="SamsungOne 700" panose="020B0803030303020204" pitchFamily="34" charset="0"/>
                      <a:ea typeface="SamsungOne 700" panose="020B0803030303020204" pitchFamily="34" charset="0"/>
                    </a:rPr>
                    <a:t>Máy</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chủ</a:t>
                  </a:r>
                  <a:r>
                    <a:rPr lang="en-US" altLang="ko-KR" sz="1400" dirty="0">
                      <a:solidFill>
                        <a:srgbClr val="0043B2"/>
                      </a:solidFill>
                      <a:latin typeface="SamsungOne 700" panose="020B0803030303020204" pitchFamily="34" charset="0"/>
                      <a:ea typeface="SamsungOne 700" panose="020B0803030303020204" pitchFamily="34" charset="0"/>
                    </a:rPr>
                    <a:t> Frontend</a:t>
                  </a:r>
                  <a:endParaRPr lang="ko-KR" altLang="en-US" sz="1400" dirty="0">
                    <a:solidFill>
                      <a:srgbClr val="0043B2"/>
                    </a:solidFill>
                    <a:latin typeface="SamsungOne 700" panose="020B0803030303020204" pitchFamily="34" charset="0"/>
                  </a:endParaRPr>
                </a:p>
              </p:txBody>
            </p:sp>
            <p:sp>
              <p:nvSpPr>
                <p:cNvPr id="18" name="모서리가 둥근 직사각형 154">
                  <a:extLst>
                    <a:ext uri="{FF2B5EF4-FFF2-40B4-BE49-F238E27FC236}">
                      <a16:creationId xmlns:a16="http://schemas.microsoft.com/office/drawing/2014/main" id="{BE96F49E-415B-4E9F-94EA-E5A06057C21D}"/>
                    </a:ext>
                  </a:extLst>
                </p:cNvPr>
                <p:cNvSpPr/>
                <p:nvPr/>
              </p:nvSpPr>
              <p:spPr>
                <a:xfrm>
                  <a:off x="2268208" y="3326779"/>
                  <a:ext cx="1648269" cy="404947"/>
                </a:xfrm>
                <a:prstGeom prst="roundRect">
                  <a:avLst>
                    <a:gd name="adj" fmla="val 22588"/>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0043B2"/>
                      </a:solidFill>
                      <a:latin typeface="SamsungOne 700" panose="020B0803030303020204" pitchFamily="34" charset="0"/>
                      <a:ea typeface="SamsungOne 700" panose="020B0803030303020204" pitchFamily="34" charset="0"/>
                    </a:rPr>
                    <a:t>Máy</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chủ</a:t>
                  </a:r>
                  <a:r>
                    <a:rPr lang="en-US" altLang="ko-KR" sz="1400" dirty="0">
                      <a:solidFill>
                        <a:srgbClr val="0043B2"/>
                      </a:solidFill>
                      <a:latin typeface="SamsungOne 700" panose="020B0803030303020204" pitchFamily="34" charset="0"/>
                      <a:ea typeface="SamsungOne 700" panose="020B0803030303020204" pitchFamily="34" charset="0"/>
                    </a:rPr>
                    <a:t> Frontend</a:t>
                  </a:r>
                  <a:endParaRPr lang="ko-KR" altLang="en-US" sz="1400" dirty="0">
                    <a:solidFill>
                      <a:srgbClr val="0043B2"/>
                    </a:solidFill>
                    <a:latin typeface="SamsungOne 700" panose="020B0803030303020204" pitchFamily="34" charset="0"/>
                  </a:endParaRPr>
                </a:p>
              </p:txBody>
            </p:sp>
            <p:sp>
              <p:nvSpPr>
                <p:cNvPr id="19" name="모서리가 둥근 직사각형 156">
                  <a:extLst>
                    <a:ext uri="{FF2B5EF4-FFF2-40B4-BE49-F238E27FC236}">
                      <a16:creationId xmlns:a16="http://schemas.microsoft.com/office/drawing/2014/main" id="{801F3050-D26D-4A4C-B2E6-36FFCE15589A}"/>
                    </a:ext>
                  </a:extLst>
                </p:cNvPr>
                <p:cNvSpPr/>
                <p:nvPr/>
              </p:nvSpPr>
              <p:spPr>
                <a:xfrm>
                  <a:off x="2268208" y="3822494"/>
                  <a:ext cx="1648269" cy="404947"/>
                </a:xfrm>
                <a:prstGeom prst="roundRect">
                  <a:avLst>
                    <a:gd name="adj" fmla="val 22588"/>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400" dirty="0">
                      <a:solidFill>
                        <a:srgbClr val="0043B2"/>
                      </a:solidFill>
                      <a:latin typeface="SamsungOne 700" panose="020B0803030303020204" pitchFamily="34" charset="0"/>
                      <a:ea typeface="SamsungOne 700" panose="020B0803030303020204" pitchFamily="34" charset="0"/>
                    </a:rPr>
                    <a:t>Máy chủ cơ sở dữ liệu</a:t>
                  </a:r>
                  <a:endParaRPr lang="ko-KR" altLang="en-US" sz="1400" dirty="0">
                    <a:solidFill>
                      <a:srgbClr val="0043B2"/>
                    </a:solidFill>
                    <a:latin typeface="SamsungOne 700" panose="020B0803030303020204" pitchFamily="34" charset="0"/>
                  </a:endParaRPr>
                </a:p>
              </p:txBody>
            </p:sp>
            <p:sp>
              <p:nvSpPr>
                <p:cNvPr id="20" name="모서리가 둥근 직사각형 158">
                  <a:extLst>
                    <a:ext uri="{FF2B5EF4-FFF2-40B4-BE49-F238E27FC236}">
                      <a16:creationId xmlns:a16="http://schemas.microsoft.com/office/drawing/2014/main" id="{6B5DE818-E395-4258-AF8E-E8936F409AF6}"/>
                    </a:ext>
                  </a:extLst>
                </p:cNvPr>
                <p:cNvSpPr/>
                <p:nvPr/>
              </p:nvSpPr>
              <p:spPr>
                <a:xfrm>
                  <a:off x="2268208" y="4318209"/>
                  <a:ext cx="1648269" cy="404947"/>
                </a:xfrm>
                <a:prstGeom prst="roundRect">
                  <a:avLst>
                    <a:gd name="adj" fmla="val 22588"/>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400" dirty="0">
                      <a:solidFill>
                        <a:srgbClr val="0043B2"/>
                      </a:solidFill>
                      <a:latin typeface="SamsungOne 700" panose="020B0803030303020204" pitchFamily="34" charset="0"/>
                      <a:ea typeface="SamsungOne 700" panose="020B0803030303020204" pitchFamily="34" charset="0"/>
                    </a:rPr>
                    <a:t>Máy chủ cơ sở dữ liệu</a:t>
                  </a:r>
                  <a:endParaRPr lang="ko-KR" altLang="en-US" sz="1400" dirty="0">
                    <a:solidFill>
                      <a:srgbClr val="0043B2"/>
                    </a:solidFill>
                    <a:latin typeface="SamsungOne 700" panose="020B0803030303020204" pitchFamily="34" charset="0"/>
                  </a:endParaRPr>
                </a:p>
              </p:txBody>
            </p:sp>
            <p:sp>
              <p:nvSpPr>
                <p:cNvPr id="21" name="모서리가 둥근 직사각형 168">
                  <a:extLst>
                    <a:ext uri="{FF2B5EF4-FFF2-40B4-BE49-F238E27FC236}">
                      <a16:creationId xmlns:a16="http://schemas.microsoft.com/office/drawing/2014/main" id="{84FA32F3-77BA-4F92-8FCE-FBAE8F377C7D}"/>
                    </a:ext>
                  </a:extLst>
                </p:cNvPr>
                <p:cNvSpPr/>
                <p:nvPr/>
              </p:nvSpPr>
              <p:spPr>
                <a:xfrm>
                  <a:off x="2268208" y="4813924"/>
                  <a:ext cx="1648269" cy="404947"/>
                </a:xfrm>
                <a:prstGeom prst="roundRect">
                  <a:avLst>
                    <a:gd name="adj" fmla="val 22588"/>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0043B2"/>
                      </a:solidFill>
                      <a:latin typeface="SamsungOne 700" panose="020B0803030303020204" pitchFamily="34" charset="0"/>
                      <a:ea typeface="SamsungOne 700" panose="020B0803030303020204" pitchFamily="34" charset="0"/>
                    </a:rPr>
                    <a:t>Máy</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chủ</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trò</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chuyện</a:t>
                  </a:r>
                  <a:endParaRPr lang="ko-KR" altLang="en-US" sz="1400" dirty="0">
                    <a:solidFill>
                      <a:srgbClr val="0043B2"/>
                    </a:solidFill>
                    <a:latin typeface="SamsungOne 700" panose="020B0803030303020204" pitchFamily="34" charset="0"/>
                  </a:endParaRPr>
                </a:p>
              </p:txBody>
            </p:sp>
            <p:sp>
              <p:nvSpPr>
                <p:cNvPr id="22" name="모서리가 둥근 직사각형 170">
                  <a:extLst>
                    <a:ext uri="{FF2B5EF4-FFF2-40B4-BE49-F238E27FC236}">
                      <a16:creationId xmlns:a16="http://schemas.microsoft.com/office/drawing/2014/main" id="{DB5A8DCD-A1CD-4A91-883D-C5A70CDD140D}"/>
                    </a:ext>
                  </a:extLst>
                </p:cNvPr>
                <p:cNvSpPr/>
                <p:nvPr/>
              </p:nvSpPr>
              <p:spPr>
                <a:xfrm>
                  <a:off x="2268208" y="5309639"/>
                  <a:ext cx="1648269" cy="404947"/>
                </a:xfrm>
                <a:prstGeom prst="roundRect">
                  <a:avLst>
                    <a:gd name="adj" fmla="val 22588"/>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0043B2"/>
                      </a:solidFill>
                      <a:latin typeface="SamsungOne 700" panose="020B0803030303020204" pitchFamily="34" charset="0"/>
                      <a:ea typeface="SamsungOne 700" panose="020B0803030303020204" pitchFamily="34" charset="0"/>
                    </a:rPr>
                    <a:t>Máy</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chủ</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mua</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sắm</a:t>
                  </a:r>
                  <a:endParaRPr lang="ko-KR" altLang="en-US" sz="1400" dirty="0">
                    <a:solidFill>
                      <a:srgbClr val="0043B2"/>
                    </a:solidFill>
                    <a:latin typeface="SamsungOne 700" panose="020B0803030303020204" pitchFamily="34" charset="0"/>
                  </a:endParaRPr>
                </a:p>
              </p:txBody>
            </p:sp>
            <p:sp>
              <p:nvSpPr>
                <p:cNvPr id="23" name="모서리가 둥근 직사각형 172">
                  <a:extLst>
                    <a:ext uri="{FF2B5EF4-FFF2-40B4-BE49-F238E27FC236}">
                      <a16:creationId xmlns:a16="http://schemas.microsoft.com/office/drawing/2014/main" id="{552B99F9-EBB1-4812-8A17-78184DD3DD00}"/>
                    </a:ext>
                  </a:extLst>
                </p:cNvPr>
                <p:cNvSpPr/>
                <p:nvPr/>
              </p:nvSpPr>
              <p:spPr>
                <a:xfrm>
                  <a:off x="2268208" y="5805354"/>
                  <a:ext cx="1648269" cy="404947"/>
                </a:xfrm>
                <a:prstGeom prst="roundRect">
                  <a:avLst>
                    <a:gd name="adj" fmla="val 22588"/>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0043B2"/>
                      </a:solidFill>
                      <a:latin typeface="SamsungOne 700" panose="020B0803030303020204" pitchFamily="34" charset="0"/>
                      <a:ea typeface="SamsungOne 700" panose="020B0803030303020204" pitchFamily="34" charset="0"/>
                    </a:rPr>
                    <a:t>Máy</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chủ</a:t>
                  </a:r>
                  <a:r>
                    <a:rPr lang="en-US" altLang="ko-KR" sz="1400" dirty="0">
                      <a:solidFill>
                        <a:srgbClr val="0043B2"/>
                      </a:solidFill>
                      <a:latin typeface="SamsungOne 700" panose="020B0803030303020204" pitchFamily="34" charset="0"/>
                      <a:ea typeface="SamsungOne 700" panose="020B0803030303020204" pitchFamily="34" charset="0"/>
                    </a:rPr>
                    <a:t> Backend</a:t>
                  </a:r>
                  <a:endParaRPr lang="ko-KR" altLang="en-US" sz="1400" dirty="0">
                    <a:solidFill>
                      <a:srgbClr val="0043B2"/>
                    </a:solidFill>
                    <a:latin typeface="SamsungOne 700" panose="020B0803030303020204" pitchFamily="34" charset="0"/>
                  </a:endParaRPr>
                </a:p>
              </p:txBody>
            </p:sp>
          </p:grpSp>
          <p:grpSp>
            <p:nvGrpSpPr>
              <p:cNvPr id="13" name="그룹 12">
                <a:extLst>
                  <a:ext uri="{FF2B5EF4-FFF2-40B4-BE49-F238E27FC236}">
                    <a16:creationId xmlns:a16="http://schemas.microsoft.com/office/drawing/2014/main" id="{34A23463-A10C-4A83-8D71-433658080788}"/>
                  </a:ext>
                </a:extLst>
              </p:cNvPr>
              <p:cNvGrpSpPr/>
              <p:nvPr/>
            </p:nvGrpSpPr>
            <p:grpSpPr>
              <a:xfrm>
                <a:off x="4448857" y="3600044"/>
                <a:ext cx="997743" cy="2626954"/>
                <a:chOff x="4448857" y="3600044"/>
                <a:chExt cx="997743" cy="2626954"/>
              </a:xfrm>
            </p:grpSpPr>
            <p:sp>
              <p:nvSpPr>
                <p:cNvPr id="14" name="모서리가 둥근 직사각형 134">
                  <a:extLst>
                    <a:ext uri="{FF2B5EF4-FFF2-40B4-BE49-F238E27FC236}">
                      <a16:creationId xmlns:a16="http://schemas.microsoft.com/office/drawing/2014/main" id="{F866B1BA-5B74-45BC-A6F3-DBED408EB477}"/>
                    </a:ext>
                  </a:extLst>
                </p:cNvPr>
                <p:cNvSpPr/>
                <p:nvPr/>
              </p:nvSpPr>
              <p:spPr>
                <a:xfrm>
                  <a:off x="4448857" y="3600044"/>
                  <a:ext cx="997743" cy="412894"/>
                </a:xfrm>
                <a:prstGeom prst="roundRect">
                  <a:avLst>
                    <a:gd name="adj" fmla="val 22588"/>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0043B2"/>
                      </a:solidFill>
                      <a:latin typeface="SamsungOne 700" panose="020B0803030303020204" pitchFamily="34" charset="0"/>
                      <a:ea typeface="SamsungOne 700" panose="020B0803030303020204" pitchFamily="34" charset="0"/>
                    </a:rPr>
                    <a:t>Số</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liệu</a:t>
                  </a:r>
                  <a:r>
                    <a:rPr lang="en-US" altLang="ko-KR" sz="1400" dirty="0">
                      <a:solidFill>
                        <a:srgbClr val="0043B2"/>
                      </a:solidFill>
                      <a:latin typeface="SamsungOne 700" panose="020B0803030303020204" pitchFamily="34" charset="0"/>
                      <a:ea typeface="SamsungOne 700" panose="020B0803030303020204" pitchFamily="34" charset="0"/>
                    </a:rPr>
                    <a:t> Pub/Sub</a:t>
                  </a:r>
                  <a:endParaRPr lang="ko-KR" altLang="en-US" sz="1400" dirty="0">
                    <a:solidFill>
                      <a:srgbClr val="0043B2"/>
                    </a:solidFill>
                    <a:latin typeface="SamsungOne 700" panose="020B0803030303020204" pitchFamily="34" charset="0"/>
                  </a:endParaRPr>
                </a:p>
              </p:txBody>
            </p:sp>
            <p:sp>
              <p:nvSpPr>
                <p:cNvPr id="15" name="모서리가 둥근 직사각형 176">
                  <a:extLst>
                    <a:ext uri="{FF2B5EF4-FFF2-40B4-BE49-F238E27FC236}">
                      <a16:creationId xmlns:a16="http://schemas.microsoft.com/office/drawing/2014/main" id="{C15BA2C7-D5BF-43D6-9B85-3F49A17400D0}"/>
                    </a:ext>
                  </a:extLst>
                </p:cNvPr>
                <p:cNvSpPr/>
                <p:nvPr/>
              </p:nvSpPr>
              <p:spPr>
                <a:xfrm>
                  <a:off x="4448857" y="5086413"/>
                  <a:ext cx="997743" cy="412894"/>
                </a:xfrm>
                <a:prstGeom prst="roundRect">
                  <a:avLst>
                    <a:gd name="adj" fmla="val 22588"/>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err="1">
                      <a:solidFill>
                        <a:srgbClr val="0043B2"/>
                      </a:solidFill>
                      <a:latin typeface="SamsungOne 700" panose="020B0803030303020204" pitchFamily="34" charset="0"/>
                      <a:ea typeface="SamsungOne 700" panose="020B0803030303020204" pitchFamily="34" charset="0"/>
                    </a:rPr>
                    <a:t>Ghi</a:t>
                  </a:r>
                  <a:r>
                    <a:rPr lang="en-US" altLang="ko-KR" sz="1100" dirty="0">
                      <a:solidFill>
                        <a:srgbClr val="0043B2"/>
                      </a:solidFill>
                      <a:latin typeface="SamsungOne 700" panose="020B0803030303020204" pitchFamily="34" charset="0"/>
                      <a:ea typeface="SamsungOne 700" panose="020B0803030303020204" pitchFamily="34" charset="0"/>
                    </a:rPr>
                    <a:t> </a:t>
                  </a:r>
                  <a:r>
                    <a:rPr lang="en-US" altLang="ko-KR" sz="1100" dirty="0" err="1">
                      <a:solidFill>
                        <a:srgbClr val="0043B2"/>
                      </a:solidFill>
                      <a:latin typeface="SamsungOne 700" panose="020B0803030303020204" pitchFamily="34" charset="0"/>
                      <a:ea typeface="SamsungOne 700" panose="020B0803030303020204" pitchFamily="34" charset="0"/>
                    </a:rPr>
                    <a:t>nhật</a:t>
                  </a:r>
                  <a:r>
                    <a:rPr lang="en-US" altLang="ko-KR" sz="1100" dirty="0">
                      <a:solidFill>
                        <a:srgbClr val="0043B2"/>
                      </a:solidFill>
                      <a:latin typeface="SamsungOne 700" panose="020B0803030303020204" pitchFamily="34" charset="0"/>
                      <a:ea typeface="SamsungOne 700" panose="020B0803030303020204" pitchFamily="34" charset="0"/>
                    </a:rPr>
                    <a:t> </a:t>
                  </a:r>
                  <a:r>
                    <a:rPr lang="en-US" altLang="ko-KR" sz="1100" dirty="0" err="1">
                      <a:solidFill>
                        <a:srgbClr val="0043B2"/>
                      </a:solidFill>
                      <a:latin typeface="SamsungOne 700" panose="020B0803030303020204" pitchFamily="34" charset="0"/>
                      <a:ea typeface="SamsungOne 700" panose="020B0803030303020204" pitchFamily="34" charset="0"/>
                    </a:rPr>
                    <a:t>ký</a:t>
                  </a:r>
                  <a:r>
                    <a:rPr lang="en-US" altLang="ko-KR" sz="1100" dirty="0">
                      <a:solidFill>
                        <a:srgbClr val="0043B2"/>
                      </a:solidFill>
                      <a:latin typeface="SamsungOne 700" panose="020B0803030303020204" pitchFamily="34" charset="0"/>
                      <a:ea typeface="SamsungOne 700" panose="020B0803030303020204" pitchFamily="34" charset="0"/>
                    </a:rPr>
                    <a:t> Pub/Sub</a:t>
                  </a:r>
                  <a:endParaRPr lang="ko-KR" altLang="en-US" sz="1100" dirty="0">
                    <a:solidFill>
                      <a:srgbClr val="0043B2"/>
                    </a:solidFill>
                    <a:latin typeface="SamsungOne 700" panose="020B0803030303020204" pitchFamily="34" charset="0"/>
                  </a:endParaRPr>
                </a:p>
              </p:txBody>
            </p:sp>
            <p:sp>
              <p:nvSpPr>
                <p:cNvPr id="16" name="모서리가 둥근 직사각형 178">
                  <a:extLst>
                    <a:ext uri="{FF2B5EF4-FFF2-40B4-BE49-F238E27FC236}">
                      <a16:creationId xmlns:a16="http://schemas.microsoft.com/office/drawing/2014/main" id="{C4CE09EC-7FB7-4CDD-9239-3C58811C6891}"/>
                    </a:ext>
                  </a:extLst>
                </p:cNvPr>
                <p:cNvSpPr/>
                <p:nvPr/>
              </p:nvSpPr>
              <p:spPr>
                <a:xfrm>
                  <a:off x="4448857" y="5814104"/>
                  <a:ext cx="997743" cy="412894"/>
                </a:xfrm>
                <a:prstGeom prst="roundRect">
                  <a:avLst>
                    <a:gd name="adj" fmla="val 22588"/>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700" panose="020B0803030303020204" pitchFamily="34" charset="0"/>
                      <a:ea typeface="SamsungOne 700" panose="020B0803030303020204" pitchFamily="34" charset="0"/>
                    </a:rPr>
                    <a:t>Theo </a:t>
                  </a:r>
                  <a:r>
                    <a:rPr lang="en-US" altLang="ko-KR" sz="1400" dirty="0" err="1">
                      <a:solidFill>
                        <a:srgbClr val="0043B2"/>
                      </a:solidFill>
                      <a:latin typeface="SamsungOne 700" panose="020B0803030303020204" pitchFamily="34" charset="0"/>
                      <a:ea typeface="SamsungOne 700" panose="020B0803030303020204" pitchFamily="34" charset="0"/>
                    </a:rPr>
                    <a:t>dõi</a:t>
                  </a:r>
                  <a:r>
                    <a:rPr lang="en-US" altLang="ko-KR" sz="1400" dirty="0">
                      <a:solidFill>
                        <a:srgbClr val="0043B2"/>
                      </a:solidFill>
                      <a:latin typeface="SamsungOne 700" panose="020B0803030303020204" pitchFamily="34" charset="0"/>
                      <a:ea typeface="SamsungOne 700" panose="020B0803030303020204" pitchFamily="34" charset="0"/>
                    </a:rPr>
                    <a:t> Pub/Sub</a:t>
                  </a:r>
                  <a:endParaRPr lang="ko-KR" altLang="en-US" sz="1400" dirty="0">
                    <a:solidFill>
                      <a:srgbClr val="0043B2"/>
                    </a:solidFill>
                    <a:latin typeface="SamsungOne 700" panose="020B0803030303020204" pitchFamily="34" charset="0"/>
                  </a:endParaRPr>
                </a:p>
              </p:txBody>
            </p:sp>
          </p:grpSp>
        </p:grpSp>
      </p:grpSp>
    </p:spTree>
    <p:extLst>
      <p:ext uri="{BB962C8B-B14F-4D97-AF65-F5344CB8AC3E}">
        <p14:creationId xmlns:p14="http://schemas.microsoft.com/office/powerpoint/2010/main" val="293598371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6D168830-6887-4EA5-92E0-71F7BB7C44D6}"/>
              </a:ext>
            </a:extLst>
          </p:cNvPr>
          <p:cNvSpPr>
            <a:spLocks noGrp="1"/>
          </p:cNvSpPr>
          <p:nvPr>
            <p:ph type="body" sz="quarter" idx="10"/>
          </p:nvPr>
        </p:nvSpPr>
        <p:spPr/>
        <p:txBody>
          <a:bodyPr/>
          <a:lstStyle/>
          <a:p>
            <a:r>
              <a:rPr lang="vi-VN" altLang="ko-KR" dirty="0"/>
              <a:t>4.1. Nguyên tắc cơ bản của Apache Kafka</a:t>
            </a:r>
            <a:endParaRPr lang="en-US" altLang="ko-KR" dirty="0"/>
          </a:p>
        </p:txBody>
      </p:sp>
      <p:sp>
        <p:nvSpPr>
          <p:cNvPr id="3" name="텍스트 개체 틀 2">
            <a:extLst>
              <a:ext uri="{FF2B5EF4-FFF2-40B4-BE49-F238E27FC236}">
                <a16:creationId xmlns:a16="http://schemas.microsoft.com/office/drawing/2014/main" id="{1092066B-1A69-449C-928E-ABE0C2AF761A}"/>
              </a:ext>
            </a:extLst>
          </p:cNvPr>
          <p:cNvSpPr>
            <a:spLocks noGrp="1"/>
          </p:cNvSpPr>
          <p:nvPr>
            <p:ph type="body" sz="quarter" idx="11"/>
          </p:nvPr>
        </p:nvSpPr>
        <p:spPr/>
        <p:txBody>
          <a:bodyPr/>
          <a:lstStyle/>
          <a:p>
            <a:r>
              <a:rPr lang="en-US" altLang="ko-KR" dirty="0"/>
              <a:t>Kafka – </a:t>
            </a:r>
            <a:r>
              <a:rPr lang="en-US" altLang="ko-KR" dirty="0" err="1"/>
              <a:t>Hệ</a:t>
            </a:r>
            <a:r>
              <a:rPr lang="en-US" altLang="ko-KR" dirty="0"/>
              <a:t> </a:t>
            </a:r>
            <a:r>
              <a:rPr lang="en-US" altLang="ko-KR" dirty="0" err="1"/>
              <a:t>thống</a:t>
            </a:r>
            <a:r>
              <a:rPr lang="en-US" altLang="ko-KR" dirty="0"/>
              <a:t> </a:t>
            </a:r>
            <a:r>
              <a:rPr lang="en-US" altLang="ko-KR" dirty="0" err="1"/>
              <a:t>nhắn</a:t>
            </a:r>
            <a:r>
              <a:rPr lang="en-US" altLang="ko-KR" dirty="0"/>
              <a:t> tin (1/2)</a:t>
            </a:r>
            <a:endParaRPr lang="ko-KR" altLang="en-US" dirty="0"/>
          </a:p>
        </p:txBody>
      </p:sp>
      <p:sp>
        <p:nvSpPr>
          <p:cNvPr id="4" name="텍스트 개체 틀 3">
            <a:extLst>
              <a:ext uri="{FF2B5EF4-FFF2-40B4-BE49-F238E27FC236}">
                <a16:creationId xmlns:a16="http://schemas.microsoft.com/office/drawing/2014/main" id="{F80E7BE3-C6E7-4AEB-9E19-6657E8DB1DD6}"/>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04</a:t>
            </a:r>
            <a:endParaRPr lang="ko-KR" altLang="en-US" dirty="0">
              <a:latin typeface="iCiel Samsung Sharp Sans Bold" pitchFamily="2" charset="0"/>
              <a:cs typeface="iCiel Samsung Sharp Sans Bold" pitchFamily="2" charset="0"/>
            </a:endParaRPr>
          </a:p>
        </p:txBody>
      </p:sp>
      <p:sp>
        <p:nvSpPr>
          <p:cNvPr id="5" name="텍스트 개체 틀 4">
            <a:extLst>
              <a:ext uri="{FF2B5EF4-FFF2-40B4-BE49-F238E27FC236}">
                <a16:creationId xmlns:a16="http://schemas.microsoft.com/office/drawing/2014/main" id="{A53AB05E-A7B5-4A65-9B6C-AD03D96E8D5A}"/>
              </a:ext>
            </a:extLst>
          </p:cNvPr>
          <p:cNvSpPr>
            <a:spLocks noGrp="1"/>
          </p:cNvSpPr>
          <p:nvPr>
            <p:ph type="body" sz="quarter" idx="15"/>
          </p:nvPr>
        </p:nvSpPr>
        <p:spPr/>
        <p:txBody>
          <a:bodyPr>
            <a:noAutofit/>
          </a:bodyPr>
          <a:lstStyle/>
          <a:p>
            <a:r>
              <a:rPr lang="vi-VN" altLang="ko-KR" dirty="0"/>
              <a:t>Hệ thống nhắn tin thường có 2 mô hình</a:t>
            </a:r>
            <a:endParaRPr lang="en-US" altLang="ko-KR" dirty="0"/>
          </a:p>
          <a:p>
            <a:pPr lvl="1">
              <a:spcBef>
                <a:spcPts val="300"/>
              </a:spcBef>
            </a:pPr>
            <a:r>
              <a:rPr lang="vi-VN" altLang="ko-KR" dirty="0"/>
              <a:t>Xếp hàng – một nhóm người tiêu dùng đọc từ máy chủ và mỗi bản ghi sẽ chuyển đến một trong số họ</a:t>
            </a:r>
          </a:p>
          <a:p>
            <a:pPr lvl="1">
              <a:spcBef>
                <a:spcPts val="300"/>
              </a:spcBef>
            </a:pPr>
            <a:r>
              <a:rPr lang="vi-VN" altLang="ko-KR" dirty="0"/>
              <a:t>Xuất bản/Đăng ký – Bản ghi được phát tới tất cả người tiêu dùng</a:t>
            </a:r>
            <a:endParaRPr lang="en-US" altLang="ko-KR" dirty="0"/>
          </a:p>
          <a:p>
            <a:r>
              <a:rPr lang="en-US" altLang="ko-KR" dirty="0" err="1"/>
              <a:t>Nhóm</a:t>
            </a:r>
            <a:r>
              <a:rPr lang="en-US" altLang="ko-KR" dirty="0"/>
              <a:t> </a:t>
            </a:r>
            <a:r>
              <a:rPr lang="en-US" altLang="ko-KR" dirty="0" err="1"/>
              <a:t>tiêu</a:t>
            </a:r>
            <a:r>
              <a:rPr lang="en-US" altLang="ko-KR" dirty="0"/>
              <a:t> </a:t>
            </a:r>
            <a:r>
              <a:rPr lang="en-US" altLang="ko-KR" dirty="0" err="1"/>
              <a:t>dùng</a:t>
            </a:r>
            <a:r>
              <a:rPr lang="en-US" altLang="ko-KR" dirty="0"/>
              <a:t> </a:t>
            </a:r>
            <a:r>
              <a:rPr lang="en-US" altLang="ko-KR" dirty="0" err="1"/>
              <a:t>khái</a:t>
            </a:r>
            <a:r>
              <a:rPr lang="en-US" altLang="ko-KR" dirty="0"/>
              <a:t> </a:t>
            </a:r>
            <a:r>
              <a:rPr lang="en-US" altLang="ko-KR" dirty="0" err="1"/>
              <a:t>quát</a:t>
            </a:r>
            <a:r>
              <a:rPr lang="en-US" altLang="ko-KR" dirty="0"/>
              <a:t> 2 </a:t>
            </a:r>
            <a:r>
              <a:rPr lang="en-US" altLang="ko-KR" dirty="0" err="1"/>
              <a:t>mô</a:t>
            </a:r>
            <a:r>
              <a:rPr lang="en-US" altLang="ko-KR" dirty="0"/>
              <a:t> </a:t>
            </a:r>
            <a:r>
              <a:rPr lang="en-US" altLang="ko-KR" dirty="0" err="1"/>
              <a:t>hình</a:t>
            </a:r>
            <a:r>
              <a:rPr lang="en-US" altLang="ko-KR" dirty="0"/>
              <a:t> </a:t>
            </a:r>
            <a:r>
              <a:rPr lang="en-US" altLang="ko-KR" dirty="0" err="1"/>
              <a:t>này</a:t>
            </a:r>
            <a:endParaRPr lang="en-US" altLang="ko-KR" dirty="0"/>
          </a:p>
          <a:p>
            <a:pPr lvl="1">
              <a:spcBef>
                <a:spcPts val="300"/>
              </a:spcBef>
            </a:pPr>
            <a:r>
              <a:rPr lang="vi-VN" altLang="ko-KR" dirty="0"/>
              <a:t>Giống như trong hàng đợi, quá trình xử lý có thể được phân chia giữa các quy trình tiêu dùng trong nhóm tiêu dùng</a:t>
            </a:r>
          </a:p>
          <a:p>
            <a:pPr lvl="1">
              <a:spcBef>
                <a:spcPts val="300"/>
              </a:spcBef>
            </a:pPr>
            <a:r>
              <a:rPr lang="vi-VN" altLang="ko-KR" dirty="0"/>
              <a:t>Như với pub/sub, tin nhắn có thể được phát tới các nhóm người tiêu dùng</a:t>
            </a:r>
          </a:p>
          <a:p>
            <a:pPr lvl="1">
              <a:spcBef>
                <a:spcPts val="300"/>
              </a:spcBef>
            </a:pPr>
            <a:r>
              <a:rPr lang="vi-VN" altLang="ko-KR" dirty="0"/>
              <a:t>Điều này mang lại cho Kafka những lợi thế của cả hai hệ thống</a:t>
            </a:r>
            <a:endParaRPr lang="ko-KR" altLang="en-US" dirty="0"/>
          </a:p>
        </p:txBody>
      </p:sp>
    </p:spTree>
    <p:extLst>
      <p:ext uri="{BB962C8B-B14F-4D97-AF65-F5344CB8AC3E}">
        <p14:creationId xmlns:p14="http://schemas.microsoft.com/office/powerpoint/2010/main" val="17774688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995C351F-D35C-4EF6-968A-E54981D46851}"/>
              </a:ext>
            </a:extLst>
          </p:cNvPr>
          <p:cNvSpPr>
            <a:spLocks noGrp="1"/>
          </p:cNvSpPr>
          <p:nvPr>
            <p:ph type="body" sz="quarter" idx="10"/>
          </p:nvPr>
        </p:nvSpPr>
        <p:spPr/>
        <p:txBody>
          <a:bodyPr/>
          <a:lstStyle/>
          <a:p>
            <a:r>
              <a:rPr lang="vi-VN" altLang="ko-KR" dirty="0"/>
              <a:t>4.1. Nguyên tắc cơ bản của Apache Kafka</a:t>
            </a:r>
            <a:endParaRPr lang="en-US" altLang="ko-KR" dirty="0"/>
          </a:p>
        </p:txBody>
      </p:sp>
      <p:sp>
        <p:nvSpPr>
          <p:cNvPr id="3" name="텍스트 개체 틀 2">
            <a:extLst>
              <a:ext uri="{FF2B5EF4-FFF2-40B4-BE49-F238E27FC236}">
                <a16:creationId xmlns:a16="http://schemas.microsoft.com/office/drawing/2014/main" id="{380D1EDB-FDA2-4062-8B85-BE8ABFE5CCC3}"/>
              </a:ext>
            </a:extLst>
          </p:cNvPr>
          <p:cNvSpPr>
            <a:spLocks noGrp="1"/>
          </p:cNvSpPr>
          <p:nvPr>
            <p:ph type="body" sz="quarter" idx="11"/>
          </p:nvPr>
        </p:nvSpPr>
        <p:spPr/>
        <p:txBody>
          <a:bodyPr/>
          <a:lstStyle/>
          <a:p>
            <a:r>
              <a:rPr lang="en-US" altLang="ko-KR" dirty="0"/>
              <a:t>Kafka – </a:t>
            </a:r>
            <a:r>
              <a:rPr lang="en-US" altLang="ko-KR" dirty="0" err="1"/>
              <a:t>Hệ</a:t>
            </a:r>
            <a:r>
              <a:rPr lang="en-US" altLang="ko-KR" dirty="0"/>
              <a:t> </a:t>
            </a:r>
            <a:r>
              <a:rPr lang="en-US" altLang="ko-KR" dirty="0" err="1"/>
              <a:t>thống</a:t>
            </a:r>
            <a:r>
              <a:rPr lang="en-US" altLang="ko-KR" dirty="0"/>
              <a:t> </a:t>
            </a:r>
            <a:r>
              <a:rPr lang="en-US" altLang="ko-KR" dirty="0" err="1"/>
              <a:t>nhắn</a:t>
            </a:r>
            <a:r>
              <a:rPr lang="en-US" altLang="ko-KR" dirty="0"/>
              <a:t> tin (2/2)</a:t>
            </a:r>
            <a:endParaRPr lang="ko-KR" altLang="en-US" dirty="0"/>
          </a:p>
        </p:txBody>
      </p:sp>
      <p:sp>
        <p:nvSpPr>
          <p:cNvPr id="4" name="텍스트 개체 틀 3">
            <a:extLst>
              <a:ext uri="{FF2B5EF4-FFF2-40B4-BE49-F238E27FC236}">
                <a16:creationId xmlns:a16="http://schemas.microsoft.com/office/drawing/2014/main" id="{95423BA6-3D66-47F8-BEE5-60175540C20A}"/>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04</a:t>
            </a:r>
            <a:endParaRPr lang="ko-KR" altLang="en-US" dirty="0">
              <a:latin typeface="iCiel Samsung Sharp Sans Bold" pitchFamily="2" charset="0"/>
              <a:cs typeface="iCiel Samsung Sharp Sans Bold" pitchFamily="2" charset="0"/>
            </a:endParaRPr>
          </a:p>
        </p:txBody>
      </p:sp>
      <p:sp>
        <p:nvSpPr>
          <p:cNvPr id="5" name="텍스트 개체 틀 4">
            <a:extLst>
              <a:ext uri="{FF2B5EF4-FFF2-40B4-BE49-F238E27FC236}">
                <a16:creationId xmlns:a16="http://schemas.microsoft.com/office/drawing/2014/main" id="{CCC89930-4633-472E-8A10-076DD95EE738}"/>
              </a:ext>
            </a:extLst>
          </p:cNvPr>
          <p:cNvSpPr>
            <a:spLocks noGrp="1"/>
          </p:cNvSpPr>
          <p:nvPr>
            <p:ph type="body" sz="quarter" idx="15"/>
          </p:nvPr>
        </p:nvSpPr>
        <p:spPr/>
        <p:txBody>
          <a:bodyPr>
            <a:noAutofit/>
          </a:bodyPr>
          <a:lstStyle/>
          <a:p>
            <a:r>
              <a:rPr lang="vi-VN" altLang="ko-KR" dirty="0"/>
              <a:t>Ngoài việc có cả thuộc tính queue và pub/sub, mô hình của Kafka cho phép đảm bảo thứ tự mạnh mẽ hơn</a:t>
            </a:r>
          </a:p>
          <a:p>
            <a:r>
              <a:rPr lang="vi-VN" altLang="ko-KR" dirty="0"/>
              <a:t>Hàng đợi truyền thống giữ lại các bản ghi theo thứ tự,</a:t>
            </a:r>
            <a:endParaRPr lang="en-US" altLang="ko-KR" dirty="0"/>
          </a:p>
          <a:p>
            <a:pPr lvl="1">
              <a:spcBef>
                <a:spcPts val="300"/>
              </a:spcBef>
            </a:pPr>
            <a:r>
              <a:rPr lang="vi-VN" altLang="ko-KR" dirty="0"/>
              <a:t>Với quyền truy cập song song và giao tiếp không đồng bộ, thứ tự đó có thể không được bảo toàn</a:t>
            </a:r>
            <a:endParaRPr lang="en-US" altLang="ko-KR" dirty="0"/>
          </a:p>
          <a:p>
            <a:r>
              <a:rPr lang="en-US" altLang="ko-KR" dirty="0" err="1"/>
              <a:t>Phân</a:t>
            </a:r>
            <a:r>
              <a:rPr lang="en-US" altLang="ko-KR" dirty="0"/>
              <a:t> </a:t>
            </a:r>
            <a:r>
              <a:rPr lang="en-US" altLang="ko-KR" dirty="0" err="1"/>
              <a:t>vùng</a:t>
            </a:r>
            <a:r>
              <a:rPr lang="en-US" altLang="ko-KR" dirty="0"/>
              <a:t> </a:t>
            </a:r>
            <a:r>
              <a:rPr lang="en-US" altLang="ko-KR" dirty="0" err="1"/>
              <a:t>của</a:t>
            </a:r>
            <a:r>
              <a:rPr lang="en-US" altLang="ko-KR" dirty="0"/>
              <a:t> Kafka </a:t>
            </a:r>
            <a:r>
              <a:rPr lang="en-US" altLang="ko-KR" dirty="0" err="1"/>
              <a:t>khắc</a:t>
            </a:r>
            <a:r>
              <a:rPr lang="en-US" altLang="ko-KR" dirty="0"/>
              <a:t> </a:t>
            </a:r>
            <a:r>
              <a:rPr lang="en-US" altLang="ko-KR" dirty="0" err="1"/>
              <a:t>phục</a:t>
            </a:r>
            <a:r>
              <a:rPr lang="en-US" altLang="ko-KR" dirty="0"/>
              <a:t> </a:t>
            </a:r>
            <a:r>
              <a:rPr lang="en-US" altLang="ko-KR" dirty="0" err="1"/>
              <a:t>sự</a:t>
            </a:r>
            <a:r>
              <a:rPr lang="en-US" altLang="ko-KR" dirty="0"/>
              <a:t> </a:t>
            </a:r>
            <a:r>
              <a:rPr lang="en-US" altLang="ko-KR" dirty="0" err="1"/>
              <a:t>cố</a:t>
            </a:r>
            <a:r>
              <a:rPr lang="en-US" altLang="ko-KR" dirty="0"/>
              <a:t> </a:t>
            </a:r>
            <a:r>
              <a:rPr lang="en-US" altLang="ko-KR" dirty="0" err="1"/>
              <a:t>này</a:t>
            </a:r>
            <a:endParaRPr lang="en-US" altLang="ko-KR" dirty="0"/>
          </a:p>
          <a:p>
            <a:pPr lvl="1">
              <a:spcBef>
                <a:spcPts val="300"/>
              </a:spcBef>
            </a:pPr>
            <a:r>
              <a:rPr lang="vi-VN" altLang="ko-KR" dirty="0"/>
              <a:t>Một chủ đề có thể được chia thành nhiều phân vùng để truy cập song song</a:t>
            </a:r>
          </a:p>
          <a:p>
            <a:pPr lvl="1">
              <a:spcBef>
                <a:spcPts val="300"/>
              </a:spcBef>
            </a:pPr>
            <a:r>
              <a:rPr lang="vi-VN" altLang="ko-KR" dirty="0"/>
              <a:t>Trong một nhóm người tiêu dùng, chỉ một quy trình người tiêu dùng có thể truy cập vào một phân vùng cụ thể (người tiêu dùng "độc quyền" để đảm bảo trật tự)</a:t>
            </a:r>
            <a:endParaRPr lang="ko-KR" altLang="en-US" dirty="0"/>
          </a:p>
        </p:txBody>
      </p:sp>
    </p:spTree>
    <p:extLst>
      <p:ext uri="{BB962C8B-B14F-4D97-AF65-F5344CB8AC3E}">
        <p14:creationId xmlns:p14="http://schemas.microsoft.com/office/powerpoint/2010/main" val="210984454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05723610-415D-4C2E-B76D-7284FAD9AB03}"/>
              </a:ext>
            </a:extLst>
          </p:cNvPr>
          <p:cNvSpPr>
            <a:spLocks noGrp="1"/>
          </p:cNvSpPr>
          <p:nvPr>
            <p:ph type="body" sz="quarter" idx="10"/>
          </p:nvPr>
        </p:nvSpPr>
        <p:spPr/>
        <p:txBody>
          <a:bodyPr/>
          <a:lstStyle/>
          <a:p>
            <a:r>
              <a:rPr lang="vi-VN" altLang="ko-KR" dirty="0"/>
              <a:t>4.1. Nguyên tắc cơ bản của Apache Kafka</a:t>
            </a:r>
            <a:endParaRPr lang="en-US" altLang="ko-KR" dirty="0"/>
          </a:p>
        </p:txBody>
      </p:sp>
      <p:sp>
        <p:nvSpPr>
          <p:cNvPr id="3" name="텍스트 개체 틀 2">
            <a:extLst>
              <a:ext uri="{FF2B5EF4-FFF2-40B4-BE49-F238E27FC236}">
                <a16:creationId xmlns:a16="http://schemas.microsoft.com/office/drawing/2014/main" id="{C74D61DB-FB88-494E-A35A-C47D84B4DD05}"/>
              </a:ext>
            </a:extLst>
          </p:cNvPr>
          <p:cNvSpPr>
            <a:spLocks noGrp="1"/>
          </p:cNvSpPr>
          <p:nvPr>
            <p:ph type="body" sz="quarter" idx="11"/>
          </p:nvPr>
        </p:nvSpPr>
        <p:spPr/>
        <p:txBody>
          <a:bodyPr/>
          <a:lstStyle/>
          <a:p>
            <a:r>
              <a:rPr lang="vi-VN" altLang="ko-KR" dirty="0"/>
              <a:t>Luồng dữ liệu cơ bản điển hình</a:t>
            </a:r>
            <a:endParaRPr lang="ko-KR" altLang="en-US" dirty="0"/>
          </a:p>
        </p:txBody>
      </p:sp>
      <p:sp>
        <p:nvSpPr>
          <p:cNvPr id="4" name="텍스트 개체 틀 3">
            <a:extLst>
              <a:ext uri="{FF2B5EF4-FFF2-40B4-BE49-F238E27FC236}">
                <a16:creationId xmlns:a16="http://schemas.microsoft.com/office/drawing/2014/main" id="{DC8C012F-2023-4CE3-ADA3-CA3DAEB4157B}"/>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04</a:t>
            </a:r>
            <a:endParaRPr lang="ko-KR" altLang="en-US" dirty="0">
              <a:latin typeface="iCiel Samsung Sharp Sans Bold" pitchFamily="2" charset="0"/>
              <a:cs typeface="iCiel Samsung Sharp Sans Bold" pitchFamily="2" charset="0"/>
            </a:endParaRPr>
          </a:p>
        </p:txBody>
      </p:sp>
      <p:sp>
        <p:nvSpPr>
          <p:cNvPr id="5" name="텍스트 개체 틀 4">
            <a:extLst>
              <a:ext uri="{FF2B5EF4-FFF2-40B4-BE49-F238E27FC236}">
                <a16:creationId xmlns:a16="http://schemas.microsoft.com/office/drawing/2014/main" id="{235468D1-3441-49E9-9FE3-ACF81EF1AC3B}"/>
              </a:ext>
            </a:extLst>
          </p:cNvPr>
          <p:cNvSpPr>
            <a:spLocks noGrp="1"/>
          </p:cNvSpPr>
          <p:nvPr>
            <p:ph type="body" sz="quarter" idx="15"/>
          </p:nvPr>
        </p:nvSpPr>
        <p:spPr>
          <a:xfrm>
            <a:off x="535872" y="2226568"/>
            <a:ext cx="4128840" cy="914400"/>
          </a:xfrm>
        </p:spPr>
        <p:txBody>
          <a:bodyPr>
            <a:noAutofit/>
          </a:bodyPr>
          <a:lstStyle/>
          <a:p>
            <a:r>
              <a:rPr lang="vi-VN" altLang="ko-KR" dirty="0"/>
              <a:t>Trước khi giới thiệu Kafka</a:t>
            </a:r>
            <a:endParaRPr lang="en-US" altLang="ko-KR" dirty="0"/>
          </a:p>
          <a:p>
            <a:pPr lvl="1">
              <a:spcBef>
                <a:spcPts val="300"/>
              </a:spcBef>
            </a:pPr>
            <a:r>
              <a:rPr lang="vi-VN" altLang="ko-KR" dirty="0"/>
              <a:t>Tăng độ phức tạp của tích hợp dữ liệu (phần cứng, hệ điều hành, lỗi, v.v.)</a:t>
            </a:r>
          </a:p>
          <a:p>
            <a:pPr lvl="1">
              <a:spcBef>
                <a:spcPts val="300"/>
              </a:spcBef>
            </a:pPr>
            <a:r>
              <a:rPr lang="vi-VN" altLang="ko-KR" dirty="0"/>
              <a:t>Cấu trúc kết nối đường ống dữ liệu khác nhau</a:t>
            </a:r>
          </a:p>
          <a:p>
            <a:pPr lvl="1">
              <a:spcBef>
                <a:spcPts val="300"/>
              </a:spcBef>
            </a:pPr>
            <a:r>
              <a:rPr lang="vi-VN" altLang="ko-KR" dirty="0"/>
              <a:t>Cần nỗ lực lớn để mở rộng</a:t>
            </a:r>
            <a:endParaRPr lang="en-US" altLang="ko-KR" dirty="0"/>
          </a:p>
          <a:p>
            <a:r>
              <a:rPr lang="vi-VN" altLang="ko-KR" dirty="0"/>
              <a:t>Tuy nhiên, đối với hầu hết các hệ thống, luồng dữ liệu cơ bản phức tạp hơn nhiều và liên quan đến nhiều thứ hơn là chỉ Hadoop</a:t>
            </a:r>
            <a:endParaRPr lang="en-US" altLang="ko-KR" dirty="0"/>
          </a:p>
          <a:p>
            <a:endParaRPr lang="en-US" altLang="ko-KR" dirty="0"/>
          </a:p>
          <a:p>
            <a:pPr marL="0" indent="0">
              <a:buNone/>
            </a:pPr>
            <a:endParaRPr lang="ko-KR" altLang="en-US" dirty="0"/>
          </a:p>
        </p:txBody>
      </p:sp>
      <p:cxnSp>
        <p:nvCxnSpPr>
          <p:cNvPr id="52" name="꺾인 연결선 54">
            <a:extLst>
              <a:ext uri="{FF2B5EF4-FFF2-40B4-BE49-F238E27FC236}">
                <a16:creationId xmlns:a16="http://schemas.microsoft.com/office/drawing/2014/main" id="{34C0751C-7AEA-4332-A781-84FF6A6A6F66}"/>
              </a:ext>
            </a:extLst>
          </p:cNvPr>
          <p:cNvCxnSpPr>
            <a:cxnSpLocks/>
          </p:cNvCxnSpPr>
          <p:nvPr/>
        </p:nvCxnSpPr>
        <p:spPr>
          <a:xfrm>
            <a:off x="6266351" y="3500141"/>
            <a:ext cx="1826589" cy="544073"/>
          </a:xfrm>
          <a:prstGeom prst="bentConnector3">
            <a:avLst>
              <a:gd name="adj1" fmla="val 86155"/>
            </a:avLst>
          </a:prstGeom>
          <a:noFill/>
          <a:ln w="19050" cap="flat" cmpd="sng" algn="ctr">
            <a:solidFill>
              <a:srgbClr val="A5A5A5">
                <a:lumMod val="60000"/>
                <a:lumOff val="40000"/>
              </a:srgbClr>
            </a:solidFill>
            <a:prstDash val="solid"/>
            <a:miter lim="800000"/>
            <a:tailEnd type="triangle"/>
          </a:ln>
          <a:effectLst/>
        </p:spPr>
      </p:cxnSp>
      <p:cxnSp>
        <p:nvCxnSpPr>
          <p:cNvPr id="53" name="직선 화살표 연결선 52">
            <a:extLst>
              <a:ext uri="{FF2B5EF4-FFF2-40B4-BE49-F238E27FC236}">
                <a16:creationId xmlns:a16="http://schemas.microsoft.com/office/drawing/2014/main" id="{03D7DBE1-FF8D-458B-A8CE-4B1D8D9A20C8}"/>
              </a:ext>
            </a:extLst>
          </p:cNvPr>
          <p:cNvCxnSpPr>
            <a:cxnSpLocks/>
          </p:cNvCxnSpPr>
          <p:nvPr/>
        </p:nvCxnSpPr>
        <p:spPr>
          <a:xfrm>
            <a:off x="6039420" y="3042483"/>
            <a:ext cx="0" cy="287510"/>
          </a:xfrm>
          <a:prstGeom prst="straightConnector1">
            <a:avLst/>
          </a:prstGeom>
          <a:noFill/>
          <a:ln w="19050" cap="flat" cmpd="sng" algn="ctr">
            <a:solidFill>
              <a:srgbClr val="A5A5A5">
                <a:lumMod val="60000"/>
                <a:lumOff val="40000"/>
              </a:srgbClr>
            </a:solidFill>
            <a:prstDash val="solid"/>
            <a:miter lim="800000"/>
            <a:tailEnd type="triangle"/>
          </a:ln>
          <a:effectLst/>
        </p:spPr>
      </p:cxnSp>
      <p:cxnSp>
        <p:nvCxnSpPr>
          <p:cNvPr id="54" name="직선 화살표 연결선 53">
            <a:extLst>
              <a:ext uri="{FF2B5EF4-FFF2-40B4-BE49-F238E27FC236}">
                <a16:creationId xmlns:a16="http://schemas.microsoft.com/office/drawing/2014/main" id="{ACBBEB44-933A-446F-8AE1-BEC98D7E5D27}"/>
              </a:ext>
            </a:extLst>
          </p:cNvPr>
          <p:cNvCxnSpPr>
            <a:cxnSpLocks/>
          </p:cNvCxnSpPr>
          <p:nvPr/>
        </p:nvCxnSpPr>
        <p:spPr>
          <a:xfrm flipH="1">
            <a:off x="6188681" y="3029771"/>
            <a:ext cx="144144" cy="1679856"/>
          </a:xfrm>
          <a:prstGeom prst="straightConnector1">
            <a:avLst/>
          </a:prstGeom>
          <a:noFill/>
          <a:ln w="19050" cap="flat" cmpd="sng" algn="ctr">
            <a:solidFill>
              <a:srgbClr val="A5A5A5">
                <a:lumMod val="60000"/>
                <a:lumOff val="40000"/>
              </a:srgbClr>
            </a:solidFill>
            <a:prstDash val="solid"/>
            <a:miter lim="800000"/>
            <a:tailEnd type="triangle"/>
          </a:ln>
          <a:effectLst/>
        </p:spPr>
      </p:cxnSp>
      <p:cxnSp>
        <p:nvCxnSpPr>
          <p:cNvPr id="55" name="직선 화살표 연결선 54">
            <a:extLst>
              <a:ext uri="{FF2B5EF4-FFF2-40B4-BE49-F238E27FC236}">
                <a16:creationId xmlns:a16="http://schemas.microsoft.com/office/drawing/2014/main" id="{49F4CE18-9F11-4F78-9057-B203D20A8BBE}"/>
              </a:ext>
            </a:extLst>
          </p:cNvPr>
          <p:cNvCxnSpPr>
            <a:cxnSpLocks/>
          </p:cNvCxnSpPr>
          <p:nvPr/>
        </p:nvCxnSpPr>
        <p:spPr>
          <a:xfrm flipH="1" flipV="1">
            <a:off x="5550604" y="4202484"/>
            <a:ext cx="107816" cy="447781"/>
          </a:xfrm>
          <a:prstGeom prst="straightConnector1">
            <a:avLst/>
          </a:prstGeom>
          <a:noFill/>
          <a:ln w="19050" cap="flat" cmpd="sng" algn="ctr">
            <a:solidFill>
              <a:srgbClr val="A5A5A5">
                <a:lumMod val="60000"/>
                <a:lumOff val="40000"/>
              </a:srgbClr>
            </a:solidFill>
            <a:prstDash val="solid"/>
            <a:miter lim="800000"/>
            <a:tailEnd type="triangle"/>
          </a:ln>
          <a:effectLst/>
        </p:spPr>
      </p:cxnSp>
      <p:cxnSp>
        <p:nvCxnSpPr>
          <p:cNvPr id="56" name="직선 화살표 연결선 55">
            <a:extLst>
              <a:ext uri="{FF2B5EF4-FFF2-40B4-BE49-F238E27FC236}">
                <a16:creationId xmlns:a16="http://schemas.microsoft.com/office/drawing/2014/main" id="{31F0AC95-A0CE-4697-B241-0D1CD9403659}"/>
              </a:ext>
            </a:extLst>
          </p:cNvPr>
          <p:cNvCxnSpPr>
            <a:cxnSpLocks/>
          </p:cNvCxnSpPr>
          <p:nvPr/>
        </p:nvCxnSpPr>
        <p:spPr>
          <a:xfrm>
            <a:off x="6399448" y="4738229"/>
            <a:ext cx="0" cy="916067"/>
          </a:xfrm>
          <a:prstGeom prst="straightConnector1">
            <a:avLst/>
          </a:prstGeom>
          <a:noFill/>
          <a:ln w="19050" cap="flat" cmpd="sng" algn="ctr">
            <a:solidFill>
              <a:srgbClr val="A5A5A5">
                <a:lumMod val="60000"/>
                <a:lumOff val="40000"/>
              </a:srgbClr>
            </a:solidFill>
            <a:prstDash val="solid"/>
            <a:miter lim="800000"/>
            <a:tailEnd type="triangle"/>
          </a:ln>
          <a:effectLst/>
        </p:spPr>
      </p:cxnSp>
      <p:cxnSp>
        <p:nvCxnSpPr>
          <p:cNvPr id="57" name="꺾인 연결선 68">
            <a:extLst>
              <a:ext uri="{FF2B5EF4-FFF2-40B4-BE49-F238E27FC236}">
                <a16:creationId xmlns:a16="http://schemas.microsoft.com/office/drawing/2014/main" id="{3ACE8CCD-9338-45A5-8135-5A0B9378BDEB}"/>
              </a:ext>
            </a:extLst>
          </p:cNvPr>
          <p:cNvCxnSpPr>
            <a:cxnSpLocks/>
          </p:cNvCxnSpPr>
          <p:nvPr/>
        </p:nvCxnSpPr>
        <p:spPr>
          <a:xfrm rot="16200000" flipH="1">
            <a:off x="5825184" y="3807235"/>
            <a:ext cx="2570929" cy="1016000"/>
          </a:xfrm>
          <a:prstGeom prst="bentConnector3">
            <a:avLst>
              <a:gd name="adj1" fmla="val 45307"/>
            </a:avLst>
          </a:prstGeom>
          <a:noFill/>
          <a:ln w="19050" cap="flat" cmpd="sng" algn="ctr">
            <a:solidFill>
              <a:srgbClr val="A5A5A5">
                <a:lumMod val="60000"/>
                <a:lumOff val="40000"/>
              </a:srgbClr>
            </a:solidFill>
            <a:prstDash val="solid"/>
            <a:miter lim="800000"/>
            <a:tailEnd type="triangle"/>
          </a:ln>
          <a:effectLst/>
        </p:spPr>
      </p:cxnSp>
      <p:cxnSp>
        <p:nvCxnSpPr>
          <p:cNvPr id="58" name="직선 화살표 연결선 57">
            <a:extLst>
              <a:ext uri="{FF2B5EF4-FFF2-40B4-BE49-F238E27FC236}">
                <a16:creationId xmlns:a16="http://schemas.microsoft.com/office/drawing/2014/main" id="{F4BF53B7-CA1D-4F6E-9896-09DFCE138F1D}"/>
              </a:ext>
            </a:extLst>
          </p:cNvPr>
          <p:cNvCxnSpPr>
            <a:cxnSpLocks/>
          </p:cNvCxnSpPr>
          <p:nvPr/>
        </p:nvCxnSpPr>
        <p:spPr>
          <a:xfrm>
            <a:off x="6767748" y="3042483"/>
            <a:ext cx="1290524" cy="1453317"/>
          </a:xfrm>
          <a:prstGeom prst="straightConnector1">
            <a:avLst/>
          </a:prstGeom>
          <a:noFill/>
          <a:ln w="19050" cap="flat" cmpd="sng" algn="ctr">
            <a:solidFill>
              <a:srgbClr val="A5A5A5">
                <a:lumMod val="60000"/>
                <a:lumOff val="40000"/>
              </a:srgbClr>
            </a:solidFill>
            <a:prstDash val="solid"/>
            <a:miter lim="800000"/>
            <a:tailEnd type="triangle"/>
          </a:ln>
          <a:effectLst/>
        </p:spPr>
      </p:cxnSp>
      <p:cxnSp>
        <p:nvCxnSpPr>
          <p:cNvPr id="59" name="꺾인 연결선 78">
            <a:extLst>
              <a:ext uri="{FF2B5EF4-FFF2-40B4-BE49-F238E27FC236}">
                <a16:creationId xmlns:a16="http://schemas.microsoft.com/office/drawing/2014/main" id="{56047884-B09B-425F-8731-0FD25007F8EC}"/>
              </a:ext>
            </a:extLst>
          </p:cNvPr>
          <p:cNvCxnSpPr>
            <a:cxnSpLocks/>
          </p:cNvCxnSpPr>
          <p:nvPr/>
        </p:nvCxnSpPr>
        <p:spPr>
          <a:xfrm>
            <a:off x="6291245" y="3639218"/>
            <a:ext cx="1733708" cy="1522845"/>
          </a:xfrm>
          <a:prstGeom prst="bentConnector3">
            <a:avLst>
              <a:gd name="adj1" fmla="val 50000"/>
            </a:avLst>
          </a:prstGeom>
          <a:noFill/>
          <a:ln w="19050" cap="flat" cmpd="sng" algn="ctr">
            <a:solidFill>
              <a:srgbClr val="A5A5A5">
                <a:lumMod val="60000"/>
                <a:lumOff val="40000"/>
              </a:srgbClr>
            </a:solidFill>
            <a:prstDash val="solid"/>
            <a:miter lim="800000"/>
            <a:tailEnd type="triangle"/>
          </a:ln>
          <a:effectLst/>
        </p:spPr>
      </p:cxnSp>
      <p:cxnSp>
        <p:nvCxnSpPr>
          <p:cNvPr id="60" name="직선 화살표 연결선 59">
            <a:extLst>
              <a:ext uri="{FF2B5EF4-FFF2-40B4-BE49-F238E27FC236}">
                <a16:creationId xmlns:a16="http://schemas.microsoft.com/office/drawing/2014/main" id="{D8EFCCA1-D8AE-46FF-90BC-87CC9A8F61ED}"/>
              </a:ext>
            </a:extLst>
          </p:cNvPr>
          <p:cNvCxnSpPr>
            <a:cxnSpLocks/>
          </p:cNvCxnSpPr>
          <p:nvPr/>
        </p:nvCxnSpPr>
        <p:spPr>
          <a:xfrm>
            <a:off x="5658420" y="4959490"/>
            <a:ext cx="1594687" cy="658834"/>
          </a:xfrm>
          <a:prstGeom prst="straightConnector1">
            <a:avLst/>
          </a:prstGeom>
          <a:noFill/>
          <a:ln w="19050" cap="flat" cmpd="sng" algn="ctr">
            <a:solidFill>
              <a:srgbClr val="A5A5A5">
                <a:lumMod val="60000"/>
                <a:lumOff val="40000"/>
              </a:srgbClr>
            </a:solidFill>
            <a:prstDash val="solid"/>
            <a:miter lim="800000"/>
            <a:tailEnd type="triangle"/>
          </a:ln>
          <a:effectLst/>
        </p:spPr>
      </p:cxnSp>
      <p:cxnSp>
        <p:nvCxnSpPr>
          <p:cNvPr id="61" name="직선 화살표 연결선 60">
            <a:extLst>
              <a:ext uri="{FF2B5EF4-FFF2-40B4-BE49-F238E27FC236}">
                <a16:creationId xmlns:a16="http://schemas.microsoft.com/office/drawing/2014/main" id="{4484807E-4539-46A8-A058-CB113E10935D}"/>
              </a:ext>
            </a:extLst>
          </p:cNvPr>
          <p:cNvCxnSpPr>
            <a:cxnSpLocks/>
          </p:cNvCxnSpPr>
          <p:nvPr/>
        </p:nvCxnSpPr>
        <p:spPr>
          <a:xfrm flipV="1">
            <a:off x="6164245" y="4816877"/>
            <a:ext cx="1560142" cy="713"/>
          </a:xfrm>
          <a:prstGeom prst="straightConnector1">
            <a:avLst/>
          </a:prstGeom>
          <a:noFill/>
          <a:ln w="19050" cap="flat" cmpd="sng" algn="ctr">
            <a:solidFill>
              <a:srgbClr val="A5A5A5">
                <a:lumMod val="60000"/>
                <a:lumOff val="40000"/>
              </a:srgbClr>
            </a:solidFill>
            <a:prstDash val="solid"/>
            <a:miter lim="800000"/>
            <a:tailEnd type="triangle"/>
          </a:ln>
          <a:effectLst/>
        </p:spPr>
      </p:cxnSp>
      <p:cxnSp>
        <p:nvCxnSpPr>
          <p:cNvPr id="62" name="직선 화살표 연결선 61">
            <a:extLst>
              <a:ext uri="{FF2B5EF4-FFF2-40B4-BE49-F238E27FC236}">
                <a16:creationId xmlns:a16="http://schemas.microsoft.com/office/drawing/2014/main" id="{2B20E56D-5B93-49AE-A235-78601C69BE8C}"/>
              </a:ext>
            </a:extLst>
          </p:cNvPr>
          <p:cNvCxnSpPr>
            <a:cxnSpLocks/>
          </p:cNvCxnSpPr>
          <p:nvPr/>
        </p:nvCxnSpPr>
        <p:spPr>
          <a:xfrm flipH="1">
            <a:off x="6221529" y="3484606"/>
            <a:ext cx="1789106" cy="1201394"/>
          </a:xfrm>
          <a:prstGeom prst="straightConnector1">
            <a:avLst/>
          </a:prstGeom>
          <a:noFill/>
          <a:ln w="19050" cap="flat" cmpd="sng" algn="ctr">
            <a:solidFill>
              <a:srgbClr val="A5A5A5">
                <a:lumMod val="60000"/>
                <a:lumOff val="40000"/>
              </a:srgbClr>
            </a:solidFill>
            <a:prstDash val="solid"/>
            <a:miter lim="800000"/>
            <a:tailEnd type="triangle"/>
          </a:ln>
          <a:effectLst/>
        </p:spPr>
      </p:cxnSp>
      <p:cxnSp>
        <p:nvCxnSpPr>
          <p:cNvPr id="63" name="직선 화살표 연결선 62">
            <a:extLst>
              <a:ext uri="{FF2B5EF4-FFF2-40B4-BE49-F238E27FC236}">
                <a16:creationId xmlns:a16="http://schemas.microsoft.com/office/drawing/2014/main" id="{1D44DE48-B3C1-4D03-9DBE-FB8D0F71F9A9}"/>
              </a:ext>
            </a:extLst>
          </p:cNvPr>
          <p:cNvCxnSpPr>
            <a:cxnSpLocks/>
          </p:cNvCxnSpPr>
          <p:nvPr/>
        </p:nvCxnSpPr>
        <p:spPr>
          <a:xfrm flipH="1">
            <a:off x="6164245" y="4044214"/>
            <a:ext cx="1928695" cy="773376"/>
          </a:xfrm>
          <a:prstGeom prst="straightConnector1">
            <a:avLst/>
          </a:prstGeom>
          <a:noFill/>
          <a:ln w="19050" cap="flat" cmpd="sng" algn="ctr">
            <a:solidFill>
              <a:srgbClr val="A5A5A5">
                <a:lumMod val="60000"/>
                <a:lumOff val="40000"/>
              </a:srgbClr>
            </a:solidFill>
            <a:prstDash val="solid"/>
            <a:miter lim="800000"/>
            <a:tailEnd type="triangle"/>
          </a:ln>
          <a:effectLst/>
        </p:spPr>
      </p:cxnSp>
      <p:sp>
        <p:nvSpPr>
          <p:cNvPr id="64" name="모서리가 둥근 직사각형 48">
            <a:extLst>
              <a:ext uri="{FF2B5EF4-FFF2-40B4-BE49-F238E27FC236}">
                <a16:creationId xmlns:a16="http://schemas.microsoft.com/office/drawing/2014/main" id="{4F7006B9-B9AB-4CA4-869C-8F47B647AC77}"/>
              </a:ext>
            </a:extLst>
          </p:cNvPr>
          <p:cNvSpPr/>
          <p:nvPr/>
        </p:nvSpPr>
        <p:spPr>
          <a:xfrm>
            <a:off x="7011200" y="5633134"/>
            <a:ext cx="1646578" cy="309225"/>
          </a:xfrm>
          <a:prstGeom prst="roundRect">
            <a:avLst>
              <a:gd name="adj" fmla="val 16451"/>
            </a:avLst>
          </a:prstGeom>
          <a:noFill/>
          <a:ln w="1905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100" kern="0" dirty="0" err="1">
                <a:solidFill>
                  <a:srgbClr val="0043B2"/>
                </a:solidFill>
                <a:latin typeface="SamsungOne 700" panose="020B0803030303020204" pitchFamily="34" charset="0"/>
                <a:ea typeface="SamsungOne 700" panose="020B0803030303020204" pitchFamily="34" charset="0"/>
                <a:cs typeface="iCiel Samsung Sharp Sans Medium" pitchFamily="2" charset="0"/>
              </a:rPr>
              <a:t>Đề</a:t>
            </a:r>
            <a:r>
              <a:rPr kumimoji="1" lang="en-US" altLang="ko-KR" sz="1100" kern="0" dirty="0">
                <a:solidFill>
                  <a:srgbClr val="0043B2"/>
                </a:solidFill>
                <a:latin typeface="SamsungOne 700" panose="020B0803030303020204" pitchFamily="34" charset="0"/>
                <a:ea typeface="SamsungOne 700" panose="020B0803030303020204" pitchFamily="34" charset="0"/>
                <a:cs typeface="iCiel Samsung Sharp Sans Medium" pitchFamily="2" charset="0"/>
              </a:rPr>
              <a:t> </a:t>
            </a:r>
            <a:r>
              <a:rPr kumimoji="1" lang="en-US" altLang="ko-KR" sz="1100" kern="0" dirty="0" err="1">
                <a:solidFill>
                  <a:srgbClr val="0043B2"/>
                </a:solidFill>
                <a:latin typeface="SamsungOne 700" panose="020B0803030303020204" pitchFamily="34" charset="0"/>
                <a:ea typeface="SamsungOne 700" panose="020B0803030303020204" pitchFamily="34" charset="0"/>
                <a:cs typeface="iCiel Samsung Sharp Sans Medium" pitchFamily="2" charset="0"/>
              </a:rPr>
              <a:t>xuất</a:t>
            </a:r>
            <a:endParaRPr kumimoji="1" lang="ko-KR" altLang="en-US" sz="1100" kern="0" dirty="0">
              <a:solidFill>
                <a:srgbClr val="0043B2"/>
              </a:solidFill>
              <a:latin typeface="SamsungOne 700" panose="020B0803030303020204" pitchFamily="34" charset="0"/>
              <a:cs typeface="iCiel Samsung Sharp Sans Medium" pitchFamily="2" charset="0"/>
            </a:endParaRPr>
          </a:p>
        </p:txBody>
      </p:sp>
      <p:cxnSp>
        <p:nvCxnSpPr>
          <p:cNvPr id="65" name="직선 화살표 연결선 64">
            <a:extLst>
              <a:ext uri="{FF2B5EF4-FFF2-40B4-BE49-F238E27FC236}">
                <a16:creationId xmlns:a16="http://schemas.microsoft.com/office/drawing/2014/main" id="{B23C0EAF-57AB-41E3-BE5A-F73507BD8E56}"/>
              </a:ext>
            </a:extLst>
          </p:cNvPr>
          <p:cNvCxnSpPr>
            <a:cxnSpLocks/>
          </p:cNvCxnSpPr>
          <p:nvPr/>
        </p:nvCxnSpPr>
        <p:spPr>
          <a:xfrm flipV="1">
            <a:off x="6151798" y="4596329"/>
            <a:ext cx="1953589" cy="208549"/>
          </a:xfrm>
          <a:prstGeom prst="straightConnector1">
            <a:avLst/>
          </a:prstGeom>
          <a:noFill/>
          <a:ln w="19050" cap="flat" cmpd="sng" algn="ctr">
            <a:solidFill>
              <a:srgbClr val="A5A5A5">
                <a:lumMod val="60000"/>
                <a:lumOff val="40000"/>
              </a:srgbClr>
            </a:solidFill>
            <a:prstDash val="solid"/>
            <a:miter lim="800000"/>
            <a:tailEnd type="triangle"/>
          </a:ln>
          <a:effectLst/>
        </p:spPr>
      </p:cxnSp>
      <p:sp>
        <p:nvSpPr>
          <p:cNvPr id="66" name="모서리가 둥근 직사각형 11">
            <a:extLst>
              <a:ext uri="{FF2B5EF4-FFF2-40B4-BE49-F238E27FC236}">
                <a16:creationId xmlns:a16="http://schemas.microsoft.com/office/drawing/2014/main" id="{780FA751-617A-426E-8636-F1D795C360C2}"/>
              </a:ext>
            </a:extLst>
          </p:cNvPr>
          <p:cNvSpPr/>
          <p:nvPr/>
        </p:nvSpPr>
        <p:spPr>
          <a:xfrm>
            <a:off x="5736286" y="2720546"/>
            <a:ext cx="1193078" cy="309225"/>
          </a:xfrm>
          <a:prstGeom prst="roundRect">
            <a:avLst>
              <a:gd name="adj" fmla="val 16451"/>
            </a:avLst>
          </a:prstGeom>
          <a:noFill/>
          <a:ln w="19050"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en-US" altLang="ko-KR" sz="1100" kern="0" dirty="0" err="1">
                <a:solidFill>
                  <a:srgbClr val="0043B2"/>
                </a:solidFill>
                <a:latin typeface="SamsungOne 700" panose="020B0803030303020204" pitchFamily="34" charset="0"/>
                <a:ea typeface="SamsungOne 700" panose="020B0803030303020204" pitchFamily="34" charset="0"/>
                <a:cs typeface="iCiel Samsung Sharp Sans Medium" pitchFamily="2" charset="0"/>
              </a:rPr>
              <a:t>Các</a:t>
            </a:r>
            <a:r>
              <a:rPr kumimoji="1" lang="en-US" altLang="ko-KR" sz="1100" kern="0" dirty="0">
                <a:solidFill>
                  <a:srgbClr val="0043B2"/>
                </a:solidFill>
                <a:latin typeface="SamsungOne 700" panose="020B0803030303020204" pitchFamily="34" charset="0"/>
                <a:ea typeface="SamsungOne 700" panose="020B0803030303020204" pitchFamily="34" charset="0"/>
                <a:cs typeface="iCiel Samsung Sharp Sans Medium" pitchFamily="2" charset="0"/>
              </a:rPr>
              <a:t> </a:t>
            </a:r>
            <a:r>
              <a:rPr kumimoji="1" lang="en-US" altLang="ko-KR" sz="1100" kern="0" dirty="0" err="1">
                <a:solidFill>
                  <a:srgbClr val="0043B2"/>
                </a:solidFill>
                <a:latin typeface="SamsungOne 700" panose="020B0803030303020204" pitchFamily="34" charset="0"/>
                <a:ea typeface="SamsungOne 700" panose="020B0803030303020204" pitchFamily="34" charset="0"/>
                <a:cs typeface="iCiel Samsung Sharp Sans Medium" pitchFamily="2" charset="0"/>
              </a:rPr>
              <a:t>ứng</a:t>
            </a:r>
            <a:r>
              <a:rPr kumimoji="1" lang="en-US" altLang="ko-KR" sz="1100" kern="0" dirty="0">
                <a:solidFill>
                  <a:srgbClr val="0043B2"/>
                </a:solidFill>
                <a:latin typeface="SamsungOne 700" panose="020B0803030303020204" pitchFamily="34" charset="0"/>
                <a:ea typeface="SamsungOne 700" panose="020B0803030303020204" pitchFamily="34" charset="0"/>
                <a:cs typeface="iCiel Samsung Sharp Sans Medium" pitchFamily="2" charset="0"/>
              </a:rPr>
              <a:t> </a:t>
            </a:r>
            <a:r>
              <a:rPr kumimoji="1" lang="en-US" altLang="ko-KR" sz="1100" kern="0" dirty="0" err="1">
                <a:solidFill>
                  <a:srgbClr val="0043B2"/>
                </a:solidFill>
                <a:latin typeface="SamsungOne 700" panose="020B0803030303020204" pitchFamily="34" charset="0"/>
                <a:ea typeface="SamsungOne 700" panose="020B0803030303020204" pitchFamily="34" charset="0"/>
                <a:cs typeface="iCiel Samsung Sharp Sans Medium" pitchFamily="2" charset="0"/>
              </a:rPr>
              <a:t>dụng</a:t>
            </a:r>
            <a:endParaRPr kumimoji="1" lang="ko-KR" altLang="en-US" sz="1100" kern="0" dirty="0">
              <a:solidFill>
                <a:srgbClr val="0043B2"/>
              </a:solidFill>
              <a:latin typeface="SamsungOne 700" panose="020B0803030303020204" pitchFamily="34" charset="0"/>
              <a:cs typeface="iCiel Samsung Sharp Sans Medium" pitchFamily="2" charset="0"/>
            </a:endParaRPr>
          </a:p>
        </p:txBody>
      </p:sp>
      <p:sp>
        <p:nvSpPr>
          <p:cNvPr id="67" name="모서리가 둥근 직사각형 11">
            <a:extLst>
              <a:ext uri="{FF2B5EF4-FFF2-40B4-BE49-F238E27FC236}">
                <a16:creationId xmlns:a16="http://schemas.microsoft.com/office/drawing/2014/main" id="{4E969921-DF97-4563-9E89-ADF2039D4DBC}"/>
              </a:ext>
            </a:extLst>
          </p:cNvPr>
          <p:cNvSpPr/>
          <p:nvPr/>
        </p:nvSpPr>
        <p:spPr>
          <a:xfrm>
            <a:off x="8113199" y="4426521"/>
            <a:ext cx="1193078" cy="309225"/>
          </a:xfrm>
          <a:prstGeom prst="roundRect">
            <a:avLst>
              <a:gd name="adj" fmla="val 16451"/>
            </a:avLst>
          </a:prstGeom>
          <a:noFill/>
          <a:ln w="1905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100" kern="0" dirty="0" err="1">
                <a:solidFill>
                  <a:srgbClr val="0043B2"/>
                </a:solidFill>
                <a:latin typeface="SamsungOne 700" panose="020B0803030303020204" pitchFamily="34" charset="0"/>
                <a:ea typeface="SamsungOne 700" panose="020B0803030303020204" pitchFamily="34" charset="0"/>
                <a:cs typeface="iCiel Samsung Sharp Sans Medium" pitchFamily="2" charset="0"/>
              </a:rPr>
              <a:t>Tìm</a:t>
            </a:r>
            <a:r>
              <a:rPr kumimoji="1" lang="en-US" altLang="ko-KR" sz="1100" kern="0" dirty="0">
                <a:solidFill>
                  <a:srgbClr val="0043B2"/>
                </a:solidFill>
                <a:latin typeface="SamsungOne 700" panose="020B0803030303020204" pitchFamily="34" charset="0"/>
                <a:ea typeface="SamsungOne 700" panose="020B0803030303020204" pitchFamily="34" charset="0"/>
                <a:cs typeface="iCiel Samsung Sharp Sans Medium" pitchFamily="2" charset="0"/>
              </a:rPr>
              <a:t> </a:t>
            </a:r>
            <a:r>
              <a:rPr kumimoji="1" lang="en-US" altLang="ko-KR" sz="1100" kern="0" dirty="0" err="1">
                <a:solidFill>
                  <a:srgbClr val="0043B2"/>
                </a:solidFill>
                <a:latin typeface="SamsungOne 700" panose="020B0803030303020204" pitchFamily="34" charset="0"/>
                <a:ea typeface="SamsungOne 700" panose="020B0803030303020204" pitchFamily="34" charset="0"/>
                <a:cs typeface="iCiel Samsung Sharp Sans Medium" pitchFamily="2" charset="0"/>
              </a:rPr>
              <a:t>kiếm</a:t>
            </a:r>
            <a:endParaRPr kumimoji="1" lang="ko-KR" altLang="en-US" sz="1100" kern="0" dirty="0">
              <a:solidFill>
                <a:srgbClr val="0043B2"/>
              </a:solidFill>
              <a:latin typeface="SamsungOne 700" panose="020B0803030303020204" pitchFamily="34" charset="0"/>
              <a:cs typeface="iCiel Samsung Sharp Sans Medium" pitchFamily="2" charset="0"/>
            </a:endParaRPr>
          </a:p>
        </p:txBody>
      </p:sp>
      <p:sp>
        <p:nvSpPr>
          <p:cNvPr id="68" name="모서리가 둥근 직사각형 11">
            <a:extLst>
              <a:ext uri="{FF2B5EF4-FFF2-40B4-BE49-F238E27FC236}">
                <a16:creationId xmlns:a16="http://schemas.microsoft.com/office/drawing/2014/main" id="{9DB8285A-8152-4D56-9348-7F64766D3BEF}"/>
              </a:ext>
            </a:extLst>
          </p:cNvPr>
          <p:cNvSpPr/>
          <p:nvPr/>
        </p:nvSpPr>
        <p:spPr>
          <a:xfrm>
            <a:off x="8092940" y="3895601"/>
            <a:ext cx="1193078" cy="309225"/>
          </a:xfrm>
          <a:prstGeom prst="roundRect">
            <a:avLst>
              <a:gd name="adj" fmla="val 16451"/>
            </a:avLst>
          </a:prstGeom>
          <a:noFill/>
          <a:ln w="1905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100" kern="0" dirty="0">
                <a:solidFill>
                  <a:srgbClr val="0043B2"/>
                </a:solidFill>
                <a:latin typeface="SamsungOne 700" panose="020B0803030303020204" pitchFamily="34" charset="0"/>
                <a:ea typeface="SamsungOne 700" panose="020B0803030303020204" pitchFamily="34" charset="0"/>
                <a:cs typeface="iCiel Samsung Sharp Sans Medium" pitchFamily="2" charset="0"/>
              </a:rPr>
              <a:t>DWH</a:t>
            </a:r>
            <a:endParaRPr kumimoji="1" lang="ko-KR" altLang="en-US" sz="1100" kern="0" dirty="0">
              <a:solidFill>
                <a:srgbClr val="0043B2"/>
              </a:solidFill>
              <a:latin typeface="SamsungOne 700" panose="020B0803030303020204" pitchFamily="34" charset="0"/>
              <a:cs typeface="iCiel Samsung Sharp Sans Medium" pitchFamily="2" charset="0"/>
            </a:endParaRPr>
          </a:p>
        </p:txBody>
      </p:sp>
      <p:sp>
        <p:nvSpPr>
          <p:cNvPr id="69" name="모서리가 둥근 직사각형 11">
            <a:extLst>
              <a:ext uri="{FF2B5EF4-FFF2-40B4-BE49-F238E27FC236}">
                <a16:creationId xmlns:a16="http://schemas.microsoft.com/office/drawing/2014/main" id="{640398DD-F209-446A-A26F-FCC3E0E09BEF}"/>
              </a:ext>
            </a:extLst>
          </p:cNvPr>
          <p:cNvSpPr/>
          <p:nvPr/>
        </p:nvSpPr>
        <p:spPr>
          <a:xfrm>
            <a:off x="8024953" y="3343545"/>
            <a:ext cx="1193078" cy="309225"/>
          </a:xfrm>
          <a:prstGeom prst="roundRect">
            <a:avLst>
              <a:gd name="adj" fmla="val 16451"/>
            </a:avLst>
          </a:prstGeom>
          <a:noFill/>
          <a:ln w="1905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100" kern="0" dirty="0">
                <a:solidFill>
                  <a:srgbClr val="0043B2"/>
                </a:solidFill>
                <a:latin typeface="SamsungOne 700" panose="020B0803030303020204" pitchFamily="34" charset="0"/>
                <a:ea typeface="SamsungOne 700" panose="020B0803030303020204" pitchFamily="34" charset="0"/>
                <a:cs typeface="iCiel Samsung Sharp Sans Medium" pitchFamily="2" charset="0"/>
              </a:rPr>
              <a:t>Clickstream</a:t>
            </a:r>
            <a:endParaRPr kumimoji="1" lang="ko-KR" altLang="en-US" sz="1100" kern="0" dirty="0">
              <a:solidFill>
                <a:srgbClr val="0043B2"/>
              </a:solidFill>
              <a:latin typeface="SamsungOne 700" panose="020B0803030303020204" pitchFamily="34" charset="0"/>
              <a:cs typeface="iCiel Samsung Sharp Sans Medium" pitchFamily="2" charset="0"/>
            </a:endParaRPr>
          </a:p>
        </p:txBody>
      </p:sp>
      <p:sp>
        <p:nvSpPr>
          <p:cNvPr id="70" name="모서리가 둥근 직사각형 11">
            <a:extLst>
              <a:ext uri="{FF2B5EF4-FFF2-40B4-BE49-F238E27FC236}">
                <a16:creationId xmlns:a16="http://schemas.microsoft.com/office/drawing/2014/main" id="{D8FCD8F8-8ACA-4BFF-8282-CAD7B50C43B0}"/>
              </a:ext>
            </a:extLst>
          </p:cNvPr>
          <p:cNvSpPr/>
          <p:nvPr/>
        </p:nvSpPr>
        <p:spPr>
          <a:xfrm>
            <a:off x="7333513" y="2738216"/>
            <a:ext cx="1193078" cy="309225"/>
          </a:xfrm>
          <a:prstGeom prst="roundRect">
            <a:avLst>
              <a:gd name="adj" fmla="val 16451"/>
            </a:avLst>
          </a:prstGeom>
          <a:noFill/>
          <a:ln w="1905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100" kern="0" dirty="0" err="1">
                <a:solidFill>
                  <a:srgbClr val="0043B2"/>
                </a:solidFill>
                <a:latin typeface="SamsungOne 700" panose="020B0803030303020204" pitchFamily="34" charset="0"/>
                <a:ea typeface="SamsungOne 700" panose="020B0803030303020204" pitchFamily="34" charset="0"/>
                <a:cs typeface="iCiel Samsung Sharp Sans Medium" pitchFamily="2" charset="0"/>
              </a:rPr>
              <a:t>Chỉ</a:t>
            </a:r>
            <a:r>
              <a:rPr kumimoji="1" lang="en-US" altLang="ko-KR" sz="1100" kern="0" dirty="0">
                <a:solidFill>
                  <a:srgbClr val="0043B2"/>
                </a:solidFill>
                <a:latin typeface="SamsungOne 700" panose="020B0803030303020204" pitchFamily="34" charset="0"/>
                <a:ea typeface="SamsungOne 700" panose="020B0803030303020204" pitchFamily="34" charset="0"/>
                <a:cs typeface="iCiel Samsung Sharp Sans Medium" pitchFamily="2" charset="0"/>
              </a:rPr>
              <a:t> </a:t>
            </a:r>
            <a:r>
              <a:rPr kumimoji="1" lang="en-US" altLang="ko-KR" sz="1100" kern="0" dirty="0" err="1">
                <a:solidFill>
                  <a:srgbClr val="0043B2"/>
                </a:solidFill>
                <a:latin typeface="SamsungOne 700" panose="020B0803030303020204" pitchFamily="34" charset="0"/>
                <a:ea typeface="SamsungOne 700" panose="020B0803030303020204" pitchFamily="34" charset="0"/>
                <a:cs typeface="iCiel Samsung Sharp Sans Medium" pitchFamily="2" charset="0"/>
              </a:rPr>
              <a:t>số</a:t>
            </a:r>
            <a:r>
              <a:rPr kumimoji="1" lang="en-US" altLang="ko-KR" sz="1100" kern="0" dirty="0">
                <a:solidFill>
                  <a:srgbClr val="0043B2"/>
                </a:solidFill>
                <a:latin typeface="SamsungOne 700" panose="020B0803030303020204" pitchFamily="34" charset="0"/>
                <a:ea typeface="SamsungOne 700" panose="020B0803030303020204" pitchFamily="34" charset="0"/>
                <a:cs typeface="iCiel Samsung Sharp Sans Medium" pitchFamily="2" charset="0"/>
              </a:rPr>
              <a:t> Ops</a:t>
            </a:r>
            <a:endParaRPr kumimoji="1" lang="ko-KR" altLang="en-US" sz="1100" kern="0" dirty="0">
              <a:solidFill>
                <a:srgbClr val="0043B2"/>
              </a:solidFill>
              <a:latin typeface="SamsungOne 700" panose="020B0803030303020204" pitchFamily="34" charset="0"/>
              <a:cs typeface="iCiel Samsung Sharp Sans Medium" pitchFamily="2" charset="0"/>
            </a:endParaRPr>
          </a:p>
        </p:txBody>
      </p:sp>
      <p:sp>
        <p:nvSpPr>
          <p:cNvPr id="71" name="모서리가 둥근 직사각형 11">
            <a:extLst>
              <a:ext uri="{FF2B5EF4-FFF2-40B4-BE49-F238E27FC236}">
                <a16:creationId xmlns:a16="http://schemas.microsoft.com/office/drawing/2014/main" id="{6E3035F9-6345-4EE9-9798-ED0FCA8E65B4}"/>
              </a:ext>
            </a:extLst>
          </p:cNvPr>
          <p:cNvSpPr/>
          <p:nvPr/>
        </p:nvSpPr>
        <p:spPr>
          <a:xfrm>
            <a:off x="4860692" y="3905016"/>
            <a:ext cx="1193078" cy="309225"/>
          </a:xfrm>
          <a:prstGeom prst="roundRect">
            <a:avLst>
              <a:gd name="adj" fmla="val 16451"/>
            </a:avLst>
          </a:prstGeom>
          <a:noFill/>
          <a:ln w="1905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100" kern="0" dirty="0">
                <a:solidFill>
                  <a:srgbClr val="0043B2"/>
                </a:solidFill>
                <a:latin typeface="SamsungOne 700" panose="020B0803030303020204" pitchFamily="34" charset="0"/>
                <a:ea typeface="SamsungOne 700" panose="020B0803030303020204" pitchFamily="34" charset="0"/>
                <a:cs typeface="iCiel Samsung Sharp Sans Medium" pitchFamily="2" charset="0"/>
              </a:rPr>
              <a:t>Fraud</a:t>
            </a:r>
            <a:endParaRPr kumimoji="1" lang="ko-KR" altLang="en-US" sz="1100" kern="0" dirty="0">
              <a:solidFill>
                <a:srgbClr val="0043B2"/>
              </a:solidFill>
              <a:latin typeface="SamsungOne 700" panose="020B0803030303020204" pitchFamily="34" charset="0"/>
              <a:cs typeface="iCiel Samsung Sharp Sans Medium" pitchFamily="2" charset="0"/>
            </a:endParaRPr>
          </a:p>
        </p:txBody>
      </p:sp>
      <p:sp>
        <p:nvSpPr>
          <p:cNvPr id="72" name="모서리가 둥근 직사각형 11">
            <a:extLst>
              <a:ext uri="{FF2B5EF4-FFF2-40B4-BE49-F238E27FC236}">
                <a16:creationId xmlns:a16="http://schemas.microsoft.com/office/drawing/2014/main" id="{811CC47C-0034-46A0-8997-120B2F1F9DCD}"/>
              </a:ext>
            </a:extLst>
          </p:cNvPr>
          <p:cNvSpPr/>
          <p:nvPr/>
        </p:nvSpPr>
        <p:spPr>
          <a:xfrm>
            <a:off x="4950908" y="4656622"/>
            <a:ext cx="1193078" cy="309225"/>
          </a:xfrm>
          <a:prstGeom prst="roundRect">
            <a:avLst>
              <a:gd name="adj" fmla="val 16451"/>
            </a:avLst>
          </a:prstGeom>
          <a:noFill/>
          <a:ln w="1905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100" kern="0" dirty="0">
                <a:solidFill>
                  <a:srgbClr val="0043B2"/>
                </a:solidFill>
                <a:latin typeface="SamsungOne 700" panose="020B0803030303020204" pitchFamily="34" charset="0"/>
                <a:ea typeface="SamsungOne 700" panose="020B0803030303020204" pitchFamily="34" charset="0"/>
                <a:cs typeface="iCiel Samsung Sharp Sans Medium" pitchFamily="2" charset="0"/>
              </a:rPr>
              <a:t>Hadoop</a:t>
            </a:r>
          </a:p>
        </p:txBody>
      </p:sp>
      <p:sp>
        <p:nvSpPr>
          <p:cNvPr id="73" name="모서리가 둥근 직사각형 11">
            <a:extLst>
              <a:ext uri="{FF2B5EF4-FFF2-40B4-BE49-F238E27FC236}">
                <a16:creationId xmlns:a16="http://schemas.microsoft.com/office/drawing/2014/main" id="{6C062AB6-4C3F-4488-BB7B-A8F3B9D1E244}"/>
              </a:ext>
            </a:extLst>
          </p:cNvPr>
          <p:cNvSpPr/>
          <p:nvPr/>
        </p:nvSpPr>
        <p:spPr>
          <a:xfrm>
            <a:off x="8101863" y="5021777"/>
            <a:ext cx="1193078" cy="309225"/>
          </a:xfrm>
          <a:prstGeom prst="roundRect">
            <a:avLst>
              <a:gd name="adj" fmla="val 16451"/>
            </a:avLst>
          </a:prstGeom>
          <a:noFill/>
          <a:ln w="19050"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en-US" altLang="ko-KR" sz="1100" kern="0" dirty="0" err="1">
                <a:solidFill>
                  <a:srgbClr val="0043B2"/>
                </a:solidFill>
                <a:latin typeface="SamsungOne 700" panose="020B0803030303020204" pitchFamily="34" charset="0"/>
                <a:ea typeface="SamsungOne 700" panose="020B0803030303020204" pitchFamily="34" charset="0"/>
                <a:cs typeface="iCiel Samsung Sharp Sans Medium" pitchFamily="2" charset="0"/>
              </a:rPr>
              <a:t>Giám</a:t>
            </a:r>
            <a:r>
              <a:rPr kumimoji="1" lang="en-US" altLang="ko-KR" sz="1100" kern="0" dirty="0">
                <a:solidFill>
                  <a:srgbClr val="0043B2"/>
                </a:solidFill>
                <a:latin typeface="SamsungOne 700" panose="020B0803030303020204" pitchFamily="34" charset="0"/>
                <a:ea typeface="SamsungOne 700" panose="020B0803030303020204" pitchFamily="34" charset="0"/>
                <a:cs typeface="iCiel Samsung Sharp Sans Medium" pitchFamily="2" charset="0"/>
              </a:rPr>
              <a:t> </a:t>
            </a:r>
            <a:r>
              <a:rPr kumimoji="1" lang="en-US" altLang="ko-KR" sz="1100" kern="0" dirty="0" err="1">
                <a:solidFill>
                  <a:srgbClr val="0043B2"/>
                </a:solidFill>
                <a:latin typeface="SamsungOne 700" panose="020B0803030303020204" pitchFamily="34" charset="0"/>
                <a:ea typeface="SamsungOne 700" panose="020B0803030303020204" pitchFamily="34" charset="0"/>
                <a:cs typeface="iCiel Samsung Sharp Sans Medium" pitchFamily="2" charset="0"/>
              </a:rPr>
              <a:t>sát</a:t>
            </a:r>
            <a:endParaRPr kumimoji="1" lang="ko-KR" altLang="en-US" sz="1100" kern="0" dirty="0">
              <a:solidFill>
                <a:srgbClr val="0043B2"/>
              </a:solidFill>
              <a:latin typeface="SamsungOne 700" panose="020B0803030303020204" pitchFamily="34" charset="0"/>
              <a:cs typeface="iCiel Samsung Sharp Sans Medium" pitchFamily="2" charset="0"/>
            </a:endParaRPr>
          </a:p>
        </p:txBody>
      </p:sp>
      <p:sp>
        <p:nvSpPr>
          <p:cNvPr id="74" name="모서리가 둥근 직사각형 11">
            <a:extLst>
              <a:ext uri="{FF2B5EF4-FFF2-40B4-BE49-F238E27FC236}">
                <a16:creationId xmlns:a16="http://schemas.microsoft.com/office/drawing/2014/main" id="{3108E85B-7822-494D-BD40-236D545E7E0C}"/>
              </a:ext>
            </a:extLst>
          </p:cNvPr>
          <p:cNvSpPr/>
          <p:nvPr/>
        </p:nvSpPr>
        <p:spPr>
          <a:xfrm>
            <a:off x="5067675" y="3344747"/>
            <a:ext cx="1193078" cy="309225"/>
          </a:xfrm>
          <a:prstGeom prst="roundRect">
            <a:avLst>
              <a:gd name="adj" fmla="val 16451"/>
            </a:avLst>
          </a:prstGeom>
          <a:noFill/>
          <a:ln w="1905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100" kern="0" dirty="0">
                <a:solidFill>
                  <a:srgbClr val="0043B2"/>
                </a:solidFill>
                <a:latin typeface="SamsungOne 700" panose="020B0803030303020204" pitchFamily="34" charset="0"/>
                <a:ea typeface="SamsungOne 700" panose="020B0803030303020204" pitchFamily="34" charset="0"/>
                <a:cs typeface="iCiel Samsung Sharp Sans Medium" pitchFamily="2" charset="0"/>
              </a:rPr>
              <a:t>OLTP DB</a:t>
            </a:r>
            <a:endParaRPr kumimoji="1" lang="ko-KR" altLang="en-US" sz="1100" kern="0" dirty="0">
              <a:solidFill>
                <a:srgbClr val="0043B2"/>
              </a:solidFill>
              <a:latin typeface="SamsungOne 700" panose="020B0803030303020204" pitchFamily="34" charset="0"/>
              <a:cs typeface="iCiel Samsung Sharp Sans Medium" pitchFamily="2" charset="0"/>
            </a:endParaRPr>
          </a:p>
        </p:txBody>
      </p:sp>
      <p:sp>
        <p:nvSpPr>
          <p:cNvPr id="75" name="모서리가 둥근 직사각형 11">
            <a:extLst>
              <a:ext uri="{FF2B5EF4-FFF2-40B4-BE49-F238E27FC236}">
                <a16:creationId xmlns:a16="http://schemas.microsoft.com/office/drawing/2014/main" id="{5CA3AE44-1642-4C72-B5EF-B6887F6DA97A}"/>
              </a:ext>
            </a:extLst>
          </p:cNvPr>
          <p:cNvSpPr/>
          <p:nvPr/>
        </p:nvSpPr>
        <p:spPr>
          <a:xfrm>
            <a:off x="5734720" y="5661930"/>
            <a:ext cx="1193078" cy="309225"/>
          </a:xfrm>
          <a:prstGeom prst="roundRect">
            <a:avLst>
              <a:gd name="adj" fmla="val 16451"/>
            </a:avLst>
          </a:prstGeom>
          <a:noFill/>
          <a:ln w="1905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100" kern="0" dirty="0" err="1">
                <a:solidFill>
                  <a:srgbClr val="0043B2"/>
                </a:solidFill>
                <a:latin typeface="SamsungOne 700" panose="020B0803030303020204" pitchFamily="34" charset="0"/>
                <a:ea typeface="SamsungOne 700" panose="020B0803030303020204" pitchFamily="34" charset="0"/>
                <a:cs typeface="iCiel Samsung Sharp Sans Medium" pitchFamily="2" charset="0"/>
              </a:rPr>
              <a:t>Bảo</a:t>
            </a:r>
            <a:r>
              <a:rPr kumimoji="1" lang="en-US" altLang="ko-KR" sz="1100" kern="0" dirty="0">
                <a:solidFill>
                  <a:srgbClr val="0043B2"/>
                </a:solidFill>
                <a:latin typeface="SamsungOne 700" panose="020B0803030303020204" pitchFamily="34" charset="0"/>
                <a:ea typeface="SamsungOne 700" panose="020B0803030303020204" pitchFamily="34" charset="0"/>
                <a:cs typeface="iCiel Samsung Sharp Sans Medium" pitchFamily="2" charset="0"/>
              </a:rPr>
              <a:t> </a:t>
            </a:r>
            <a:r>
              <a:rPr kumimoji="1" lang="en-US" altLang="ko-KR" sz="1100" kern="0" dirty="0" err="1">
                <a:solidFill>
                  <a:srgbClr val="0043B2"/>
                </a:solidFill>
                <a:latin typeface="SamsungOne 700" panose="020B0803030303020204" pitchFamily="34" charset="0"/>
                <a:ea typeface="SamsungOne 700" panose="020B0803030303020204" pitchFamily="34" charset="0"/>
                <a:cs typeface="iCiel Samsung Sharp Sans Medium" pitchFamily="2" charset="0"/>
              </a:rPr>
              <a:t>mật</a:t>
            </a:r>
            <a:endParaRPr kumimoji="1" lang="ko-KR" altLang="en-US" sz="1100" kern="0" dirty="0">
              <a:solidFill>
                <a:srgbClr val="0043B2"/>
              </a:solidFill>
              <a:latin typeface="SamsungOne 700" panose="020B0803030303020204" pitchFamily="34" charset="0"/>
              <a:cs typeface="iCiel Samsung Sharp Sans Medium" pitchFamily="2" charset="0"/>
            </a:endParaRPr>
          </a:p>
        </p:txBody>
      </p:sp>
    </p:spTree>
    <p:extLst>
      <p:ext uri="{BB962C8B-B14F-4D97-AF65-F5344CB8AC3E}">
        <p14:creationId xmlns:p14="http://schemas.microsoft.com/office/powerpoint/2010/main" val="100154579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8C04B65C-3E92-4BF9-A598-B11AB286CC62}"/>
              </a:ext>
            </a:extLst>
          </p:cNvPr>
          <p:cNvSpPr>
            <a:spLocks noGrp="1"/>
          </p:cNvSpPr>
          <p:nvPr>
            <p:ph type="body" sz="quarter" idx="10"/>
          </p:nvPr>
        </p:nvSpPr>
        <p:spPr/>
        <p:txBody>
          <a:bodyPr/>
          <a:lstStyle/>
          <a:p>
            <a:r>
              <a:rPr lang="vi-VN" altLang="ko-KR" dirty="0"/>
              <a:t>4.1. Nguyên tắc cơ bản của Apache Kafka</a:t>
            </a:r>
            <a:endParaRPr lang="en-US" altLang="ko-KR" dirty="0"/>
          </a:p>
        </p:txBody>
      </p:sp>
      <p:sp>
        <p:nvSpPr>
          <p:cNvPr id="3" name="텍스트 개체 틀 2">
            <a:extLst>
              <a:ext uri="{FF2B5EF4-FFF2-40B4-BE49-F238E27FC236}">
                <a16:creationId xmlns:a16="http://schemas.microsoft.com/office/drawing/2014/main" id="{5EE013B8-3F77-497D-8EF7-D1154DC64E41}"/>
              </a:ext>
            </a:extLst>
          </p:cNvPr>
          <p:cNvSpPr>
            <a:spLocks noGrp="1"/>
          </p:cNvSpPr>
          <p:nvPr>
            <p:ph type="body" sz="quarter" idx="11"/>
          </p:nvPr>
        </p:nvSpPr>
        <p:spPr>
          <a:xfrm>
            <a:off x="535872" y="1523052"/>
            <a:ext cx="9077360" cy="493776"/>
          </a:xfrm>
        </p:spPr>
        <p:txBody>
          <a:bodyPr/>
          <a:lstStyle/>
          <a:p>
            <a:r>
              <a:rPr lang="vi-VN" altLang="ko-KR" sz="2900" dirty="0">
                <a:ea typeface="SamsungOneKorean 400" panose="020B0503030303020204" pitchFamily="50" charset="-127"/>
              </a:rPr>
              <a:t>Luồng dữ liệu cơ bản điển hình sử dụng Kafka</a:t>
            </a:r>
            <a:endParaRPr lang="ko-KR" altLang="en-US" sz="2900" dirty="0"/>
          </a:p>
        </p:txBody>
      </p:sp>
      <p:sp>
        <p:nvSpPr>
          <p:cNvPr id="4" name="텍스트 개체 틀 3">
            <a:extLst>
              <a:ext uri="{FF2B5EF4-FFF2-40B4-BE49-F238E27FC236}">
                <a16:creationId xmlns:a16="http://schemas.microsoft.com/office/drawing/2014/main" id="{D165D788-9B98-4960-B7C2-424230C214BB}"/>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04</a:t>
            </a:r>
            <a:endParaRPr lang="ko-KR" altLang="en-US" dirty="0">
              <a:latin typeface="iCiel Samsung Sharp Sans Bold" pitchFamily="2" charset="0"/>
              <a:cs typeface="iCiel Samsung Sharp Sans Bold" pitchFamily="2" charset="0"/>
            </a:endParaRPr>
          </a:p>
        </p:txBody>
      </p:sp>
      <p:sp>
        <p:nvSpPr>
          <p:cNvPr id="5" name="텍스트 개체 틀 4">
            <a:extLst>
              <a:ext uri="{FF2B5EF4-FFF2-40B4-BE49-F238E27FC236}">
                <a16:creationId xmlns:a16="http://schemas.microsoft.com/office/drawing/2014/main" id="{46B54325-A527-410B-860C-C75CBA97EF3B}"/>
              </a:ext>
            </a:extLst>
          </p:cNvPr>
          <p:cNvSpPr>
            <a:spLocks noGrp="1"/>
          </p:cNvSpPr>
          <p:nvPr>
            <p:ph type="body" sz="quarter" idx="15"/>
          </p:nvPr>
        </p:nvSpPr>
        <p:spPr/>
        <p:txBody>
          <a:bodyPr/>
          <a:lstStyle/>
          <a:p>
            <a:r>
              <a:rPr lang="en-US" altLang="ko-KR" dirty="0" err="1"/>
              <a:t>Sau</a:t>
            </a:r>
            <a:r>
              <a:rPr lang="en-US" altLang="ko-KR" dirty="0"/>
              <a:t> </a:t>
            </a:r>
            <a:r>
              <a:rPr lang="en-US" altLang="ko-KR" dirty="0" err="1"/>
              <a:t>khi</a:t>
            </a:r>
            <a:r>
              <a:rPr lang="en-US" altLang="ko-KR" dirty="0"/>
              <a:t> </a:t>
            </a:r>
            <a:r>
              <a:rPr lang="en-US" altLang="ko-KR" dirty="0" err="1"/>
              <a:t>giới</a:t>
            </a:r>
            <a:r>
              <a:rPr lang="en-US" altLang="ko-KR" dirty="0"/>
              <a:t> </a:t>
            </a:r>
            <a:r>
              <a:rPr lang="en-US" altLang="ko-KR" dirty="0" err="1"/>
              <a:t>thiệu</a:t>
            </a:r>
            <a:r>
              <a:rPr lang="en-US" altLang="ko-KR" dirty="0"/>
              <a:t> Kafka</a:t>
            </a:r>
          </a:p>
          <a:p>
            <a:pPr lvl="1">
              <a:spcBef>
                <a:spcPts val="300"/>
              </a:spcBef>
            </a:pPr>
            <a:r>
              <a:rPr lang="vi-VN" altLang="ko-KR" dirty="0"/>
              <a:t>Tách nhà xuất bản và người đăng ký cho tin nhắn</a:t>
            </a:r>
          </a:p>
          <a:p>
            <a:pPr lvl="1">
              <a:spcBef>
                <a:spcPts val="300"/>
              </a:spcBef>
            </a:pPr>
            <a:r>
              <a:rPr lang="vi-VN" altLang="ko-KR" dirty="0"/>
              <a:t>Tổ chức theo chủ đề để giao tiếp với nhau</a:t>
            </a:r>
            <a:endParaRPr lang="en-US" altLang="ko-KR" dirty="0"/>
          </a:p>
        </p:txBody>
      </p:sp>
      <p:grpSp>
        <p:nvGrpSpPr>
          <p:cNvPr id="47" name="그룹 46">
            <a:extLst>
              <a:ext uri="{FF2B5EF4-FFF2-40B4-BE49-F238E27FC236}">
                <a16:creationId xmlns:a16="http://schemas.microsoft.com/office/drawing/2014/main" id="{1CFFFBDA-A7A1-403A-A5F7-DFD881261471}"/>
              </a:ext>
            </a:extLst>
          </p:cNvPr>
          <p:cNvGrpSpPr/>
          <p:nvPr/>
        </p:nvGrpSpPr>
        <p:grpSpPr>
          <a:xfrm>
            <a:off x="2549147" y="3608771"/>
            <a:ext cx="4796120" cy="2408299"/>
            <a:chOff x="2549147" y="3608771"/>
            <a:chExt cx="4796120" cy="2408299"/>
          </a:xfrm>
        </p:grpSpPr>
        <p:sp>
          <p:nvSpPr>
            <p:cNvPr id="48" name="모서리가 둥근 직사각형 47">
              <a:extLst>
                <a:ext uri="{FF2B5EF4-FFF2-40B4-BE49-F238E27FC236}">
                  <a16:creationId xmlns:a16="http://schemas.microsoft.com/office/drawing/2014/main" id="{A93D670F-0C7E-4A06-BCAF-37F51BAC0841}"/>
                </a:ext>
              </a:extLst>
            </p:cNvPr>
            <p:cNvSpPr/>
            <p:nvPr/>
          </p:nvSpPr>
          <p:spPr>
            <a:xfrm>
              <a:off x="4409796" y="4472510"/>
              <a:ext cx="949326" cy="653236"/>
            </a:xfrm>
            <a:prstGeom prst="roundRect">
              <a:avLst>
                <a:gd name="adj" fmla="val 15938"/>
              </a:avLst>
            </a:prstGeom>
            <a:solidFill>
              <a:srgbClr val="0041AC"/>
            </a:solidFill>
            <a:ln w="19050" cap="flat" cmpd="sng" algn="ctr">
              <a:no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b="0" i="0" u="none" strike="noStrike" kern="0" cap="none" spc="0" normalizeH="0" baseline="0" noProof="0" dirty="0">
                  <a:ln>
                    <a:noFill/>
                  </a:ln>
                  <a:solidFill>
                    <a:prstClr val="white"/>
                  </a:solidFill>
                  <a:effectLst/>
                  <a:uLnTx/>
                  <a:uFillTx/>
                  <a:latin typeface="SamsungOne 700" panose="020B0803030303020204" pitchFamily="34" charset="0"/>
                  <a:ea typeface="SamsungOneKorean 400" panose="020B0503030303020204" pitchFamily="50" charset="-127"/>
                  <a:cs typeface="iCiel Samsung Sharp Sans Medium" pitchFamily="2" charset="0"/>
                </a:rPr>
                <a:t>Kafka</a:t>
              </a:r>
              <a:endParaRPr kumimoji="1" lang="ko-KR" altLang="en-US" sz="1400" b="0" i="0" u="none" strike="noStrike" kern="0" cap="none" spc="0" normalizeH="0" baseline="0" noProof="0" dirty="0">
                <a:ln>
                  <a:noFill/>
                </a:ln>
                <a:solidFill>
                  <a:prstClr val="white"/>
                </a:solidFill>
                <a:effectLst/>
                <a:uLnTx/>
                <a:uFillTx/>
                <a:latin typeface="SamsungOne 700" panose="020B0803030303020204" pitchFamily="34" charset="0"/>
                <a:ea typeface="SamsungOneKorean 400" panose="020B0503030303020204" pitchFamily="50" charset="-127"/>
                <a:cs typeface="iCiel Samsung Sharp Sans Medium" pitchFamily="2" charset="0"/>
              </a:endParaRPr>
            </a:p>
          </p:txBody>
        </p:sp>
        <p:grpSp>
          <p:nvGrpSpPr>
            <p:cNvPr id="49" name="그룹 48">
              <a:extLst>
                <a:ext uri="{FF2B5EF4-FFF2-40B4-BE49-F238E27FC236}">
                  <a16:creationId xmlns:a16="http://schemas.microsoft.com/office/drawing/2014/main" id="{D0548C9C-4A00-4A0D-8DCD-3E00893F37D9}"/>
                </a:ext>
              </a:extLst>
            </p:cNvPr>
            <p:cNvGrpSpPr/>
            <p:nvPr/>
          </p:nvGrpSpPr>
          <p:grpSpPr>
            <a:xfrm>
              <a:off x="3493155" y="3963977"/>
              <a:ext cx="920730" cy="1624924"/>
              <a:chOff x="3394095" y="3963977"/>
              <a:chExt cx="920730" cy="1624924"/>
            </a:xfrm>
          </p:grpSpPr>
          <p:cxnSp>
            <p:nvCxnSpPr>
              <p:cNvPr id="66" name="꺾인 연결선 53">
                <a:extLst>
                  <a:ext uri="{FF2B5EF4-FFF2-40B4-BE49-F238E27FC236}">
                    <a16:creationId xmlns:a16="http://schemas.microsoft.com/office/drawing/2014/main" id="{E472DF37-9C09-4250-AE51-C4948DD874B5}"/>
                  </a:ext>
                </a:extLst>
              </p:cNvPr>
              <p:cNvCxnSpPr>
                <a:cxnSpLocks/>
              </p:cNvCxnSpPr>
              <p:nvPr/>
            </p:nvCxnSpPr>
            <p:spPr>
              <a:xfrm>
                <a:off x="3404731" y="3963977"/>
                <a:ext cx="12700" cy="1624924"/>
              </a:xfrm>
              <a:prstGeom prst="bentConnector3">
                <a:avLst>
                  <a:gd name="adj1" fmla="val 1800000"/>
                </a:avLst>
              </a:prstGeom>
              <a:noFill/>
              <a:ln w="12700" cap="flat" cmpd="sng" algn="ctr">
                <a:solidFill>
                  <a:srgbClr val="0043B2"/>
                </a:solidFill>
                <a:prstDash val="solid"/>
                <a:miter lim="800000"/>
              </a:ln>
              <a:effectLst/>
            </p:spPr>
          </p:cxnSp>
          <p:cxnSp>
            <p:nvCxnSpPr>
              <p:cNvPr id="67" name="꺾인 연결선 57">
                <a:extLst>
                  <a:ext uri="{FF2B5EF4-FFF2-40B4-BE49-F238E27FC236}">
                    <a16:creationId xmlns:a16="http://schemas.microsoft.com/office/drawing/2014/main" id="{69CE095A-5D6A-4E3F-8EA0-6E1C22E8BAF4}"/>
                  </a:ext>
                </a:extLst>
              </p:cNvPr>
              <p:cNvCxnSpPr>
                <a:cxnSpLocks/>
              </p:cNvCxnSpPr>
              <p:nvPr/>
            </p:nvCxnSpPr>
            <p:spPr>
              <a:xfrm>
                <a:off x="3394095" y="4542737"/>
                <a:ext cx="10636" cy="526886"/>
              </a:xfrm>
              <a:prstGeom prst="bentConnector3">
                <a:avLst>
                  <a:gd name="adj1" fmla="val 2249304"/>
                </a:avLst>
              </a:prstGeom>
              <a:noFill/>
              <a:ln w="12700" cap="flat" cmpd="sng" algn="ctr">
                <a:solidFill>
                  <a:srgbClr val="0043B2"/>
                </a:solidFill>
                <a:prstDash val="solid"/>
                <a:miter lim="800000"/>
              </a:ln>
              <a:effectLst/>
            </p:spPr>
          </p:cxnSp>
          <p:cxnSp>
            <p:nvCxnSpPr>
              <p:cNvPr id="68" name="직선 화살표 연결선 67">
                <a:extLst>
                  <a:ext uri="{FF2B5EF4-FFF2-40B4-BE49-F238E27FC236}">
                    <a16:creationId xmlns:a16="http://schemas.microsoft.com/office/drawing/2014/main" id="{DBE7E595-CCF4-4CEC-B6FE-AD1F0C865138}"/>
                  </a:ext>
                </a:extLst>
              </p:cNvPr>
              <p:cNvCxnSpPr/>
              <p:nvPr/>
            </p:nvCxnSpPr>
            <p:spPr>
              <a:xfrm>
                <a:off x="3614738" y="4816521"/>
                <a:ext cx="700087" cy="0"/>
              </a:xfrm>
              <a:prstGeom prst="straightConnector1">
                <a:avLst/>
              </a:prstGeom>
              <a:noFill/>
              <a:ln w="12700" cap="flat" cmpd="sng" algn="ctr">
                <a:solidFill>
                  <a:srgbClr val="0043B2"/>
                </a:solidFill>
                <a:prstDash val="solid"/>
                <a:miter lim="800000"/>
                <a:tailEnd type="triangle"/>
              </a:ln>
              <a:effectLst/>
            </p:spPr>
          </p:cxnSp>
        </p:grpSp>
        <p:grpSp>
          <p:nvGrpSpPr>
            <p:cNvPr id="50" name="그룹 49">
              <a:extLst>
                <a:ext uri="{FF2B5EF4-FFF2-40B4-BE49-F238E27FC236}">
                  <a16:creationId xmlns:a16="http://schemas.microsoft.com/office/drawing/2014/main" id="{1111BCAD-0248-4F27-9520-B8AB99255C21}"/>
                </a:ext>
              </a:extLst>
            </p:cNvPr>
            <p:cNvGrpSpPr/>
            <p:nvPr/>
          </p:nvGrpSpPr>
          <p:grpSpPr>
            <a:xfrm>
              <a:off x="5359122" y="3768297"/>
              <a:ext cx="985221" cy="2075766"/>
              <a:chOff x="5359122" y="3768297"/>
              <a:chExt cx="985221" cy="2075766"/>
            </a:xfrm>
          </p:grpSpPr>
          <p:grpSp>
            <p:nvGrpSpPr>
              <p:cNvPr id="61" name="그룹 60">
                <a:extLst>
                  <a:ext uri="{FF2B5EF4-FFF2-40B4-BE49-F238E27FC236}">
                    <a16:creationId xmlns:a16="http://schemas.microsoft.com/office/drawing/2014/main" id="{71C158D9-BCC1-4456-BF63-948A3938ADB8}"/>
                  </a:ext>
                </a:extLst>
              </p:cNvPr>
              <p:cNvGrpSpPr/>
              <p:nvPr/>
            </p:nvGrpSpPr>
            <p:grpSpPr>
              <a:xfrm>
                <a:off x="6332366" y="3768297"/>
                <a:ext cx="11977" cy="2075766"/>
                <a:chOff x="6456193" y="3709865"/>
                <a:chExt cx="11977" cy="2075766"/>
              </a:xfrm>
            </p:grpSpPr>
            <p:cxnSp>
              <p:nvCxnSpPr>
                <p:cNvPr id="63" name="꺾인 연결선 80">
                  <a:extLst>
                    <a:ext uri="{FF2B5EF4-FFF2-40B4-BE49-F238E27FC236}">
                      <a16:creationId xmlns:a16="http://schemas.microsoft.com/office/drawing/2014/main" id="{CDAB3D20-F160-4B43-90BD-56DFB0F9EB34}"/>
                    </a:ext>
                  </a:extLst>
                </p:cNvPr>
                <p:cNvCxnSpPr>
                  <a:cxnSpLocks/>
                </p:cNvCxnSpPr>
                <p:nvPr/>
              </p:nvCxnSpPr>
              <p:spPr>
                <a:xfrm rot="10800000" flipV="1">
                  <a:off x="6456195" y="3709865"/>
                  <a:ext cx="11975" cy="2075766"/>
                </a:xfrm>
                <a:prstGeom prst="bentConnector3">
                  <a:avLst>
                    <a:gd name="adj1" fmla="val 2008977"/>
                  </a:avLst>
                </a:prstGeom>
                <a:noFill/>
                <a:ln w="12700" cap="flat" cmpd="sng" algn="ctr">
                  <a:solidFill>
                    <a:srgbClr val="0043B2"/>
                  </a:solidFill>
                  <a:prstDash val="solid"/>
                  <a:miter lim="800000"/>
                  <a:headEnd type="triangle"/>
                  <a:tailEnd type="triangle"/>
                </a:ln>
                <a:effectLst/>
              </p:spPr>
            </p:cxnSp>
            <p:cxnSp>
              <p:nvCxnSpPr>
                <p:cNvPr id="64" name="꺾인 연결선 82">
                  <a:extLst>
                    <a:ext uri="{FF2B5EF4-FFF2-40B4-BE49-F238E27FC236}">
                      <a16:creationId xmlns:a16="http://schemas.microsoft.com/office/drawing/2014/main" id="{0205E3A5-4671-4F96-A2EF-DF7632E51BF8}"/>
                    </a:ext>
                  </a:extLst>
                </p:cNvPr>
                <p:cNvCxnSpPr>
                  <a:cxnSpLocks/>
                </p:cNvCxnSpPr>
                <p:nvPr/>
              </p:nvCxnSpPr>
              <p:spPr>
                <a:xfrm rot="10800000" flipV="1">
                  <a:off x="6456195" y="4139965"/>
                  <a:ext cx="11975" cy="1243355"/>
                </a:xfrm>
                <a:prstGeom prst="bentConnector3">
                  <a:avLst>
                    <a:gd name="adj1" fmla="val 2008977"/>
                  </a:avLst>
                </a:prstGeom>
                <a:noFill/>
                <a:ln w="12700" cap="flat" cmpd="sng" algn="ctr">
                  <a:solidFill>
                    <a:srgbClr val="0043B2"/>
                  </a:solidFill>
                  <a:prstDash val="solid"/>
                  <a:miter lim="800000"/>
                  <a:headEnd type="triangle"/>
                  <a:tailEnd type="triangle"/>
                </a:ln>
                <a:effectLst/>
              </p:spPr>
            </p:cxnSp>
            <p:cxnSp>
              <p:nvCxnSpPr>
                <p:cNvPr id="65" name="꺾인 연결선 84">
                  <a:extLst>
                    <a:ext uri="{FF2B5EF4-FFF2-40B4-BE49-F238E27FC236}">
                      <a16:creationId xmlns:a16="http://schemas.microsoft.com/office/drawing/2014/main" id="{7AE17A60-E555-45A5-BF5F-558869DF1F33}"/>
                    </a:ext>
                  </a:extLst>
                </p:cNvPr>
                <p:cNvCxnSpPr>
                  <a:cxnSpLocks/>
                </p:cNvCxnSpPr>
                <p:nvPr/>
              </p:nvCxnSpPr>
              <p:spPr>
                <a:xfrm rot="10800000" flipH="1" flipV="1">
                  <a:off x="6456193" y="4549200"/>
                  <a:ext cx="11975" cy="434646"/>
                </a:xfrm>
                <a:prstGeom prst="bentConnector3">
                  <a:avLst>
                    <a:gd name="adj1" fmla="val -1908977"/>
                  </a:avLst>
                </a:prstGeom>
                <a:noFill/>
                <a:ln w="12700" cap="flat" cmpd="sng" algn="ctr">
                  <a:solidFill>
                    <a:srgbClr val="0043B2"/>
                  </a:solidFill>
                  <a:prstDash val="solid"/>
                  <a:miter lim="800000"/>
                  <a:headEnd type="triangle"/>
                  <a:tailEnd type="triangle"/>
                </a:ln>
                <a:effectLst/>
              </p:spPr>
            </p:cxnSp>
          </p:grpSp>
          <p:cxnSp>
            <p:nvCxnSpPr>
              <p:cNvPr id="62" name="직선 연결선 61">
                <a:extLst>
                  <a:ext uri="{FF2B5EF4-FFF2-40B4-BE49-F238E27FC236}">
                    <a16:creationId xmlns:a16="http://schemas.microsoft.com/office/drawing/2014/main" id="{7CC8DB9D-C557-4055-A21B-88483A2B6D9D}"/>
                  </a:ext>
                </a:extLst>
              </p:cNvPr>
              <p:cNvCxnSpPr>
                <a:stCxn id="48" idx="3"/>
              </p:cNvCxnSpPr>
              <p:nvPr/>
            </p:nvCxnSpPr>
            <p:spPr>
              <a:xfrm>
                <a:off x="5359122" y="4799128"/>
                <a:ext cx="751166" cy="0"/>
              </a:xfrm>
              <a:prstGeom prst="line">
                <a:avLst/>
              </a:prstGeom>
              <a:noFill/>
              <a:ln w="12700" cap="flat" cmpd="sng" algn="ctr">
                <a:solidFill>
                  <a:srgbClr val="0043B2"/>
                </a:solidFill>
                <a:prstDash val="solid"/>
                <a:miter lim="800000"/>
              </a:ln>
              <a:effectLst/>
            </p:spPr>
          </p:cxnSp>
        </p:grpSp>
        <p:sp>
          <p:nvSpPr>
            <p:cNvPr id="51" name="모서리가 둥근 직사각형 36">
              <a:extLst>
                <a:ext uri="{FF2B5EF4-FFF2-40B4-BE49-F238E27FC236}">
                  <a16:creationId xmlns:a16="http://schemas.microsoft.com/office/drawing/2014/main" id="{1ABBF26C-C12B-458F-813C-E273CB9E602A}"/>
                </a:ext>
              </a:extLst>
            </p:cNvPr>
            <p:cNvSpPr/>
            <p:nvPr/>
          </p:nvSpPr>
          <p:spPr>
            <a:xfrm>
              <a:off x="6395941" y="3608771"/>
              <a:ext cx="949326" cy="309225"/>
            </a:xfrm>
            <a:prstGeom prst="roundRect">
              <a:avLst>
                <a:gd name="adj" fmla="val 16451"/>
              </a:avLst>
            </a:prstGeom>
            <a:noFill/>
            <a:ln w="1905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100" kern="0" dirty="0">
                  <a:solidFill>
                    <a:srgbClr val="0043B2"/>
                  </a:solidFill>
                  <a:latin typeface="SamsungOne 700" panose="020B0803030303020204" pitchFamily="34" charset="0"/>
                  <a:ea typeface="SamsungOneKorean 400" panose="020B0503030303020204" pitchFamily="50" charset="-127"/>
                  <a:cs typeface="iCiel Samsung Sharp Sans Medium" pitchFamily="2" charset="0"/>
                </a:rPr>
                <a:t>Fraud</a:t>
              </a:r>
              <a:endParaRPr kumimoji="1" lang="ko-KR" altLang="en-US" sz="1100" kern="0" dirty="0">
                <a:solidFill>
                  <a:srgbClr val="0043B2"/>
                </a:solidFill>
                <a:latin typeface="SamsungOne 700" panose="020B0803030303020204" pitchFamily="34" charset="0"/>
                <a:ea typeface="SamsungOneKorean 400" panose="020B0503030303020204" pitchFamily="50" charset="-127"/>
                <a:cs typeface="iCiel Samsung Sharp Sans Medium" pitchFamily="2" charset="0"/>
              </a:endParaRPr>
            </a:p>
          </p:txBody>
        </p:sp>
        <p:sp>
          <p:nvSpPr>
            <p:cNvPr id="52" name="모서리가 둥근 직사각형 36">
              <a:extLst>
                <a:ext uri="{FF2B5EF4-FFF2-40B4-BE49-F238E27FC236}">
                  <a16:creationId xmlns:a16="http://schemas.microsoft.com/office/drawing/2014/main" id="{7EF2B59D-3193-4065-8422-17455B180E54}"/>
                </a:ext>
              </a:extLst>
            </p:cNvPr>
            <p:cNvSpPr/>
            <p:nvPr/>
          </p:nvSpPr>
          <p:spPr>
            <a:xfrm>
              <a:off x="6395941" y="5288031"/>
              <a:ext cx="949326" cy="309225"/>
            </a:xfrm>
            <a:prstGeom prst="roundRect">
              <a:avLst>
                <a:gd name="adj" fmla="val 16451"/>
              </a:avLst>
            </a:prstGeom>
            <a:noFill/>
            <a:ln w="1905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100" kern="0" dirty="0" err="1">
                  <a:solidFill>
                    <a:srgbClr val="0043B2"/>
                  </a:solidFill>
                  <a:latin typeface="SamsungOne 700" panose="020B0803030303020204" pitchFamily="34" charset="0"/>
                  <a:ea typeface="SamsungOneKorean 400" panose="020B0503030303020204" pitchFamily="50" charset="-127"/>
                  <a:cs typeface="iCiel Samsung Sharp Sans Medium" pitchFamily="2" charset="0"/>
                </a:rPr>
                <a:t>Giám</a:t>
              </a:r>
              <a:r>
                <a:rPr kumimoji="1" lang="en-US" altLang="ko-KR" sz="1100" kern="0" dirty="0">
                  <a:solidFill>
                    <a:srgbClr val="0043B2"/>
                  </a:solidFill>
                  <a:latin typeface="SamsungOne 700" panose="020B0803030303020204" pitchFamily="34" charset="0"/>
                  <a:ea typeface="SamsungOneKorean 400" panose="020B0503030303020204" pitchFamily="50" charset="-127"/>
                  <a:cs typeface="iCiel Samsung Sharp Sans Medium" pitchFamily="2" charset="0"/>
                </a:rPr>
                <a:t> </a:t>
              </a:r>
              <a:r>
                <a:rPr kumimoji="1" lang="en-US" altLang="ko-KR" sz="1100" kern="0" dirty="0" err="1">
                  <a:solidFill>
                    <a:srgbClr val="0043B2"/>
                  </a:solidFill>
                  <a:latin typeface="SamsungOne 700" panose="020B0803030303020204" pitchFamily="34" charset="0"/>
                  <a:ea typeface="SamsungOneKorean 400" panose="020B0503030303020204" pitchFamily="50" charset="-127"/>
                  <a:cs typeface="iCiel Samsung Sharp Sans Medium" pitchFamily="2" charset="0"/>
                </a:rPr>
                <a:t>sát</a:t>
              </a:r>
              <a:endParaRPr kumimoji="1" lang="ko-KR" altLang="en-US" sz="1100" kern="0" dirty="0">
                <a:solidFill>
                  <a:srgbClr val="0043B2"/>
                </a:solidFill>
                <a:latin typeface="SamsungOne 700" panose="020B0803030303020204" pitchFamily="34" charset="0"/>
                <a:ea typeface="SamsungOneKorean 400" panose="020B0503030303020204" pitchFamily="50" charset="-127"/>
                <a:cs typeface="iCiel Samsung Sharp Sans Medium" pitchFamily="2" charset="0"/>
              </a:endParaRPr>
            </a:p>
          </p:txBody>
        </p:sp>
        <p:sp>
          <p:nvSpPr>
            <p:cNvPr id="53" name="모서리가 둥근 직사각형 36">
              <a:extLst>
                <a:ext uri="{FF2B5EF4-FFF2-40B4-BE49-F238E27FC236}">
                  <a16:creationId xmlns:a16="http://schemas.microsoft.com/office/drawing/2014/main" id="{3E1C4DD6-337E-48AE-8769-DB49FC5F5A8C}"/>
                </a:ext>
              </a:extLst>
            </p:cNvPr>
            <p:cNvSpPr/>
            <p:nvPr/>
          </p:nvSpPr>
          <p:spPr>
            <a:xfrm>
              <a:off x="6395941" y="4448401"/>
              <a:ext cx="949326" cy="309225"/>
            </a:xfrm>
            <a:prstGeom prst="roundRect">
              <a:avLst>
                <a:gd name="adj" fmla="val 16451"/>
              </a:avLst>
            </a:prstGeom>
            <a:noFill/>
            <a:ln w="1905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100" kern="0" dirty="0">
                  <a:solidFill>
                    <a:srgbClr val="0043B2"/>
                  </a:solidFill>
                  <a:latin typeface="SamsungOne 700" panose="020B0803030303020204" pitchFamily="34" charset="0"/>
                  <a:ea typeface="SamsungOneKorean 400" panose="020B0503030303020204" pitchFamily="50" charset="-127"/>
                  <a:cs typeface="iCiel Samsung Sharp Sans Medium" pitchFamily="2" charset="0"/>
                </a:rPr>
                <a:t>Hadoop</a:t>
              </a:r>
              <a:endParaRPr kumimoji="1" lang="ko-KR" altLang="en-US" sz="1100" kern="0" dirty="0">
                <a:solidFill>
                  <a:srgbClr val="0043B2"/>
                </a:solidFill>
                <a:latin typeface="SamsungOne 700" panose="020B0803030303020204" pitchFamily="34" charset="0"/>
                <a:ea typeface="SamsungOneKorean 400" panose="020B0503030303020204" pitchFamily="50" charset="-127"/>
                <a:cs typeface="iCiel Samsung Sharp Sans Medium" pitchFamily="2" charset="0"/>
              </a:endParaRPr>
            </a:p>
          </p:txBody>
        </p:sp>
        <p:sp>
          <p:nvSpPr>
            <p:cNvPr id="54" name="모서리가 둥근 직사각형 36">
              <a:extLst>
                <a:ext uri="{FF2B5EF4-FFF2-40B4-BE49-F238E27FC236}">
                  <a16:creationId xmlns:a16="http://schemas.microsoft.com/office/drawing/2014/main" id="{1A087636-8DB3-4946-9342-ABFDE4EEABC4}"/>
                </a:ext>
              </a:extLst>
            </p:cNvPr>
            <p:cNvSpPr/>
            <p:nvPr/>
          </p:nvSpPr>
          <p:spPr>
            <a:xfrm>
              <a:off x="6395941" y="4868216"/>
              <a:ext cx="949326" cy="309225"/>
            </a:xfrm>
            <a:prstGeom prst="roundRect">
              <a:avLst>
                <a:gd name="adj" fmla="val 16451"/>
              </a:avLst>
            </a:prstGeom>
            <a:noFill/>
            <a:ln w="1905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100" kern="0" dirty="0" err="1">
                  <a:solidFill>
                    <a:srgbClr val="0043B2"/>
                  </a:solidFill>
                  <a:latin typeface="SamsungOne 700" panose="020B0803030303020204" pitchFamily="34" charset="0"/>
                  <a:ea typeface="SamsungOneKorean 400" panose="020B0503030303020204" pitchFamily="50" charset="-127"/>
                  <a:cs typeface="iCiel Samsung Sharp Sans Medium" pitchFamily="2" charset="0"/>
                </a:rPr>
                <a:t>Tìm</a:t>
              </a:r>
              <a:r>
                <a:rPr kumimoji="1" lang="en-US" altLang="ko-KR" sz="1100" kern="0" dirty="0">
                  <a:solidFill>
                    <a:srgbClr val="0043B2"/>
                  </a:solidFill>
                  <a:latin typeface="SamsungOne 700" panose="020B0803030303020204" pitchFamily="34" charset="0"/>
                  <a:ea typeface="SamsungOneKorean 400" panose="020B0503030303020204" pitchFamily="50" charset="-127"/>
                  <a:cs typeface="iCiel Samsung Sharp Sans Medium" pitchFamily="2" charset="0"/>
                </a:rPr>
                <a:t> </a:t>
              </a:r>
              <a:r>
                <a:rPr kumimoji="1" lang="en-US" altLang="ko-KR" sz="1100" kern="0" dirty="0" err="1">
                  <a:solidFill>
                    <a:srgbClr val="0043B2"/>
                  </a:solidFill>
                  <a:latin typeface="SamsungOne 700" panose="020B0803030303020204" pitchFamily="34" charset="0"/>
                  <a:ea typeface="SamsungOneKorean 400" panose="020B0503030303020204" pitchFamily="50" charset="-127"/>
                  <a:cs typeface="iCiel Samsung Sharp Sans Medium" pitchFamily="2" charset="0"/>
                </a:rPr>
                <a:t>kiếm</a:t>
              </a:r>
              <a:endParaRPr kumimoji="1" lang="ko-KR" altLang="en-US" sz="1100" kern="0" dirty="0">
                <a:solidFill>
                  <a:srgbClr val="0043B2"/>
                </a:solidFill>
                <a:latin typeface="SamsungOne 700" panose="020B0803030303020204" pitchFamily="34" charset="0"/>
                <a:ea typeface="SamsungOneKorean 400" panose="020B0503030303020204" pitchFamily="50" charset="-127"/>
                <a:cs typeface="iCiel Samsung Sharp Sans Medium" pitchFamily="2" charset="0"/>
              </a:endParaRPr>
            </a:p>
          </p:txBody>
        </p:sp>
        <p:sp>
          <p:nvSpPr>
            <p:cNvPr id="55" name="모서리가 둥근 직사각형 36">
              <a:extLst>
                <a:ext uri="{FF2B5EF4-FFF2-40B4-BE49-F238E27FC236}">
                  <a16:creationId xmlns:a16="http://schemas.microsoft.com/office/drawing/2014/main" id="{B364FE69-CD44-43F5-93AF-832EACB2CCE7}"/>
                </a:ext>
              </a:extLst>
            </p:cNvPr>
            <p:cNvSpPr/>
            <p:nvPr/>
          </p:nvSpPr>
          <p:spPr>
            <a:xfrm>
              <a:off x="6395941" y="4028586"/>
              <a:ext cx="949326" cy="309225"/>
            </a:xfrm>
            <a:prstGeom prst="roundRect">
              <a:avLst>
                <a:gd name="adj" fmla="val 16451"/>
              </a:avLst>
            </a:prstGeom>
            <a:noFill/>
            <a:ln w="1905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100" kern="0" dirty="0" err="1">
                  <a:solidFill>
                    <a:srgbClr val="0043B2"/>
                  </a:solidFill>
                  <a:latin typeface="SamsungOne 700" panose="020B0803030303020204" pitchFamily="34" charset="0"/>
                  <a:ea typeface="SamsungOneKorean 400" panose="020B0503030303020204" pitchFamily="50" charset="-127"/>
                  <a:cs typeface="iCiel Samsung Sharp Sans Medium" pitchFamily="2" charset="0"/>
                </a:rPr>
                <a:t>Bảo</a:t>
              </a:r>
              <a:r>
                <a:rPr kumimoji="1" lang="en-US" altLang="ko-KR" sz="1100" kern="0" dirty="0">
                  <a:solidFill>
                    <a:srgbClr val="0043B2"/>
                  </a:solidFill>
                  <a:latin typeface="SamsungOne 700" panose="020B0803030303020204" pitchFamily="34" charset="0"/>
                  <a:ea typeface="SamsungOneKorean 400" panose="020B0503030303020204" pitchFamily="50" charset="-127"/>
                  <a:cs typeface="iCiel Samsung Sharp Sans Medium" pitchFamily="2" charset="0"/>
                </a:rPr>
                <a:t> </a:t>
              </a:r>
              <a:r>
                <a:rPr kumimoji="1" lang="en-US" altLang="ko-KR" sz="1100" kern="0" dirty="0" err="1">
                  <a:solidFill>
                    <a:srgbClr val="0043B2"/>
                  </a:solidFill>
                  <a:latin typeface="SamsungOne 700" panose="020B0803030303020204" pitchFamily="34" charset="0"/>
                  <a:ea typeface="SamsungOneKorean 400" panose="020B0503030303020204" pitchFamily="50" charset="-127"/>
                  <a:cs typeface="iCiel Samsung Sharp Sans Medium" pitchFamily="2" charset="0"/>
                </a:rPr>
                <a:t>mật</a:t>
              </a:r>
              <a:endParaRPr kumimoji="1" lang="ko-KR" altLang="en-US" sz="1100" kern="0" dirty="0">
                <a:solidFill>
                  <a:srgbClr val="0043B2"/>
                </a:solidFill>
                <a:latin typeface="SamsungOne 700" panose="020B0803030303020204" pitchFamily="34" charset="0"/>
                <a:ea typeface="SamsungOneKorean 400" panose="020B0503030303020204" pitchFamily="50" charset="-127"/>
                <a:cs typeface="iCiel Samsung Sharp Sans Medium" pitchFamily="2" charset="0"/>
              </a:endParaRPr>
            </a:p>
          </p:txBody>
        </p:sp>
        <p:sp>
          <p:nvSpPr>
            <p:cNvPr id="56" name="모서리가 둥근 직사각형 36">
              <a:extLst>
                <a:ext uri="{FF2B5EF4-FFF2-40B4-BE49-F238E27FC236}">
                  <a16:creationId xmlns:a16="http://schemas.microsoft.com/office/drawing/2014/main" id="{A5D7A812-01E5-412F-B797-9E42B9AB51E5}"/>
                </a:ext>
              </a:extLst>
            </p:cNvPr>
            <p:cNvSpPr/>
            <p:nvPr/>
          </p:nvSpPr>
          <p:spPr>
            <a:xfrm>
              <a:off x="6395941" y="5707845"/>
              <a:ext cx="949326" cy="309225"/>
            </a:xfrm>
            <a:prstGeom prst="roundRect">
              <a:avLst>
                <a:gd name="adj" fmla="val 16451"/>
              </a:avLst>
            </a:prstGeom>
            <a:noFill/>
            <a:ln w="1905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100" kern="0" dirty="0">
                  <a:solidFill>
                    <a:srgbClr val="0043B2"/>
                  </a:solidFill>
                  <a:latin typeface="SamsungOne 700" panose="020B0803030303020204" pitchFamily="34" charset="0"/>
                  <a:ea typeface="SamsungOneKorean 400" panose="020B0503030303020204" pitchFamily="50" charset="-127"/>
                  <a:cs typeface="iCiel Samsung Sharp Sans Medium" pitchFamily="2" charset="0"/>
                </a:rPr>
                <a:t>DWH</a:t>
              </a:r>
              <a:endParaRPr kumimoji="1" lang="ko-KR" altLang="en-US" sz="1100" kern="0" dirty="0">
                <a:solidFill>
                  <a:srgbClr val="0043B2"/>
                </a:solidFill>
                <a:latin typeface="SamsungOne 700" panose="020B0803030303020204" pitchFamily="34" charset="0"/>
                <a:ea typeface="SamsungOneKorean 400" panose="020B0503030303020204" pitchFamily="50" charset="-127"/>
                <a:cs typeface="iCiel Samsung Sharp Sans Medium" pitchFamily="2" charset="0"/>
              </a:endParaRPr>
            </a:p>
          </p:txBody>
        </p:sp>
        <p:sp>
          <p:nvSpPr>
            <p:cNvPr id="57" name="모서리가 둥근 직사각형 18">
              <a:extLst>
                <a:ext uri="{FF2B5EF4-FFF2-40B4-BE49-F238E27FC236}">
                  <a16:creationId xmlns:a16="http://schemas.microsoft.com/office/drawing/2014/main" id="{C2B7F76B-8542-40C4-B93A-73CED044BBC4}"/>
                </a:ext>
              </a:extLst>
            </p:cNvPr>
            <p:cNvSpPr/>
            <p:nvPr/>
          </p:nvSpPr>
          <p:spPr>
            <a:xfrm>
              <a:off x="2549147" y="3830740"/>
              <a:ext cx="949326" cy="309225"/>
            </a:xfrm>
            <a:prstGeom prst="roundRect">
              <a:avLst>
                <a:gd name="adj" fmla="val 16451"/>
              </a:avLst>
            </a:prstGeom>
            <a:noFill/>
            <a:ln w="1905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100" kern="0" dirty="0" err="1">
                  <a:solidFill>
                    <a:srgbClr val="0043B2"/>
                  </a:solidFill>
                  <a:latin typeface="SamsungOne 700" panose="020B0803030303020204" pitchFamily="34" charset="0"/>
                  <a:ea typeface="SamsungOneKorean 400" panose="020B0503030303020204" pitchFamily="50" charset="-127"/>
                  <a:cs typeface="iCiel Samsung Sharp Sans Medium" pitchFamily="2" charset="0"/>
                </a:rPr>
                <a:t>Nguồn</a:t>
              </a:r>
              <a:r>
                <a:rPr kumimoji="1" lang="en-US" altLang="ko-KR" sz="1100" kern="0" dirty="0">
                  <a:solidFill>
                    <a:srgbClr val="0043B2"/>
                  </a:solidFill>
                  <a:latin typeface="SamsungOne 700" panose="020B0803030303020204" pitchFamily="34" charset="0"/>
                  <a:ea typeface="SamsungOneKorean 400" panose="020B0503030303020204" pitchFamily="50" charset="-127"/>
                  <a:cs typeface="iCiel Samsung Sharp Sans Medium" pitchFamily="2" charset="0"/>
                </a:rPr>
                <a:t> 1</a:t>
              </a:r>
              <a:endParaRPr kumimoji="1" lang="ko-KR" altLang="en-US" sz="1100" kern="0" dirty="0">
                <a:solidFill>
                  <a:srgbClr val="0043B2"/>
                </a:solidFill>
                <a:latin typeface="SamsungOne 700" panose="020B0803030303020204" pitchFamily="34" charset="0"/>
                <a:ea typeface="SamsungOneKorean 400" panose="020B0503030303020204" pitchFamily="50" charset="-127"/>
                <a:cs typeface="iCiel Samsung Sharp Sans Medium" pitchFamily="2" charset="0"/>
              </a:endParaRPr>
            </a:p>
          </p:txBody>
        </p:sp>
        <p:sp>
          <p:nvSpPr>
            <p:cNvPr id="58" name="모서리가 둥근 직사각형 18">
              <a:extLst>
                <a:ext uri="{FF2B5EF4-FFF2-40B4-BE49-F238E27FC236}">
                  <a16:creationId xmlns:a16="http://schemas.microsoft.com/office/drawing/2014/main" id="{60FA3927-B2D6-4B21-A7B2-FCCFCB0D421C}"/>
                </a:ext>
              </a:extLst>
            </p:cNvPr>
            <p:cNvSpPr/>
            <p:nvPr/>
          </p:nvSpPr>
          <p:spPr>
            <a:xfrm>
              <a:off x="2549147" y="4367744"/>
              <a:ext cx="949326" cy="309225"/>
            </a:xfrm>
            <a:prstGeom prst="roundRect">
              <a:avLst>
                <a:gd name="adj" fmla="val 16451"/>
              </a:avLst>
            </a:prstGeom>
            <a:noFill/>
            <a:ln w="19050"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en-US" altLang="ko-KR" sz="1100" kern="0" dirty="0" err="1">
                  <a:solidFill>
                    <a:srgbClr val="0043B2"/>
                  </a:solidFill>
                  <a:latin typeface="SamsungOne 700" panose="020B0803030303020204" pitchFamily="34" charset="0"/>
                  <a:ea typeface="SamsungOneKorean 400" panose="020B0503030303020204" pitchFamily="50" charset="-127"/>
                  <a:cs typeface="iCiel Samsung Sharp Sans Medium" pitchFamily="2" charset="0"/>
                </a:rPr>
                <a:t>Nguồn</a:t>
              </a:r>
              <a:r>
                <a:rPr kumimoji="1" lang="en-US" altLang="ko-KR" sz="1100" kern="0" dirty="0">
                  <a:solidFill>
                    <a:srgbClr val="0043B2"/>
                  </a:solidFill>
                  <a:latin typeface="SamsungOne 700" panose="020B0803030303020204" pitchFamily="34" charset="0"/>
                  <a:ea typeface="SamsungOneKorean 400" panose="020B0503030303020204" pitchFamily="50" charset="-127"/>
                  <a:cs typeface="iCiel Samsung Sharp Sans Medium" pitchFamily="2" charset="0"/>
                </a:rPr>
                <a:t> 2</a:t>
              </a:r>
              <a:endParaRPr kumimoji="1" lang="ko-KR" altLang="en-US" sz="1100" kern="0" dirty="0">
                <a:solidFill>
                  <a:srgbClr val="0043B2"/>
                </a:solidFill>
                <a:latin typeface="SamsungOne 700" panose="020B0803030303020204" pitchFamily="34" charset="0"/>
                <a:ea typeface="SamsungOneKorean 400" panose="020B0503030303020204" pitchFamily="50" charset="-127"/>
                <a:cs typeface="iCiel Samsung Sharp Sans Medium" pitchFamily="2" charset="0"/>
              </a:endParaRPr>
            </a:p>
          </p:txBody>
        </p:sp>
        <p:sp>
          <p:nvSpPr>
            <p:cNvPr id="59" name="모서리가 둥근 직사각형 18">
              <a:extLst>
                <a:ext uri="{FF2B5EF4-FFF2-40B4-BE49-F238E27FC236}">
                  <a16:creationId xmlns:a16="http://schemas.microsoft.com/office/drawing/2014/main" id="{1256CA69-BDE3-40A2-BF2E-A43A3A8B9E5B}"/>
                </a:ext>
              </a:extLst>
            </p:cNvPr>
            <p:cNvSpPr/>
            <p:nvPr/>
          </p:nvSpPr>
          <p:spPr>
            <a:xfrm>
              <a:off x="2549147" y="4904748"/>
              <a:ext cx="949326" cy="309225"/>
            </a:xfrm>
            <a:prstGeom prst="roundRect">
              <a:avLst>
                <a:gd name="adj" fmla="val 16451"/>
              </a:avLst>
            </a:prstGeom>
            <a:noFill/>
            <a:ln w="19050"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en-US" altLang="ko-KR" sz="1100" kern="0" dirty="0" err="1">
                  <a:solidFill>
                    <a:srgbClr val="0043B2"/>
                  </a:solidFill>
                  <a:latin typeface="SamsungOne 700" panose="020B0803030303020204" pitchFamily="34" charset="0"/>
                  <a:ea typeface="SamsungOneKorean 400" panose="020B0503030303020204" pitchFamily="50" charset="-127"/>
                  <a:cs typeface="iCiel Samsung Sharp Sans Medium" pitchFamily="2" charset="0"/>
                </a:rPr>
                <a:t>Nguồn</a:t>
              </a:r>
              <a:r>
                <a:rPr kumimoji="1" lang="en-US" altLang="ko-KR" sz="1100" kern="0" dirty="0">
                  <a:solidFill>
                    <a:srgbClr val="0043B2"/>
                  </a:solidFill>
                  <a:latin typeface="SamsungOne 700" panose="020B0803030303020204" pitchFamily="34" charset="0"/>
                  <a:ea typeface="SamsungOneKorean 400" panose="020B0503030303020204" pitchFamily="50" charset="-127"/>
                  <a:cs typeface="iCiel Samsung Sharp Sans Medium" pitchFamily="2" charset="0"/>
                </a:rPr>
                <a:t> 3</a:t>
              </a:r>
              <a:endParaRPr kumimoji="1" lang="ko-KR" altLang="en-US" sz="1100" kern="0" dirty="0">
                <a:solidFill>
                  <a:srgbClr val="0043B2"/>
                </a:solidFill>
                <a:latin typeface="SamsungOne 700" panose="020B0803030303020204" pitchFamily="34" charset="0"/>
                <a:ea typeface="SamsungOneKorean 400" panose="020B0503030303020204" pitchFamily="50" charset="-127"/>
                <a:cs typeface="iCiel Samsung Sharp Sans Medium" pitchFamily="2" charset="0"/>
              </a:endParaRPr>
            </a:p>
          </p:txBody>
        </p:sp>
        <p:sp>
          <p:nvSpPr>
            <p:cNvPr id="60" name="모서리가 둥근 직사각형 18">
              <a:extLst>
                <a:ext uri="{FF2B5EF4-FFF2-40B4-BE49-F238E27FC236}">
                  <a16:creationId xmlns:a16="http://schemas.microsoft.com/office/drawing/2014/main" id="{AF8A3693-9403-4C60-8F00-FCB4F2D7EB16}"/>
                </a:ext>
              </a:extLst>
            </p:cNvPr>
            <p:cNvSpPr/>
            <p:nvPr/>
          </p:nvSpPr>
          <p:spPr>
            <a:xfrm>
              <a:off x="2549147" y="5441753"/>
              <a:ext cx="949326" cy="309225"/>
            </a:xfrm>
            <a:prstGeom prst="roundRect">
              <a:avLst>
                <a:gd name="adj" fmla="val 16451"/>
              </a:avLst>
            </a:prstGeom>
            <a:noFill/>
            <a:ln w="19050"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en-US" altLang="ko-KR" sz="1100" kern="0" dirty="0" err="1">
                  <a:solidFill>
                    <a:srgbClr val="0043B2"/>
                  </a:solidFill>
                  <a:latin typeface="SamsungOne 700" panose="020B0803030303020204" pitchFamily="34" charset="0"/>
                  <a:ea typeface="SamsungOneKorean 400" panose="020B0503030303020204" pitchFamily="50" charset="-127"/>
                  <a:cs typeface="iCiel Samsung Sharp Sans Medium" pitchFamily="2" charset="0"/>
                </a:rPr>
                <a:t>Nguồn</a:t>
              </a:r>
              <a:r>
                <a:rPr kumimoji="1" lang="en-US" altLang="ko-KR" sz="1100" kern="0" dirty="0">
                  <a:solidFill>
                    <a:srgbClr val="0043B2"/>
                  </a:solidFill>
                  <a:latin typeface="SamsungOne 700" panose="020B0803030303020204" pitchFamily="34" charset="0"/>
                  <a:ea typeface="SamsungOneKorean 400" panose="020B0503030303020204" pitchFamily="50" charset="-127"/>
                  <a:cs typeface="iCiel Samsung Sharp Sans Medium" pitchFamily="2" charset="0"/>
                </a:rPr>
                <a:t> 4</a:t>
              </a:r>
              <a:endParaRPr kumimoji="1" lang="ko-KR" altLang="en-US" sz="1100" kern="0" dirty="0">
                <a:solidFill>
                  <a:srgbClr val="0043B2"/>
                </a:solidFill>
                <a:latin typeface="SamsungOne 700" panose="020B0803030303020204" pitchFamily="34" charset="0"/>
                <a:ea typeface="SamsungOneKorean 400" panose="020B0503030303020204" pitchFamily="50" charset="-127"/>
                <a:cs typeface="iCiel Samsung Sharp Sans Medium" pitchFamily="2" charset="0"/>
              </a:endParaRPr>
            </a:p>
          </p:txBody>
        </p:sp>
      </p:grpSp>
    </p:spTree>
    <p:extLst>
      <p:ext uri="{BB962C8B-B14F-4D97-AF65-F5344CB8AC3E}">
        <p14:creationId xmlns:p14="http://schemas.microsoft.com/office/powerpoint/2010/main" val="418143993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A8DAA044-FCDA-4C91-B57B-E73F1EE98DB7}"/>
              </a:ext>
            </a:extLst>
          </p:cNvPr>
          <p:cNvSpPr>
            <a:spLocks noGrp="1"/>
          </p:cNvSpPr>
          <p:nvPr>
            <p:ph type="body" sz="quarter" idx="10"/>
          </p:nvPr>
        </p:nvSpPr>
        <p:spPr/>
        <p:txBody>
          <a:bodyPr/>
          <a:lstStyle/>
          <a:p>
            <a:r>
              <a:rPr lang="vi-VN" altLang="ko-KR" dirty="0"/>
              <a:t>4.1. Nguyên tắc cơ bản của Apache Kafka</a:t>
            </a:r>
            <a:endParaRPr lang="en-US" altLang="ko-KR" dirty="0"/>
          </a:p>
        </p:txBody>
      </p:sp>
      <p:sp>
        <p:nvSpPr>
          <p:cNvPr id="3" name="텍스트 개체 틀 2">
            <a:extLst>
              <a:ext uri="{FF2B5EF4-FFF2-40B4-BE49-F238E27FC236}">
                <a16:creationId xmlns:a16="http://schemas.microsoft.com/office/drawing/2014/main" id="{4BA44679-2D36-48B0-98A1-1BEF2FF64E06}"/>
              </a:ext>
            </a:extLst>
          </p:cNvPr>
          <p:cNvSpPr>
            <a:spLocks noGrp="1"/>
          </p:cNvSpPr>
          <p:nvPr>
            <p:ph type="body" sz="quarter" idx="11"/>
          </p:nvPr>
        </p:nvSpPr>
        <p:spPr/>
        <p:txBody>
          <a:bodyPr/>
          <a:lstStyle/>
          <a:p>
            <a:r>
              <a:rPr lang="en-US" altLang="ko-KR" dirty="0"/>
              <a:t>Apache Kafka </a:t>
            </a:r>
            <a:r>
              <a:rPr lang="en-US" altLang="ko-KR" dirty="0" err="1"/>
              <a:t>là</a:t>
            </a:r>
            <a:r>
              <a:rPr lang="en-US" altLang="ko-KR" dirty="0"/>
              <a:t> </a:t>
            </a:r>
            <a:r>
              <a:rPr lang="en-US" altLang="ko-KR" dirty="0" err="1"/>
              <a:t>gì</a:t>
            </a:r>
            <a:r>
              <a:rPr lang="en-US" altLang="ko-KR" dirty="0"/>
              <a:t>?</a:t>
            </a:r>
            <a:endParaRPr lang="ko-KR" altLang="en-US" dirty="0"/>
          </a:p>
        </p:txBody>
      </p:sp>
      <p:sp>
        <p:nvSpPr>
          <p:cNvPr id="4" name="텍스트 개체 틀 3">
            <a:extLst>
              <a:ext uri="{FF2B5EF4-FFF2-40B4-BE49-F238E27FC236}">
                <a16:creationId xmlns:a16="http://schemas.microsoft.com/office/drawing/2014/main" id="{34AC4CDC-FE19-4769-9F05-96EF60BAECE7}"/>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04</a:t>
            </a:r>
            <a:endParaRPr lang="ko-KR" altLang="en-US" dirty="0">
              <a:latin typeface="iCiel Samsung Sharp Sans Bold" pitchFamily="2" charset="0"/>
              <a:cs typeface="iCiel Samsung Sharp Sans Bold" pitchFamily="2" charset="0"/>
            </a:endParaRPr>
          </a:p>
        </p:txBody>
      </p:sp>
      <p:sp>
        <p:nvSpPr>
          <p:cNvPr id="5" name="텍스트 개체 틀 4">
            <a:extLst>
              <a:ext uri="{FF2B5EF4-FFF2-40B4-BE49-F238E27FC236}">
                <a16:creationId xmlns:a16="http://schemas.microsoft.com/office/drawing/2014/main" id="{D5A9C872-BF9D-4DC7-8802-087FF5AE6F00}"/>
              </a:ext>
            </a:extLst>
          </p:cNvPr>
          <p:cNvSpPr>
            <a:spLocks noGrp="1"/>
          </p:cNvSpPr>
          <p:nvPr>
            <p:ph type="body" sz="quarter" idx="15"/>
          </p:nvPr>
        </p:nvSpPr>
        <p:spPr>
          <a:xfrm>
            <a:off x="535872" y="2226568"/>
            <a:ext cx="8796528" cy="914400"/>
          </a:xfrm>
        </p:spPr>
        <p:txBody>
          <a:bodyPr>
            <a:noAutofit/>
          </a:bodyPr>
          <a:lstStyle/>
          <a:p>
            <a:r>
              <a:rPr lang="vi-VN" altLang="ko-KR" dirty="0"/>
              <a:t>Apache Kafka là một hệ thống nhắn tin xuất bản/đăng ký được thiết kế để giải quyết các vấn đề của hệ thống phụ/pub thông thường</a:t>
            </a:r>
          </a:p>
          <a:p>
            <a:r>
              <a:rPr lang="vi-VN" altLang="ko-KR" dirty="0"/>
              <a:t>Apache Kafka là một hệ thống nhắn tin xuất bản/đăng ký phân tán, nhanh, có thể mở rộng</a:t>
            </a:r>
          </a:p>
          <a:p>
            <a:r>
              <a:rPr lang="vi-VN" altLang="ko-KR" dirty="0"/>
              <a:t>Kafka có các chức năng cơ bản của một nền tảng phát trực tuyến phân tán. Kafka có thể được sử dụng thuận tiện để phát triển các ứng dụng sau:</a:t>
            </a:r>
            <a:endParaRPr lang="en-US" altLang="ko-KR" dirty="0"/>
          </a:p>
          <a:p>
            <a:pPr lvl="1"/>
            <a:r>
              <a:rPr lang="vi-VN" altLang="ko-KR" dirty="0"/>
              <a:t>Xây dựng đường dẫn truyền dữ liệu theo thời gian thực để truyền dữ liệu an toàn giữa hệ thống và/hoặc hệ thống và ứng dụng</a:t>
            </a:r>
          </a:p>
          <a:p>
            <a:pPr lvl="1"/>
            <a:r>
              <a:rPr lang="vi-VN" altLang="ko-KR" dirty="0"/>
              <a:t>Xây dựng ứng dụng phát trực tuyến theo thời gian thực giúp chuyển đổi và nhận luồng dữ liệu để xử lý ngay lập tức</a:t>
            </a:r>
            <a:endParaRPr lang="en-US" altLang="ko-KR" dirty="0"/>
          </a:p>
          <a:p>
            <a:r>
              <a:rPr lang="vi-VN" altLang="ko-KR" dirty="0"/>
              <a:t>Ban đầu được tạo tại LinkedIn</a:t>
            </a:r>
            <a:endParaRPr lang="en-US" altLang="ko-KR" dirty="0"/>
          </a:p>
          <a:p>
            <a:pPr lvl="1"/>
            <a:r>
              <a:rPr lang="vi-VN" altLang="ko-KR" dirty="0"/>
              <a:t>Được quyên góp cho Quỹ phần mềm Apache vào năm 2011</a:t>
            </a:r>
            <a:endParaRPr lang="ko-KR" altLang="en-US" dirty="0"/>
          </a:p>
        </p:txBody>
      </p:sp>
    </p:spTree>
    <p:extLst>
      <p:ext uri="{BB962C8B-B14F-4D97-AF65-F5344CB8AC3E}">
        <p14:creationId xmlns:p14="http://schemas.microsoft.com/office/powerpoint/2010/main" val="155115594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D91E9C4-468F-42D5-B4DE-E6CBCD91E97D}"/>
              </a:ext>
            </a:extLst>
          </p:cNvPr>
          <p:cNvSpPr>
            <a:spLocks noGrp="1"/>
          </p:cNvSpPr>
          <p:nvPr>
            <p:ph type="body" sz="quarter" idx="10"/>
          </p:nvPr>
        </p:nvSpPr>
        <p:spPr/>
        <p:txBody>
          <a:bodyPr/>
          <a:lstStyle/>
          <a:p>
            <a:r>
              <a:rPr lang="vi-VN" altLang="ko-KR" dirty="0"/>
              <a:t>4.1. Nguyên tắc cơ bản của Apache Kafka</a:t>
            </a:r>
            <a:endParaRPr lang="en-US" altLang="ko-KR" dirty="0"/>
          </a:p>
        </p:txBody>
      </p:sp>
      <p:sp>
        <p:nvSpPr>
          <p:cNvPr id="3" name="텍스트 개체 틀 2">
            <a:extLst>
              <a:ext uri="{FF2B5EF4-FFF2-40B4-BE49-F238E27FC236}">
                <a16:creationId xmlns:a16="http://schemas.microsoft.com/office/drawing/2014/main" id="{6CCEE89B-A050-48FB-A197-2702A1CB1CC0}"/>
              </a:ext>
            </a:extLst>
          </p:cNvPr>
          <p:cNvSpPr>
            <a:spLocks noGrp="1"/>
          </p:cNvSpPr>
          <p:nvPr>
            <p:ph type="body" sz="quarter" idx="11"/>
          </p:nvPr>
        </p:nvSpPr>
        <p:spPr>
          <a:xfrm>
            <a:off x="535872" y="1523052"/>
            <a:ext cx="8932128" cy="493776"/>
          </a:xfrm>
        </p:spPr>
        <p:txBody>
          <a:bodyPr/>
          <a:lstStyle/>
          <a:p>
            <a:r>
              <a:rPr lang="vi-VN" altLang="ko-KR" sz="2900" dirty="0"/>
              <a:t>Tại sao Kafka phù hợp với đường ống dữ liệu?</a:t>
            </a:r>
            <a:endParaRPr lang="ko-KR" altLang="en-US" sz="2900" dirty="0"/>
          </a:p>
        </p:txBody>
      </p:sp>
      <p:sp>
        <p:nvSpPr>
          <p:cNvPr id="4" name="텍스트 개체 틀 3">
            <a:extLst>
              <a:ext uri="{FF2B5EF4-FFF2-40B4-BE49-F238E27FC236}">
                <a16:creationId xmlns:a16="http://schemas.microsoft.com/office/drawing/2014/main" id="{8A5B3A25-6DB7-4BBD-A0F2-730240D824FF}"/>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04</a:t>
            </a:r>
            <a:endParaRPr lang="ko-KR" altLang="en-US" dirty="0">
              <a:latin typeface="iCiel Samsung Sharp Sans Bold" pitchFamily="2" charset="0"/>
              <a:cs typeface="iCiel Samsung Sharp Sans Bold" pitchFamily="2" charset="0"/>
            </a:endParaRPr>
          </a:p>
        </p:txBody>
      </p:sp>
      <p:sp>
        <p:nvSpPr>
          <p:cNvPr id="37" name="자유형 19">
            <a:extLst>
              <a:ext uri="{FF2B5EF4-FFF2-40B4-BE49-F238E27FC236}">
                <a16:creationId xmlns:a16="http://schemas.microsoft.com/office/drawing/2014/main" id="{9ED543DD-7EF0-4127-AAED-0A5DCB1C1410}"/>
              </a:ext>
            </a:extLst>
          </p:cNvPr>
          <p:cNvSpPr/>
          <p:nvPr/>
        </p:nvSpPr>
        <p:spPr>
          <a:xfrm>
            <a:off x="6179652" y="4926602"/>
            <a:ext cx="2945298" cy="598216"/>
          </a:xfrm>
          <a:prstGeom prst="rect">
            <a:avLst/>
          </a:prstGeom>
          <a:noFill/>
          <a:ln>
            <a:no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t" anchorCtr="0">
            <a:noAutofit/>
          </a:bodyPr>
          <a:lstStyle/>
          <a:p>
            <a:pPr marL="171450" lvl="1" indent="-171450" defTabSz="488950" latinLnBrk="1">
              <a:lnSpc>
                <a:spcPct val="90000"/>
              </a:lnSpc>
              <a:spcBef>
                <a:spcPct val="0"/>
              </a:spcBef>
              <a:spcAft>
                <a:spcPct val="15000"/>
              </a:spcAft>
              <a:buClr>
                <a:srgbClr val="1F45BC"/>
              </a:buClr>
              <a:buFont typeface="SamsungOne 300C" panose="020B0306030303020204" pitchFamily="34" charset="0"/>
              <a:buChar char="‣"/>
            </a:pPr>
            <a:r>
              <a:rPr lang="vi-VN" altLang="ko-KR" sz="1400" dirty="0">
                <a:solidFill>
                  <a:prstClr val="black">
                    <a:lumMod val="85000"/>
                    <a:lumOff val="15000"/>
                  </a:prstClr>
                </a:solidFill>
                <a:latin typeface="SamsungOne-400" panose="020B0503030303020204" pitchFamily="34" charset="0"/>
              </a:rPr>
              <a:t>Lưu trữ các luồng dữ liệu một cách an toàn trong một cụm phân tán, bền bỉ và có khả năng chịu lỗi</a:t>
            </a:r>
            <a:endParaRPr lang="ko-KR" altLang="en-US" sz="1400" dirty="0">
              <a:solidFill>
                <a:prstClr val="black">
                  <a:lumMod val="85000"/>
                  <a:lumOff val="15000"/>
                </a:prstClr>
              </a:solidFill>
              <a:latin typeface="SamsungOne-400" panose="020B0503030303020204" pitchFamily="34" charset="0"/>
            </a:endParaRPr>
          </a:p>
        </p:txBody>
      </p:sp>
      <p:sp>
        <p:nvSpPr>
          <p:cNvPr id="38" name="자유형 20">
            <a:extLst>
              <a:ext uri="{FF2B5EF4-FFF2-40B4-BE49-F238E27FC236}">
                <a16:creationId xmlns:a16="http://schemas.microsoft.com/office/drawing/2014/main" id="{884409E3-BA60-4BED-911B-5CA50C82FD13}"/>
              </a:ext>
            </a:extLst>
          </p:cNvPr>
          <p:cNvSpPr/>
          <p:nvPr/>
        </p:nvSpPr>
        <p:spPr>
          <a:xfrm>
            <a:off x="880659" y="4782219"/>
            <a:ext cx="2372930" cy="573252"/>
          </a:xfrm>
          <a:prstGeom prst="rect">
            <a:avLst/>
          </a:prstGeom>
          <a:noFill/>
          <a:ln>
            <a:no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t" anchorCtr="0">
            <a:noAutofit/>
          </a:bodyPr>
          <a:lstStyle/>
          <a:p>
            <a:pPr marL="171450" lvl="1" indent="-171450" defTabSz="488950" latinLnBrk="1">
              <a:lnSpc>
                <a:spcPct val="90000"/>
              </a:lnSpc>
              <a:spcBef>
                <a:spcPct val="0"/>
              </a:spcBef>
              <a:spcAft>
                <a:spcPct val="15000"/>
              </a:spcAft>
              <a:buClr>
                <a:srgbClr val="1F45BC"/>
              </a:buClr>
              <a:buFont typeface="SamsungOne 300C" panose="020B0306030303020204" pitchFamily="34" charset="0"/>
              <a:buChar char="‣"/>
            </a:pPr>
            <a:r>
              <a:rPr lang="en-US" altLang="ko-KR" sz="1400" dirty="0" err="1">
                <a:solidFill>
                  <a:prstClr val="black">
                    <a:lumMod val="85000"/>
                    <a:lumOff val="15000"/>
                  </a:prstClr>
                </a:solidFill>
                <a:latin typeface="SamsungOne-400" panose="020B0503030303020204" pitchFamily="34" charset="0"/>
              </a:rPr>
              <a:t>Hàng</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trăm</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nghìn</a:t>
            </a:r>
            <a:r>
              <a:rPr lang="en-US" altLang="ko-KR" sz="1400" dirty="0">
                <a:solidFill>
                  <a:prstClr val="black">
                    <a:lumMod val="85000"/>
                    <a:lumOff val="15000"/>
                  </a:prstClr>
                </a:solidFill>
                <a:latin typeface="SamsungOne-400" panose="020B0503030303020204" pitchFamily="34" charset="0"/>
              </a:rPr>
              <a:t> tin </a:t>
            </a:r>
            <a:r>
              <a:rPr lang="en-US" altLang="ko-KR" sz="1400" dirty="0" err="1">
                <a:solidFill>
                  <a:prstClr val="black">
                    <a:lumMod val="85000"/>
                    <a:lumOff val="15000"/>
                  </a:prstClr>
                </a:solidFill>
                <a:latin typeface="SamsungOne-400" panose="020B0503030303020204" pitchFamily="34" charset="0"/>
              </a:rPr>
              <a:t>nhắn</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mỗi</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giây</a:t>
            </a:r>
            <a:endParaRPr lang="en-US" altLang="ko-KR" sz="1400" dirty="0">
              <a:solidFill>
                <a:prstClr val="black">
                  <a:lumMod val="85000"/>
                  <a:lumOff val="15000"/>
                </a:prstClr>
              </a:solidFill>
              <a:latin typeface="SamsungOne-400" panose="020B0503030303020204" pitchFamily="34" charset="0"/>
            </a:endParaRPr>
          </a:p>
          <a:p>
            <a:pPr marL="171450" lvl="1" indent="-171450" defTabSz="488950" latinLnBrk="1">
              <a:lnSpc>
                <a:spcPct val="90000"/>
              </a:lnSpc>
              <a:spcBef>
                <a:spcPct val="0"/>
              </a:spcBef>
              <a:spcAft>
                <a:spcPct val="15000"/>
              </a:spcAft>
              <a:buClr>
                <a:srgbClr val="1F45BC"/>
              </a:buClr>
              <a:buFont typeface="SamsungOne 300C" panose="020B0306030303020204" pitchFamily="34" charset="0"/>
              <a:buChar char="‣"/>
            </a:pP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Truyền</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dữ</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liệu</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tính</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bằng</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mili</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giây</a:t>
            </a:r>
            <a:endParaRPr lang="ko-KR" altLang="en-US" sz="1400" dirty="0">
              <a:solidFill>
                <a:prstClr val="black">
                  <a:lumMod val="85000"/>
                  <a:lumOff val="15000"/>
                </a:prstClr>
              </a:solidFill>
              <a:latin typeface="SamsungOne-400" panose="020B0503030303020204" pitchFamily="34" charset="0"/>
            </a:endParaRPr>
          </a:p>
        </p:txBody>
      </p:sp>
      <p:sp>
        <p:nvSpPr>
          <p:cNvPr id="45" name="자유형 21">
            <a:extLst>
              <a:ext uri="{FF2B5EF4-FFF2-40B4-BE49-F238E27FC236}">
                <a16:creationId xmlns:a16="http://schemas.microsoft.com/office/drawing/2014/main" id="{6BB17638-3F7F-4A54-9DE6-9ED271190216}"/>
              </a:ext>
            </a:extLst>
          </p:cNvPr>
          <p:cNvSpPr/>
          <p:nvPr/>
        </p:nvSpPr>
        <p:spPr>
          <a:xfrm>
            <a:off x="6153678" y="2762936"/>
            <a:ext cx="2408405" cy="432000"/>
          </a:xfrm>
          <a:prstGeom prst="rect">
            <a:avLst/>
          </a:prstGeom>
          <a:noFill/>
          <a:ln>
            <a:no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t" anchorCtr="0">
            <a:noAutofit/>
          </a:bodyPr>
          <a:lstStyle/>
          <a:p>
            <a:pPr marL="171450" lvl="1" indent="-171450" defTabSz="488950" latinLnBrk="1">
              <a:lnSpc>
                <a:spcPct val="90000"/>
              </a:lnSpc>
              <a:spcBef>
                <a:spcPct val="0"/>
              </a:spcBef>
              <a:spcAft>
                <a:spcPct val="15000"/>
              </a:spcAft>
              <a:buClr>
                <a:srgbClr val="1F45BC"/>
              </a:buClr>
              <a:buFont typeface="SamsungOne 300C" panose="020B0306030303020204" pitchFamily="34" charset="0"/>
              <a:buChar char="‣"/>
            </a:pPr>
            <a:r>
              <a:rPr lang="en-US" altLang="ko-KR" sz="1400" dirty="0" err="1">
                <a:solidFill>
                  <a:prstClr val="black">
                    <a:lumMod val="85000"/>
                    <a:lumOff val="15000"/>
                  </a:prstClr>
                </a:solidFill>
                <a:latin typeface="SamsungOne-400" panose="020B0503030303020204" pitchFamily="34" charset="0"/>
              </a:rPr>
              <a:t>Tự</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động</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phục</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hồi</a:t>
            </a:r>
            <a:endParaRPr lang="en-US" altLang="ko-KR" sz="1400" dirty="0">
              <a:solidFill>
                <a:prstClr val="black">
                  <a:lumMod val="85000"/>
                  <a:lumOff val="15000"/>
                </a:prstClr>
              </a:solidFill>
              <a:latin typeface="SamsungOne-400" panose="020B0503030303020204" pitchFamily="34" charset="0"/>
            </a:endParaRPr>
          </a:p>
          <a:p>
            <a:pPr marL="171450" lvl="1" indent="-171450" defTabSz="488950" latinLnBrk="1">
              <a:lnSpc>
                <a:spcPct val="90000"/>
              </a:lnSpc>
              <a:spcBef>
                <a:spcPct val="0"/>
              </a:spcBef>
              <a:spcAft>
                <a:spcPct val="15000"/>
              </a:spcAft>
              <a:buClr>
                <a:srgbClr val="1F45BC"/>
              </a:buClr>
              <a:buFont typeface="SamsungOne 300C" panose="020B0306030303020204" pitchFamily="34" charset="0"/>
              <a:buChar char="‣"/>
            </a:pPr>
            <a:r>
              <a:rPr lang="en-US" altLang="ko-KR" sz="1400" dirty="0" err="1">
                <a:solidFill>
                  <a:prstClr val="black">
                    <a:lumMod val="85000"/>
                    <a:lumOff val="15000"/>
                  </a:prstClr>
                </a:solidFill>
                <a:latin typeface="SamsungOne-400" panose="020B0503030303020204" pitchFamily="34" charset="0"/>
              </a:rPr>
              <a:t>Tính</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khả</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dụng</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cao</a:t>
            </a:r>
            <a:endParaRPr lang="en-US" altLang="ko-KR" sz="1400" dirty="0">
              <a:solidFill>
                <a:prstClr val="black">
                  <a:lumMod val="85000"/>
                  <a:lumOff val="15000"/>
                </a:prstClr>
              </a:solidFill>
              <a:latin typeface="SamsungOne-400" panose="020B0503030303020204" pitchFamily="34" charset="0"/>
            </a:endParaRPr>
          </a:p>
        </p:txBody>
      </p:sp>
      <p:sp>
        <p:nvSpPr>
          <p:cNvPr id="46" name="자유형 22">
            <a:extLst>
              <a:ext uri="{FF2B5EF4-FFF2-40B4-BE49-F238E27FC236}">
                <a16:creationId xmlns:a16="http://schemas.microsoft.com/office/drawing/2014/main" id="{46D498F3-BE69-485F-B7B3-29299EF597A5}"/>
              </a:ext>
            </a:extLst>
          </p:cNvPr>
          <p:cNvSpPr/>
          <p:nvPr/>
        </p:nvSpPr>
        <p:spPr>
          <a:xfrm>
            <a:off x="974701" y="2762936"/>
            <a:ext cx="2412000" cy="432000"/>
          </a:xfrm>
          <a:prstGeom prst="rect">
            <a:avLst/>
          </a:prstGeom>
          <a:noFill/>
          <a:ln>
            <a:no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t" anchorCtr="0">
            <a:noAutofit/>
          </a:bodyPr>
          <a:lstStyle/>
          <a:p>
            <a:pPr marL="171450" lvl="1" indent="-171450" defTabSz="488950" latinLnBrk="1">
              <a:lnSpc>
                <a:spcPct val="90000"/>
              </a:lnSpc>
              <a:spcBef>
                <a:spcPct val="0"/>
              </a:spcBef>
              <a:spcAft>
                <a:spcPct val="15000"/>
              </a:spcAft>
              <a:buClr>
                <a:srgbClr val="1F45BC"/>
              </a:buClr>
              <a:buFont typeface="SamsungOne 300C" panose="020B0306030303020204" pitchFamily="34" charset="0"/>
              <a:buChar char="‣"/>
            </a:pPr>
            <a:r>
              <a:rPr lang="en-US" altLang="ko-KR" sz="1400" dirty="0" err="1">
                <a:solidFill>
                  <a:prstClr val="black">
                    <a:lumMod val="85000"/>
                    <a:lumOff val="15000"/>
                  </a:prstClr>
                </a:solidFill>
                <a:latin typeface="SamsungOne-400" panose="020B0503030303020204" pitchFamily="34" charset="0"/>
              </a:rPr>
              <a:t>Một</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hệ</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thống</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phân</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tán</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hỗ</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trợ</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nhiều</a:t>
            </a:r>
            <a:r>
              <a:rPr lang="en-US" altLang="ko-KR" sz="1400" dirty="0">
                <a:solidFill>
                  <a:prstClr val="black">
                    <a:lumMod val="85000"/>
                    <a:lumOff val="15000"/>
                  </a:prstClr>
                </a:solidFill>
                <a:latin typeface="SamsungOne-400" panose="020B0503030303020204" pitchFamily="34" charset="0"/>
              </a:rPr>
              <a:t> node</a:t>
            </a:r>
            <a:endParaRPr lang="ko-KR" altLang="en-US" sz="1400" dirty="0">
              <a:solidFill>
                <a:prstClr val="black">
                  <a:lumMod val="85000"/>
                  <a:lumOff val="15000"/>
                </a:prstClr>
              </a:solidFill>
              <a:latin typeface="SamsungOne-400" panose="020B0503030303020204" pitchFamily="34" charset="0"/>
            </a:endParaRPr>
          </a:p>
        </p:txBody>
      </p:sp>
      <p:grpSp>
        <p:nvGrpSpPr>
          <p:cNvPr id="18" name="그룹 17">
            <a:extLst>
              <a:ext uri="{FF2B5EF4-FFF2-40B4-BE49-F238E27FC236}">
                <a16:creationId xmlns:a16="http://schemas.microsoft.com/office/drawing/2014/main" id="{2DE430C8-93B0-459E-811F-D1E2968FC0FB}"/>
              </a:ext>
            </a:extLst>
          </p:cNvPr>
          <p:cNvGrpSpPr/>
          <p:nvPr/>
        </p:nvGrpSpPr>
        <p:grpSpPr>
          <a:xfrm>
            <a:off x="3134493" y="2534066"/>
            <a:ext cx="3196674" cy="3204764"/>
            <a:chOff x="3139799" y="2534066"/>
            <a:chExt cx="3196674" cy="3204764"/>
          </a:xfrm>
        </p:grpSpPr>
        <p:sp>
          <p:nvSpPr>
            <p:cNvPr id="47" name="자유형 23">
              <a:extLst>
                <a:ext uri="{FF2B5EF4-FFF2-40B4-BE49-F238E27FC236}">
                  <a16:creationId xmlns:a16="http://schemas.microsoft.com/office/drawing/2014/main" id="{A67561DB-E673-414A-90F2-820ADC11BFC8}"/>
                </a:ext>
              </a:extLst>
            </p:cNvPr>
            <p:cNvSpPr/>
            <p:nvPr/>
          </p:nvSpPr>
          <p:spPr>
            <a:xfrm>
              <a:off x="3139799" y="2534066"/>
              <a:ext cx="1581607" cy="1581607"/>
            </a:xfrm>
            <a:custGeom>
              <a:avLst/>
              <a:gdLst>
                <a:gd name="connsiteX0" fmla="*/ 0 w 1115869"/>
                <a:gd name="connsiteY0" fmla="*/ 1115869 h 1115869"/>
                <a:gd name="connsiteX1" fmla="*/ 1115869 w 1115869"/>
                <a:gd name="connsiteY1" fmla="*/ 0 h 1115869"/>
                <a:gd name="connsiteX2" fmla="*/ 1115869 w 1115869"/>
                <a:gd name="connsiteY2" fmla="*/ 1115869 h 1115869"/>
                <a:gd name="connsiteX3" fmla="*/ 0 w 1115869"/>
                <a:gd name="connsiteY3" fmla="*/ 1115869 h 1115869"/>
              </a:gdLst>
              <a:ahLst/>
              <a:cxnLst>
                <a:cxn ang="0">
                  <a:pos x="connsiteX0" y="connsiteY0"/>
                </a:cxn>
                <a:cxn ang="0">
                  <a:pos x="connsiteX1" y="connsiteY1"/>
                </a:cxn>
                <a:cxn ang="0">
                  <a:pos x="connsiteX2" y="connsiteY2"/>
                </a:cxn>
                <a:cxn ang="0">
                  <a:pos x="connsiteX3" y="connsiteY3"/>
                </a:cxn>
              </a:cxnLst>
              <a:rect l="l" t="t" r="r" b="b"/>
              <a:pathLst>
                <a:path w="1115869" h="1115869">
                  <a:moveTo>
                    <a:pt x="0" y="1115869"/>
                  </a:moveTo>
                  <a:cubicBezTo>
                    <a:pt x="0" y="499592"/>
                    <a:pt x="499592" y="0"/>
                    <a:pt x="1115869" y="0"/>
                  </a:cubicBezTo>
                  <a:lnTo>
                    <a:pt x="1115869" y="1115869"/>
                  </a:lnTo>
                  <a:lnTo>
                    <a:pt x="0" y="1115869"/>
                  </a:lnTo>
                  <a:close/>
                </a:path>
              </a:pathLst>
            </a:custGeom>
            <a:solidFill>
              <a:srgbClr val="3C76CC"/>
            </a:solidFill>
          </p:spPr>
          <p:style>
            <a:lnRef idx="2">
              <a:schemeClr val="lt1">
                <a:hueOff val="0"/>
                <a:satOff val="0"/>
                <a:lumOff val="0"/>
                <a:alphaOff val="0"/>
              </a:schemeClr>
            </a:lnRef>
            <a:fillRef idx="1">
              <a:scrgbClr r="0" g="0" b="0"/>
            </a:fillRef>
            <a:effectRef idx="0">
              <a:schemeClr val="accent1">
                <a:shade val="80000"/>
                <a:hueOff val="0"/>
                <a:satOff val="0"/>
                <a:lumOff val="0"/>
                <a:alphaOff val="0"/>
              </a:schemeClr>
            </a:effectRef>
            <a:fontRef idx="minor">
              <a:schemeClr val="lt1"/>
            </a:fontRef>
          </p:style>
          <p:txBody>
            <a:bodyPr spcFirstLastPara="0" vert="horz" wrap="square" lIns="405062" tIns="405062" rIns="78232" bIns="78232" numCol="1" spcCol="1270" anchor="ctr" anchorCtr="0">
              <a:noAutofit/>
            </a:bodyPr>
            <a:lstStyle/>
            <a:p>
              <a:pPr lvl="0" algn="ctr" defTabSz="466725">
                <a:lnSpc>
                  <a:spcPct val="90000"/>
                </a:lnSpc>
                <a:spcAft>
                  <a:spcPct val="35000"/>
                </a:spcAft>
              </a:pPr>
              <a:r>
                <a:rPr lang="en-US" altLang="ko-KR" sz="1400" dirty="0" err="1">
                  <a:solidFill>
                    <a:schemeClr val="bg1"/>
                  </a:solidFill>
                  <a:latin typeface="SamsungOne-400" panose="020B0503030303020204" pitchFamily="34" charset="0"/>
                  <a:ea typeface="SamsungOne 400" panose="020B0503030303020204" pitchFamily="34" charset="0"/>
                  <a:cs typeface="iCiel Samsung Sharp Sans Medium" pitchFamily="2" charset="0"/>
                </a:rPr>
                <a:t>Khả</a:t>
              </a:r>
              <a:r>
                <a:rPr lang="en-US" altLang="ko-KR" sz="1400" dirty="0">
                  <a:solidFill>
                    <a:schemeClr val="bg1"/>
                  </a:solidFill>
                  <a:latin typeface="SamsungOne-400" panose="020B0503030303020204" pitchFamily="34" charset="0"/>
                  <a:ea typeface="SamsungOne 400" panose="020B0503030303020204" pitchFamily="34" charset="0"/>
                  <a:cs typeface="iCiel Samsung Sharp Sans Medium" pitchFamily="2" charset="0"/>
                </a:rPr>
                <a:t> </a:t>
              </a:r>
              <a:r>
                <a:rPr lang="en-US" altLang="ko-KR" sz="1400" dirty="0" err="1">
                  <a:solidFill>
                    <a:schemeClr val="bg1"/>
                  </a:solidFill>
                  <a:latin typeface="SamsungOne-400" panose="020B0503030303020204" pitchFamily="34" charset="0"/>
                  <a:ea typeface="SamsungOne 400" panose="020B0503030303020204" pitchFamily="34" charset="0"/>
                  <a:cs typeface="iCiel Samsung Sharp Sans Medium" pitchFamily="2" charset="0"/>
                </a:rPr>
                <a:t>năng</a:t>
              </a:r>
              <a:r>
                <a:rPr lang="en-US" altLang="ko-KR" sz="1400" dirty="0">
                  <a:solidFill>
                    <a:schemeClr val="bg1"/>
                  </a:solidFill>
                  <a:latin typeface="SamsungOne-400" panose="020B0503030303020204" pitchFamily="34" charset="0"/>
                  <a:ea typeface="SamsungOne 400" panose="020B0503030303020204" pitchFamily="34" charset="0"/>
                  <a:cs typeface="iCiel Samsung Sharp Sans Medium" pitchFamily="2" charset="0"/>
                </a:rPr>
                <a:t> </a:t>
              </a:r>
            </a:p>
            <a:p>
              <a:pPr lvl="0" algn="ctr" defTabSz="466725">
                <a:lnSpc>
                  <a:spcPct val="90000"/>
                </a:lnSpc>
                <a:spcAft>
                  <a:spcPct val="35000"/>
                </a:spcAft>
              </a:pPr>
              <a:r>
                <a:rPr lang="en-US" altLang="ko-KR" sz="1400" dirty="0" err="1">
                  <a:solidFill>
                    <a:schemeClr val="bg1"/>
                  </a:solidFill>
                  <a:latin typeface="SamsungOne-400" panose="020B0503030303020204" pitchFamily="34" charset="0"/>
                  <a:ea typeface="SamsungOne 400" panose="020B0503030303020204" pitchFamily="34" charset="0"/>
                  <a:cs typeface="iCiel Samsung Sharp Sans Medium" pitchFamily="2" charset="0"/>
                </a:rPr>
                <a:t>mở</a:t>
              </a:r>
              <a:r>
                <a:rPr lang="en-US" altLang="ko-KR" sz="1400" dirty="0">
                  <a:solidFill>
                    <a:schemeClr val="bg1"/>
                  </a:solidFill>
                  <a:latin typeface="SamsungOne-400" panose="020B0503030303020204" pitchFamily="34" charset="0"/>
                  <a:ea typeface="SamsungOne 400" panose="020B0503030303020204" pitchFamily="34" charset="0"/>
                  <a:cs typeface="iCiel Samsung Sharp Sans Medium" pitchFamily="2" charset="0"/>
                </a:rPr>
                <a:t> </a:t>
              </a:r>
              <a:r>
                <a:rPr lang="en-US" altLang="ko-KR" sz="1400" dirty="0" err="1">
                  <a:solidFill>
                    <a:schemeClr val="bg1"/>
                  </a:solidFill>
                  <a:latin typeface="SamsungOne-400" panose="020B0503030303020204" pitchFamily="34" charset="0"/>
                  <a:ea typeface="SamsungOne 400" panose="020B0503030303020204" pitchFamily="34" charset="0"/>
                  <a:cs typeface="iCiel Samsung Sharp Sans Medium" pitchFamily="2" charset="0"/>
                </a:rPr>
                <a:t>rộng</a:t>
              </a:r>
              <a:endParaRPr lang="ko-KR" altLang="en-US" sz="1400" dirty="0">
                <a:solidFill>
                  <a:schemeClr val="bg1"/>
                </a:solidFill>
                <a:latin typeface="SamsungOne-400" panose="020B0503030303020204" pitchFamily="34" charset="0"/>
                <a:ea typeface="SamsungOne-500C" panose="020B0606030303020204" pitchFamily="34" charset="0"/>
                <a:cs typeface="iCiel Samsung Sharp Sans Medium" pitchFamily="2" charset="0"/>
              </a:endParaRPr>
            </a:p>
          </p:txBody>
        </p:sp>
        <p:sp>
          <p:nvSpPr>
            <p:cNvPr id="48" name="자유형 24">
              <a:extLst>
                <a:ext uri="{FF2B5EF4-FFF2-40B4-BE49-F238E27FC236}">
                  <a16:creationId xmlns:a16="http://schemas.microsoft.com/office/drawing/2014/main" id="{7D91DF44-7E23-476A-9303-03FFD9AE0D87}"/>
                </a:ext>
              </a:extLst>
            </p:cNvPr>
            <p:cNvSpPr/>
            <p:nvPr/>
          </p:nvSpPr>
          <p:spPr>
            <a:xfrm>
              <a:off x="4754866" y="2534066"/>
              <a:ext cx="1581607" cy="1581607"/>
            </a:xfrm>
            <a:custGeom>
              <a:avLst/>
              <a:gdLst>
                <a:gd name="connsiteX0" fmla="*/ 0 w 1115869"/>
                <a:gd name="connsiteY0" fmla="*/ 1115869 h 1115869"/>
                <a:gd name="connsiteX1" fmla="*/ 1115869 w 1115869"/>
                <a:gd name="connsiteY1" fmla="*/ 0 h 1115869"/>
                <a:gd name="connsiteX2" fmla="*/ 1115869 w 1115869"/>
                <a:gd name="connsiteY2" fmla="*/ 1115869 h 1115869"/>
                <a:gd name="connsiteX3" fmla="*/ 0 w 1115869"/>
                <a:gd name="connsiteY3" fmla="*/ 1115869 h 1115869"/>
              </a:gdLst>
              <a:ahLst/>
              <a:cxnLst>
                <a:cxn ang="0">
                  <a:pos x="connsiteX0" y="connsiteY0"/>
                </a:cxn>
                <a:cxn ang="0">
                  <a:pos x="connsiteX1" y="connsiteY1"/>
                </a:cxn>
                <a:cxn ang="0">
                  <a:pos x="connsiteX2" y="connsiteY2"/>
                </a:cxn>
                <a:cxn ang="0">
                  <a:pos x="connsiteX3" y="connsiteY3"/>
                </a:cxn>
              </a:cxnLst>
              <a:rect l="l" t="t" r="r" b="b"/>
              <a:pathLst>
                <a:path w="1115869" h="1115869">
                  <a:moveTo>
                    <a:pt x="0" y="0"/>
                  </a:moveTo>
                  <a:cubicBezTo>
                    <a:pt x="616277" y="0"/>
                    <a:pt x="1115869" y="499592"/>
                    <a:pt x="1115869" y="1115869"/>
                  </a:cubicBezTo>
                  <a:lnTo>
                    <a:pt x="0" y="1115869"/>
                  </a:lnTo>
                  <a:lnTo>
                    <a:pt x="0" y="0"/>
                  </a:lnTo>
                  <a:close/>
                </a:path>
              </a:pathLst>
            </a:custGeom>
          </p:spPr>
          <p:style>
            <a:lnRef idx="2">
              <a:schemeClr val="lt1">
                <a:hueOff val="0"/>
                <a:satOff val="0"/>
                <a:lumOff val="0"/>
                <a:alphaOff val="0"/>
              </a:schemeClr>
            </a:lnRef>
            <a:fillRef idx="1">
              <a:schemeClr val="accent1">
                <a:shade val="80000"/>
                <a:hueOff val="116428"/>
                <a:satOff val="-2085"/>
                <a:lumOff val="8862"/>
                <a:alphaOff val="0"/>
              </a:schemeClr>
            </a:fillRef>
            <a:effectRef idx="0">
              <a:schemeClr val="accent1">
                <a:shade val="80000"/>
                <a:hueOff val="116428"/>
                <a:satOff val="-2085"/>
                <a:lumOff val="8862"/>
                <a:alphaOff val="0"/>
              </a:schemeClr>
            </a:effectRef>
            <a:fontRef idx="minor">
              <a:schemeClr val="lt1"/>
            </a:fontRef>
          </p:style>
          <p:txBody>
            <a:bodyPr spcFirstLastPara="0" vert="horz" wrap="square" lIns="78232" tIns="405062" rIns="405062" bIns="78232" numCol="1" spcCol="1270" anchor="ctr" anchorCtr="0">
              <a:noAutofit/>
            </a:bodyPr>
            <a:lstStyle/>
            <a:p>
              <a:pPr algn="ctr" defTabSz="466725">
                <a:lnSpc>
                  <a:spcPct val="90000"/>
                </a:lnSpc>
                <a:spcAft>
                  <a:spcPct val="35000"/>
                </a:spcAft>
              </a:pPr>
              <a:r>
                <a:rPr lang="en-US" altLang="ko-KR" sz="1400" dirty="0" err="1">
                  <a:solidFill>
                    <a:schemeClr val="bg1"/>
                  </a:solidFill>
                  <a:latin typeface="SamsungOne-400" panose="020B0503030303020204" pitchFamily="34" charset="0"/>
                </a:rPr>
                <a:t>Khả</a:t>
              </a:r>
              <a:r>
                <a:rPr lang="en-US" altLang="ko-KR" sz="1400" dirty="0">
                  <a:solidFill>
                    <a:schemeClr val="bg1"/>
                  </a:solidFill>
                  <a:latin typeface="SamsungOne-400" panose="020B0503030303020204" pitchFamily="34" charset="0"/>
                </a:rPr>
                <a:t> </a:t>
              </a:r>
              <a:r>
                <a:rPr lang="en-US" altLang="ko-KR" sz="1400" dirty="0" err="1">
                  <a:solidFill>
                    <a:schemeClr val="bg1"/>
                  </a:solidFill>
                  <a:latin typeface="SamsungOne-400" panose="020B0503030303020204" pitchFamily="34" charset="0"/>
                </a:rPr>
                <a:t>năng</a:t>
              </a:r>
              <a:r>
                <a:rPr lang="en-US" altLang="ko-KR" sz="1400" dirty="0">
                  <a:solidFill>
                    <a:schemeClr val="bg1"/>
                  </a:solidFill>
                  <a:latin typeface="SamsungOne-400" panose="020B0503030303020204" pitchFamily="34" charset="0"/>
                </a:rPr>
                <a:t> </a:t>
              </a:r>
              <a:r>
                <a:rPr lang="en-US" altLang="ko-KR" sz="1400" dirty="0" err="1">
                  <a:solidFill>
                    <a:schemeClr val="bg1"/>
                  </a:solidFill>
                  <a:latin typeface="SamsungOne-400" panose="020B0503030303020204" pitchFamily="34" charset="0"/>
                </a:rPr>
                <a:t>chịu</a:t>
              </a:r>
              <a:r>
                <a:rPr lang="en-US" altLang="ko-KR" sz="1400" dirty="0">
                  <a:solidFill>
                    <a:schemeClr val="bg1"/>
                  </a:solidFill>
                  <a:latin typeface="SamsungOne-400" panose="020B0503030303020204" pitchFamily="34" charset="0"/>
                </a:rPr>
                <a:t> </a:t>
              </a:r>
              <a:r>
                <a:rPr lang="en-US" altLang="ko-KR" sz="1400" dirty="0" err="1">
                  <a:solidFill>
                    <a:schemeClr val="bg1"/>
                  </a:solidFill>
                  <a:latin typeface="SamsungOne-400" panose="020B0503030303020204" pitchFamily="34" charset="0"/>
                </a:rPr>
                <a:t>lỗi</a:t>
              </a:r>
              <a:endParaRPr lang="ko-KR" altLang="en-US" sz="1400" dirty="0">
                <a:solidFill>
                  <a:schemeClr val="bg1"/>
                </a:solidFill>
                <a:latin typeface="SamsungOne 400" panose="020B0503030303020204" pitchFamily="34" charset="0"/>
                <a:ea typeface="SamsungOne-500C" panose="020B0606030303020204" pitchFamily="34" charset="0"/>
                <a:cs typeface="iCiel Samsung Sharp Sans Medium" pitchFamily="2" charset="0"/>
              </a:endParaRPr>
            </a:p>
          </p:txBody>
        </p:sp>
        <p:sp>
          <p:nvSpPr>
            <p:cNvPr id="49" name="자유형 25">
              <a:extLst>
                <a:ext uri="{FF2B5EF4-FFF2-40B4-BE49-F238E27FC236}">
                  <a16:creationId xmlns:a16="http://schemas.microsoft.com/office/drawing/2014/main" id="{030F453D-227C-4C11-A3CF-B9CC71A15AE6}"/>
                </a:ext>
              </a:extLst>
            </p:cNvPr>
            <p:cNvSpPr/>
            <p:nvPr/>
          </p:nvSpPr>
          <p:spPr>
            <a:xfrm>
              <a:off x="4754866" y="4157223"/>
              <a:ext cx="1581607" cy="1581607"/>
            </a:xfrm>
            <a:custGeom>
              <a:avLst/>
              <a:gdLst>
                <a:gd name="connsiteX0" fmla="*/ 0 w 1115869"/>
                <a:gd name="connsiteY0" fmla="*/ 1115869 h 1115869"/>
                <a:gd name="connsiteX1" fmla="*/ 1115869 w 1115869"/>
                <a:gd name="connsiteY1" fmla="*/ 0 h 1115869"/>
                <a:gd name="connsiteX2" fmla="*/ 1115869 w 1115869"/>
                <a:gd name="connsiteY2" fmla="*/ 1115869 h 1115869"/>
                <a:gd name="connsiteX3" fmla="*/ 0 w 1115869"/>
                <a:gd name="connsiteY3" fmla="*/ 1115869 h 1115869"/>
              </a:gdLst>
              <a:ahLst/>
              <a:cxnLst>
                <a:cxn ang="0">
                  <a:pos x="connsiteX0" y="connsiteY0"/>
                </a:cxn>
                <a:cxn ang="0">
                  <a:pos x="connsiteX1" y="connsiteY1"/>
                </a:cxn>
                <a:cxn ang="0">
                  <a:pos x="connsiteX2" y="connsiteY2"/>
                </a:cxn>
                <a:cxn ang="0">
                  <a:pos x="connsiteX3" y="connsiteY3"/>
                </a:cxn>
              </a:cxnLst>
              <a:rect l="l" t="t" r="r" b="b"/>
              <a:pathLst>
                <a:path w="1115869" h="1115869">
                  <a:moveTo>
                    <a:pt x="1115869" y="0"/>
                  </a:moveTo>
                  <a:cubicBezTo>
                    <a:pt x="1115869" y="616277"/>
                    <a:pt x="616277" y="1115869"/>
                    <a:pt x="0" y="1115869"/>
                  </a:cubicBezTo>
                  <a:lnTo>
                    <a:pt x="0" y="0"/>
                  </a:lnTo>
                  <a:lnTo>
                    <a:pt x="1115869" y="0"/>
                  </a:lnTo>
                  <a:close/>
                </a:path>
              </a:pathLst>
            </a:custGeom>
            <a:solidFill>
              <a:srgbClr val="4057C8"/>
            </a:solidFill>
          </p:spPr>
          <p:style>
            <a:lnRef idx="2">
              <a:schemeClr val="lt1">
                <a:hueOff val="0"/>
                <a:satOff val="0"/>
                <a:lumOff val="0"/>
                <a:alphaOff val="0"/>
              </a:schemeClr>
            </a:lnRef>
            <a:fillRef idx="1">
              <a:scrgbClr r="0" g="0" b="0"/>
            </a:fillRef>
            <a:effectRef idx="0">
              <a:schemeClr val="accent1">
                <a:shade val="80000"/>
                <a:hueOff val="232855"/>
                <a:satOff val="-4171"/>
                <a:lumOff val="17723"/>
                <a:alphaOff val="0"/>
              </a:schemeClr>
            </a:effectRef>
            <a:fontRef idx="minor">
              <a:schemeClr val="lt1"/>
            </a:fontRef>
          </p:style>
          <p:txBody>
            <a:bodyPr spcFirstLastPara="0" vert="horz" wrap="square" lIns="78232" tIns="78232" rIns="405063" bIns="405062" numCol="1" spcCol="1270" anchor="ctr" anchorCtr="0">
              <a:noAutofit/>
            </a:bodyPr>
            <a:lstStyle/>
            <a:p>
              <a:pPr algn="ctr" defTabSz="466725">
                <a:lnSpc>
                  <a:spcPct val="90000"/>
                </a:lnSpc>
                <a:spcAft>
                  <a:spcPct val="35000"/>
                </a:spcAft>
              </a:pPr>
              <a:r>
                <a:rPr lang="vi-VN" altLang="ko-KR" sz="1400" dirty="0">
                  <a:solidFill>
                    <a:schemeClr val="bg1"/>
                  </a:solidFill>
                  <a:latin typeface="SamsungOne-400" panose="020B0503030303020204" pitchFamily="34" charset="0"/>
                </a:rPr>
                <a:t>Bộ lưu tr</a:t>
              </a:r>
              <a:r>
                <a:rPr lang="en-US" altLang="ko-KR" sz="1400" dirty="0">
                  <a:solidFill>
                    <a:schemeClr val="bg1"/>
                  </a:solidFill>
                  <a:latin typeface="SamsungOne-400" panose="020B0503030303020204" pitchFamily="34" charset="0"/>
                </a:rPr>
                <a:t>ữ</a:t>
              </a:r>
              <a:r>
                <a:rPr lang="vi-VN" altLang="ko-KR" sz="1400" dirty="0">
                  <a:solidFill>
                    <a:schemeClr val="bg1"/>
                  </a:solidFill>
                  <a:latin typeface="SamsungOne-400" panose="020B0503030303020204" pitchFamily="34" charset="0"/>
                </a:rPr>
                <a:t> </a:t>
              </a:r>
              <a:endParaRPr lang="en-US" altLang="ko-KR" sz="1400" dirty="0">
                <a:solidFill>
                  <a:schemeClr val="bg1"/>
                </a:solidFill>
                <a:latin typeface="SamsungOne-400" panose="020B0503030303020204" pitchFamily="34" charset="0"/>
              </a:endParaRPr>
            </a:p>
            <a:p>
              <a:pPr algn="ctr" defTabSz="466725">
                <a:lnSpc>
                  <a:spcPct val="90000"/>
                </a:lnSpc>
                <a:spcAft>
                  <a:spcPct val="35000"/>
                </a:spcAft>
              </a:pPr>
              <a:r>
                <a:rPr lang="vi-VN" altLang="ko-KR" sz="1400" dirty="0">
                  <a:solidFill>
                    <a:schemeClr val="bg1"/>
                  </a:solidFill>
                  <a:latin typeface="SamsungOne-400" panose="020B0503030303020204" pitchFamily="34" charset="0"/>
                </a:rPr>
                <a:t>c</a:t>
              </a:r>
              <a:r>
                <a:rPr lang="en-US" altLang="ko-KR" sz="1400" dirty="0">
                  <a:solidFill>
                    <a:schemeClr val="bg1"/>
                  </a:solidFill>
                  <a:latin typeface="SamsungOne-400" panose="020B0503030303020204" pitchFamily="34" charset="0"/>
                </a:rPr>
                <a:t>ố</a:t>
              </a:r>
              <a:r>
                <a:rPr lang="vi-VN" altLang="ko-KR" sz="1400" dirty="0">
                  <a:solidFill>
                    <a:schemeClr val="bg1"/>
                  </a:solidFill>
                  <a:latin typeface="SamsungOne-400" panose="020B0503030303020204" pitchFamily="34" charset="0"/>
                </a:rPr>
                <a:t> định</a:t>
              </a:r>
              <a:endParaRPr lang="ko-KR" altLang="en-US" sz="1400" dirty="0">
                <a:solidFill>
                  <a:schemeClr val="bg1"/>
                </a:solidFill>
                <a:latin typeface="SamsungOne-400" panose="020B0503030303020204" pitchFamily="34" charset="0"/>
              </a:endParaRPr>
            </a:p>
          </p:txBody>
        </p:sp>
        <p:sp>
          <p:nvSpPr>
            <p:cNvPr id="50" name="자유형 26">
              <a:extLst>
                <a:ext uri="{FF2B5EF4-FFF2-40B4-BE49-F238E27FC236}">
                  <a16:creationId xmlns:a16="http://schemas.microsoft.com/office/drawing/2014/main" id="{855F2EA4-EA6E-43AF-8A02-71FAC9815BB0}"/>
                </a:ext>
              </a:extLst>
            </p:cNvPr>
            <p:cNvSpPr/>
            <p:nvPr/>
          </p:nvSpPr>
          <p:spPr>
            <a:xfrm>
              <a:off x="3139799" y="4157223"/>
              <a:ext cx="1581607" cy="1581607"/>
            </a:xfrm>
            <a:custGeom>
              <a:avLst/>
              <a:gdLst>
                <a:gd name="connsiteX0" fmla="*/ 0 w 1115869"/>
                <a:gd name="connsiteY0" fmla="*/ 1115869 h 1115869"/>
                <a:gd name="connsiteX1" fmla="*/ 1115869 w 1115869"/>
                <a:gd name="connsiteY1" fmla="*/ 0 h 1115869"/>
                <a:gd name="connsiteX2" fmla="*/ 1115869 w 1115869"/>
                <a:gd name="connsiteY2" fmla="*/ 1115869 h 1115869"/>
                <a:gd name="connsiteX3" fmla="*/ 0 w 1115869"/>
                <a:gd name="connsiteY3" fmla="*/ 1115869 h 1115869"/>
              </a:gdLst>
              <a:ahLst/>
              <a:cxnLst>
                <a:cxn ang="0">
                  <a:pos x="connsiteX0" y="connsiteY0"/>
                </a:cxn>
                <a:cxn ang="0">
                  <a:pos x="connsiteX1" y="connsiteY1"/>
                </a:cxn>
                <a:cxn ang="0">
                  <a:pos x="connsiteX2" y="connsiteY2"/>
                </a:cxn>
                <a:cxn ang="0">
                  <a:pos x="connsiteX3" y="connsiteY3"/>
                </a:cxn>
              </a:cxnLst>
              <a:rect l="l" t="t" r="r" b="b"/>
              <a:pathLst>
                <a:path w="1115869" h="1115869">
                  <a:moveTo>
                    <a:pt x="1115869" y="1115869"/>
                  </a:moveTo>
                  <a:cubicBezTo>
                    <a:pt x="499592" y="1115869"/>
                    <a:pt x="0" y="616277"/>
                    <a:pt x="0" y="0"/>
                  </a:cubicBezTo>
                  <a:lnTo>
                    <a:pt x="1115869" y="0"/>
                  </a:lnTo>
                  <a:lnTo>
                    <a:pt x="1115869" y="1115869"/>
                  </a:lnTo>
                  <a:close/>
                </a:path>
              </a:pathLst>
            </a:custGeom>
          </p:spPr>
          <p:style>
            <a:lnRef idx="2">
              <a:schemeClr val="lt1">
                <a:hueOff val="0"/>
                <a:satOff val="0"/>
                <a:lumOff val="0"/>
                <a:alphaOff val="0"/>
              </a:schemeClr>
            </a:lnRef>
            <a:fillRef idx="1">
              <a:schemeClr val="accent1">
                <a:shade val="80000"/>
                <a:hueOff val="349283"/>
                <a:satOff val="-6256"/>
                <a:lumOff val="26585"/>
                <a:alphaOff val="0"/>
              </a:schemeClr>
            </a:fillRef>
            <a:effectRef idx="0">
              <a:schemeClr val="accent1">
                <a:shade val="80000"/>
                <a:hueOff val="349283"/>
                <a:satOff val="-6256"/>
                <a:lumOff val="26585"/>
                <a:alphaOff val="0"/>
              </a:schemeClr>
            </a:effectRef>
            <a:fontRef idx="minor">
              <a:schemeClr val="lt1"/>
            </a:fontRef>
          </p:style>
          <p:txBody>
            <a:bodyPr spcFirstLastPara="0" vert="horz" wrap="square" lIns="405062" tIns="78232" rIns="78232" bIns="405062" numCol="1" spcCol="1270" anchor="ctr" anchorCtr="0">
              <a:noAutofit/>
            </a:bodyPr>
            <a:lstStyle/>
            <a:p>
              <a:pPr algn="ctr" defTabSz="466725">
                <a:lnSpc>
                  <a:spcPct val="90000"/>
                </a:lnSpc>
                <a:spcAft>
                  <a:spcPct val="35000"/>
                </a:spcAft>
              </a:pPr>
              <a:r>
                <a:rPr lang="vi-VN" altLang="ko-KR" sz="1400" dirty="0">
                  <a:solidFill>
                    <a:schemeClr val="bg1"/>
                  </a:solidFill>
                  <a:latin typeface="SamsungOne-400" panose="020B0503030303020204" pitchFamily="34" charset="0"/>
                </a:rPr>
                <a:t>Thông lượng cao, độ trễ thấp</a:t>
              </a:r>
              <a:endParaRPr lang="ko-KR" altLang="en-US" sz="1400" dirty="0">
                <a:solidFill>
                  <a:schemeClr val="bg1"/>
                </a:solidFill>
                <a:latin typeface="SamsungOne-400" panose="020B0503030303020204" pitchFamily="34" charset="0"/>
              </a:endParaRPr>
            </a:p>
          </p:txBody>
        </p:sp>
      </p:grpSp>
      <p:grpSp>
        <p:nvGrpSpPr>
          <p:cNvPr id="19" name="그룹 18">
            <a:extLst>
              <a:ext uri="{FF2B5EF4-FFF2-40B4-BE49-F238E27FC236}">
                <a16:creationId xmlns:a16="http://schemas.microsoft.com/office/drawing/2014/main" id="{99EA2B51-BB3A-40FB-971F-DB86A3E22708}"/>
              </a:ext>
            </a:extLst>
          </p:cNvPr>
          <p:cNvGrpSpPr/>
          <p:nvPr/>
        </p:nvGrpSpPr>
        <p:grpSpPr>
          <a:xfrm>
            <a:off x="880658" y="2658919"/>
            <a:ext cx="7704344" cy="356058"/>
            <a:chOff x="875352" y="2658919"/>
            <a:chExt cx="7704344" cy="356058"/>
          </a:xfrm>
        </p:grpSpPr>
        <p:grpSp>
          <p:nvGrpSpPr>
            <p:cNvPr id="16" name="그룹 15">
              <a:extLst>
                <a:ext uri="{FF2B5EF4-FFF2-40B4-BE49-F238E27FC236}">
                  <a16:creationId xmlns:a16="http://schemas.microsoft.com/office/drawing/2014/main" id="{422E08A5-6DA3-456B-88D9-FC71F372B46E}"/>
                </a:ext>
              </a:extLst>
            </p:cNvPr>
            <p:cNvGrpSpPr/>
            <p:nvPr/>
          </p:nvGrpSpPr>
          <p:grpSpPr>
            <a:xfrm>
              <a:off x="875352" y="2658919"/>
              <a:ext cx="2674354" cy="356058"/>
              <a:chOff x="875352" y="2658919"/>
              <a:chExt cx="2674354" cy="356058"/>
            </a:xfrm>
          </p:grpSpPr>
          <p:cxnSp>
            <p:nvCxnSpPr>
              <p:cNvPr id="33" name="직선 연결선 32">
                <a:extLst>
                  <a:ext uri="{FF2B5EF4-FFF2-40B4-BE49-F238E27FC236}">
                    <a16:creationId xmlns:a16="http://schemas.microsoft.com/office/drawing/2014/main" id="{6204F6E6-54C3-465B-A04D-DDA33DCC565D}"/>
                  </a:ext>
                </a:extLst>
              </p:cNvPr>
              <p:cNvCxnSpPr/>
              <p:nvPr/>
            </p:nvCxnSpPr>
            <p:spPr>
              <a:xfrm>
                <a:off x="875352" y="2662851"/>
                <a:ext cx="2412000" cy="0"/>
              </a:xfrm>
              <a:prstGeom prst="line">
                <a:avLst/>
              </a:prstGeom>
              <a:ln w="28575">
                <a:solidFill>
                  <a:srgbClr val="5B9BD5"/>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9F32E1F3-0824-4E40-82F9-6FA5BBAC7464}"/>
                  </a:ext>
                </a:extLst>
              </p:cNvPr>
              <p:cNvCxnSpPr>
                <a:cxnSpLocks/>
              </p:cNvCxnSpPr>
              <p:nvPr/>
            </p:nvCxnSpPr>
            <p:spPr>
              <a:xfrm>
                <a:off x="3281742" y="2658919"/>
                <a:ext cx="267964" cy="356058"/>
              </a:xfrm>
              <a:prstGeom prst="line">
                <a:avLst/>
              </a:prstGeom>
              <a:ln w="28575">
                <a:solidFill>
                  <a:srgbClr val="5B9BD5"/>
                </a:solidFill>
                <a:tailEnd type="oval"/>
              </a:ln>
            </p:spPr>
            <p:style>
              <a:lnRef idx="1">
                <a:schemeClr val="accent1"/>
              </a:lnRef>
              <a:fillRef idx="0">
                <a:schemeClr val="accent1"/>
              </a:fillRef>
              <a:effectRef idx="0">
                <a:schemeClr val="accent1"/>
              </a:effectRef>
              <a:fontRef idx="minor">
                <a:schemeClr val="tx1"/>
              </a:fontRef>
            </p:style>
          </p:cxnSp>
        </p:grpSp>
        <p:grpSp>
          <p:nvGrpSpPr>
            <p:cNvPr id="53" name="그룹 52">
              <a:extLst>
                <a:ext uri="{FF2B5EF4-FFF2-40B4-BE49-F238E27FC236}">
                  <a16:creationId xmlns:a16="http://schemas.microsoft.com/office/drawing/2014/main" id="{AECDE995-1066-49D3-930D-124A21B1F958}"/>
                </a:ext>
              </a:extLst>
            </p:cNvPr>
            <p:cNvGrpSpPr/>
            <p:nvPr/>
          </p:nvGrpSpPr>
          <p:grpSpPr>
            <a:xfrm flipH="1">
              <a:off x="5905342" y="2658919"/>
              <a:ext cx="2674354" cy="356058"/>
              <a:chOff x="875352" y="2658919"/>
              <a:chExt cx="2674354" cy="356058"/>
            </a:xfrm>
          </p:grpSpPr>
          <p:cxnSp>
            <p:nvCxnSpPr>
              <p:cNvPr id="54" name="직선 연결선 53">
                <a:extLst>
                  <a:ext uri="{FF2B5EF4-FFF2-40B4-BE49-F238E27FC236}">
                    <a16:creationId xmlns:a16="http://schemas.microsoft.com/office/drawing/2014/main" id="{EBFE2CED-A02C-4CCF-B542-4228C30779FB}"/>
                  </a:ext>
                </a:extLst>
              </p:cNvPr>
              <p:cNvCxnSpPr/>
              <p:nvPr/>
            </p:nvCxnSpPr>
            <p:spPr>
              <a:xfrm>
                <a:off x="875352" y="2662851"/>
                <a:ext cx="2412000" cy="0"/>
              </a:xfrm>
              <a:prstGeom prst="line">
                <a:avLst/>
              </a:prstGeom>
              <a:ln w="28575">
                <a:solidFill>
                  <a:srgbClr val="5B9BD5"/>
                </a:solidFill>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3F3A8163-FB70-45C0-955F-2D3D23C10E18}"/>
                  </a:ext>
                </a:extLst>
              </p:cNvPr>
              <p:cNvCxnSpPr>
                <a:cxnSpLocks/>
              </p:cNvCxnSpPr>
              <p:nvPr/>
            </p:nvCxnSpPr>
            <p:spPr>
              <a:xfrm>
                <a:off x="3281742" y="2658919"/>
                <a:ext cx="267964" cy="356058"/>
              </a:xfrm>
              <a:prstGeom prst="line">
                <a:avLst/>
              </a:prstGeom>
              <a:ln w="28575">
                <a:solidFill>
                  <a:srgbClr val="5B9BD5"/>
                </a:solidFill>
                <a:tailEnd type="oval"/>
              </a:ln>
            </p:spPr>
            <p:style>
              <a:lnRef idx="1">
                <a:schemeClr val="accent1"/>
              </a:lnRef>
              <a:fillRef idx="0">
                <a:schemeClr val="accent1"/>
              </a:fillRef>
              <a:effectRef idx="0">
                <a:schemeClr val="accent1"/>
              </a:effectRef>
              <a:fontRef idx="minor">
                <a:schemeClr val="tx1"/>
              </a:fontRef>
            </p:style>
          </p:cxnSp>
        </p:grpSp>
      </p:grpSp>
      <p:grpSp>
        <p:nvGrpSpPr>
          <p:cNvPr id="56" name="그룹 55">
            <a:extLst>
              <a:ext uri="{FF2B5EF4-FFF2-40B4-BE49-F238E27FC236}">
                <a16:creationId xmlns:a16="http://schemas.microsoft.com/office/drawing/2014/main" id="{EA571CCA-A83B-4521-8D80-C3CDAE56DB7C}"/>
              </a:ext>
            </a:extLst>
          </p:cNvPr>
          <p:cNvGrpSpPr/>
          <p:nvPr/>
        </p:nvGrpSpPr>
        <p:grpSpPr>
          <a:xfrm flipV="1">
            <a:off x="880658" y="5263437"/>
            <a:ext cx="2674354" cy="356058"/>
            <a:chOff x="875352" y="2658919"/>
            <a:chExt cx="2674354" cy="356058"/>
          </a:xfrm>
        </p:grpSpPr>
        <p:cxnSp>
          <p:nvCxnSpPr>
            <p:cNvPr id="57" name="직선 연결선 56">
              <a:extLst>
                <a:ext uri="{FF2B5EF4-FFF2-40B4-BE49-F238E27FC236}">
                  <a16:creationId xmlns:a16="http://schemas.microsoft.com/office/drawing/2014/main" id="{FED2B874-2D13-4C04-B15A-880B525B66D6}"/>
                </a:ext>
              </a:extLst>
            </p:cNvPr>
            <p:cNvCxnSpPr/>
            <p:nvPr/>
          </p:nvCxnSpPr>
          <p:spPr>
            <a:xfrm>
              <a:off x="875352" y="2662851"/>
              <a:ext cx="2412000" cy="0"/>
            </a:xfrm>
            <a:prstGeom prst="line">
              <a:avLst/>
            </a:prstGeom>
            <a:ln w="28575">
              <a:solidFill>
                <a:srgbClr val="5B9BD5"/>
              </a:solidFill>
            </a:ln>
          </p:spPr>
          <p:style>
            <a:lnRef idx="1">
              <a:schemeClr val="accent1"/>
            </a:lnRef>
            <a:fillRef idx="0">
              <a:schemeClr val="accent1"/>
            </a:fillRef>
            <a:effectRef idx="0">
              <a:schemeClr val="accent1"/>
            </a:effectRef>
            <a:fontRef idx="minor">
              <a:schemeClr val="tx1"/>
            </a:fontRef>
          </p:style>
        </p:cxnSp>
        <p:cxnSp>
          <p:nvCxnSpPr>
            <p:cNvPr id="58" name="직선 연결선 57">
              <a:extLst>
                <a:ext uri="{FF2B5EF4-FFF2-40B4-BE49-F238E27FC236}">
                  <a16:creationId xmlns:a16="http://schemas.microsoft.com/office/drawing/2014/main" id="{16BC1030-8AF7-44CA-989A-B93AFFF05976}"/>
                </a:ext>
              </a:extLst>
            </p:cNvPr>
            <p:cNvCxnSpPr>
              <a:cxnSpLocks/>
            </p:cNvCxnSpPr>
            <p:nvPr/>
          </p:nvCxnSpPr>
          <p:spPr>
            <a:xfrm>
              <a:off x="3281742" y="2658919"/>
              <a:ext cx="267964" cy="356058"/>
            </a:xfrm>
            <a:prstGeom prst="line">
              <a:avLst/>
            </a:prstGeom>
            <a:ln w="28575">
              <a:solidFill>
                <a:srgbClr val="5B9BD5"/>
              </a:solidFill>
              <a:tailEnd type="oval"/>
            </a:ln>
          </p:spPr>
          <p:style>
            <a:lnRef idx="1">
              <a:schemeClr val="accent1"/>
            </a:lnRef>
            <a:fillRef idx="0">
              <a:schemeClr val="accent1"/>
            </a:fillRef>
            <a:effectRef idx="0">
              <a:schemeClr val="accent1"/>
            </a:effectRef>
            <a:fontRef idx="minor">
              <a:schemeClr val="tx1"/>
            </a:fontRef>
          </p:style>
        </p:cxnSp>
      </p:grpSp>
      <p:grpSp>
        <p:nvGrpSpPr>
          <p:cNvPr id="59" name="그룹 58">
            <a:extLst>
              <a:ext uri="{FF2B5EF4-FFF2-40B4-BE49-F238E27FC236}">
                <a16:creationId xmlns:a16="http://schemas.microsoft.com/office/drawing/2014/main" id="{EDB5A4ED-C6E6-4DA6-8201-7FF4691AB3FA}"/>
              </a:ext>
            </a:extLst>
          </p:cNvPr>
          <p:cNvGrpSpPr/>
          <p:nvPr/>
        </p:nvGrpSpPr>
        <p:grpSpPr>
          <a:xfrm flipH="1" flipV="1">
            <a:off x="5910648" y="5263437"/>
            <a:ext cx="2674354" cy="356058"/>
            <a:chOff x="875352" y="2658919"/>
            <a:chExt cx="2674354" cy="356058"/>
          </a:xfrm>
        </p:grpSpPr>
        <p:cxnSp>
          <p:nvCxnSpPr>
            <p:cNvPr id="60" name="직선 연결선 59">
              <a:extLst>
                <a:ext uri="{FF2B5EF4-FFF2-40B4-BE49-F238E27FC236}">
                  <a16:creationId xmlns:a16="http://schemas.microsoft.com/office/drawing/2014/main" id="{FDB5EB14-6887-4DC4-9521-6B0C48D093E4}"/>
                </a:ext>
              </a:extLst>
            </p:cNvPr>
            <p:cNvCxnSpPr/>
            <p:nvPr/>
          </p:nvCxnSpPr>
          <p:spPr>
            <a:xfrm>
              <a:off x="875352" y="2662851"/>
              <a:ext cx="2412000" cy="0"/>
            </a:xfrm>
            <a:prstGeom prst="line">
              <a:avLst/>
            </a:prstGeom>
            <a:ln w="28575">
              <a:solidFill>
                <a:srgbClr val="5B9BD5"/>
              </a:solidFill>
            </a:ln>
          </p:spPr>
          <p:style>
            <a:lnRef idx="1">
              <a:schemeClr val="accent1"/>
            </a:lnRef>
            <a:fillRef idx="0">
              <a:schemeClr val="accent1"/>
            </a:fillRef>
            <a:effectRef idx="0">
              <a:schemeClr val="accent1"/>
            </a:effectRef>
            <a:fontRef idx="minor">
              <a:schemeClr val="tx1"/>
            </a:fontRef>
          </p:style>
        </p:cxnSp>
        <p:cxnSp>
          <p:nvCxnSpPr>
            <p:cNvPr id="61" name="직선 연결선 60">
              <a:extLst>
                <a:ext uri="{FF2B5EF4-FFF2-40B4-BE49-F238E27FC236}">
                  <a16:creationId xmlns:a16="http://schemas.microsoft.com/office/drawing/2014/main" id="{2EC0CFC7-99F1-4540-95BA-00BBA033EDFC}"/>
                </a:ext>
              </a:extLst>
            </p:cNvPr>
            <p:cNvCxnSpPr>
              <a:cxnSpLocks/>
            </p:cNvCxnSpPr>
            <p:nvPr/>
          </p:nvCxnSpPr>
          <p:spPr>
            <a:xfrm>
              <a:off x="3281742" y="2658919"/>
              <a:ext cx="267964" cy="356058"/>
            </a:xfrm>
            <a:prstGeom prst="line">
              <a:avLst/>
            </a:prstGeom>
            <a:ln w="28575">
              <a:solidFill>
                <a:srgbClr val="5B9BD5"/>
              </a:solidFil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567778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4023E98C-3996-4229-90DA-1A04FD5EA898}"/>
              </a:ext>
            </a:extLst>
          </p:cNvPr>
          <p:cNvSpPr>
            <a:spLocks noGrp="1"/>
          </p:cNvSpPr>
          <p:nvPr>
            <p:ph type="body" sz="quarter" idx="10"/>
          </p:nvPr>
        </p:nvSpPr>
        <p:spPr/>
        <p:txBody>
          <a:bodyPr/>
          <a:lstStyle/>
          <a:p>
            <a:r>
              <a:rPr lang="vi-VN" altLang="ko-KR" dirty="0"/>
              <a:t>4.1. Nguyên tắc cơ bản của Apache Kafka</a:t>
            </a:r>
            <a:endParaRPr lang="en-US" altLang="ko-KR" dirty="0"/>
          </a:p>
        </p:txBody>
      </p:sp>
      <p:sp>
        <p:nvSpPr>
          <p:cNvPr id="3" name="텍스트 개체 틀 2">
            <a:extLst>
              <a:ext uri="{FF2B5EF4-FFF2-40B4-BE49-F238E27FC236}">
                <a16:creationId xmlns:a16="http://schemas.microsoft.com/office/drawing/2014/main" id="{8565F69A-0F4F-478B-8A48-56660FBEFECC}"/>
              </a:ext>
            </a:extLst>
          </p:cNvPr>
          <p:cNvSpPr>
            <a:spLocks noGrp="1"/>
          </p:cNvSpPr>
          <p:nvPr>
            <p:ph type="body" sz="quarter" idx="11"/>
          </p:nvPr>
        </p:nvSpPr>
        <p:spPr>
          <a:xfrm>
            <a:off x="354617" y="1397876"/>
            <a:ext cx="7423526" cy="493776"/>
          </a:xfrm>
        </p:spPr>
        <p:txBody>
          <a:bodyPr/>
          <a:lstStyle/>
          <a:p>
            <a:r>
              <a:rPr lang="en-US" altLang="ko-KR" sz="2700" dirty="0" err="1"/>
              <a:t>Tại</a:t>
            </a:r>
            <a:r>
              <a:rPr lang="en-US" altLang="ko-KR" sz="2700" dirty="0"/>
              <a:t> </a:t>
            </a:r>
            <a:r>
              <a:rPr lang="en-US" altLang="ko-KR" sz="2700" dirty="0" err="1"/>
              <a:t>sao</a:t>
            </a:r>
            <a:r>
              <a:rPr lang="en-US" altLang="ko-KR" sz="2700" dirty="0"/>
              <a:t> </a:t>
            </a:r>
            <a:r>
              <a:rPr lang="en-US" altLang="ko-KR" sz="2700" dirty="0" err="1"/>
              <a:t>nên</a:t>
            </a:r>
            <a:r>
              <a:rPr lang="en-US" altLang="ko-KR" sz="2700" dirty="0"/>
              <a:t> </a:t>
            </a:r>
            <a:r>
              <a:rPr lang="en-US" altLang="ko-KR" sz="2700" dirty="0" err="1"/>
              <a:t>sử</a:t>
            </a:r>
            <a:r>
              <a:rPr lang="en-US" altLang="ko-KR" sz="2700" dirty="0"/>
              <a:t> </a:t>
            </a:r>
            <a:r>
              <a:rPr lang="en-US" altLang="ko-KR" sz="2700" dirty="0" err="1"/>
              <a:t>dụng</a:t>
            </a:r>
            <a:r>
              <a:rPr lang="en-US" altLang="ko-KR" sz="2700" dirty="0"/>
              <a:t> Apache Kafka? (1/4)</a:t>
            </a:r>
            <a:endParaRPr lang="ko-KR" altLang="en-US" sz="2700" dirty="0"/>
          </a:p>
        </p:txBody>
      </p:sp>
      <p:sp>
        <p:nvSpPr>
          <p:cNvPr id="4" name="텍스트 개체 틀 3">
            <a:extLst>
              <a:ext uri="{FF2B5EF4-FFF2-40B4-BE49-F238E27FC236}">
                <a16:creationId xmlns:a16="http://schemas.microsoft.com/office/drawing/2014/main" id="{08549995-971A-4CBE-9DD7-C593BEAA7EC2}"/>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04</a:t>
            </a:r>
            <a:endParaRPr lang="ko-KR" altLang="en-US" dirty="0">
              <a:latin typeface="iCiel Samsung Sharp Sans Bold" pitchFamily="2" charset="0"/>
              <a:cs typeface="iCiel Samsung Sharp Sans Bold" pitchFamily="2" charset="0"/>
            </a:endParaRPr>
          </a:p>
        </p:txBody>
      </p:sp>
      <p:sp>
        <p:nvSpPr>
          <p:cNvPr id="5" name="텍스트 개체 틀 4">
            <a:extLst>
              <a:ext uri="{FF2B5EF4-FFF2-40B4-BE49-F238E27FC236}">
                <a16:creationId xmlns:a16="http://schemas.microsoft.com/office/drawing/2014/main" id="{9FD390A7-E791-4E95-BD2E-0E3417E89431}"/>
              </a:ext>
            </a:extLst>
          </p:cNvPr>
          <p:cNvSpPr>
            <a:spLocks noGrp="1"/>
          </p:cNvSpPr>
          <p:nvPr>
            <p:ph type="body" sz="quarter" idx="15"/>
          </p:nvPr>
        </p:nvSpPr>
        <p:spPr>
          <a:xfrm>
            <a:off x="535873" y="2226568"/>
            <a:ext cx="8809740" cy="914400"/>
          </a:xfrm>
        </p:spPr>
        <p:txBody>
          <a:bodyPr>
            <a:noAutofit/>
          </a:bodyPr>
          <a:lstStyle/>
          <a:p>
            <a:r>
              <a:rPr lang="en-US" altLang="ko-KR" dirty="0" err="1"/>
              <a:t>Khả</a:t>
            </a:r>
            <a:r>
              <a:rPr lang="en-US" altLang="ko-KR" dirty="0"/>
              <a:t> </a:t>
            </a:r>
            <a:r>
              <a:rPr lang="en-US" altLang="ko-KR" dirty="0" err="1"/>
              <a:t>năng</a:t>
            </a:r>
            <a:r>
              <a:rPr lang="en-US" altLang="ko-KR" dirty="0"/>
              <a:t> </a:t>
            </a:r>
            <a:r>
              <a:rPr lang="en-US" altLang="ko-KR" dirty="0" err="1"/>
              <a:t>mở</a:t>
            </a:r>
            <a:r>
              <a:rPr lang="en-US" altLang="ko-KR" dirty="0"/>
              <a:t> </a:t>
            </a:r>
            <a:r>
              <a:rPr lang="en-US" altLang="ko-KR" dirty="0" err="1"/>
              <a:t>rộng</a:t>
            </a:r>
            <a:endParaRPr lang="en-US" altLang="ko-KR" dirty="0"/>
          </a:p>
          <a:p>
            <a:pPr lvl="1">
              <a:spcBef>
                <a:spcPts val="300"/>
              </a:spcBef>
            </a:pPr>
            <a:r>
              <a:rPr lang="vi-VN" altLang="ko-KR" dirty="0"/>
              <a:t>Có thể mở rộng quy mô liên tục theo tải tăng hoặc giảm lượng dữ liệu.</a:t>
            </a:r>
          </a:p>
          <a:p>
            <a:pPr lvl="1">
              <a:spcBef>
                <a:spcPts val="300"/>
              </a:spcBef>
            </a:pPr>
            <a:r>
              <a:rPr lang="vi-VN" altLang="ko-KR" dirty="0"/>
              <a:t>Bắt đầu với một số lượng nhỏ máy chủ</a:t>
            </a:r>
          </a:p>
          <a:p>
            <a:pPr lvl="1">
              <a:spcBef>
                <a:spcPts val="300"/>
              </a:spcBef>
            </a:pPr>
            <a:r>
              <a:rPr lang="vi-VN" altLang="ko-KR" dirty="0"/>
              <a:t>Ngày càng có nhiều máy chủ có thể được thêm vào theo tải</a:t>
            </a:r>
            <a:endParaRPr lang="ko-KR" altLang="en-US" dirty="0"/>
          </a:p>
        </p:txBody>
      </p:sp>
      <p:grpSp>
        <p:nvGrpSpPr>
          <p:cNvPr id="26" name="그룹 25">
            <a:extLst>
              <a:ext uri="{FF2B5EF4-FFF2-40B4-BE49-F238E27FC236}">
                <a16:creationId xmlns:a16="http://schemas.microsoft.com/office/drawing/2014/main" id="{A8046068-C001-41E5-89F1-1ED384E1FACA}"/>
              </a:ext>
            </a:extLst>
          </p:cNvPr>
          <p:cNvGrpSpPr/>
          <p:nvPr/>
        </p:nvGrpSpPr>
        <p:grpSpPr>
          <a:xfrm>
            <a:off x="7922856" y="1357325"/>
            <a:ext cx="1260000" cy="1260000"/>
            <a:chOff x="591390" y="2173273"/>
            <a:chExt cx="1554178" cy="1554177"/>
          </a:xfrm>
        </p:grpSpPr>
        <p:grpSp>
          <p:nvGrpSpPr>
            <p:cNvPr id="27" name="그룹 26">
              <a:extLst>
                <a:ext uri="{FF2B5EF4-FFF2-40B4-BE49-F238E27FC236}">
                  <a16:creationId xmlns:a16="http://schemas.microsoft.com/office/drawing/2014/main" id="{9AD353C9-27B8-4365-9AE7-6E8F1FBB4F66}"/>
                </a:ext>
              </a:extLst>
            </p:cNvPr>
            <p:cNvGrpSpPr/>
            <p:nvPr/>
          </p:nvGrpSpPr>
          <p:grpSpPr>
            <a:xfrm>
              <a:off x="591390" y="2173273"/>
              <a:ext cx="1554178" cy="1554177"/>
              <a:chOff x="449612" y="2081595"/>
              <a:chExt cx="2283281" cy="2283280"/>
            </a:xfrm>
          </p:grpSpPr>
          <p:sp>
            <p:nvSpPr>
              <p:cNvPr id="34" name="자유형 134">
                <a:extLst>
                  <a:ext uri="{FF2B5EF4-FFF2-40B4-BE49-F238E27FC236}">
                    <a16:creationId xmlns:a16="http://schemas.microsoft.com/office/drawing/2014/main" id="{F538A940-B903-46C7-88D7-1EC0BDBD2AD1}"/>
                  </a:ext>
                </a:extLst>
              </p:cNvPr>
              <p:cNvSpPr/>
              <p:nvPr/>
            </p:nvSpPr>
            <p:spPr>
              <a:xfrm>
                <a:off x="449612" y="2081595"/>
                <a:ext cx="1115868" cy="1115870"/>
              </a:xfrm>
              <a:custGeom>
                <a:avLst/>
                <a:gdLst>
                  <a:gd name="connsiteX0" fmla="*/ 0 w 1115869"/>
                  <a:gd name="connsiteY0" fmla="*/ 1115869 h 1115869"/>
                  <a:gd name="connsiteX1" fmla="*/ 1115869 w 1115869"/>
                  <a:gd name="connsiteY1" fmla="*/ 0 h 1115869"/>
                  <a:gd name="connsiteX2" fmla="*/ 1115869 w 1115869"/>
                  <a:gd name="connsiteY2" fmla="*/ 1115869 h 1115869"/>
                  <a:gd name="connsiteX3" fmla="*/ 0 w 1115869"/>
                  <a:gd name="connsiteY3" fmla="*/ 1115869 h 1115869"/>
                </a:gdLst>
                <a:ahLst/>
                <a:cxnLst>
                  <a:cxn ang="0">
                    <a:pos x="connsiteX0" y="connsiteY0"/>
                  </a:cxn>
                  <a:cxn ang="0">
                    <a:pos x="connsiteX1" y="connsiteY1"/>
                  </a:cxn>
                  <a:cxn ang="0">
                    <a:pos x="connsiteX2" y="connsiteY2"/>
                  </a:cxn>
                  <a:cxn ang="0">
                    <a:pos x="connsiteX3" y="connsiteY3"/>
                  </a:cxn>
                </a:cxnLst>
                <a:rect l="l" t="t" r="r" b="b"/>
                <a:pathLst>
                  <a:path w="1115869" h="1115869">
                    <a:moveTo>
                      <a:pt x="0" y="1115869"/>
                    </a:moveTo>
                    <a:cubicBezTo>
                      <a:pt x="0" y="499592"/>
                      <a:pt x="499592" y="0"/>
                      <a:pt x="1115869" y="0"/>
                    </a:cubicBezTo>
                    <a:lnTo>
                      <a:pt x="1115869" y="1115869"/>
                    </a:lnTo>
                    <a:lnTo>
                      <a:pt x="0" y="1115869"/>
                    </a:lnTo>
                    <a:close/>
                  </a:path>
                </a:pathLst>
              </a:custGeom>
              <a:solidFill>
                <a:srgbClr val="3C76CC"/>
              </a:solidFill>
            </p:spPr>
            <p:style>
              <a:lnRef idx="2">
                <a:schemeClr val="lt1">
                  <a:hueOff val="0"/>
                  <a:satOff val="0"/>
                  <a:lumOff val="0"/>
                  <a:alphaOff val="0"/>
                </a:schemeClr>
              </a:lnRef>
              <a:fillRef idx="1">
                <a:scrgbClr r="0" g="0" b="0"/>
              </a:fillRef>
              <a:effectRef idx="0">
                <a:schemeClr val="accent1">
                  <a:shade val="80000"/>
                  <a:hueOff val="0"/>
                  <a:satOff val="0"/>
                  <a:lumOff val="0"/>
                  <a:alphaOff val="0"/>
                </a:schemeClr>
              </a:effectRef>
              <a:fontRef idx="minor">
                <a:schemeClr val="lt1"/>
              </a:fontRef>
            </p:style>
            <p:txBody>
              <a:bodyPr spcFirstLastPara="0" vert="horz" wrap="square" lIns="405062" tIns="405062" rIns="78232" bIns="78232" numCol="1" spcCol="1270" anchor="ctr" anchorCtr="0">
                <a:noAutofit/>
              </a:bodyPr>
              <a:lstStyle/>
              <a:p>
                <a:pPr lvl="0" algn="ctr" defTabSz="466725">
                  <a:lnSpc>
                    <a:spcPct val="90000"/>
                  </a:lnSpc>
                  <a:spcAft>
                    <a:spcPct val="35000"/>
                  </a:spcAft>
                </a:pPr>
                <a:endParaRPr lang="ko-KR" altLang="en-US" sz="900" dirty="0">
                  <a:solidFill>
                    <a:schemeClr val="bg1"/>
                  </a:solidFill>
                  <a:latin typeface="SamsungOne 400" panose="020B0503030303020204" pitchFamily="34" charset="0"/>
                  <a:ea typeface="SamsungOne-500C" panose="020B0606030303020204" pitchFamily="34" charset="0"/>
                  <a:cs typeface="iCiel Samsung Sharp Sans Medium" pitchFamily="2" charset="0"/>
                </a:endParaRPr>
              </a:p>
            </p:txBody>
          </p:sp>
          <p:sp>
            <p:nvSpPr>
              <p:cNvPr id="35" name="자유형 135">
                <a:extLst>
                  <a:ext uri="{FF2B5EF4-FFF2-40B4-BE49-F238E27FC236}">
                    <a16:creationId xmlns:a16="http://schemas.microsoft.com/office/drawing/2014/main" id="{B8A32528-C5A5-4DF9-B0FD-AA3837DF8E84}"/>
                  </a:ext>
                </a:extLst>
              </p:cNvPr>
              <p:cNvSpPr/>
              <p:nvPr/>
            </p:nvSpPr>
            <p:spPr>
              <a:xfrm>
                <a:off x="1617023" y="2081595"/>
                <a:ext cx="1115869" cy="1115869"/>
              </a:xfrm>
              <a:custGeom>
                <a:avLst/>
                <a:gdLst>
                  <a:gd name="connsiteX0" fmla="*/ 0 w 1115869"/>
                  <a:gd name="connsiteY0" fmla="*/ 1115869 h 1115869"/>
                  <a:gd name="connsiteX1" fmla="*/ 1115869 w 1115869"/>
                  <a:gd name="connsiteY1" fmla="*/ 0 h 1115869"/>
                  <a:gd name="connsiteX2" fmla="*/ 1115869 w 1115869"/>
                  <a:gd name="connsiteY2" fmla="*/ 1115869 h 1115869"/>
                  <a:gd name="connsiteX3" fmla="*/ 0 w 1115869"/>
                  <a:gd name="connsiteY3" fmla="*/ 1115869 h 1115869"/>
                </a:gdLst>
                <a:ahLst/>
                <a:cxnLst>
                  <a:cxn ang="0">
                    <a:pos x="connsiteX0" y="connsiteY0"/>
                  </a:cxn>
                  <a:cxn ang="0">
                    <a:pos x="connsiteX1" y="connsiteY1"/>
                  </a:cxn>
                  <a:cxn ang="0">
                    <a:pos x="connsiteX2" y="connsiteY2"/>
                  </a:cxn>
                  <a:cxn ang="0">
                    <a:pos x="connsiteX3" y="connsiteY3"/>
                  </a:cxn>
                </a:cxnLst>
                <a:rect l="l" t="t" r="r" b="b"/>
                <a:pathLst>
                  <a:path w="1115869" h="1115869">
                    <a:moveTo>
                      <a:pt x="0" y="0"/>
                    </a:moveTo>
                    <a:cubicBezTo>
                      <a:pt x="616277" y="0"/>
                      <a:pt x="1115869" y="499592"/>
                      <a:pt x="1115869" y="1115869"/>
                    </a:cubicBezTo>
                    <a:lnTo>
                      <a:pt x="0" y="1115869"/>
                    </a:lnTo>
                    <a:lnTo>
                      <a:pt x="0" y="0"/>
                    </a:lnTo>
                    <a:close/>
                  </a:path>
                </a:pathLst>
              </a:custGeom>
              <a:solidFill>
                <a:schemeClr val="bg2"/>
              </a:solidFill>
            </p:spPr>
            <p:style>
              <a:lnRef idx="2">
                <a:schemeClr val="lt1">
                  <a:hueOff val="0"/>
                  <a:satOff val="0"/>
                  <a:lumOff val="0"/>
                  <a:alphaOff val="0"/>
                </a:schemeClr>
              </a:lnRef>
              <a:fillRef idx="1">
                <a:schemeClr val="accent1">
                  <a:shade val="80000"/>
                  <a:hueOff val="116428"/>
                  <a:satOff val="-2085"/>
                  <a:lumOff val="8862"/>
                  <a:alphaOff val="0"/>
                </a:schemeClr>
              </a:fillRef>
              <a:effectRef idx="0">
                <a:schemeClr val="accent1">
                  <a:shade val="80000"/>
                  <a:hueOff val="116428"/>
                  <a:satOff val="-2085"/>
                  <a:lumOff val="8862"/>
                  <a:alphaOff val="0"/>
                </a:schemeClr>
              </a:effectRef>
              <a:fontRef idx="minor">
                <a:schemeClr val="lt1"/>
              </a:fontRef>
            </p:style>
            <p:txBody>
              <a:bodyPr spcFirstLastPara="0" vert="horz" wrap="square" lIns="78232" tIns="405062" rIns="405062" bIns="78232" numCol="1" spcCol="1270" anchor="ctr" anchorCtr="0">
                <a:noAutofit/>
              </a:bodyPr>
              <a:lstStyle/>
              <a:p>
                <a:pPr algn="ctr" defTabSz="466725">
                  <a:lnSpc>
                    <a:spcPct val="90000"/>
                  </a:lnSpc>
                  <a:spcAft>
                    <a:spcPct val="35000"/>
                  </a:spcAft>
                </a:pPr>
                <a:endParaRPr lang="ko-KR" altLang="en-US" sz="900" dirty="0">
                  <a:solidFill>
                    <a:schemeClr val="bg1"/>
                  </a:solidFill>
                  <a:latin typeface="SamsungOne 400" panose="020B0503030303020204" pitchFamily="34" charset="0"/>
                  <a:ea typeface="SamsungOne-500C" panose="020B0606030303020204" pitchFamily="34" charset="0"/>
                  <a:cs typeface="iCiel Samsung Sharp Sans Medium" pitchFamily="2" charset="0"/>
                </a:endParaRPr>
              </a:p>
            </p:txBody>
          </p:sp>
          <p:sp>
            <p:nvSpPr>
              <p:cNvPr id="36" name="자유형 136">
                <a:extLst>
                  <a:ext uri="{FF2B5EF4-FFF2-40B4-BE49-F238E27FC236}">
                    <a16:creationId xmlns:a16="http://schemas.microsoft.com/office/drawing/2014/main" id="{943D600F-9382-4990-8524-D7B49963E2A9}"/>
                  </a:ext>
                </a:extLst>
              </p:cNvPr>
              <p:cNvSpPr/>
              <p:nvPr/>
            </p:nvSpPr>
            <p:spPr>
              <a:xfrm>
                <a:off x="1617023" y="3249006"/>
                <a:ext cx="1115870" cy="1115869"/>
              </a:xfrm>
              <a:custGeom>
                <a:avLst/>
                <a:gdLst>
                  <a:gd name="connsiteX0" fmla="*/ 0 w 1115869"/>
                  <a:gd name="connsiteY0" fmla="*/ 1115869 h 1115869"/>
                  <a:gd name="connsiteX1" fmla="*/ 1115869 w 1115869"/>
                  <a:gd name="connsiteY1" fmla="*/ 0 h 1115869"/>
                  <a:gd name="connsiteX2" fmla="*/ 1115869 w 1115869"/>
                  <a:gd name="connsiteY2" fmla="*/ 1115869 h 1115869"/>
                  <a:gd name="connsiteX3" fmla="*/ 0 w 1115869"/>
                  <a:gd name="connsiteY3" fmla="*/ 1115869 h 1115869"/>
                </a:gdLst>
                <a:ahLst/>
                <a:cxnLst>
                  <a:cxn ang="0">
                    <a:pos x="connsiteX0" y="connsiteY0"/>
                  </a:cxn>
                  <a:cxn ang="0">
                    <a:pos x="connsiteX1" y="connsiteY1"/>
                  </a:cxn>
                  <a:cxn ang="0">
                    <a:pos x="connsiteX2" y="connsiteY2"/>
                  </a:cxn>
                  <a:cxn ang="0">
                    <a:pos x="connsiteX3" y="connsiteY3"/>
                  </a:cxn>
                </a:cxnLst>
                <a:rect l="l" t="t" r="r" b="b"/>
                <a:pathLst>
                  <a:path w="1115869" h="1115869">
                    <a:moveTo>
                      <a:pt x="1115869" y="0"/>
                    </a:moveTo>
                    <a:cubicBezTo>
                      <a:pt x="1115869" y="616277"/>
                      <a:pt x="616277" y="1115869"/>
                      <a:pt x="0" y="1115869"/>
                    </a:cubicBezTo>
                    <a:lnTo>
                      <a:pt x="0" y="0"/>
                    </a:lnTo>
                    <a:lnTo>
                      <a:pt x="1115869" y="0"/>
                    </a:lnTo>
                    <a:close/>
                  </a:path>
                </a:pathLst>
              </a:custGeom>
              <a:solidFill>
                <a:schemeClr val="bg2"/>
              </a:solidFill>
            </p:spPr>
            <p:style>
              <a:lnRef idx="2">
                <a:schemeClr val="lt1">
                  <a:hueOff val="0"/>
                  <a:satOff val="0"/>
                  <a:lumOff val="0"/>
                  <a:alphaOff val="0"/>
                </a:schemeClr>
              </a:lnRef>
              <a:fillRef idx="1">
                <a:scrgbClr r="0" g="0" b="0"/>
              </a:fillRef>
              <a:effectRef idx="0">
                <a:schemeClr val="accent1">
                  <a:shade val="80000"/>
                  <a:hueOff val="232855"/>
                  <a:satOff val="-4171"/>
                  <a:lumOff val="17723"/>
                  <a:alphaOff val="0"/>
                </a:schemeClr>
              </a:effectRef>
              <a:fontRef idx="minor">
                <a:schemeClr val="lt1"/>
              </a:fontRef>
            </p:style>
            <p:txBody>
              <a:bodyPr spcFirstLastPara="0" vert="horz" wrap="square" lIns="78232" tIns="78232" rIns="405063" bIns="405062" numCol="1" spcCol="1270" anchor="ctr" anchorCtr="0">
                <a:noAutofit/>
              </a:bodyPr>
              <a:lstStyle/>
              <a:p>
                <a:pPr lvl="0" algn="ctr" defTabSz="466725" latinLnBrk="1">
                  <a:lnSpc>
                    <a:spcPct val="90000"/>
                  </a:lnSpc>
                  <a:spcBef>
                    <a:spcPct val="0"/>
                  </a:spcBef>
                  <a:spcAft>
                    <a:spcPct val="35000"/>
                  </a:spcAft>
                </a:pPr>
                <a:endParaRPr lang="ko-KR" altLang="en-US" sz="900" dirty="0">
                  <a:solidFill>
                    <a:schemeClr val="bg1"/>
                  </a:solidFill>
                  <a:latin typeface="SamsungOne 400" panose="020B0503030303020204" pitchFamily="34" charset="0"/>
                  <a:ea typeface="SamsungOne-500C" panose="020B0606030303020204" pitchFamily="34" charset="0"/>
                  <a:cs typeface="iCiel Samsung Sharp Sans Medium" pitchFamily="2" charset="0"/>
                </a:endParaRPr>
              </a:p>
            </p:txBody>
          </p:sp>
          <p:sp>
            <p:nvSpPr>
              <p:cNvPr id="37" name="자유형 137">
                <a:extLst>
                  <a:ext uri="{FF2B5EF4-FFF2-40B4-BE49-F238E27FC236}">
                    <a16:creationId xmlns:a16="http://schemas.microsoft.com/office/drawing/2014/main" id="{DAC572ED-0BF4-400D-B442-F71318AE80D3}"/>
                  </a:ext>
                </a:extLst>
              </p:cNvPr>
              <p:cNvSpPr/>
              <p:nvPr/>
            </p:nvSpPr>
            <p:spPr>
              <a:xfrm>
                <a:off x="449612" y="3249006"/>
                <a:ext cx="1115869" cy="1115869"/>
              </a:xfrm>
              <a:custGeom>
                <a:avLst/>
                <a:gdLst>
                  <a:gd name="connsiteX0" fmla="*/ 0 w 1115869"/>
                  <a:gd name="connsiteY0" fmla="*/ 1115869 h 1115869"/>
                  <a:gd name="connsiteX1" fmla="*/ 1115869 w 1115869"/>
                  <a:gd name="connsiteY1" fmla="*/ 0 h 1115869"/>
                  <a:gd name="connsiteX2" fmla="*/ 1115869 w 1115869"/>
                  <a:gd name="connsiteY2" fmla="*/ 1115869 h 1115869"/>
                  <a:gd name="connsiteX3" fmla="*/ 0 w 1115869"/>
                  <a:gd name="connsiteY3" fmla="*/ 1115869 h 1115869"/>
                </a:gdLst>
                <a:ahLst/>
                <a:cxnLst>
                  <a:cxn ang="0">
                    <a:pos x="connsiteX0" y="connsiteY0"/>
                  </a:cxn>
                  <a:cxn ang="0">
                    <a:pos x="connsiteX1" y="connsiteY1"/>
                  </a:cxn>
                  <a:cxn ang="0">
                    <a:pos x="connsiteX2" y="connsiteY2"/>
                  </a:cxn>
                  <a:cxn ang="0">
                    <a:pos x="connsiteX3" y="connsiteY3"/>
                  </a:cxn>
                </a:cxnLst>
                <a:rect l="l" t="t" r="r" b="b"/>
                <a:pathLst>
                  <a:path w="1115869" h="1115869">
                    <a:moveTo>
                      <a:pt x="1115869" y="1115869"/>
                    </a:moveTo>
                    <a:cubicBezTo>
                      <a:pt x="499592" y="1115869"/>
                      <a:pt x="0" y="616277"/>
                      <a:pt x="0" y="0"/>
                    </a:cubicBezTo>
                    <a:lnTo>
                      <a:pt x="1115869" y="0"/>
                    </a:lnTo>
                    <a:lnTo>
                      <a:pt x="1115869" y="1115869"/>
                    </a:lnTo>
                    <a:close/>
                  </a:path>
                </a:pathLst>
              </a:custGeom>
              <a:solidFill>
                <a:schemeClr val="bg2"/>
              </a:solidFill>
            </p:spPr>
            <p:style>
              <a:lnRef idx="2">
                <a:schemeClr val="lt1">
                  <a:hueOff val="0"/>
                  <a:satOff val="0"/>
                  <a:lumOff val="0"/>
                  <a:alphaOff val="0"/>
                </a:schemeClr>
              </a:lnRef>
              <a:fillRef idx="1">
                <a:schemeClr val="accent1">
                  <a:shade val="80000"/>
                  <a:hueOff val="349283"/>
                  <a:satOff val="-6256"/>
                  <a:lumOff val="26585"/>
                  <a:alphaOff val="0"/>
                </a:schemeClr>
              </a:fillRef>
              <a:effectRef idx="0">
                <a:schemeClr val="accent1">
                  <a:shade val="80000"/>
                  <a:hueOff val="349283"/>
                  <a:satOff val="-6256"/>
                  <a:lumOff val="26585"/>
                  <a:alphaOff val="0"/>
                </a:schemeClr>
              </a:effectRef>
              <a:fontRef idx="minor">
                <a:schemeClr val="lt1"/>
              </a:fontRef>
            </p:style>
            <p:txBody>
              <a:bodyPr spcFirstLastPara="0" vert="horz" wrap="square" lIns="405062" tIns="78232" rIns="78232" bIns="405062" numCol="1" spcCol="1270" anchor="ctr" anchorCtr="0">
                <a:noAutofit/>
              </a:bodyPr>
              <a:lstStyle/>
              <a:p>
                <a:pPr lvl="0" algn="ctr" defTabSz="488950" latinLnBrk="1">
                  <a:lnSpc>
                    <a:spcPct val="90000"/>
                  </a:lnSpc>
                  <a:spcBef>
                    <a:spcPct val="0"/>
                  </a:spcBef>
                  <a:spcAft>
                    <a:spcPct val="35000"/>
                  </a:spcAft>
                </a:pPr>
                <a:endParaRPr lang="ko-KR" altLang="en-US" sz="900" kern="1200" dirty="0">
                  <a:solidFill>
                    <a:schemeClr val="bg1"/>
                  </a:solidFill>
                  <a:latin typeface="SamsungOne 400" panose="020B0503030303020204" pitchFamily="34" charset="0"/>
                  <a:ea typeface="SamsungSharpSans-Medium" pitchFamily="2" charset="0"/>
                  <a:cs typeface="iCiel Samsung Sharp Sans Medium" pitchFamily="2" charset="0"/>
                </a:endParaRPr>
              </a:p>
            </p:txBody>
          </p:sp>
        </p:grpSp>
        <p:sp>
          <p:nvSpPr>
            <p:cNvPr id="28" name="직사각형 27">
              <a:extLst>
                <a:ext uri="{FF2B5EF4-FFF2-40B4-BE49-F238E27FC236}">
                  <a16:creationId xmlns:a16="http://schemas.microsoft.com/office/drawing/2014/main" id="{D6896A93-44EF-41FD-8B2B-8E1895E266B0}"/>
                </a:ext>
              </a:extLst>
            </p:cNvPr>
            <p:cNvSpPr/>
            <p:nvPr/>
          </p:nvSpPr>
          <p:spPr>
            <a:xfrm>
              <a:off x="626391" y="2462170"/>
              <a:ext cx="846664" cy="455561"/>
            </a:xfrm>
            <a:prstGeom prst="rect">
              <a:avLst/>
            </a:prstGeom>
          </p:spPr>
          <p:txBody>
            <a:bodyPr wrap="none">
              <a:spAutoFit/>
            </a:bodyPr>
            <a:lstStyle/>
            <a:p>
              <a:pPr algn="ctr"/>
              <a:r>
                <a:rPr lang="en-US" altLang="ko-KR" sz="900" dirty="0" err="1">
                  <a:solidFill>
                    <a:schemeClr val="bg1"/>
                  </a:solidFill>
                  <a:latin typeface="SamsungOne 400" panose="020B0503030303020204" pitchFamily="34" charset="0"/>
                  <a:ea typeface="SamsungOne 400" panose="020B0503030303020204" pitchFamily="34" charset="0"/>
                </a:rPr>
                <a:t>Khả</a:t>
              </a:r>
              <a:r>
                <a:rPr lang="en-US" altLang="ko-KR" sz="900" dirty="0">
                  <a:solidFill>
                    <a:schemeClr val="bg1"/>
                  </a:solidFill>
                  <a:latin typeface="SamsungOne 400" panose="020B0503030303020204" pitchFamily="34" charset="0"/>
                  <a:ea typeface="SamsungOne 400" panose="020B0503030303020204" pitchFamily="34" charset="0"/>
                </a:rPr>
                <a:t> </a:t>
              </a:r>
              <a:r>
                <a:rPr lang="en-US" altLang="ko-KR" sz="900" dirty="0" err="1">
                  <a:solidFill>
                    <a:schemeClr val="bg1"/>
                  </a:solidFill>
                  <a:latin typeface="SamsungOne 400" panose="020B0503030303020204" pitchFamily="34" charset="0"/>
                  <a:ea typeface="SamsungOne 400" panose="020B0503030303020204" pitchFamily="34" charset="0"/>
                </a:rPr>
                <a:t>năng</a:t>
              </a:r>
              <a:r>
                <a:rPr lang="en-US" altLang="ko-KR" sz="900" dirty="0">
                  <a:solidFill>
                    <a:schemeClr val="bg1"/>
                  </a:solidFill>
                  <a:latin typeface="SamsungOne 400" panose="020B0503030303020204" pitchFamily="34" charset="0"/>
                  <a:ea typeface="SamsungOne 400" panose="020B0503030303020204" pitchFamily="34" charset="0"/>
                </a:rPr>
                <a:t> </a:t>
              </a:r>
            </a:p>
            <a:p>
              <a:pPr algn="ctr"/>
              <a:r>
                <a:rPr lang="en-US" altLang="ko-KR" sz="900" dirty="0" err="1">
                  <a:solidFill>
                    <a:schemeClr val="bg1"/>
                  </a:solidFill>
                  <a:latin typeface="SamsungOne 400" panose="020B0503030303020204" pitchFamily="34" charset="0"/>
                  <a:ea typeface="SamsungOne 400" panose="020B0503030303020204" pitchFamily="34" charset="0"/>
                </a:rPr>
                <a:t>mở</a:t>
              </a:r>
              <a:r>
                <a:rPr lang="en-US" altLang="ko-KR" sz="900" dirty="0">
                  <a:solidFill>
                    <a:schemeClr val="bg1"/>
                  </a:solidFill>
                  <a:latin typeface="SamsungOne 400" panose="020B0503030303020204" pitchFamily="34" charset="0"/>
                  <a:ea typeface="SamsungOne 400" panose="020B0503030303020204" pitchFamily="34" charset="0"/>
                </a:rPr>
                <a:t> </a:t>
              </a:r>
              <a:r>
                <a:rPr lang="en-US" altLang="ko-KR" sz="900" dirty="0" err="1">
                  <a:solidFill>
                    <a:schemeClr val="bg1"/>
                  </a:solidFill>
                  <a:latin typeface="SamsungOne 400" panose="020B0503030303020204" pitchFamily="34" charset="0"/>
                  <a:ea typeface="SamsungOne 400" panose="020B0503030303020204" pitchFamily="34" charset="0"/>
                </a:rPr>
                <a:t>rộng</a:t>
              </a:r>
              <a:endParaRPr lang="en-US" altLang="ko-KR" sz="900" dirty="0">
                <a:solidFill>
                  <a:schemeClr val="bg1"/>
                </a:solidFill>
                <a:latin typeface="SamsungOne 400" panose="020B0503030303020204" pitchFamily="34" charset="0"/>
                <a:ea typeface="SamsungOne 400" panose="020B0503030303020204" pitchFamily="34" charset="0"/>
              </a:endParaRPr>
            </a:p>
          </p:txBody>
        </p:sp>
        <p:sp>
          <p:nvSpPr>
            <p:cNvPr id="29" name="직사각형 28">
              <a:extLst>
                <a:ext uri="{FF2B5EF4-FFF2-40B4-BE49-F238E27FC236}">
                  <a16:creationId xmlns:a16="http://schemas.microsoft.com/office/drawing/2014/main" id="{0D32978C-B39A-4173-9435-4E4113786A4E}"/>
                </a:ext>
              </a:extLst>
            </p:cNvPr>
            <p:cNvSpPr/>
            <p:nvPr/>
          </p:nvSpPr>
          <p:spPr>
            <a:xfrm>
              <a:off x="1313667" y="2409123"/>
              <a:ext cx="777460" cy="417597"/>
            </a:xfrm>
            <a:prstGeom prst="rect">
              <a:avLst/>
            </a:prstGeom>
          </p:spPr>
          <p:txBody>
            <a:bodyPr wrap="none">
              <a:spAutoFit/>
            </a:bodyPr>
            <a:lstStyle/>
            <a:p>
              <a:pPr algn="ctr"/>
              <a:r>
                <a:rPr lang="en-US" altLang="ko-KR" sz="800" dirty="0" err="1">
                  <a:latin typeface="SamsungOne 400" panose="020B0503030303020204" pitchFamily="34" charset="0"/>
                  <a:ea typeface="SamsungOne 400" panose="020B0503030303020204" pitchFamily="34" charset="0"/>
                  <a:cs typeface="iCiel Samsung Sharp Sans Medium" pitchFamily="2" charset="0"/>
                </a:rPr>
                <a:t>Khả</a:t>
              </a:r>
              <a:r>
                <a:rPr lang="en-US" altLang="ko-KR" sz="800" dirty="0">
                  <a:latin typeface="SamsungOne 400" panose="020B0503030303020204" pitchFamily="34" charset="0"/>
                  <a:ea typeface="SamsungOne 400" panose="020B0503030303020204" pitchFamily="34" charset="0"/>
                  <a:cs typeface="iCiel Samsung Sharp Sans Medium" pitchFamily="2" charset="0"/>
                </a:rPr>
                <a:t> </a:t>
              </a:r>
              <a:r>
                <a:rPr lang="en-US" altLang="ko-KR" sz="800" dirty="0" err="1">
                  <a:latin typeface="SamsungOne 400" panose="020B0503030303020204" pitchFamily="34" charset="0"/>
                  <a:ea typeface="SamsungOne 400" panose="020B0503030303020204" pitchFamily="34" charset="0"/>
                  <a:cs typeface="iCiel Samsung Sharp Sans Medium" pitchFamily="2" charset="0"/>
                </a:rPr>
                <a:t>năng</a:t>
              </a:r>
              <a:r>
                <a:rPr lang="en-US" altLang="ko-KR" sz="800" dirty="0">
                  <a:latin typeface="SamsungOne 400" panose="020B0503030303020204" pitchFamily="34" charset="0"/>
                  <a:ea typeface="SamsungOne 400" panose="020B0503030303020204" pitchFamily="34" charset="0"/>
                  <a:cs typeface="iCiel Samsung Sharp Sans Medium" pitchFamily="2" charset="0"/>
                </a:rPr>
                <a:t> </a:t>
              </a:r>
            </a:p>
            <a:p>
              <a:pPr algn="ctr"/>
              <a:r>
                <a:rPr lang="en-US" altLang="ko-KR" sz="800" dirty="0" err="1">
                  <a:latin typeface="SamsungOne 400" panose="020B0503030303020204" pitchFamily="34" charset="0"/>
                  <a:ea typeface="SamsungOne 400" panose="020B0503030303020204" pitchFamily="34" charset="0"/>
                  <a:cs typeface="iCiel Samsung Sharp Sans Medium" pitchFamily="2" charset="0"/>
                </a:rPr>
                <a:t>chịu</a:t>
              </a:r>
              <a:r>
                <a:rPr lang="en-US" altLang="ko-KR" sz="800" dirty="0">
                  <a:latin typeface="SamsungOne 400" panose="020B0503030303020204" pitchFamily="34" charset="0"/>
                  <a:ea typeface="SamsungOne 400" panose="020B0503030303020204" pitchFamily="34" charset="0"/>
                  <a:cs typeface="iCiel Samsung Sharp Sans Medium" pitchFamily="2" charset="0"/>
                </a:rPr>
                <a:t> </a:t>
              </a:r>
              <a:r>
                <a:rPr lang="en-US" altLang="ko-KR" sz="800" dirty="0" err="1">
                  <a:latin typeface="SamsungOne 400" panose="020B0503030303020204" pitchFamily="34" charset="0"/>
                  <a:ea typeface="SamsungOne 400" panose="020B0503030303020204" pitchFamily="34" charset="0"/>
                  <a:cs typeface="iCiel Samsung Sharp Sans Medium" pitchFamily="2" charset="0"/>
                </a:rPr>
                <a:t>lỗi</a:t>
              </a:r>
              <a:endParaRPr lang="en-US" altLang="ko-KR" sz="800" dirty="0">
                <a:latin typeface="SamsungOne 400" panose="020B0503030303020204" pitchFamily="34" charset="0"/>
                <a:ea typeface="SamsungOne 400" panose="020B0503030303020204" pitchFamily="34" charset="0"/>
              </a:endParaRPr>
            </a:p>
          </p:txBody>
        </p:sp>
      </p:grpSp>
      <p:grpSp>
        <p:nvGrpSpPr>
          <p:cNvPr id="67" name="그룹 66">
            <a:extLst>
              <a:ext uri="{FF2B5EF4-FFF2-40B4-BE49-F238E27FC236}">
                <a16:creationId xmlns:a16="http://schemas.microsoft.com/office/drawing/2014/main" id="{E66C74B0-FADA-4409-A9CF-7E179237B409}"/>
              </a:ext>
            </a:extLst>
          </p:cNvPr>
          <p:cNvGrpSpPr/>
          <p:nvPr/>
        </p:nvGrpSpPr>
        <p:grpSpPr>
          <a:xfrm>
            <a:off x="2036001" y="4180071"/>
            <a:ext cx="5833998" cy="1778015"/>
            <a:chOff x="2718858" y="4180071"/>
            <a:chExt cx="5833998" cy="1778015"/>
          </a:xfrm>
        </p:grpSpPr>
        <p:grpSp>
          <p:nvGrpSpPr>
            <p:cNvPr id="68" name="그룹 67">
              <a:extLst>
                <a:ext uri="{FF2B5EF4-FFF2-40B4-BE49-F238E27FC236}">
                  <a16:creationId xmlns:a16="http://schemas.microsoft.com/office/drawing/2014/main" id="{02801C51-7653-42AB-A29D-A2455DCD7ABE}"/>
                </a:ext>
              </a:extLst>
            </p:cNvPr>
            <p:cNvGrpSpPr/>
            <p:nvPr/>
          </p:nvGrpSpPr>
          <p:grpSpPr>
            <a:xfrm>
              <a:off x="2718858" y="4180071"/>
              <a:ext cx="5833998" cy="1778015"/>
              <a:chOff x="2718858" y="4180071"/>
              <a:chExt cx="5833998" cy="1778015"/>
            </a:xfrm>
          </p:grpSpPr>
          <p:grpSp>
            <p:nvGrpSpPr>
              <p:cNvPr id="72" name="그룹 71">
                <a:extLst>
                  <a:ext uri="{FF2B5EF4-FFF2-40B4-BE49-F238E27FC236}">
                    <a16:creationId xmlns:a16="http://schemas.microsoft.com/office/drawing/2014/main" id="{A8C9E768-D115-4F26-AD76-36E5CCE31998}"/>
                  </a:ext>
                </a:extLst>
              </p:cNvPr>
              <p:cNvGrpSpPr/>
              <p:nvPr/>
            </p:nvGrpSpPr>
            <p:grpSpPr>
              <a:xfrm>
                <a:off x="2718858" y="4318128"/>
                <a:ext cx="2326462" cy="1492250"/>
                <a:chOff x="623526" y="4767055"/>
                <a:chExt cx="2326462" cy="1492250"/>
              </a:xfrm>
            </p:grpSpPr>
            <p:sp>
              <p:nvSpPr>
                <p:cNvPr id="89" name="모서리가 둥근 직사각형 12">
                  <a:extLst>
                    <a:ext uri="{FF2B5EF4-FFF2-40B4-BE49-F238E27FC236}">
                      <a16:creationId xmlns:a16="http://schemas.microsoft.com/office/drawing/2014/main" id="{6044D30A-47DA-45ED-9087-D16DF4C37E51}"/>
                    </a:ext>
                  </a:extLst>
                </p:cNvPr>
                <p:cNvSpPr/>
                <p:nvPr/>
              </p:nvSpPr>
              <p:spPr>
                <a:xfrm>
                  <a:off x="623526" y="4767055"/>
                  <a:ext cx="2326462" cy="1492250"/>
                </a:xfrm>
                <a:prstGeom prst="roundRect">
                  <a:avLst/>
                </a:prstGeom>
                <a:solidFill>
                  <a:sysClr val="window" lastClr="FFFFFF"/>
                </a:solid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grpSp>
              <p:nvGrpSpPr>
                <p:cNvPr id="90" name="그룹 89">
                  <a:extLst>
                    <a:ext uri="{FF2B5EF4-FFF2-40B4-BE49-F238E27FC236}">
                      <a16:creationId xmlns:a16="http://schemas.microsoft.com/office/drawing/2014/main" id="{2E72858D-2CB1-45F5-A707-035890EC7500}"/>
                    </a:ext>
                  </a:extLst>
                </p:cNvPr>
                <p:cNvGrpSpPr/>
                <p:nvPr/>
              </p:nvGrpSpPr>
              <p:grpSpPr>
                <a:xfrm>
                  <a:off x="847807" y="5850667"/>
                  <a:ext cx="1800573" cy="253916"/>
                  <a:chOff x="3927335" y="5901266"/>
                  <a:chExt cx="1800573" cy="253916"/>
                </a:xfrm>
              </p:grpSpPr>
              <p:sp>
                <p:nvSpPr>
                  <p:cNvPr id="91" name="직사각형 90">
                    <a:extLst>
                      <a:ext uri="{FF2B5EF4-FFF2-40B4-BE49-F238E27FC236}">
                        <a16:creationId xmlns:a16="http://schemas.microsoft.com/office/drawing/2014/main" id="{85B082A1-A6EF-4A48-B9C7-46F181AF9F22}"/>
                      </a:ext>
                    </a:extLst>
                  </p:cNvPr>
                  <p:cNvSpPr/>
                  <p:nvPr/>
                </p:nvSpPr>
                <p:spPr>
                  <a:xfrm>
                    <a:off x="3927335" y="5901266"/>
                    <a:ext cx="734496" cy="253916"/>
                  </a:xfrm>
                  <a:prstGeom prst="rect">
                    <a:avLst/>
                  </a:prstGeom>
                </p:spPr>
                <p:txBody>
                  <a:bodyPr wrap="none">
                    <a:spAutoFit/>
                  </a:bodyPr>
                  <a:lstStyle/>
                  <a:p>
                    <a:pPr marL="0" marR="0" lvl="0" indent="0" defTabSz="914400" eaLnBrk="1" fontAlgn="base" latinLnBrk="1" hangingPunct="1">
                      <a:lnSpc>
                        <a:spcPct val="100000"/>
                      </a:lnSpc>
                      <a:spcBef>
                        <a:spcPct val="0"/>
                      </a:spcBef>
                      <a:spcAft>
                        <a:spcPct val="0"/>
                      </a:spcAft>
                      <a:buClrTx/>
                      <a:buSzTx/>
                      <a:buFontTx/>
                      <a:buNone/>
                      <a:tabLst/>
                      <a:defRPr/>
                    </a:pPr>
                    <a:r>
                      <a:rPr kumimoji="1" lang="en-US" altLang="ko-KR" sz="105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iCiel Samsung Sharp Sans Medium" pitchFamily="2" charset="0"/>
                      </a:rPr>
                      <a:t>Broker#1</a:t>
                    </a:r>
                    <a:endParaRPr kumimoji="1" lang="ko-KR" altLang="en-US" sz="1050" b="0" i="0" u="none" strike="noStrike" kern="0" cap="none" spc="0" normalizeH="0" baseline="0" noProof="0" dirty="0">
                      <a:ln>
                        <a:noFill/>
                      </a:ln>
                      <a:solidFill>
                        <a:prstClr val="black"/>
                      </a:solidFill>
                      <a:effectLst/>
                      <a:uLnTx/>
                      <a:uFillTx/>
                      <a:latin typeface="SamsungOne 400" panose="020B0503030303020204" pitchFamily="34" charset="0"/>
                      <a:ea typeface="굴림" charset="-127"/>
                    </a:endParaRPr>
                  </a:p>
                </p:txBody>
              </p:sp>
              <p:sp>
                <p:nvSpPr>
                  <p:cNvPr id="92" name="직사각형 91">
                    <a:extLst>
                      <a:ext uri="{FF2B5EF4-FFF2-40B4-BE49-F238E27FC236}">
                        <a16:creationId xmlns:a16="http://schemas.microsoft.com/office/drawing/2014/main" id="{D6C451C4-D8FC-429E-9F82-ED9A004F87B0}"/>
                      </a:ext>
                    </a:extLst>
                  </p:cNvPr>
                  <p:cNvSpPr/>
                  <p:nvPr/>
                </p:nvSpPr>
                <p:spPr>
                  <a:xfrm>
                    <a:off x="4678573" y="5901266"/>
                    <a:ext cx="423514" cy="253916"/>
                  </a:xfrm>
                  <a:prstGeom prst="rect">
                    <a:avLst/>
                  </a:prstGeom>
                </p:spPr>
                <p:txBody>
                  <a:bodyPr wrap="none">
                    <a:spAutoFit/>
                  </a:bodyPr>
                  <a:lstStyle/>
                  <a:p>
                    <a:pPr marL="0" marR="0" lvl="0" indent="0" defTabSz="914400" eaLnBrk="1" fontAlgn="base" latinLnBrk="1" hangingPunct="1">
                      <a:lnSpc>
                        <a:spcPct val="100000"/>
                      </a:lnSpc>
                      <a:spcBef>
                        <a:spcPct val="0"/>
                      </a:spcBef>
                      <a:spcAft>
                        <a:spcPct val="0"/>
                      </a:spcAft>
                      <a:buClrTx/>
                      <a:buSzTx/>
                      <a:buFontTx/>
                      <a:buNone/>
                      <a:tabLst/>
                      <a:defRPr/>
                    </a:pPr>
                    <a:r>
                      <a:rPr kumimoji="1" lang="en-US" altLang="ko-KR" sz="105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iCiel Samsung Sharp Sans Medium" pitchFamily="2" charset="0"/>
                      </a:rPr>
                      <a:t>B#2</a:t>
                    </a:r>
                    <a:endParaRPr kumimoji="1" lang="ko-KR" altLang="en-US" sz="1050" b="0" i="0" u="none" strike="noStrike" kern="0" cap="none" spc="0" normalizeH="0" baseline="0" noProof="0" dirty="0">
                      <a:ln>
                        <a:noFill/>
                      </a:ln>
                      <a:solidFill>
                        <a:prstClr val="black"/>
                      </a:solidFill>
                      <a:effectLst/>
                      <a:uLnTx/>
                      <a:uFillTx/>
                      <a:latin typeface="SamsungOne 400" panose="020B0503030303020204" pitchFamily="34" charset="0"/>
                      <a:ea typeface="굴림" charset="-127"/>
                    </a:endParaRPr>
                  </a:p>
                </p:txBody>
              </p:sp>
              <p:sp>
                <p:nvSpPr>
                  <p:cNvPr id="93" name="직사각형 92">
                    <a:extLst>
                      <a:ext uri="{FF2B5EF4-FFF2-40B4-BE49-F238E27FC236}">
                        <a16:creationId xmlns:a16="http://schemas.microsoft.com/office/drawing/2014/main" id="{FC4271B6-BB2A-4D5F-9DA8-1822D348DC45}"/>
                      </a:ext>
                    </a:extLst>
                  </p:cNvPr>
                  <p:cNvSpPr/>
                  <p:nvPr/>
                </p:nvSpPr>
                <p:spPr>
                  <a:xfrm>
                    <a:off x="5299586" y="5901266"/>
                    <a:ext cx="428322" cy="253916"/>
                  </a:xfrm>
                  <a:prstGeom prst="rect">
                    <a:avLst/>
                  </a:prstGeom>
                </p:spPr>
                <p:txBody>
                  <a:bodyPr wrap="none">
                    <a:spAutoFit/>
                  </a:bodyPr>
                  <a:lstStyle/>
                  <a:p>
                    <a:pPr marL="0" marR="0" lvl="0" indent="0" defTabSz="914400" eaLnBrk="1" fontAlgn="base" latinLnBrk="1" hangingPunct="1">
                      <a:lnSpc>
                        <a:spcPct val="100000"/>
                      </a:lnSpc>
                      <a:spcBef>
                        <a:spcPct val="0"/>
                      </a:spcBef>
                      <a:spcAft>
                        <a:spcPct val="0"/>
                      </a:spcAft>
                      <a:buClrTx/>
                      <a:buSzTx/>
                      <a:buFontTx/>
                      <a:buNone/>
                      <a:tabLst/>
                      <a:defRPr/>
                    </a:pPr>
                    <a:r>
                      <a:rPr kumimoji="1" lang="en-US" altLang="ko-KR" sz="105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iCiel Samsung Sharp Sans Medium" pitchFamily="2" charset="0"/>
                      </a:rPr>
                      <a:t>B#3</a:t>
                    </a:r>
                    <a:endParaRPr kumimoji="1" lang="ko-KR" altLang="en-US" sz="1050" b="0" i="0" u="none" strike="noStrike" kern="0" cap="none" spc="0" normalizeH="0" baseline="0" noProof="0" dirty="0">
                      <a:ln>
                        <a:noFill/>
                      </a:ln>
                      <a:solidFill>
                        <a:prstClr val="black"/>
                      </a:solidFill>
                      <a:effectLst/>
                      <a:uLnTx/>
                      <a:uFillTx/>
                      <a:latin typeface="SamsungOne 400" panose="020B0503030303020204" pitchFamily="34" charset="0"/>
                      <a:ea typeface="굴림" charset="-127"/>
                    </a:endParaRPr>
                  </a:p>
                </p:txBody>
              </p:sp>
            </p:grpSp>
          </p:grpSp>
          <p:grpSp>
            <p:nvGrpSpPr>
              <p:cNvPr id="73" name="그룹 72">
                <a:extLst>
                  <a:ext uri="{FF2B5EF4-FFF2-40B4-BE49-F238E27FC236}">
                    <a16:creationId xmlns:a16="http://schemas.microsoft.com/office/drawing/2014/main" id="{6FA2D32F-3E3F-43B2-85BE-F3B503169D13}"/>
                  </a:ext>
                </a:extLst>
              </p:cNvPr>
              <p:cNvGrpSpPr/>
              <p:nvPr/>
            </p:nvGrpSpPr>
            <p:grpSpPr>
              <a:xfrm>
                <a:off x="6226394" y="4180071"/>
                <a:ext cx="2326462" cy="1778015"/>
                <a:chOff x="6226394" y="4180071"/>
                <a:chExt cx="2326462" cy="1778015"/>
              </a:xfrm>
            </p:grpSpPr>
            <p:sp>
              <p:nvSpPr>
                <p:cNvPr id="76" name="모서리가 둥근 직사각형 47">
                  <a:extLst>
                    <a:ext uri="{FF2B5EF4-FFF2-40B4-BE49-F238E27FC236}">
                      <a16:creationId xmlns:a16="http://schemas.microsoft.com/office/drawing/2014/main" id="{7329834C-4672-4635-A1C8-FD6546F3F13B}"/>
                    </a:ext>
                  </a:extLst>
                </p:cNvPr>
                <p:cNvSpPr/>
                <p:nvPr/>
              </p:nvSpPr>
              <p:spPr>
                <a:xfrm>
                  <a:off x="6226394" y="4180071"/>
                  <a:ext cx="2326462" cy="1778015"/>
                </a:xfrm>
                <a:prstGeom prst="roundRect">
                  <a:avLst/>
                </a:prstGeom>
                <a:solidFill>
                  <a:sysClr val="window" lastClr="FFFFFF"/>
                </a:solid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grpSp>
              <p:nvGrpSpPr>
                <p:cNvPr id="77" name="그룹 76">
                  <a:extLst>
                    <a:ext uri="{FF2B5EF4-FFF2-40B4-BE49-F238E27FC236}">
                      <a16:creationId xmlns:a16="http://schemas.microsoft.com/office/drawing/2014/main" id="{599647FE-8276-457A-B6D8-3CFE20431DC8}"/>
                    </a:ext>
                  </a:extLst>
                </p:cNvPr>
                <p:cNvGrpSpPr/>
                <p:nvPr/>
              </p:nvGrpSpPr>
              <p:grpSpPr>
                <a:xfrm>
                  <a:off x="6562410" y="4387964"/>
                  <a:ext cx="1718447" cy="728982"/>
                  <a:chOff x="6562410" y="4387964"/>
                  <a:chExt cx="1718447" cy="728982"/>
                </a:xfrm>
              </p:grpSpPr>
              <p:sp>
                <p:nvSpPr>
                  <p:cNvPr id="83" name="원통 34">
                    <a:extLst>
                      <a:ext uri="{FF2B5EF4-FFF2-40B4-BE49-F238E27FC236}">
                        <a16:creationId xmlns:a16="http://schemas.microsoft.com/office/drawing/2014/main" id="{347B3871-4693-4B68-B7F3-AEFC82D3A178}"/>
                      </a:ext>
                    </a:extLst>
                  </p:cNvPr>
                  <p:cNvSpPr/>
                  <p:nvPr/>
                </p:nvSpPr>
                <p:spPr>
                  <a:xfrm>
                    <a:off x="6562410" y="4387964"/>
                    <a:ext cx="497327" cy="466926"/>
                  </a:xfrm>
                  <a:prstGeom prst="can">
                    <a:avLst/>
                  </a:prstGeom>
                  <a:solidFill>
                    <a:srgbClr val="779FDB"/>
                  </a:solidFill>
                  <a:ln w="12700" cap="flat" cmpd="sng" algn="ctr">
                    <a:solidFill>
                      <a:sysClr val="window" lastClr="FFFFFF"/>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sp>
                <p:nvSpPr>
                  <p:cNvPr id="84" name="원통 35">
                    <a:extLst>
                      <a:ext uri="{FF2B5EF4-FFF2-40B4-BE49-F238E27FC236}">
                        <a16:creationId xmlns:a16="http://schemas.microsoft.com/office/drawing/2014/main" id="{1764E3B6-6318-436B-B300-C3F12E0F12CA}"/>
                      </a:ext>
                    </a:extLst>
                  </p:cNvPr>
                  <p:cNvSpPr/>
                  <p:nvPr/>
                </p:nvSpPr>
                <p:spPr>
                  <a:xfrm>
                    <a:off x="7172970" y="4387964"/>
                    <a:ext cx="497327" cy="466926"/>
                  </a:xfrm>
                  <a:prstGeom prst="can">
                    <a:avLst/>
                  </a:prstGeom>
                  <a:solidFill>
                    <a:srgbClr val="7B97CF"/>
                  </a:solidFill>
                  <a:ln w="12700" cap="flat" cmpd="sng" algn="ctr">
                    <a:solidFill>
                      <a:sysClr val="window" lastClr="FFFFFF"/>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sp>
                <p:nvSpPr>
                  <p:cNvPr id="85" name="원통 36">
                    <a:extLst>
                      <a:ext uri="{FF2B5EF4-FFF2-40B4-BE49-F238E27FC236}">
                        <a16:creationId xmlns:a16="http://schemas.microsoft.com/office/drawing/2014/main" id="{67C0BBC8-09CD-4CB8-BC61-CE9E89D9A43C}"/>
                      </a:ext>
                    </a:extLst>
                  </p:cNvPr>
                  <p:cNvSpPr/>
                  <p:nvPr/>
                </p:nvSpPr>
                <p:spPr>
                  <a:xfrm>
                    <a:off x="7783530" y="4387964"/>
                    <a:ext cx="497327" cy="466926"/>
                  </a:xfrm>
                  <a:prstGeom prst="can">
                    <a:avLst/>
                  </a:prstGeom>
                  <a:solidFill>
                    <a:srgbClr val="C3CCE7"/>
                  </a:solidFill>
                  <a:ln w="12700" cap="flat" cmpd="sng" algn="ctr">
                    <a:solidFill>
                      <a:sysClr val="window" lastClr="FFFFFF"/>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sp>
                <p:nvSpPr>
                  <p:cNvPr id="86" name="직사각형 85">
                    <a:extLst>
                      <a:ext uri="{FF2B5EF4-FFF2-40B4-BE49-F238E27FC236}">
                        <a16:creationId xmlns:a16="http://schemas.microsoft.com/office/drawing/2014/main" id="{282E40D6-A51D-470E-8653-075DE68B1091}"/>
                      </a:ext>
                    </a:extLst>
                  </p:cNvPr>
                  <p:cNvSpPr/>
                  <p:nvPr/>
                </p:nvSpPr>
                <p:spPr>
                  <a:xfrm>
                    <a:off x="6618857" y="4863030"/>
                    <a:ext cx="413896" cy="253916"/>
                  </a:xfrm>
                  <a:prstGeom prst="rect">
                    <a:avLst/>
                  </a:prstGeom>
                </p:spPr>
                <p:txBody>
                  <a:bodyPr wrap="none">
                    <a:spAutoFit/>
                  </a:bodyPr>
                  <a:lstStyle/>
                  <a:p>
                    <a:pPr marL="0" marR="0" lvl="0" indent="0" defTabSz="914400" eaLnBrk="1" fontAlgn="base" latinLnBrk="1" hangingPunct="1">
                      <a:lnSpc>
                        <a:spcPct val="100000"/>
                      </a:lnSpc>
                      <a:spcBef>
                        <a:spcPct val="0"/>
                      </a:spcBef>
                      <a:spcAft>
                        <a:spcPct val="0"/>
                      </a:spcAft>
                      <a:buClrTx/>
                      <a:buSzTx/>
                      <a:buFontTx/>
                      <a:buNone/>
                      <a:tabLst/>
                      <a:defRPr/>
                    </a:pPr>
                    <a:r>
                      <a:rPr kumimoji="1" lang="en-US" altLang="ko-KR" sz="105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iCiel Samsung Sharp Sans Medium" pitchFamily="2" charset="0"/>
                      </a:rPr>
                      <a:t>B#1</a:t>
                    </a:r>
                    <a:endParaRPr kumimoji="1" lang="ko-KR" altLang="en-US" sz="1050" b="0" i="0" u="none" strike="noStrike" kern="0" cap="none" spc="0" normalizeH="0" baseline="0" noProof="0" dirty="0">
                      <a:ln>
                        <a:noFill/>
                      </a:ln>
                      <a:solidFill>
                        <a:prstClr val="black"/>
                      </a:solidFill>
                      <a:effectLst/>
                      <a:uLnTx/>
                      <a:uFillTx/>
                      <a:latin typeface="SamsungOne 400" panose="020B0503030303020204" pitchFamily="34" charset="0"/>
                      <a:ea typeface="굴림" charset="-127"/>
                    </a:endParaRPr>
                  </a:p>
                </p:txBody>
              </p:sp>
              <p:sp>
                <p:nvSpPr>
                  <p:cNvPr id="87" name="직사각형 86">
                    <a:extLst>
                      <a:ext uri="{FF2B5EF4-FFF2-40B4-BE49-F238E27FC236}">
                        <a16:creationId xmlns:a16="http://schemas.microsoft.com/office/drawing/2014/main" id="{957E856A-7D7F-48D8-9866-20BB81F656C8}"/>
                      </a:ext>
                    </a:extLst>
                  </p:cNvPr>
                  <p:cNvSpPr/>
                  <p:nvPr/>
                </p:nvSpPr>
                <p:spPr>
                  <a:xfrm>
                    <a:off x="7217695" y="4863030"/>
                    <a:ext cx="423514" cy="253916"/>
                  </a:xfrm>
                  <a:prstGeom prst="rect">
                    <a:avLst/>
                  </a:prstGeom>
                </p:spPr>
                <p:txBody>
                  <a:bodyPr wrap="none">
                    <a:spAutoFit/>
                  </a:bodyPr>
                  <a:lstStyle/>
                  <a:p>
                    <a:pPr marL="0" marR="0" lvl="0" indent="0" defTabSz="914400" eaLnBrk="1" fontAlgn="base" latinLnBrk="1" hangingPunct="1">
                      <a:lnSpc>
                        <a:spcPct val="100000"/>
                      </a:lnSpc>
                      <a:spcBef>
                        <a:spcPct val="0"/>
                      </a:spcBef>
                      <a:spcAft>
                        <a:spcPct val="0"/>
                      </a:spcAft>
                      <a:buClrTx/>
                      <a:buSzTx/>
                      <a:buFontTx/>
                      <a:buNone/>
                      <a:tabLst/>
                      <a:defRPr/>
                    </a:pPr>
                    <a:r>
                      <a:rPr kumimoji="1" lang="en-US" altLang="ko-KR" sz="105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iCiel Samsung Sharp Sans Medium" pitchFamily="2" charset="0"/>
                      </a:rPr>
                      <a:t>B#2</a:t>
                    </a:r>
                    <a:endParaRPr kumimoji="1" lang="ko-KR" altLang="en-US" sz="1050" b="0" i="0" u="none" strike="noStrike" kern="0" cap="none" spc="0" normalizeH="0" baseline="0" noProof="0" dirty="0">
                      <a:ln>
                        <a:noFill/>
                      </a:ln>
                      <a:solidFill>
                        <a:prstClr val="black"/>
                      </a:solidFill>
                      <a:effectLst/>
                      <a:uLnTx/>
                      <a:uFillTx/>
                      <a:latin typeface="SamsungOne 400" panose="020B0503030303020204" pitchFamily="34" charset="0"/>
                      <a:ea typeface="굴림" charset="-127"/>
                    </a:endParaRPr>
                  </a:p>
                </p:txBody>
              </p:sp>
              <p:sp>
                <p:nvSpPr>
                  <p:cNvPr id="88" name="직사각형 87">
                    <a:extLst>
                      <a:ext uri="{FF2B5EF4-FFF2-40B4-BE49-F238E27FC236}">
                        <a16:creationId xmlns:a16="http://schemas.microsoft.com/office/drawing/2014/main" id="{2504A7D8-1318-4784-87C6-86C86B3A137F}"/>
                      </a:ext>
                    </a:extLst>
                  </p:cNvPr>
                  <p:cNvSpPr/>
                  <p:nvPr/>
                </p:nvSpPr>
                <p:spPr>
                  <a:xfrm>
                    <a:off x="7838708" y="4863030"/>
                    <a:ext cx="428322" cy="253916"/>
                  </a:xfrm>
                  <a:prstGeom prst="rect">
                    <a:avLst/>
                  </a:prstGeom>
                </p:spPr>
                <p:txBody>
                  <a:bodyPr wrap="none">
                    <a:spAutoFit/>
                  </a:bodyPr>
                  <a:lstStyle/>
                  <a:p>
                    <a:pPr marL="0" marR="0" lvl="0" indent="0" defTabSz="914400" eaLnBrk="1" fontAlgn="base" latinLnBrk="1" hangingPunct="1">
                      <a:lnSpc>
                        <a:spcPct val="100000"/>
                      </a:lnSpc>
                      <a:spcBef>
                        <a:spcPct val="0"/>
                      </a:spcBef>
                      <a:spcAft>
                        <a:spcPct val="0"/>
                      </a:spcAft>
                      <a:buClrTx/>
                      <a:buSzTx/>
                      <a:buFontTx/>
                      <a:buNone/>
                      <a:tabLst/>
                      <a:defRPr/>
                    </a:pPr>
                    <a:r>
                      <a:rPr kumimoji="1" lang="en-US" altLang="ko-KR" sz="105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iCiel Samsung Sharp Sans Medium" pitchFamily="2" charset="0"/>
                      </a:rPr>
                      <a:t>B#3</a:t>
                    </a:r>
                    <a:endParaRPr kumimoji="1" lang="ko-KR" altLang="en-US" sz="1050" b="0" i="0" u="none" strike="noStrike" kern="0" cap="none" spc="0" normalizeH="0" baseline="0" noProof="0" dirty="0">
                      <a:ln>
                        <a:noFill/>
                      </a:ln>
                      <a:solidFill>
                        <a:prstClr val="black"/>
                      </a:solidFill>
                      <a:effectLst/>
                      <a:uLnTx/>
                      <a:uFillTx/>
                      <a:latin typeface="SamsungOne 400" panose="020B0503030303020204" pitchFamily="34" charset="0"/>
                      <a:ea typeface="굴림" charset="-127"/>
                    </a:endParaRPr>
                  </a:p>
                </p:txBody>
              </p:sp>
            </p:grpSp>
            <p:grpSp>
              <p:nvGrpSpPr>
                <p:cNvPr id="78" name="그룹 77">
                  <a:extLst>
                    <a:ext uri="{FF2B5EF4-FFF2-40B4-BE49-F238E27FC236}">
                      <a16:creationId xmlns:a16="http://schemas.microsoft.com/office/drawing/2014/main" id="{CF0D2636-23D9-46DD-9F34-C2B0F961AF84}"/>
                    </a:ext>
                  </a:extLst>
                </p:cNvPr>
                <p:cNvGrpSpPr/>
                <p:nvPr/>
              </p:nvGrpSpPr>
              <p:grpSpPr>
                <a:xfrm>
                  <a:off x="6867690" y="5163499"/>
                  <a:ext cx="1107887" cy="728982"/>
                  <a:chOff x="6855663" y="5173025"/>
                  <a:chExt cx="1107887" cy="728982"/>
                </a:xfrm>
              </p:grpSpPr>
              <p:sp>
                <p:nvSpPr>
                  <p:cNvPr id="79" name="원통 40">
                    <a:extLst>
                      <a:ext uri="{FF2B5EF4-FFF2-40B4-BE49-F238E27FC236}">
                        <a16:creationId xmlns:a16="http://schemas.microsoft.com/office/drawing/2014/main" id="{A13402D5-66F2-4BC7-AFC8-68DF9F4841BD}"/>
                      </a:ext>
                    </a:extLst>
                  </p:cNvPr>
                  <p:cNvSpPr/>
                  <p:nvPr/>
                </p:nvSpPr>
                <p:spPr>
                  <a:xfrm>
                    <a:off x="6855663" y="5173025"/>
                    <a:ext cx="497327" cy="466926"/>
                  </a:xfrm>
                  <a:prstGeom prst="can">
                    <a:avLst/>
                  </a:prstGeom>
                  <a:solidFill>
                    <a:srgbClr val="94A1E0"/>
                  </a:solidFill>
                  <a:ln w="12700" cap="flat" cmpd="sng" algn="ctr">
                    <a:solidFill>
                      <a:sysClr val="window" lastClr="FFFFFF"/>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sp>
                <p:nvSpPr>
                  <p:cNvPr id="80" name="원통 41">
                    <a:extLst>
                      <a:ext uri="{FF2B5EF4-FFF2-40B4-BE49-F238E27FC236}">
                        <a16:creationId xmlns:a16="http://schemas.microsoft.com/office/drawing/2014/main" id="{E04CEACB-0993-44B3-9D99-281F42CD2A3D}"/>
                      </a:ext>
                    </a:extLst>
                  </p:cNvPr>
                  <p:cNvSpPr/>
                  <p:nvPr/>
                </p:nvSpPr>
                <p:spPr>
                  <a:xfrm>
                    <a:off x="7466223" y="5173025"/>
                    <a:ext cx="497327" cy="466926"/>
                  </a:xfrm>
                  <a:prstGeom prst="can">
                    <a:avLst/>
                  </a:prstGeom>
                  <a:solidFill>
                    <a:srgbClr val="85A6E7"/>
                  </a:solidFill>
                  <a:ln w="12700" cap="flat" cmpd="sng" algn="ctr">
                    <a:solidFill>
                      <a:sysClr val="window" lastClr="FFFFFF"/>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sp>
                <p:nvSpPr>
                  <p:cNvPr id="81" name="직사각형 80">
                    <a:extLst>
                      <a:ext uri="{FF2B5EF4-FFF2-40B4-BE49-F238E27FC236}">
                        <a16:creationId xmlns:a16="http://schemas.microsoft.com/office/drawing/2014/main" id="{A26D57F6-1AAF-40F7-9CAA-89D9D1EADB3C}"/>
                      </a:ext>
                    </a:extLst>
                  </p:cNvPr>
                  <p:cNvSpPr/>
                  <p:nvPr/>
                </p:nvSpPr>
                <p:spPr>
                  <a:xfrm>
                    <a:off x="6900388" y="5648091"/>
                    <a:ext cx="429926" cy="253916"/>
                  </a:xfrm>
                  <a:prstGeom prst="rect">
                    <a:avLst/>
                  </a:prstGeom>
                </p:spPr>
                <p:txBody>
                  <a:bodyPr wrap="none">
                    <a:spAutoFit/>
                  </a:bodyPr>
                  <a:lstStyle/>
                  <a:p>
                    <a:pPr marL="0" marR="0" lvl="0" indent="0" defTabSz="914400" eaLnBrk="1" fontAlgn="base" latinLnBrk="1" hangingPunct="1">
                      <a:lnSpc>
                        <a:spcPct val="100000"/>
                      </a:lnSpc>
                      <a:spcBef>
                        <a:spcPct val="0"/>
                      </a:spcBef>
                      <a:spcAft>
                        <a:spcPct val="0"/>
                      </a:spcAft>
                      <a:buClrTx/>
                      <a:buSzTx/>
                      <a:buFontTx/>
                      <a:buNone/>
                      <a:tabLst/>
                      <a:defRPr/>
                    </a:pPr>
                    <a:r>
                      <a:rPr kumimoji="1" lang="en-US" altLang="ko-KR" sz="105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iCiel Samsung Sharp Sans Medium" pitchFamily="2" charset="0"/>
                      </a:rPr>
                      <a:t>B#4</a:t>
                    </a:r>
                    <a:endParaRPr kumimoji="1" lang="ko-KR" altLang="en-US" sz="1050" b="0" i="0" u="none" strike="noStrike" kern="0" cap="none" spc="0" normalizeH="0" baseline="0" noProof="0" dirty="0">
                      <a:ln>
                        <a:noFill/>
                      </a:ln>
                      <a:solidFill>
                        <a:prstClr val="black"/>
                      </a:solidFill>
                      <a:effectLst/>
                      <a:uLnTx/>
                      <a:uFillTx/>
                      <a:latin typeface="SamsungOne 400" panose="020B0503030303020204" pitchFamily="34" charset="0"/>
                      <a:ea typeface="굴림" charset="-127"/>
                    </a:endParaRPr>
                  </a:p>
                </p:txBody>
              </p:sp>
              <p:sp>
                <p:nvSpPr>
                  <p:cNvPr id="82" name="직사각형 81">
                    <a:extLst>
                      <a:ext uri="{FF2B5EF4-FFF2-40B4-BE49-F238E27FC236}">
                        <a16:creationId xmlns:a16="http://schemas.microsoft.com/office/drawing/2014/main" id="{5B1E6264-794A-4001-A18C-4A5CDADA5889}"/>
                      </a:ext>
                    </a:extLst>
                  </p:cNvPr>
                  <p:cNvSpPr/>
                  <p:nvPr/>
                </p:nvSpPr>
                <p:spPr>
                  <a:xfrm>
                    <a:off x="7521401" y="5648091"/>
                    <a:ext cx="426720" cy="253916"/>
                  </a:xfrm>
                  <a:prstGeom prst="rect">
                    <a:avLst/>
                  </a:prstGeom>
                </p:spPr>
                <p:txBody>
                  <a:bodyPr wrap="none">
                    <a:spAutoFit/>
                  </a:bodyPr>
                  <a:lstStyle/>
                  <a:p>
                    <a:pPr marL="0" marR="0" lvl="0" indent="0" defTabSz="914400" eaLnBrk="1" fontAlgn="base" latinLnBrk="1" hangingPunct="1">
                      <a:lnSpc>
                        <a:spcPct val="100000"/>
                      </a:lnSpc>
                      <a:spcBef>
                        <a:spcPct val="0"/>
                      </a:spcBef>
                      <a:spcAft>
                        <a:spcPct val="0"/>
                      </a:spcAft>
                      <a:buClrTx/>
                      <a:buSzTx/>
                      <a:buFontTx/>
                      <a:buNone/>
                      <a:tabLst/>
                      <a:defRPr/>
                    </a:pPr>
                    <a:r>
                      <a:rPr kumimoji="1" lang="en-US" altLang="ko-KR" sz="105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iCiel Samsung Sharp Sans Medium" pitchFamily="2" charset="0"/>
                      </a:rPr>
                      <a:t>B#5</a:t>
                    </a:r>
                    <a:endParaRPr kumimoji="1" lang="ko-KR" altLang="en-US" sz="1050" b="0" i="0" u="none" strike="noStrike" kern="0" cap="none" spc="0" normalizeH="0" baseline="0" noProof="0" dirty="0">
                      <a:ln>
                        <a:noFill/>
                      </a:ln>
                      <a:solidFill>
                        <a:prstClr val="black"/>
                      </a:solidFill>
                      <a:effectLst/>
                      <a:uLnTx/>
                      <a:uFillTx/>
                      <a:latin typeface="SamsungOne 400" panose="020B0503030303020204" pitchFamily="34" charset="0"/>
                      <a:ea typeface="굴림" charset="-127"/>
                    </a:endParaRPr>
                  </a:p>
                </p:txBody>
              </p:sp>
            </p:grpSp>
          </p:grpSp>
          <p:sp>
            <p:nvSpPr>
              <p:cNvPr id="74" name="오른쪽 화살표 17">
                <a:extLst>
                  <a:ext uri="{FF2B5EF4-FFF2-40B4-BE49-F238E27FC236}">
                    <a16:creationId xmlns:a16="http://schemas.microsoft.com/office/drawing/2014/main" id="{016FC599-3573-45B7-834E-7C5FB89457E8}"/>
                  </a:ext>
                </a:extLst>
              </p:cNvPr>
              <p:cNvSpPr/>
              <p:nvPr/>
            </p:nvSpPr>
            <p:spPr>
              <a:xfrm>
                <a:off x="5258849" y="4933338"/>
                <a:ext cx="838200" cy="261830"/>
              </a:xfrm>
              <a:prstGeom prst="rightArrow">
                <a:avLst/>
              </a:prstGeom>
              <a:solidFill>
                <a:sysClr val="window" lastClr="FFFFFF"/>
              </a:solid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sp>
            <p:nvSpPr>
              <p:cNvPr id="75" name="직사각형 74">
                <a:extLst>
                  <a:ext uri="{FF2B5EF4-FFF2-40B4-BE49-F238E27FC236}">
                    <a16:creationId xmlns:a16="http://schemas.microsoft.com/office/drawing/2014/main" id="{43BC1CEB-6BFE-4B98-8F4D-E0AEE734B22F}"/>
                  </a:ext>
                </a:extLst>
              </p:cNvPr>
              <p:cNvSpPr/>
              <p:nvPr/>
            </p:nvSpPr>
            <p:spPr>
              <a:xfrm>
                <a:off x="5235057" y="4410118"/>
                <a:ext cx="847158" cy="523220"/>
              </a:xfrm>
              <a:prstGeom prst="rect">
                <a:avLst/>
              </a:prstGeom>
            </p:spPr>
            <p:txBody>
              <a:bodyPr wrap="square">
                <a:spAutoFit/>
              </a:bodyPr>
              <a:lstStyle/>
              <a:p>
                <a:pPr lvl="0" algn="ctr" defTabSz="914400" fontAlgn="base" latinLnBrk="1">
                  <a:spcBef>
                    <a:spcPct val="0"/>
                  </a:spcBef>
                  <a:spcAft>
                    <a:spcPct val="0"/>
                  </a:spcAft>
                  <a:defRPr/>
                </a:pPr>
                <a:r>
                  <a:rPr kumimoji="1" lang="en-US" altLang="ko-KR" sz="1400" kern="0" dirty="0" err="1">
                    <a:solidFill>
                      <a:srgbClr val="0043B2"/>
                    </a:solidFill>
                    <a:latin typeface="SamsungOne 700" panose="020B0803030303020204" pitchFamily="34" charset="0"/>
                    <a:ea typeface="SamsungOne 700" panose="020B0803030303020204" pitchFamily="34" charset="0"/>
                    <a:cs typeface="iCiel Samsung Sharp Sans Medium" pitchFamily="2" charset="0"/>
                  </a:rPr>
                  <a:t>Mở</a:t>
                </a:r>
                <a:r>
                  <a:rPr kumimoji="1" lang="en-US" altLang="ko-KR" sz="1400" kern="0" dirty="0">
                    <a:solidFill>
                      <a:srgbClr val="0043B2"/>
                    </a:solidFill>
                    <a:latin typeface="SamsungOne 700" panose="020B0803030303020204" pitchFamily="34" charset="0"/>
                    <a:ea typeface="SamsungOne 700" panose="020B0803030303020204" pitchFamily="34" charset="0"/>
                    <a:cs typeface="iCiel Samsung Sharp Sans Medium" pitchFamily="2" charset="0"/>
                  </a:rPr>
                  <a:t> </a:t>
                </a:r>
                <a:r>
                  <a:rPr kumimoji="1" lang="en-US" altLang="ko-KR" sz="1400" kern="0" dirty="0" err="1">
                    <a:solidFill>
                      <a:srgbClr val="0043B2"/>
                    </a:solidFill>
                    <a:latin typeface="SamsungOne 700" panose="020B0803030303020204" pitchFamily="34" charset="0"/>
                    <a:ea typeface="SamsungOne 700" panose="020B0803030303020204" pitchFamily="34" charset="0"/>
                    <a:cs typeface="iCiel Samsung Sharp Sans Medium" pitchFamily="2" charset="0"/>
                  </a:rPr>
                  <a:t>rộng</a:t>
                </a:r>
                <a:r>
                  <a:rPr kumimoji="1" lang="en-US" altLang="ko-KR" sz="1400" kern="0" dirty="0">
                    <a:solidFill>
                      <a:srgbClr val="0043B2"/>
                    </a:solidFill>
                    <a:latin typeface="SamsungOne 700" panose="020B0803030303020204" pitchFamily="34" charset="0"/>
                    <a:ea typeface="SamsungOne 700" panose="020B0803030303020204" pitchFamily="34" charset="0"/>
                    <a:cs typeface="iCiel Samsung Sharp Sans Medium" pitchFamily="2" charset="0"/>
                  </a:rPr>
                  <a:t> </a:t>
                </a:r>
                <a:r>
                  <a:rPr kumimoji="1" lang="en-US" altLang="ko-KR" sz="1400" kern="0" dirty="0" err="1">
                    <a:solidFill>
                      <a:srgbClr val="0043B2"/>
                    </a:solidFill>
                    <a:latin typeface="SamsungOne 700" panose="020B0803030303020204" pitchFamily="34" charset="0"/>
                    <a:ea typeface="SamsungOne 700" panose="020B0803030303020204" pitchFamily="34" charset="0"/>
                    <a:cs typeface="iCiel Samsung Sharp Sans Medium" pitchFamily="2" charset="0"/>
                  </a:rPr>
                  <a:t>quy</a:t>
                </a:r>
                <a:r>
                  <a:rPr kumimoji="1" lang="en-US" altLang="ko-KR" sz="1400" kern="0" dirty="0">
                    <a:solidFill>
                      <a:srgbClr val="0043B2"/>
                    </a:solidFill>
                    <a:latin typeface="SamsungOne 700" panose="020B0803030303020204" pitchFamily="34" charset="0"/>
                    <a:ea typeface="SamsungOne 700" panose="020B0803030303020204" pitchFamily="34" charset="0"/>
                    <a:cs typeface="iCiel Samsung Sharp Sans Medium" pitchFamily="2" charset="0"/>
                  </a:rPr>
                  <a:t> </a:t>
                </a:r>
                <a:r>
                  <a:rPr kumimoji="1" lang="en-US" altLang="ko-KR" sz="1400" kern="0" dirty="0" err="1">
                    <a:solidFill>
                      <a:srgbClr val="0043B2"/>
                    </a:solidFill>
                    <a:latin typeface="SamsungOne 700" panose="020B0803030303020204" pitchFamily="34" charset="0"/>
                    <a:ea typeface="SamsungOne 700" panose="020B0803030303020204" pitchFamily="34" charset="0"/>
                    <a:cs typeface="iCiel Samsung Sharp Sans Medium" pitchFamily="2" charset="0"/>
                  </a:rPr>
                  <a:t>mô</a:t>
                </a:r>
                <a:endParaRPr kumimoji="1" lang="ko-KR" altLang="en-US" sz="1400" b="0" i="0" u="none" strike="noStrike" kern="0" cap="none" spc="0" normalizeH="0" baseline="0" noProof="0" dirty="0">
                  <a:ln>
                    <a:noFill/>
                  </a:ln>
                  <a:solidFill>
                    <a:prstClr val="black"/>
                  </a:solidFill>
                  <a:effectLst/>
                  <a:uLnTx/>
                  <a:uFillTx/>
                  <a:latin typeface="SamsungOne 700" panose="020B0803030303020204" pitchFamily="34" charset="0"/>
                  <a:ea typeface="굴림" charset="-127"/>
                </a:endParaRPr>
              </a:p>
            </p:txBody>
          </p:sp>
        </p:grpSp>
        <p:sp>
          <p:nvSpPr>
            <p:cNvPr id="69" name="원통 34">
              <a:extLst>
                <a:ext uri="{FF2B5EF4-FFF2-40B4-BE49-F238E27FC236}">
                  <a16:creationId xmlns:a16="http://schemas.microsoft.com/office/drawing/2014/main" id="{770BD927-6D3C-482F-BA9D-4EF630D87530}"/>
                </a:ext>
              </a:extLst>
            </p:cNvPr>
            <p:cNvSpPr/>
            <p:nvPr/>
          </p:nvSpPr>
          <p:spPr>
            <a:xfrm>
              <a:off x="3029998" y="4878908"/>
              <a:ext cx="497327" cy="466926"/>
            </a:xfrm>
            <a:prstGeom prst="can">
              <a:avLst/>
            </a:prstGeom>
            <a:solidFill>
              <a:srgbClr val="779FDB"/>
            </a:solidFill>
            <a:ln w="12700" cap="flat" cmpd="sng" algn="ctr">
              <a:solidFill>
                <a:sysClr val="window" lastClr="FFFFFF"/>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sp>
          <p:nvSpPr>
            <p:cNvPr id="70" name="원통 35">
              <a:extLst>
                <a:ext uri="{FF2B5EF4-FFF2-40B4-BE49-F238E27FC236}">
                  <a16:creationId xmlns:a16="http://schemas.microsoft.com/office/drawing/2014/main" id="{7E723DF6-E9BF-4B0C-B6DB-9D912AD80B78}"/>
                </a:ext>
              </a:extLst>
            </p:cNvPr>
            <p:cNvSpPr/>
            <p:nvPr/>
          </p:nvSpPr>
          <p:spPr>
            <a:xfrm>
              <a:off x="3646155" y="4878908"/>
              <a:ext cx="497327" cy="466926"/>
            </a:xfrm>
            <a:prstGeom prst="can">
              <a:avLst/>
            </a:prstGeom>
            <a:solidFill>
              <a:srgbClr val="7B97CF"/>
            </a:solidFill>
            <a:ln w="12700" cap="flat" cmpd="sng" algn="ctr">
              <a:solidFill>
                <a:sysClr val="window" lastClr="FFFFFF"/>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sp>
          <p:nvSpPr>
            <p:cNvPr id="71" name="원통 36">
              <a:extLst>
                <a:ext uri="{FF2B5EF4-FFF2-40B4-BE49-F238E27FC236}">
                  <a16:creationId xmlns:a16="http://schemas.microsoft.com/office/drawing/2014/main" id="{3D090087-9397-42B6-9A43-DA228A5A4407}"/>
                </a:ext>
              </a:extLst>
            </p:cNvPr>
            <p:cNvSpPr/>
            <p:nvPr/>
          </p:nvSpPr>
          <p:spPr>
            <a:xfrm>
              <a:off x="4251910" y="4878908"/>
              <a:ext cx="497327" cy="466926"/>
            </a:xfrm>
            <a:prstGeom prst="can">
              <a:avLst/>
            </a:prstGeom>
            <a:solidFill>
              <a:srgbClr val="C3CCE7"/>
            </a:solidFill>
            <a:ln w="12700" cap="flat" cmpd="sng" algn="ctr">
              <a:solidFill>
                <a:sysClr val="window" lastClr="FFFFFF"/>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grpSp>
      <p:sp>
        <p:nvSpPr>
          <p:cNvPr id="48" name="직사각형 47">
            <a:extLst>
              <a:ext uri="{FF2B5EF4-FFF2-40B4-BE49-F238E27FC236}">
                <a16:creationId xmlns:a16="http://schemas.microsoft.com/office/drawing/2014/main" id="{F9FE4DAB-A438-4EC7-AD01-0B84B8BBC517}"/>
              </a:ext>
            </a:extLst>
          </p:cNvPr>
          <p:cNvSpPr/>
          <p:nvPr/>
        </p:nvSpPr>
        <p:spPr>
          <a:xfrm>
            <a:off x="7892415" y="2013819"/>
            <a:ext cx="771365" cy="373949"/>
          </a:xfrm>
          <a:prstGeom prst="rect">
            <a:avLst/>
          </a:prstGeom>
        </p:spPr>
        <p:txBody>
          <a:bodyPr wrap="none">
            <a:spAutoFit/>
          </a:bodyPr>
          <a:lstStyle/>
          <a:p>
            <a:pPr lvl="0" algn="ctr" defTabSz="488950">
              <a:lnSpc>
                <a:spcPct val="75000"/>
              </a:lnSpc>
            </a:pPr>
            <a:r>
              <a:rPr lang="vi-VN" altLang="ko-KR" sz="800" dirty="0">
                <a:latin typeface="SamsungOne 400" panose="020B0503030303020204" pitchFamily="34" charset="0"/>
                <a:ea typeface="SamsungOne 400" panose="020B0503030303020204" pitchFamily="34" charset="0"/>
                <a:cs typeface="iCiel Samsung Sharp Sans Medium" pitchFamily="2" charset="0"/>
              </a:rPr>
              <a:t>Thông lượng </a:t>
            </a:r>
            <a:endParaRPr lang="en-US" altLang="ko-KR" sz="800" dirty="0">
              <a:latin typeface="SamsungOne 400" panose="020B0503030303020204" pitchFamily="34" charset="0"/>
              <a:ea typeface="SamsungOne 400" panose="020B0503030303020204" pitchFamily="34" charset="0"/>
              <a:cs typeface="iCiel Samsung Sharp Sans Medium" pitchFamily="2" charset="0"/>
            </a:endParaRPr>
          </a:p>
          <a:p>
            <a:pPr lvl="0" algn="ctr" defTabSz="488950">
              <a:lnSpc>
                <a:spcPct val="75000"/>
              </a:lnSpc>
            </a:pPr>
            <a:r>
              <a:rPr lang="vi-VN" altLang="ko-KR" sz="800" dirty="0">
                <a:latin typeface="SamsungOne 400" panose="020B0503030303020204" pitchFamily="34" charset="0"/>
                <a:ea typeface="SamsungOne 400" panose="020B0503030303020204" pitchFamily="34" charset="0"/>
                <a:cs typeface="iCiel Samsung Sharp Sans Medium" pitchFamily="2" charset="0"/>
              </a:rPr>
              <a:t>cao,</a:t>
            </a:r>
            <a:endParaRPr lang="en-US" altLang="ko-KR" sz="800" dirty="0">
              <a:latin typeface="SamsungOne 400" panose="020B0503030303020204" pitchFamily="34" charset="0"/>
              <a:ea typeface="SamsungOne 400" panose="020B0503030303020204" pitchFamily="34" charset="0"/>
              <a:cs typeface="iCiel Samsung Sharp Sans Medium" pitchFamily="2" charset="0"/>
            </a:endParaRPr>
          </a:p>
          <a:p>
            <a:pPr lvl="0" algn="ctr" defTabSz="488950">
              <a:lnSpc>
                <a:spcPct val="75000"/>
              </a:lnSpc>
            </a:pPr>
            <a:r>
              <a:rPr lang="vi-VN" altLang="ko-KR" sz="800" dirty="0">
                <a:latin typeface="SamsungOne 400" panose="020B0503030303020204" pitchFamily="34" charset="0"/>
                <a:ea typeface="SamsungOne 400" panose="020B0503030303020204" pitchFamily="34" charset="0"/>
                <a:cs typeface="iCiel Samsung Sharp Sans Medium" pitchFamily="2" charset="0"/>
              </a:rPr>
              <a:t>độ trễ thấp</a:t>
            </a:r>
            <a:endParaRPr lang="ko-KR" altLang="en-US" sz="800" dirty="0">
              <a:latin typeface="SamsungOne 400" panose="020B0503030303020204" pitchFamily="34" charset="0"/>
              <a:ea typeface="SamsungSharpSans-Medium" pitchFamily="2" charset="0"/>
              <a:cs typeface="iCiel Samsung Sharp Sans Medium" pitchFamily="2" charset="0"/>
            </a:endParaRPr>
          </a:p>
        </p:txBody>
      </p:sp>
      <p:sp>
        <p:nvSpPr>
          <p:cNvPr id="49" name="직사각형 48">
            <a:extLst>
              <a:ext uri="{FF2B5EF4-FFF2-40B4-BE49-F238E27FC236}">
                <a16:creationId xmlns:a16="http://schemas.microsoft.com/office/drawing/2014/main" id="{5F478A96-C059-4CE0-B6D5-1B4DDD02C320}"/>
              </a:ext>
            </a:extLst>
          </p:cNvPr>
          <p:cNvSpPr/>
          <p:nvPr/>
        </p:nvSpPr>
        <p:spPr>
          <a:xfrm>
            <a:off x="8499552" y="2066846"/>
            <a:ext cx="710451" cy="369332"/>
          </a:xfrm>
          <a:prstGeom prst="rect">
            <a:avLst/>
          </a:prstGeom>
        </p:spPr>
        <p:txBody>
          <a:bodyPr wrap="none">
            <a:spAutoFit/>
          </a:bodyPr>
          <a:lstStyle/>
          <a:p>
            <a:pPr lvl="0" algn="ctr" defTabSz="466725"/>
            <a:r>
              <a:rPr lang="en-US" altLang="ko-KR" sz="900" dirty="0" err="1">
                <a:latin typeface="SamsungOne 400" panose="020B0503030303020204" pitchFamily="34" charset="0"/>
                <a:ea typeface="SamsungOne 400" panose="020B0503030303020204" pitchFamily="34" charset="0"/>
                <a:cs typeface="iCiel Samsung Sharp Sans Medium" pitchFamily="2" charset="0"/>
              </a:rPr>
              <a:t>Bộ</a:t>
            </a:r>
            <a:r>
              <a:rPr lang="en-US" altLang="ko-KR" sz="900" dirty="0">
                <a:latin typeface="SamsungOne 400" panose="020B0503030303020204" pitchFamily="34" charset="0"/>
                <a:ea typeface="SamsungOne 400" panose="020B0503030303020204" pitchFamily="34" charset="0"/>
                <a:cs typeface="iCiel Samsung Sharp Sans Medium" pitchFamily="2" charset="0"/>
              </a:rPr>
              <a:t> </a:t>
            </a:r>
            <a:r>
              <a:rPr lang="en-US" altLang="ko-KR" sz="900" dirty="0" err="1">
                <a:latin typeface="SamsungOne 400" panose="020B0503030303020204" pitchFamily="34" charset="0"/>
                <a:ea typeface="SamsungOne 400" panose="020B0503030303020204" pitchFamily="34" charset="0"/>
                <a:cs typeface="iCiel Samsung Sharp Sans Medium" pitchFamily="2" charset="0"/>
              </a:rPr>
              <a:t>lưu</a:t>
            </a:r>
            <a:r>
              <a:rPr lang="en-US" altLang="ko-KR" sz="900" dirty="0">
                <a:latin typeface="SamsungOne 400" panose="020B0503030303020204" pitchFamily="34" charset="0"/>
                <a:ea typeface="SamsungOne 400" panose="020B0503030303020204" pitchFamily="34" charset="0"/>
                <a:cs typeface="iCiel Samsung Sharp Sans Medium" pitchFamily="2" charset="0"/>
              </a:rPr>
              <a:t> </a:t>
            </a:r>
            <a:r>
              <a:rPr lang="en-US" altLang="ko-KR" sz="900" dirty="0" err="1">
                <a:latin typeface="SamsungOne 400" panose="020B0503030303020204" pitchFamily="34" charset="0"/>
                <a:ea typeface="SamsungOne 400" panose="020B0503030303020204" pitchFamily="34" charset="0"/>
                <a:cs typeface="iCiel Samsung Sharp Sans Medium" pitchFamily="2" charset="0"/>
              </a:rPr>
              <a:t>trữ</a:t>
            </a:r>
            <a:r>
              <a:rPr lang="en-US" altLang="ko-KR" sz="900" dirty="0">
                <a:latin typeface="SamsungOne 400" panose="020B0503030303020204" pitchFamily="34" charset="0"/>
                <a:ea typeface="SamsungOne 400" panose="020B0503030303020204" pitchFamily="34" charset="0"/>
                <a:cs typeface="iCiel Samsung Sharp Sans Medium" pitchFamily="2" charset="0"/>
              </a:rPr>
              <a:t> </a:t>
            </a:r>
          </a:p>
          <a:p>
            <a:pPr lvl="0" algn="ctr" defTabSz="466725"/>
            <a:r>
              <a:rPr lang="en-US" altLang="ko-KR" sz="900" dirty="0" err="1">
                <a:latin typeface="SamsungOne 400" panose="020B0503030303020204" pitchFamily="34" charset="0"/>
                <a:ea typeface="SamsungOne 400" panose="020B0503030303020204" pitchFamily="34" charset="0"/>
                <a:cs typeface="iCiel Samsung Sharp Sans Medium" pitchFamily="2" charset="0"/>
              </a:rPr>
              <a:t>cố</a:t>
            </a:r>
            <a:r>
              <a:rPr lang="en-US" altLang="ko-KR" sz="900" dirty="0">
                <a:latin typeface="SamsungOne 400" panose="020B0503030303020204" pitchFamily="34" charset="0"/>
                <a:ea typeface="SamsungOne 400" panose="020B0503030303020204" pitchFamily="34" charset="0"/>
                <a:cs typeface="iCiel Samsung Sharp Sans Medium" pitchFamily="2" charset="0"/>
              </a:rPr>
              <a:t> </a:t>
            </a:r>
            <a:r>
              <a:rPr lang="en-US" altLang="ko-KR" sz="900" dirty="0" err="1">
                <a:latin typeface="SamsungOne 400" panose="020B0503030303020204" pitchFamily="34" charset="0"/>
                <a:ea typeface="SamsungOne 400" panose="020B0503030303020204" pitchFamily="34" charset="0"/>
                <a:cs typeface="iCiel Samsung Sharp Sans Medium" pitchFamily="2" charset="0"/>
              </a:rPr>
              <a:t>định</a:t>
            </a:r>
            <a:endParaRPr lang="ko-KR" altLang="en-US" sz="900" dirty="0">
              <a:latin typeface="SamsungOne 400" panose="020B0503030303020204" pitchFamily="34" charset="0"/>
              <a:ea typeface="SamsungOne-500C" panose="020B0606030303020204" pitchFamily="34" charset="0"/>
              <a:cs typeface="iCiel Samsung Sharp Sans Medium" pitchFamily="2" charset="0"/>
            </a:endParaRPr>
          </a:p>
        </p:txBody>
      </p:sp>
    </p:spTree>
    <p:extLst>
      <p:ext uri="{BB962C8B-B14F-4D97-AF65-F5344CB8AC3E}">
        <p14:creationId xmlns:p14="http://schemas.microsoft.com/office/powerpoint/2010/main" val="181490397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4023E98C-3996-4229-90DA-1A04FD5EA898}"/>
              </a:ext>
            </a:extLst>
          </p:cNvPr>
          <p:cNvSpPr>
            <a:spLocks noGrp="1"/>
          </p:cNvSpPr>
          <p:nvPr>
            <p:ph type="body" sz="quarter" idx="10"/>
          </p:nvPr>
        </p:nvSpPr>
        <p:spPr/>
        <p:txBody>
          <a:bodyPr/>
          <a:lstStyle/>
          <a:p>
            <a:r>
              <a:rPr lang="vi-VN" altLang="ko-KR" dirty="0"/>
              <a:t>4.1. Nguyên tắc cơ bản của Apache Kafka</a:t>
            </a:r>
            <a:endParaRPr lang="en-US" altLang="ko-KR" dirty="0"/>
          </a:p>
        </p:txBody>
      </p:sp>
      <p:sp>
        <p:nvSpPr>
          <p:cNvPr id="3" name="텍스트 개체 틀 2">
            <a:extLst>
              <a:ext uri="{FF2B5EF4-FFF2-40B4-BE49-F238E27FC236}">
                <a16:creationId xmlns:a16="http://schemas.microsoft.com/office/drawing/2014/main" id="{8565F69A-0F4F-478B-8A48-56660FBEFECC}"/>
              </a:ext>
            </a:extLst>
          </p:cNvPr>
          <p:cNvSpPr>
            <a:spLocks noGrp="1"/>
          </p:cNvSpPr>
          <p:nvPr>
            <p:ph type="body" sz="quarter" idx="11"/>
          </p:nvPr>
        </p:nvSpPr>
        <p:spPr>
          <a:xfrm>
            <a:off x="301659" y="1416817"/>
            <a:ext cx="7509786" cy="349875"/>
          </a:xfrm>
        </p:spPr>
        <p:txBody>
          <a:bodyPr/>
          <a:lstStyle/>
          <a:p>
            <a:r>
              <a:rPr lang="en-US" altLang="ko-KR" sz="2700" dirty="0" err="1"/>
              <a:t>Tại</a:t>
            </a:r>
            <a:r>
              <a:rPr lang="en-US" altLang="ko-KR" sz="2700" dirty="0"/>
              <a:t> </a:t>
            </a:r>
            <a:r>
              <a:rPr lang="en-US" altLang="ko-KR" sz="2700" dirty="0" err="1"/>
              <a:t>sao</a:t>
            </a:r>
            <a:r>
              <a:rPr lang="en-US" altLang="ko-KR" sz="2700" dirty="0"/>
              <a:t> </a:t>
            </a:r>
            <a:r>
              <a:rPr lang="en-US" altLang="ko-KR" sz="2700" dirty="0" err="1"/>
              <a:t>nên</a:t>
            </a:r>
            <a:r>
              <a:rPr lang="en-US" altLang="ko-KR" sz="2700" dirty="0"/>
              <a:t> </a:t>
            </a:r>
            <a:r>
              <a:rPr lang="en-US" altLang="ko-KR" sz="2700" dirty="0" err="1"/>
              <a:t>sử</a:t>
            </a:r>
            <a:r>
              <a:rPr lang="en-US" altLang="ko-KR" sz="2700" dirty="0"/>
              <a:t> </a:t>
            </a:r>
            <a:r>
              <a:rPr lang="en-US" altLang="ko-KR" sz="2700" dirty="0" err="1"/>
              <a:t>dụng</a:t>
            </a:r>
            <a:r>
              <a:rPr lang="en-US" altLang="ko-KR" sz="2700" dirty="0"/>
              <a:t> Apache Kafka? (2/4)</a:t>
            </a:r>
            <a:endParaRPr lang="ko-KR" altLang="en-US" sz="2700" dirty="0"/>
          </a:p>
        </p:txBody>
      </p:sp>
      <p:sp>
        <p:nvSpPr>
          <p:cNvPr id="4" name="텍스트 개체 틀 3">
            <a:extLst>
              <a:ext uri="{FF2B5EF4-FFF2-40B4-BE49-F238E27FC236}">
                <a16:creationId xmlns:a16="http://schemas.microsoft.com/office/drawing/2014/main" id="{08549995-971A-4CBE-9DD7-C593BEAA7EC2}"/>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04</a:t>
            </a:r>
            <a:endParaRPr lang="ko-KR" altLang="en-US" dirty="0">
              <a:latin typeface="iCiel Samsung Sharp Sans Bold" pitchFamily="2" charset="0"/>
              <a:cs typeface="iCiel Samsung Sharp Sans Bold" pitchFamily="2" charset="0"/>
            </a:endParaRPr>
          </a:p>
        </p:txBody>
      </p:sp>
      <p:sp>
        <p:nvSpPr>
          <p:cNvPr id="8" name="텍스트 개체 틀 7">
            <a:extLst>
              <a:ext uri="{FF2B5EF4-FFF2-40B4-BE49-F238E27FC236}">
                <a16:creationId xmlns:a16="http://schemas.microsoft.com/office/drawing/2014/main" id="{1C22B9A5-C84D-4F81-92F7-1184212D9421}"/>
              </a:ext>
            </a:extLst>
          </p:cNvPr>
          <p:cNvSpPr>
            <a:spLocks noGrp="1"/>
          </p:cNvSpPr>
          <p:nvPr>
            <p:ph type="body" sz="quarter" idx="15"/>
          </p:nvPr>
        </p:nvSpPr>
        <p:spPr/>
        <p:txBody>
          <a:bodyPr/>
          <a:lstStyle/>
          <a:p>
            <a:r>
              <a:rPr lang="en-US" altLang="ko-KR" dirty="0" err="1"/>
              <a:t>Khả</a:t>
            </a:r>
            <a:r>
              <a:rPr lang="en-US" altLang="ko-KR" dirty="0"/>
              <a:t> </a:t>
            </a:r>
            <a:r>
              <a:rPr lang="en-US" altLang="ko-KR" dirty="0" err="1"/>
              <a:t>năng</a:t>
            </a:r>
            <a:r>
              <a:rPr lang="en-US" altLang="ko-KR" dirty="0"/>
              <a:t> </a:t>
            </a:r>
            <a:r>
              <a:rPr lang="en-US" altLang="ko-KR" dirty="0" err="1"/>
              <a:t>chịu</a:t>
            </a:r>
            <a:r>
              <a:rPr lang="en-US" altLang="ko-KR" dirty="0"/>
              <a:t> </a:t>
            </a:r>
            <a:r>
              <a:rPr lang="en-US" altLang="ko-KR" dirty="0" err="1"/>
              <a:t>lỗi</a:t>
            </a:r>
            <a:endParaRPr lang="en-US" altLang="ko-KR" dirty="0"/>
          </a:p>
          <a:p>
            <a:pPr lvl="1">
              <a:spcBef>
                <a:spcPts val="300"/>
              </a:spcBef>
            </a:pPr>
            <a:r>
              <a:rPr lang="en-US" altLang="ko-KR" dirty="0" err="1"/>
              <a:t>Tính</a:t>
            </a:r>
            <a:r>
              <a:rPr lang="en-US" altLang="ko-KR" dirty="0"/>
              <a:t> </a:t>
            </a:r>
            <a:r>
              <a:rPr lang="en-US" altLang="ko-KR" dirty="0" err="1"/>
              <a:t>khả</a:t>
            </a:r>
            <a:r>
              <a:rPr lang="en-US" altLang="ko-KR" dirty="0"/>
              <a:t> </a:t>
            </a:r>
            <a:r>
              <a:rPr lang="en-US" altLang="ko-KR" dirty="0" err="1"/>
              <a:t>dụng</a:t>
            </a:r>
            <a:r>
              <a:rPr lang="en-US" altLang="ko-KR" dirty="0"/>
              <a:t> </a:t>
            </a:r>
            <a:r>
              <a:rPr lang="en-US" altLang="ko-KR" dirty="0" err="1"/>
              <a:t>cao</a:t>
            </a:r>
            <a:endParaRPr lang="en-US" altLang="ko-KR" dirty="0"/>
          </a:p>
          <a:p>
            <a:pPr lvl="1">
              <a:spcBef>
                <a:spcPts val="300"/>
              </a:spcBef>
            </a:pPr>
            <a:r>
              <a:rPr lang="en-US" altLang="ko-KR" dirty="0" err="1"/>
              <a:t>Xử</a:t>
            </a:r>
            <a:r>
              <a:rPr lang="en-US" altLang="ko-KR" dirty="0"/>
              <a:t> </a:t>
            </a:r>
            <a:r>
              <a:rPr lang="en-US" altLang="ko-KR" dirty="0" err="1"/>
              <a:t>lý</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bền</a:t>
            </a:r>
            <a:r>
              <a:rPr lang="en-US" altLang="ko-KR" dirty="0"/>
              <a:t> </a:t>
            </a:r>
            <a:r>
              <a:rPr lang="en-US" altLang="ko-KR" dirty="0" err="1"/>
              <a:t>vững</a:t>
            </a:r>
            <a:r>
              <a:rPr lang="en-US" altLang="ko-KR" dirty="0"/>
              <a:t> </a:t>
            </a:r>
            <a:r>
              <a:rPr lang="en-US" altLang="ko-KR" dirty="0" err="1"/>
              <a:t>ngay</a:t>
            </a:r>
            <a:r>
              <a:rPr lang="en-US" altLang="ko-KR" dirty="0"/>
              <a:t> </a:t>
            </a:r>
            <a:r>
              <a:rPr lang="en-US" altLang="ko-KR" dirty="0" err="1"/>
              <a:t>cả</a:t>
            </a:r>
            <a:r>
              <a:rPr lang="en-US" altLang="ko-KR" dirty="0"/>
              <a:t> </a:t>
            </a:r>
            <a:r>
              <a:rPr lang="en-US" altLang="ko-KR" dirty="0" err="1"/>
              <a:t>khi</a:t>
            </a:r>
            <a:r>
              <a:rPr lang="en-US" altLang="ko-KR" dirty="0"/>
              <a:t> </a:t>
            </a:r>
            <a:r>
              <a:rPr lang="en-US" altLang="ko-KR" dirty="0" err="1"/>
              <a:t>một</a:t>
            </a:r>
            <a:r>
              <a:rPr lang="en-US" altLang="ko-KR" dirty="0"/>
              <a:t> </a:t>
            </a:r>
            <a:r>
              <a:rPr lang="en-US" altLang="ko-KR" dirty="0" err="1"/>
              <a:t>số</a:t>
            </a:r>
            <a:r>
              <a:rPr lang="en-US" altLang="ko-KR" dirty="0"/>
              <a:t> </a:t>
            </a:r>
            <a:r>
              <a:rPr lang="en-US" altLang="ko-KR" dirty="0" err="1"/>
              <a:t>nhà</a:t>
            </a:r>
            <a:r>
              <a:rPr lang="en-US" altLang="ko-KR" dirty="0"/>
              <a:t> </a:t>
            </a:r>
            <a:r>
              <a:rPr lang="en-US" altLang="ko-KR" dirty="0" err="1"/>
              <a:t>môi</a:t>
            </a:r>
            <a:r>
              <a:rPr lang="en-US" altLang="ko-KR" dirty="0"/>
              <a:t> </a:t>
            </a:r>
            <a:r>
              <a:rPr lang="en-US" altLang="ko-KR" dirty="0" err="1"/>
              <a:t>giới</a:t>
            </a:r>
            <a:r>
              <a:rPr lang="en-US" altLang="ko-KR" dirty="0"/>
              <a:t> </a:t>
            </a:r>
            <a:r>
              <a:rPr lang="en-US" altLang="ko-KR" dirty="0" err="1"/>
              <a:t>gặp</a:t>
            </a:r>
            <a:r>
              <a:rPr lang="en-US" altLang="ko-KR" dirty="0"/>
              <a:t> </a:t>
            </a:r>
            <a:r>
              <a:rPr lang="en-US" altLang="ko-KR" dirty="0" err="1"/>
              <a:t>sự</a:t>
            </a:r>
            <a:r>
              <a:rPr lang="en-US" altLang="ko-KR" dirty="0"/>
              <a:t> </a:t>
            </a:r>
            <a:r>
              <a:rPr lang="en-US" altLang="ko-KR" dirty="0" err="1"/>
              <a:t>cố</a:t>
            </a:r>
            <a:endParaRPr lang="ko-KR" altLang="en-US" dirty="0"/>
          </a:p>
        </p:txBody>
      </p:sp>
      <p:grpSp>
        <p:nvGrpSpPr>
          <p:cNvPr id="22" name="그룹 21">
            <a:extLst>
              <a:ext uri="{FF2B5EF4-FFF2-40B4-BE49-F238E27FC236}">
                <a16:creationId xmlns:a16="http://schemas.microsoft.com/office/drawing/2014/main" id="{214C693C-5346-4741-A044-455675C681AE}"/>
              </a:ext>
            </a:extLst>
          </p:cNvPr>
          <p:cNvGrpSpPr/>
          <p:nvPr/>
        </p:nvGrpSpPr>
        <p:grpSpPr>
          <a:xfrm>
            <a:off x="7922856" y="1357325"/>
            <a:ext cx="1265626" cy="1260000"/>
            <a:chOff x="591390" y="2173273"/>
            <a:chExt cx="1561118" cy="1554177"/>
          </a:xfrm>
        </p:grpSpPr>
        <p:grpSp>
          <p:nvGrpSpPr>
            <p:cNvPr id="23" name="그룹 22">
              <a:extLst>
                <a:ext uri="{FF2B5EF4-FFF2-40B4-BE49-F238E27FC236}">
                  <a16:creationId xmlns:a16="http://schemas.microsoft.com/office/drawing/2014/main" id="{B1502F3D-A0FE-402D-BF73-CDA0D107DA57}"/>
                </a:ext>
              </a:extLst>
            </p:cNvPr>
            <p:cNvGrpSpPr/>
            <p:nvPr/>
          </p:nvGrpSpPr>
          <p:grpSpPr>
            <a:xfrm>
              <a:off x="591390" y="2173273"/>
              <a:ext cx="1554178" cy="1554177"/>
              <a:chOff x="449612" y="2081595"/>
              <a:chExt cx="2283281" cy="2283280"/>
            </a:xfrm>
          </p:grpSpPr>
          <p:sp>
            <p:nvSpPr>
              <p:cNvPr id="28" name="자유형 134">
                <a:extLst>
                  <a:ext uri="{FF2B5EF4-FFF2-40B4-BE49-F238E27FC236}">
                    <a16:creationId xmlns:a16="http://schemas.microsoft.com/office/drawing/2014/main" id="{7121B6DE-1729-4EFF-AE16-D9CA63AC307A}"/>
                  </a:ext>
                </a:extLst>
              </p:cNvPr>
              <p:cNvSpPr/>
              <p:nvPr/>
            </p:nvSpPr>
            <p:spPr>
              <a:xfrm>
                <a:off x="449612" y="2081595"/>
                <a:ext cx="1115868" cy="1115870"/>
              </a:xfrm>
              <a:custGeom>
                <a:avLst/>
                <a:gdLst>
                  <a:gd name="connsiteX0" fmla="*/ 0 w 1115869"/>
                  <a:gd name="connsiteY0" fmla="*/ 1115869 h 1115869"/>
                  <a:gd name="connsiteX1" fmla="*/ 1115869 w 1115869"/>
                  <a:gd name="connsiteY1" fmla="*/ 0 h 1115869"/>
                  <a:gd name="connsiteX2" fmla="*/ 1115869 w 1115869"/>
                  <a:gd name="connsiteY2" fmla="*/ 1115869 h 1115869"/>
                  <a:gd name="connsiteX3" fmla="*/ 0 w 1115869"/>
                  <a:gd name="connsiteY3" fmla="*/ 1115869 h 1115869"/>
                </a:gdLst>
                <a:ahLst/>
                <a:cxnLst>
                  <a:cxn ang="0">
                    <a:pos x="connsiteX0" y="connsiteY0"/>
                  </a:cxn>
                  <a:cxn ang="0">
                    <a:pos x="connsiteX1" y="connsiteY1"/>
                  </a:cxn>
                  <a:cxn ang="0">
                    <a:pos x="connsiteX2" y="connsiteY2"/>
                  </a:cxn>
                  <a:cxn ang="0">
                    <a:pos x="connsiteX3" y="connsiteY3"/>
                  </a:cxn>
                </a:cxnLst>
                <a:rect l="l" t="t" r="r" b="b"/>
                <a:pathLst>
                  <a:path w="1115869" h="1115869">
                    <a:moveTo>
                      <a:pt x="0" y="1115869"/>
                    </a:moveTo>
                    <a:cubicBezTo>
                      <a:pt x="0" y="499592"/>
                      <a:pt x="499592" y="0"/>
                      <a:pt x="1115869" y="0"/>
                    </a:cubicBezTo>
                    <a:lnTo>
                      <a:pt x="1115869" y="1115869"/>
                    </a:lnTo>
                    <a:lnTo>
                      <a:pt x="0" y="1115869"/>
                    </a:lnTo>
                    <a:close/>
                  </a:path>
                </a:pathLst>
              </a:custGeom>
              <a:solidFill>
                <a:srgbClr val="E7E6E6"/>
              </a:solidFill>
            </p:spPr>
            <p:style>
              <a:lnRef idx="2">
                <a:schemeClr val="lt1">
                  <a:hueOff val="0"/>
                  <a:satOff val="0"/>
                  <a:lumOff val="0"/>
                  <a:alphaOff val="0"/>
                </a:schemeClr>
              </a:lnRef>
              <a:fillRef idx="1">
                <a:scrgbClr r="0" g="0" b="0"/>
              </a:fillRef>
              <a:effectRef idx="0">
                <a:schemeClr val="accent1">
                  <a:shade val="80000"/>
                  <a:hueOff val="0"/>
                  <a:satOff val="0"/>
                  <a:lumOff val="0"/>
                  <a:alphaOff val="0"/>
                </a:schemeClr>
              </a:effectRef>
              <a:fontRef idx="minor">
                <a:schemeClr val="lt1"/>
              </a:fontRef>
            </p:style>
            <p:txBody>
              <a:bodyPr spcFirstLastPara="0" vert="horz" wrap="square" lIns="405062" tIns="405062" rIns="78232" bIns="78232" numCol="1" spcCol="1270" anchor="ctr" anchorCtr="0">
                <a:noAutofit/>
              </a:bodyPr>
              <a:lstStyle/>
              <a:p>
                <a:pPr lvl="0" algn="ctr" defTabSz="466725">
                  <a:lnSpc>
                    <a:spcPct val="90000"/>
                  </a:lnSpc>
                  <a:spcAft>
                    <a:spcPct val="35000"/>
                  </a:spcAft>
                </a:pPr>
                <a:endParaRPr lang="ko-KR" altLang="en-US" sz="900" dirty="0">
                  <a:solidFill>
                    <a:schemeClr val="bg1"/>
                  </a:solidFill>
                  <a:latin typeface="SamsungOne 400" panose="020B0503030303020204" pitchFamily="34" charset="0"/>
                  <a:ea typeface="SamsungOne-500C" panose="020B0606030303020204" pitchFamily="34" charset="0"/>
                  <a:cs typeface="iCiel Samsung Sharp Sans Medium" pitchFamily="2" charset="0"/>
                </a:endParaRPr>
              </a:p>
            </p:txBody>
          </p:sp>
          <p:sp>
            <p:nvSpPr>
              <p:cNvPr id="29" name="자유형 135">
                <a:extLst>
                  <a:ext uri="{FF2B5EF4-FFF2-40B4-BE49-F238E27FC236}">
                    <a16:creationId xmlns:a16="http://schemas.microsoft.com/office/drawing/2014/main" id="{6FACEB8C-EBB7-4890-86CE-C43733E74562}"/>
                  </a:ext>
                </a:extLst>
              </p:cNvPr>
              <p:cNvSpPr/>
              <p:nvPr/>
            </p:nvSpPr>
            <p:spPr>
              <a:xfrm>
                <a:off x="1617023" y="2081595"/>
                <a:ext cx="1115869" cy="1115869"/>
              </a:xfrm>
              <a:custGeom>
                <a:avLst/>
                <a:gdLst>
                  <a:gd name="connsiteX0" fmla="*/ 0 w 1115869"/>
                  <a:gd name="connsiteY0" fmla="*/ 1115869 h 1115869"/>
                  <a:gd name="connsiteX1" fmla="*/ 1115869 w 1115869"/>
                  <a:gd name="connsiteY1" fmla="*/ 0 h 1115869"/>
                  <a:gd name="connsiteX2" fmla="*/ 1115869 w 1115869"/>
                  <a:gd name="connsiteY2" fmla="*/ 1115869 h 1115869"/>
                  <a:gd name="connsiteX3" fmla="*/ 0 w 1115869"/>
                  <a:gd name="connsiteY3" fmla="*/ 1115869 h 1115869"/>
                </a:gdLst>
                <a:ahLst/>
                <a:cxnLst>
                  <a:cxn ang="0">
                    <a:pos x="connsiteX0" y="connsiteY0"/>
                  </a:cxn>
                  <a:cxn ang="0">
                    <a:pos x="connsiteX1" y="connsiteY1"/>
                  </a:cxn>
                  <a:cxn ang="0">
                    <a:pos x="connsiteX2" y="connsiteY2"/>
                  </a:cxn>
                  <a:cxn ang="0">
                    <a:pos x="connsiteX3" y="connsiteY3"/>
                  </a:cxn>
                </a:cxnLst>
                <a:rect l="l" t="t" r="r" b="b"/>
                <a:pathLst>
                  <a:path w="1115869" h="1115869">
                    <a:moveTo>
                      <a:pt x="0" y="0"/>
                    </a:moveTo>
                    <a:cubicBezTo>
                      <a:pt x="616277" y="0"/>
                      <a:pt x="1115869" y="499592"/>
                      <a:pt x="1115869" y="1115869"/>
                    </a:cubicBezTo>
                    <a:lnTo>
                      <a:pt x="0" y="1115869"/>
                    </a:lnTo>
                    <a:lnTo>
                      <a:pt x="0" y="0"/>
                    </a:lnTo>
                    <a:close/>
                  </a:path>
                </a:pathLst>
              </a:custGeom>
              <a:solidFill>
                <a:srgbClr val="587BC3"/>
              </a:solidFill>
            </p:spPr>
            <p:style>
              <a:lnRef idx="2">
                <a:schemeClr val="lt1">
                  <a:hueOff val="0"/>
                  <a:satOff val="0"/>
                  <a:lumOff val="0"/>
                  <a:alphaOff val="0"/>
                </a:schemeClr>
              </a:lnRef>
              <a:fillRef idx="1">
                <a:schemeClr val="accent1">
                  <a:shade val="80000"/>
                  <a:hueOff val="116428"/>
                  <a:satOff val="-2085"/>
                  <a:lumOff val="8862"/>
                  <a:alphaOff val="0"/>
                </a:schemeClr>
              </a:fillRef>
              <a:effectRef idx="0">
                <a:schemeClr val="accent1">
                  <a:shade val="80000"/>
                  <a:hueOff val="116428"/>
                  <a:satOff val="-2085"/>
                  <a:lumOff val="8862"/>
                  <a:alphaOff val="0"/>
                </a:schemeClr>
              </a:effectRef>
              <a:fontRef idx="minor">
                <a:schemeClr val="lt1"/>
              </a:fontRef>
            </p:style>
            <p:txBody>
              <a:bodyPr spcFirstLastPara="0" vert="horz" wrap="square" lIns="78232" tIns="405062" rIns="405062" bIns="78232" numCol="1" spcCol="1270" anchor="ctr" anchorCtr="0">
                <a:noAutofit/>
              </a:bodyPr>
              <a:lstStyle/>
              <a:p>
                <a:pPr algn="ctr" defTabSz="466725">
                  <a:lnSpc>
                    <a:spcPct val="90000"/>
                  </a:lnSpc>
                  <a:spcAft>
                    <a:spcPct val="35000"/>
                  </a:spcAft>
                </a:pPr>
                <a:endParaRPr lang="ko-KR" altLang="en-US" sz="900" dirty="0">
                  <a:solidFill>
                    <a:schemeClr val="bg1"/>
                  </a:solidFill>
                  <a:latin typeface="SamsungOne 400" panose="020B0503030303020204" pitchFamily="34" charset="0"/>
                  <a:ea typeface="SamsungOne-500C" panose="020B0606030303020204" pitchFamily="34" charset="0"/>
                  <a:cs typeface="iCiel Samsung Sharp Sans Medium" pitchFamily="2" charset="0"/>
                </a:endParaRPr>
              </a:p>
            </p:txBody>
          </p:sp>
          <p:sp>
            <p:nvSpPr>
              <p:cNvPr id="30" name="자유형 136">
                <a:extLst>
                  <a:ext uri="{FF2B5EF4-FFF2-40B4-BE49-F238E27FC236}">
                    <a16:creationId xmlns:a16="http://schemas.microsoft.com/office/drawing/2014/main" id="{5DB2A3EA-A563-4400-BED9-21C9190122DE}"/>
                  </a:ext>
                </a:extLst>
              </p:cNvPr>
              <p:cNvSpPr/>
              <p:nvPr/>
            </p:nvSpPr>
            <p:spPr>
              <a:xfrm>
                <a:off x="1617023" y="3249006"/>
                <a:ext cx="1115870" cy="1115869"/>
              </a:xfrm>
              <a:custGeom>
                <a:avLst/>
                <a:gdLst>
                  <a:gd name="connsiteX0" fmla="*/ 0 w 1115869"/>
                  <a:gd name="connsiteY0" fmla="*/ 1115869 h 1115869"/>
                  <a:gd name="connsiteX1" fmla="*/ 1115869 w 1115869"/>
                  <a:gd name="connsiteY1" fmla="*/ 0 h 1115869"/>
                  <a:gd name="connsiteX2" fmla="*/ 1115869 w 1115869"/>
                  <a:gd name="connsiteY2" fmla="*/ 1115869 h 1115869"/>
                  <a:gd name="connsiteX3" fmla="*/ 0 w 1115869"/>
                  <a:gd name="connsiteY3" fmla="*/ 1115869 h 1115869"/>
                </a:gdLst>
                <a:ahLst/>
                <a:cxnLst>
                  <a:cxn ang="0">
                    <a:pos x="connsiteX0" y="connsiteY0"/>
                  </a:cxn>
                  <a:cxn ang="0">
                    <a:pos x="connsiteX1" y="connsiteY1"/>
                  </a:cxn>
                  <a:cxn ang="0">
                    <a:pos x="connsiteX2" y="connsiteY2"/>
                  </a:cxn>
                  <a:cxn ang="0">
                    <a:pos x="connsiteX3" y="connsiteY3"/>
                  </a:cxn>
                </a:cxnLst>
                <a:rect l="l" t="t" r="r" b="b"/>
                <a:pathLst>
                  <a:path w="1115869" h="1115869">
                    <a:moveTo>
                      <a:pt x="1115869" y="0"/>
                    </a:moveTo>
                    <a:cubicBezTo>
                      <a:pt x="1115869" y="616277"/>
                      <a:pt x="616277" y="1115869"/>
                      <a:pt x="0" y="1115869"/>
                    </a:cubicBezTo>
                    <a:lnTo>
                      <a:pt x="0" y="0"/>
                    </a:lnTo>
                    <a:lnTo>
                      <a:pt x="1115869" y="0"/>
                    </a:lnTo>
                    <a:close/>
                  </a:path>
                </a:pathLst>
              </a:custGeom>
              <a:solidFill>
                <a:schemeClr val="bg2"/>
              </a:solidFill>
            </p:spPr>
            <p:style>
              <a:lnRef idx="2">
                <a:schemeClr val="lt1">
                  <a:hueOff val="0"/>
                  <a:satOff val="0"/>
                  <a:lumOff val="0"/>
                  <a:alphaOff val="0"/>
                </a:schemeClr>
              </a:lnRef>
              <a:fillRef idx="1">
                <a:scrgbClr r="0" g="0" b="0"/>
              </a:fillRef>
              <a:effectRef idx="0">
                <a:schemeClr val="accent1">
                  <a:shade val="80000"/>
                  <a:hueOff val="232855"/>
                  <a:satOff val="-4171"/>
                  <a:lumOff val="17723"/>
                  <a:alphaOff val="0"/>
                </a:schemeClr>
              </a:effectRef>
              <a:fontRef idx="minor">
                <a:schemeClr val="lt1"/>
              </a:fontRef>
            </p:style>
            <p:txBody>
              <a:bodyPr spcFirstLastPara="0" vert="horz" wrap="square" lIns="78232" tIns="78232" rIns="405063" bIns="405062" numCol="1" spcCol="1270" anchor="ctr" anchorCtr="0">
                <a:noAutofit/>
              </a:bodyPr>
              <a:lstStyle/>
              <a:p>
                <a:pPr lvl="0" algn="ctr" defTabSz="466725" latinLnBrk="1">
                  <a:lnSpc>
                    <a:spcPct val="90000"/>
                  </a:lnSpc>
                  <a:spcBef>
                    <a:spcPct val="0"/>
                  </a:spcBef>
                  <a:spcAft>
                    <a:spcPct val="35000"/>
                  </a:spcAft>
                </a:pPr>
                <a:endParaRPr lang="ko-KR" altLang="en-US" sz="900" dirty="0">
                  <a:solidFill>
                    <a:schemeClr val="bg1"/>
                  </a:solidFill>
                  <a:latin typeface="SamsungOne 400" panose="020B0503030303020204" pitchFamily="34" charset="0"/>
                  <a:ea typeface="SamsungOne-500C" panose="020B0606030303020204" pitchFamily="34" charset="0"/>
                  <a:cs typeface="iCiel Samsung Sharp Sans Medium" pitchFamily="2" charset="0"/>
                </a:endParaRPr>
              </a:p>
            </p:txBody>
          </p:sp>
          <p:sp>
            <p:nvSpPr>
              <p:cNvPr id="31" name="자유형 137">
                <a:extLst>
                  <a:ext uri="{FF2B5EF4-FFF2-40B4-BE49-F238E27FC236}">
                    <a16:creationId xmlns:a16="http://schemas.microsoft.com/office/drawing/2014/main" id="{A3AE8957-F889-42F2-BC0A-1560BEEFB8DD}"/>
                  </a:ext>
                </a:extLst>
              </p:cNvPr>
              <p:cNvSpPr/>
              <p:nvPr/>
            </p:nvSpPr>
            <p:spPr>
              <a:xfrm>
                <a:off x="449612" y="3249006"/>
                <a:ext cx="1115869" cy="1115869"/>
              </a:xfrm>
              <a:custGeom>
                <a:avLst/>
                <a:gdLst>
                  <a:gd name="connsiteX0" fmla="*/ 0 w 1115869"/>
                  <a:gd name="connsiteY0" fmla="*/ 1115869 h 1115869"/>
                  <a:gd name="connsiteX1" fmla="*/ 1115869 w 1115869"/>
                  <a:gd name="connsiteY1" fmla="*/ 0 h 1115869"/>
                  <a:gd name="connsiteX2" fmla="*/ 1115869 w 1115869"/>
                  <a:gd name="connsiteY2" fmla="*/ 1115869 h 1115869"/>
                  <a:gd name="connsiteX3" fmla="*/ 0 w 1115869"/>
                  <a:gd name="connsiteY3" fmla="*/ 1115869 h 1115869"/>
                </a:gdLst>
                <a:ahLst/>
                <a:cxnLst>
                  <a:cxn ang="0">
                    <a:pos x="connsiteX0" y="connsiteY0"/>
                  </a:cxn>
                  <a:cxn ang="0">
                    <a:pos x="connsiteX1" y="connsiteY1"/>
                  </a:cxn>
                  <a:cxn ang="0">
                    <a:pos x="connsiteX2" y="connsiteY2"/>
                  </a:cxn>
                  <a:cxn ang="0">
                    <a:pos x="connsiteX3" y="connsiteY3"/>
                  </a:cxn>
                </a:cxnLst>
                <a:rect l="l" t="t" r="r" b="b"/>
                <a:pathLst>
                  <a:path w="1115869" h="1115869">
                    <a:moveTo>
                      <a:pt x="1115869" y="1115869"/>
                    </a:moveTo>
                    <a:cubicBezTo>
                      <a:pt x="499592" y="1115869"/>
                      <a:pt x="0" y="616277"/>
                      <a:pt x="0" y="0"/>
                    </a:cubicBezTo>
                    <a:lnTo>
                      <a:pt x="1115869" y="0"/>
                    </a:lnTo>
                    <a:lnTo>
                      <a:pt x="1115869" y="1115869"/>
                    </a:lnTo>
                    <a:close/>
                  </a:path>
                </a:pathLst>
              </a:custGeom>
              <a:solidFill>
                <a:schemeClr val="bg2"/>
              </a:solidFill>
            </p:spPr>
            <p:style>
              <a:lnRef idx="2">
                <a:schemeClr val="lt1">
                  <a:hueOff val="0"/>
                  <a:satOff val="0"/>
                  <a:lumOff val="0"/>
                  <a:alphaOff val="0"/>
                </a:schemeClr>
              </a:lnRef>
              <a:fillRef idx="1">
                <a:schemeClr val="accent1">
                  <a:shade val="80000"/>
                  <a:hueOff val="349283"/>
                  <a:satOff val="-6256"/>
                  <a:lumOff val="26585"/>
                  <a:alphaOff val="0"/>
                </a:schemeClr>
              </a:fillRef>
              <a:effectRef idx="0">
                <a:schemeClr val="accent1">
                  <a:shade val="80000"/>
                  <a:hueOff val="349283"/>
                  <a:satOff val="-6256"/>
                  <a:lumOff val="26585"/>
                  <a:alphaOff val="0"/>
                </a:schemeClr>
              </a:effectRef>
              <a:fontRef idx="minor">
                <a:schemeClr val="lt1"/>
              </a:fontRef>
            </p:style>
            <p:txBody>
              <a:bodyPr spcFirstLastPara="0" vert="horz" wrap="square" lIns="405062" tIns="78232" rIns="78232" bIns="405062" numCol="1" spcCol="1270" anchor="ctr" anchorCtr="0">
                <a:noAutofit/>
              </a:bodyPr>
              <a:lstStyle/>
              <a:p>
                <a:pPr lvl="0" algn="ctr" defTabSz="488950" latinLnBrk="1">
                  <a:lnSpc>
                    <a:spcPct val="90000"/>
                  </a:lnSpc>
                  <a:spcBef>
                    <a:spcPct val="0"/>
                  </a:spcBef>
                  <a:spcAft>
                    <a:spcPct val="35000"/>
                  </a:spcAft>
                </a:pPr>
                <a:endParaRPr lang="ko-KR" altLang="en-US" sz="900" kern="1200" dirty="0">
                  <a:solidFill>
                    <a:schemeClr val="bg1"/>
                  </a:solidFill>
                  <a:latin typeface="SamsungOne 400" panose="020B0503030303020204" pitchFamily="34" charset="0"/>
                  <a:ea typeface="SamsungSharpSans-Medium" pitchFamily="2" charset="0"/>
                  <a:cs typeface="iCiel Samsung Sharp Sans Medium" pitchFamily="2" charset="0"/>
                </a:endParaRPr>
              </a:p>
            </p:txBody>
          </p:sp>
        </p:grpSp>
        <p:sp>
          <p:nvSpPr>
            <p:cNvPr id="24" name="직사각형 23">
              <a:extLst>
                <a:ext uri="{FF2B5EF4-FFF2-40B4-BE49-F238E27FC236}">
                  <a16:creationId xmlns:a16="http://schemas.microsoft.com/office/drawing/2014/main" id="{22DEC1B1-6434-487A-89CD-DF3E9A926237}"/>
                </a:ext>
              </a:extLst>
            </p:cNvPr>
            <p:cNvSpPr/>
            <p:nvPr/>
          </p:nvSpPr>
          <p:spPr>
            <a:xfrm>
              <a:off x="619693" y="2488857"/>
              <a:ext cx="846665" cy="455561"/>
            </a:xfrm>
            <a:prstGeom prst="rect">
              <a:avLst/>
            </a:prstGeom>
          </p:spPr>
          <p:txBody>
            <a:bodyPr wrap="none">
              <a:spAutoFit/>
            </a:bodyPr>
            <a:lstStyle/>
            <a:p>
              <a:pPr algn="ctr"/>
              <a:r>
                <a:rPr lang="en-US" altLang="ko-KR" sz="900" dirty="0" err="1">
                  <a:latin typeface="SamsungOne 400" panose="020B0503030303020204" pitchFamily="34" charset="0"/>
                  <a:ea typeface="SamsungOne 400" panose="020B0503030303020204" pitchFamily="34" charset="0"/>
                </a:rPr>
                <a:t>Khả</a:t>
              </a:r>
              <a:r>
                <a:rPr lang="en-US" altLang="ko-KR" sz="900" dirty="0">
                  <a:latin typeface="SamsungOne 400" panose="020B0503030303020204" pitchFamily="34" charset="0"/>
                  <a:ea typeface="SamsungOne 400" panose="020B0503030303020204" pitchFamily="34" charset="0"/>
                </a:rPr>
                <a:t> </a:t>
              </a:r>
              <a:r>
                <a:rPr lang="en-US" altLang="ko-KR" sz="900" dirty="0" err="1">
                  <a:latin typeface="SamsungOne 400" panose="020B0503030303020204" pitchFamily="34" charset="0"/>
                  <a:ea typeface="SamsungOne 400" panose="020B0503030303020204" pitchFamily="34" charset="0"/>
                </a:rPr>
                <a:t>năng</a:t>
              </a:r>
              <a:r>
                <a:rPr lang="en-US" altLang="ko-KR" sz="900" dirty="0">
                  <a:latin typeface="SamsungOne 400" panose="020B0503030303020204" pitchFamily="34" charset="0"/>
                  <a:ea typeface="SamsungOne 400" panose="020B0503030303020204" pitchFamily="34" charset="0"/>
                </a:rPr>
                <a:t> </a:t>
              </a:r>
            </a:p>
            <a:p>
              <a:pPr algn="ctr"/>
              <a:r>
                <a:rPr lang="en-US" altLang="ko-KR" sz="900" dirty="0" err="1">
                  <a:latin typeface="SamsungOne 400" panose="020B0503030303020204" pitchFamily="34" charset="0"/>
                  <a:ea typeface="SamsungOne 400" panose="020B0503030303020204" pitchFamily="34" charset="0"/>
                </a:rPr>
                <a:t>mở</a:t>
              </a:r>
              <a:r>
                <a:rPr lang="en-US" altLang="ko-KR" sz="900" dirty="0">
                  <a:latin typeface="SamsungOne 400" panose="020B0503030303020204" pitchFamily="34" charset="0"/>
                  <a:ea typeface="SamsungOne 400" panose="020B0503030303020204" pitchFamily="34" charset="0"/>
                </a:rPr>
                <a:t> </a:t>
              </a:r>
              <a:r>
                <a:rPr lang="en-US" altLang="ko-KR" sz="900" dirty="0" err="1">
                  <a:latin typeface="SamsungOne 400" panose="020B0503030303020204" pitchFamily="34" charset="0"/>
                  <a:ea typeface="SamsungOne 400" panose="020B0503030303020204" pitchFamily="34" charset="0"/>
                </a:rPr>
                <a:t>rộng</a:t>
              </a:r>
              <a:endParaRPr lang="en-US" altLang="ko-KR" sz="900" dirty="0">
                <a:latin typeface="SamsungOne 400" panose="020B0503030303020204" pitchFamily="34" charset="0"/>
                <a:ea typeface="SamsungOne 400" panose="020B0503030303020204" pitchFamily="34" charset="0"/>
              </a:endParaRPr>
            </a:p>
          </p:txBody>
        </p:sp>
        <p:sp>
          <p:nvSpPr>
            <p:cNvPr id="25" name="직사각형 24">
              <a:extLst>
                <a:ext uri="{FF2B5EF4-FFF2-40B4-BE49-F238E27FC236}">
                  <a16:creationId xmlns:a16="http://schemas.microsoft.com/office/drawing/2014/main" id="{5E571DC8-5ABA-4101-8255-32E39A703C03}"/>
                </a:ext>
              </a:extLst>
            </p:cNvPr>
            <p:cNvSpPr/>
            <p:nvPr/>
          </p:nvSpPr>
          <p:spPr>
            <a:xfrm>
              <a:off x="1305844" y="2451719"/>
              <a:ext cx="846664" cy="455561"/>
            </a:xfrm>
            <a:prstGeom prst="rect">
              <a:avLst/>
            </a:prstGeom>
          </p:spPr>
          <p:txBody>
            <a:bodyPr wrap="none">
              <a:spAutoFit/>
            </a:bodyPr>
            <a:lstStyle/>
            <a:p>
              <a:pPr algn="ctr"/>
              <a:r>
                <a:rPr lang="en-US" altLang="ko-KR" sz="900" dirty="0" err="1">
                  <a:solidFill>
                    <a:schemeClr val="bg1"/>
                  </a:solidFill>
                  <a:latin typeface="SamsungOne 400" panose="020B0503030303020204" pitchFamily="34" charset="0"/>
                  <a:ea typeface="SamsungOne 400" panose="020B0503030303020204" pitchFamily="34" charset="0"/>
                  <a:cs typeface="iCiel Samsung Sharp Sans Medium" pitchFamily="2" charset="0"/>
                </a:rPr>
                <a:t>Khả</a:t>
              </a:r>
              <a:r>
                <a:rPr lang="en-US" altLang="ko-KR" sz="900" dirty="0">
                  <a:solidFill>
                    <a:schemeClr val="bg1"/>
                  </a:solidFill>
                  <a:latin typeface="SamsungOne 400" panose="020B0503030303020204" pitchFamily="34" charset="0"/>
                  <a:ea typeface="SamsungOne 400" panose="020B0503030303020204" pitchFamily="34" charset="0"/>
                  <a:cs typeface="iCiel Samsung Sharp Sans Medium" pitchFamily="2" charset="0"/>
                </a:rPr>
                <a:t> </a:t>
              </a:r>
              <a:r>
                <a:rPr lang="en-US" altLang="ko-KR" sz="900" dirty="0" err="1">
                  <a:solidFill>
                    <a:schemeClr val="bg1"/>
                  </a:solidFill>
                  <a:latin typeface="SamsungOne 400" panose="020B0503030303020204" pitchFamily="34" charset="0"/>
                  <a:ea typeface="SamsungOne 400" panose="020B0503030303020204" pitchFamily="34" charset="0"/>
                  <a:cs typeface="iCiel Samsung Sharp Sans Medium" pitchFamily="2" charset="0"/>
                </a:rPr>
                <a:t>năng</a:t>
              </a:r>
              <a:r>
                <a:rPr lang="en-US" altLang="ko-KR" sz="900" dirty="0">
                  <a:solidFill>
                    <a:schemeClr val="bg1"/>
                  </a:solidFill>
                  <a:latin typeface="SamsungOne 400" panose="020B0503030303020204" pitchFamily="34" charset="0"/>
                  <a:ea typeface="SamsungOne 400" panose="020B0503030303020204" pitchFamily="34" charset="0"/>
                  <a:cs typeface="iCiel Samsung Sharp Sans Medium" pitchFamily="2" charset="0"/>
                </a:rPr>
                <a:t> </a:t>
              </a:r>
            </a:p>
            <a:p>
              <a:pPr algn="ctr"/>
              <a:r>
                <a:rPr lang="en-US" altLang="ko-KR" sz="900" dirty="0" err="1">
                  <a:solidFill>
                    <a:schemeClr val="bg1"/>
                  </a:solidFill>
                  <a:latin typeface="SamsungOne 400" panose="020B0503030303020204" pitchFamily="34" charset="0"/>
                  <a:ea typeface="SamsungOne 400" panose="020B0503030303020204" pitchFamily="34" charset="0"/>
                  <a:cs typeface="iCiel Samsung Sharp Sans Medium" pitchFamily="2" charset="0"/>
                </a:rPr>
                <a:t>chịu</a:t>
              </a:r>
              <a:r>
                <a:rPr lang="en-US" altLang="ko-KR" sz="900" dirty="0">
                  <a:solidFill>
                    <a:schemeClr val="bg1"/>
                  </a:solidFill>
                  <a:latin typeface="SamsungOne 400" panose="020B0503030303020204" pitchFamily="34" charset="0"/>
                  <a:ea typeface="SamsungOne 400" panose="020B0503030303020204" pitchFamily="34" charset="0"/>
                  <a:cs typeface="iCiel Samsung Sharp Sans Medium" pitchFamily="2" charset="0"/>
                </a:rPr>
                <a:t> </a:t>
              </a:r>
              <a:r>
                <a:rPr lang="en-US" altLang="ko-KR" sz="900" dirty="0" err="1">
                  <a:solidFill>
                    <a:schemeClr val="bg1"/>
                  </a:solidFill>
                  <a:latin typeface="SamsungOne 400" panose="020B0503030303020204" pitchFamily="34" charset="0"/>
                  <a:ea typeface="SamsungOne 400" panose="020B0503030303020204" pitchFamily="34" charset="0"/>
                  <a:cs typeface="iCiel Samsung Sharp Sans Medium" pitchFamily="2" charset="0"/>
                </a:rPr>
                <a:t>lỗi</a:t>
              </a:r>
              <a:endParaRPr lang="en-US" altLang="ko-KR" sz="900" dirty="0">
                <a:solidFill>
                  <a:schemeClr val="bg1"/>
                </a:solidFill>
                <a:latin typeface="SamsungOne 400" panose="020B0503030303020204" pitchFamily="34" charset="0"/>
                <a:ea typeface="SamsungOne 400" panose="020B0503030303020204" pitchFamily="34" charset="0"/>
              </a:endParaRPr>
            </a:p>
          </p:txBody>
        </p:sp>
      </p:grpSp>
      <p:sp>
        <p:nvSpPr>
          <p:cNvPr id="34" name="직사각형 33">
            <a:extLst>
              <a:ext uri="{FF2B5EF4-FFF2-40B4-BE49-F238E27FC236}">
                <a16:creationId xmlns:a16="http://schemas.microsoft.com/office/drawing/2014/main" id="{7847CA40-6AD2-41B8-B1DA-9DD475C088BC}"/>
              </a:ext>
            </a:extLst>
          </p:cNvPr>
          <p:cNvSpPr/>
          <p:nvPr/>
        </p:nvSpPr>
        <p:spPr>
          <a:xfrm>
            <a:off x="7892416" y="2013819"/>
            <a:ext cx="771365" cy="373949"/>
          </a:xfrm>
          <a:prstGeom prst="rect">
            <a:avLst/>
          </a:prstGeom>
        </p:spPr>
        <p:txBody>
          <a:bodyPr wrap="none">
            <a:spAutoFit/>
          </a:bodyPr>
          <a:lstStyle/>
          <a:p>
            <a:pPr lvl="0" algn="ctr" defTabSz="488950">
              <a:lnSpc>
                <a:spcPct val="75000"/>
              </a:lnSpc>
            </a:pPr>
            <a:r>
              <a:rPr lang="vi-VN" altLang="ko-KR" sz="800" dirty="0">
                <a:latin typeface="SamsungOne 400" panose="020B0503030303020204" pitchFamily="34" charset="0"/>
                <a:ea typeface="SamsungOne 400" panose="020B0503030303020204" pitchFamily="34" charset="0"/>
                <a:cs typeface="iCiel Samsung Sharp Sans Medium" pitchFamily="2" charset="0"/>
              </a:rPr>
              <a:t>Thông lượng </a:t>
            </a:r>
            <a:endParaRPr lang="en-US" altLang="ko-KR" sz="800" dirty="0">
              <a:latin typeface="SamsungOne 400" panose="020B0503030303020204" pitchFamily="34" charset="0"/>
              <a:ea typeface="SamsungOne 400" panose="020B0503030303020204" pitchFamily="34" charset="0"/>
              <a:cs typeface="iCiel Samsung Sharp Sans Medium" pitchFamily="2" charset="0"/>
            </a:endParaRPr>
          </a:p>
          <a:p>
            <a:pPr lvl="0" algn="ctr" defTabSz="488950">
              <a:lnSpc>
                <a:spcPct val="75000"/>
              </a:lnSpc>
            </a:pPr>
            <a:r>
              <a:rPr lang="vi-VN" altLang="ko-KR" sz="800" dirty="0">
                <a:latin typeface="SamsungOne 400" panose="020B0503030303020204" pitchFamily="34" charset="0"/>
                <a:ea typeface="SamsungOne 400" panose="020B0503030303020204" pitchFamily="34" charset="0"/>
                <a:cs typeface="iCiel Samsung Sharp Sans Medium" pitchFamily="2" charset="0"/>
              </a:rPr>
              <a:t>cao,</a:t>
            </a:r>
            <a:endParaRPr lang="en-US" altLang="ko-KR" sz="800" dirty="0">
              <a:latin typeface="SamsungOne 400" panose="020B0503030303020204" pitchFamily="34" charset="0"/>
              <a:ea typeface="SamsungOne 400" panose="020B0503030303020204" pitchFamily="34" charset="0"/>
              <a:cs typeface="iCiel Samsung Sharp Sans Medium" pitchFamily="2" charset="0"/>
            </a:endParaRPr>
          </a:p>
          <a:p>
            <a:pPr lvl="0" algn="ctr" defTabSz="488950">
              <a:lnSpc>
                <a:spcPct val="75000"/>
              </a:lnSpc>
            </a:pPr>
            <a:r>
              <a:rPr lang="vi-VN" altLang="ko-KR" sz="800" dirty="0">
                <a:latin typeface="SamsungOne 400" panose="020B0503030303020204" pitchFamily="34" charset="0"/>
                <a:ea typeface="SamsungOne 400" panose="020B0503030303020204" pitchFamily="34" charset="0"/>
                <a:cs typeface="iCiel Samsung Sharp Sans Medium" pitchFamily="2" charset="0"/>
              </a:rPr>
              <a:t>độ trễ thấp</a:t>
            </a:r>
            <a:endParaRPr lang="ko-KR" altLang="en-US" sz="800" dirty="0">
              <a:latin typeface="SamsungOne 400" panose="020B0503030303020204" pitchFamily="34" charset="0"/>
              <a:ea typeface="SamsungSharpSans-Medium" pitchFamily="2" charset="0"/>
              <a:cs typeface="iCiel Samsung Sharp Sans Medium" pitchFamily="2" charset="0"/>
            </a:endParaRPr>
          </a:p>
        </p:txBody>
      </p:sp>
      <p:sp>
        <p:nvSpPr>
          <p:cNvPr id="35" name="직사각형 34">
            <a:extLst>
              <a:ext uri="{FF2B5EF4-FFF2-40B4-BE49-F238E27FC236}">
                <a16:creationId xmlns:a16="http://schemas.microsoft.com/office/drawing/2014/main" id="{5B1E2387-BC73-4101-BD9B-5F886B35F22F}"/>
              </a:ext>
            </a:extLst>
          </p:cNvPr>
          <p:cNvSpPr/>
          <p:nvPr/>
        </p:nvSpPr>
        <p:spPr>
          <a:xfrm>
            <a:off x="8499549" y="2066846"/>
            <a:ext cx="710451" cy="369332"/>
          </a:xfrm>
          <a:prstGeom prst="rect">
            <a:avLst/>
          </a:prstGeom>
        </p:spPr>
        <p:txBody>
          <a:bodyPr wrap="none">
            <a:spAutoFit/>
          </a:bodyPr>
          <a:lstStyle/>
          <a:p>
            <a:pPr lvl="0" algn="ctr" defTabSz="466725"/>
            <a:r>
              <a:rPr lang="en-US" altLang="ko-KR" sz="900" dirty="0" err="1">
                <a:latin typeface="SamsungOne 400" panose="020B0503030303020204" pitchFamily="34" charset="0"/>
                <a:ea typeface="SamsungOne 400" panose="020B0503030303020204" pitchFamily="34" charset="0"/>
                <a:cs typeface="iCiel Samsung Sharp Sans Medium" pitchFamily="2" charset="0"/>
              </a:rPr>
              <a:t>Bộ</a:t>
            </a:r>
            <a:r>
              <a:rPr lang="en-US" altLang="ko-KR" sz="900" dirty="0">
                <a:latin typeface="SamsungOne 400" panose="020B0503030303020204" pitchFamily="34" charset="0"/>
                <a:ea typeface="SamsungOne 400" panose="020B0503030303020204" pitchFamily="34" charset="0"/>
                <a:cs typeface="iCiel Samsung Sharp Sans Medium" pitchFamily="2" charset="0"/>
              </a:rPr>
              <a:t> </a:t>
            </a:r>
            <a:r>
              <a:rPr lang="en-US" altLang="ko-KR" sz="900" dirty="0" err="1">
                <a:latin typeface="SamsungOne 400" panose="020B0503030303020204" pitchFamily="34" charset="0"/>
                <a:ea typeface="SamsungOne 400" panose="020B0503030303020204" pitchFamily="34" charset="0"/>
                <a:cs typeface="iCiel Samsung Sharp Sans Medium" pitchFamily="2" charset="0"/>
              </a:rPr>
              <a:t>lưu</a:t>
            </a:r>
            <a:r>
              <a:rPr lang="en-US" altLang="ko-KR" sz="900" dirty="0">
                <a:latin typeface="SamsungOne 400" panose="020B0503030303020204" pitchFamily="34" charset="0"/>
                <a:ea typeface="SamsungOne 400" panose="020B0503030303020204" pitchFamily="34" charset="0"/>
                <a:cs typeface="iCiel Samsung Sharp Sans Medium" pitchFamily="2" charset="0"/>
              </a:rPr>
              <a:t> </a:t>
            </a:r>
            <a:r>
              <a:rPr lang="en-US" altLang="ko-KR" sz="900" dirty="0" err="1">
                <a:latin typeface="SamsungOne 400" panose="020B0503030303020204" pitchFamily="34" charset="0"/>
                <a:ea typeface="SamsungOne 400" panose="020B0503030303020204" pitchFamily="34" charset="0"/>
                <a:cs typeface="iCiel Samsung Sharp Sans Medium" pitchFamily="2" charset="0"/>
              </a:rPr>
              <a:t>trữ</a:t>
            </a:r>
            <a:r>
              <a:rPr lang="en-US" altLang="ko-KR" sz="900" dirty="0">
                <a:latin typeface="SamsungOne 400" panose="020B0503030303020204" pitchFamily="34" charset="0"/>
                <a:ea typeface="SamsungOne 400" panose="020B0503030303020204" pitchFamily="34" charset="0"/>
                <a:cs typeface="iCiel Samsung Sharp Sans Medium" pitchFamily="2" charset="0"/>
              </a:rPr>
              <a:t> </a:t>
            </a:r>
          </a:p>
          <a:p>
            <a:pPr lvl="0" algn="ctr" defTabSz="466725"/>
            <a:r>
              <a:rPr lang="en-US" altLang="ko-KR" sz="900" dirty="0" err="1">
                <a:latin typeface="SamsungOne 400" panose="020B0503030303020204" pitchFamily="34" charset="0"/>
                <a:ea typeface="SamsungOne 400" panose="020B0503030303020204" pitchFamily="34" charset="0"/>
                <a:cs typeface="iCiel Samsung Sharp Sans Medium" pitchFamily="2" charset="0"/>
              </a:rPr>
              <a:t>cố</a:t>
            </a:r>
            <a:r>
              <a:rPr lang="en-US" altLang="ko-KR" sz="900" dirty="0">
                <a:latin typeface="SamsungOne 400" panose="020B0503030303020204" pitchFamily="34" charset="0"/>
                <a:ea typeface="SamsungOne 400" panose="020B0503030303020204" pitchFamily="34" charset="0"/>
                <a:cs typeface="iCiel Samsung Sharp Sans Medium" pitchFamily="2" charset="0"/>
              </a:rPr>
              <a:t> </a:t>
            </a:r>
            <a:r>
              <a:rPr lang="en-US" altLang="ko-KR" sz="900" dirty="0" err="1">
                <a:latin typeface="SamsungOne 400" panose="020B0503030303020204" pitchFamily="34" charset="0"/>
                <a:ea typeface="SamsungOne 400" panose="020B0503030303020204" pitchFamily="34" charset="0"/>
                <a:cs typeface="iCiel Samsung Sharp Sans Medium" pitchFamily="2" charset="0"/>
              </a:rPr>
              <a:t>định</a:t>
            </a:r>
            <a:endParaRPr lang="ko-KR" altLang="en-US" sz="900" dirty="0">
              <a:latin typeface="SamsungOne 400" panose="020B0503030303020204" pitchFamily="34" charset="0"/>
              <a:ea typeface="SamsungOne-500C" panose="020B0606030303020204" pitchFamily="34" charset="0"/>
              <a:cs typeface="iCiel Samsung Sharp Sans Medium" pitchFamily="2" charset="0"/>
            </a:endParaRPr>
          </a:p>
        </p:txBody>
      </p:sp>
      <p:grpSp>
        <p:nvGrpSpPr>
          <p:cNvPr id="17" name="그룹 16">
            <a:extLst>
              <a:ext uri="{FF2B5EF4-FFF2-40B4-BE49-F238E27FC236}">
                <a16:creationId xmlns:a16="http://schemas.microsoft.com/office/drawing/2014/main" id="{694DA588-FCC9-4EDC-BF77-B4DAE16143AF}"/>
              </a:ext>
            </a:extLst>
          </p:cNvPr>
          <p:cNvGrpSpPr/>
          <p:nvPr/>
        </p:nvGrpSpPr>
        <p:grpSpPr>
          <a:xfrm>
            <a:off x="3155676" y="3242756"/>
            <a:ext cx="4020966" cy="2903759"/>
            <a:chOff x="5007150" y="3315888"/>
            <a:chExt cx="4020966" cy="2903759"/>
          </a:xfrm>
        </p:grpSpPr>
        <p:sp>
          <p:nvSpPr>
            <p:cNvPr id="18" name="모서리가 둥근 직사각형 26">
              <a:extLst>
                <a:ext uri="{FF2B5EF4-FFF2-40B4-BE49-F238E27FC236}">
                  <a16:creationId xmlns:a16="http://schemas.microsoft.com/office/drawing/2014/main" id="{476051D3-DC49-44AE-9E09-4763CC63DED5}"/>
                </a:ext>
              </a:extLst>
            </p:cNvPr>
            <p:cNvSpPr/>
            <p:nvPr/>
          </p:nvSpPr>
          <p:spPr>
            <a:xfrm>
              <a:off x="5007150" y="3577726"/>
              <a:ext cx="4020966" cy="2641921"/>
            </a:xfrm>
            <a:prstGeom prst="round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9" name="그룹 18">
              <a:extLst>
                <a:ext uri="{FF2B5EF4-FFF2-40B4-BE49-F238E27FC236}">
                  <a16:creationId xmlns:a16="http://schemas.microsoft.com/office/drawing/2014/main" id="{F954BB8A-7FDB-4129-87B1-CDECD155BFED}"/>
                </a:ext>
              </a:extLst>
            </p:cNvPr>
            <p:cNvGrpSpPr/>
            <p:nvPr/>
          </p:nvGrpSpPr>
          <p:grpSpPr>
            <a:xfrm>
              <a:off x="5635834" y="3833421"/>
              <a:ext cx="673507" cy="1040592"/>
              <a:chOff x="5635834" y="3833421"/>
              <a:chExt cx="673507" cy="1040592"/>
            </a:xfrm>
          </p:grpSpPr>
          <p:grpSp>
            <p:nvGrpSpPr>
              <p:cNvPr id="66" name="그룹 65">
                <a:extLst>
                  <a:ext uri="{FF2B5EF4-FFF2-40B4-BE49-F238E27FC236}">
                    <a16:creationId xmlns:a16="http://schemas.microsoft.com/office/drawing/2014/main" id="{C0EA332B-0C6C-403D-88C4-B5D775D68947}"/>
                  </a:ext>
                </a:extLst>
              </p:cNvPr>
              <p:cNvGrpSpPr/>
              <p:nvPr/>
            </p:nvGrpSpPr>
            <p:grpSpPr>
              <a:xfrm>
                <a:off x="5635834" y="3833421"/>
                <a:ext cx="673507" cy="1040592"/>
                <a:chOff x="6199621" y="3804000"/>
                <a:chExt cx="673507" cy="1040592"/>
              </a:xfrm>
            </p:grpSpPr>
            <p:sp>
              <p:nvSpPr>
                <p:cNvPr id="71" name="원통 33">
                  <a:extLst>
                    <a:ext uri="{FF2B5EF4-FFF2-40B4-BE49-F238E27FC236}">
                      <a16:creationId xmlns:a16="http://schemas.microsoft.com/office/drawing/2014/main" id="{87DDAEC3-FE36-4ECB-898C-5816029F94C9}"/>
                    </a:ext>
                  </a:extLst>
                </p:cNvPr>
                <p:cNvSpPr/>
                <p:nvPr/>
              </p:nvSpPr>
              <p:spPr>
                <a:xfrm>
                  <a:off x="6199621" y="3804000"/>
                  <a:ext cx="673507" cy="805789"/>
                </a:xfrm>
                <a:prstGeom prst="can">
                  <a:avLst/>
                </a:prstGeom>
                <a:solidFill>
                  <a:srgbClr val="779FD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2" name="직사각형 71">
                  <a:extLst>
                    <a:ext uri="{FF2B5EF4-FFF2-40B4-BE49-F238E27FC236}">
                      <a16:creationId xmlns:a16="http://schemas.microsoft.com/office/drawing/2014/main" id="{13AFF9AB-8B5B-4E80-8C10-AEDA41ED4B6D}"/>
                    </a:ext>
                  </a:extLst>
                </p:cNvPr>
                <p:cNvSpPr/>
                <p:nvPr/>
              </p:nvSpPr>
              <p:spPr>
                <a:xfrm>
                  <a:off x="6337441" y="4590676"/>
                  <a:ext cx="413896" cy="253916"/>
                </a:xfrm>
                <a:prstGeom prst="rect">
                  <a:avLst/>
                </a:prstGeom>
              </p:spPr>
              <p:txBody>
                <a:bodyPr wrap="none">
                  <a:spAutoFit/>
                </a:bodyPr>
                <a:lstStyle/>
                <a:p>
                  <a:r>
                    <a:rPr lang="en-US" altLang="ko-KR" sz="1050" dirty="0">
                      <a:solidFill>
                        <a:srgbClr val="0043B2"/>
                      </a:solidFill>
                      <a:latin typeface="SamsungOne 400" panose="020B0503030303020204" pitchFamily="34" charset="0"/>
                      <a:ea typeface="SamsungOne 400" panose="020B0503030303020204" pitchFamily="34" charset="0"/>
                      <a:cs typeface="iCiel Samsung Sharp Sans Medium" pitchFamily="2" charset="0"/>
                    </a:rPr>
                    <a:t>B#1</a:t>
                  </a:r>
                  <a:endParaRPr lang="ko-KR" altLang="en-US" sz="1050" dirty="0">
                    <a:solidFill>
                      <a:srgbClr val="0043B2"/>
                    </a:solidFill>
                    <a:latin typeface="SamsungOne 400" panose="020B0503030303020204" pitchFamily="34" charset="0"/>
                  </a:endParaRPr>
                </a:p>
              </p:txBody>
            </p:sp>
          </p:grpSp>
          <p:grpSp>
            <p:nvGrpSpPr>
              <p:cNvPr id="67" name="그룹 66">
                <a:extLst>
                  <a:ext uri="{FF2B5EF4-FFF2-40B4-BE49-F238E27FC236}">
                    <a16:creationId xmlns:a16="http://schemas.microsoft.com/office/drawing/2014/main" id="{922AD46C-70DD-4F9F-BB9E-355BC41F44B0}"/>
                  </a:ext>
                </a:extLst>
              </p:cNvPr>
              <p:cNvGrpSpPr/>
              <p:nvPr/>
            </p:nvGrpSpPr>
            <p:grpSpPr>
              <a:xfrm>
                <a:off x="5763978" y="4051587"/>
                <a:ext cx="434976" cy="507844"/>
                <a:chOff x="5763978" y="4065893"/>
                <a:chExt cx="434976" cy="507844"/>
              </a:xfrm>
            </p:grpSpPr>
            <p:sp>
              <p:nvSpPr>
                <p:cNvPr id="68" name="모서리가 둥근 직사각형 14">
                  <a:extLst>
                    <a:ext uri="{FF2B5EF4-FFF2-40B4-BE49-F238E27FC236}">
                      <a16:creationId xmlns:a16="http://schemas.microsoft.com/office/drawing/2014/main" id="{8F206ECA-FA6C-4C8B-9389-786958071B2C}"/>
                    </a:ext>
                  </a:extLst>
                </p:cNvPr>
                <p:cNvSpPr/>
                <p:nvPr/>
              </p:nvSpPr>
              <p:spPr>
                <a:xfrm>
                  <a:off x="5763979" y="4065893"/>
                  <a:ext cx="434975" cy="156133"/>
                </a:xfrm>
                <a:prstGeom prst="roundRect">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0043B2"/>
                      </a:solidFill>
                      <a:latin typeface="SamsungOne 400" panose="020B0503030303020204" pitchFamily="34" charset="0"/>
                      <a:ea typeface="SamsungOne 400" panose="020B0503030303020204" pitchFamily="34" charset="0"/>
                    </a:rPr>
                    <a:t>P0</a:t>
                  </a:r>
                  <a:endParaRPr lang="ko-KR" altLang="en-US" sz="1200" dirty="0">
                    <a:solidFill>
                      <a:srgbClr val="0043B2"/>
                    </a:solidFill>
                    <a:latin typeface="SamsungOne 400" panose="020B0503030303020204" pitchFamily="34" charset="0"/>
                  </a:endParaRPr>
                </a:p>
              </p:txBody>
            </p:sp>
            <p:sp>
              <p:nvSpPr>
                <p:cNvPr id="69" name="모서리가 둥근 직사각형 55">
                  <a:extLst>
                    <a:ext uri="{FF2B5EF4-FFF2-40B4-BE49-F238E27FC236}">
                      <a16:creationId xmlns:a16="http://schemas.microsoft.com/office/drawing/2014/main" id="{D4030DF6-4880-41BC-B42D-292A33824826}"/>
                    </a:ext>
                  </a:extLst>
                </p:cNvPr>
                <p:cNvSpPr/>
                <p:nvPr/>
              </p:nvSpPr>
              <p:spPr>
                <a:xfrm>
                  <a:off x="5763979" y="4245268"/>
                  <a:ext cx="434975" cy="156133"/>
                </a:xfrm>
                <a:prstGeom prst="roundRect">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0043B2"/>
                      </a:solidFill>
                      <a:latin typeface="SamsungOne 400" panose="020B0503030303020204" pitchFamily="34" charset="0"/>
                      <a:ea typeface="SamsungOne 400" panose="020B0503030303020204" pitchFamily="34" charset="0"/>
                    </a:rPr>
                    <a:t>P1</a:t>
                  </a:r>
                  <a:endParaRPr lang="ko-KR" altLang="en-US" sz="1200" dirty="0">
                    <a:solidFill>
                      <a:srgbClr val="0043B2"/>
                    </a:solidFill>
                    <a:latin typeface="SamsungOne 400" panose="020B0503030303020204" pitchFamily="34" charset="0"/>
                  </a:endParaRPr>
                </a:p>
              </p:txBody>
            </p:sp>
            <p:sp>
              <p:nvSpPr>
                <p:cNvPr id="70" name="모서리가 둥근 직사각형 56">
                  <a:extLst>
                    <a:ext uri="{FF2B5EF4-FFF2-40B4-BE49-F238E27FC236}">
                      <a16:creationId xmlns:a16="http://schemas.microsoft.com/office/drawing/2014/main" id="{38176DC7-40E2-4BDD-B150-BCDFF0FCC5B0}"/>
                    </a:ext>
                  </a:extLst>
                </p:cNvPr>
                <p:cNvSpPr/>
                <p:nvPr/>
              </p:nvSpPr>
              <p:spPr>
                <a:xfrm>
                  <a:off x="5763978" y="4417604"/>
                  <a:ext cx="434975" cy="156133"/>
                </a:xfrm>
                <a:prstGeom prst="roundRect">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0043B2"/>
                      </a:solidFill>
                      <a:latin typeface="SamsungOne 400" panose="020B0503030303020204" pitchFamily="34" charset="0"/>
                      <a:ea typeface="SamsungOne 400" panose="020B0503030303020204" pitchFamily="34" charset="0"/>
                    </a:rPr>
                    <a:t>P2</a:t>
                  </a:r>
                  <a:endParaRPr lang="ko-KR" altLang="en-US" sz="1200" dirty="0">
                    <a:solidFill>
                      <a:srgbClr val="0043B2"/>
                    </a:solidFill>
                    <a:latin typeface="SamsungOne 400" panose="020B0503030303020204" pitchFamily="34" charset="0"/>
                  </a:endParaRPr>
                </a:p>
              </p:txBody>
            </p:sp>
          </p:grpSp>
        </p:grpSp>
        <p:grpSp>
          <p:nvGrpSpPr>
            <p:cNvPr id="20" name="그룹 19">
              <a:extLst>
                <a:ext uri="{FF2B5EF4-FFF2-40B4-BE49-F238E27FC236}">
                  <a16:creationId xmlns:a16="http://schemas.microsoft.com/office/drawing/2014/main" id="{2A043249-8556-4923-A5D7-D2CFB26DC75E}"/>
                </a:ext>
              </a:extLst>
            </p:cNvPr>
            <p:cNvGrpSpPr/>
            <p:nvPr/>
          </p:nvGrpSpPr>
          <p:grpSpPr>
            <a:xfrm>
              <a:off x="7027159" y="3833421"/>
              <a:ext cx="673507" cy="1040592"/>
              <a:chOff x="7027159" y="3833421"/>
              <a:chExt cx="673507" cy="1040592"/>
            </a:xfrm>
          </p:grpSpPr>
          <p:grpSp>
            <p:nvGrpSpPr>
              <p:cNvPr id="60" name="그룹 59">
                <a:extLst>
                  <a:ext uri="{FF2B5EF4-FFF2-40B4-BE49-F238E27FC236}">
                    <a16:creationId xmlns:a16="http://schemas.microsoft.com/office/drawing/2014/main" id="{CCB6424F-BA13-4B9C-8E50-8B5562BB126F}"/>
                  </a:ext>
                </a:extLst>
              </p:cNvPr>
              <p:cNvGrpSpPr/>
              <p:nvPr/>
            </p:nvGrpSpPr>
            <p:grpSpPr>
              <a:xfrm>
                <a:off x="7027159" y="3833421"/>
                <a:ext cx="673507" cy="1040592"/>
                <a:chOff x="7164377" y="3774041"/>
                <a:chExt cx="673507" cy="1040592"/>
              </a:xfrm>
            </p:grpSpPr>
            <p:sp>
              <p:nvSpPr>
                <p:cNvPr id="64" name="원통 34">
                  <a:extLst>
                    <a:ext uri="{FF2B5EF4-FFF2-40B4-BE49-F238E27FC236}">
                      <a16:creationId xmlns:a16="http://schemas.microsoft.com/office/drawing/2014/main" id="{6AE49E6F-2920-4AA9-B310-4BF4E0B16585}"/>
                    </a:ext>
                  </a:extLst>
                </p:cNvPr>
                <p:cNvSpPr/>
                <p:nvPr/>
              </p:nvSpPr>
              <p:spPr>
                <a:xfrm>
                  <a:off x="7164377" y="3774041"/>
                  <a:ext cx="673507" cy="805789"/>
                </a:xfrm>
                <a:prstGeom prst="can">
                  <a:avLst/>
                </a:prstGeom>
                <a:solidFill>
                  <a:srgbClr val="7B97C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5" name="직사각형 64">
                  <a:extLst>
                    <a:ext uri="{FF2B5EF4-FFF2-40B4-BE49-F238E27FC236}">
                      <a16:creationId xmlns:a16="http://schemas.microsoft.com/office/drawing/2014/main" id="{CF84F764-C420-4489-9539-AF474BA73219}"/>
                    </a:ext>
                  </a:extLst>
                </p:cNvPr>
                <p:cNvSpPr/>
                <p:nvPr/>
              </p:nvSpPr>
              <p:spPr>
                <a:xfrm>
                  <a:off x="7297388" y="4560717"/>
                  <a:ext cx="423514" cy="253916"/>
                </a:xfrm>
                <a:prstGeom prst="rect">
                  <a:avLst/>
                </a:prstGeom>
              </p:spPr>
              <p:txBody>
                <a:bodyPr wrap="none">
                  <a:spAutoFit/>
                </a:bodyPr>
                <a:lstStyle/>
                <a:p>
                  <a:r>
                    <a:rPr lang="en-US" altLang="ko-KR" sz="1050" dirty="0">
                      <a:solidFill>
                        <a:srgbClr val="0043B2"/>
                      </a:solidFill>
                      <a:latin typeface="SamsungOne 400" panose="020B0503030303020204" pitchFamily="34" charset="0"/>
                      <a:ea typeface="SamsungOne 400" panose="020B0503030303020204" pitchFamily="34" charset="0"/>
                      <a:cs typeface="iCiel Samsung Sharp Sans Medium" pitchFamily="2" charset="0"/>
                    </a:rPr>
                    <a:t>B#2</a:t>
                  </a:r>
                  <a:endParaRPr lang="ko-KR" altLang="en-US" sz="1050" dirty="0">
                    <a:latin typeface="SamsungOne 400" panose="020B0503030303020204" pitchFamily="34" charset="0"/>
                  </a:endParaRPr>
                </a:p>
              </p:txBody>
            </p:sp>
          </p:grpSp>
          <p:grpSp>
            <p:nvGrpSpPr>
              <p:cNvPr id="61" name="그룹 60">
                <a:extLst>
                  <a:ext uri="{FF2B5EF4-FFF2-40B4-BE49-F238E27FC236}">
                    <a16:creationId xmlns:a16="http://schemas.microsoft.com/office/drawing/2014/main" id="{4C535174-3DCC-4BD6-8365-206B9726A086}"/>
                  </a:ext>
                </a:extLst>
              </p:cNvPr>
              <p:cNvGrpSpPr/>
              <p:nvPr/>
            </p:nvGrpSpPr>
            <p:grpSpPr>
              <a:xfrm>
                <a:off x="7158567" y="4051587"/>
                <a:ext cx="434975" cy="335508"/>
                <a:chOff x="5763979" y="4065893"/>
                <a:chExt cx="434975" cy="335508"/>
              </a:xfrm>
            </p:grpSpPr>
            <p:sp>
              <p:nvSpPr>
                <p:cNvPr id="62" name="모서리가 둥근 직사각형 59">
                  <a:extLst>
                    <a:ext uri="{FF2B5EF4-FFF2-40B4-BE49-F238E27FC236}">
                      <a16:creationId xmlns:a16="http://schemas.microsoft.com/office/drawing/2014/main" id="{1EFF84F8-62A5-4E26-9459-EA755AFE1474}"/>
                    </a:ext>
                  </a:extLst>
                </p:cNvPr>
                <p:cNvSpPr/>
                <p:nvPr/>
              </p:nvSpPr>
              <p:spPr>
                <a:xfrm>
                  <a:off x="5763979" y="4065893"/>
                  <a:ext cx="434975" cy="156133"/>
                </a:xfrm>
                <a:prstGeom prst="roundRect">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0043B2"/>
                      </a:solidFill>
                      <a:latin typeface="SamsungOne 400" panose="020B0503030303020204" pitchFamily="34" charset="0"/>
                      <a:ea typeface="SamsungOne 400" panose="020B0503030303020204" pitchFamily="34" charset="0"/>
                    </a:rPr>
                    <a:t>P0</a:t>
                  </a:r>
                  <a:endParaRPr lang="ko-KR" altLang="en-US" sz="1200" dirty="0">
                    <a:solidFill>
                      <a:srgbClr val="0043B2"/>
                    </a:solidFill>
                    <a:latin typeface="SamsungOne 400" panose="020B0503030303020204" pitchFamily="34" charset="0"/>
                  </a:endParaRPr>
                </a:p>
              </p:txBody>
            </p:sp>
            <p:sp>
              <p:nvSpPr>
                <p:cNvPr id="63" name="모서리가 둥근 직사각형 60">
                  <a:extLst>
                    <a:ext uri="{FF2B5EF4-FFF2-40B4-BE49-F238E27FC236}">
                      <a16:creationId xmlns:a16="http://schemas.microsoft.com/office/drawing/2014/main" id="{FD1C473E-B89B-466F-9B69-12318B0B933F}"/>
                    </a:ext>
                  </a:extLst>
                </p:cNvPr>
                <p:cNvSpPr/>
                <p:nvPr/>
              </p:nvSpPr>
              <p:spPr>
                <a:xfrm>
                  <a:off x="5763979" y="4245268"/>
                  <a:ext cx="434975" cy="156133"/>
                </a:xfrm>
                <a:prstGeom prst="roundRect">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0043B2"/>
                      </a:solidFill>
                      <a:latin typeface="SamsungOne 400" panose="020B0503030303020204" pitchFamily="34" charset="0"/>
                      <a:ea typeface="SamsungOne 400" panose="020B0503030303020204" pitchFamily="34" charset="0"/>
                    </a:rPr>
                    <a:t>P1</a:t>
                  </a:r>
                  <a:endParaRPr lang="ko-KR" altLang="en-US" sz="1200" dirty="0">
                    <a:solidFill>
                      <a:srgbClr val="0043B2"/>
                    </a:solidFill>
                    <a:latin typeface="SamsungOne 400" panose="020B0503030303020204" pitchFamily="34" charset="0"/>
                  </a:endParaRPr>
                </a:p>
              </p:txBody>
            </p:sp>
          </p:grpSp>
        </p:grpSp>
        <p:grpSp>
          <p:nvGrpSpPr>
            <p:cNvPr id="21" name="그룹 20">
              <a:extLst>
                <a:ext uri="{FF2B5EF4-FFF2-40B4-BE49-F238E27FC236}">
                  <a16:creationId xmlns:a16="http://schemas.microsoft.com/office/drawing/2014/main" id="{9B7748D6-E187-4F08-9165-A24602BA0C14}"/>
                </a:ext>
              </a:extLst>
            </p:cNvPr>
            <p:cNvGrpSpPr/>
            <p:nvPr/>
          </p:nvGrpSpPr>
          <p:grpSpPr>
            <a:xfrm>
              <a:off x="7833677" y="3833421"/>
              <a:ext cx="673507" cy="1040592"/>
              <a:chOff x="7833677" y="3833421"/>
              <a:chExt cx="673507" cy="1040592"/>
            </a:xfrm>
          </p:grpSpPr>
          <p:grpSp>
            <p:nvGrpSpPr>
              <p:cNvPr id="54" name="그룹 53">
                <a:extLst>
                  <a:ext uri="{FF2B5EF4-FFF2-40B4-BE49-F238E27FC236}">
                    <a16:creationId xmlns:a16="http://schemas.microsoft.com/office/drawing/2014/main" id="{492E39C8-5B63-4922-B915-9DCD6EBF862D}"/>
                  </a:ext>
                </a:extLst>
              </p:cNvPr>
              <p:cNvGrpSpPr/>
              <p:nvPr/>
            </p:nvGrpSpPr>
            <p:grpSpPr>
              <a:xfrm>
                <a:off x="7833677" y="3833421"/>
                <a:ext cx="673507" cy="1040592"/>
                <a:chOff x="7774937" y="3774041"/>
                <a:chExt cx="673507" cy="1040592"/>
              </a:xfrm>
            </p:grpSpPr>
            <p:sp>
              <p:nvSpPr>
                <p:cNvPr id="58" name="원통 35">
                  <a:extLst>
                    <a:ext uri="{FF2B5EF4-FFF2-40B4-BE49-F238E27FC236}">
                      <a16:creationId xmlns:a16="http://schemas.microsoft.com/office/drawing/2014/main" id="{6C0046B2-7BCC-4EAB-ABEA-B85FBF74CF12}"/>
                    </a:ext>
                  </a:extLst>
                </p:cNvPr>
                <p:cNvSpPr/>
                <p:nvPr/>
              </p:nvSpPr>
              <p:spPr>
                <a:xfrm>
                  <a:off x="7774937" y="3774041"/>
                  <a:ext cx="673507" cy="805789"/>
                </a:xfrm>
                <a:prstGeom prst="can">
                  <a:avLst/>
                </a:prstGeom>
                <a:solidFill>
                  <a:srgbClr val="7B97C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9" name="직사각형 58">
                  <a:extLst>
                    <a:ext uri="{FF2B5EF4-FFF2-40B4-BE49-F238E27FC236}">
                      <a16:creationId xmlns:a16="http://schemas.microsoft.com/office/drawing/2014/main" id="{CD5C8B11-B2CA-4431-8DE3-FD4DCD569DF6}"/>
                    </a:ext>
                  </a:extLst>
                </p:cNvPr>
                <p:cNvSpPr/>
                <p:nvPr/>
              </p:nvSpPr>
              <p:spPr>
                <a:xfrm>
                  <a:off x="7905544" y="4560717"/>
                  <a:ext cx="428322" cy="253916"/>
                </a:xfrm>
                <a:prstGeom prst="rect">
                  <a:avLst/>
                </a:prstGeom>
              </p:spPr>
              <p:txBody>
                <a:bodyPr wrap="none">
                  <a:spAutoFit/>
                </a:bodyPr>
                <a:lstStyle/>
                <a:p>
                  <a:r>
                    <a:rPr lang="en-US" altLang="ko-KR" sz="1050" dirty="0">
                      <a:solidFill>
                        <a:srgbClr val="0043B2"/>
                      </a:solidFill>
                      <a:latin typeface="SamsungOne 400" panose="020B0503030303020204" pitchFamily="34" charset="0"/>
                      <a:ea typeface="SamsungOne 400" panose="020B0503030303020204" pitchFamily="34" charset="0"/>
                      <a:cs typeface="iCiel Samsung Sharp Sans Medium" pitchFamily="2" charset="0"/>
                    </a:rPr>
                    <a:t>B#3</a:t>
                  </a:r>
                  <a:endParaRPr lang="ko-KR" altLang="en-US" sz="1050" dirty="0">
                    <a:latin typeface="SamsungOne 400" panose="020B0503030303020204" pitchFamily="34" charset="0"/>
                  </a:endParaRPr>
                </a:p>
              </p:txBody>
            </p:sp>
          </p:grpSp>
          <p:grpSp>
            <p:nvGrpSpPr>
              <p:cNvPr id="55" name="그룹 54">
                <a:extLst>
                  <a:ext uri="{FF2B5EF4-FFF2-40B4-BE49-F238E27FC236}">
                    <a16:creationId xmlns:a16="http://schemas.microsoft.com/office/drawing/2014/main" id="{A01C54A9-3950-4736-91C1-F39A642E973D}"/>
                  </a:ext>
                </a:extLst>
              </p:cNvPr>
              <p:cNvGrpSpPr/>
              <p:nvPr/>
            </p:nvGrpSpPr>
            <p:grpSpPr>
              <a:xfrm>
                <a:off x="7952942" y="4051587"/>
                <a:ext cx="434975" cy="335508"/>
                <a:chOff x="5763979" y="4065893"/>
                <a:chExt cx="434975" cy="335508"/>
              </a:xfrm>
            </p:grpSpPr>
            <p:sp>
              <p:nvSpPr>
                <p:cNvPr id="56" name="모서리가 둥근 직사각형 63">
                  <a:extLst>
                    <a:ext uri="{FF2B5EF4-FFF2-40B4-BE49-F238E27FC236}">
                      <a16:creationId xmlns:a16="http://schemas.microsoft.com/office/drawing/2014/main" id="{4F848463-2B8F-41F3-8A10-2DB757361B22}"/>
                    </a:ext>
                  </a:extLst>
                </p:cNvPr>
                <p:cNvSpPr/>
                <p:nvPr/>
              </p:nvSpPr>
              <p:spPr>
                <a:xfrm>
                  <a:off x="5763979" y="4065893"/>
                  <a:ext cx="434975" cy="156133"/>
                </a:xfrm>
                <a:prstGeom prst="roundRect">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0043B2"/>
                      </a:solidFill>
                      <a:latin typeface="SamsungOne 400" panose="020B0503030303020204" pitchFamily="34" charset="0"/>
                      <a:ea typeface="SamsungOne 400" panose="020B0503030303020204" pitchFamily="34" charset="0"/>
                    </a:rPr>
                    <a:t>P2</a:t>
                  </a:r>
                  <a:endParaRPr lang="ko-KR" altLang="en-US" sz="1200" dirty="0">
                    <a:solidFill>
                      <a:srgbClr val="0043B2"/>
                    </a:solidFill>
                    <a:latin typeface="SamsungOne 400" panose="020B0503030303020204" pitchFamily="34" charset="0"/>
                  </a:endParaRPr>
                </a:p>
              </p:txBody>
            </p:sp>
            <p:sp>
              <p:nvSpPr>
                <p:cNvPr id="57" name="모서리가 둥근 직사각형 64">
                  <a:extLst>
                    <a:ext uri="{FF2B5EF4-FFF2-40B4-BE49-F238E27FC236}">
                      <a16:creationId xmlns:a16="http://schemas.microsoft.com/office/drawing/2014/main" id="{35826449-4E1E-4290-97DD-02ED1C8CFD2E}"/>
                    </a:ext>
                  </a:extLst>
                </p:cNvPr>
                <p:cNvSpPr/>
                <p:nvPr/>
              </p:nvSpPr>
              <p:spPr>
                <a:xfrm>
                  <a:off x="5763979" y="4245268"/>
                  <a:ext cx="434975" cy="156133"/>
                </a:xfrm>
                <a:prstGeom prst="roundRect">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0043B2"/>
                      </a:solidFill>
                      <a:latin typeface="SamsungOne 400" panose="020B0503030303020204" pitchFamily="34" charset="0"/>
                      <a:ea typeface="SamsungOne 400" panose="020B0503030303020204" pitchFamily="34" charset="0"/>
                    </a:rPr>
                    <a:t>P3</a:t>
                  </a:r>
                  <a:endParaRPr lang="ko-KR" altLang="en-US" sz="1200" dirty="0">
                    <a:solidFill>
                      <a:srgbClr val="0043B2"/>
                    </a:solidFill>
                    <a:latin typeface="SamsungOne 400" panose="020B0503030303020204" pitchFamily="34" charset="0"/>
                  </a:endParaRPr>
                </a:p>
              </p:txBody>
            </p:sp>
          </p:grpSp>
        </p:grpSp>
        <p:grpSp>
          <p:nvGrpSpPr>
            <p:cNvPr id="26" name="그룹 25">
              <a:extLst>
                <a:ext uri="{FF2B5EF4-FFF2-40B4-BE49-F238E27FC236}">
                  <a16:creationId xmlns:a16="http://schemas.microsoft.com/office/drawing/2014/main" id="{F4F7A539-AF83-4192-9D32-4FCBB70F4568}"/>
                </a:ext>
              </a:extLst>
            </p:cNvPr>
            <p:cNvGrpSpPr/>
            <p:nvPr/>
          </p:nvGrpSpPr>
          <p:grpSpPr>
            <a:xfrm>
              <a:off x="5634174" y="4920521"/>
              <a:ext cx="673507" cy="1040592"/>
              <a:chOff x="5634174" y="4920521"/>
              <a:chExt cx="673507" cy="1040592"/>
            </a:xfrm>
          </p:grpSpPr>
          <p:grpSp>
            <p:nvGrpSpPr>
              <p:cNvPr id="47" name="그룹 46">
                <a:extLst>
                  <a:ext uri="{FF2B5EF4-FFF2-40B4-BE49-F238E27FC236}">
                    <a16:creationId xmlns:a16="http://schemas.microsoft.com/office/drawing/2014/main" id="{A6C44BDC-3563-4A88-9D18-56C2409F121B}"/>
                  </a:ext>
                </a:extLst>
              </p:cNvPr>
              <p:cNvGrpSpPr/>
              <p:nvPr/>
            </p:nvGrpSpPr>
            <p:grpSpPr>
              <a:xfrm>
                <a:off x="5634174" y="4920521"/>
                <a:ext cx="673507" cy="1040592"/>
                <a:chOff x="6913733" y="4943475"/>
                <a:chExt cx="673507" cy="1040592"/>
              </a:xfrm>
            </p:grpSpPr>
            <p:sp>
              <p:nvSpPr>
                <p:cNvPr id="52" name="원통 29">
                  <a:extLst>
                    <a:ext uri="{FF2B5EF4-FFF2-40B4-BE49-F238E27FC236}">
                      <a16:creationId xmlns:a16="http://schemas.microsoft.com/office/drawing/2014/main" id="{3C0DD24F-0EAD-44DF-959A-8233DF7548E9}"/>
                    </a:ext>
                  </a:extLst>
                </p:cNvPr>
                <p:cNvSpPr/>
                <p:nvPr/>
              </p:nvSpPr>
              <p:spPr>
                <a:xfrm>
                  <a:off x="6913733" y="4943475"/>
                  <a:ext cx="673507" cy="805789"/>
                </a:xfrm>
                <a:prstGeom prst="can">
                  <a:avLst/>
                </a:prstGeom>
                <a:solidFill>
                  <a:srgbClr val="94A1E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3" name="직사각형 52">
                  <a:extLst>
                    <a:ext uri="{FF2B5EF4-FFF2-40B4-BE49-F238E27FC236}">
                      <a16:creationId xmlns:a16="http://schemas.microsoft.com/office/drawing/2014/main" id="{DE4C0909-7D55-4564-B116-144B3A1C8E86}"/>
                    </a:ext>
                  </a:extLst>
                </p:cNvPr>
                <p:cNvSpPr/>
                <p:nvPr/>
              </p:nvSpPr>
              <p:spPr>
                <a:xfrm>
                  <a:off x="7043538" y="5730151"/>
                  <a:ext cx="429926" cy="253916"/>
                </a:xfrm>
                <a:prstGeom prst="rect">
                  <a:avLst/>
                </a:prstGeom>
              </p:spPr>
              <p:txBody>
                <a:bodyPr wrap="none">
                  <a:spAutoFit/>
                </a:bodyPr>
                <a:lstStyle/>
                <a:p>
                  <a:r>
                    <a:rPr lang="en-US" altLang="ko-KR" sz="1050" dirty="0">
                      <a:solidFill>
                        <a:srgbClr val="0043B2"/>
                      </a:solidFill>
                      <a:latin typeface="SamsungOne 400" panose="020B0503030303020204" pitchFamily="34" charset="0"/>
                      <a:ea typeface="SamsungOne 400" panose="020B0503030303020204" pitchFamily="34" charset="0"/>
                      <a:cs typeface="iCiel Samsung Sharp Sans Medium" pitchFamily="2" charset="0"/>
                    </a:rPr>
                    <a:t>B#4</a:t>
                  </a:r>
                  <a:endParaRPr lang="ko-KR" altLang="en-US" sz="1050" dirty="0">
                    <a:latin typeface="SamsungOne 400" panose="020B0503030303020204" pitchFamily="34" charset="0"/>
                  </a:endParaRPr>
                </a:p>
              </p:txBody>
            </p:sp>
          </p:grpSp>
          <p:grpSp>
            <p:nvGrpSpPr>
              <p:cNvPr id="48" name="그룹 47">
                <a:extLst>
                  <a:ext uri="{FF2B5EF4-FFF2-40B4-BE49-F238E27FC236}">
                    <a16:creationId xmlns:a16="http://schemas.microsoft.com/office/drawing/2014/main" id="{F4F1280A-DA78-4E84-A34E-90DCFD774EE1}"/>
                  </a:ext>
                </a:extLst>
              </p:cNvPr>
              <p:cNvGrpSpPr/>
              <p:nvPr/>
            </p:nvGrpSpPr>
            <p:grpSpPr>
              <a:xfrm>
                <a:off x="5753439" y="5152845"/>
                <a:ext cx="434976" cy="507844"/>
                <a:chOff x="5763978" y="4065893"/>
                <a:chExt cx="434976" cy="507844"/>
              </a:xfrm>
            </p:grpSpPr>
            <p:sp>
              <p:nvSpPr>
                <p:cNvPr id="49" name="모서리가 둥근 직사각형 66">
                  <a:extLst>
                    <a:ext uri="{FF2B5EF4-FFF2-40B4-BE49-F238E27FC236}">
                      <a16:creationId xmlns:a16="http://schemas.microsoft.com/office/drawing/2014/main" id="{FA687A08-E5E1-4829-817D-9FF61527D9C7}"/>
                    </a:ext>
                  </a:extLst>
                </p:cNvPr>
                <p:cNvSpPr/>
                <p:nvPr/>
              </p:nvSpPr>
              <p:spPr>
                <a:xfrm>
                  <a:off x="5763979" y="4065893"/>
                  <a:ext cx="434975" cy="156133"/>
                </a:xfrm>
                <a:prstGeom prst="roundRect">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0043B2"/>
                      </a:solidFill>
                      <a:latin typeface="SamsungOne 400" panose="020B0503030303020204" pitchFamily="34" charset="0"/>
                      <a:ea typeface="SamsungOne 400" panose="020B0503030303020204" pitchFamily="34" charset="0"/>
                    </a:rPr>
                    <a:t>P1</a:t>
                  </a:r>
                  <a:endParaRPr lang="ko-KR" altLang="en-US" sz="1200" dirty="0">
                    <a:solidFill>
                      <a:srgbClr val="0043B2"/>
                    </a:solidFill>
                    <a:latin typeface="SamsungOne 400" panose="020B0503030303020204" pitchFamily="34" charset="0"/>
                  </a:endParaRPr>
                </a:p>
              </p:txBody>
            </p:sp>
            <p:sp>
              <p:nvSpPr>
                <p:cNvPr id="50" name="모서리가 둥근 직사각형 67">
                  <a:extLst>
                    <a:ext uri="{FF2B5EF4-FFF2-40B4-BE49-F238E27FC236}">
                      <a16:creationId xmlns:a16="http://schemas.microsoft.com/office/drawing/2014/main" id="{95CCF905-AB53-4260-80AE-DED34990ED7D}"/>
                    </a:ext>
                  </a:extLst>
                </p:cNvPr>
                <p:cNvSpPr/>
                <p:nvPr/>
              </p:nvSpPr>
              <p:spPr>
                <a:xfrm>
                  <a:off x="5763979" y="4245268"/>
                  <a:ext cx="434975" cy="156133"/>
                </a:xfrm>
                <a:prstGeom prst="roundRect">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0043B2"/>
                      </a:solidFill>
                      <a:latin typeface="SamsungOne 400" panose="020B0503030303020204" pitchFamily="34" charset="0"/>
                      <a:ea typeface="SamsungOne 400" panose="020B0503030303020204" pitchFamily="34" charset="0"/>
                    </a:rPr>
                    <a:t>P3</a:t>
                  </a:r>
                  <a:endParaRPr lang="ko-KR" altLang="en-US" sz="1200" dirty="0">
                    <a:solidFill>
                      <a:srgbClr val="0043B2"/>
                    </a:solidFill>
                    <a:latin typeface="SamsungOne 400" panose="020B0503030303020204" pitchFamily="34" charset="0"/>
                  </a:endParaRPr>
                </a:p>
              </p:txBody>
            </p:sp>
            <p:sp>
              <p:nvSpPr>
                <p:cNvPr id="51" name="모서리가 둥근 직사각형 68">
                  <a:extLst>
                    <a:ext uri="{FF2B5EF4-FFF2-40B4-BE49-F238E27FC236}">
                      <a16:creationId xmlns:a16="http://schemas.microsoft.com/office/drawing/2014/main" id="{CF281B61-AC4F-4D91-8E9B-DEBE70E68843}"/>
                    </a:ext>
                  </a:extLst>
                </p:cNvPr>
                <p:cNvSpPr/>
                <p:nvPr/>
              </p:nvSpPr>
              <p:spPr>
                <a:xfrm>
                  <a:off x="5763978" y="4417604"/>
                  <a:ext cx="434975" cy="156133"/>
                </a:xfrm>
                <a:prstGeom prst="roundRect">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0043B2"/>
                      </a:solidFill>
                      <a:latin typeface="SamsungOne 400" panose="020B0503030303020204" pitchFamily="34" charset="0"/>
                      <a:ea typeface="SamsungOne 400" panose="020B0503030303020204" pitchFamily="34" charset="0"/>
                    </a:rPr>
                    <a:t>P4</a:t>
                  </a:r>
                  <a:endParaRPr lang="ko-KR" altLang="en-US" sz="1200" dirty="0">
                    <a:solidFill>
                      <a:srgbClr val="0043B2"/>
                    </a:solidFill>
                    <a:latin typeface="SamsungOne 400" panose="020B0503030303020204" pitchFamily="34" charset="0"/>
                  </a:endParaRPr>
                </a:p>
              </p:txBody>
            </p:sp>
          </p:grpSp>
        </p:grpSp>
        <p:grpSp>
          <p:nvGrpSpPr>
            <p:cNvPr id="27" name="그룹 26">
              <a:extLst>
                <a:ext uri="{FF2B5EF4-FFF2-40B4-BE49-F238E27FC236}">
                  <a16:creationId xmlns:a16="http://schemas.microsoft.com/office/drawing/2014/main" id="{4B640150-4E38-4920-8FF0-C39AF81241CA}"/>
                </a:ext>
              </a:extLst>
            </p:cNvPr>
            <p:cNvGrpSpPr/>
            <p:nvPr/>
          </p:nvGrpSpPr>
          <p:grpSpPr>
            <a:xfrm>
              <a:off x="7027158" y="4920521"/>
              <a:ext cx="673507" cy="1040592"/>
              <a:chOff x="7027158" y="4920521"/>
              <a:chExt cx="673507" cy="1040592"/>
            </a:xfrm>
          </p:grpSpPr>
          <p:grpSp>
            <p:nvGrpSpPr>
              <p:cNvPr id="40" name="그룹 39">
                <a:extLst>
                  <a:ext uri="{FF2B5EF4-FFF2-40B4-BE49-F238E27FC236}">
                    <a16:creationId xmlns:a16="http://schemas.microsoft.com/office/drawing/2014/main" id="{AD104FCD-78BC-4C7E-BE58-1CBB837F1DAC}"/>
                  </a:ext>
                </a:extLst>
              </p:cNvPr>
              <p:cNvGrpSpPr/>
              <p:nvPr/>
            </p:nvGrpSpPr>
            <p:grpSpPr>
              <a:xfrm>
                <a:off x="7027158" y="4920521"/>
                <a:ext cx="673507" cy="1040592"/>
                <a:chOff x="7524293" y="4943475"/>
                <a:chExt cx="673507" cy="1040592"/>
              </a:xfrm>
            </p:grpSpPr>
            <p:sp>
              <p:nvSpPr>
                <p:cNvPr id="45" name="원통 30">
                  <a:extLst>
                    <a:ext uri="{FF2B5EF4-FFF2-40B4-BE49-F238E27FC236}">
                      <a16:creationId xmlns:a16="http://schemas.microsoft.com/office/drawing/2014/main" id="{EA67645D-06BF-4BD3-AF8A-DB3D0E079E1B}"/>
                    </a:ext>
                  </a:extLst>
                </p:cNvPr>
                <p:cNvSpPr/>
                <p:nvPr/>
              </p:nvSpPr>
              <p:spPr>
                <a:xfrm>
                  <a:off x="7524293" y="4943475"/>
                  <a:ext cx="673507" cy="805789"/>
                </a:xfrm>
                <a:prstGeom prst="can">
                  <a:avLst/>
                </a:prstGeom>
                <a:solidFill>
                  <a:srgbClr val="85A6E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6" name="직사각형 45">
                  <a:extLst>
                    <a:ext uri="{FF2B5EF4-FFF2-40B4-BE49-F238E27FC236}">
                      <a16:creationId xmlns:a16="http://schemas.microsoft.com/office/drawing/2014/main" id="{9CCB2D8C-48DD-48F7-9FBC-1FD831691E43}"/>
                    </a:ext>
                  </a:extLst>
                </p:cNvPr>
                <p:cNvSpPr/>
                <p:nvPr/>
              </p:nvSpPr>
              <p:spPr>
                <a:xfrm>
                  <a:off x="7655701" y="5730151"/>
                  <a:ext cx="426720" cy="253916"/>
                </a:xfrm>
                <a:prstGeom prst="rect">
                  <a:avLst/>
                </a:prstGeom>
              </p:spPr>
              <p:txBody>
                <a:bodyPr wrap="none">
                  <a:spAutoFit/>
                </a:bodyPr>
                <a:lstStyle/>
                <a:p>
                  <a:r>
                    <a:rPr lang="en-US" altLang="ko-KR" sz="1050" dirty="0">
                      <a:solidFill>
                        <a:srgbClr val="0043B2"/>
                      </a:solidFill>
                      <a:latin typeface="SamsungOne 400" panose="020B0503030303020204" pitchFamily="34" charset="0"/>
                      <a:ea typeface="SamsungOne 400" panose="020B0503030303020204" pitchFamily="34" charset="0"/>
                      <a:cs typeface="iCiel Samsung Sharp Sans Medium" pitchFamily="2" charset="0"/>
                    </a:rPr>
                    <a:t>B#5</a:t>
                  </a:r>
                  <a:endParaRPr lang="ko-KR" altLang="en-US" sz="1050" dirty="0">
                    <a:latin typeface="SamsungOne 400" panose="020B0503030303020204" pitchFamily="34" charset="0"/>
                  </a:endParaRPr>
                </a:p>
              </p:txBody>
            </p:sp>
          </p:grpSp>
          <p:grpSp>
            <p:nvGrpSpPr>
              <p:cNvPr id="41" name="그룹 40">
                <a:extLst>
                  <a:ext uri="{FF2B5EF4-FFF2-40B4-BE49-F238E27FC236}">
                    <a16:creationId xmlns:a16="http://schemas.microsoft.com/office/drawing/2014/main" id="{947A041C-4830-460A-A688-CDB2DB9EABBB}"/>
                  </a:ext>
                </a:extLst>
              </p:cNvPr>
              <p:cNvGrpSpPr/>
              <p:nvPr/>
            </p:nvGrpSpPr>
            <p:grpSpPr>
              <a:xfrm>
                <a:off x="7158566" y="5146495"/>
                <a:ext cx="434976" cy="507844"/>
                <a:chOff x="5763978" y="4065893"/>
                <a:chExt cx="434976" cy="507844"/>
              </a:xfrm>
            </p:grpSpPr>
            <p:sp>
              <p:nvSpPr>
                <p:cNvPr id="42" name="모서리가 둥근 직사각형 70">
                  <a:extLst>
                    <a:ext uri="{FF2B5EF4-FFF2-40B4-BE49-F238E27FC236}">
                      <a16:creationId xmlns:a16="http://schemas.microsoft.com/office/drawing/2014/main" id="{37CD6853-109B-4BF0-9CC1-A7D3E0D15EE0}"/>
                    </a:ext>
                  </a:extLst>
                </p:cNvPr>
                <p:cNvSpPr/>
                <p:nvPr/>
              </p:nvSpPr>
              <p:spPr>
                <a:xfrm>
                  <a:off x="5763979" y="4065893"/>
                  <a:ext cx="434975" cy="156133"/>
                </a:xfrm>
                <a:prstGeom prst="roundRect">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0043B2"/>
                      </a:solidFill>
                      <a:latin typeface="SamsungOne 400" panose="020B0503030303020204" pitchFamily="34" charset="0"/>
                      <a:ea typeface="SamsungOne 400" panose="020B0503030303020204" pitchFamily="34" charset="0"/>
                    </a:rPr>
                    <a:t>P0</a:t>
                  </a:r>
                  <a:endParaRPr lang="ko-KR" altLang="en-US" sz="1200" dirty="0">
                    <a:solidFill>
                      <a:srgbClr val="0043B2"/>
                    </a:solidFill>
                    <a:latin typeface="SamsungOne 400" panose="020B0503030303020204" pitchFamily="34" charset="0"/>
                  </a:endParaRPr>
                </a:p>
              </p:txBody>
            </p:sp>
            <p:sp>
              <p:nvSpPr>
                <p:cNvPr id="43" name="모서리가 둥근 직사각형 71">
                  <a:extLst>
                    <a:ext uri="{FF2B5EF4-FFF2-40B4-BE49-F238E27FC236}">
                      <a16:creationId xmlns:a16="http://schemas.microsoft.com/office/drawing/2014/main" id="{9B49B7F8-1124-4B24-B138-D4C8C170933F}"/>
                    </a:ext>
                  </a:extLst>
                </p:cNvPr>
                <p:cNvSpPr/>
                <p:nvPr/>
              </p:nvSpPr>
              <p:spPr>
                <a:xfrm>
                  <a:off x="5763979" y="4245268"/>
                  <a:ext cx="434975" cy="156133"/>
                </a:xfrm>
                <a:prstGeom prst="roundRect">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0043B2"/>
                      </a:solidFill>
                      <a:latin typeface="SamsungOne 400" panose="020B0503030303020204" pitchFamily="34" charset="0"/>
                      <a:ea typeface="SamsungOne 400" panose="020B0503030303020204" pitchFamily="34" charset="0"/>
                    </a:rPr>
                    <a:t>P4</a:t>
                  </a:r>
                  <a:endParaRPr lang="ko-KR" altLang="en-US" sz="1200" dirty="0">
                    <a:solidFill>
                      <a:srgbClr val="0043B2"/>
                    </a:solidFill>
                    <a:latin typeface="SamsungOne 400" panose="020B0503030303020204" pitchFamily="34" charset="0"/>
                  </a:endParaRPr>
                </a:p>
              </p:txBody>
            </p:sp>
            <p:sp>
              <p:nvSpPr>
                <p:cNvPr id="44" name="모서리가 둥근 직사각형 72">
                  <a:extLst>
                    <a:ext uri="{FF2B5EF4-FFF2-40B4-BE49-F238E27FC236}">
                      <a16:creationId xmlns:a16="http://schemas.microsoft.com/office/drawing/2014/main" id="{7D5BEC51-2EFD-4C0B-B9C4-5050850233E7}"/>
                    </a:ext>
                  </a:extLst>
                </p:cNvPr>
                <p:cNvSpPr/>
                <p:nvPr/>
              </p:nvSpPr>
              <p:spPr>
                <a:xfrm>
                  <a:off x="5763978" y="4417604"/>
                  <a:ext cx="434975" cy="156133"/>
                </a:xfrm>
                <a:prstGeom prst="roundRect">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0043B2"/>
                      </a:solidFill>
                      <a:latin typeface="SamsungOne 400" panose="020B0503030303020204" pitchFamily="34" charset="0"/>
                      <a:ea typeface="SamsungOne 400" panose="020B0503030303020204" pitchFamily="34" charset="0"/>
                    </a:rPr>
                    <a:t>P2</a:t>
                  </a:r>
                  <a:endParaRPr lang="ko-KR" altLang="en-US" sz="1200" dirty="0">
                    <a:solidFill>
                      <a:srgbClr val="0043B2"/>
                    </a:solidFill>
                    <a:latin typeface="SamsungOne 400" panose="020B0503030303020204" pitchFamily="34" charset="0"/>
                  </a:endParaRPr>
                </a:p>
              </p:txBody>
            </p:sp>
          </p:grpSp>
        </p:grpSp>
        <p:grpSp>
          <p:nvGrpSpPr>
            <p:cNvPr id="32" name="그룹 31">
              <a:extLst>
                <a:ext uri="{FF2B5EF4-FFF2-40B4-BE49-F238E27FC236}">
                  <a16:creationId xmlns:a16="http://schemas.microsoft.com/office/drawing/2014/main" id="{B43AB062-8F4B-4A82-8488-8556303952ED}"/>
                </a:ext>
              </a:extLst>
            </p:cNvPr>
            <p:cNvGrpSpPr/>
            <p:nvPr/>
          </p:nvGrpSpPr>
          <p:grpSpPr>
            <a:xfrm>
              <a:off x="6198953" y="4129652"/>
              <a:ext cx="959615" cy="1094909"/>
              <a:chOff x="6198953" y="4129652"/>
              <a:chExt cx="959615" cy="1094909"/>
            </a:xfrm>
          </p:grpSpPr>
          <p:cxnSp>
            <p:nvCxnSpPr>
              <p:cNvPr id="38" name="직선 화살표 연결선 37">
                <a:extLst>
                  <a:ext uri="{FF2B5EF4-FFF2-40B4-BE49-F238E27FC236}">
                    <a16:creationId xmlns:a16="http://schemas.microsoft.com/office/drawing/2014/main" id="{0AD251E6-C70C-47A1-8BFE-33DA71D3C78A}"/>
                  </a:ext>
                </a:extLst>
              </p:cNvPr>
              <p:cNvCxnSpPr/>
              <p:nvPr/>
            </p:nvCxnSpPr>
            <p:spPr>
              <a:xfrm>
                <a:off x="6198953" y="4129653"/>
                <a:ext cx="951729" cy="0"/>
              </a:xfrm>
              <a:prstGeom prst="straightConnector1">
                <a:avLst/>
              </a:prstGeom>
              <a:ln w="19050">
                <a:solidFill>
                  <a:srgbClr val="0043B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꺾인 연결선 52">
                <a:extLst>
                  <a:ext uri="{FF2B5EF4-FFF2-40B4-BE49-F238E27FC236}">
                    <a16:creationId xmlns:a16="http://schemas.microsoft.com/office/drawing/2014/main" id="{391352E0-A8D3-4013-A7AA-420DFA8149A4}"/>
                  </a:ext>
                </a:extLst>
              </p:cNvPr>
              <p:cNvCxnSpPr>
                <a:endCxn id="42" idx="1"/>
              </p:cNvCxnSpPr>
              <p:nvPr/>
            </p:nvCxnSpPr>
            <p:spPr>
              <a:xfrm rot="16200000" flipH="1">
                <a:off x="6308738" y="4374732"/>
                <a:ext cx="1094909" cy="604750"/>
              </a:xfrm>
              <a:prstGeom prst="bentConnector2">
                <a:avLst/>
              </a:prstGeom>
              <a:ln w="19050">
                <a:solidFill>
                  <a:srgbClr val="0043B2"/>
                </a:solidFill>
                <a:tailEnd type="triangle"/>
              </a:ln>
            </p:spPr>
            <p:style>
              <a:lnRef idx="1">
                <a:schemeClr val="accent1"/>
              </a:lnRef>
              <a:fillRef idx="0">
                <a:schemeClr val="accent1"/>
              </a:fillRef>
              <a:effectRef idx="0">
                <a:schemeClr val="accent1"/>
              </a:effectRef>
              <a:fontRef idx="minor">
                <a:schemeClr val="tx1"/>
              </a:fontRef>
            </p:style>
          </p:cxnSp>
        </p:grpSp>
        <p:sp>
          <p:nvSpPr>
            <p:cNvPr id="33" name="십자형 32">
              <a:extLst>
                <a:ext uri="{FF2B5EF4-FFF2-40B4-BE49-F238E27FC236}">
                  <a16:creationId xmlns:a16="http://schemas.microsoft.com/office/drawing/2014/main" id="{3E1CB309-BBEE-463F-8026-63825845CDB3}"/>
                </a:ext>
              </a:extLst>
            </p:cNvPr>
            <p:cNvSpPr/>
            <p:nvPr/>
          </p:nvSpPr>
          <p:spPr>
            <a:xfrm rot="2700000">
              <a:off x="5436321" y="4844354"/>
              <a:ext cx="1094560" cy="1094560"/>
            </a:xfrm>
            <a:prstGeom prst="plus">
              <a:avLst>
                <a:gd name="adj" fmla="val 4738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6" name="직사각형 35">
              <a:extLst>
                <a:ext uri="{FF2B5EF4-FFF2-40B4-BE49-F238E27FC236}">
                  <a16:creationId xmlns:a16="http://schemas.microsoft.com/office/drawing/2014/main" id="{4A8130A2-BD97-483C-B218-27FAFD03EC4E}"/>
                </a:ext>
              </a:extLst>
            </p:cNvPr>
            <p:cNvSpPr/>
            <p:nvPr/>
          </p:nvSpPr>
          <p:spPr>
            <a:xfrm>
              <a:off x="7446243" y="3315888"/>
              <a:ext cx="1037463" cy="307777"/>
            </a:xfrm>
            <a:prstGeom prst="rect">
              <a:avLst/>
            </a:prstGeom>
          </p:spPr>
          <p:txBody>
            <a:bodyPr wrap="none">
              <a:spAutoFit/>
            </a:bodyPr>
            <a:lstStyle/>
            <a:p>
              <a:r>
                <a:rPr lang="en-US" altLang="ko-KR" sz="1400" dirty="0" err="1">
                  <a:solidFill>
                    <a:srgbClr val="0043B2"/>
                  </a:solidFill>
                  <a:latin typeface="SamsungOne 400" panose="020B0503030303020204" pitchFamily="34" charset="0"/>
                  <a:ea typeface="SamsungOne 400" panose="020B0503030303020204" pitchFamily="34" charset="0"/>
                  <a:cs typeface="iCiel Samsung Sharp Sans Medium" pitchFamily="2" charset="0"/>
                </a:rPr>
                <a:t>Cụm</a:t>
              </a:r>
              <a:r>
                <a:rPr lang="en-US" altLang="ko-KR" sz="1400" dirty="0">
                  <a:solidFill>
                    <a:srgbClr val="0043B2"/>
                  </a:solidFill>
                  <a:latin typeface="SamsungOne 400" panose="020B0503030303020204" pitchFamily="34" charset="0"/>
                  <a:ea typeface="SamsungOne 400" panose="020B0503030303020204" pitchFamily="34" charset="0"/>
                  <a:cs typeface="iCiel Samsung Sharp Sans Medium" pitchFamily="2" charset="0"/>
                </a:rPr>
                <a:t> Kafka</a:t>
              </a:r>
              <a:endParaRPr lang="ko-KR" altLang="en-US" sz="1400" dirty="0">
                <a:solidFill>
                  <a:srgbClr val="0043B2"/>
                </a:solidFill>
                <a:latin typeface="SamsungOne 400" panose="020B0503030303020204" pitchFamily="34" charset="0"/>
              </a:endParaRPr>
            </a:p>
          </p:txBody>
        </p:sp>
        <p:sp>
          <p:nvSpPr>
            <p:cNvPr id="37" name="직사각형 36">
              <a:extLst>
                <a:ext uri="{FF2B5EF4-FFF2-40B4-BE49-F238E27FC236}">
                  <a16:creationId xmlns:a16="http://schemas.microsoft.com/office/drawing/2014/main" id="{EEE57984-2AB3-457A-BFB4-8A443623D46C}"/>
                </a:ext>
              </a:extLst>
            </p:cNvPr>
            <p:cNvSpPr/>
            <p:nvPr/>
          </p:nvSpPr>
          <p:spPr>
            <a:xfrm>
              <a:off x="5764099" y="5911870"/>
              <a:ext cx="421910" cy="307777"/>
            </a:xfrm>
            <a:prstGeom prst="rect">
              <a:avLst/>
            </a:prstGeom>
          </p:spPr>
          <p:txBody>
            <a:bodyPr wrap="none">
              <a:spAutoFit/>
            </a:bodyPr>
            <a:lstStyle/>
            <a:p>
              <a:r>
                <a:rPr lang="en-US" altLang="ko-KR" sz="1400" dirty="0" err="1">
                  <a:solidFill>
                    <a:srgbClr val="FF0000"/>
                  </a:solidFill>
                  <a:latin typeface="SamsungOne 400" panose="020B0503030303020204" pitchFamily="34" charset="0"/>
                  <a:ea typeface="SamsungOne 400" panose="020B0503030303020204" pitchFamily="34" charset="0"/>
                  <a:cs typeface="iCiel Samsung Sharp Sans Medium" pitchFamily="2" charset="0"/>
                </a:rPr>
                <a:t>Lỗi</a:t>
              </a:r>
              <a:endParaRPr lang="ko-KR" altLang="en-US" sz="1400" dirty="0">
                <a:solidFill>
                  <a:srgbClr val="FF0000"/>
                </a:solidFill>
                <a:latin typeface="SamsungOne 400" panose="020B0503030303020204" pitchFamily="34" charset="0"/>
              </a:endParaRPr>
            </a:p>
          </p:txBody>
        </p:sp>
      </p:grpSp>
    </p:spTree>
    <p:extLst>
      <p:ext uri="{BB962C8B-B14F-4D97-AF65-F5344CB8AC3E}">
        <p14:creationId xmlns:p14="http://schemas.microsoft.com/office/powerpoint/2010/main" val="383244195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4023E98C-3996-4229-90DA-1A04FD5EA898}"/>
              </a:ext>
            </a:extLst>
          </p:cNvPr>
          <p:cNvSpPr>
            <a:spLocks noGrp="1"/>
          </p:cNvSpPr>
          <p:nvPr>
            <p:ph type="body" sz="quarter" idx="10"/>
          </p:nvPr>
        </p:nvSpPr>
        <p:spPr/>
        <p:txBody>
          <a:bodyPr/>
          <a:lstStyle/>
          <a:p>
            <a:r>
              <a:rPr lang="vi-VN" altLang="ko-KR" dirty="0"/>
              <a:t>4.1. Nguyên tắc cơ bản của Apache Kafka</a:t>
            </a:r>
            <a:endParaRPr lang="en-US" altLang="ko-KR" dirty="0"/>
          </a:p>
        </p:txBody>
      </p:sp>
      <p:sp>
        <p:nvSpPr>
          <p:cNvPr id="3" name="텍스트 개체 틀 2">
            <a:extLst>
              <a:ext uri="{FF2B5EF4-FFF2-40B4-BE49-F238E27FC236}">
                <a16:creationId xmlns:a16="http://schemas.microsoft.com/office/drawing/2014/main" id="{8565F69A-0F4F-478B-8A48-56660FBEFECC}"/>
              </a:ext>
            </a:extLst>
          </p:cNvPr>
          <p:cNvSpPr>
            <a:spLocks noGrp="1"/>
          </p:cNvSpPr>
          <p:nvPr>
            <p:ph type="body" sz="quarter" idx="11"/>
          </p:nvPr>
        </p:nvSpPr>
        <p:spPr>
          <a:xfrm>
            <a:off x="386327" y="1331917"/>
            <a:ext cx="8796528" cy="493776"/>
          </a:xfrm>
        </p:spPr>
        <p:txBody>
          <a:bodyPr/>
          <a:lstStyle/>
          <a:p>
            <a:r>
              <a:rPr lang="en-US" altLang="ko-KR" sz="2700" dirty="0" err="1"/>
              <a:t>Tại</a:t>
            </a:r>
            <a:r>
              <a:rPr lang="en-US" altLang="ko-KR" sz="2700" dirty="0"/>
              <a:t> </a:t>
            </a:r>
            <a:r>
              <a:rPr lang="en-US" altLang="ko-KR" sz="2700" dirty="0" err="1"/>
              <a:t>sao</a:t>
            </a:r>
            <a:r>
              <a:rPr lang="en-US" altLang="ko-KR" sz="2700" dirty="0"/>
              <a:t> </a:t>
            </a:r>
            <a:r>
              <a:rPr lang="en-US" altLang="ko-KR" sz="2700" dirty="0" err="1"/>
              <a:t>nên</a:t>
            </a:r>
            <a:r>
              <a:rPr lang="en-US" altLang="ko-KR" sz="2700" dirty="0"/>
              <a:t> </a:t>
            </a:r>
            <a:r>
              <a:rPr lang="en-US" altLang="ko-KR" sz="2700" dirty="0" err="1"/>
              <a:t>sử</a:t>
            </a:r>
            <a:r>
              <a:rPr lang="en-US" altLang="ko-KR" sz="2700" dirty="0"/>
              <a:t> </a:t>
            </a:r>
            <a:r>
              <a:rPr lang="en-US" altLang="ko-KR" sz="2700" dirty="0" err="1"/>
              <a:t>dụng</a:t>
            </a:r>
            <a:r>
              <a:rPr lang="en-US" altLang="ko-KR" sz="2700" dirty="0"/>
              <a:t> Apache Kafka? (3/4)</a:t>
            </a:r>
            <a:endParaRPr lang="ko-KR" altLang="en-US" sz="2700" dirty="0"/>
          </a:p>
        </p:txBody>
      </p:sp>
      <p:sp>
        <p:nvSpPr>
          <p:cNvPr id="4" name="텍스트 개체 틀 3">
            <a:extLst>
              <a:ext uri="{FF2B5EF4-FFF2-40B4-BE49-F238E27FC236}">
                <a16:creationId xmlns:a16="http://schemas.microsoft.com/office/drawing/2014/main" id="{08549995-971A-4CBE-9DD7-C593BEAA7EC2}"/>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04</a:t>
            </a:r>
            <a:endParaRPr lang="ko-KR" altLang="en-US" dirty="0">
              <a:latin typeface="iCiel Samsung Sharp Sans Bold" pitchFamily="2" charset="0"/>
              <a:cs typeface="iCiel Samsung Sharp Sans Bold" pitchFamily="2" charset="0"/>
            </a:endParaRPr>
          </a:p>
        </p:txBody>
      </p:sp>
      <p:grpSp>
        <p:nvGrpSpPr>
          <p:cNvPr id="66" name="그룹 65">
            <a:extLst>
              <a:ext uri="{FF2B5EF4-FFF2-40B4-BE49-F238E27FC236}">
                <a16:creationId xmlns:a16="http://schemas.microsoft.com/office/drawing/2014/main" id="{47D6135F-4BEE-4BB0-AD2F-3BB625521620}"/>
              </a:ext>
            </a:extLst>
          </p:cNvPr>
          <p:cNvGrpSpPr/>
          <p:nvPr/>
        </p:nvGrpSpPr>
        <p:grpSpPr>
          <a:xfrm>
            <a:off x="1890741" y="3353717"/>
            <a:ext cx="6086790" cy="2776260"/>
            <a:chOff x="3453479" y="3586164"/>
            <a:chExt cx="4253337" cy="2490786"/>
          </a:xfrm>
        </p:grpSpPr>
        <p:grpSp>
          <p:nvGrpSpPr>
            <p:cNvPr id="67" name="그룹 66">
              <a:extLst>
                <a:ext uri="{FF2B5EF4-FFF2-40B4-BE49-F238E27FC236}">
                  <a16:creationId xmlns:a16="http://schemas.microsoft.com/office/drawing/2014/main" id="{AE346C98-BFB6-41CF-8CF8-66572439B72F}"/>
                </a:ext>
              </a:extLst>
            </p:cNvPr>
            <p:cNvGrpSpPr/>
            <p:nvPr/>
          </p:nvGrpSpPr>
          <p:grpSpPr>
            <a:xfrm>
              <a:off x="5048250" y="3586164"/>
              <a:ext cx="1187450" cy="1462086"/>
              <a:chOff x="5041900" y="3586164"/>
              <a:chExt cx="1187450" cy="1462086"/>
            </a:xfrm>
          </p:grpSpPr>
          <p:sp>
            <p:nvSpPr>
              <p:cNvPr id="97" name="원통 77">
                <a:extLst>
                  <a:ext uri="{FF2B5EF4-FFF2-40B4-BE49-F238E27FC236}">
                    <a16:creationId xmlns:a16="http://schemas.microsoft.com/office/drawing/2014/main" id="{0C36C7D4-1DEB-4210-A7A7-B0189B5B22A0}"/>
                  </a:ext>
                </a:extLst>
              </p:cNvPr>
              <p:cNvSpPr/>
              <p:nvPr/>
            </p:nvSpPr>
            <p:spPr>
              <a:xfrm>
                <a:off x="5227632" y="3902570"/>
                <a:ext cx="815986" cy="414728"/>
              </a:xfrm>
              <a:prstGeom prst="can">
                <a:avLst/>
              </a:prstGeom>
              <a:solidFill>
                <a:srgbClr val="C6D7F0"/>
              </a:solidFill>
              <a:ln w="12700"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en-US" altLang="ko-KR" sz="1600" kern="0" dirty="0" err="1">
                    <a:solidFill>
                      <a:srgbClr val="0043B2"/>
                    </a:solidFill>
                    <a:latin typeface="SamsungOne 400" panose="020B0503030303020204" pitchFamily="34" charset="0"/>
                    <a:ea typeface="SamsungOne 400" panose="020B0503030303020204" pitchFamily="34" charset="0"/>
                  </a:rPr>
                  <a:t>Chủ</a:t>
                </a:r>
                <a:r>
                  <a:rPr kumimoji="1" lang="en-US" altLang="ko-KR" sz="1600" kern="0" dirty="0">
                    <a:solidFill>
                      <a:srgbClr val="0043B2"/>
                    </a:solidFill>
                    <a:latin typeface="SamsungOne 400" panose="020B0503030303020204" pitchFamily="34" charset="0"/>
                    <a:ea typeface="SamsungOne 400" panose="020B0503030303020204" pitchFamily="34" charset="0"/>
                  </a:rPr>
                  <a:t> </a:t>
                </a:r>
                <a:r>
                  <a:rPr kumimoji="1" lang="en-US" altLang="ko-KR" sz="1600" kern="0" dirty="0" err="1">
                    <a:solidFill>
                      <a:srgbClr val="0043B2"/>
                    </a:solidFill>
                    <a:latin typeface="SamsungOne 400" panose="020B0503030303020204" pitchFamily="34" charset="0"/>
                    <a:ea typeface="SamsungOne 400" panose="020B0503030303020204" pitchFamily="34" charset="0"/>
                  </a:rPr>
                  <a:t>đề</a:t>
                </a:r>
                <a:r>
                  <a:rPr kumimoji="1" lang="en-US" altLang="ko-KR" sz="1600" kern="0" dirty="0">
                    <a:solidFill>
                      <a:srgbClr val="0043B2"/>
                    </a:solidFill>
                    <a:latin typeface="SamsungOne 400" panose="020B0503030303020204" pitchFamily="34" charset="0"/>
                    <a:ea typeface="SamsungOne 400" panose="020B0503030303020204" pitchFamily="34" charset="0"/>
                  </a:rPr>
                  <a:t> A</a:t>
                </a:r>
                <a:endParaRPr kumimoji="1" lang="ko-KR" altLang="en-US" sz="16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98" name="원통 92">
                <a:extLst>
                  <a:ext uri="{FF2B5EF4-FFF2-40B4-BE49-F238E27FC236}">
                    <a16:creationId xmlns:a16="http://schemas.microsoft.com/office/drawing/2014/main" id="{F32F6644-4185-4CB0-B546-AB6A17C12376}"/>
                  </a:ext>
                </a:extLst>
              </p:cNvPr>
              <p:cNvSpPr/>
              <p:nvPr/>
            </p:nvSpPr>
            <p:spPr>
              <a:xfrm>
                <a:off x="5227632" y="4462846"/>
                <a:ext cx="815986" cy="414728"/>
              </a:xfrm>
              <a:prstGeom prst="can">
                <a:avLst/>
              </a:prstGeom>
              <a:solidFill>
                <a:srgbClr val="E8E8E8"/>
              </a:solid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600" b="0" i="0" u="none" strike="noStrike" kern="0" cap="none" spc="0" normalizeH="0" baseline="0" noProof="0" dirty="0" err="1">
                    <a:ln>
                      <a:noFill/>
                    </a:ln>
                    <a:solidFill>
                      <a:srgbClr val="0043B2"/>
                    </a:solidFill>
                    <a:effectLst/>
                    <a:uLnTx/>
                    <a:uFillTx/>
                    <a:latin typeface="SamsungOne 400" panose="020B0503030303020204" pitchFamily="34" charset="0"/>
                    <a:ea typeface="SamsungOne 400" panose="020B0503030303020204" pitchFamily="34" charset="0"/>
                    <a:cs typeface="+mn-cs"/>
                  </a:rPr>
                  <a:t>Chủ</a:t>
                </a:r>
                <a:r>
                  <a:rPr kumimoji="1" lang="en-US" altLang="ko-KR" sz="16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 </a:t>
                </a:r>
                <a:r>
                  <a:rPr kumimoji="1" lang="en-US" altLang="ko-KR" sz="1600" b="0" i="0" u="none" strike="noStrike" kern="0" cap="none" spc="0" normalizeH="0" baseline="0" noProof="0" dirty="0" err="1">
                    <a:ln>
                      <a:noFill/>
                    </a:ln>
                    <a:solidFill>
                      <a:srgbClr val="0043B2"/>
                    </a:solidFill>
                    <a:effectLst/>
                    <a:uLnTx/>
                    <a:uFillTx/>
                    <a:latin typeface="SamsungOne 400" panose="020B0503030303020204" pitchFamily="34" charset="0"/>
                    <a:ea typeface="SamsungOne 400" panose="020B0503030303020204" pitchFamily="34" charset="0"/>
                    <a:cs typeface="+mn-cs"/>
                  </a:rPr>
                  <a:t>đề</a:t>
                </a:r>
                <a:r>
                  <a:rPr kumimoji="1" lang="en-US" altLang="ko-KR" sz="16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 B</a:t>
                </a:r>
                <a:endParaRPr kumimoji="1" lang="ko-KR" altLang="en-US" sz="16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99" name="모서리가 둥근 직사각형 7">
                <a:extLst>
                  <a:ext uri="{FF2B5EF4-FFF2-40B4-BE49-F238E27FC236}">
                    <a16:creationId xmlns:a16="http://schemas.microsoft.com/office/drawing/2014/main" id="{D5185701-20A2-44BB-A541-E40687F1117B}"/>
                  </a:ext>
                </a:extLst>
              </p:cNvPr>
              <p:cNvSpPr/>
              <p:nvPr/>
            </p:nvSpPr>
            <p:spPr>
              <a:xfrm>
                <a:off x="5041900" y="3657600"/>
                <a:ext cx="1187450" cy="1390650"/>
              </a:xfrm>
              <a:prstGeom prst="roundRect">
                <a:avLst>
                  <a:gd name="adj" fmla="val 7041"/>
                </a:avLst>
              </a:prstGeom>
              <a:no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sp>
            <p:nvSpPr>
              <p:cNvPr id="100" name="모서리가 둥근 직사각형 75">
                <a:extLst>
                  <a:ext uri="{FF2B5EF4-FFF2-40B4-BE49-F238E27FC236}">
                    <a16:creationId xmlns:a16="http://schemas.microsoft.com/office/drawing/2014/main" id="{7C8429DB-9F68-4B17-9F3E-B306181AF2D4}"/>
                  </a:ext>
                </a:extLst>
              </p:cNvPr>
              <p:cNvSpPr/>
              <p:nvPr/>
            </p:nvSpPr>
            <p:spPr>
              <a:xfrm>
                <a:off x="5316936" y="3586164"/>
                <a:ext cx="637378" cy="163430"/>
              </a:xfrm>
              <a:prstGeom prst="roundRect">
                <a:avLst/>
              </a:prstGeom>
              <a:solidFill>
                <a:sysClr val="window" lastClr="FFFFFF"/>
              </a:solidFill>
              <a:ln w="9525"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1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mn-cs"/>
                  </a:rPr>
                  <a:t>Broker</a:t>
                </a:r>
                <a:endParaRPr kumimoji="1" lang="ko-KR" altLang="en-US" sz="1100" b="0" i="0" u="none" strike="noStrike" kern="0" cap="none" spc="0" normalizeH="0" baseline="0" noProof="0" dirty="0">
                  <a:ln>
                    <a:noFill/>
                  </a:ln>
                  <a:solidFill>
                    <a:srgbClr val="0043B2"/>
                  </a:solidFill>
                  <a:effectLst/>
                  <a:uLnTx/>
                  <a:uFillTx/>
                  <a:latin typeface="SamsungOne 700" panose="020B0803030303020204" pitchFamily="34" charset="0"/>
                  <a:ea typeface="SamsungOneKorean 400" panose="020B0503030303020204" pitchFamily="50" charset="-127"/>
                  <a:cs typeface="+mn-cs"/>
                </a:endParaRPr>
              </a:p>
            </p:txBody>
          </p:sp>
        </p:grpSp>
        <p:grpSp>
          <p:nvGrpSpPr>
            <p:cNvPr id="68" name="그룹 67">
              <a:extLst>
                <a:ext uri="{FF2B5EF4-FFF2-40B4-BE49-F238E27FC236}">
                  <a16:creationId xmlns:a16="http://schemas.microsoft.com/office/drawing/2014/main" id="{60193D1D-F115-4A83-90FC-A95C7544043A}"/>
                </a:ext>
              </a:extLst>
            </p:cNvPr>
            <p:cNvGrpSpPr/>
            <p:nvPr/>
          </p:nvGrpSpPr>
          <p:grpSpPr>
            <a:xfrm>
              <a:off x="3453479" y="3840259"/>
              <a:ext cx="997367" cy="942316"/>
              <a:chOff x="3607270" y="3847606"/>
              <a:chExt cx="864522" cy="942316"/>
            </a:xfrm>
          </p:grpSpPr>
          <p:sp>
            <p:nvSpPr>
              <p:cNvPr id="94" name="모서리가 둥근 직사각형 76">
                <a:extLst>
                  <a:ext uri="{FF2B5EF4-FFF2-40B4-BE49-F238E27FC236}">
                    <a16:creationId xmlns:a16="http://schemas.microsoft.com/office/drawing/2014/main" id="{731F05F1-BF96-4741-8EDC-B6D624FF155B}"/>
                  </a:ext>
                </a:extLst>
              </p:cNvPr>
              <p:cNvSpPr/>
              <p:nvPr/>
            </p:nvSpPr>
            <p:spPr>
              <a:xfrm>
                <a:off x="3607271" y="3847606"/>
                <a:ext cx="864521" cy="262328"/>
              </a:xfrm>
              <a:prstGeom prst="roundRect">
                <a:avLst/>
              </a:prstGeom>
              <a:solidFill>
                <a:srgbClr val="C6D7F0"/>
              </a:solidFill>
              <a:ln w="9525"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en-US" altLang="ko-KR" sz="1300" kern="0" dirty="0" err="1">
                    <a:solidFill>
                      <a:srgbClr val="0043B2"/>
                    </a:solidFill>
                    <a:latin typeface="SamsungOne 400" panose="020B0503030303020204" pitchFamily="34" charset="0"/>
                    <a:ea typeface="SamsungOne 400" panose="020B0503030303020204" pitchFamily="34" charset="0"/>
                  </a:rPr>
                  <a:t>Nhà</a:t>
                </a:r>
                <a:r>
                  <a:rPr kumimoji="1" lang="en-US" altLang="ko-KR" sz="1300" kern="0" dirty="0">
                    <a:solidFill>
                      <a:srgbClr val="0043B2"/>
                    </a:solidFill>
                    <a:latin typeface="SamsungOne 400" panose="020B0503030303020204" pitchFamily="34" charset="0"/>
                    <a:ea typeface="SamsungOne 400" panose="020B0503030303020204" pitchFamily="34" charset="0"/>
                  </a:rPr>
                  <a:t> </a:t>
                </a:r>
                <a:r>
                  <a:rPr kumimoji="1" lang="en-US" altLang="ko-KR" sz="1300" kern="0" dirty="0" err="1">
                    <a:solidFill>
                      <a:srgbClr val="0043B2"/>
                    </a:solidFill>
                    <a:latin typeface="SamsungOne 400" panose="020B0503030303020204" pitchFamily="34" charset="0"/>
                    <a:ea typeface="SamsungOne 400" panose="020B0503030303020204" pitchFamily="34" charset="0"/>
                  </a:rPr>
                  <a:t>sản</a:t>
                </a:r>
                <a:r>
                  <a:rPr kumimoji="1" lang="en-US" altLang="ko-KR" sz="1300" kern="0" dirty="0">
                    <a:solidFill>
                      <a:srgbClr val="0043B2"/>
                    </a:solidFill>
                    <a:latin typeface="SamsungOne 400" panose="020B0503030303020204" pitchFamily="34" charset="0"/>
                    <a:ea typeface="SamsungOne 400" panose="020B0503030303020204" pitchFamily="34" charset="0"/>
                  </a:rPr>
                  <a:t> </a:t>
                </a:r>
                <a:r>
                  <a:rPr kumimoji="1" lang="en-US" altLang="ko-KR" sz="1300" kern="0" dirty="0" err="1">
                    <a:solidFill>
                      <a:srgbClr val="0043B2"/>
                    </a:solidFill>
                    <a:latin typeface="SamsungOne 400" panose="020B0503030303020204" pitchFamily="34" charset="0"/>
                    <a:ea typeface="SamsungOne 400" panose="020B0503030303020204" pitchFamily="34" charset="0"/>
                  </a:rPr>
                  <a:t>xuất</a:t>
                </a:r>
                <a:endParaRPr kumimoji="1" lang="ko-KR" altLang="en-US" sz="13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endParaRPr>
              </a:p>
            </p:txBody>
          </p:sp>
          <p:sp>
            <p:nvSpPr>
              <p:cNvPr id="95" name="모서리가 둥근 직사각형 93">
                <a:extLst>
                  <a:ext uri="{FF2B5EF4-FFF2-40B4-BE49-F238E27FC236}">
                    <a16:creationId xmlns:a16="http://schemas.microsoft.com/office/drawing/2014/main" id="{77B99F10-1877-4AA8-9E9A-B51768C32ED2}"/>
                  </a:ext>
                </a:extLst>
              </p:cNvPr>
              <p:cNvSpPr/>
              <p:nvPr/>
            </p:nvSpPr>
            <p:spPr>
              <a:xfrm>
                <a:off x="3607271" y="4186134"/>
                <a:ext cx="864521" cy="262328"/>
              </a:xfrm>
              <a:prstGeom prst="roundRect">
                <a:avLst/>
              </a:prstGeom>
              <a:solidFill>
                <a:srgbClr val="C6D7F0"/>
              </a:solidFill>
              <a:ln w="9525"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en-US" altLang="ko-KR" sz="1300" kern="0" dirty="0" err="1">
                    <a:solidFill>
                      <a:srgbClr val="0043B2"/>
                    </a:solidFill>
                    <a:latin typeface="SamsungOne 400" panose="020B0503030303020204" pitchFamily="34" charset="0"/>
                    <a:ea typeface="SamsungOne 400" panose="020B0503030303020204" pitchFamily="34" charset="0"/>
                  </a:rPr>
                  <a:t>Nhà</a:t>
                </a:r>
                <a:r>
                  <a:rPr kumimoji="1" lang="en-US" altLang="ko-KR" sz="1300" kern="0" dirty="0">
                    <a:solidFill>
                      <a:srgbClr val="0043B2"/>
                    </a:solidFill>
                    <a:latin typeface="SamsungOne 400" panose="020B0503030303020204" pitchFamily="34" charset="0"/>
                    <a:ea typeface="SamsungOne 400" panose="020B0503030303020204" pitchFamily="34" charset="0"/>
                  </a:rPr>
                  <a:t> </a:t>
                </a:r>
                <a:r>
                  <a:rPr kumimoji="1" lang="en-US" altLang="ko-KR" sz="1300" kern="0" dirty="0" err="1">
                    <a:solidFill>
                      <a:srgbClr val="0043B2"/>
                    </a:solidFill>
                    <a:latin typeface="SamsungOne 400" panose="020B0503030303020204" pitchFamily="34" charset="0"/>
                    <a:ea typeface="SamsungOne 400" panose="020B0503030303020204" pitchFamily="34" charset="0"/>
                  </a:rPr>
                  <a:t>sản</a:t>
                </a:r>
                <a:r>
                  <a:rPr kumimoji="1" lang="en-US" altLang="ko-KR" sz="1300" kern="0" dirty="0">
                    <a:solidFill>
                      <a:srgbClr val="0043B2"/>
                    </a:solidFill>
                    <a:latin typeface="SamsungOne 400" panose="020B0503030303020204" pitchFamily="34" charset="0"/>
                    <a:ea typeface="SamsungOne 400" panose="020B0503030303020204" pitchFamily="34" charset="0"/>
                  </a:rPr>
                  <a:t> </a:t>
                </a:r>
                <a:r>
                  <a:rPr kumimoji="1" lang="en-US" altLang="ko-KR" sz="1300" kern="0" dirty="0" err="1">
                    <a:solidFill>
                      <a:srgbClr val="0043B2"/>
                    </a:solidFill>
                    <a:latin typeface="SamsungOne 400" panose="020B0503030303020204" pitchFamily="34" charset="0"/>
                    <a:ea typeface="SamsungOne 400" panose="020B0503030303020204" pitchFamily="34" charset="0"/>
                  </a:rPr>
                  <a:t>xuất</a:t>
                </a:r>
                <a:endParaRPr kumimoji="1" lang="ko-KR" altLang="en-US" sz="13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endParaRPr>
              </a:p>
            </p:txBody>
          </p:sp>
          <p:sp>
            <p:nvSpPr>
              <p:cNvPr id="96" name="모서리가 둥근 직사각형 94">
                <a:extLst>
                  <a:ext uri="{FF2B5EF4-FFF2-40B4-BE49-F238E27FC236}">
                    <a16:creationId xmlns:a16="http://schemas.microsoft.com/office/drawing/2014/main" id="{48906869-F755-480B-9779-4545147AB9AF}"/>
                  </a:ext>
                </a:extLst>
              </p:cNvPr>
              <p:cNvSpPr/>
              <p:nvPr/>
            </p:nvSpPr>
            <p:spPr>
              <a:xfrm>
                <a:off x="3607270" y="4527594"/>
                <a:ext cx="864521" cy="262328"/>
              </a:xfrm>
              <a:prstGeom prst="roundRect">
                <a:avLst/>
              </a:prstGeom>
              <a:solidFill>
                <a:srgbClr val="E8E8E8"/>
              </a:solidFill>
              <a:ln w="9525"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en-US" altLang="ko-KR" sz="1300" kern="0" dirty="0" err="1">
                    <a:solidFill>
                      <a:srgbClr val="0043B2"/>
                    </a:solidFill>
                    <a:latin typeface="SamsungOne 400" panose="020B0503030303020204" pitchFamily="34" charset="0"/>
                    <a:ea typeface="SamsungOne 400" panose="020B0503030303020204" pitchFamily="34" charset="0"/>
                  </a:rPr>
                  <a:t>Nhà</a:t>
                </a:r>
                <a:r>
                  <a:rPr kumimoji="1" lang="en-US" altLang="ko-KR" sz="1300" kern="0" dirty="0">
                    <a:solidFill>
                      <a:srgbClr val="0043B2"/>
                    </a:solidFill>
                    <a:latin typeface="SamsungOne 400" panose="020B0503030303020204" pitchFamily="34" charset="0"/>
                    <a:ea typeface="SamsungOne 400" panose="020B0503030303020204" pitchFamily="34" charset="0"/>
                  </a:rPr>
                  <a:t> </a:t>
                </a:r>
                <a:r>
                  <a:rPr kumimoji="1" lang="en-US" altLang="ko-KR" sz="1300" kern="0" dirty="0" err="1">
                    <a:solidFill>
                      <a:srgbClr val="0043B2"/>
                    </a:solidFill>
                    <a:latin typeface="SamsungOne 400" panose="020B0503030303020204" pitchFamily="34" charset="0"/>
                    <a:ea typeface="SamsungOne 400" panose="020B0503030303020204" pitchFamily="34" charset="0"/>
                  </a:rPr>
                  <a:t>sản</a:t>
                </a:r>
                <a:r>
                  <a:rPr kumimoji="1" lang="en-US" altLang="ko-KR" sz="1300" kern="0" dirty="0">
                    <a:solidFill>
                      <a:srgbClr val="0043B2"/>
                    </a:solidFill>
                    <a:latin typeface="SamsungOne 400" panose="020B0503030303020204" pitchFamily="34" charset="0"/>
                    <a:ea typeface="SamsungOne 400" panose="020B0503030303020204" pitchFamily="34" charset="0"/>
                  </a:rPr>
                  <a:t> </a:t>
                </a:r>
                <a:r>
                  <a:rPr kumimoji="1" lang="en-US" altLang="ko-KR" sz="1300" kern="0" dirty="0" err="1">
                    <a:solidFill>
                      <a:srgbClr val="0043B2"/>
                    </a:solidFill>
                    <a:latin typeface="SamsungOne 400" panose="020B0503030303020204" pitchFamily="34" charset="0"/>
                    <a:ea typeface="SamsungOne 400" panose="020B0503030303020204" pitchFamily="34" charset="0"/>
                  </a:rPr>
                  <a:t>xuất</a:t>
                </a:r>
                <a:endParaRPr kumimoji="1" lang="ko-KR" altLang="en-US" sz="13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endParaRPr>
              </a:p>
            </p:txBody>
          </p:sp>
        </p:grpSp>
        <p:grpSp>
          <p:nvGrpSpPr>
            <p:cNvPr id="69" name="그룹 68">
              <a:extLst>
                <a:ext uri="{FF2B5EF4-FFF2-40B4-BE49-F238E27FC236}">
                  <a16:creationId xmlns:a16="http://schemas.microsoft.com/office/drawing/2014/main" id="{054BE922-38E8-458D-94E4-C4DB0CD68095}"/>
                </a:ext>
              </a:extLst>
            </p:cNvPr>
            <p:cNvGrpSpPr/>
            <p:nvPr/>
          </p:nvGrpSpPr>
          <p:grpSpPr>
            <a:xfrm>
              <a:off x="6709449" y="3814372"/>
              <a:ext cx="997367" cy="942316"/>
              <a:chOff x="3607270" y="3847606"/>
              <a:chExt cx="864522" cy="942316"/>
            </a:xfrm>
          </p:grpSpPr>
          <p:sp>
            <p:nvSpPr>
              <p:cNvPr id="91" name="모서리가 둥근 직사각형 97">
                <a:extLst>
                  <a:ext uri="{FF2B5EF4-FFF2-40B4-BE49-F238E27FC236}">
                    <a16:creationId xmlns:a16="http://schemas.microsoft.com/office/drawing/2014/main" id="{A83CD6E0-8341-4896-8F75-6615EB6B6FCB}"/>
                  </a:ext>
                </a:extLst>
              </p:cNvPr>
              <p:cNvSpPr/>
              <p:nvPr/>
            </p:nvSpPr>
            <p:spPr>
              <a:xfrm>
                <a:off x="3607270" y="3847606"/>
                <a:ext cx="864521" cy="262328"/>
              </a:xfrm>
              <a:prstGeom prst="roundRect">
                <a:avLst/>
              </a:prstGeom>
              <a:solidFill>
                <a:srgbClr val="C6D7F0"/>
              </a:solidFill>
              <a:ln w="9525"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vi-VN" altLang="ko-KR" sz="1300" kern="0" dirty="0">
                    <a:solidFill>
                      <a:srgbClr val="0043B2"/>
                    </a:solidFill>
                    <a:latin typeface="SamsungOne 400" panose="020B0503030303020204" pitchFamily="34" charset="0"/>
                    <a:ea typeface="SamsungOne 400" panose="020B0503030303020204" pitchFamily="34" charset="0"/>
                  </a:rPr>
                  <a:t>Người tiêu dùng</a:t>
                </a:r>
                <a:endParaRPr kumimoji="1" lang="ko-KR" altLang="en-US" sz="13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endParaRPr>
              </a:p>
            </p:txBody>
          </p:sp>
          <p:sp>
            <p:nvSpPr>
              <p:cNvPr id="92" name="모서리가 둥근 직사각형 98">
                <a:extLst>
                  <a:ext uri="{FF2B5EF4-FFF2-40B4-BE49-F238E27FC236}">
                    <a16:creationId xmlns:a16="http://schemas.microsoft.com/office/drawing/2014/main" id="{BFD3DB36-FA97-47A6-8D2E-DD675A360281}"/>
                  </a:ext>
                </a:extLst>
              </p:cNvPr>
              <p:cNvSpPr/>
              <p:nvPr/>
            </p:nvSpPr>
            <p:spPr>
              <a:xfrm>
                <a:off x="3607271" y="4186134"/>
                <a:ext cx="864521" cy="262328"/>
              </a:xfrm>
              <a:prstGeom prst="roundRect">
                <a:avLst/>
              </a:prstGeom>
              <a:solidFill>
                <a:srgbClr val="E8E8E8"/>
              </a:solidFill>
              <a:ln w="9525"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vi-VN" altLang="ko-KR" sz="1300" kern="0" dirty="0">
                    <a:solidFill>
                      <a:srgbClr val="0043B2"/>
                    </a:solidFill>
                    <a:latin typeface="SamsungOne 400" panose="020B0503030303020204" pitchFamily="34" charset="0"/>
                    <a:ea typeface="SamsungOne 400" panose="020B0503030303020204" pitchFamily="34" charset="0"/>
                  </a:rPr>
                  <a:t>Người tiêu dùng</a:t>
                </a:r>
                <a:endParaRPr kumimoji="1" lang="ko-KR" altLang="en-US" sz="1300" kern="0" dirty="0">
                  <a:solidFill>
                    <a:srgbClr val="0043B2"/>
                  </a:solidFill>
                  <a:latin typeface="SamsungOne 400" panose="020B0503030303020204" pitchFamily="34" charset="0"/>
                  <a:ea typeface="SamsungOneKorean 400" panose="020B0503030303020204" pitchFamily="50" charset="-127"/>
                </a:endParaRPr>
              </a:p>
            </p:txBody>
          </p:sp>
          <p:sp>
            <p:nvSpPr>
              <p:cNvPr id="93" name="모서리가 둥근 직사각형 115">
                <a:extLst>
                  <a:ext uri="{FF2B5EF4-FFF2-40B4-BE49-F238E27FC236}">
                    <a16:creationId xmlns:a16="http://schemas.microsoft.com/office/drawing/2014/main" id="{EEDC49BB-5CC1-44AD-AE1D-EEED1E740AE9}"/>
                  </a:ext>
                </a:extLst>
              </p:cNvPr>
              <p:cNvSpPr/>
              <p:nvPr/>
            </p:nvSpPr>
            <p:spPr>
              <a:xfrm>
                <a:off x="3607270" y="4527594"/>
                <a:ext cx="864521" cy="262328"/>
              </a:xfrm>
              <a:prstGeom prst="roundRect">
                <a:avLst/>
              </a:prstGeom>
              <a:solidFill>
                <a:srgbClr val="E8E8E8"/>
              </a:solidFill>
              <a:ln w="9525"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vi-VN" altLang="ko-KR" sz="1300" kern="0" dirty="0">
                    <a:solidFill>
                      <a:srgbClr val="0043B2"/>
                    </a:solidFill>
                    <a:latin typeface="SamsungOne 400" panose="020B0503030303020204" pitchFamily="34" charset="0"/>
                    <a:ea typeface="SamsungOne 400" panose="020B0503030303020204" pitchFamily="34" charset="0"/>
                  </a:rPr>
                  <a:t>Người tiêu dùng</a:t>
                </a:r>
                <a:endParaRPr kumimoji="1" lang="ko-KR" altLang="en-US" sz="1300" kern="0" dirty="0">
                  <a:solidFill>
                    <a:srgbClr val="0043B2"/>
                  </a:solidFill>
                  <a:latin typeface="SamsungOne 400" panose="020B0503030303020204" pitchFamily="34" charset="0"/>
                  <a:ea typeface="SamsungOneKorean 400" panose="020B0503030303020204" pitchFamily="50" charset="-127"/>
                </a:endParaRPr>
              </a:p>
            </p:txBody>
          </p:sp>
        </p:grpSp>
        <p:grpSp>
          <p:nvGrpSpPr>
            <p:cNvPr id="70" name="그룹 69">
              <a:extLst>
                <a:ext uri="{FF2B5EF4-FFF2-40B4-BE49-F238E27FC236}">
                  <a16:creationId xmlns:a16="http://schemas.microsoft.com/office/drawing/2014/main" id="{D053EFF9-C362-4D52-93B1-8CA07B82B726}"/>
                </a:ext>
              </a:extLst>
            </p:cNvPr>
            <p:cNvGrpSpPr/>
            <p:nvPr/>
          </p:nvGrpSpPr>
          <p:grpSpPr>
            <a:xfrm>
              <a:off x="4450845" y="3945536"/>
              <a:ext cx="2258605" cy="724674"/>
              <a:chOff x="4450845" y="3945536"/>
              <a:chExt cx="2258605" cy="724674"/>
            </a:xfrm>
          </p:grpSpPr>
          <p:cxnSp>
            <p:nvCxnSpPr>
              <p:cNvPr id="85" name="직선 화살표 연결선 84">
                <a:extLst>
                  <a:ext uri="{FF2B5EF4-FFF2-40B4-BE49-F238E27FC236}">
                    <a16:creationId xmlns:a16="http://schemas.microsoft.com/office/drawing/2014/main" id="{F173172C-6258-4FA6-AD62-C03FC253F3EF}"/>
                  </a:ext>
                </a:extLst>
              </p:cNvPr>
              <p:cNvCxnSpPr>
                <a:stCxn id="94" idx="3"/>
                <a:endCxn id="97" idx="2"/>
              </p:cNvCxnSpPr>
              <p:nvPr/>
            </p:nvCxnSpPr>
            <p:spPr>
              <a:xfrm>
                <a:off x="4450846" y="3971423"/>
                <a:ext cx="783136" cy="138511"/>
              </a:xfrm>
              <a:prstGeom prst="straightConnector1">
                <a:avLst/>
              </a:prstGeom>
              <a:noFill/>
              <a:ln w="12700" cap="flat" cmpd="sng" algn="ctr">
                <a:solidFill>
                  <a:srgbClr val="0043B2"/>
                </a:solidFill>
                <a:prstDash val="solid"/>
                <a:miter lim="800000"/>
                <a:tailEnd type="triangle"/>
              </a:ln>
              <a:effectLst/>
            </p:spPr>
          </p:cxnSp>
          <p:cxnSp>
            <p:nvCxnSpPr>
              <p:cNvPr id="86" name="직선 화살표 연결선 85">
                <a:extLst>
                  <a:ext uri="{FF2B5EF4-FFF2-40B4-BE49-F238E27FC236}">
                    <a16:creationId xmlns:a16="http://schemas.microsoft.com/office/drawing/2014/main" id="{724DCF3C-7248-4499-BDF6-EBA8BD468A39}"/>
                  </a:ext>
                </a:extLst>
              </p:cNvPr>
              <p:cNvCxnSpPr>
                <a:stCxn id="95" idx="3"/>
              </p:cNvCxnSpPr>
              <p:nvPr/>
            </p:nvCxnSpPr>
            <p:spPr>
              <a:xfrm flipV="1">
                <a:off x="4450846" y="4118669"/>
                <a:ext cx="783136" cy="191282"/>
              </a:xfrm>
              <a:prstGeom prst="straightConnector1">
                <a:avLst/>
              </a:prstGeom>
              <a:noFill/>
              <a:ln w="12700" cap="flat" cmpd="sng" algn="ctr">
                <a:solidFill>
                  <a:srgbClr val="0043B2"/>
                </a:solidFill>
                <a:prstDash val="solid"/>
                <a:miter lim="800000"/>
                <a:tailEnd type="triangle"/>
              </a:ln>
              <a:effectLst/>
            </p:spPr>
          </p:cxnSp>
          <p:cxnSp>
            <p:nvCxnSpPr>
              <p:cNvPr id="87" name="직선 화살표 연결선 86">
                <a:extLst>
                  <a:ext uri="{FF2B5EF4-FFF2-40B4-BE49-F238E27FC236}">
                    <a16:creationId xmlns:a16="http://schemas.microsoft.com/office/drawing/2014/main" id="{55B371E4-F23C-4A9D-8230-B5F377B5B463}"/>
                  </a:ext>
                </a:extLst>
              </p:cNvPr>
              <p:cNvCxnSpPr>
                <a:stCxn id="96" idx="3"/>
                <a:endCxn id="98" idx="2"/>
              </p:cNvCxnSpPr>
              <p:nvPr/>
            </p:nvCxnSpPr>
            <p:spPr>
              <a:xfrm>
                <a:off x="4450845" y="4651411"/>
                <a:ext cx="783137" cy="18799"/>
              </a:xfrm>
              <a:prstGeom prst="straightConnector1">
                <a:avLst/>
              </a:prstGeom>
              <a:noFill/>
              <a:ln w="12700" cap="flat" cmpd="sng" algn="ctr">
                <a:solidFill>
                  <a:srgbClr val="0043B2"/>
                </a:solidFill>
                <a:prstDash val="solid"/>
                <a:miter lim="800000"/>
                <a:tailEnd type="triangle"/>
              </a:ln>
              <a:effectLst/>
            </p:spPr>
          </p:cxnSp>
          <p:cxnSp>
            <p:nvCxnSpPr>
              <p:cNvPr id="88" name="직선 화살표 연결선 87">
                <a:extLst>
                  <a:ext uri="{FF2B5EF4-FFF2-40B4-BE49-F238E27FC236}">
                    <a16:creationId xmlns:a16="http://schemas.microsoft.com/office/drawing/2014/main" id="{0AF3E71E-1919-4E3A-8279-7C8B1681C8D2}"/>
                  </a:ext>
                </a:extLst>
              </p:cNvPr>
              <p:cNvCxnSpPr>
                <a:stCxn id="97" idx="4"/>
                <a:endCxn id="91" idx="1"/>
              </p:cNvCxnSpPr>
              <p:nvPr/>
            </p:nvCxnSpPr>
            <p:spPr>
              <a:xfrm flipV="1">
                <a:off x="6049968" y="3945536"/>
                <a:ext cx="659482" cy="164398"/>
              </a:xfrm>
              <a:prstGeom prst="straightConnector1">
                <a:avLst/>
              </a:prstGeom>
              <a:noFill/>
              <a:ln w="12700" cap="flat" cmpd="sng" algn="ctr">
                <a:solidFill>
                  <a:srgbClr val="0043B2"/>
                </a:solidFill>
                <a:prstDash val="solid"/>
                <a:miter lim="800000"/>
                <a:tailEnd type="triangle"/>
              </a:ln>
              <a:effectLst/>
            </p:spPr>
          </p:cxnSp>
          <p:cxnSp>
            <p:nvCxnSpPr>
              <p:cNvPr id="89" name="직선 화살표 연결선 88">
                <a:extLst>
                  <a:ext uri="{FF2B5EF4-FFF2-40B4-BE49-F238E27FC236}">
                    <a16:creationId xmlns:a16="http://schemas.microsoft.com/office/drawing/2014/main" id="{EC75A5E4-177D-4A06-AD3B-7BD16B978E53}"/>
                  </a:ext>
                </a:extLst>
              </p:cNvPr>
              <p:cNvCxnSpPr>
                <a:stCxn id="98" idx="4"/>
                <a:endCxn id="92" idx="1"/>
              </p:cNvCxnSpPr>
              <p:nvPr/>
            </p:nvCxnSpPr>
            <p:spPr>
              <a:xfrm flipV="1">
                <a:off x="6049968" y="4284064"/>
                <a:ext cx="659482" cy="386146"/>
              </a:xfrm>
              <a:prstGeom prst="straightConnector1">
                <a:avLst/>
              </a:prstGeom>
              <a:noFill/>
              <a:ln w="12700" cap="flat" cmpd="sng" algn="ctr">
                <a:solidFill>
                  <a:srgbClr val="0043B2"/>
                </a:solidFill>
                <a:prstDash val="solid"/>
                <a:miter lim="800000"/>
                <a:tailEnd type="triangle"/>
              </a:ln>
              <a:effectLst/>
            </p:spPr>
          </p:cxnSp>
          <p:cxnSp>
            <p:nvCxnSpPr>
              <p:cNvPr id="90" name="직선 화살표 연결선 89">
                <a:extLst>
                  <a:ext uri="{FF2B5EF4-FFF2-40B4-BE49-F238E27FC236}">
                    <a16:creationId xmlns:a16="http://schemas.microsoft.com/office/drawing/2014/main" id="{3665DB4C-D565-4978-A8E3-BD3E305B2886}"/>
                  </a:ext>
                </a:extLst>
              </p:cNvPr>
              <p:cNvCxnSpPr>
                <a:stCxn id="98" idx="4"/>
                <a:endCxn id="93" idx="1"/>
              </p:cNvCxnSpPr>
              <p:nvPr/>
            </p:nvCxnSpPr>
            <p:spPr>
              <a:xfrm flipV="1">
                <a:off x="6049968" y="4625524"/>
                <a:ext cx="659481" cy="44686"/>
              </a:xfrm>
              <a:prstGeom prst="straightConnector1">
                <a:avLst/>
              </a:prstGeom>
              <a:noFill/>
              <a:ln w="12700" cap="flat" cmpd="sng" algn="ctr">
                <a:solidFill>
                  <a:srgbClr val="0043B2"/>
                </a:solidFill>
                <a:prstDash val="solid"/>
                <a:miter lim="800000"/>
                <a:tailEnd type="triangle"/>
              </a:ln>
              <a:effectLst/>
            </p:spPr>
          </p:cxnSp>
        </p:grpSp>
        <p:grpSp>
          <p:nvGrpSpPr>
            <p:cNvPr id="71" name="그룹 70">
              <a:extLst>
                <a:ext uri="{FF2B5EF4-FFF2-40B4-BE49-F238E27FC236}">
                  <a16:creationId xmlns:a16="http://schemas.microsoft.com/office/drawing/2014/main" id="{3B2FFEC0-8164-42B2-AC7B-904D4EEF8346}"/>
                </a:ext>
              </a:extLst>
            </p:cNvPr>
            <p:cNvGrpSpPr/>
            <p:nvPr/>
          </p:nvGrpSpPr>
          <p:grpSpPr>
            <a:xfrm>
              <a:off x="4230265" y="5287274"/>
              <a:ext cx="1590095" cy="789676"/>
              <a:chOff x="4230265" y="5287274"/>
              <a:chExt cx="1590095" cy="789676"/>
            </a:xfrm>
          </p:grpSpPr>
          <p:sp>
            <p:nvSpPr>
              <p:cNvPr id="80" name="모서리가 둥근 직사각형 116">
                <a:extLst>
                  <a:ext uri="{FF2B5EF4-FFF2-40B4-BE49-F238E27FC236}">
                    <a16:creationId xmlns:a16="http://schemas.microsoft.com/office/drawing/2014/main" id="{3CD5923F-4C16-4B01-873C-9924CD80F378}"/>
                  </a:ext>
                </a:extLst>
              </p:cNvPr>
              <p:cNvSpPr/>
              <p:nvPr/>
            </p:nvSpPr>
            <p:spPr>
              <a:xfrm>
                <a:off x="4230265" y="5287274"/>
                <a:ext cx="1079543" cy="250034"/>
              </a:xfrm>
              <a:prstGeom prst="roundRect">
                <a:avLst>
                  <a:gd name="adj" fmla="val 50000"/>
                </a:avLst>
              </a:prstGeom>
              <a:solidFill>
                <a:srgbClr val="A6A6A6"/>
              </a:solidFill>
              <a:ln w="9525" cap="flat" cmpd="sng" algn="ctr">
                <a:solidFill>
                  <a:sysClr val="window" lastClr="FFFFFF"/>
                </a:solidFill>
                <a:prstDash val="solid"/>
                <a:miter lim="800000"/>
              </a:ln>
              <a:effectLst/>
            </p:spPr>
            <p:txBody>
              <a:bodyPr rtlCol="0" anchor="ctr"/>
              <a:lstStyle/>
              <a:p>
                <a:pPr lvl="0" algn="ctr" defTabSz="914400" fontAlgn="base" latinLnBrk="1">
                  <a:spcBef>
                    <a:spcPct val="0"/>
                  </a:spcBef>
                  <a:spcAft>
                    <a:spcPct val="0"/>
                  </a:spcAft>
                  <a:defRPr/>
                </a:pPr>
                <a:r>
                  <a:rPr kumimoji="1" lang="en-US" altLang="ko-KR" sz="1100" kern="0" dirty="0">
                    <a:solidFill>
                      <a:prstClr val="white"/>
                    </a:solidFill>
                    <a:latin typeface="SamsungOne 400" panose="020B0503030303020204" pitchFamily="34" charset="0"/>
                    <a:ea typeface="SamsungOne 400" panose="020B0503030303020204" pitchFamily="34" charset="0"/>
                  </a:rPr>
                  <a:t>Tin </a:t>
                </a:r>
                <a:r>
                  <a:rPr kumimoji="1" lang="en-US" altLang="ko-KR" sz="1100" kern="0" dirty="0" err="1">
                    <a:solidFill>
                      <a:prstClr val="white"/>
                    </a:solidFill>
                    <a:latin typeface="SamsungOne 400" panose="020B0503030303020204" pitchFamily="34" charset="0"/>
                    <a:ea typeface="SamsungOne 400" panose="020B0503030303020204" pitchFamily="34" charset="0"/>
                  </a:rPr>
                  <a:t>nhắn</a:t>
                </a:r>
                <a:r>
                  <a:rPr kumimoji="1" lang="en-US" altLang="ko-KR" sz="1100" kern="0" dirty="0">
                    <a:solidFill>
                      <a:prstClr val="white"/>
                    </a:solidFill>
                    <a:latin typeface="SamsungOne 400" panose="020B0503030303020204" pitchFamily="34" charset="0"/>
                    <a:ea typeface="SamsungOne 400" panose="020B0503030303020204" pitchFamily="34" charset="0"/>
                  </a:rPr>
                  <a:t>  </a:t>
                </a:r>
                <a:r>
                  <a:rPr kumimoji="1" lang="en-US" altLang="ko-KR" sz="1100" b="0" i="0" u="none" strike="noStrike" kern="0" cap="none" spc="0" normalizeH="0" baseline="0" noProof="0" dirty="0">
                    <a:ln>
                      <a:noFill/>
                    </a:ln>
                    <a:solidFill>
                      <a:prstClr val="white"/>
                    </a:solidFill>
                    <a:effectLst/>
                    <a:uLnTx/>
                    <a:uFillTx/>
                    <a:latin typeface="SamsungOne 400" panose="020B0503030303020204" pitchFamily="34" charset="0"/>
                    <a:ea typeface="SamsungOne 400" panose="020B0503030303020204" pitchFamily="34" charset="0"/>
                    <a:cs typeface="+mn-cs"/>
                  </a:rPr>
                  <a:t>#5</a:t>
                </a:r>
                <a:endParaRPr kumimoji="1" lang="ko-KR" altLang="en-US" sz="1100" b="0" i="0" u="none" strike="noStrike" kern="0" cap="none" spc="0" normalizeH="0" baseline="0" noProof="0" dirty="0">
                  <a:ln>
                    <a:noFill/>
                  </a:ln>
                  <a:solidFill>
                    <a:prstClr val="white"/>
                  </a:solidFill>
                  <a:effectLst/>
                  <a:uLnTx/>
                  <a:uFillTx/>
                  <a:latin typeface="SamsungOne 400" panose="020B0503030303020204" pitchFamily="34" charset="0"/>
                  <a:ea typeface="SamsungOneKorean 400" panose="020B0503030303020204" pitchFamily="50" charset="-127"/>
                  <a:cs typeface="+mn-cs"/>
                </a:endParaRPr>
              </a:p>
            </p:txBody>
          </p:sp>
          <p:sp>
            <p:nvSpPr>
              <p:cNvPr id="81" name="모서리가 둥근 직사각형 118">
                <a:extLst>
                  <a:ext uri="{FF2B5EF4-FFF2-40B4-BE49-F238E27FC236}">
                    <a16:creationId xmlns:a16="http://schemas.microsoft.com/office/drawing/2014/main" id="{99C67AC5-F787-4DAB-9818-06E6B566F0D0}"/>
                  </a:ext>
                </a:extLst>
              </p:cNvPr>
              <p:cNvSpPr/>
              <p:nvPr/>
            </p:nvSpPr>
            <p:spPr>
              <a:xfrm>
                <a:off x="4357903" y="5427367"/>
                <a:ext cx="1079543" cy="250034"/>
              </a:xfrm>
              <a:prstGeom prst="roundRect">
                <a:avLst>
                  <a:gd name="adj" fmla="val 50000"/>
                </a:avLst>
              </a:prstGeom>
              <a:solidFill>
                <a:srgbClr val="A6A6A6"/>
              </a:solidFill>
              <a:ln w="9525" cap="flat" cmpd="sng" algn="ctr">
                <a:solidFill>
                  <a:sysClr val="window" lastClr="FFFFFF"/>
                </a:solidFill>
                <a:prstDash val="solid"/>
                <a:miter lim="800000"/>
              </a:ln>
              <a:effectLst/>
            </p:spPr>
            <p:txBody>
              <a:bodyPr rtlCol="0" anchor="ctr"/>
              <a:lstStyle/>
              <a:p>
                <a:pPr lvl="0" algn="ctr" defTabSz="914400" fontAlgn="base" latinLnBrk="1">
                  <a:spcBef>
                    <a:spcPct val="0"/>
                  </a:spcBef>
                  <a:spcAft>
                    <a:spcPct val="0"/>
                  </a:spcAft>
                  <a:defRPr/>
                </a:pPr>
                <a:r>
                  <a:rPr kumimoji="1" lang="en-US" altLang="ko-KR" sz="1100" kern="0" dirty="0">
                    <a:solidFill>
                      <a:prstClr val="white"/>
                    </a:solidFill>
                    <a:latin typeface="SamsungOne 400" panose="020B0503030303020204" pitchFamily="34" charset="0"/>
                    <a:ea typeface="SamsungOne 400" panose="020B0503030303020204" pitchFamily="34" charset="0"/>
                  </a:rPr>
                  <a:t>Tin </a:t>
                </a:r>
                <a:r>
                  <a:rPr kumimoji="1" lang="en-US" altLang="ko-KR" sz="1100" kern="0" dirty="0" err="1">
                    <a:solidFill>
                      <a:prstClr val="white"/>
                    </a:solidFill>
                    <a:latin typeface="SamsungOne 400" panose="020B0503030303020204" pitchFamily="34" charset="0"/>
                    <a:ea typeface="SamsungOne 400" panose="020B0503030303020204" pitchFamily="34" charset="0"/>
                  </a:rPr>
                  <a:t>nhắn</a:t>
                </a:r>
                <a:r>
                  <a:rPr kumimoji="1" lang="en-US" altLang="ko-KR" sz="1100" kern="0" dirty="0">
                    <a:solidFill>
                      <a:prstClr val="white"/>
                    </a:solidFill>
                    <a:latin typeface="SamsungOne 400" panose="020B0503030303020204" pitchFamily="34" charset="0"/>
                    <a:ea typeface="SamsungOne 400" panose="020B0503030303020204" pitchFamily="34" charset="0"/>
                  </a:rPr>
                  <a:t>  </a:t>
                </a:r>
                <a:r>
                  <a:rPr kumimoji="1" lang="en-US" altLang="ko-KR" sz="1100" b="0" i="0" u="none" strike="noStrike" kern="0" cap="none" spc="0" normalizeH="0" baseline="0" noProof="0" dirty="0">
                    <a:ln>
                      <a:noFill/>
                    </a:ln>
                    <a:solidFill>
                      <a:prstClr val="white"/>
                    </a:solidFill>
                    <a:effectLst/>
                    <a:uLnTx/>
                    <a:uFillTx/>
                    <a:latin typeface="SamsungOne 400" panose="020B0503030303020204" pitchFamily="34" charset="0"/>
                    <a:ea typeface="SamsungOne 400" panose="020B0503030303020204" pitchFamily="34" charset="0"/>
                    <a:cs typeface="+mn-cs"/>
                  </a:rPr>
                  <a:t>#5</a:t>
                </a:r>
                <a:endParaRPr kumimoji="1" lang="ko-KR" altLang="en-US" sz="1100" b="0" i="0" u="none" strike="noStrike" kern="0" cap="none" spc="0" normalizeH="0" baseline="0" noProof="0" dirty="0">
                  <a:ln>
                    <a:noFill/>
                  </a:ln>
                  <a:solidFill>
                    <a:prstClr val="white"/>
                  </a:solidFill>
                  <a:effectLst/>
                  <a:uLnTx/>
                  <a:uFillTx/>
                  <a:latin typeface="SamsungOne 400" panose="020B0503030303020204" pitchFamily="34" charset="0"/>
                  <a:ea typeface="SamsungOneKorean 400" panose="020B0503030303020204" pitchFamily="50" charset="-127"/>
                  <a:cs typeface="+mn-cs"/>
                </a:endParaRPr>
              </a:p>
            </p:txBody>
          </p:sp>
          <p:sp>
            <p:nvSpPr>
              <p:cNvPr id="82" name="모서리가 둥근 직사각형 119">
                <a:extLst>
                  <a:ext uri="{FF2B5EF4-FFF2-40B4-BE49-F238E27FC236}">
                    <a16:creationId xmlns:a16="http://schemas.microsoft.com/office/drawing/2014/main" id="{14652765-F029-464E-AA20-A28CA91BE990}"/>
                  </a:ext>
                </a:extLst>
              </p:cNvPr>
              <p:cNvSpPr/>
              <p:nvPr/>
            </p:nvSpPr>
            <p:spPr>
              <a:xfrm>
                <a:off x="4485541" y="5562148"/>
                <a:ext cx="1079543" cy="250034"/>
              </a:xfrm>
              <a:prstGeom prst="roundRect">
                <a:avLst>
                  <a:gd name="adj" fmla="val 50000"/>
                </a:avLst>
              </a:prstGeom>
              <a:solidFill>
                <a:srgbClr val="A6A6A6"/>
              </a:solidFill>
              <a:ln w="9525" cap="flat" cmpd="sng" algn="ctr">
                <a:solidFill>
                  <a:sysClr val="window" lastClr="FFFFFF"/>
                </a:solidFill>
                <a:prstDash val="solid"/>
                <a:miter lim="800000"/>
              </a:ln>
              <a:effectLst/>
            </p:spPr>
            <p:txBody>
              <a:bodyPr rtlCol="0" anchor="ctr"/>
              <a:lstStyle/>
              <a:p>
                <a:pPr lvl="0" algn="ctr" defTabSz="914400" fontAlgn="base" latinLnBrk="1">
                  <a:spcBef>
                    <a:spcPct val="0"/>
                  </a:spcBef>
                  <a:spcAft>
                    <a:spcPct val="0"/>
                  </a:spcAft>
                  <a:defRPr/>
                </a:pPr>
                <a:r>
                  <a:rPr kumimoji="1" lang="en-US" altLang="ko-KR" sz="1100" kern="0" dirty="0">
                    <a:solidFill>
                      <a:prstClr val="white"/>
                    </a:solidFill>
                    <a:latin typeface="SamsungOne 400" panose="020B0503030303020204" pitchFamily="34" charset="0"/>
                    <a:ea typeface="SamsungOne 400" panose="020B0503030303020204" pitchFamily="34" charset="0"/>
                  </a:rPr>
                  <a:t>Tin </a:t>
                </a:r>
                <a:r>
                  <a:rPr kumimoji="1" lang="en-US" altLang="ko-KR" sz="1100" kern="0" dirty="0" err="1">
                    <a:solidFill>
                      <a:prstClr val="white"/>
                    </a:solidFill>
                    <a:latin typeface="SamsungOne 400" panose="020B0503030303020204" pitchFamily="34" charset="0"/>
                    <a:ea typeface="SamsungOne 400" panose="020B0503030303020204" pitchFamily="34" charset="0"/>
                  </a:rPr>
                  <a:t>nhắn</a:t>
                </a:r>
                <a:r>
                  <a:rPr kumimoji="1" lang="en-US" altLang="ko-KR" sz="1100" kern="0" dirty="0">
                    <a:solidFill>
                      <a:prstClr val="white"/>
                    </a:solidFill>
                    <a:latin typeface="SamsungOne 400" panose="020B0503030303020204" pitchFamily="34" charset="0"/>
                    <a:ea typeface="SamsungOne 400" panose="020B0503030303020204" pitchFamily="34" charset="0"/>
                  </a:rPr>
                  <a:t>  </a:t>
                </a:r>
                <a:r>
                  <a:rPr kumimoji="1" lang="en-US" altLang="ko-KR" sz="1100" b="0" i="0" u="none" strike="noStrike" kern="0" cap="none" spc="0" normalizeH="0" baseline="0" noProof="0" dirty="0">
                    <a:ln>
                      <a:noFill/>
                    </a:ln>
                    <a:solidFill>
                      <a:prstClr val="white"/>
                    </a:solidFill>
                    <a:effectLst/>
                    <a:uLnTx/>
                    <a:uFillTx/>
                    <a:latin typeface="SamsungOne 400" panose="020B0503030303020204" pitchFamily="34" charset="0"/>
                    <a:ea typeface="SamsungOne 400" panose="020B0503030303020204" pitchFamily="34" charset="0"/>
                    <a:cs typeface="+mn-cs"/>
                  </a:rPr>
                  <a:t>#5</a:t>
                </a:r>
                <a:endParaRPr kumimoji="1" lang="ko-KR" altLang="en-US" sz="1100" b="0" i="0" u="none" strike="noStrike" kern="0" cap="none" spc="0" normalizeH="0" baseline="0" noProof="0" dirty="0">
                  <a:ln>
                    <a:noFill/>
                  </a:ln>
                  <a:solidFill>
                    <a:prstClr val="white"/>
                  </a:solidFill>
                  <a:effectLst/>
                  <a:uLnTx/>
                  <a:uFillTx/>
                  <a:latin typeface="SamsungOne 400" panose="020B0503030303020204" pitchFamily="34" charset="0"/>
                  <a:ea typeface="SamsungOneKorean 400" panose="020B0503030303020204" pitchFamily="50" charset="-127"/>
                  <a:cs typeface="+mn-cs"/>
                </a:endParaRPr>
              </a:p>
            </p:txBody>
          </p:sp>
          <p:sp>
            <p:nvSpPr>
              <p:cNvPr id="83" name="모서리가 둥근 직사각형 120">
                <a:extLst>
                  <a:ext uri="{FF2B5EF4-FFF2-40B4-BE49-F238E27FC236}">
                    <a16:creationId xmlns:a16="http://schemas.microsoft.com/office/drawing/2014/main" id="{08E0DB39-1ADA-4248-80C1-4B29CBCA343F}"/>
                  </a:ext>
                </a:extLst>
              </p:cNvPr>
              <p:cNvSpPr/>
              <p:nvPr/>
            </p:nvSpPr>
            <p:spPr>
              <a:xfrm>
                <a:off x="4613179" y="5692135"/>
                <a:ext cx="1079543" cy="250034"/>
              </a:xfrm>
              <a:prstGeom prst="roundRect">
                <a:avLst>
                  <a:gd name="adj" fmla="val 50000"/>
                </a:avLst>
              </a:prstGeom>
              <a:solidFill>
                <a:srgbClr val="A6A6A6"/>
              </a:solidFill>
              <a:ln w="9525" cap="flat" cmpd="sng" algn="ctr">
                <a:solidFill>
                  <a:sysClr val="window" lastClr="FFFFFF"/>
                </a:solidFill>
                <a:prstDash val="solid"/>
                <a:miter lim="800000"/>
              </a:ln>
              <a:effectLst/>
            </p:spPr>
            <p:txBody>
              <a:bodyPr rtlCol="0" anchor="ctr"/>
              <a:lstStyle/>
              <a:p>
                <a:pPr lvl="0" algn="ctr" defTabSz="914400" fontAlgn="base" latinLnBrk="1">
                  <a:spcBef>
                    <a:spcPct val="0"/>
                  </a:spcBef>
                  <a:spcAft>
                    <a:spcPct val="0"/>
                  </a:spcAft>
                  <a:defRPr/>
                </a:pPr>
                <a:r>
                  <a:rPr kumimoji="1" lang="en-US" altLang="ko-KR" sz="1100" kern="0" dirty="0">
                    <a:solidFill>
                      <a:prstClr val="white"/>
                    </a:solidFill>
                    <a:latin typeface="SamsungOne 400" panose="020B0503030303020204" pitchFamily="34" charset="0"/>
                    <a:ea typeface="SamsungOne 400" panose="020B0503030303020204" pitchFamily="34" charset="0"/>
                  </a:rPr>
                  <a:t>Tin </a:t>
                </a:r>
                <a:r>
                  <a:rPr kumimoji="1" lang="en-US" altLang="ko-KR" sz="1100" kern="0" dirty="0" err="1">
                    <a:solidFill>
                      <a:prstClr val="white"/>
                    </a:solidFill>
                    <a:latin typeface="SamsungOne 400" panose="020B0503030303020204" pitchFamily="34" charset="0"/>
                    <a:ea typeface="SamsungOne 400" panose="020B0503030303020204" pitchFamily="34" charset="0"/>
                  </a:rPr>
                  <a:t>nhắn</a:t>
                </a:r>
                <a:r>
                  <a:rPr kumimoji="1" lang="en-US" altLang="ko-KR" sz="1100" kern="0" dirty="0">
                    <a:solidFill>
                      <a:prstClr val="white"/>
                    </a:solidFill>
                    <a:latin typeface="SamsungOne 400" panose="020B0503030303020204" pitchFamily="34" charset="0"/>
                    <a:ea typeface="SamsungOne 400" panose="020B0503030303020204" pitchFamily="34" charset="0"/>
                  </a:rPr>
                  <a:t>  </a:t>
                </a:r>
                <a:r>
                  <a:rPr kumimoji="1" lang="en-US" altLang="ko-KR" sz="1100" b="0" i="0" u="none" strike="noStrike" kern="0" cap="none" spc="0" normalizeH="0" baseline="0" noProof="0" dirty="0">
                    <a:ln>
                      <a:noFill/>
                    </a:ln>
                    <a:solidFill>
                      <a:prstClr val="white"/>
                    </a:solidFill>
                    <a:effectLst/>
                    <a:uLnTx/>
                    <a:uFillTx/>
                    <a:latin typeface="SamsungOne 400" panose="020B0503030303020204" pitchFamily="34" charset="0"/>
                    <a:ea typeface="SamsungOne 400" panose="020B0503030303020204" pitchFamily="34" charset="0"/>
                    <a:cs typeface="+mn-cs"/>
                  </a:rPr>
                  <a:t>#5</a:t>
                </a:r>
                <a:endParaRPr kumimoji="1" lang="ko-KR" altLang="en-US" sz="1100" b="0" i="0" u="none" strike="noStrike" kern="0" cap="none" spc="0" normalizeH="0" baseline="0" noProof="0" dirty="0">
                  <a:ln>
                    <a:noFill/>
                  </a:ln>
                  <a:solidFill>
                    <a:prstClr val="white"/>
                  </a:solidFill>
                  <a:effectLst/>
                  <a:uLnTx/>
                  <a:uFillTx/>
                  <a:latin typeface="SamsungOne 400" panose="020B0503030303020204" pitchFamily="34" charset="0"/>
                  <a:ea typeface="SamsungOneKorean 400" panose="020B0503030303020204" pitchFamily="50" charset="-127"/>
                  <a:cs typeface="+mn-cs"/>
                </a:endParaRPr>
              </a:p>
            </p:txBody>
          </p:sp>
          <p:sp>
            <p:nvSpPr>
              <p:cNvPr id="84" name="모서리가 둥근 직사각형 121">
                <a:extLst>
                  <a:ext uri="{FF2B5EF4-FFF2-40B4-BE49-F238E27FC236}">
                    <a16:creationId xmlns:a16="http://schemas.microsoft.com/office/drawing/2014/main" id="{2ADC79FC-7F18-4289-A267-D3927847C5F2}"/>
                  </a:ext>
                </a:extLst>
              </p:cNvPr>
              <p:cNvSpPr/>
              <p:nvPr/>
            </p:nvSpPr>
            <p:spPr>
              <a:xfrm>
                <a:off x="4740817" y="5826916"/>
                <a:ext cx="1079543" cy="250034"/>
              </a:xfrm>
              <a:prstGeom prst="roundRect">
                <a:avLst>
                  <a:gd name="adj" fmla="val 50000"/>
                </a:avLst>
              </a:prstGeom>
              <a:solidFill>
                <a:srgbClr val="A6A6A6"/>
              </a:solidFill>
              <a:ln w="9525" cap="flat" cmpd="sng" algn="ctr">
                <a:solidFill>
                  <a:sysClr val="window" lastClr="FFFFFF"/>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100" b="0" i="0" u="none" strike="noStrike" kern="0" cap="none" spc="0" normalizeH="0" baseline="0" noProof="0" dirty="0">
                    <a:ln>
                      <a:noFill/>
                    </a:ln>
                    <a:solidFill>
                      <a:prstClr val="white"/>
                    </a:solidFill>
                    <a:effectLst/>
                    <a:uLnTx/>
                    <a:uFillTx/>
                    <a:latin typeface="SamsungOne 400" panose="020B0503030303020204" pitchFamily="34" charset="0"/>
                    <a:ea typeface="SamsungOne 400" panose="020B0503030303020204" pitchFamily="34" charset="0"/>
                    <a:cs typeface="+mn-cs"/>
                  </a:rPr>
                  <a:t>Tin </a:t>
                </a:r>
                <a:r>
                  <a:rPr kumimoji="1" lang="en-US" altLang="ko-KR" sz="1100" b="0" i="0" u="none" strike="noStrike" kern="0" cap="none" spc="0" normalizeH="0" baseline="0" noProof="0" dirty="0" err="1">
                    <a:ln>
                      <a:noFill/>
                    </a:ln>
                    <a:solidFill>
                      <a:prstClr val="white"/>
                    </a:solidFill>
                    <a:effectLst/>
                    <a:uLnTx/>
                    <a:uFillTx/>
                    <a:latin typeface="SamsungOne 400" panose="020B0503030303020204" pitchFamily="34" charset="0"/>
                    <a:ea typeface="SamsungOne 400" panose="020B0503030303020204" pitchFamily="34" charset="0"/>
                    <a:cs typeface="+mn-cs"/>
                  </a:rPr>
                  <a:t>nhắn</a:t>
                </a:r>
                <a:r>
                  <a:rPr kumimoji="1" lang="en-US" altLang="ko-KR" sz="1100" b="0" i="0" u="none" strike="noStrike" kern="0" cap="none" spc="0" normalizeH="0" baseline="0" noProof="0" dirty="0">
                    <a:ln>
                      <a:noFill/>
                    </a:ln>
                    <a:solidFill>
                      <a:prstClr val="white"/>
                    </a:solidFill>
                    <a:effectLst/>
                    <a:uLnTx/>
                    <a:uFillTx/>
                    <a:latin typeface="SamsungOne 400" panose="020B0503030303020204" pitchFamily="34" charset="0"/>
                    <a:ea typeface="SamsungOne 400" panose="020B0503030303020204" pitchFamily="34" charset="0"/>
                    <a:cs typeface="+mn-cs"/>
                  </a:rPr>
                  <a:t> #5</a:t>
                </a:r>
                <a:endParaRPr kumimoji="1" lang="ko-KR" altLang="en-US" sz="1100" b="0" i="0" u="none" strike="noStrike" kern="0" cap="none" spc="0" normalizeH="0" baseline="0" noProof="0" dirty="0">
                  <a:ln>
                    <a:noFill/>
                  </a:ln>
                  <a:solidFill>
                    <a:prstClr val="white"/>
                  </a:solidFill>
                  <a:effectLst/>
                  <a:uLnTx/>
                  <a:uFillTx/>
                  <a:latin typeface="SamsungOne 400" panose="020B0503030303020204" pitchFamily="34" charset="0"/>
                  <a:ea typeface="SamsungOneKorean 400" panose="020B0503030303020204" pitchFamily="50" charset="-127"/>
                  <a:cs typeface="+mn-cs"/>
                </a:endParaRPr>
              </a:p>
            </p:txBody>
          </p:sp>
        </p:grpSp>
        <p:grpSp>
          <p:nvGrpSpPr>
            <p:cNvPr id="72" name="그룹 71">
              <a:extLst>
                <a:ext uri="{FF2B5EF4-FFF2-40B4-BE49-F238E27FC236}">
                  <a16:creationId xmlns:a16="http://schemas.microsoft.com/office/drawing/2014/main" id="{075FDD00-23FD-4C69-B95A-976621E3ACF0}"/>
                </a:ext>
              </a:extLst>
            </p:cNvPr>
            <p:cNvGrpSpPr/>
            <p:nvPr/>
          </p:nvGrpSpPr>
          <p:grpSpPr>
            <a:xfrm>
              <a:off x="5980696" y="5287274"/>
              <a:ext cx="1590095" cy="789676"/>
              <a:chOff x="4230265" y="5287274"/>
              <a:chExt cx="1590095" cy="789676"/>
            </a:xfrm>
            <a:solidFill>
              <a:srgbClr val="4472C4"/>
            </a:solidFill>
          </p:grpSpPr>
          <p:sp>
            <p:nvSpPr>
              <p:cNvPr id="75" name="모서리가 둥근 직사각형 128">
                <a:extLst>
                  <a:ext uri="{FF2B5EF4-FFF2-40B4-BE49-F238E27FC236}">
                    <a16:creationId xmlns:a16="http://schemas.microsoft.com/office/drawing/2014/main" id="{AA54DA79-FF08-4E16-A38D-86B105836514}"/>
                  </a:ext>
                </a:extLst>
              </p:cNvPr>
              <p:cNvSpPr/>
              <p:nvPr/>
            </p:nvSpPr>
            <p:spPr>
              <a:xfrm>
                <a:off x="4230265" y="5287274"/>
                <a:ext cx="1079543" cy="250034"/>
              </a:xfrm>
              <a:prstGeom prst="roundRect">
                <a:avLst>
                  <a:gd name="adj" fmla="val 50000"/>
                </a:avLst>
              </a:prstGeom>
              <a:grpFill/>
              <a:ln w="9525" cap="flat" cmpd="sng" algn="ctr">
                <a:solidFill>
                  <a:sysClr val="window" lastClr="FFFFFF"/>
                </a:solidFill>
                <a:prstDash val="solid"/>
                <a:miter lim="800000"/>
              </a:ln>
              <a:effectLst/>
            </p:spPr>
            <p:txBody>
              <a:bodyPr rtlCol="0" anchor="ctr"/>
              <a:lstStyle/>
              <a:p>
                <a:pPr lvl="0" algn="ctr" defTabSz="914400" fontAlgn="base" latinLnBrk="1">
                  <a:spcBef>
                    <a:spcPct val="0"/>
                  </a:spcBef>
                  <a:spcAft>
                    <a:spcPct val="0"/>
                  </a:spcAft>
                  <a:defRPr/>
                </a:pPr>
                <a:r>
                  <a:rPr kumimoji="1" lang="en-US" altLang="ko-KR" sz="1100" kern="0" dirty="0">
                    <a:solidFill>
                      <a:prstClr val="white"/>
                    </a:solidFill>
                    <a:latin typeface="SamsungOne 400" panose="020B0503030303020204" pitchFamily="34" charset="0"/>
                    <a:ea typeface="SamsungOne 400" panose="020B0503030303020204" pitchFamily="34" charset="0"/>
                  </a:rPr>
                  <a:t>Tin </a:t>
                </a:r>
                <a:r>
                  <a:rPr kumimoji="1" lang="en-US" altLang="ko-KR" sz="1100" kern="0" dirty="0" err="1">
                    <a:solidFill>
                      <a:prstClr val="white"/>
                    </a:solidFill>
                    <a:latin typeface="SamsungOne 400" panose="020B0503030303020204" pitchFamily="34" charset="0"/>
                    <a:ea typeface="SamsungOne 400" panose="020B0503030303020204" pitchFamily="34" charset="0"/>
                  </a:rPr>
                  <a:t>nhắn</a:t>
                </a:r>
                <a:r>
                  <a:rPr kumimoji="1" lang="en-US" altLang="ko-KR" sz="1100" kern="0" dirty="0">
                    <a:solidFill>
                      <a:prstClr val="white"/>
                    </a:solidFill>
                    <a:latin typeface="SamsungOne 400" panose="020B0503030303020204" pitchFamily="34" charset="0"/>
                    <a:ea typeface="SamsungOne 400" panose="020B0503030303020204" pitchFamily="34" charset="0"/>
                  </a:rPr>
                  <a:t>  </a:t>
                </a:r>
                <a:r>
                  <a:rPr kumimoji="1" lang="en-US" altLang="ko-KR" sz="1100" b="0" i="0" u="none" strike="noStrike" kern="0" cap="none" spc="0" normalizeH="0" baseline="0" noProof="0" dirty="0">
                    <a:ln>
                      <a:noFill/>
                    </a:ln>
                    <a:solidFill>
                      <a:prstClr val="white"/>
                    </a:solidFill>
                    <a:effectLst/>
                    <a:uLnTx/>
                    <a:uFillTx/>
                    <a:latin typeface="SamsungOne 400" panose="020B0503030303020204" pitchFamily="34" charset="0"/>
                    <a:ea typeface="SamsungOne 400" panose="020B0503030303020204" pitchFamily="34" charset="0"/>
                    <a:cs typeface="+mn-cs"/>
                  </a:rPr>
                  <a:t>#1</a:t>
                </a:r>
                <a:endParaRPr kumimoji="1" lang="ko-KR" altLang="en-US" sz="1100" b="0" i="0" u="none" strike="noStrike" kern="0" cap="none" spc="0" normalizeH="0" baseline="0" noProof="0" dirty="0">
                  <a:ln>
                    <a:noFill/>
                  </a:ln>
                  <a:solidFill>
                    <a:prstClr val="white"/>
                  </a:solidFill>
                  <a:effectLst/>
                  <a:uLnTx/>
                  <a:uFillTx/>
                  <a:latin typeface="SamsungOne 400" panose="020B0503030303020204" pitchFamily="34" charset="0"/>
                  <a:ea typeface="SamsungOneKorean 400" panose="020B0503030303020204" pitchFamily="50" charset="-127"/>
                  <a:cs typeface="+mn-cs"/>
                </a:endParaRPr>
              </a:p>
            </p:txBody>
          </p:sp>
          <p:sp>
            <p:nvSpPr>
              <p:cNvPr id="76" name="모서리가 둥근 직사각형 129">
                <a:extLst>
                  <a:ext uri="{FF2B5EF4-FFF2-40B4-BE49-F238E27FC236}">
                    <a16:creationId xmlns:a16="http://schemas.microsoft.com/office/drawing/2014/main" id="{571DE59D-F491-4289-B8FA-04E578838B08}"/>
                  </a:ext>
                </a:extLst>
              </p:cNvPr>
              <p:cNvSpPr/>
              <p:nvPr/>
            </p:nvSpPr>
            <p:spPr>
              <a:xfrm>
                <a:off x="4357903" y="5427367"/>
                <a:ext cx="1079543" cy="250034"/>
              </a:xfrm>
              <a:prstGeom prst="roundRect">
                <a:avLst>
                  <a:gd name="adj" fmla="val 50000"/>
                </a:avLst>
              </a:prstGeom>
              <a:grpFill/>
              <a:ln w="9525" cap="flat" cmpd="sng" algn="ctr">
                <a:solidFill>
                  <a:sysClr val="window" lastClr="FFFFFF"/>
                </a:solidFill>
                <a:prstDash val="solid"/>
                <a:miter lim="800000"/>
              </a:ln>
              <a:effectLst/>
            </p:spPr>
            <p:txBody>
              <a:bodyPr rtlCol="0" anchor="ctr"/>
              <a:lstStyle/>
              <a:p>
                <a:pPr lvl="0" algn="ctr" defTabSz="914400" fontAlgn="base" latinLnBrk="1">
                  <a:spcBef>
                    <a:spcPct val="0"/>
                  </a:spcBef>
                  <a:spcAft>
                    <a:spcPct val="0"/>
                  </a:spcAft>
                  <a:defRPr/>
                </a:pPr>
                <a:r>
                  <a:rPr kumimoji="1" lang="en-US" altLang="ko-KR" sz="1100" kern="0" dirty="0">
                    <a:solidFill>
                      <a:prstClr val="white"/>
                    </a:solidFill>
                    <a:latin typeface="SamsungOne 400" panose="020B0503030303020204" pitchFamily="34" charset="0"/>
                    <a:ea typeface="SamsungOne 400" panose="020B0503030303020204" pitchFamily="34" charset="0"/>
                  </a:rPr>
                  <a:t>Tin </a:t>
                </a:r>
                <a:r>
                  <a:rPr kumimoji="1" lang="en-US" altLang="ko-KR" sz="1100" kern="0" dirty="0" err="1">
                    <a:solidFill>
                      <a:prstClr val="white"/>
                    </a:solidFill>
                    <a:latin typeface="SamsungOne 400" panose="020B0503030303020204" pitchFamily="34" charset="0"/>
                    <a:ea typeface="SamsungOne 400" panose="020B0503030303020204" pitchFamily="34" charset="0"/>
                  </a:rPr>
                  <a:t>nhắn</a:t>
                </a:r>
                <a:r>
                  <a:rPr kumimoji="1" lang="en-US" altLang="ko-KR" sz="1100" kern="0" dirty="0">
                    <a:solidFill>
                      <a:prstClr val="white"/>
                    </a:solidFill>
                    <a:latin typeface="SamsungOne 400" panose="020B0503030303020204" pitchFamily="34" charset="0"/>
                    <a:ea typeface="SamsungOne 400" panose="020B0503030303020204" pitchFamily="34" charset="0"/>
                  </a:rPr>
                  <a:t>  </a:t>
                </a:r>
                <a:r>
                  <a:rPr kumimoji="1" lang="en-US" altLang="ko-KR" sz="1100" b="0" i="0" u="none" strike="noStrike" kern="0" cap="none" spc="0" normalizeH="0" baseline="0" noProof="0" dirty="0">
                    <a:ln>
                      <a:noFill/>
                    </a:ln>
                    <a:solidFill>
                      <a:prstClr val="white"/>
                    </a:solidFill>
                    <a:effectLst/>
                    <a:uLnTx/>
                    <a:uFillTx/>
                    <a:latin typeface="SamsungOne 400" panose="020B0503030303020204" pitchFamily="34" charset="0"/>
                    <a:ea typeface="SamsungOne 400" panose="020B0503030303020204" pitchFamily="34" charset="0"/>
                    <a:cs typeface="+mn-cs"/>
                  </a:rPr>
                  <a:t>#1</a:t>
                </a:r>
                <a:endParaRPr kumimoji="1" lang="ko-KR" altLang="en-US" sz="1100" b="0" i="0" u="none" strike="noStrike" kern="0" cap="none" spc="0" normalizeH="0" baseline="0" noProof="0" dirty="0">
                  <a:ln>
                    <a:noFill/>
                  </a:ln>
                  <a:solidFill>
                    <a:prstClr val="white"/>
                  </a:solidFill>
                  <a:effectLst/>
                  <a:uLnTx/>
                  <a:uFillTx/>
                  <a:latin typeface="SamsungOne 400" panose="020B0503030303020204" pitchFamily="34" charset="0"/>
                  <a:ea typeface="SamsungOneKorean 400" panose="020B0503030303020204" pitchFamily="50" charset="-127"/>
                  <a:cs typeface="+mn-cs"/>
                </a:endParaRPr>
              </a:p>
            </p:txBody>
          </p:sp>
          <p:sp>
            <p:nvSpPr>
              <p:cNvPr id="77" name="모서리가 둥근 직사각형 130">
                <a:extLst>
                  <a:ext uri="{FF2B5EF4-FFF2-40B4-BE49-F238E27FC236}">
                    <a16:creationId xmlns:a16="http://schemas.microsoft.com/office/drawing/2014/main" id="{4CE9A96B-119A-48C1-8E72-DED159625B81}"/>
                  </a:ext>
                </a:extLst>
              </p:cNvPr>
              <p:cNvSpPr/>
              <p:nvPr/>
            </p:nvSpPr>
            <p:spPr>
              <a:xfrm>
                <a:off x="4485541" y="5562148"/>
                <a:ext cx="1079543" cy="250034"/>
              </a:xfrm>
              <a:prstGeom prst="roundRect">
                <a:avLst>
                  <a:gd name="adj" fmla="val 50000"/>
                </a:avLst>
              </a:prstGeom>
              <a:grpFill/>
              <a:ln w="9525" cap="flat" cmpd="sng" algn="ctr">
                <a:solidFill>
                  <a:sysClr val="window" lastClr="FFFFFF"/>
                </a:solidFill>
                <a:prstDash val="solid"/>
                <a:miter lim="800000"/>
              </a:ln>
              <a:effectLst/>
            </p:spPr>
            <p:txBody>
              <a:bodyPr rtlCol="0" anchor="ctr"/>
              <a:lstStyle/>
              <a:p>
                <a:pPr lvl="0" algn="ctr" defTabSz="914400" fontAlgn="base" latinLnBrk="1">
                  <a:spcBef>
                    <a:spcPct val="0"/>
                  </a:spcBef>
                  <a:spcAft>
                    <a:spcPct val="0"/>
                  </a:spcAft>
                  <a:defRPr/>
                </a:pPr>
                <a:r>
                  <a:rPr kumimoji="1" lang="en-US" altLang="ko-KR" sz="1100" kern="0" dirty="0">
                    <a:solidFill>
                      <a:prstClr val="white"/>
                    </a:solidFill>
                    <a:latin typeface="SamsungOne 400" panose="020B0503030303020204" pitchFamily="34" charset="0"/>
                    <a:ea typeface="SamsungOne 400" panose="020B0503030303020204" pitchFamily="34" charset="0"/>
                  </a:rPr>
                  <a:t>Tin </a:t>
                </a:r>
                <a:r>
                  <a:rPr kumimoji="1" lang="en-US" altLang="ko-KR" sz="1100" kern="0" dirty="0" err="1">
                    <a:solidFill>
                      <a:prstClr val="white"/>
                    </a:solidFill>
                    <a:latin typeface="SamsungOne 400" panose="020B0503030303020204" pitchFamily="34" charset="0"/>
                    <a:ea typeface="SamsungOne 400" panose="020B0503030303020204" pitchFamily="34" charset="0"/>
                  </a:rPr>
                  <a:t>nhắn</a:t>
                </a:r>
                <a:r>
                  <a:rPr kumimoji="1" lang="en-US" altLang="ko-KR" sz="1100" kern="0" dirty="0">
                    <a:solidFill>
                      <a:prstClr val="white"/>
                    </a:solidFill>
                    <a:latin typeface="SamsungOne 400" panose="020B0503030303020204" pitchFamily="34" charset="0"/>
                    <a:ea typeface="SamsungOne 400" panose="020B0503030303020204" pitchFamily="34" charset="0"/>
                  </a:rPr>
                  <a:t>  </a:t>
                </a:r>
                <a:r>
                  <a:rPr kumimoji="1" lang="en-US" altLang="ko-KR" sz="1100" b="0" i="0" u="none" strike="noStrike" kern="0" cap="none" spc="0" normalizeH="0" baseline="0" noProof="0" dirty="0">
                    <a:ln>
                      <a:noFill/>
                    </a:ln>
                    <a:solidFill>
                      <a:prstClr val="white"/>
                    </a:solidFill>
                    <a:effectLst/>
                    <a:uLnTx/>
                    <a:uFillTx/>
                    <a:latin typeface="SamsungOne 400" panose="020B0503030303020204" pitchFamily="34" charset="0"/>
                    <a:ea typeface="SamsungOne 400" panose="020B0503030303020204" pitchFamily="34" charset="0"/>
                    <a:cs typeface="+mn-cs"/>
                  </a:rPr>
                  <a:t>#1</a:t>
                </a:r>
                <a:endParaRPr kumimoji="1" lang="ko-KR" altLang="en-US" sz="1100" b="0" i="0" u="none" strike="noStrike" kern="0" cap="none" spc="0" normalizeH="0" baseline="0" noProof="0" dirty="0">
                  <a:ln>
                    <a:noFill/>
                  </a:ln>
                  <a:solidFill>
                    <a:prstClr val="white"/>
                  </a:solidFill>
                  <a:effectLst/>
                  <a:uLnTx/>
                  <a:uFillTx/>
                  <a:latin typeface="SamsungOne 400" panose="020B0503030303020204" pitchFamily="34" charset="0"/>
                  <a:ea typeface="SamsungOneKorean 400" panose="020B0503030303020204" pitchFamily="50" charset="-127"/>
                  <a:cs typeface="+mn-cs"/>
                </a:endParaRPr>
              </a:p>
            </p:txBody>
          </p:sp>
          <p:sp>
            <p:nvSpPr>
              <p:cNvPr id="78" name="모서리가 둥근 직사각형 131">
                <a:extLst>
                  <a:ext uri="{FF2B5EF4-FFF2-40B4-BE49-F238E27FC236}">
                    <a16:creationId xmlns:a16="http://schemas.microsoft.com/office/drawing/2014/main" id="{FC915677-5385-4BD4-8E1A-CC1E2BF06067}"/>
                  </a:ext>
                </a:extLst>
              </p:cNvPr>
              <p:cNvSpPr/>
              <p:nvPr/>
            </p:nvSpPr>
            <p:spPr>
              <a:xfrm>
                <a:off x="4613179" y="5692135"/>
                <a:ext cx="1079543" cy="250034"/>
              </a:xfrm>
              <a:prstGeom prst="roundRect">
                <a:avLst>
                  <a:gd name="adj" fmla="val 50000"/>
                </a:avLst>
              </a:prstGeom>
              <a:grpFill/>
              <a:ln w="9525" cap="flat" cmpd="sng" algn="ctr">
                <a:solidFill>
                  <a:sysClr val="window" lastClr="FFFFFF"/>
                </a:solidFill>
                <a:prstDash val="solid"/>
                <a:miter lim="800000"/>
              </a:ln>
              <a:effectLst/>
            </p:spPr>
            <p:txBody>
              <a:bodyPr rtlCol="0" anchor="ctr"/>
              <a:lstStyle/>
              <a:p>
                <a:pPr lvl="0" algn="ctr" defTabSz="914400" fontAlgn="base" latinLnBrk="1">
                  <a:spcBef>
                    <a:spcPct val="0"/>
                  </a:spcBef>
                  <a:spcAft>
                    <a:spcPct val="0"/>
                  </a:spcAft>
                  <a:defRPr/>
                </a:pPr>
                <a:r>
                  <a:rPr kumimoji="1" lang="en-US" altLang="ko-KR" sz="1100" kern="0" dirty="0">
                    <a:solidFill>
                      <a:prstClr val="white"/>
                    </a:solidFill>
                    <a:latin typeface="SamsungOne 400" panose="020B0503030303020204" pitchFamily="34" charset="0"/>
                    <a:ea typeface="SamsungOne 400" panose="020B0503030303020204" pitchFamily="34" charset="0"/>
                  </a:rPr>
                  <a:t>Tin </a:t>
                </a:r>
                <a:r>
                  <a:rPr kumimoji="1" lang="en-US" altLang="ko-KR" sz="1100" kern="0" dirty="0" err="1">
                    <a:solidFill>
                      <a:prstClr val="white"/>
                    </a:solidFill>
                    <a:latin typeface="SamsungOne 400" panose="020B0503030303020204" pitchFamily="34" charset="0"/>
                    <a:ea typeface="SamsungOne 400" panose="020B0503030303020204" pitchFamily="34" charset="0"/>
                  </a:rPr>
                  <a:t>nhắn</a:t>
                </a:r>
                <a:r>
                  <a:rPr kumimoji="1" lang="en-US" altLang="ko-KR" sz="1100" kern="0" dirty="0">
                    <a:solidFill>
                      <a:prstClr val="white"/>
                    </a:solidFill>
                    <a:latin typeface="SamsungOne 400" panose="020B0503030303020204" pitchFamily="34" charset="0"/>
                    <a:ea typeface="SamsungOne 400" panose="020B0503030303020204" pitchFamily="34" charset="0"/>
                  </a:rPr>
                  <a:t>  </a:t>
                </a:r>
                <a:r>
                  <a:rPr kumimoji="1" lang="en-US" altLang="ko-KR" sz="1100" b="0" i="0" u="none" strike="noStrike" kern="0" cap="none" spc="0" normalizeH="0" baseline="0" noProof="0" dirty="0">
                    <a:ln>
                      <a:noFill/>
                    </a:ln>
                    <a:solidFill>
                      <a:prstClr val="white"/>
                    </a:solidFill>
                    <a:effectLst/>
                    <a:uLnTx/>
                    <a:uFillTx/>
                    <a:latin typeface="SamsungOne 400" panose="020B0503030303020204" pitchFamily="34" charset="0"/>
                    <a:ea typeface="SamsungOne 400" panose="020B0503030303020204" pitchFamily="34" charset="0"/>
                    <a:cs typeface="+mn-cs"/>
                  </a:rPr>
                  <a:t>#1</a:t>
                </a:r>
                <a:endParaRPr kumimoji="1" lang="ko-KR" altLang="en-US" sz="1100" b="0" i="0" u="none" strike="noStrike" kern="0" cap="none" spc="0" normalizeH="0" baseline="0" noProof="0" dirty="0">
                  <a:ln>
                    <a:noFill/>
                  </a:ln>
                  <a:solidFill>
                    <a:prstClr val="white"/>
                  </a:solidFill>
                  <a:effectLst/>
                  <a:uLnTx/>
                  <a:uFillTx/>
                  <a:latin typeface="SamsungOne 400" panose="020B0503030303020204" pitchFamily="34" charset="0"/>
                  <a:ea typeface="SamsungOneKorean 400" panose="020B0503030303020204" pitchFamily="50" charset="-127"/>
                  <a:cs typeface="+mn-cs"/>
                </a:endParaRPr>
              </a:p>
            </p:txBody>
          </p:sp>
          <p:sp>
            <p:nvSpPr>
              <p:cNvPr id="79" name="모서리가 둥근 직사각형 132">
                <a:extLst>
                  <a:ext uri="{FF2B5EF4-FFF2-40B4-BE49-F238E27FC236}">
                    <a16:creationId xmlns:a16="http://schemas.microsoft.com/office/drawing/2014/main" id="{E27A311C-BCAA-4D3C-85C9-2C2528B89D4B}"/>
                  </a:ext>
                </a:extLst>
              </p:cNvPr>
              <p:cNvSpPr/>
              <p:nvPr/>
            </p:nvSpPr>
            <p:spPr>
              <a:xfrm>
                <a:off x="4740817" y="5826916"/>
                <a:ext cx="1079543" cy="250034"/>
              </a:xfrm>
              <a:prstGeom prst="roundRect">
                <a:avLst>
                  <a:gd name="adj" fmla="val 50000"/>
                </a:avLst>
              </a:prstGeom>
              <a:grpFill/>
              <a:ln w="9525" cap="flat" cmpd="sng" algn="ctr">
                <a:solidFill>
                  <a:sysClr val="window" lastClr="FFFFFF"/>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100" b="0" i="0" u="none" strike="noStrike" kern="0" cap="none" spc="0" normalizeH="0" baseline="0" noProof="0" dirty="0">
                    <a:ln>
                      <a:noFill/>
                    </a:ln>
                    <a:solidFill>
                      <a:prstClr val="white"/>
                    </a:solidFill>
                    <a:effectLst/>
                    <a:uLnTx/>
                    <a:uFillTx/>
                    <a:latin typeface="SamsungOne 400" panose="020B0503030303020204" pitchFamily="34" charset="0"/>
                    <a:ea typeface="SamsungOne 400" panose="020B0503030303020204" pitchFamily="34" charset="0"/>
                    <a:cs typeface="+mn-cs"/>
                  </a:rPr>
                  <a:t>Tin </a:t>
                </a:r>
                <a:r>
                  <a:rPr kumimoji="1" lang="en-US" altLang="ko-KR" sz="1100" b="0" i="0" u="none" strike="noStrike" kern="0" cap="none" spc="0" normalizeH="0" baseline="0" noProof="0" dirty="0" err="1">
                    <a:ln>
                      <a:noFill/>
                    </a:ln>
                    <a:solidFill>
                      <a:prstClr val="white"/>
                    </a:solidFill>
                    <a:effectLst/>
                    <a:uLnTx/>
                    <a:uFillTx/>
                    <a:latin typeface="SamsungOne 400" panose="020B0503030303020204" pitchFamily="34" charset="0"/>
                    <a:ea typeface="SamsungOne 400" panose="020B0503030303020204" pitchFamily="34" charset="0"/>
                    <a:cs typeface="+mn-cs"/>
                  </a:rPr>
                  <a:t>nhắn</a:t>
                </a:r>
                <a:r>
                  <a:rPr kumimoji="1" lang="en-US" altLang="ko-KR" sz="1100" b="0" i="0" u="none" strike="noStrike" kern="0" cap="none" spc="0" normalizeH="0" baseline="0" noProof="0" dirty="0">
                    <a:ln>
                      <a:noFill/>
                    </a:ln>
                    <a:solidFill>
                      <a:prstClr val="white"/>
                    </a:solidFill>
                    <a:effectLst/>
                    <a:uLnTx/>
                    <a:uFillTx/>
                    <a:latin typeface="SamsungOne 400" panose="020B0503030303020204" pitchFamily="34" charset="0"/>
                    <a:ea typeface="SamsungOne 400" panose="020B0503030303020204" pitchFamily="34" charset="0"/>
                    <a:cs typeface="+mn-cs"/>
                  </a:rPr>
                  <a:t> #5</a:t>
                </a:r>
                <a:endParaRPr kumimoji="1" lang="ko-KR" altLang="en-US" sz="1100" b="0" i="0" u="none" strike="noStrike" kern="0" cap="none" spc="0" normalizeH="0" baseline="0" noProof="0" dirty="0">
                  <a:ln>
                    <a:noFill/>
                  </a:ln>
                  <a:solidFill>
                    <a:prstClr val="white"/>
                  </a:solidFill>
                  <a:effectLst/>
                  <a:uLnTx/>
                  <a:uFillTx/>
                  <a:latin typeface="SamsungOne 400" panose="020B0503030303020204" pitchFamily="34" charset="0"/>
                  <a:ea typeface="SamsungOneKorean 400" panose="020B0503030303020204" pitchFamily="50" charset="-127"/>
                  <a:cs typeface="+mn-cs"/>
                </a:endParaRPr>
              </a:p>
            </p:txBody>
          </p:sp>
        </p:grpSp>
        <p:cxnSp>
          <p:nvCxnSpPr>
            <p:cNvPr id="73" name="직선 화살표 연결선 72">
              <a:extLst>
                <a:ext uri="{FF2B5EF4-FFF2-40B4-BE49-F238E27FC236}">
                  <a16:creationId xmlns:a16="http://schemas.microsoft.com/office/drawing/2014/main" id="{FF335B60-F31B-4565-AD19-4D6E3101BBDF}"/>
                </a:ext>
              </a:extLst>
            </p:cNvPr>
            <p:cNvCxnSpPr>
              <a:stCxn id="80" idx="0"/>
            </p:cNvCxnSpPr>
            <p:nvPr/>
          </p:nvCxnSpPr>
          <p:spPr>
            <a:xfrm flipH="1" flipV="1">
              <a:off x="4770036" y="4118669"/>
              <a:ext cx="1" cy="1168605"/>
            </a:xfrm>
            <a:prstGeom prst="straightConnector1">
              <a:avLst/>
            </a:prstGeom>
            <a:noFill/>
            <a:ln w="28575" cap="flat" cmpd="sng" algn="ctr">
              <a:solidFill>
                <a:srgbClr val="0043B2"/>
              </a:solidFill>
              <a:prstDash val="solid"/>
              <a:miter lim="800000"/>
              <a:tailEnd type="triangle"/>
            </a:ln>
            <a:effectLst/>
          </p:spPr>
        </p:cxnSp>
        <p:cxnSp>
          <p:nvCxnSpPr>
            <p:cNvPr id="74" name="직선 화살표 연결선 73">
              <a:extLst>
                <a:ext uri="{FF2B5EF4-FFF2-40B4-BE49-F238E27FC236}">
                  <a16:creationId xmlns:a16="http://schemas.microsoft.com/office/drawing/2014/main" id="{3ACD8FCD-B019-4EF9-AD72-E8896D29259E}"/>
                </a:ext>
              </a:extLst>
            </p:cNvPr>
            <p:cNvCxnSpPr>
              <a:stCxn id="75" idx="0"/>
            </p:cNvCxnSpPr>
            <p:nvPr/>
          </p:nvCxnSpPr>
          <p:spPr>
            <a:xfrm flipH="1" flipV="1">
              <a:off x="6520467" y="4453732"/>
              <a:ext cx="1" cy="833542"/>
            </a:xfrm>
            <a:prstGeom prst="straightConnector1">
              <a:avLst/>
            </a:prstGeom>
            <a:noFill/>
            <a:ln w="28575" cap="flat" cmpd="sng" algn="ctr">
              <a:solidFill>
                <a:srgbClr val="0043B2"/>
              </a:solidFill>
              <a:prstDash val="solid"/>
              <a:miter lim="800000"/>
              <a:tailEnd type="triangle"/>
            </a:ln>
            <a:effectLst/>
          </p:spPr>
        </p:cxnSp>
      </p:grpSp>
      <p:grpSp>
        <p:nvGrpSpPr>
          <p:cNvPr id="53" name="그룹 52">
            <a:extLst>
              <a:ext uri="{FF2B5EF4-FFF2-40B4-BE49-F238E27FC236}">
                <a16:creationId xmlns:a16="http://schemas.microsoft.com/office/drawing/2014/main" id="{4FD45D1F-45C1-4F47-A036-257B456853C0}"/>
              </a:ext>
            </a:extLst>
          </p:cNvPr>
          <p:cNvGrpSpPr/>
          <p:nvPr/>
        </p:nvGrpSpPr>
        <p:grpSpPr>
          <a:xfrm>
            <a:off x="7922856" y="1357325"/>
            <a:ext cx="1260000" cy="1260000"/>
            <a:chOff x="591390" y="2173273"/>
            <a:chExt cx="1554178" cy="1554177"/>
          </a:xfrm>
        </p:grpSpPr>
        <p:grpSp>
          <p:nvGrpSpPr>
            <p:cNvPr id="54" name="그룹 53">
              <a:extLst>
                <a:ext uri="{FF2B5EF4-FFF2-40B4-BE49-F238E27FC236}">
                  <a16:creationId xmlns:a16="http://schemas.microsoft.com/office/drawing/2014/main" id="{89581199-0098-4059-8753-06C3565891FF}"/>
                </a:ext>
              </a:extLst>
            </p:cNvPr>
            <p:cNvGrpSpPr/>
            <p:nvPr/>
          </p:nvGrpSpPr>
          <p:grpSpPr>
            <a:xfrm>
              <a:off x="591390" y="2173273"/>
              <a:ext cx="1554178" cy="1554177"/>
              <a:chOff x="449612" y="2081595"/>
              <a:chExt cx="2283281" cy="2283280"/>
            </a:xfrm>
          </p:grpSpPr>
          <p:sp>
            <p:nvSpPr>
              <p:cNvPr id="59" name="자유형 134">
                <a:extLst>
                  <a:ext uri="{FF2B5EF4-FFF2-40B4-BE49-F238E27FC236}">
                    <a16:creationId xmlns:a16="http://schemas.microsoft.com/office/drawing/2014/main" id="{2D47372E-35EC-4192-B35B-40AF1DB86302}"/>
                  </a:ext>
                </a:extLst>
              </p:cNvPr>
              <p:cNvSpPr/>
              <p:nvPr/>
            </p:nvSpPr>
            <p:spPr>
              <a:xfrm>
                <a:off x="449612" y="2081595"/>
                <a:ext cx="1115868" cy="1115870"/>
              </a:xfrm>
              <a:custGeom>
                <a:avLst/>
                <a:gdLst>
                  <a:gd name="connsiteX0" fmla="*/ 0 w 1115869"/>
                  <a:gd name="connsiteY0" fmla="*/ 1115869 h 1115869"/>
                  <a:gd name="connsiteX1" fmla="*/ 1115869 w 1115869"/>
                  <a:gd name="connsiteY1" fmla="*/ 0 h 1115869"/>
                  <a:gd name="connsiteX2" fmla="*/ 1115869 w 1115869"/>
                  <a:gd name="connsiteY2" fmla="*/ 1115869 h 1115869"/>
                  <a:gd name="connsiteX3" fmla="*/ 0 w 1115869"/>
                  <a:gd name="connsiteY3" fmla="*/ 1115869 h 1115869"/>
                </a:gdLst>
                <a:ahLst/>
                <a:cxnLst>
                  <a:cxn ang="0">
                    <a:pos x="connsiteX0" y="connsiteY0"/>
                  </a:cxn>
                  <a:cxn ang="0">
                    <a:pos x="connsiteX1" y="connsiteY1"/>
                  </a:cxn>
                  <a:cxn ang="0">
                    <a:pos x="connsiteX2" y="connsiteY2"/>
                  </a:cxn>
                  <a:cxn ang="0">
                    <a:pos x="connsiteX3" y="connsiteY3"/>
                  </a:cxn>
                </a:cxnLst>
                <a:rect l="l" t="t" r="r" b="b"/>
                <a:pathLst>
                  <a:path w="1115869" h="1115869">
                    <a:moveTo>
                      <a:pt x="0" y="1115869"/>
                    </a:moveTo>
                    <a:cubicBezTo>
                      <a:pt x="0" y="499592"/>
                      <a:pt x="499592" y="0"/>
                      <a:pt x="1115869" y="0"/>
                    </a:cubicBezTo>
                    <a:lnTo>
                      <a:pt x="1115869" y="1115869"/>
                    </a:lnTo>
                    <a:lnTo>
                      <a:pt x="0" y="1115869"/>
                    </a:lnTo>
                    <a:close/>
                  </a:path>
                </a:pathLst>
              </a:custGeom>
              <a:solidFill>
                <a:srgbClr val="E7E6E6"/>
              </a:solidFill>
            </p:spPr>
            <p:style>
              <a:lnRef idx="2">
                <a:schemeClr val="lt1">
                  <a:hueOff val="0"/>
                  <a:satOff val="0"/>
                  <a:lumOff val="0"/>
                  <a:alphaOff val="0"/>
                </a:schemeClr>
              </a:lnRef>
              <a:fillRef idx="1">
                <a:scrgbClr r="0" g="0" b="0"/>
              </a:fillRef>
              <a:effectRef idx="0">
                <a:schemeClr val="accent1">
                  <a:shade val="80000"/>
                  <a:hueOff val="0"/>
                  <a:satOff val="0"/>
                  <a:lumOff val="0"/>
                  <a:alphaOff val="0"/>
                </a:schemeClr>
              </a:effectRef>
              <a:fontRef idx="minor">
                <a:schemeClr val="lt1"/>
              </a:fontRef>
            </p:style>
            <p:txBody>
              <a:bodyPr spcFirstLastPara="0" vert="horz" wrap="square" lIns="405062" tIns="405062" rIns="78232" bIns="78232" numCol="1" spcCol="1270" anchor="ctr" anchorCtr="0">
                <a:noAutofit/>
              </a:bodyPr>
              <a:lstStyle/>
              <a:p>
                <a:pPr lvl="0" algn="ctr" defTabSz="466725">
                  <a:lnSpc>
                    <a:spcPct val="90000"/>
                  </a:lnSpc>
                  <a:spcAft>
                    <a:spcPct val="35000"/>
                  </a:spcAft>
                </a:pPr>
                <a:endParaRPr lang="ko-KR" altLang="en-US" sz="900" dirty="0">
                  <a:solidFill>
                    <a:schemeClr val="bg1"/>
                  </a:solidFill>
                  <a:latin typeface="SamsungOne 400" panose="020B0503030303020204" pitchFamily="34" charset="0"/>
                  <a:ea typeface="SamsungOne-500C" panose="020B0606030303020204" pitchFamily="34" charset="0"/>
                  <a:cs typeface="iCiel Samsung Sharp Sans Medium" pitchFamily="2" charset="0"/>
                </a:endParaRPr>
              </a:p>
            </p:txBody>
          </p:sp>
          <p:sp>
            <p:nvSpPr>
              <p:cNvPr id="60" name="자유형 135">
                <a:extLst>
                  <a:ext uri="{FF2B5EF4-FFF2-40B4-BE49-F238E27FC236}">
                    <a16:creationId xmlns:a16="http://schemas.microsoft.com/office/drawing/2014/main" id="{5CD58385-88C9-4C7F-9ACF-6D8F51AA1F21}"/>
                  </a:ext>
                </a:extLst>
              </p:cNvPr>
              <p:cNvSpPr/>
              <p:nvPr/>
            </p:nvSpPr>
            <p:spPr>
              <a:xfrm>
                <a:off x="1617023" y="2081595"/>
                <a:ext cx="1115869" cy="1115869"/>
              </a:xfrm>
              <a:custGeom>
                <a:avLst/>
                <a:gdLst>
                  <a:gd name="connsiteX0" fmla="*/ 0 w 1115869"/>
                  <a:gd name="connsiteY0" fmla="*/ 1115869 h 1115869"/>
                  <a:gd name="connsiteX1" fmla="*/ 1115869 w 1115869"/>
                  <a:gd name="connsiteY1" fmla="*/ 0 h 1115869"/>
                  <a:gd name="connsiteX2" fmla="*/ 1115869 w 1115869"/>
                  <a:gd name="connsiteY2" fmla="*/ 1115869 h 1115869"/>
                  <a:gd name="connsiteX3" fmla="*/ 0 w 1115869"/>
                  <a:gd name="connsiteY3" fmla="*/ 1115869 h 1115869"/>
                </a:gdLst>
                <a:ahLst/>
                <a:cxnLst>
                  <a:cxn ang="0">
                    <a:pos x="connsiteX0" y="connsiteY0"/>
                  </a:cxn>
                  <a:cxn ang="0">
                    <a:pos x="connsiteX1" y="connsiteY1"/>
                  </a:cxn>
                  <a:cxn ang="0">
                    <a:pos x="connsiteX2" y="connsiteY2"/>
                  </a:cxn>
                  <a:cxn ang="0">
                    <a:pos x="connsiteX3" y="connsiteY3"/>
                  </a:cxn>
                </a:cxnLst>
                <a:rect l="l" t="t" r="r" b="b"/>
                <a:pathLst>
                  <a:path w="1115869" h="1115869">
                    <a:moveTo>
                      <a:pt x="0" y="0"/>
                    </a:moveTo>
                    <a:cubicBezTo>
                      <a:pt x="616277" y="0"/>
                      <a:pt x="1115869" y="499592"/>
                      <a:pt x="1115869" y="1115869"/>
                    </a:cubicBezTo>
                    <a:lnTo>
                      <a:pt x="0" y="1115869"/>
                    </a:lnTo>
                    <a:lnTo>
                      <a:pt x="0" y="0"/>
                    </a:lnTo>
                    <a:close/>
                  </a:path>
                </a:pathLst>
              </a:custGeom>
              <a:solidFill>
                <a:srgbClr val="E7E6E6"/>
              </a:solidFill>
            </p:spPr>
            <p:style>
              <a:lnRef idx="2">
                <a:schemeClr val="lt1">
                  <a:hueOff val="0"/>
                  <a:satOff val="0"/>
                  <a:lumOff val="0"/>
                  <a:alphaOff val="0"/>
                </a:schemeClr>
              </a:lnRef>
              <a:fillRef idx="1">
                <a:schemeClr val="accent1">
                  <a:shade val="80000"/>
                  <a:hueOff val="116428"/>
                  <a:satOff val="-2085"/>
                  <a:lumOff val="8862"/>
                  <a:alphaOff val="0"/>
                </a:schemeClr>
              </a:fillRef>
              <a:effectRef idx="0">
                <a:schemeClr val="accent1">
                  <a:shade val="80000"/>
                  <a:hueOff val="116428"/>
                  <a:satOff val="-2085"/>
                  <a:lumOff val="8862"/>
                  <a:alphaOff val="0"/>
                </a:schemeClr>
              </a:effectRef>
              <a:fontRef idx="minor">
                <a:schemeClr val="lt1"/>
              </a:fontRef>
            </p:style>
            <p:txBody>
              <a:bodyPr spcFirstLastPara="0" vert="horz" wrap="square" lIns="78232" tIns="405062" rIns="405062" bIns="78232" numCol="1" spcCol="1270" anchor="ctr" anchorCtr="0">
                <a:noAutofit/>
              </a:bodyPr>
              <a:lstStyle/>
              <a:p>
                <a:pPr algn="ctr" defTabSz="466725">
                  <a:lnSpc>
                    <a:spcPct val="90000"/>
                  </a:lnSpc>
                  <a:spcAft>
                    <a:spcPct val="35000"/>
                  </a:spcAft>
                </a:pPr>
                <a:endParaRPr lang="ko-KR" altLang="en-US" sz="900" dirty="0">
                  <a:solidFill>
                    <a:schemeClr val="bg1"/>
                  </a:solidFill>
                  <a:latin typeface="SamsungOne 400" panose="020B0503030303020204" pitchFamily="34" charset="0"/>
                  <a:ea typeface="SamsungOne-500C" panose="020B0606030303020204" pitchFamily="34" charset="0"/>
                  <a:cs typeface="iCiel Samsung Sharp Sans Medium" pitchFamily="2" charset="0"/>
                </a:endParaRPr>
              </a:p>
            </p:txBody>
          </p:sp>
          <p:sp>
            <p:nvSpPr>
              <p:cNvPr id="61" name="자유형 136">
                <a:extLst>
                  <a:ext uri="{FF2B5EF4-FFF2-40B4-BE49-F238E27FC236}">
                    <a16:creationId xmlns:a16="http://schemas.microsoft.com/office/drawing/2014/main" id="{26696299-0E4B-40C6-90BB-FB44986293FA}"/>
                  </a:ext>
                </a:extLst>
              </p:cNvPr>
              <p:cNvSpPr/>
              <p:nvPr/>
            </p:nvSpPr>
            <p:spPr>
              <a:xfrm>
                <a:off x="1617023" y="3249006"/>
                <a:ext cx="1115870" cy="1115869"/>
              </a:xfrm>
              <a:custGeom>
                <a:avLst/>
                <a:gdLst>
                  <a:gd name="connsiteX0" fmla="*/ 0 w 1115869"/>
                  <a:gd name="connsiteY0" fmla="*/ 1115869 h 1115869"/>
                  <a:gd name="connsiteX1" fmla="*/ 1115869 w 1115869"/>
                  <a:gd name="connsiteY1" fmla="*/ 0 h 1115869"/>
                  <a:gd name="connsiteX2" fmla="*/ 1115869 w 1115869"/>
                  <a:gd name="connsiteY2" fmla="*/ 1115869 h 1115869"/>
                  <a:gd name="connsiteX3" fmla="*/ 0 w 1115869"/>
                  <a:gd name="connsiteY3" fmla="*/ 1115869 h 1115869"/>
                </a:gdLst>
                <a:ahLst/>
                <a:cxnLst>
                  <a:cxn ang="0">
                    <a:pos x="connsiteX0" y="connsiteY0"/>
                  </a:cxn>
                  <a:cxn ang="0">
                    <a:pos x="connsiteX1" y="connsiteY1"/>
                  </a:cxn>
                  <a:cxn ang="0">
                    <a:pos x="connsiteX2" y="connsiteY2"/>
                  </a:cxn>
                  <a:cxn ang="0">
                    <a:pos x="connsiteX3" y="connsiteY3"/>
                  </a:cxn>
                </a:cxnLst>
                <a:rect l="l" t="t" r="r" b="b"/>
                <a:pathLst>
                  <a:path w="1115869" h="1115869">
                    <a:moveTo>
                      <a:pt x="1115869" y="0"/>
                    </a:moveTo>
                    <a:cubicBezTo>
                      <a:pt x="1115869" y="616277"/>
                      <a:pt x="616277" y="1115869"/>
                      <a:pt x="0" y="1115869"/>
                    </a:cubicBezTo>
                    <a:lnTo>
                      <a:pt x="0" y="0"/>
                    </a:lnTo>
                    <a:lnTo>
                      <a:pt x="1115869" y="0"/>
                    </a:lnTo>
                    <a:close/>
                  </a:path>
                </a:pathLst>
              </a:custGeom>
              <a:solidFill>
                <a:schemeClr val="bg2"/>
              </a:solidFill>
            </p:spPr>
            <p:style>
              <a:lnRef idx="2">
                <a:schemeClr val="lt1">
                  <a:hueOff val="0"/>
                  <a:satOff val="0"/>
                  <a:lumOff val="0"/>
                  <a:alphaOff val="0"/>
                </a:schemeClr>
              </a:lnRef>
              <a:fillRef idx="1">
                <a:scrgbClr r="0" g="0" b="0"/>
              </a:fillRef>
              <a:effectRef idx="0">
                <a:schemeClr val="accent1">
                  <a:shade val="80000"/>
                  <a:hueOff val="232855"/>
                  <a:satOff val="-4171"/>
                  <a:lumOff val="17723"/>
                  <a:alphaOff val="0"/>
                </a:schemeClr>
              </a:effectRef>
              <a:fontRef idx="minor">
                <a:schemeClr val="lt1"/>
              </a:fontRef>
            </p:style>
            <p:txBody>
              <a:bodyPr spcFirstLastPara="0" vert="horz" wrap="square" lIns="78232" tIns="78232" rIns="405063" bIns="405062" numCol="1" spcCol="1270" anchor="ctr" anchorCtr="0">
                <a:noAutofit/>
              </a:bodyPr>
              <a:lstStyle/>
              <a:p>
                <a:pPr lvl="0" algn="ctr" defTabSz="466725" latinLnBrk="1">
                  <a:lnSpc>
                    <a:spcPct val="90000"/>
                  </a:lnSpc>
                  <a:spcBef>
                    <a:spcPct val="0"/>
                  </a:spcBef>
                  <a:spcAft>
                    <a:spcPct val="35000"/>
                  </a:spcAft>
                </a:pPr>
                <a:endParaRPr lang="ko-KR" altLang="en-US" sz="900" dirty="0">
                  <a:solidFill>
                    <a:schemeClr val="bg1"/>
                  </a:solidFill>
                  <a:latin typeface="SamsungOne 400" panose="020B0503030303020204" pitchFamily="34" charset="0"/>
                  <a:ea typeface="SamsungOne-500C" panose="020B0606030303020204" pitchFamily="34" charset="0"/>
                  <a:cs typeface="iCiel Samsung Sharp Sans Medium" pitchFamily="2" charset="0"/>
                </a:endParaRPr>
              </a:p>
            </p:txBody>
          </p:sp>
          <p:sp>
            <p:nvSpPr>
              <p:cNvPr id="62" name="자유형 137">
                <a:extLst>
                  <a:ext uri="{FF2B5EF4-FFF2-40B4-BE49-F238E27FC236}">
                    <a16:creationId xmlns:a16="http://schemas.microsoft.com/office/drawing/2014/main" id="{3CD3E20F-CC8D-416E-A6F8-402951AF3133}"/>
                  </a:ext>
                </a:extLst>
              </p:cNvPr>
              <p:cNvSpPr/>
              <p:nvPr/>
            </p:nvSpPr>
            <p:spPr>
              <a:xfrm>
                <a:off x="449612" y="3249006"/>
                <a:ext cx="1115869" cy="1115869"/>
              </a:xfrm>
              <a:custGeom>
                <a:avLst/>
                <a:gdLst>
                  <a:gd name="connsiteX0" fmla="*/ 0 w 1115869"/>
                  <a:gd name="connsiteY0" fmla="*/ 1115869 h 1115869"/>
                  <a:gd name="connsiteX1" fmla="*/ 1115869 w 1115869"/>
                  <a:gd name="connsiteY1" fmla="*/ 0 h 1115869"/>
                  <a:gd name="connsiteX2" fmla="*/ 1115869 w 1115869"/>
                  <a:gd name="connsiteY2" fmla="*/ 1115869 h 1115869"/>
                  <a:gd name="connsiteX3" fmla="*/ 0 w 1115869"/>
                  <a:gd name="connsiteY3" fmla="*/ 1115869 h 1115869"/>
                </a:gdLst>
                <a:ahLst/>
                <a:cxnLst>
                  <a:cxn ang="0">
                    <a:pos x="connsiteX0" y="connsiteY0"/>
                  </a:cxn>
                  <a:cxn ang="0">
                    <a:pos x="connsiteX1" y="connsiteY1"/>
                  </a:cxn>
                  <a:cxn ang="0">
                    <a:pos x="connsiteX2" y="connsiteY2"/>
                  </a:cxn>
                  <a:cxn ang="0">
                    <a:pos x="connsiteX3" y="connsiteY3"/>
                  </a:cxn>
                </a:cxnLst>
                <a:rect l="l" t="t" r="r" b="b"/>
                <a:pathLst>
                  <a:path w="1115869" h="1115869">
                    <a:moveTo>
                      <a:pt x="1115869" y="1115869"/>
                    </a:moveTo>
                    <a:cubicBezTo>
                      <a:pt x="499592" y="1115869"/>
                      <a:pt x="0" y="616277"/>
                      <a:pt x="0" y="0"/>
                    </a:cubicBezTo>
                    <a:lnTo>
                      <a:pt x="1115869" y="0"/>
                    </a:lnTo>
                    <a:lnTo>
                      <a:pt x="1115869" y="1115869"/>
                    </a:lnTo>
                    <a:close/>
                  </a:path>
                </a:pathLst>
              </a:custGeom>
              <a:solidFill>
                <a:srgbClr val="9EADD8"/>
              </a:solidFill>
            </p:spPr>
            <p:style>
              <a:lnRef idx="2">
                <a:schemeClr val="lt1">
                  <a:hueOff val="0"/>
                  <a:satOff val="0"/>
                  <a:lumOff val="0"/>
                  <a:alphaOff val="0"/>
                </a:schemeClr>
              </a:lnRef>
              <a:fillRef idx="1">
                <a:schemeClr val="accent1">
                  <a:shade val="80000"/>
                  <a:hueOff val="349283"/>
                  <a:satOff val="-6256"/>
                  <a:lumOff val="26585"/>
                  <a:alphaOff val="0"/>
                </a:schemeClr>
              </a:fillRef>
              <a:effectRef idx="0">
                <a:schemeClr val="accent1">
                  <a:shade val="80000"/>
                  <a:hueOff val="349283"/>
                  <a:satOff val="-6256"/>
                  <a:lumOff val="26585"/>
                  <a:alphaOff val="0"/>
                </a:schemeClr>
              </a:effectRef>
              <a:fontRef idx="minor">
                <a:schemeClr val="lt1"/>
              </a:fontRef>
            </p:style>
            <p:txBody>
              <a:bodyPr spcFirstLastPara="0" vert="horz" wrap="square" lIns="405062" tIns="78232" rIns="78232" bIns="405062" numCol="1" spcCol="1270" anchor="ctr" anchorCtr="0">
                <a:noAutofit/>
              </a:bodyPr>
              <a:lstStyle/>
              <a:p>
                <a:pPr lvl="0" algn="ctr" defTabSz="488950" latinLnBrk="1">
                  <a:lnSpc>
                    <a:spcPct val="90000"/>
                  </a:lnSpc>
                  <a:spcBef>
                    <a:spcPct val="0"/>
                  </a:spcBef>
                  <a:spcAft>
                    <a:spcPct val="35000"/>
                  </a:spcAft>
                </a:pPr>
                <a:endParaRPr lang="ko-KR" altLang="en-US" sz="900" kern="1200" dirty="0">
                  <a:solidFill>
                    <a:schemeClr val="bg1"/>
                  </a:solidFill>
                  <a:latin typeface="SamsungOne 400" panose="020B0503030303020204" pitchFamily="34" charset="0"/>
                  <a:ea typeface="SamsungSharpSans-Medium" pitchFamily="2" charset="0"/>
                  <a:cs typeface="iCiel Samsung Sharp Sans Medium" pitchFamily="2" charset="0"/>
                </a:endParaRPr>
              </a:p>
            </p:txBody>
          </p:sp>
        </p:grpSp>
        <p:sp>
          <p:nvSpPr>
            <p:cNvPr id="55" name="직사각형 54">
              <a:extLst>
                <a:ext uri="{FF2B5EF4-FFF2-40B4-BE49-F238E27FC236}">
                  <a16:creationId xmlns:a16="http://schemas.microsoft.com/office/drawing/2014/main" id="{8762AC30-8523-40D5-A610-FA05D16D6F81}"/>
                </a:ext>
              </a:extLst>
            </p:cNvPr>
            <p:cNvSpPr/>
            <p:nvPr/>
          </p:nvSpPr>
          <p:spPr>
            <a:xfrm>
              <a:off x="619693" y="2503698"/>
              <a:ext cx="846664" cy="455561"/>
            </a:xfrm>
            <a:prstGeom prst="rect">
              <a:avLst/>
            </a:prstGeom>
          </p:spPr>
          <p:txBody>
            <a:bodyPr wrap="none">
              <a:spAutoFit/>
            </a:bodyPr>
            <a:lstStyle/>
            <a:p>
              <a:pPr algn="ctr"/>
              <a:r>
                <a:rPr lang="en-US" altLang="ko-KR" sz="900" dirty="0" err="1">
                  <a:latin typeface="SamsungOne 400" panose="020B0503030303020204" pitchFamily="34" charset="0"/>
                  <a:ea typeface="SamsungOne 400" panose="020B0503030303020204" pitchFamily="34" charset="0"/>
                </a:rPr>
                <a:t>Khả</a:t>
              </a:r>
              <a:r>
                <a:rPr lang="en-US" altLang="ko-KR" sz="900" dirty="0">
                  <a:latin typeface="SamsungOne 400" panose="020B0503030303020204" pitchFamily="34" charset="0"/>
                  <a:ea typeface="SamsungOne 400" panose="020B0503030303020204" pitchFamily="34" charset="0"/>
                </a:rPr>
                <a:t> </a:t>
              </a:r>
              <a:r>
                <a:rPr lang="en-US" altLang="ko-KR" sz="900" dirty="0" err="1">
                  <a:latin typeface="SamsungOne 400" panose="020B0503030303020204" pitchFamily="34" charset="0"/>
                  <a:ea typeface="SamsungOne 400" panose="020B0503030303020204" pitchFamily="34" charset="0"/>
                </a:rPr>
                <a:t>năng</a:t>
              </a:r>
              <a:r>
                <a:rPr lang="en-US" altLang="ko-KR" sz="900" dirty="0">
                  <a:latin typeface="SamsungOne 400" panose="020B0503030303020204" pitchFamily="34" charset="0"/>
                  <a:ea typeface="SamsungOne 400" panose="020B0503030303020204" pitchFamily="34" charset="0"/>
                </a:rPr>
                <a:t> </a:t>
              </a:r>
            </a:p>
            <a:p>
              <a:pPr algn="ctr"/>
              <a:r>
                <a:rPr lang="en-US" altLang="ko-KR" sz="900" dirty="0" err="1">
                  <a:latin typeface="SamsungOne 400" panose="020B0503030303020204" pitchFamily="34" charset="0"/>
                  <a:ea typeface="SamsungOne 400" panose="020B0503030303020204" pitchFamily="34" charset="0"/>
                </a:rPr>
                <a:t>mở</a:t>
              </a:r>
              <a:r>
                <a:rPr lang="en-US" altLang="ko-KR" sz="900" dirty="0">
                  <a:latin typeface="SamsungOne 400" panose="020B0503030303020204" pitchFamily="34" charset="0"/>
                  <a:ea typeface="SamsungOne 400" panose="020B0503030303020204" pitchFamily="34" charset="0"/>
                </a:rPr>
                <a:t> </a:t>
              </a:r>
              <a:r>
                <a:rPr lang="en-US" altLang="ko-KR" sz="900" dirty="0" err="1">
                  <a:latin typeface="SamsungOne 400" panose="020B0503030303020204" pitchFamily="34" charset="0"/>
                  <a:ea typeface="SamsungOne 400" panose="020B0503030303020204" pitchFamily="34" charset="0"/>
                </a:rPr>
                <a:t>rộng</a:t>
              </a:r>
              <a:endParaRPr lang="en-US" altLang="ko-KR" sz="900" dirty="0">
                <a:latin typeface="SamsungOne 400" panose="020B0503030303020204" pitchFamily="34" charset="0"/>
                <a:ea typeface="SamsungOne 400" panose="020B0503030303020204" pitchFamily="34" charset="0"/>
              </a:endParaRPr>
            </a:p>
          </p:txBody>
        </p:sp>
        <p:sp>
          <p:nvSpPr>
            <p:cNvPr id="56" name="직사각형 55">
              <a:extLst>
                <a:ext uri="{FF2B5EF4-FFF2-40B4-BE49-F238E27FC236}">
                  <a16:creationId xmlns:a16="http://schemas.microsoft.com/office/drawing/2014/main" id="{40B0BCFD-A2C7-4A73-970A-7605FAEDCFEA}"/>
                </a:ext>
              </a:extLst>
            </p:cNvPr>
            <p:cNvSpPr/>
            <p:nvPr/>
          </p:nvSpPr>
          <p:spPr>
            <a:xfrm>
              <a:off x="1276162" y="2451719"/>
              <a:ext cx="846664" cy="455561"/>
            </a:xfrm>
            <a:prstGeom prst="rect">
              <a:avLst/>
            </a:prstGeom>
          </p:spPr>
          <p:txBody>
            <a:bodyPr wrap="none">
              <a:spAutoFit/>
            </a:bodyPr>
            <a:lstStyle/>
            <a:p>
              <a:pPr algn="ctr"/>
              <a:r>
                <a:rPr lang="en-US" altLang="ko-KR" sz="900" dirty="0" err="1">
                  <a:latin typeface="SamsungOne 400" panose="020B0503030303020204" pitchFamily="34" charset="0"/>
                  <a:ea typeface="SamsungOne 400" panose="020B0503030303020204" pitchFamily="34" charset="0"/>
                  <a:cs typeface="iCiel Samsung Sharp Sans Medium" pitchFamily="2" charset="0"/>
                </a:rPr>
                <a:t>Khả</a:t>
              </a:r>
              <a:r>
                <a:rPr lang="en-US" altLang="ko-KR" sz="900" dirty="0">
                  <a:latin typeface="SamsungOne 400" panose="020B0503030303020204" pitchFamily="34" charset="0"/>
                  <a:ea typeface="SamsungOne 400" panose="020B0503030303020204" pitchFamily="34" charset="0"/>
                  <a:cs typeface="iCiel Samsung Sharp Sans Medium" pitchFamily="2" charset="0"/>
                </a:rPr>
                <a:t> </a:t>
              </a:r>
              <a:r>
                <a:rPr lang="en-US" altLang="ko-KR" sz="900" dirty="0" err="1">
                  <a:latin typeface="SamsungOne 400" panose="020B0503030303020204" pitchFamily="34" charset="0"/>
                  <a:ea typeface="SamsungOne 400" panose="020B0503030303020204" pitchFamily="34" charset="0"/>
                  <a:cs typeface="iCiel Samsung Sharp Sans Medium" pitchFamily="2" charset="0"/>
                </a:rPr>
                <a:t>năng</a:t>
              </a:r>
              <a:r>
                <a:rPr lang="en-US" altLang="ko-KR" sz="900" dirty="0">
                  <a:latin typeface="SamsungOne 400" panose="020B0503030303020204" pitchFamily="34" charset="0"/>
                  <a:ea typeface="SamsungOne 400" panose="020B0503030303020204" pitchFamily="34" charset="0"/>
                  <a:cs typeface="iCiel Samsung Sharp Sans Medium" pitchFamily="2" charset="0"/>
                </a:rPr>
                <a:t> </a:t>
              </a:r>
            </a:p>
            <a:p>
              <a:pPr algn="ctr"/>
              <a:r>
                <a:rPr lang="en-US" altLang="ko-KR" sz="900" dirty="0" err="1">
                  <a:latin typeface="SamsungOne 400" panose="020B0503030303020204" pitchFamily="34" charset="0"/>
                  <a:ea typeface="SamsungOne 400" panose="020B0503030303020204" pitchFamily="34" charset="0"/>
                  <a:cs typeface="iCiel Samsung Sharp Sans Medium" pitchFamily="2" charset="0"/>
                </a:rPr>
                <a:t>chịu</a:t>
              </a:r>
              <a:r>
                <a:rPr lang="en-US" altLang="ko-KR" sz="900" dirty="0">
                  <a:latin typeface="SamsungOne 400" panose="020B0503030303020204" pitchFamily="34" charset="0"/>
                  <a:ea typeface="SamsungOne 400" panose="020B0503030303020204" pitchFamily="34" charset="0"/>
                  <a:cs typeface="iCiel Samsung Sharp Sans Medium" pitchFamily="2" charset="0"/>
                </a:rPr>
                <a:t> </a:t>
              </a:r>
              <a:r>
                <a:rPr lang="en-US" altLang="ko-KR" sz="900" dirty="0" err="1">
                  <a:latin typeface="SamsungOne 400" panose="020B0503030303020204" pitchFamily="34" charset="0"/>
                  <a:ea typeface="SamsungOne 400" panose="020B0503030303020204" pitchFamily="34" charset="0"/>
                  <a:cs typeface="iCiel Samsung Sharp Sans Medium" pitchFamily="2" charset="0"/>
                </a:rPr>
                <a:t>lỗi</a:t>
              </a:r>
              <a:endParaRPr lang="en-US" altLang="ko-KR" sz="900" dirty="0">
                <a:latin typeface="SamsungOne 400" panose="020B0503030303020204" pitchFamily="34" charset="0"/>
                <a:ea typeface="SamsungOne 400" panose="020B0503030303020204" pitchFamily="34" charset="0"/>
              </a:endParaRPr>
            </a:p>
          </p:txBody>
        </p:sp>
      </p:grpSp>
      <p:sp>
        <p:nvSpPr>
          <p:cNvPr id="7" name="텍스트 개체 틀 6">
            <a:extLst>
              <a:ext uri="{FF2B5EF4-FFF2-40B4-BE49-F238E27FC236}">
                <a16:creationId xmlns:a16="http://schemas.microsoft.com/office/drawing/2014/main" id="{A9DD8F5F-7909-41CA-A214-926593554D61}"/>
              </a:ext>
            </a:extLst>
          </p:cNvPr>
          <p:cNvSpPr>
            <a:spLocks noGrp="1"/>
          </p:cNvSpPr>
          <p:nvPr>
            <p:ph type="body" sz="quarter" idx="15"/>
          </p:nvPr>
        </p:nvSpPr>
        <p:spPr/>
        <p:txBody>
          <a:bodyPr/>
          <a:lstStyle/>
          <a:p>
            <a:r>
              <a:rPr lang="vi-VN" altLang="ko-KR" dirty="0"/>
              <a:t>Thông lượng cao, độ trễ thấp</a:t>
            </a:r>
            <a:endParaRPr lang="en-US" altLang="ko-KR" dirty="0"/>
          </a:p>
          <a:p>
            <a:pPr lvl="1">
              <a:spcBef>
                <a:spcPts val="300"/>
              </a:spcBef>
            </a:pPr>
            <a:r>
              <a:rPr lang="vi-VN" altLang="ko-KR" dirty="0"/>
              <a:t>Chuyển giao dữ liệu tập thể (theo đợt) khi người tiêu dùng / nhà sản xuất giao tiếp với người môi giới</a:t>
            </a:r>
          </a:p>
          <a:p>
            <a:pPr lvl="1">
              <a:spcBef>
                <a:spcPts val="300"/>
              </a:spcBef>
            </a:pPr>
            <a:r>
              <a:rPr lang="vi-VN" altLang="ko-KR" dirty="0"/>
              <a:t>Có thể tăng thông lượng song song bằng cách tăng số lượng người tiêu dùng theo số lượng phân vùng.</a:t>
            </a:r>
            <a:endParaRPr lang="ko-KR" altLang="en-US" dirty="0"/>
          </a:p>
        </p:txBody>
      </p:sp>
      <p:sp>
        <p:nvSpPr>
          <p:cNvPr id="65" name="직사각형 64">
            <a:extLst>
              <a:ext uri="{FF2B5EF4-FFF2-40B4-BE49-F238E27FC236}">
                <a16:creationId xmlns:a16="http://schemas.microsoft.com/office/drawing/2014/main" id="{9B1F63AF-A897-4F6A-91E8-C1A4DD15254F}"/>
              </a:ext>
            </a:extLst>
          </p:cNvPr>
          <p:cNvSpPr/>
          <p:nvPr/>
        </p:nvSpPr>
        <p:spPr>
          <a:xfrm>
            <a:off x="7892416" y="2013819"/>
            <a:ext cx="771365" cy="373949"/>
          </a:xfrm>
          <a:prstGeom prst="rect">
            <a:avLst/>
          </a:prstGeom>
        </p:spPr>
        <p:txBody>
          <a:bodyPr wrap="none">
            <a:spAutoFit/>
          </a:bodyPr>
          <a:lstStyle/>
          <a:p>
            <a:pPr lvl="0" algn="ctr" defTabSz="488950">
              <a:lnSpc>
                <a:spcPct val="75000"/>
              </a:lnSpc>
            </a:pPr>
            <a:r>
              <a:rPr lang="vi-VN" altLang="ko-KR" sz="800" dirty="0">
                <a:solidFill>
                  <a:schemeClr val="bg1"/>
                </a:solidFill>
                <a:latin typeface="SamsungOne 400" panose="020B0503030303020204" pitchFamily="34" charset="0"/>
                <a:ea typeface="SamsungOne 400" panose="020B0503030303020204" pitchFamily="34" charset="0"/>
                <a:cs typeface="iCiel Samsung Sharp Sans Medium" pitchFamily="2" charset="0"/>
              </a:rPr>
              <a:t>Thông lượng </a:t>
            </a:r>
            <a:endParaRPr lang="en-US" altLang="ko-KR" sz="800" dirty="0">
              <a:solidFill>
                <a:schemeClr val="bg1"/>
              </a:solidFill>
              <a:latin typeface="SamsungOne 400" panose="020B0503030303020204" pitchFamily="34" charset="0"/>
              <a:ea typeface="SamsungOne 400" panose="020B0503030303020204" pitchFamily="34" charset="0"/>
              <a:cs typeface="iCiel Samsung Sharp Sans Medium" pitchFamily="2" charset="0"/>
            </a:endParaRPr>
          </a:p>
          <a:p>
            <a:pPr lvl="0" algn="ctr" defTabSz="488950">
              <a:lnSpc>
                <a:spcPct val="75000"/>
              </a:lnSpc>
            </a:pPr>
            <a:r>
              <a:rPr lang="vi-VN" altLang="ko-KR" sz="800" dirty="0">
                <a:solidFill>
                  <a:schemeClr val="bg1"/>
                </a:solidFill>
                <a:latin typeface="SamsungOne 400" panose="020B0503030303020204" pitchFamily="34" charset="0"/>
                <a:ea typeface="SamsungOne 400" panose="020B0503030303020204" pitchFamily="34" charset="0"/>
                <a:cs typeface="iCiel Samsung Sharp Sans Medium" pitchFamily="2" charset="0"/>
              </a:rPr>
              <a:t>cao,</a:t>
            </a:r>
            <a:endParaRPr lang="en-US" altLang="ko-KR" sz="800" dirty="0">
              <a:solidFill>
                <a:schemeClr val="bg1"/>
              </a:solidFill>
              <a:latin typeface="SamsungOne 400" panose="020B0503030303020204" pitchFamily="34" charset="0"/>
              <a:ea typeface="SamsungOne 400" panose="020B0503030303020204" pitchFamily="34" charset="0"/>
              <a:cs typeface="iCiel Samsung Sharp Sans Medium" pitchFamily="2" charset="0"/>
            </a:endParaRPr>
          </a:p>
          <a:p>
            <a:pPr lvl="0" algn="ctr" defTabSz="488950">
              <a:lnSpc>
                <a:spcPct val="75000"/>
              </a:lnSpc>
            </a:pPr>
            <a:r>
              <a:rPr lang="vi-VN" altLang="ko-KR" sz="800" dirty="0">
                <a:solidFill>
                  <a:schemeClr val="bg1"/>
                </a:solidFill>
                <a:latin typeface="SamsungOne 400" panose="020B0503030303020204" pitchFamily="34" charset="0"/>
                <a:ea typeface="SamsungOne 400" panose="020B0503030303020204" pitchFamily="34" charset="0"/>
                <a:cs typeface="iCiel Samsung Sharp Sans Medium" pitchFamily="2" charset="0"/>
              </a:rPr>
              <a:t>độ trễ thấp</a:t>
            </a:r>
            <a:endParaRPr lang="ko-KR" altLang="en-US" sz="800" dirty="0">
              <a:solidFill>
                <a:schemeClr val="bg1"/>
              </a:solidFill>
              <a:latin typeface="SamsungOne 400" panose="020B0503030303020204" pitchFamily="34" charset="0"/>
              <a:ea typeface="SamsungSharpSans-Medium" pitchFamily="2" charset="0"/>
              <a:cs typeface="iCiel Samsung Sharp Sans Medium" pitchFamily="2" charset="0"/>
            </a:endParaRPr>
          </a:p>
        </p:txBody>
      </p:sp>
      <p:sp>
        <p:nvSpPr>
          <p:cNvPr id="101" name="직사각형 100">
            <a:extLst>
              <a:ext uri="{FF2B5EF4-FFF2-40B4-BE49-F238E27FC236}">
                <a16:creationId xmlns:a16="http://schemas.microsoft.com/office/drawing/2014/main" id="{82B3B891-D684-4AD2-AF6E-A2047FDCF1AD}"/>
              </a:ext>
            </a:extLst>
          </p:cNvPr>
          <p:cNvSpPr/>
          <p:nvPr/>
        </p:nvSpPr>
        <p:spPr>
          <a:xfrm>
            <a:off x="8499549" y="2066846"/>
            <a:ext cx="710451" cy="369332"/>
          </a:xfrm>
          <a:prstGeom prst="rect">
            <a:avLst/>
          </a:prstGeom>
        </p:spPr>
        <p:txBody>
          <a:bodyPr wrap="none">
            <a:spAutoFit/>
          </a:bodyPr>
          <a:lstStyle/>
          <a:p>
            <a:pPr lvl="0" algn="ctr" defTabSz="466725"/>
            <a:r>
              <a:rPr lang="en-US" altLang="ko-KR" sz="900" dirty="0" err="1">
                <a:latin typeface="SamsungOne 400" panose="020B0503030303020204" pitchFamily="34" charset="0"/>
                <a:ea typeface="SamsungOne 400" panose="020B0503030303020204" pitchFamily="34" charset="0"/>
                <a:cs typeface="iCiel Samsung Sharp Sans Medium" pitchFamily="2" charset="0"/>
              </a:rPr>
              <a:t>Bộ</a:t>
            </a:r>
            <a:r>
              <a:rPr lang="en-US" altLang="ko-KR" sz="900" dirty="0">
                <a:latin typeface="SamsungOne 400" panose="020B0503030303020204" pitchFamily="34" charset="0"/>
                <a:ea typeface="SamsungOne 400" panose="020B0503030303020204" pitchFamily="34" charset="0"/>
                <a:cs typeface="iCiel Samsung Sharp Sans Medium" pitchFamily="2" charset="0"/>
              </a:rPr>
              <a:t> </a:t>
            </a:r>
            <a:r>
              <a:rPr lang="en-US" altLang="ko-KR" sz="900" dirty="0" err="1">
                <a:latin typeface="SamsungOne 400" panose="020B0503030303020204" pitchFamily="34" charset="0"/>
                <a:ea typeface="SamsungOne 400" panose="020B0503030303020204" pitchFamily="34" charset="0"/>
                <a:cs typeface="iCiel Samsung Sharp Sans Medium" pitchFamily="2" charset="0"/>
              </a:rPr>
              <a:t>lưu</a:t>
            </a:r>
            <a:r>
              <a:rPr lang="en-US" altLang="ko-KR" sz="900" dirty="0">
                <a:latin typeface="SamsungOne 400" panose="020B0503030303020204" pitchFamily="34" charset="0"/>
                <a:ea typeface="SamsungOne 400" panose="020B0503030303020204" pitchFamily="34" charset="0"/>
                <a:cs typeface="iCiel Samsung Sharp Sans Medium" pitchFamily="2" charset="0"/>
              </a:rPr>
              <a:t> </a:t>
            </a:r>
            <a:r>
              <a:rPr lang="en-US" altLang="ko-KR" sz="900" dirty="0" err="1">
                <a:latin typeface="SamsungOne 400" panose="020B0503030303020204" pitchFamily="34" charset="0"/>
                <a:ea typeface="SamsungOne 400" panose="020B0503030303020204" pitchFamily="34" charset="0"/>
                <a:cs typeface="iCiel Samsung Sharp Sans Medium" pitchFamily="2" charset="0"/>
              </a:rPr>
              <a:t>trữ</a:t>
            </a:r>
            <a:r>
              <a:rPr lang="en-US" altLang="ko-KR" sz="900" dirty="0">
                <a:latin typeface="SamsungOne 400" panose="020B0503030303020204" pitchFamily="34" charset="0"/>
                <a:ea typeface="SamsungOne 400" panose="020B0503030303020204" pitchFamily="34" charset="0"/>
                <a:cs typeface="iCiel Samsung Sharp Sans Medium" pitchFamily="2" charset="0"/>
              </a:rPr>
              <a:t> </a:t>
            </a:r>
          </a:p>
          <a:p>
            <a:pPr lvl="0" algn="ctr" defTabSz="466725"/>
            <a:r>
              <a:rPr lang="en-US" altLang="ko-KR" sz="900" dirty="0" err="1">
                <a:latin typeface="SamsungOne 400" panose="020B0503030303020204" pitchFamily="34" charset="0"/>
                <a:ea typeface="SamsungOne 400" panose="020B0503030303020204" pitchFamily="34" charset="0"/>
                <a:cs typeface="iCiel Samsung Sharp Sans Medium" pitchFamily="2" charset="0"/>
              </a:rPr>
              <a:t>cố</a:t>
            </a:r>
            <a:r>
              <a:rPr lang="en-US" altLang="ko-KR" sz="900" dirty="0">
                <a:latin typeface="SamsungOne 400" panose="020B0503030303020204" pitchFamily="34" charset="0"/>
                <a:ea typeface="SamsungOne 400" panose="020B0503030303020204" pitchFamily="34" charset="0"/>
                <a:cs typeface="iCiel Samsung Sharp Sans Medium" pitchFamily="2" charset="0"/>
              </a:rPr>
              <a:t> </a:t>
            </a:r>
            <a:r>
              <a:rPr lang="en-US" altLang="ko-KR" sz="900" dirty="0" err="1">
                <a:latin typeface="SamsungOne 400" panose="020B0503030303020204" pitchFamily="34" charset="0"/>
                <a:ea typeface="SamsungOne 400" panose="020B0503030303020204" pitchFamily="34" charset="0"/>
                <a:cs typeface="iCiel Samsung Sharp Sans Medium" pitchFamily="2" charset="0"/>
              </a:rPr>
              <a:t>định</a:t>
            </a:r>
            <a:endParaRPr lang="ko-KR" altLang="en-US" sz="900" dirty="0">
              <a:latin typeface="SamsungOne 400" panose="020B0503030303020204" pitchFamily="34" charset="0"/>
              <a:ea typeface="SamsungOne-500C" panose="020B0606030303020204" pitchFamily="34" charset="0"/>
              <a:cs typeface="iCiel Samsung Sharp Sans Medium" pitchFamily="2" charset="0"/>
            </a:endParaRPr>
          </a:p>
        </p:txBody>
      </p:sp>
    </p:spTree>
    <p:extLst>
      <p:ext uri="{BB962C8B-B14F-4D97-AF65-F5344CB8AC3E}">
        <p14:creationId xmlns:p14="http://schemas.microsoft.com/office/powerpoint/2010/main" val="25628507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1E2738-D074-4392-A909-23EE53C209F9}"/>
              </a:ext>
            </a:extLst>
          </p:cNvPr>
          <p:cNvSpPr txBox="1"/>
          <p:nvPr/>
        </p:nvSpPr>
        <p:spPr>
          <a:xfrm>
            <a:off x="684305" y="2837476"/>
            <a:ext cx="7812000" cy="1332108"/>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sz="1600" dirty="0">
                <a:latin typeface="SamsungOne-400" panose="020B0503030303020204" pitchFamily="34" charset="0"/>
                <a:ea typeface="SamsungOne-400" panose="020B0503030303020204" pitchFamily="34" charset="0"/>
                <a:cs typeface="Samsung Sharp Sans Regular" pitchFamily="2" charset="0"/>
              </a:rPr>
              <a:t>$  </a:t>
            </a:r>
            <a:r>
              <a:rPr lang="en-US" sz="1600" dirty="0">
                <a:latin typeface="SamsungOne-400" panose="020B0503030303020204" pitchFamily="34" charset="0"/>
                <a:ea typeface="SamsungOne-400" panose="020B0503030303020204" pitchFamily="34" charset="0"/>
                <a:cs typeface="Samsung Sharp Sans Regular" pitchFamily="2" charset="0"/>
              </a:rPr>
              <a:t>sqoop import  \</a:t>
            </a:r>
          </a:p>
          <a:p>
            <a:r>
              <a:rPr lang="en-US" sz="1600" dirty="0">
                <a:latin typeface="SamsungOne-400" panose="020B0503030303020204" pitchFamily="34" charset="0"/>
                <a:ea typeface="SamsungOne-400" panose="020B0503030303020204" pitchFamily="34" charset="0"/>
                <a:cs typeface="Samsung Sharp Sans Regular" pitchFamily="2" charset="0"/>
              </a:rPr>
              <a:t>--table sometable \</a:t>
            </a:r>
          </a:p>
          <a:p>
            <a:r>
              <a:rPr lang="en-US" altLang="ko-KR" sz="1600" dirty="0">
                <a:latin typeface="SamsungOne-400" panose="020B0503030303020204" pitchFamily="34" charset="0"/>
                <a:ea typeface="SamsungOne-400" panose="020B0503030303020204" pitchFamily="34" charset="0"/>
                <a:cs typeface="Samsung Sharp Sans Regular" pitchFamily="2" charset="0"/>
              </a:rPr>
              <a:t>--connect jdbc:mysql://dbhost/somedatabase  \</a:t>
            </a:r>
          </a:p>
          <a:p>
            <a:r>
              <a:rPr lang="en-US" altLang="ko-KR" sz="1600" dirty="0">
                <a:latin typeface="SamsungOne-400" panose="020B0503030303020204" pitchFamily="34" charset="0"/>
                <a:ea typeface="SamsungOne-400" panose="020B0503030303020204" pitchFamily="34" charset="0"/>
                <a:cs typeface="Samsung Sharp Sans Regular" pitchFamily="2" charset="0"/>
              </a:rPr>
              <a:t>--username somename --password somepassword  \</a:t>
            </a:r>
          </a:p>
          <a:p>
            <a:r>
              <a:rPr lang="en-US" altLang="ko-KR" sz="1600" dirty="0">
                <a:solidFill>
                  <a:srgbClr val="C00000"/>
                </a:solidFill>
                <a:latin typeface="SamsungOne-400" panose="020B0503030303020204" pitchFamily="34" charset="0"/>
                <a:ea typeface="SamsungOne-400" panose="020B0503030303020204" pitchFamily="34" charset="0"/>
                <a:cs typeface="Samsung Sharp Sans Regular" pitchFamily="2" charset="0"/>
              </a:rPr>
              <a:t>--columns "fname, lname, address, state, zip"</a:t>
            </a:r>
          </a:p>
        </p:txBody>
      </p:sp>
      <p:sp>
        <p:nvSpPr>
          <p:cNvPr id="5" name="TextBox 4">
            <a:extLst>
              <a:ext uri="{FF2B5EF4-FFF2-40B4-BE49-F238E27FC236}">
                <a16:creationId xmlns:a16="http://schemas.microsoft.com/office/drawing/2014/main" id="{929BCCB7-91CC-4591-B5E4-B787DD0AAD1D}"/>
              </a:ext>
            </a:extLst>
          </p:cNvPr>
          <p:cNvSpPr txBox="1"/>
          <p:nvPr/>
        </p:nvSpPr>
        <p:spPr>
          <a:xfrm>
            <a:off x="684305" y="4931759"/>
            <a:ext cx="7812000" cy="1332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sz="1600" dirty="0">
                <a:latin typeface="SamsungOne-400" panose="020B0503030303020204" pitchFamily="34" charset="0"/>
                <a:ea typeface="SamsungOne-400" panose="020B0503030303020204" pitchFamily="34" charset="0"/>
                <a:cs typeface="Samsung Sharp Sans Regular" pitchFamily="2" charset="0"/>
              </a:rPr>
              <a:t>$  </a:t>
            </a:r>
            <a:r>
              <a:rPr lang="en-US" sz="1600" dirty="0">
                <a:latin typeface="SamsungOne-400" panose="020B0503030303020204" pitchFamily="34" charset="0"/>
                <a:ea typeface="SamsungOne-400" panose="020B0503030303020204" pitchFamily="34" charset="0"/>
                <a:cs typeface="Samsung Sharp Sans Regular" pitchFamily="2" charset="0"/>
              </a:rPr>
              <a:t>sqoop import  \</a:t>
            </a:r>
          </a:p>
          <a:p>
            <a:r>
              <a:rPr lang="en-US" sz="1600" dirty="0">
                <a:latin typeface="SamsungOne-400" panose="020B0503030303020204" pitchFamily="34" charset="0"/>
                <a:ea typeface="SamsungOne-400" panose="020B0503030303020204" pitchFamily="34" charset="0"/>
                <a:cs typeface="Samsung Sharp Sans Regular" pitchFamily="2" charset="0"/>
              </a:rPr>
              <a:t>--table sometable \</a:t>
            </a:r>
          </a:p>
          <a:p>
            <a:r>
              <a:rPr lang="en-US" altLang="ko-KR" sz="1600" dirty="0">
                <a:latin typeface="SamsungOne-400" panose="020B0503030303020204" pitchFamily="34" charset="0"/>
                <a:ea typeface="SamsungOne-400" panose="020B0503030303020204" pitchFamily="34" charset="0"/>
                <a:cs typeface="Samsung Sharp Sans Regular" pitchFamily="2" charset="0"/>
              </a:rPr>
              <a:t>--connect jdbc:mysql://dbhost/somedatabase  \</a:t>
            </a:r>
          </a:p>
          <a:p>
            <a:r>
              <a:rPr lang="en-US" altLang="ko-KR" sz="1600" dirty="0">
                <a:latin typeface="SamsungOne-400" panose="020B0503030303020204" pitchFamily="34" charset="0"/>
                <a:ea typeface="SamsungOne-400" panose="020B0503030303020204" pitchFamily="34" charset="0"/>
                <a:cs typeface="Samsung Sharp Sans Regular" pitchFamily="2" charset="0"/>
              </a:rPr>
              <a:t>--username somename --password somepassword  \</a:t>
            </a:r>
          </a:p>
          <a:p>
            <a:r>
              <a:rPr lang="en-US" altLang="ko-KR" sz="1600" dirty="0">
                <a:solidFill>
                  <a:srgbClr val="C00000"/>
                </a:solidFill>
                <a:latin typeface="SamsungOne-400" panose="020B0503030303020204" pitchFamily="34" charset="0"/>
                <a:ea typeface="SamsungOne-400" panose="020B0503030303020204" pitchFamily="34" charset="0"/>
                <a:cs typeface="Samsung Sharp Sans Regular" pitchFamily="2" charset="0"/>
              </a:rPr>
              <a:t>--where " state='CA' "</a:t>
            </a:r>
          </a:p>
        </p:txBody>
      </p:sp>
      <p:sp>
        <p:nvSpPr>
          <p:cNvPr id="6" name="텍스트 개체 틀 2">
            <a:extLst>
              <a:ext uri="{FF2B5EF4-FFF2-40B4-BE49-F238E27FC236}">
                <a16:creationId xmlns:a16="http://schemas.microsoft.com/office/drawing/2014/main" id="{380139AA-4FCD-4062-AEA8-A6FD546D7DC5}"/>
              </a:ext>
            </a:extLst>
          </p:cNvPr>
          <p:cNvSpPr txBox="1">
            <a:spLocks/>
          </p:cNvSpPr>
          <p:nvPr/>
        </p:nvSpPr>
        <p:spPr>
          <a:xfrm>
            <a:off x="535872" y="4321984"/>
            <a:ext cx="8119872" cy="914400"/>
          </a:xfrm>
          <a:prstGeom prst="rect">
            <a:avLst/>
          </a:prstGeom>
        </p:spPr>
        <p:txBody>
          <a:bodyPr lIns="0" tIns="0" rIns="0" bIns="0"/>
          <a:lstStyle>
            <a:lvl1pPr marL="177800" indent="-177800" algn="l" defTabSz="914400" rtl="0" eaLnBrk="1" latinLnBrk="1" hangingPunct="1">
              <a:lnSpc>
                <a:spcPts val="1800"/>
              </a:lnSpc>
              <a:spcBef>
                <a:spcPts val="1000"/>
              </a:spcBef>
              <a:buSzPct val="105000"/>
              <a:buFontTx/>
              <a:buBlip>
                <a:blip r:embed="rId3"/>
              </a:buBlip>
              <a:defRPr kumimoji="1" lang="en-US" altLang="ko-KR" sz="1400" kern="1200" smtClean="0">
                <a:solidFill>
                  <a:prstClr val="black">
                    <a:lumMod val="85000"/>
                    <a:lumOff val="15000"/>
                  </a:prstClr>
                </a:solidFill>
                <a:latin typeface="SamsungOne-400" panose="020B0503030303020204" pitchFamily="34" charset="0"/>
                <a:ea typeface="SamsungOne-400" panose="020B0503030303020204" pitchFamily="34" charset="0"/>
                <a:cs typeface="+mn-cs"/>
              </a:defRPr>
            </a:lvl1pPr>
            <a:lvl2pPr marL="360363" indent="-182563" algn="l" defTabSz="914400" rtl="0" eaLnBrk="1" latinLnBrk="1" hangingPunct="1">
              <a:lnSpc>
                <a:spcPts val="1800"/>
              </a:lnSpc>
              <a:spcBef>
                <a:spcPts val="500"/>
              </a:spcBef>
              <a:buSzPct val="80000"/>
              <a:buFontTx/>
              <a:buBlip>
                <a:blip r:embed="rId4"/>
              </a:buBlip>
              <a:tabLst>
                <a:tab pos="447675" algn="l"/>
              </a:tabLst>
              <a:defRPr lang="en-US" altLang="ko-KR" sz="1300" kern="1200" dirty="0" smtClean="0">
                <a:solidFill>
                  <a:prstClr val="black">
                    <a:lumMod val="85000"/>
                    <a:lumOff val="15000"/>
                  </a:prstClr>
                </a:solidFill>
                <a:latin typeface="SamsungOne-400" panose="020B0503030303020204" pitchFamily="34" charset="0"/>
                <a:ea typeface="SamsungOne-400" panose="020B0503030303020204" pitchFamily="34" charset="0"/>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err="1"/>
              <a:t>Chỉ</a:t>
            </a:r>
            <a:r>
              <a:rPr lang="en-US" altLang="ko-KR" dirty="0"/>
              <a:t> </a:t>
            </a:r>
            <a:r>
              <a:rPr lang="en-US" altLang="ko-KR" dirty="0" err="1"/>
              <a:t>nhập</a:t>
            </a:r>
            <a:r>
              <a:rPr lang="en-US" altLang="ko-KR" dirty="0"/>
              <a:t> </a:t>
            </a:r>
            <a:r>
              <a:rPr lang="en-US" altLang="ko-KR" dirty="0" err="1"/>
              <a:t>các</a:t>
            </a:r>
            <a:r>
              <a:rPr lang="en-US" altLang="ko-KR" dirty="0"/>
              <a:t> </a:t>
            </a:r>
            <a:r>
              <a:rPr lang="en-US" altLang="ko-KR" dirty="0" err="1"/>
              <a:t>hàng</a:t>
            </a:r>
            <a:r>
              <a:rPr lang="en-US" altLang="ko-KR" dirty="0"/>
              <a:t> </a:t>
            </a:r>
            <a:r>
              <a:rPr lang="en-US" altLang="ko-KR" dirty="0" err="1"/>
              <a:t>phù</a:t>
            </a:r>
            <a:r>
              <a:rPr lang="en-US" altLang="ko-KR" dirty="0"/>
              <a:t> </a:t>
            </a:r>
            <a:r>
              <a:rPr lang="en-US" altLang="ko-KR" dirty="0" err="1"/>
              <a:t>hợp</a:t>
            </a:r>
            <a:endParaRPr lang="en-US" altLang="ko-KR" dirty="0">
              <a:latin typeface="SamsungOne-400" panose="020B0503030303020204" pitchFamily="34" charset="0"/>
              <a:ea typeface="SamsungOne-400" panose="020B0503030303020204" pitchFamily="34" charset="0"/>
            </a:endParaRPr>
          </a:p>
          <a:p>
            <a:pPr lvl="1"/>
            <a:r>
              <a:rPr lang="en-US" altLang="ko-KR" dirty="0" err="1"/>
              <a:t>Sử</a:t>
            </a:r>
            <a:r>
              <a:rPr lang="en-US" altLang="ko-KR" dirty="0"/>
              <a:t> </a:t>
            </a:r>
            <a:r>
              <a:rPr lang="en-US" altLang="ko-KR" dirty="0" err="1"/>
              <a:t>dụng</a:t>
            </a:r>
            <a:r>
              <a:rPr lang="en-US" altLang="ko-KR" dirty="0"/>
              <a:t> </a:t>
            </a:r>
            <a:r>
              <a:rPr lang="en-US" altLang="ko-KR" b="1" dirty="0"/>
              <a:t>--where </a:t>
            </a:r>
            <a:r>
              <a:rPr lang="en-US" altLang="ko-KR" dirty="0" err="1"/>
              <a:t>với</a:t>
            </a:r>
            <a:r>
              <a:rPr lang="en-US" altLang="ko-KR" dirty="0"/>
              <a:t> </a:t>
            </a:r>
            <a:r>
              <a:rPr lang="en-US" altLang="ko-KR" dirty="0" err="1"/>
              <a:t>một</a:t>
            </a:r>
            <a:r>
              <a:rPr lang="en-US" altLang="ko-KR" dirty="0"/>
              <a:t> </a:t>
            </a:r>
            <a:r>
              <a:rPr lang="en-US" altLang="ko-KR" dirty="0" err="1"/>
              <a:t>chuỗi</a:t>
            </a:r>
            <a:r>
              <a:rPr lang="en-US" altLang="ko-KR" dirty="0"/>
              <a:t> </a:t>
            </a:r>
            <a:r>
              <a:rPr lang="en-US" altLang="ko-KR" dirty="0" err="1"/>
              <a:t>điều</a:t>
            </a:r>
            <a:r>
              <a:rPr lang="en-US" altLang="ko-KR" dirty="0"/>
              <a:t> </a:t>
            </a:r>
            <a:r>
              <a:rPr lang="en-US" altLang="ko-KR" dirty="0" err="1"/>
              <a:t>kiện</a:t>
            </a:r>
            <a:endParaRPr lang="en-US" altLang="ko-KR" dirty="0">
              <a:latin typeface="SamsungOne-400" panose="020B0503030303020204" pitchFamily="34" charset="0"/>
              <a:ea typeface="SamsungOne-400" panose="020B0503030303020204" pitchFamily="34" charset="0"/>
            </a:endParaRPr>
          </a:p>
        </p:txBody>
      </p:sp>
      <p:sp>
        <p:nvSpPr>
          <p:cNvPr id="13" name="텍스트 개체 틀 12">
            <a:extLst>
              <a:ext uri="{FF2B5EF4-FFF2-40B4-BE49-F238E27FC236}">
                <a16:creationId xmlns:a16="http://schemas.microsoft.com/office/drawing/2014/main" id="{B3F23E95-DA7A-4D07-8546-EC208640AA2E}"/>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1.2. </a:t>
            </a:r>
            <a:r>
              <a:rPr lang="en-US" altLang="ko-KR" dirty="0" err="1">
                <a:solidFill>
                  <a:schemeClr val="bg1"/>
                </a:solidFill>
                <a:ea typeface="iCiel Samsung Sharp Sans Medium" pitchFamily="2" charset="0"/>
                <a:cs typeface="iCiel Samsung Sharp Sans Medium" pitchFamily="2" charset="0"/>
              </a:rPr>
              <a:t>Nhập</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và</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Xuất</a:t>
            </a:r>
            <a:r>
              <a:rPr lang="en-US" altLang="ko-KR" dirty="0">
                <a:solidFill>
                  <a:schemeClr val="bg1"/>
                </a:solidFill>
                <a:ea typeface="iCiel Samsung Sharp Sans Medium" pitchFamily="2" charset="0"/>
                <a:cs typeface="iCiel Samsung Sharp Sans Medium" pitchFamily="2" charset="0"/>
              </a:rPr>
              <a:t> </a:t>
            </a:r>
          </a:p>
        </p:txBody>
      </p:sp>
      <p:sp>
        <p:nvSpPr>
          <p:cNvPr id="14" name="텍스트 개체 틀 13">
            <a:extLst>
              <a:ext uri="{FF2B5EF4-FFF2-40B4-BE49-F238E27FC236}">
                <a16:creationId xmlns:a16="http://schemas.microsoft.com/office/drawing/2014/main" id="{9F2C95D6-6CE5-485F-93D4-0AB2EE60827C}"/>
              </a:ext>
            </a:extLst>
          </p:cNvPr>
          <p:cNvSpPr>
            <a:spLocks noGrp="1"/>
          </p:cNvSpPr>
          <p:nvPr>
            <p:ph type="body" sz="quarter" idx="11"/>
          </p:nvPr>
        </p:nvSpPr>
        <p:spPr/>
        <p:txBody>
          <a:bodyPr/>
          <a:lstStyle/>
          <a:p>
            <a:r>
              <a:rPr lang="vi-VN" altLang="ko-KR" dirty="0"/>
              <a:t>Hồ sơ nhập khẩu đủ điều kiện</a:t>
            </a:r>
            <a:endParaRPr lang="ko-KR" altLang="en-US" dirty="0"/>
          </a:p>
        </p:txBody>
      </p:sp>
      <p:sp>
        <p:nvSpPr>
          <p:cNvPr id="15" name="텍스트 개체 틀 14">
            <a:extLst>
              <a:ext uri="{FF2B5EF4-FFF2-40B4-BE49-F238E27FC236}">
                <a16:creationId xmlns:a16="http://schemas.microsoft.com/office/drawing/2014/main" id="{342A3E9F-24A1-45E8-BC56-C4A466183FD4}"/>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16" name="텍스트 개체 틀 15">
            <a:extLst>
              <a:ext uri="{FF2B5EF4-FFF2-40B4-BE49-F238E27FC236}">
                <a16:creationId xmlns:a16="http://schemas.microsoft.com/office/drawing/2014/main" id="{2E505A06-5414-474D-85FA-D50FD05293DA}"/>
              </a:ext>
            </a:extLst>
          </p:cNvPr>
          <p:cNvSpPr>
            <a:spLocks noGrp="1"/>
          </p:cNvSpPr>
          <p:nvPr>
            <p:ph type="body" sz="quarter" idx="15"/>
          </p:nvPr>
        </p:nvSpPr>
        <p:spPr>
          <a:xfrm>
            <a:off x="535872" y="2226568"/>
            <a:ext cx="8796528" cy="914400"/>
          </a:xfrm>
        </p:spPr>
        <p:txBody>
          <a:bodyPr/>
          <a:lstStyle/>
          <a:p>
            <a:r>
              <a:rPr lang="vi-VN" altLang="ko-KR" dirty="0"/>
              <a:t>Chỉ nhập các cột được chỉ định</a:t>
            </a:r>
            <a:endParaRPr lang="en-US" altLang="ko-KR" dirty="0"/>
          </a:p>
          <a:p>
            <a:pPr lvl="1"/>
            <a:r>
              <a:rPr lang="vi-VN" altLang="ko-KR" dirty="0"/>
              <a:t>Sử dụng </a:t>
            </a:r>
            <a:r>
              <a:rPr lang="vi-VN" altLang="ko-KR" b="1" dirty="0"/>
              <a:t>--columns </a:t>
            </a:r>
            <a:r>
              <a:rPr lang="vi-VN" altLang="ko-KR" dirty="0"/>
              <a:t>với danh sách các cột được phân tách bằng dấu phẩy</a:t>
            </a:r>
            <a:endParaRPr lang="en-US" altLang="ko-KR" dirty="0"/>
          </a:p>
        </p:txBody>
      </p:sp>
    </p:spTree>
    <p:extLst>
      <p:ext uri="{BB962C8B-B14F-4D97-AF65-F5344CB8AC3E}">
        <p14:creationId xmlns:p14="http://schemas.microsoft.com/office/powerpoint/2010/main" val="252565575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4023E98C-3996-4229-90DA-1A04FD5EA898}"/>
              </a:ext>
            </a:extLst>
          </p:cNvPr>
          <p:cNvSpPr>
            <a:spLocks noGrp="1"/>
          </p:cNvSpPr>
          <p:nvPr>
            <p:ph type="body" sz="quarter" idx="10"/>
          </p:nvPr>
        </p:nvSpPr>
        <p:spPr/>
        <p:txBody>
          <a:bodyPr/>
          <a:lstStyle/>
          <a:p>
            <a:r>
              <a:rPr lang="vi-VN" altLang="ko-KR" dirty="0"/>
              <a:t>4.1. Nguyên tắc cơ bản của Apache Kafka</a:t>
            </a:r>
            <a:endParaRPr lang="en-US" altLang="ko-KR" dirty="0"/>
          </a:p>
        </p:txBody>
      </p:sp>
      <p:sp>
        <p:nvSpPr>
          <p:cNvPr id="3" name="텍스트 개체 틀 2">
            <a:extLst>
              <a:ext uri="{FF2B5EF4-FFF2-40B4-BE49-F238E27FC236}">
                <a16:creationId xmlns:a16="http://schemas.microsoft.com/office/drawing/2014/main" id="{8565F69A-0F4F-478B-8A48-56660FBEFECC}"/>
              </a:ext>
            </a:extLst>
          </p:cNvPr>
          <p:cNvSpPr>
            <a:spLocks noGrp="1"/>
          </p:cNvSpPr>
          <p:nvPr>
            <p:ph type="body" sz="quarter" idx="11"/>
          </p:nvPr>
        </p:nvSpPr>
        <p:spPr>
          <a:xfrm>
            <a:off x="274916" y="1402394"/>
            <a:ext cx="8796528" cy="493776"/>
          </a:xfrm>
        </p:spPr>
        <p:txBody>
          <a:bodyPr/>
          <a:lstStyle/>
          <a:p>
            <a:r>
              <a:rPr lang="en-US" altLang="ko-KR" sz="2700" dirty="0" err="1"/>
              <a:t>Tại</a:t>
            </a:r>
            <a:r>
              <a:rPr lang="en-US" altLang="ko-KR" sz="2700" dirty="0"/>
              <a:t> </a:t>
            </a:r>
            <a:r>
              <a:rPr lang="en-US" altLang="ko-KR" sz="2700" dirty="0" err="1"/>
              <a:t>sao</a:t>
            </a:r>
            <a:r>
              <a:rPr lang="en-US" altLang="ko-KR" sz="2700" dirty="0"/>
              <a:t> </a:t>
            </a:r>
            <a:r>
              <a:rPr lang="en-US" altLang="ko-KR" sz="2700" dirty="0" err="1"/>
              <a:t>nên</a:t>
            </a:r>
            <a:r>
              <a:rPr lang="en-US" altLang="ko-KR" sz="2700" dirty="0"/>
              <a:t> </a:t>
            </a:r>
            <a:r>
              <a:rPr lang="en-US" altLang="ko-KR" sz="2700" dirty="0" err="1"/>
              <a:t>sử</a:t>
            </a:r>
            <a:r>
              <a:rPr lang="en-US" altLang="ko-KR" sz="2700" dirty="0"/>
              <a:t> </a:t>
            </a:r>
            <a:r>
              <a:rPr lang="en-US" altLang="ko-KR" sz="2700" dirty="0" err="1"/>
              <a:t>dụng</a:t>
            </a:r>
            <a:r>
              <a:rPr lang="en-US" altLang="ko-KR" sz="2700" dirty="0"/>
              <a:t> Apache Kafka? (3/4)</a:t>
            </a:r>
            <a:endParaRPr lang="ko-KR" altLang="en-US" sz="2700" dirty="0"/>
          </a:p>
        </p:txBody>
      </p:sp>
      <p:sp>
        <p:nvSpPr>
          <p:cNvPr id="4" name="텍스트 개체 틀 3">
            <a:extLst>
              <a:ext uri="{FF2B5EF4-FFF2-40B4-BE49-F238E27FC236}">
                <a16:creationId xmlns:a16="http://schemas.microsoft.com/office/drawing/2014/main" id="{08549995-971A-4CBE-9DD7-C593BEAA7EC2}"/>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04</a:t>
            </a:r>
            <a:endParaRPr lang="ko-KR" altLang="en-US" dirty="0">
              <a:latin typeface="iCiel Samsung Sharp Sans Bold" pitchFamily="2" charset="0"/>
              <a:cs typeface="iCiel Samsung Sharp Sans Bold" pitchFamily="2" charset="0"/>
            </a:endParaRPr>
          </a:p>
        </p:txBody>
      </p:sp>
      <p:grpSp>
        <p:nvGrpSpPr>
          <p:cNvPr id="65" name="그룹 64">
            <a:extLst>
              <a:ext uri="{FF2B5EF4-FFF2-40B4-BE49-F238E27FC236}">
                <a16:creationId xmlns:a16="http://schemas.microsoft.com/office/drawing/2014/main" id="{0B709B9E-8CC4-48D6-9B0D-6D2658A62328}"/>
              </a:ext>
            </a:extLst>
          </p:cNvPr>
          <p:cNvGrpSpPr/>
          <p:nvPr/>
        </p:nvGrpSpPr>
        <p:grpSpPr>
          <a:xfrm>
            <a:off x="1407695" y="3471368"/>
            <a:ext cx="7104782" cy="2151050"/>
            <a:chOff x="2749897" y="3748359"/>
            <a:chExt cx="6321474" cy="1902381"/>
          </a:xfrm>
        </p:grpSpPr>
        <p:grpSp>
          <p:nvGrpSpPr>
            <p:cNvPr id="66" name="그룹 65">
              <a:extLst>
                <a:ext uri="{FF2B5EF4-FFF2-40B4-BE49-F238E27FC236}">
                  <a16:creationId xmlns:a16="http://schemas.microsoft.com/office/drawing/2014/main" id="{F420EBA9-022D-4819-93BE-03DABCF1ECAD}"/>
                </a:ext>
              </a:extLst>
            </p:cNvPr>
            <p:cNvGrpSpPr/>
            <p:nvPr/>
          </p:nvGrpSpPr>
          <p:grpSpPr>
            <a:xfrm>
              <a:off x="2749897" y="3748359"/>
              <a:ext cx="1187450" cy="1462086"/>
              <a:chOff x="5041900" y="3586164"/>
              <a:chExt cx="1187450" cy="1462086"/>
            </a:xfrm>
          </p:grpSpPr>
          <p:sp>
            <p:nvSpPr>
              <p:cNvPr id="102" name="원통 56">
                <a:extLst>
                  <a:ext uri="{FF2B5EF4-FFF2-40B4-BE49-F238E27FC236}">
                    <a16:creationId xmlns:a16="http://schemas.microsoft.com/office/drawing/2014/main" id="{3F03EA7E-69CE-4ECA-AB13-1A33E5B5F694}"/>
                  </a:ext>
                </a:extLst>
              </p:cNvPr>
              <p:cNvSpPr/>
              <p:nvPr/>
            </p:nvSpPr>
            <p:spPr>
              <a:xfrm>
                <a:off x="5227632" y="3902570"/>
                <a:ext cx="815986" cy="414728"/>
              </a:xfrm>
              <a:prstGeom prst="can">
                <a:avLst/>
              </a:prstGeom>
              <a:solidFill>
                <a:srgbClr val="C6D7F0"/>
              </a:solid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b="0" i="0" u="none" strike="noStrike" kern="0" cap="none" spc="0" normalizeH="0" baseline="0" noProof="0" dirty="0" err="1">
                    <a:ln>
                      <a:noFill/>
                    </a:ln>
                    <a:solidFill>
                      <a:srgbClr val="0043B2"/>
                    </a:solidFill>
                    <a:effectLst/>
                    <a:uLnTx/>
                    <a:uFillTx/>
                    <a:latin typeface="SamsungOne 400" panose="020B0503030303020204" pitchFamily="34" charset="0"/>
                    <a:ea typeface="SamsungOne 400" panose="020B0503030303020204" pitchFamily="34" charset="0"/>
                    <a:cs typeface="+mn-cs"/>
                  </a:rPr>
                  <a:t>Chủ</a:t>
                </a:r>
                <a:r>
                  <a:rPr kumimoji="1" lang="en-US" altLang="ko-KR" sz="1400" b="0" i="0" u="none" strike="noStrike" kern="0" cap="none" spc="0" normalizeH="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 </a:t>
                </a:r>
                <a:r>
                  <a:rPr kumimoji="1" lang="en-US" altLang="ko-KR" sz="1400" b="0" i="0" u="none" strike="noStrike" kern="0" cap="none" spc="0" normalizeH="0" noProof="0" dirty="0" err="1">
                    <a:ln>
                      <a:noFill/>
                    </a:ln>
                    <a:solidFill>
                      <a:srgbClr val="0043B2"/>
                    </a:solidFill>
                    <a:effectLst/>
                    <a:uLnTx/>
                    <a:uFillTx/>
                    <a:latin typeface="SamsungOne 400" panose="020B0503030303020204" pitchFamily="34" charset="0"/>
                    <a:ea typeface="SamsungOne 400" panose="020B0503030303020204" pitchFamily="34" charset="0"/>
                    <a:cs typeface="+mn-cs"/>
                  </a:rPr>
                  <a:t>đề</a:t>
                </a:r>
                <a:r>
                  <a:rPr kumimoji="1" lang="en-US" altLang="ko-KR" sz="14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 A</a:t>
                </a:r>
                <a:endParaRPr kumimoji="1" lang="ko-KR" altLang="en-US" sz="14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103" name="원통 57">
                <a:extLst>
                  <a:ext uri="{FF2B5EF4-FFF2-40B4-BE49-F238E27FC236}">
                    <a16:creationId xmlns:a16="http://schemas.microsoft.com/office/drawing/2014/main" id="{CAF916BD-8FB8-4E0B-B324-D33699B8F119}"/>
                  </a:ext>
                </a:extLst>
              </p:cNvPr>
              <p:cNvSpPr/>
              <p:nvPr/>
            </p:nvSpPr>
            <p:spPr>
              <a:xfrm>
                <a:off x="5227632" y="4462846"/>
                <a:ext cx="815986" cy="414728"/>
              </a:xfrm>
              <a:prstGeom prst="can">
                <a:avLst/>
              </a:prstGeom>
              <a:solidFill>
                <a:srgbClr val="E8E8E8"/>
              </a:solid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b="0" i="0" u="none" strike="noStrike" kern="0" cap="none" spc="0" normalizeH="0" baseline="0" noProof="0" dirty="0" err="1">
                    <a:ln>
                      <a:noFill/>
                    </a:ln>
                    <a:solidFill>
                      <a:srgbClr val="0043B2"/>
                    </a:solidFill>
                    <a:effectLst/>
                    <a:uLnTx/>
                    <a:uFillTx/>
                    <a:latin typeface="SamsungOne 400" panose="020B0503030303020204" pitchFamily="34" charset="0"/>
                    <a:ea typeface="SamsungOne 400" panose="020B0503030303020204" pitchFamily="34" charset="0"/>
                    <a:cs typeface="+mn-cs"/>
                  </a:rPr>
                  <a:t>Chủ</a:t>
                </a:r>
                <a:r>
                  <a:rPr kumimoji="1" lang="en-US" altLang="ko-KR" sz="1400" b="0" i="0" u="none" strike="noStrike" kern="0" cap="none" spc="0" normalizeH="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 </a:t>
                </a:r>
                <a:r>
                  <a:rPr kumimoji="1" lang="en-US" altLang="ko-KR" sz="1400" b="0" i="0" u="none" strike="noStrike" kern="0" cap="none" spc="0" normalizeH="0" noProof="0" dirty="0" err="1">
                    <a:ln>
                      <a:noFill/>
                    </a:ln>
                    <a:solidFill>
                      <a:srgbClr val="0043B2"/>
                    </a:solidFill>
                    <a:effectLst/>
                    <a:uLnTx/>
                    <a:uFillTx/>
                    <a:latin typeface="SamsungOne 400" panose="020B0503030303020204" pitchFamily="34" charset="0"/>
                    <a:ea typeface="SamsungOne 400" panose="020B0503030303020204" pitchFamily="34" charset="0"/>
                    <a:cs typeface="+mn-cs"/>
                  </a:rPr>
                  <a:t>đề</a:t>
                </a:r>
                <a:r>
                  <a:rPr kumimoji="1" lang="en-US" altLang="ko-KR" sz="14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 B</a:t>
                </a:r>
                <a:endParaRPr kumimoji="1" lang="ko-KR" altLang="en-US" sz="14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104" name="모서리가 둥근 직사각형 58">
                <a:extLst>
                  <a:ext uri="{FF2B5EF4-FFF2-40B4-BE49-F238E27FC236}">
                    <a16:creationId xmlns:a16="http://schemas.microsoft.com/office/drawing/2014/main" id="{7BE50B1B-59D3-4040-81B8-364C4204D66A}"/>
                  </a:ext>
                </a:extLst>
              </p:cNvPr>
              <p:cNvSpPr/>
              <p:nvPr/>
            </p:nvSpPr>
            <p:spPr>
              <a:xfrm>
                <a:off x="5041900" y="3657600"/>
                <a:ext cx="1187450" cy="1390650"/>
              </a:xfrm>
              <a:prstGeom prst="roundRect">
                <a:avLst>
                  <a:gd name="adj" fmla="val 7041"/>
                </a:avLst>
              </a:prstGeom>
              <a:no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sp>
            <p:nvSpPr>
              <p:cNvPr id="105" name="모서리가 둥근 직사각형 59">
                <a:extLst>
                  <a:ext uri="{FF2B5EF4-FFF2-40B4-BE49-F238E27FC236}">
                    <a16:creationId xmlns:a16="http://schemas.microsoft.com/office/drawing/2014/main" id="{3CE47470-C5A7-4468-812A-E854BBD98268}"/>
                  </a:ext>
                </a:extLst>
              </p:cNvPr>
              <p:cNvSpPr/>
              <p:nvPr/>
            </p:nvSpPr>
            <p:spPr>
              <a:xfrm>
                <a:off x="5316936" y="3586164"/>
                <a:ext cx="637378" cy="163430"/>
              </a:xfrm>
              <a:prstGeom prst="roundRect">
                <a:avLst/>
              </a:prstGeom>
              <a:solidFill>
                <a:sysClr val="window" lastClr="FFFFFF"/>
              </a:solidFill>
              <a:ln w="9525"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2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mn-cs"/>
                  </a:rPr>
                  <a:t>Broker</a:t>
                </a:r>
                <a:endParaRPr kumimoji="1" lang="ko-KR" altLang="en-US" sz="1200" b="0" i="0" u="none" strike="noStrike" kern="0" cap="none" spc="0" normalizeH="0" baseline="0" noProof="0" dirty="0">
                  <a:ln>
                    <a:noFill/>
                  </a:ln>
                  <a:solidFill>
                    <a:srgbClr val="0043B2"/>
                  </a:solidFill>
                  <a:effectLst/>
                  <a:uLnTx/>
                  <a:uFillTx/>
                  <a:latin typeface="SamsungOne 700" panose="020B0803030303020204" pitchFamily="34" charset="0"/>
                  <a:ea typeface="SamsungOneKorean 400" panose="020B0503030303020204" pitchFamily="50" charset="-127"/>
                  <a:cs typeface="+mn-cs"/>
                </a:endParaRPr>
              </a:p>
            </p:txBody>
          </p:sp>
        </p:grpSp>
        <p:grpSp>
          <p:nvGrpSpPr>
            <p:cNvPr id="67" name="그룹 66">
              <a:extLst>
                <a:ext uri="{FF2B5EF4-FFF2-40B4-BE49-F238E27FC236}">
                  <a16:creationId xmlns:a16="http://schemas.microsoft.com/office/drawing/2014/main" id="{2EEE043A-1F37-4B5E-9CEE-9898AFE0157F}"/>
                </a:ext>
              </a:extLst>
            </p:cNvPr>
            <p:cNvGrpSpPr/>
            <p:nvPr/>
          </p:nvGrpSpPr>
          <p:grpSpPr>
            <a:xfrm>
              <a:off x="4863483" y="3979402"/>
              <a:ext cx="2478405" cy="500091"/>
              <a:chOff x="4732020" y="4055284"/>
              <a:chExt cx="2377440" cy="500091"/>
            </a:xfrm>
          </p:grpSpPr>
          <p:sp>
            <p:nvSpPr>
              <p:cNvPr id="89" name="직사각형 88">
                <a:extLst>
                  <a:ext uri="{FF2B5EF4-FFF2-40B4-BE49-F238E27FC236}">
                    <a16:creationId xmlns:a16="http://schemas.microsoft.com/office/drawing/2014/main" id="{D78B6528-F60A-4D83-A214-00ADB86C6A5B}"/>
                  </a:ext>
                </a:extLst>
              </p:cNvPr>
              <p:cNvSpPr/>
              <p:nvPr/>
            </p:nvSpPr>
            <p:spPr>
              <a:xfrm>
                <a:off x="4732020" y="4055284"/>
                <a:ext cx="182880" cy="500091"/>
              </a:xfrm>
              <a:prstGeom prst="rect">
                <a:avLst/>
              </a:prstGeom>
              <a:solidFill>
                <a:sysClr val="window" lastClr="FFFFFF"/>
              </a:solid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0</a:t>
                </a:r>
                <a:endParaRPr kumimoji="1" lang="ko-KR" altLang="en-US" sz="18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90" name="직사각형 89">
                <a:extLst>
                  <a:ext uri="{FF2B5EF4-FFF2-40B4-BE49-F238E27FC236}">
                    <a16:creationId xmlns:a16="http://schemas.microsoft.com/office/drawing/2014/main" id="{835F7781-023C-45BC-94EE-09AE20864287}"/>
                  </a:ext>
                </a:extLst>
              </p:cNvPr>
              <p:cNvSpPr/>
              <p:nvPr/>
            </p:nvSpPr>
            <p:spPr>
              <a:xfrm>
                <a:off x="4914900" y="4055284"/>
                <a:ext cx="182880" cy="500091"/>
              </a:xfrm>
              <a:prstGeom prst="rect">
                <a:avLst/>
              </a:prstGeom>
              <a:solidFill>
                <a:sysClr val="window" lastClr="FFFFFF"/>
              </a:solid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1</a:t>
                </a:r>
                <a:endParaRPr kumimoji="1" lang="ko-KR" altLang="en-US" sz="18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91" name="직사각형 90">
                <a:extLst>
                  <a:ext uri="{FF2B5EF4-FFF2-40B4-BE49-F238E27FC236}">
                    <a16:creationId xmlns:a16="http://schemas.microsoft.com/office/drawing/2014/main" id="{C9BE22EE-B63E-4814-B303-2E4CDE495BC1}"/>
                  </a:ext>
                </a:extLst>
              </p:cNvPr>
              <p:cNvSpPr/>
              <p:nvPr/>
            </p:nvSpPr>
            <p:spPr>
              <a:xfrm>
                <a:off x="5097780" y="4055284"/>
                <a:ext cx="182880" cy="500091"/>
              </a:xfrm>
              <a:prstGeom prst="rect">
                <a:avLst/>
              </a:prstGeom>
              <a:solidFill>
                <a:sysClr val="window" lastClr="FFFFFF"/>
              </a:solid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2</a:t>
                </a:r>
                <a:endParaRPr kumimoji="1" lang="ko-KR" altLang="en-US" sz="18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92" name="직사각형 91">
                <a:extLst>
                  <a:ext uri="{FF2B5EF4-FFF2-40B4-BE49-F238E27FC236}">
                    <a16:creationId xmlns:a16="http://schemas.microsoft.com/office/drawing/2014/main" id="{2FB7CB7C-94F0-4A35-8E24-5AFB622E919B}"/>
                  </a:ext>
                </a:extLst>
              </p:cNvPr>
              <p:cNvSpPr/>
              <p:nvPr/>
            </p:nvSpPr>
            <p:spPr>
              <a:xfrm>
                <a:off x="5280660" y="4055284"/>
                <a:ext cx="182880" cy="500091"/>
              </a:xfrm>
              <a:prstGeom prst="rect">
                <a:avLst/>
              </a:prstGeom>
              <a:solidFill>
                <a:sysClr val="window" lastClr="FFFFFF"/>
              </a:solid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3</a:t>
                </a:r>
                <a:endParaRPr kumimoji="1" lang="ko-KR" altLang="en-US" sz="18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93" name="직사각형 92">
                <a:extLst>
                  <a:ext uri="{FF2B5EF4-FFF2-40B4-BE49-F238E27FC236}">
                    <a16:creationId xmlns:a16="http://schemas.microsoft.com/office/drawing/2014/main" id="{8C01BDC3-721F-4D46-BAC5-14C01AACF0F5}"/>
                  </a:ext>
                </a:extLst>
              </p:cNvPr>
              <p:cNvSpPr/>
              <p:nvPr/>
            </p:nvSpPr>
            <p:spPr>
              <a:xfrm>
                <a:off x="5463540" y="4055284"/>
                <a:ext cx="182880" cy="500091"/>
              </a:xfrm>
              <a:prstGeom prst="rect">
                <a:avLst/>
              </a:prstGeom>
              <a:solidFill>
                <a:sysClr val="window" lastClr="FFFFFF"/>
              </a:solid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4</a:t>
                </a:r>
                <a:endParaRPr kumimoji="1" lang="ko-KR" altLang="en-US" sz="18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94" name="직사각형 93">
                <a:extLst>
                  <a:ext uri="{FF2B5EF4-FFF2-40B4-BE49-F238E27FC236}">
                    <a16:creationId xmlns:a16="http://schemas.microsoft.com/office/drawing/2014/main" id="{5005BEEB-8D5D-442C-A1A7-916760026DAB}"/>
                  </a:ext>
                </a:extLst>
              </p:cNvPr>
              <p:cNvSpPr/>
              <p:nvPr/>
            </p:nvSpPr>
            <p:spPr>
              <a:xfrm>
                <a:off x="5646420" y="4055284"/>
                <a:ext cx="182880" cy="500091"/>
              </a:xfrm>
              <a:prstGeom prst="rect">
                <a:avLst/>
              </a:prstGeom>
              <a:solidFill>
                <a:sysClr val="window" lastClr="FFFFFF"/>
              </a:solid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5</a:t>
                </a:r>
                <a:endParaRPr kumimoji="1" lang="ko-KR" altLang="en-US" sz="18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95" name="직사각형 94">
                <a:extLst>
                  <a:ext uri="{FF2B5EF4-FFF2-40B4-BE49-F238E27FC236}">
                    <a16:creationId xmlns:a16="http://schemas.microsoft.com/office/drawing/2014/main" id="{41D070C7-BCF3-4C9D-8F44-CE5E9A0D4B54}"/>
                  </a:ext>
                </a:extLst>
              </p:cNvPr>
              <p:cNvSpPr/>
              <p:nvPr/>
            </p:nvSpPr>
            <p:spPr>
              <a:xfrm>
                <a:off x="5829300" y="4055284"/>
                <a:ext cx="182880" cy="500091"/>
              </a:xfrm>
              <a:prstGeom prst="rect">
                <a:avLst/>
              </a:prstGeom>
              <a:solidFill>
                <a:sysClr val="window" lastClr="FFFFFF"/>
              </a:solid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6</a:t>
                </a:r>
                <a:endParaRPr kumimoji="1" lang="ko-KR" altLang="en-US" sz="18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96" name="직사각형 95">
                <a:extLst>
                  <a:ext uri="{FF2B5EF4-FFF2-40B4-BE49-F238E27FC236}">
                    <a16:creationId xmlns:a16="http://schemas.microsoft.com/office/drawing/2014/main" id="{1D4C2353-5FB2-4B41-8F20-DA95EDF78C33}"/>
                  </a:ext>
                </a:extLst>
              </p:cNvPr>
              <p:cNvSpPr/>
              <p:nvPr/>
            </p:nvSpPr>
            <p:spPr>
              <a:xfrm>
                <a:off x="6012180" y="4055284"/>
                <a:ext cx="182880" cy="500091"/>
              </a:xfrm>
              <a:prstGeom prst="rect">
                <a:avLst/>
              </a:prstGeom>
              <a:solidFill>
                <a:sysClr val="window" lastClr="FFFFFF"/>
              </a:solid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7</a:t>
                </a:r>
                <a:endParaRPr kumimoji="1" lang="ko-KR" altLang="en-US" sz="18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97" name="직사각형 96">
                <a:extLst>
                  <a:ext uri="{FF2B5EF4-FFF2-40B4-BE49-F238E27FC236}">
                    <a16:creationId xmlns:a16="http://schemas.microsoft.com/office/drawing/2014/main" id="{4C5034C2-13BA-41D9-9423-244D5D728429}"/>
                  </a:ext>
                </a:extLst>
              </p:cNvPr>
              <p:cNvSpPr/>
              <p:nvPr/>
            </p:nvSpPr>
            <p:spPr>
              <a:xfrm>
                <a:off x="6196425" y="4055284"/>
                <a:ext cx="182880" cy="500091"/>
              </a:xfrm>
              <a:prstGeom prst="rect">
                <a:avLst/>
              </a:prstGeom>
              <a:solidFill>
                <a:sysClr val="window" lastClr="FFFFFF"/>
              </a:solid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8</a:t>
                </a:r>
                <a:endParaRPr kumimoji="1" lang="ko-KR" altLang="en-US" sz="18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98" name="직사각형 97">
                <a:extLst>
                  <a:ext uri="{FF2B5EF4-FFF2-40B4-BE49-F238E27FC236}">
                    <a16:creationId xmlns:a16="http://schemas.microsoft.com/office/drawing/2014/main" id="{910C445F-39AE-45F5-BC2F-8CA4170DACEA}"/>
                  </a:ext>
                </a:extLst>
              </p:cNvPr>
              <p:cNvSpPr/>
              <p:nvPr/>
            </p:nvSpPr>
            <p:spPr>
              <a:xfrm>
                <a:off x="6379305" y="4055284"/>
                <a:ext cx="182880" cy="500091"/>
              </a:xfrm>
              <a:prstGeom prst="rect">
                <a:avLst/>
              </a:prstGeom>
              <a:solidFill>
                <a:sysClr val="window" lastClr="FFFFFF"/>
              </a:solid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9</a:t>
                </a:r>
                <a:endParaRPr kumimoji="1" lang="ko-KR" altLang="en-US" sz="18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99" name="직사각형 98">
                <a:extLst>
                  <a:ext uri="{FF2B5EF4-FFF2-40B4-BE49-F238E27FC236}">
                    <a16:creationId xmlns:a16="http://schemas.microsoft.com/office/drawing/2014/main" id="{D2CF8650-4CAE-4B6A-BEB0-0FC1F3585AD9}"/>
                  </a:ext>
                </a:extLst>
              </p:cNvPr>
              <p:cNvSpPr/>
              <p:nvPr/>
            </p:nvSpPr>
            <p:spPr>
              <a:xfrm>
                <a:off x="6562185" y="4055284"/>
                <a:ext cx="182880" cy="500091"/>
              </a:xfrm>
              <a:prstGeom prst="rect">
                <a:avLst/>
              </a:prstGeom>
              <a:solidFill>
                <a:sysClr val="window" lastClr="FFFFFF"/>
              </a:solid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10</a:t>
                </a:r>
                <a:endParaRPr kumimoji="1" lang="ko-KR" altLang="en-US" sz="18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100" name="직사각형 99">
                <a:extLst>
                  <a:ext uri="{FF2B5EF4-FFF2-40B4-BE49-F238E27FC236}">
                    <a16:creationId xmlns:a16="http://schemas.microsoft.com/office/drawing/2014/main" id="{A5479315-9915-4552-A70A-2FCAE17BFCF1}"/>
                  </a:ext>
                </a:extLst>
              </p:cNvPr>
              <p:cNvSpPr/>
              <p:nvPr/>
            </p:nvSpPr>
            <p:spPr>
              <a:xfrm>
                <a:off x="6745065" y="4055284"/>
                <a:ext cx="182880" cy="500091"/>
              </a:xfrm>
              <a:prstGeom prst="rect">
                <a:avLst/>
              </a:prstGeom>
              <a:solidFill>
                <a:sysClr val="window" lastClr="FFFFFF"/>
              </a:solid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1</a:t>
                </a:r>
              </a:p>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1</a:t>
                </a:r>
                <a:endParaRPr kumimoji="1" lang="ko-KR" altLang="en-US" sz="18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101" name="직사각형 100">
                <a:extLst>
                  <a:ext uri="{FF2B5EF4-FFF2-40B4-BE49-F238E27FC236}">
                    <a16:creationId xmlns:a16="http://schemas.microsoft.com/office/drawing/2014/main" id="{E0E62411-81B7-474C-9037-EBE8824274BD}"/>
                  </a:ext>
                </a:extLst>
              </p:cNvPr>
              <p:cNvSpPr/>
              <p:nvPr/>
            </p:nvSpPr>
            <p:spPr>
              <a:xfrm>
                <a:off x="6926580" y="4055284"/>
                <a:ext cx="182880" cy="500091"/>
              </a:xfrm>
              <a:prstGeom prst="rect">
                <a:avLst/>
              </a:prstGeom>
              <a:solidFill>
                <a:sysClr val="window" lastClr="FFFFFF"/>
              </a:solidFill>
              <a:ln w="12700" cap="flat" cmpd="sng" algn="ctr">
                <a:solidFill>
                  <a:srgbClr val="0043B2"/>
                </a:solidFill>
                <a:prstDash val="sysDash"/>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12</a:t>
                </a:r>
                <a:endParaRPr kumimoji="1" lang="ko-KR" altLang="en-US" sz="18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grpSp>
        <p:grpSp>
          <p:nvGrpSpPr>
            <p:cNvPr id="68" name="그룹 67">
              <a:extLst>
                <a:ext uri="{FF2B5EF4-FFF2-40B4-BE49-F238E27FC236}">
                  <a16:creationId xmlns:a16="http://schemas.microsoft.com/office/drawing/2014/main" id="{B97CC5BE-C770-4770-B828-2A183245EA6D}"/>
                </a:ext>
              </a:extLst>
            </p:cNvPr>
            <p:cNvGrpSpPr/>
            <p:nvPr/>
          </p:nvGrpSpPr>
          <p:grpSpPr>
            <a:xfrm>
              <a:off x="4863483" y="4605944"/>
              <a:ext cx="1907888" cy="500091"/>
              <a:chOff x="4732020" y="4055284"/>
              <a:chExt cx="1830165" cy="500091"/>
            </a:xfrm>
          </p:grpSpPr>
          <p:sp>
            <p:nvSpPr>
              <p:cNvPr id="79" name="직사각형 78">
                <a:extLst>
                  <a:ext uri="{FF2B5EF4-FFF2-40B4-BE49-F238E27FC236}">
                    <a16:creationId xmlns:a16="http://schemas.microsoft.com/office/drawing/2014/main" id="{5CA26A36-1503-46F5-B476-B04558FB5626}"/>
                  </a:ext>
                </a:extLst>
              </p:cNvPr>
              <p:cNvSpPr/>
              <p:nvPr/>
            </p:nvSpPr>
            <p:spPr>
              <a:xfrm>
                <a:off x="4732020" y="4055284"/>
                <a:ext cx="182880" cy="500091"/>
              </a:xfrm>
              <a:prstGeom prst="rect">
                <a:avLst/>
              </a:prstGeom>
              <a:solidFill>
                <a:sysClr val="window" lastClr="FFFFFF"/>
              </a:solid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0</a:t>
                </a:r>
                <a:endParaRPr kumimoji="1" lang="ko-KR" altLang="en-US" sz="18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80" name="직사각형 79">
                <a:extLst>
                  <a:ext uri="{FF2B5EF4-FFF2-40B4-BE49-F238E27FC236}">
                    <a16:creationId xmlns:a16="http://schemas.microsoft.com/office/drawing/2014/main" id="{70D28494-2468-47C0-A2D1-5F5120DFB241}"/>
                  </a:ext>
                </a:extLst>
              </p:cNvPr>
              <p:cNvSpPr/>
              <p:nvPr/>
            </p:nvSpPr>
            <p:spPr>
              <a:xfrm>
                <a:off x="4914900" y="4055284"/>
                <a:ext cx="182880" cy="500091"/>
              </a:xfrm>
              <a:prstGeom prst="rect">
                <a:avLst/>
              </a:prstGeom>
              <a:solidFill>
                <a:sysClr val="window" lastClr="FFFFFF"/>
              </a:solid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1</a:t>
                </a:r>
                <a:endParaRPr kumimoji="1" lang="ko-KR" altLang="en-US" sz="18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81" name="직사각형 80">
                <a:extLst>
                  <a:ext uri="{FF2B5EF4-FFF2-40B4-BE49-F238E27FC236}">
                    <a16:creationId xmlns:a16="http://schemas.microsoft.com/office/drawing/2014/main" id="{B980BDD0-4B23-4AD8-9E6A-9D9EC551B0F5}"/>
                  </a:ext>
                </a:extLst>
              </p:cNvPr>
              <p:cNvSpPr/>
              <p:nvPr/>
            </p:nvSpPr>
            <p:spPr>
              <a:xfrm>
                <a:off x="5097780" y="4055284"/>
                <a:ext cx="182880" cy="500091"/>
              </a:xfrm>
              <a:prstGeom prst="rect">
                <a:avLst/>
              </a:prstGeom>
              <a:solidFill>
                <a:sysClr val="window" lastClr="FFFFFF"/>
              </a:solid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2</a:t>
                </a:r>
                <a:endParaRPr kumimoji="1" lang="ko-KR" altLang="en-US" sz="18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82" name="직사각형 81">
                <a:extLst>
                  <a:ext uri="{FF2B5EF4-FFF2-40B4-BE49-F238E27FC236}">
                    <a16:creationId xmlns:a16="http://schemas.microsoft.com/office/drawing/2014/main" id="{C0858B0F-258B-4331-B790-34F456CF5961}"/>
                  </a:ext>
                </a:extLst>
              </p:cNvPr>
              <p:cNvSpPr/>
              <p:nvPr/>
            </p:nvSpPr>
            <p:spPr>
              <a:xfrm>
                <a:off x="5280660" y="4055284"/>
                <a:ext cx="182880" cy="500091"/>
              </a:xfrm>
              <a:prstGeom prst="rect">
                <a:avLst/>
              </a:prstGeom>
              <a:solidFill>
                <a:sysClr val="window" lastClr="FFFFFF"/>
              </a:solid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3</a:t>
                </a:r>
                <a:endParaRPr kumimoji="1" lang="ko-KR" altLang="en-US" sz="18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83" name="직사각형 82">
                <a:extLst>
                  <a:ext uri="{FF2B5EF4-FFF2-40B4-BE49-F238E27FC236}">
                    <a16:creationId xmlns:a16="http://schemas.microsoft.com/office/drawing/2014/main" id="{CA81C21F-09F3-4815-9FF2-61B1DDC45C42}"/>
                  </a:ext>
                </a:extLst>
              </p:cNvPr>
              <p:cNvSpPr/>
              <p:nvPr/>
            </p:nvSpPr>
            <p:spPr>
              <a:xfrm>
                <a:off x="5463540" y="4055284"/>
                <a:ext cx="182880" cy="500091"/>
              </a:xfrm>
              <a:prstGeom prst="rect">
                <a:avLst/>
              </a:prstGeom>
              <a:solidFill>
                <a:sysClr val="window" lastClr="FFFFFF"/>
              </a:solid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4</a:t>
                </a:r>
                <a:endParaRPr kumimoji="1" lang="ko-KR" altLang="en-US" sz="18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84" name="직사각형 83">
                <a:extLst>
                  <a:ext uri="{FF2B5EF4-FFF2-40B4-BE49-F238E27FC236}">
                    <a16:creationId xmlns:a16="http://schemas.microsoft.com/office/drawing/2014/main" id="{A6ADD620-B03A-49DA-8870-35EDDE40FE08}"/>
                  </a:ext>
                </a:extLst>
              </p:cNvPr>
              <p:cNvSpPr/>
              <p:nvPr/>
            </p:nvSpPr>
            <p:spPr>
              <a:xfrm>
                <a:off x="5646420" y="4055284"/>
                <a:ext cx="182880" cy="500091"/>
              </a:xfrm>
              <a:prstGeom prst="rect">
                <a:avLst/>
              </a:prstGeom>
              <a:solidFill>
                <a:sysClr val="window" lastClr="FFFFFF"/>
              </a:solid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5</a:t>
                </a:r>
                <a:endParaRPr kumimoji="1" lang="ko-KR" altLang="en-US" sz="18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85" name="직사각형 84">
                <a:extLst>
                  <a:ext uri="{FF2B5EF4-FFF2-40B4-BE49-F238E27FC236}">
                    <a16:creationId xmlns:a16="http://schemas.microsoft.com/office/drawing/2014/main" id="{55E4263E-C002-4B15-8E96-4DC1507E111D}"/>
                  </a:ext>
                </a:extLst>
              </p:cNvPr>
              <p:cNvSpPr/>
              <p:nvPr/>
            </p:nvSpPr>
            <p:spPr>
              <a:xfrm>
                <a:off x="5829300" y="4055284"/>
                <a:ext cx="182880" cy="500091"/>
              </a:xfrm>
              <a:prstGeom prst="rect">
                <a:avLst/>
              </a:prstGeom>
              <a:solidFill>
                <a:sysClr val="window" lastClr="FFFFFF"/>
              </a:solid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6</a:t>
                </a:r>
                <a:endParaRPr kumimoji="1" lang="ko-KR" altLang="en-US" sz="18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86" name="직사각형 85">
                <a:extLst>
                  <a:ext uri="{FF2B5EF4-FFF2-40B4-BE49-F238E27FC236}">
                    <a16:creationId xmlns:a16="http://schemas.microsoft.com/office/drawing/2014/main" id="{FEFCB739-D5F8-4345-8637-39AB2DAF87E0}"/>
                  </a:ext>
                </a:extLst>
              </p:cNvPr>
              <p:cNvSpPr/>
              <p:nvPr/>
            </p:nvSpPr>
            <p:spPr>
              <a:xfrm>
                <a:off x="6012180" y="4055284"/>
                <a:ext cx="182880" cy="500091"/>
              </a:xfrm>
              <a:prstGeom prst="rect">
                <a:avLst/>
              </a:prstGeom>
              <a:solidFill>
                <a:sysClr val="window" lastClr="FFFFFF"/>
              </a:solid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7</a:t>
                </a:r>
                <a:endParaRPr kumimoji="1" lang="ko-KR" altLang="en-US" sz="18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87" name="직사각형 86">
                <a:extLst>
                  <a:ext uri="{FF2B5EF4-FFF2-40B4-BE49-F238E27FC236}">
                    <a16:creationId xmlns:a16="http://schemas.microsoft.com/office/drawing/2014/main" id="{08BB9121-2FFD-447E-996A-C9A08BA789DB}"/>
                  </a:ext>
                </a:extLst>
              </p:cNvPr>
              <p:cNvSpPr/>
              <p:nvPr/>
            </p:nvSpPr>
            <p:spPr>
              <a:xfrm>
                <a:off x="6196425" y="4055284"/>
                <a:ext cx="182880" cy="500091"/>
              </a:xfrm>
              <a:prstGeom prst="rect">
                <a:avLst/>
              </a:prstGeom>
              <a:solidFill>
                <a:sysClr val="window" lastClr="FFFFFF"/>
              </a:solid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8</a:t>
                </a:r>
                <a:endParaRPr kumimoji="1" lang="ko-KR" altLang="en-US" sz="18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88" name="직사각형 87">
                <a:extLst>
                  <a:ext uri="{FF2B5EF4-FFF2-40B4-BE49-F238E27FC236}">
                    <a16:creationId xmlns:a16="http://schemas.microsoft.com/office/drawing/2014/main" id="{48E518BC-8A88-41FB-B58B-659922CD797A}"/>
                  </a:ext>
                </a:extLst>
              </p:cNvPr>
              <p:cNvSpPr/>
              <p:nvPr/>
            </p:nvSpPr>
            <p:spPr>
              <a:xfrm>
                <a:off x="6379305" y="4055284"/>
                <a:ext cx="182880" cy="500091"/>
              </a:xfrm>
              <a:prstGeom prst="rect">
                <a:avLst/>
              </a:prstGeom>
              <a:solidFill>
                <a:sysClr val="window" lastClr="FFFFFF"/>
              </a:solidFill>
              <a:ln w="12700" cap="flat" cmpd="sng" algn="ctr">
                <a:solidFill>
                  <a:srgbClr val="0043B2"/>
                </a:solidFill>
                <a:prstDash val="sysDash"/>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9</a:t>
                </a:r>
                <a:endParaRPr kumimoji="1" lang="ko-KR" altLang="en-US" sz="18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grpSp>
        <p:sp>
          <p:nvSpPr>
            <p:cNvPr id="69" name="직사각형 68">
              <a:extLst>
                <a:ext uri="{FF2B5EF4-FFF2-40B4-BE49-F238E27FC236}">
                  <a16:creationId xmlns:a16="http://schemas.microsoft.com/office/drawing/2014/main" id="{2B70D93C-FF5E-4AFA-88B2-4AA518F813F6}"/>
                </a:ext>
              </a:extLst>
            </p:cNvPr>
            <p:cNvSpPr/>
            <p:nvPr/>
          </p:nvSpPr>
          <p:spPr>
            <a:xfrm>
              <a:off x="4102311" y="4086279"/>
              <a:ext cx="783137" cy="367465"/>
            </a:xfrm>
            <a:prstGeom prst="rect">
              <a:avLst/>
            </a:prstGeom>
          </p:spPr>
          <p:txBody>
            <a:bodyPr wrap="square">
              <a:spAutoFit/>
            </a:bodyPr>
            <a:lstStyle/>
            <a:p>
              <a:pPr lvl="0" algn="ctr" defTabSz="914400" fontAlgn="base" latinLnBrk="1">
                <a:spcBef>
                  <a:spcPct val="0"/>
                </a:spcBef>
                <a:spcAft>
                  <a:spcPct val="0"/>
                </a:spcAft>
                <a:defRPr/>
              </a:pPr>
              <a:r>
                <a:rPr kumimoji="1" lang="en-US" altLang="ko-KR" sz="1050" kern="0" dirty="0" err="1">
                  <a:solidFill>
                    <a:srgbClr val="0043B2"/>
                  </a:solidFill>
                  <a:latin typeface="SamsungOne 700" panose="020B0803030303020204" pitchFamily="34" charset="0"/>
                  <a:ea typeface="SamsungOne 700" panose="020B0803030303020204" pitchFamily="34" charset="0"/>
                  <a:cs typeface="iCiel Samsung Sharp Sans Medium" pitchFamily="2" charset="0"/>
                </a:rPr>
                <a:t>phân</a:t>
              </a:r>
              <a:r>
                <a:rPr kumimoji="1" lang="en-US" altLang="ko-KR" sz="1050" kern="0" dirty="0">
                  <a:solidFill>
                    <a:srgbClr val="0043B2"/>
                  </a:solidFill>
                  <a:latin typeface="SamsungOne 700" panose="020B0803030303020204" pitchFamily="34" charset="0"/>
                  <a:ea typeface="SamsungOne 700" panose="020B0803030303020204" pitchFamily="34" charset="0"/>
                  <a:cs typeface="iCiel Samsung Sharp Sans Medium" pitchFamily="2" charset="0"/>
                </a:rPr>
                <a:t> </a:t>
              </a:r>
              <a:r>
                <a:rPr kumimoji="1" lang="en-US" altLang="ko-KR" sz="1050" kern="0" dirty="0" err="1">
                  <a:solidFill>
                    <a:srgbClr val="0043B2"/>
                  </a:solidFill>
                  <a:latin typeface="SamsungOne 700" panose="020B0803030303020204" pitchFamily="34" charset="0"/>
                  <a:ea typeface="SamsungOne 700" panose="020B0803030303020204" pitchFamily="34" charset="0"/>
                  <a:cs typeface="iCiel Samsung Sharp Sans Medium" pitchFamily="2" charset="0"/>
                </a:rPr>
                <a:t>vùng</a:t>
              </a:r>
              <a:r>
                <a:rPr kumimoji="1" lang="en-US" altLang="ko-KR" sz="1050" kern="0" dirty="0">
                  <a:solidFill>
                    <a:srgbClr val="0043B2"/>
                  </a:solidFill>
                  <a:latin typeface="SamsungOne 700" panose="020B0803030303020204" pitchFamily="34" charset="0"/>
                  <a:ea typeface="SamsungOne 700" panose="020B0803030303020204" pitchFamily="34" charset="0"/>
                  <a:cs typeface="iCiel Samsung Sharp Sans Medium" pitchFamily="2" charset="0"/>
                </a:rPr>
                <a:t> 0</a:t>
              </a:r>
              <a:endParaRPr kumimoji="1" lang="ko-KR" altLang="en-US" sz="1400" b="0" i="0" u="none" strike="noStrike" kern="0" cap="none" spc="0" normalizeH="0" baseline="0" noProof="0" dirty="0">
                <a:ln>
                  <a:noFill/>
                </a:ln>
                <a:solidFill>
                  <a:srgbClr val="0043B2"/>
                </a:solidFill>
                <a:effectLst/>
                <a:uLnTx/>
                <a:uFillTx/>
                <a:latin typeface="SamsungOne 700" panose="020B0803030303020204" pitchFamily="34" charset="0"/>
                <a:ea typeface="굴림" charset="-127"/>
              </a:endParaRPr>
            </a:p>
          </p:txBody>
        </p:sp>
        <p:sp>
          <p:nvSpPr>
            <p:cNvPr id="70" name="직사각형 69">
              <a:extLst>
                <a:ext uri="{FF2B5EF4-FFF2-40B4-BE49-F238E27FC236}">
                  <a16:creationId xmlns:a16="http://schemas.microsoft.com/office/drawing/2014/main" id="{933E0C8F-48A9-4907-BA71-8A701216685B}"/>
                </a:ext>
              </a:extLst>
            </p:cNvPr>
            <p:cNvSpPr/>
            <p:nvPr/>
          </p:nvSpPr>
          <p:spPr>
            <a:xfrm>
              <a:off x="4093349" y="4663243"/>
              <a:ext cx="783137" cy="367465"/>
            </a:xfrm>
            <a:prstGeom prst="rect">
              <a:avLst/>
            </a:prstGeom>
          </p:spPr>
          <p:txBody>
            <a:bodyPr wrap="square">
              <a:spAutoFit/>
            </a:bodyPr>
            <a:lstStyle/>
            <a:p>
              <a:pPr lvl="0" algn="ctr" defTabSz="914400" fontAlgn="base" latinLnBrk="1">
                <a:spcBef>
                  <a:spcPct val="0"/>
                </a:spcBef>
                <a:spcAft>
                  <a:spcPct val="0"/>
                </a:spcAft>
                <a:defRPr/>
              </a:pPr>
              <a:r>
                <a:rPr kumimoji="1" lang="en-US" altLang="ko-KR" sz="1050" kern="0" dirty="0" err="1">
                  <a:solidFill>
                    <a:srgbClr val="0043B2"/>
                  </a:solidFill>
                  <a:latin typeface="SamsungOne 700" panose="020B0803030303020204" pitchFamily="34" charset="0"/>
                  <a:ea typeface="SamsungOne 700" panose="020B0803030303020204" pitchFamily="34" charset="0"/>
                  <a:cs typeface="iCiel Samsung Sharp Sans Medium" pitchFamily="2" charset="0"/>
                </a:rPr>
                <a:t>phân</a:t>
              </a:r>
              <a:r>
                <a:rPr kumimoji="1" lang="en-US" altLang="ko-KR" sz="1050" kern="0" dirty="0">
                  <a:solidFill>
                    <a:srgbClr val="0043B2"/>
                  </a:solidFill>
                  <a:latin typeface="SamsungOne 700" panose="020B0803030303020204" pitchFamily="34" charset="0"/>
                  <a:ea typeface="SamsungOne 700" panose="020B0803030303020204" pitchFamily="34" charset="0"/>
                  <a:cs typeface="iCiel Samsung Sharp Sans Medium" pitchFamily="2" charset="0"/>
                </a:rPr>
                <a:t> </a:t>
              </a:r>
              <a:r>
                <a:rPr kumimoji="1" lang="en-US" altLang="ko-KR" sz="1050" kern="0" dirty="0" err="1">
                  <a:solidFill>
                    <a:srgbClr val="0043B2"/>
                  </a:solidFill>
                  <a:latin typeface="SamsungOne 700" panose="020B0803030303020204" pitchFamily="34" charset="0"/>
                  <a:ea typeface="SamsungOne 700" panose="020B0803030303020204" pitchFamily="34" charset="0"/>
                  <a:cs typeface="iCiel Samsung Sharp Sans Medium" pitchFamily="2" charset="0"/>
                </a:rPr>
                <a:t>vùng</a:t>
              </a:r>
              <a:r>
                <a:rPr kumimoji="1" lang="en-US" altLang="ko-KR" sz="1050" kern="0" dirty="0">
                  <a:solidFill>
                    <a:srgbClr val="0043B2"/>
                  </a:solidFill>
                  <a:latin typeface="SamsungOne 700" panose="020B0803030303020204" pitchFamily="34" charset="0"/>
                  <a:ea typeface="SamsungOne 700" panose="020B0803030303020204" pitchFamily="34" charset="0"/>
                  <a:cs typeface="iCiel Samsung Sharp Sans Medium" pitchFamily="2" charset="0"/>
                </a:rPr>
                <a:t> 1</a:t>
              </a:r>
              <a:endParaRPr kumimoji="1" lang="ko-KR" altLang="en-US" sz="1400" b="0" i="0" u="none" strike="noStrike" kern="0" cap="none" spc="0" normalizeH="0" baseline="0" noProof="0" dirty="0">
                <a:ln>
                  <a:noFill/>
                </a:ln>
                <a:solidFill>
                  <a:srgbClr val="0043B2"/>
                </a:solidFill>
                <a:effectLst/>
                <a:uLnTx/>
                <a:uFillTx/>
                <a:latin typeface="SamsungOne 700" panose="020B0803030303020204" pitchFamily="34" charset="0"/>
                <a:ea typeface="굴림" charset="-127"/>
              </a:endParaRPr>
            </a:p>
          </p:txBody>
        </p:sp>
        <p:cxnSp>
          <p:nvCxnSpPr>
            <p:cNvPr id="71" name="직선 연결선 70">
              <a:extLst>
                <a:ext uri="{FF2B5EF4-FFF2-40B4-BE49-F238E27FC236}">
                  <a16:creationId xmlns:a16="http://schemas.microsoft.com/office/drawing/2014/main" id="{F8E0B292-4018-401C-84C0-292CF601F1B6}"/>
                </a:ext>
              </a:extLst>
            </p:cNvPr>
            <p:cNvCxnSpPr>
              <a:stCxn id="102" idx="4"/>
            </p:cNvCxnSpPr>
            <p:nvPr/>
          </p:nvCxnSpPr>
          <p:spPr>
            <a:xfrm>
              <a:off x="3751615" y="4272129"/>
              <a:ext cx="341734" cy="0"/>
            </a:xfrm>
            <a:prstGeom prst="line">
              <a:avLst/>
            </a:prstGeom>
            <a:noFill/>
            <a:ln w="12700" cap="flat" cmpd="sng" algn="ctr">
              <a:solidFill>
                <a:srgbClr val="0043B2"/>
              </a:solidFill>
              <a:prstDash val="solid"/>
              <a:miter lim="800000"/>
            </a:ln>
            <a:effectLst/>
          </p:spPr>
        </p:cxnSp>
        <p:cxnSp>
          <p:nvCxnSpPr>
            <p:cNvPr id="72" name="직선 연결선 71">
              <a:extLst>
                <a:ext uri="{FF2B5EF4-FFF2-40B4-BE49-F238E27FC236}">
                  <a16:creationId xmlns:a16="http://schemas.microsoft.com/office/drawing/2014/main" id="{00C67EE3-CB97-41DE-92D3-6351615F2CEF}"/>
                </a:ext>
              </a:extLst>
            </p:cNvPr>
            <p:cNvCxnSpPr>
              <a:stCxn id="103" idx="4"/>
            </p:cNvCxnSpPr>
            <p:nvPr/>
          </p:nvCxnSpPr>
          <p:spPr>
            <a:xfrm>
              <a:off x="3751615" y="4832405"/>
              <a:ext cx="341734" cy="0"/>
            </a:xfrm>
            <a:prstGeom prst="line">
              <a:avLst/>
            </a:prstGeom>
            <a:noFill/>
            <a:ln w="12700" cap="flat" cmpd="sng" algn="ctr">
              <a:solidFill>
                <a:srgbClr val="0043B2"/>
              </a:solidFill>
              <a:prstDash val="solid"/>
              <a:miter lim="800000"/>
            </a:ln>
            <a:effectLst/>
          </p:spPr>
        </p:cxnSp>
        <p:cxnSp>
          <p:nvCxnSpPr>
            <p:cNvPr id="73" name="꺾인 연결선 97">
              <a:extLst>
                <a:ext uri="{FF2B5EF4-FFF2-40B4-BE49-F238E27FC236}">
                  <a16:creationId xmlns:a16="http://schemas.microsoft.com/office/drawing/2014/main" id="{969E57C9-FDCC-4811-ADF0-7504EF771405}"/>
                </a:ext>
              </a:extLst>
            </p:cNvPr>
            <p:cNvCxnSpPr>
              <a:stCxn id="101" idx="3"/>
              <a:endCxn id="88" idx="3"/>
            </p:cNvCxnSpPr>
            <p:nvPr/>
          </p:nvCxnSpPr>
          <p:spPr>
            <a:xfrm flipH="1">
              <a:off x="6771371" y="4229448"/>
              <a:ext cx="570517" cy="626542"/>
            </a:xfrm>
            <a:prstGeom prst="bentConnector3">
              <a:avLst>
                <a:gd name="adj1" fmla="val -125216"/>
              </a:avLst>
            </a:prstGeom>
            <a:noFill/>
            <a:ln w="6350" cap="flat" cmpd="sng" algn="ctr">
              <a:solidFill>
                <a:srgbClr val="4472C4"/>
              </a:solidFill>
              <a:prstDash val="solid"/>
              <a:miter lim="800000"/>
              <a:headEnd type="triangle"/>
              <a:tailEnd type="triangle"/>
            </a:ln>
            <a:effectLst/>
          </p:spPr>
        </p:cxnSp>
        <p:sp>
          <p:nvSpPr>
            <p:cNvPr id="74" name="직사각형 73">
              <a:extLst>
                <a:ext uri="{FF2B5EF4-FFF2-40B4-BE49-F238E27FC236}">
                  <a16:creationId xmlns:a16="http://schemas.microsoft.com/office/drawing/2014/main" id="{40AA20C4-12B5-4732-8C71-0D1DF5C03158}"/>
                </a:ext>
              </a:extLst>
            </p:cNvPr>
            <p:cNvSpPr/>
            <p:nvPr/>
          </p:nvSpPr>
          <p:spPr>
            <a:xfrm>
              <a:off x="7777451" y="4347626"/>
              <a:ext cx="1293920" cy="367465"/>
            </a:xfrm>
            <a:prstGeom prst="rect">
              <a:avLst/>
            </a:prstGeom>
            <a:solidFill>
              <a:sysClr val="window" lastClr="FFFFFF"/>
            </a:solidFill>
          </p:spPr>
          <p:txBody>
            <a:bodyPr wrap="square">
              <a:spAutoFit/>
            </a:bodyPr>
            <a:lstStyle/>
            <a:p>
              <a:pPr lvl="0" defTabSz="914400" fontAlgn="base" latinLnBrk="1">
                <a:spcBef>
                  <a:spcPct val="0"/>
                </a:spcBef>
                <a:spcAft>
                  <a:spcPct val="0"/>
                </a:spcAft>
                <a:defRPr/>
              </a:pPr>
              <a:r>
                <a:rPr kumimoji="1" lang="vi-VN" altLang="ko-KR" sz="1050" kern="0" dirty="0">
                  <a:solidFill>
                    <a:srgbClr val="0043B2"/>
                  </a:solidFill>
                  <a:latin typeface="SamsungOne 700" panose="020B0803030303020204" pitchFamily="34" charset="0"/>
                  <a:ea typeface="SamsungOne 700" panose="020B0803030303020204" pitchFamily="34" charset="0"/>
                  <a:cs typeface="iCiel Samsung Sharp Sans Medium" pitchFamily="2" charset="0"/>
                </a:rPr>
                <a:t>Viết </a:t>
              </a:r>
              <a:r>
                <a:rPr kumimoji="1" lang="en-US" altLang="ko-KR" sz="1050" kern="0" dirty="0">
                  <a:solidFill>
                    <a:srgbClr val="0043B2"/>
                  </a:solidFill>
                  <a:latin typeface="SamsungOne 700" panose="020B0803030303020204" pitchFamily="34" charset="0"/>
                  <a:ea typeface="SamsungOne 700" panose="020B0803030303020204" pitchFamily="34" charset="0"/>
                  <a:cs typeface="iCiel Samsung Sharp Sans Medium" pitchFamily="2" charset="0"/>
                </a:rPr>
                <a:t>c</a:t>
              </a:r>
              <a:r>
                <a:rPr kumimoji="1" lang="vi-VN" altLang="ko-KR" sz="1050" kern="0" dirty="0">
                  <a:solidFill>
                    <a:srgbClr val="0043B2"/>
                  </a:solidFill>
                  <a:latin typeface="SamsungOne 700" panose="020B0803030303020204" pitchFamily="34" charset="0"/>
                  <a:ea typeface="SamsungOne 700" panose="020B0803030303020204" pitchFamily="34" charset="0"/>
                  <a:cs typeface="iCiel Samsung Sharp Sans Medium" pitchFamily="2" charset="0"/>
                </a:rPr>
                <a:t>ác bản ghi gần đây nhất</a:t>
              </a:r>
              <a:endParaRPr kumimoji="1" lang="ko-KR" altLang="en-US" sz="1400" b="0" i="0" u="none" strike="noStrike" kern="0" cap="none" spc="0" normalizeH="0" baseline="0" noProof="0" dirty="0">
                <a:ln>
                  <a:noFill/>
                </a:ln>
                <a:solidFill>
                  <a:srgbClr val="0043B2"/>
                </a:solidFill>
                <a:effectLst/>
                <a:uLnTx/>
                <a:uFillTx/>
                <a:latin typeface="SamsungOne 700" panose="020B0803030303020204" pitchFamily="34" charset="0"/>
                <a:ea typeface="굴림" charset="-127"/>
              </a:endParaRPr>
            </a:p>
          </p:txBody>
        </p:sp>
        <p:grpSp>
          <p:nvGrpSpPr>
            <p:cNvPr id="75" name="그룹 74">
              <a:extLst>
                <a:ext uri="{FF2B5EF4-FFF2-40B4-BE49-F238E27FC236}">
                  <a16:creationId xmlns:a16="http://schemas.microsoft.com/office/drawing/2014/main" id="{B53080C5-C18C-4866-8D79-6296131275A0}"/>
                </a:ext>
              </a:extLst>
            </p:cNvPr>
            <p:cNvGrpSpPr/>
            <p:nvPr/>
          </p:nvGrpSpPr>
          <p:grpSpPr>
            <a:xfrm>
              <a:off x="4295776" y="5405763"/>
              <a:ext cx="3046112" cy="244977"/>
              <a:chOff x="4295776" y="5405763"/>
              <a:chExt cx="3046112" cy="244977"/>
            </a:xfrm>
          </p:grpSpPr>
          <p:cxnSp>
            <p:nvCxnSpPr>
              <p:cNvPr id="76" name="직선 화살표 연결선 75">
                <a:extLst>
                  <a:ext uri="{FF2B5EF4-FFF2-40B4-BE49-F238E27FC236}">
                    <a16:creationId xmlns:a16="http://schemas.microsoft.com/office/drawing/2014/main" id="{C4024A43-81FB-4EF0-9FCD-1DFE2823349D}"/>
                  </a:ext>
                </a:extLst>
              </p:cNvPr>
              <p:cNvCxnSpPr/>
              <p:nvPr/>
            </p:nvCxnSpPr>
            <p:spPr>
              <a:xfrm>
                <a:off x="4757420" y="5544262"/>
                <a:ext cx="2099008" cy="0"/>
              </a:xfrm>
              <a:prstGeom prst="straightConnector1">
                <a:avLst/>
              </a:prstGeom>
              <a:noFill/>
              <a:ln w="38100" cap="flat" cmpd="sng" algn="ctr">
                <a:solidFill>
                  <a:srgbClr val="0043B2"/>
                </a:solidFill>
                <a:prstDash val="solid"/>
                <a:miter lim="800000"/>
                <a:tailEnd type="triangle"/>
              </a:ln>
              <a:effectLst/>
            </p:spPr>
          </p:cxnSp>
          <p:sp>
            <p:nvSpPr>
              <p:cNvPr id="77" name="직사각형 76">
                <a:extLst>
                  <a:ext uri="{FF2B5EF4-FFF2-40B4-BE49-F238E27FC236}">
                    <a16:creationId xmlns:a16="http://schemas.microsoft.com/office/drawing/2014/main" id="{DA15CCF5-739E-48A2-BAB4-5110E6187A77}"/>
                  </a:ext>
                </a:extLst>
              </p:cNvPr>
              <p:cNvSpPr/>
              <p:nvPr/>
            </p:nvSpPr>
            <p:spPr>
              <a:xfrm>
                <a:off x="4295776" y="5405763"/>
                <a:ext cx="457688" cy="244977"/>
              </a:xfrm>
              <a:prstGeom prst="rect">
                <a:avLst/>
              </a:prstGeom>
            </p:spPr>
            <p:txBody>
              <a:bodyPr wrap="square">
                <a:spAutoFit/>
              </a:bodyP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200" b="0" i="0" u="none" strike="noStrike" kern="0" cap="none" spc="0" normalizeH="0" baseline="0" noProof="0" dirty="0" err="1">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rPr>
                  <a:t>Cũ</a:t>
                </a:r>
                <a:endParaRPr kumimoji="1" lang="ko-KR" altLang="en-US" sz="1800" b="0" i="0" u="none" strike="noStrike" kern="0" cap="none" spc="0" normalizeH="0" baseline="0" noProof="0" dirty="0">
                  <a:ln>
                    <a:noFill/>
                  </a:ln>
                  <a:solidFill>
                    <a:srgbClr val="0043B2"/>
                  </a:solidFill>
                  <a:effectLst/>
                  <a:uLnTx/>
                  <a:uFillTx/>
                  <a:latin typeface="SamsungOne 700" panose="020B0803030303020204" pitchFamily="34" charset="0"/>
                  <a:ea typeface="굴림" charset="-127"/>
                </a:endParaRPr>
              </a:p>
            </p:txBody>
          </p:sp>
          <p:sp>
            <p:nvSpPr>
              <p:cNvPr id="78" name="직사각형 77">
                <a:extLst>
                  <a:ext uri="{FF2B5EF4-FFF2-40B4-BE49-F238E27FC236}">
                    <a16:creationId xmlns:a16="http://schemas.microsoft.com/office/drawing/2014/main" id="{0B5491B2-3D6E-4B51-BA96-710B563C2C20}"/>
                  </a:ext>
                </a:extLst>
              </p:cNvPr>
              <p:cNvSpPr/>
              <p:nvPr/>
            </p:nvSpPr>
            <p:spPr>
              <a:xfrm>
                <a:off x="6866694" y="5405763"/>
                <a:ext cx="475194" cy="244977"/>
              </a:xfrm>
              <a:prstGeom prst="rect">
                <a:avLst/>
              </a:prstGeom>
            </p:spPr>
            <p:txBody>
              <a:bodyPr wrap="square">
                <a:spAutoFit/>
              </a:bodyP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200" b="0" i="0" u="none" strike="noStrike" kern="0" cap="none" spc="0" normalizeH="0" baseline="0" noProof="0" dirty="0" err="1">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rPr>
                  <a:t>Mới</a:t>
                </a:r>
                <a:endParaRPr kumimoji="1" lang="ko-KR" altLang="en-US" sz="1800" b="0" i="0" u="none" strike="noStrike" kern="0" cap="none" spc="0" normalizeH="0" baseline="0" noProof="0" dirty="0">
                  <a:ln>
                    <a:noFill/>
                  </a:ln>
                  <a:solidFill>
                    <a:srgbClr val="0043B2"/>
                  </a:solidFill>
                  <a:effectLst/>
                  <a:uLnTx/>
                  <a:uFillTx/>
                  <a:latin typeface="SamsungOne 700" panose="020B0803030303020204" pitchFamily="34" charset="0"/>
                  <a:ea typeface="굴림" charset="-127"/>
                </a:endParaRPr>
              </a:p>
            </p:txBody>
          </p:sp>
        </p:grpSp>
      </p:grpSp>
      <p:grpSp>
        <p:nvGrpSpPr>
          <p:cNvPr id="59" name="그룹 58">
            <a:extLst>
              <a:ext uri="{FF2B5EF4-FFF2-40B4-BE49-F238E27FC236}">
                <a16:creationId xmlns:a16="http://schemas.microsoft.com/office/drawing/2014/main" id="{E610E610-C7D2-446A-AF06-6BAFAFD1F0F2}"/>
              </a:ext>
            </a:extLst>
          </p:cNvPr>
          <p:cNvGrpSpPr/>
          <p:nvPr/>
        </p:nvGrpSpPr>
        <p:grpSpPr>
          <a:xfrm>
            <a:off x="7853944" y="1357325"/>
            <a:ext cx="1356057" cy="1260000"/>
            <a:chOff x="506388" y="2173273"/>
            <a:chExt cx="1672661" cy="1554177"/>
          </a:xfrm>
        </p:grpSpPr>
        <p:grpSp>
          <p:nvGrpSpPr>
            <p:cNvPr id="60" name="그룹 59">
              <a:extLst>
                <a:ext uri="{FF2B5EF4-FFF2-40B4-BE49-F238E27FC236}">
                  <a16:creationId xmlns:a16="http://schemas.microsoft.com/office/drawing/2014/main" id="{D8E501A1-A924-42FE-8989-AD6C51050786}"/>
                </a:ext>
              </a:extLst>
            </p:cNvPr>
            <p:cNvGrpSpPr/>
            <p:nvPr/>
          </p:nvGrpSpPr>
          <p:grpSpPr>
            <a:xfrm>
              <a:off x="591390" y="2173273"/>
              <a:ext cx="1554178" cy="1554177"/>
              <a:chOff x="449612" y="2081595"/>
              <a:chExt cx="2283281" cy="2283280"/>
            </a:xfrm>
          </p:grpSpPr>
          <p:sp>
            <p:nvSpPr>
              <p:cNvPr id="106" name="자유형 134">
                <a:extLst>
                  <a:ext uri="{FF2B5EF4-FFF2-40B4-BE49-F238E27FC236}">
                    <a16:creationId xmlns:a16="http://schemas.microsoft.com/office/drawing/2014/main" id="{3EEA8598-C928-43D3-917B-6C71A09B8FE3}"/>
                  </a:ext>
                </a:extLst>
              </p:cNvPr>
              <p:cNvSpPr/>
              <p:nvPr/>
            </p:nvSpPr>
            <p:spPr>
              <a:xfrm>
                <a:off x="449612" y="2081595"/>
                <a:ext cx="1115868" cy="1115870"/>
              </a:xfrm>
              <a:custGeom>
                <a:avLst/>
                <a:gdLst>
                  <a:gd name="connsiteX0" fmla="*/ 0 w 1115869"/>
                  <a:gd name="connsiteY0" fmla="*/ 1115869 h 1115869"/>
                  <a:gd name="connsiteX1" fmla="*/ 1115869 w 1115869"/>
                  <a:gd name="connsiteY1" fmla="*/ 0 h 1115869"/>
                  <a:gd name="connsiteX2" fmla="*/ 1115869 w 1115869"/>
                  <a:gd name="connsiteY2" fmla="*/ 1115869 h 1115869"/>
                  <a:gd name="connsiteX3" fmla="*/ 0 w 1115869"/>
                  <a:gd name="connsiteY3" fmla="*/ 1115869 h 1115869"/>
                </a:gdLst>
                <a:ahLst/>
                <a:cxnLst>
                  <a:cxn ang="0">
                    <a:pos x="connsiteX0" y="connsiteY0"/>
                  </a:cxn>
                  <a:cxn ang="0">
                    <a:pos x="connsiteX1" y="connsiteY1"/>
                  </a:cxn>
                  <a:cxn ang="0">
                    <a:pos x="connsiteX2" y="connsiteY2"/>
                  </a:cxn>
                  <a:cxn ang="0">
                    <a:pos x="connsiteX3" y="connsiteY3"/>
                  </a:cxn>
                </a:cxnLst>
                <a:rect l="l" t="t" r="r" b="b"/>
                <a:pathLst>
                  <a:path w="1115869" h="1115869">
                    <a:moveTo>
                      <a:pt x="0" y="1115869"/>
                    </a:moveTo>
                    <a:cubicBezTo>
                      <a:pt x="0" y="499592"/>
                      <a:pt x="499592" y="0"/>
                      <a:pt x="1115869" y="0"/>
                    </a:cubicBezTo>
                    <a:lnTo>
                      <a:pt x="1115869" y="1115869"/>
                    </a:lnTo>
                    <a:lnTo>
                      <a:pt x="0" y="1115869"/>
                    </a:lnTo>
                    <a:close/>
                  </a:path>
                </a:pathLst>
              </a:custGeom>
              <a:solidFill>
                <a:srgbClr val="E7E6E6"/>
              </a:solidFill>
            </p:spPr>
            <p:style>
              <a:lnRef idx="2">
                <a:schemeClr val="lt1">
                  <a:hueOff val="0"/>
                  <a:satOff val="0"/>
                  <a:lumOff val="0"/>
                  <a:alphaOff val="0"/>
                </a:schemeClr>
              </a:lnRef>
              <a:fillRef idx="1">
                <a:scrgbClr r="0" g="0" b="0"/>
              </a:fillRef>
              <a:effectRef idx="0">
                <a:schemeClr val="accent1">
                  <a:shade val="80000"/>
                  <a:hueOff val="0"/>
                  <a:satOff val="0"/>
                  <a:lumOff val="0"/>
                  <a:alphaOff val="0"/>
                </a:schemeClr>
              </a:effectRef>
              <a:fontRef idx="minor">
                <a:schemeClr val="lt1"/>
              </a:fontRef>
            </p:style>
            <p:txBody>
              <a:bodyPr spcFirstLastPara="0" vert="horz" wrap="square" lIns="405062" tIns="405062" rIns="78232" bIns="78232" numCol="1" spcCol="1270" anchor="ctr" anchorCtr="0">
                <a:noAutofit/>
              </a:bodyPr>
              <a:lstStyle/>
              <a:p>
                <a:pPr lvl="0" algn="ctr" defTabSz="466725">
                  <a:lnSpc>
                    <a:spcPct val="90000"/>
                  </a:lnSpc>
                  <a:spcAft>
                    <a:spcPct val="35000"/>
                  </a:spcAft>
                </a:pPr>
                <a:endParaRPr lang="ko-KR" altLang="en-US" sz="900" dirty="0">
                  <a:solidFill>
                    <a:schemeClr val="bg1"/>
                  </a:solidFill>
                  <a:latin typeface="SamsungOne 400" panose="020B0503030303020204" pitchFamily="34" charset="0"/>
                  <a:ea typeface="SamsungOne-500C" panose="020B0606030303020204" pitchFamily="34" charset="0"/>
                  <a:cs typeface="iCiel Samsung Sharp Sans Medium" pitchFamily="2" charset="0"/>
                </a:endParaRPr>
              </a:p>
            </p:txBody>
          </p:sp>
          <p:sp>
            <p:nvSpPr>
              <p:cNvPr id="107" name="자유형 135">
                <a:extLst>
                  <a:ext uri="{FF2B5EF4-FFF2-40B4-BE49-F238E27FC236}">
                    <a16:creationId xmlns:a16="http://schemas.microsoft.com/office/drawing/2014/main" id="{9A22D421-CB1F-474F-B742-69A64304A837}"/>
                  </a:ext>
                </a:extLst>
              </p:cNvPr>
              <p:cNvSpPr/>
              <p:nvPr/>
            </p:nvSpPr>
            <p:spPr>
              <a:xfrm>
                <a:off x="1617023" y="2081595"/>
                <a:ext cx="1115869" cy="1115869"/>
              </a:xfrm>
              <a:custGeom>
                <a:avLst/>
                <a:gdLst>
                  <a:gd name="connsiteX0" fmla="*/ 0 w 1115869"/>
                  <a:gd name="connsiteY0" fmla="*/ 1115869 h 1115869"/>
                  <a:gd name="connsiteX1" fmla="*/ 1115869 w 1115869"/>
                  <a:gd name="connsiteY1" fmla="*/ 0 h 1115869"/>
                  <a:gd name="connsiteX2" fmla="*/ 1115869 w 1115869"/>
                  <a:gd name="connsiteY2" fmla="*/ 1115869 h 1115869"/>
                  <a:gd name="connsiteX3" fmla="*/ 0 w 1115869"/>
                  <a:gd name="connsiteY3" fmla="*/ 1115869 h 1115869"/>
                </a:gdLst>
                <a:ahLst/>
                <a:cxnLst>
                  <a:cxn ang="0">
                    <a:pos x="connsiteX0" y="connsiteY0"/>
                  </a:cxn>
                  <a:cxn ang="0">
                    <a:pos x="connsiteX1" y="connsiteY1"/>
                  </a:cxn>
                  <a:cxn ang="0">
                    <a:pos x="connsiteX2" y="connsiteY2"/>
                  </a:cxn>
                  <a:cxn ang="0">
                    <a:pos x="connsiteX3" y="connsiteY3"/>
                  </a:cxn>
                </a:cxnLst>
                <a:rect l="l" t="t" r="r" b="b"/>
                <a:pathLst>
                  <a:path w="1115869" h="1115869">
                    <a:moveTo>
                      <a:pt x="0" y="0"/>
                    </a:moveTo>
                    <a:cubicBezTo>
                      <a:pt x="616277" y="0"/>
                      <a:pt x="1115869" y="499592"/>
                      <a:pt x="1115869" y="1115869"/>
                    </a:cubicBezTo>
                    <a:lnTo>
                      <a:pt x="0" y="1115869"/>
                    </a:lnTo>
                    <a:lnTo>
                      <a:pt x="0" y="0"/>
                    </a:lnTo>
                    <a:close/>
                  </a:path>
                </a:pathLst>
              </a:custGeom>
              <a:solidFill>
                <a:srgbClr val="E7E6E6"/>
              </a:solidFill>
            </p:spPr>
            <p:style>
              <a:lnRef idx="2">
                <a:schemeClr val="lt1">
                  <a:hueOff val="0"/>
                  <a:satOff val="0"/>
                  <a:lumOff val="0"/>
                  <a:alphaOff val="0"/>
                </a:schemeClr>
              </a:lnRef>
              <a:fillRef idx="1">
                <a:schemeClr val="accent1">
                  <a:shade val="80000"/>
                  <a:hueOff val="116428"/>
                  <a:satOff val="-2085"/>
                  <a:lumOff val="8862"/>
                  <a:alphaOff val="0"/>
                </a:schemeClr>
              </a:fillRef>
              <a:effectRef idx="0">
                <a:schemeClr val="accent1">
                  <a:shade val="80000"/>
                  <a:hueOff val="116428"/>
                  <a:satOff val="-2085"/>
                  <a:lumOff val="8862"/>
                  <a:alphaOff val="0"/>
                </a:schemeClr>
              </a:effectRef>
              <a:fontRef idx="minor">
                <a:schemeClr val="lt1"/>
              </a:fontRef>
            </p:style>
            <p:txBody>
              <a:bodyPr spcFirstLastPara="0" vert="horz" wrap="square" lIns="78232" tIns="405062" rIns="405062" bIns="78232" numCol="1" spcCol="1270" anchor="ctr" anchorCtr="0">
                <a:noAutofit/>
              </a:bodyPr>
              <a:lstStyle/>
              <a:p>
                <a:pPr algn="ctr" defTabSz="466725">
                  <a:lnSpc>
                    <a:spcPct val="90000"/>
                  </a:lnSpc>
                  <a:spcAft>
                    <a:spcPct val="35000"/>
                  </a:spcAft>
                </a:pPr>
                <a:endParaRPr lang="ko-KR" altLang="en-US" sz="900" dirty="0">
                  <a:solidFill>
                    <a:schemeClr val="bg1"/>
                  </a:solidFill>
                  <a:latin typeface="SamsungOne 400" panose="020B0503030303020204" pitchFamily="34" charset="0"/>
                  <a:ea typeface="SamsungOne-500C" panose="020B0606030303020204" pitchFamily="34" charset="0"/>
                  <a:cs typeface="iCiel Samsung Sharp Sans Medium" pitchFamily="2" charset="0"/>
                </a:endParaRPr>
              </a:p>
            </p:txBody>
          </p:sp>
          <p:sp>
            <p:nvSpPr>
              <p:cNvPr id="108" name="자유형 136">
                <a:extLst>
                  <a:ext uri="{FF2B5EF4-FFF2-40B4-BE49-F238E27FC236}">
                    <a16:creationId xmlns:a16="http://schemas.microsoft.com/office/drawing/2014/main" id="{F1D1A3F6-BFC3-4C47-9418-8E1807F7D719}"/>
                  </a:ext>
                </a:extLst>
              </p:cNvPr>
              <p:cNvSpPr/>
              <p:nvPr/>
            </p:nvSpPr>
            <p:spPr>
              <a:xfrm>
                <a:off x="1617023" y="3249006"/>
                <a:ext cx="1115870" cy="1115869"/>
              </a:xfrm>
              <a:custGeom>
                <a:avLst/>
                <a:gdLst>
                  <a:gd name="connsiteX0" fmla="*/ 0 w 1115869"/>
                  <a:gd name="connsiteY0" fmla="*/ 1115869 h 1115869"/>
                  <a:gd name="connsiteX1" fmla="*/ 1115869 w 1115869"/>
                  <a:gd name="connsiteY1" fmla="*/ 0 h 1115869"/>
                  <a:gd name="connsiteX2" fmla="*/ 1115869 w 1115869"/>
                  <a:gd name="connsiteY2" fmla="*/ 1115869 h 1115869"/>
                  <a:gd name="connsiteX3" fmla="*/ 0 w 1115869"/>
                  <a:gd name="connsiteY3" fmla="*/ 1115869 h 1115869"/>
                </a:gdLst>
                <a:ahLst/>
                <a:cxnLst>
                  <a:cxn ang="0">
                    <a:pos x="connsiteX0" y="connsiteY0"/>
                  </a:cxn>
                  <a:cxn ang="0">
                    <a:pos x="connsiteX1" y="connsiteY1"/>
                  </a:cxn>
                  <a:cxn ang="0">
                    <a:pos x="connsiteX2" y="connsiteY2"/>
                  </a:cxn>
                  <a:cxn ang="0">
                    <a:pos x="connsiteX3" y="connsiteY3"/>
                  </a:cxn>
                </a:cxnLst>
                <a:rect l="l" t="t" r="r" b="b"/>
                <a:pathLst>
                  <a:path w="1115869" h="1115869">
                    <a:moveTo>
                      <a:pt x="1115869" y="0"/>
                    </a:moveTo>
                    <a:cubicBezTo>
                      <a:pt x="1115869" y="616277"/>
                      <a:pt x="616277" y="1115869"/>
                      <a:pt x="0" y="1115869"/>
                    </a:cubicBezTo>
                    <a:lnTo>
                      <a:pt x="0" y="0"/>
                    </a:lnTo>
                    <a:lnTo>
                      <a:pt x="1115869" y="0"/>
                    </a:lnTo>
                    <a:close/>
                  </a:path>
                </a:pathLst>
              </a:custGeom>
              <a:solidFill>
                <a:srgbClr val="4057C8"/>
              </a:solidFill>
            </p:spPr>
            <p:style>
              <a:lnRef idx="2">
                <a:schemeClr val="lt1">
                  <a:hueOff val="0"/>
                  <a:satOff val="0"/>
                  <a:lumOff val="0"/>
                  <a:alphaOff val="0"/>
                </a:schemeClr>
              </a:lnRef>
              <a:fillRef idx="1">
                <a:scrgbClr r="0" g="0" b="0"/>
              </a:fillRef>
              <a:effectRef idx="0">
                <a:schemeClr val="accent1">
                  <a:shade val="80000"/>
                  <a:hueOff val="232855"/>
                  <a:satOff val="-4171"/>
                  <a:lumOff val="17723"/>
                  <a:alphaOff val="0"/>
                </a:schemeClr>
              </a:effectRef>
              <a:fontRef idx="minor">
                <a:schemeClr val="lt1"/>
              </a:fontRef>
            </p:style>
            <p:txBody>
              <a:bodyPr spcFirstLastPara="0" vert="horz" wrap="square" lIns="78232" tIns="78232" rIns="405063" bIns="405062" numCol="1" spcCol="1270" anchor="ctr" anchorCtr="0">
                <a:noAutofit/>
              </a:bodyPr>
              <a:lstStyle/>
              <a:p>
                <a:pPr lvl="0" algn="ctr" defTabSz="466725" latinLnBrk="1">
                  <a:lnSpc>
                    <a:spcPct val="90000"/>
                  </a:lnSpc>
                  <a:spcBef>
                    <a:spcPct val="0"/>
                  </a:spcBef>
                  <a:spcAft>
                    <a:spcPct val="35000"/>
                  </a:spcAft>
                </a:pPr>
                <a:endParaRPr lang="ko-KR" altLang="en-US" sz="900" dirty="0">
                  <a:solidFill>
                    <a:schemeClr val="bg1"/>
                  </a:solidFill>
                  <a:latin typeface="SamsungOne 400" panose="020B0503030303020204" pitchFamily="34" charset="0"/>
                  <a:ea typeface="SamsungOne-500C" panose="020B0606030303020204" pitchFamily="34" charset="0"/>
                  <a:cs typeface="iCiel Samsung Sharp Sans Medium" pitchFamily="2" charset="0"/>
                </a:endParaRPr>
              </a:p>
            </p:txBody>
          </p:sp>
          <p:sp>
            <p:nvSpPr>
              <p:cNvPr id="109" name="자유형 137">
                <a:extLst>
                  <a:ext uri="{FF2B5EF4-FFF2-40B4-BE49-F238E27FC236}">
                    <a16:creationId xmlns:a16="http://schemas.microsoft.com/office/drawing/2014/main" id="{73CB33BD-8B87-4543-915C-CA245AA3C3C0}"/>
                  </a:ext>
                </a:extLst>
              </p:cNvPr>
              <p:cNvSpPr/>
              <p:nvPr/>
            </p:nvSpPr>
            <p:spPr>
              <a:xfrm>
                <a:off x="449612" y="3249006"/>
                <a:ext cx="1115869" cy="1115869"/>
              </a:xfrm>
              <a:custGeom>
                <a:avLst/>
                <a:gdLst>
                  <a:gd name="connsiteX0" fmla="*/ 0 w 1115869"/>
                  <a:gd name="connsiteY0" fmla="*/ 1115869 h 1115869"/>
                  <a:gd name="connsiteX1" fmla="*/ 1115869 w 1115869"/>
                  <a:gd name="connsiteY1" fmla="*/ 0 h 1115869"/>
                  <a:gd name="connsiteX2" fmla="*/ 1115869 w 1115869"/>
                  <a:gd name="connsiteY2" fmla="*/ 1115869 h 1115869"/>
                  <a:gd name="connsiteX3" fmla="*/ 0 w 1115869"/>
                  <a:gd name="connsiteY3" fmla="*/ 1115869 h 1115869"/>
                </a:gdLst>
                <a:ahLst/>
                <a:cxnLst>
                  <a:cxn ang="0">
                    <a:pos x="connsiteX0" y="connsiteY0"/>
                  </a:cxn>
                  <a:cxn ang="0">
                    <a:pos x="connsiteX1" y="connsiteY1"/>
                  </a:cxn>
                  <a:cxn ang="0">
                    <a:pos x="connsiteX2" y="connsiteY2"/>
                  </a:cxn>
                  <a:cxn ang="0">
                    <a:pos x="connsiteX3" y="connsiteY3"/>
                  </a:cxn>
                </a:cxnLst>
                <a:rect l="l" t="t" r="r" b="b"/>
                <a:pathLst>
                  <a:path w="1115869" h="1115869">
                    <a:moveTo>
                      <a:pt x="1115869" y="1115869"/>
                    </a:moveTo>
                    <a:cubicBezTo>
                      <a:pt x="499592" y="1115869"/>
                      <a:pt x="0" y="616277"/>
                      <a:pt x="0" y="0"/>
                    </a:cubicBezTo>
                    <a:lnTo>
                      <a:pt x="1115869" y="0"/>
                    </a:lnTo>
                    <a:lnTo>
                      <a:pt x="1115869" y="1115869"/>
                    </a:lnTo>
                    <a:close/>
                  </a:path>
                </a:pathLst>
              </a:custGeom>
              <a:solidFill>
                <a:srgbClr val="E7E6E6"/>
              </a:solidFill>
            </p:spPr>
            <p:style>
              <a:lnRef idx="2">
                <a:schemeClr val="lt1">
                  <a:hueOff val="0"/>
                  <a:satOff val="0"/>
                  <a:lumOff val="0"/>
                  <a:alphaOff val="0"/>
                </a:schemeClr>
              </a:lnRef>
              <a:fillRef idx="1">
                <a:schemeClr val="accent1">
                  <a:shade val="80000"/>
                  <a:hueOff val="349283"/>
                  <a:satOff val="-6256"/>
                  <a:lumOff val="26585"/>
                  <a:alphaOff val="0"/>
                </a:schemeClr>
              </a:fillRef>
              <a:effectRef idx="0">
                <a:schemeClr val="accent1">
                  <a:shade val="80000"/>
                  <a:hueOff val="349283"/>
                  <a:satOff val="-6256"/>
                  <a:lumOff val="26585"/>
                  <a:alphaOff val="0"/>
                </a:schemeClr>
              </a:effectRef>
              <a:fontRef idx="minor">
                <a:schemeClr val="lt1"/>
              </a:fontRef>
            </p:style>
            <p:txBody>
              <a:bodyPr spcFirstLastPara="0" vert="horz" wrap="square" lIns="405062" tIns="78232" rIns="78232" bIns="405062" numCol="1" spcCol="1270" anchor="ctr" anchorCtr="0">
                <a:noAutofit/>
              </a:bodyPr>
              <a:lstStyle/>
              <a:p>
                <a:pPr lvl="0" algn="ctr" defTabSz="488950" latinLnBrk="1">
                  <a:lnSpc>
                    <a:spcPct val="90000"/>
                  </a:lnSpc>
                  <a:spcBef>
                    <a:spcPct val="0"/>
                  </a:spcBef>
                  <a:spcAft>
                    <a:spcPct val="35000"/>
                  </a:spcAft>
                </a:pPr>
                <a:endParaRPr lang="ko-KR" altLang="en-US" sz="900" kern="1200" dirty="0">
                  <a:solidFill>
                    <a:schemeClr val="bg1"/>
                  </a:solidFill>
                  <a:latin typeface="SamsungOne 400" panose="020B0503030303020204" pitchFamily="34" charset="0"/>
                  <a:ea typeface="SamsungSharpSans-Medium" pitchFamily="2" charset="0"/>
                  <a:cs typeface="iCiel Samsung Sharp Sans Medium" pitchFamily="2" charset="0"/>
                </a:endParaRPr>
              </a:p>
            </p:txBody>
          </p:sp>
        </p:grpSp>
        <p:sp>
          <p:nvSpPr>
            <p:cNvPr id="61" name="직사각형 60">
              <a:extLst>
                <a:ext uri="{FF2B5EF4-FFF2-40B4-BE49-F238E27FC236}">
                  <a16:creationId xmlns:a16="http://schemas.microsoft.com/office/drawing/2014/main" id="{B6778184-73BB-4D29-A03F-B0632B23FA19}"/>
                </a:ext>
              </a:extLst>
            </p:cNvPr>
            <p:cNvSpPr/>
            <p:nvPr/>
          </p:nvSpPr>
          <p:spPr>
            <a:xfrm>
              <a:off x="575170" y="2518540"/>
              <a:ext cx="846664" cy="626396"/>
            </a:xfrm>
            <a:prstGeom prst="rect">
              <a:avLst/>
            </a:prstGeom>
          </p:spPr>
          <p:txBody>
            <a:bodyPr wrap="none">
              <a:spAutoFit/>
            </a:bodyPr>
            <a:lstStyle/>
            <a:p>
              <a:pPr algn="ctr"/>
              <a:r>
                <a:rPr lang="en-US" altLang="ko-KR" sz="900" dirty="0" err="1">
                  <a:solidFill>
                    <a:schemeClr val="bg1"/>
                  </a:solidFill>
                  <a:latin typeface="SamsungOne 400" panose="020B0503030303020204" pitchFamily="34" charset="0"/>
                  <a:ea typeface="SamsungOne 400" panose="020B0503030303020204" pitchFamily="34" charset="0"/>
                </a:rPr>
                <a:t>Khả</a:t>
              </a:r>
              <a:r>
                <a:rPr lang="en-US" altLang="ko-KR" sz="900" dirty="0">
                  <a:solidFill>
                    <a:schemeClr val="bg1"/>
                  </a:solidFill>
                  <a:latin typeface="SamsungOne 400" panose="020B0503030303020204" pitchFamily="34" charset="0"/>
                  <a:ea typeface="SamsungOne 400" panose="020B0503030303020204" pitchFamily="34" charset="0"/>
                </a:rPr>
                <a:t> </a:t>
              </a:r>
              <a:r>
                <a:rPr lang="en-US" altLang="ko-KR" sz="900" dirty="0" err="1">
                  <a:solidFill>
                    <a:schemeClr val="bg1"/>
                  </a:solidFill>
                  <a:latin typeface="SamsungOne 400" panose="020B0503030303020204" pitchFamily="34" charset="0"/>
                  <a:ea typeface="SamsungOne 400" panose="020B0503030303020204" pitchFamily="34" charset="0"/>
                </a:rPr>
                <a:t>năng</a:t>
              </a:r>
              <a:r>
                <a:rPr lang="en-US" altLang="ko-KR" sz="900" dirty="0">
                  <a:solidFill>
                    <a:schemeClr val="bg1"/>
                  </a:solidFill>
                  <a:latin typeface="SamsungOne 400" panose="020B0503030303020204" pitchFamily="34" charset="0"/>
                  <a:ea typeface="SamsungOne 400" panose="020B0503030303020204" pitchFamily="34" charset="0"/>
                </a:rPr>
                <a:t> </a:t>
              </a:r>
            </a:p>
            <a:p>
              <a:pPr algn="ctr"/>
              <a:r>
                <a:rPr lang="en-US" altLang="ko-KR" sz="900" dirty="0" err="1">
                  <a:solidFill>
                    <a:schemeClr val="bg1"/>
                  </a:solidFill>
                  <a:latin typeface="SamsungOne 400" panose="020B0503030303020204" pitchFamily="34" charset="0"/>
                  <a:ea typeface="SamsungOne 400" panose="020B0503030303020204" pitchFamily="34" charset="0"/>
                </a:rPr>
                <a:t>mở</a:t>
              </a:r>
              <a:r>
                <a:rPr lang="en-US" altLang="ko-KR" sz="900" dirty="0">
                  <a:solidFill>
                    <a:schemeClr val="bg1"/>
                  </a:solidFill>
                  <a:latin typeface="SamsungOne 400" panose="020B0503030303020204" pitchFamily="34" charset="0"/>
                  <a:ea typeface="SamsungOne 400" panose="020B0503030303020204" pitchFamily="34" charset="0"/>
                </a:rPr>
                <a:t> </a:t>
              </a:r>
              <a:r>
                <a:rPr lang="en-US" altLang="ko-KR" sz="900" dirty="0" err="1">
                  <a:solidFill>
                    <a:schemeClr val="bg1"/>
                  </a:solidFill>
                  <a:latin typeface="SamsungOne 400" panose="020B0503030303020204" pitchFamily="34" charset="0"/>
                  <a:ea typeface="SamsungOne 400" panose="020B0503030303020204" pitchFamily="34" charset="0"/>
                </a:rPr>
                <a:t>rộng</a:t>
              </a:r>
              <a:endParaRPr lang="en-US" altLang="ko-KR" sz="900" dirty="0">
                <a:solidFill>
                  <a:schemeClr val="bg1"/>
                </a:solidFill>
                <a:latin typeface="SamsungOne 400" panose="020B0503030303020204" pitchFamily="34" charset="0"/>
                <a:ea typeface="SamsungOne 400" panose="020B0503030303020204" pitchFamily="34" charset="0"/>
              </a:endParaRPr>
            </a:p>
            <a:p>
              <a:pPr algn="ctr"/>
              <a:endParaRPr lang="en-US" altLang="ko-KR" sz="900" dirty="0">
                <a:solidFill>
                  <a:schemeClr val="bg1"/>
                </a:solidFill>
                <a:latin typeface="SamsungOne 400" panose="020B0503030303020204" pitchFamily="34" charset="0"/>
                <a:ea typeface="SamsungOne 400" panose="020B0503030303020204" pitchFamily="34" charset="0"/>
              </a:endParaRPr>
            </a:p>
          </p:txBody>
        </p:sp>
        <p:sp>
          <p:nvSpPr>
            <p:cNvPr id="62" name="직사각형 61">
              <a:extLst>
                <a:ext uri="{FF2B5EF4-FFF2-40B4-BE49-F238E27FC236}">
                  <a16:creationId xmlns:a16="http://schemas.microsoft.com/office/drawing/2014/main" id="{39BC0E15-5F48-48A9-9D25-F0E11ACA18C8}"/>
                </a:ext>
              </a:extLst>
            </p:cNvPr>
            <p:cNvSpPr/>
            <p:nvPr/>
          </p:nvSpPr>
          <p:spPr>
            <a:xfrm>
              <a:off x="1276162" y="2451719"/>
              <a:ext cx="846664" cy="455561"/>
            </a:xfrm>
            <a:prstGeom prst="rect">
              <a:avLst/>
            </a:prstGeom>
          </p:spPr>
          <p:txBody>
            <a:bodyPr wrap="none">
              <a:spAutoFit/>
            </a:bodyPr>
            <a:lstStyle/>
            <a:p>
              <a:pPr algn="ctr"/>
              <a:r>
                <a:rPr lang="en-US" altLang="ko-KR" sz="900" dirty="0" err="1">
                  <a:solidFill>
                    <a:schemeClr val="bg1"/>
                  </a:solidFill>
                  <a:latin typeface="SamsungOne 400" panose="020B0503030303020204" pitchFamily="34" charset="0"/>
                  <a:ea typeface="SamsungOne 400" panose="020B0503030303020204" pitchFamily="34" charset="0"/>
                  <a:cs typeface="iCiel Samsung Sharp Sans Medium" pitchFamily="2" charset="0"/>
                </a:rPr>
                <a:t>Khả</a:t>
              </a:r>
              <a:r>
                <a:rPr lang="en-US" altLang="ko-KR" sz="900" dirty="0">
                  <a:solidFill>
                    <a:schemeClr val="bg1"/>
                  </a:solidFill>
                  <a:latin typeface="SamsungOne 400" panose="020B0503030303020204" pitchFamily="34" charset="0"/>
                  <a:ea typeface="SamsungOne 400" panose="020B0503030303020204" pitchFamily="34" charset="0"/>
                  <a:cs typeface="iCiel Samsung Sharp Sans Medium" pitchFamily="2" charset="0"/>
                </a:rPr>
                <a:t> </a:t>
              </a:r>
              <a:r>
                <a:rPr lang="en-US" altLang="ko-KR" sz="900" dirty="0" err="1">
                  <a:solidFill>
                    <a:schemeClr val="bg1"/>
                  </a:solidFill>
                  <a:latin typeface="SamsungOne 400" panose="020B0503030303020204" pitchFamily="34" charset="0"/>
                  <a:ea typeface="SamsungOne 400" panose="020B0503030303020204" pitchFamily="34" charset="0"/>
                  <a:cs typeface="iCiel Samsung Sharp Sans Medium" pitchFamily="2" charset="0"/>
                </a:rPr>
                <a:t>năng</a:t>
              </a:r>
              <a:r>
                <a:rPr lang="en-US" altLang="ko-KR" sz="900" dirty="0">
                  <a:solidFill>
                    <a:schemeClr val="bg1"/>
                  </a:solidFill>
                  <a:latin typeface="SamsungOne 400" panose="020B0503030303020204" pitchFamily="34" charset="0"/>
                  <a:ea typeface="SamsungOne 400" panose="020B0503030303020204" pitchFamily="34" charset="0"/>
                  <a:cs typeface="iCiel Samsung Sharp Sans Medium" pitchFamily="2" charset="0"/>
                </a:rPr>
                <a:t> </a:t>
              </a:r>
            </a:p>
            <a:p>
              <a:pPr algn="ctr"/>
              <a:r>
                <a:rPr lang="en-US" altLang="ko-KR" sz="900" dirty="0" err="1">
                  <a:solidFill>
                    <a:schemeClr val="bg1"/>
                  </a:solidFill>
                  <a:latin typeface="SamsungOne 400" panose="020B0503030303020204" pitchFamily="34" charset="0"/>
                  <a:ea typeface="SamsungOne 400" panose="020B0503030303020204" pitchFamily="34" charset="0"/>
                  <a:cs typeface="iCiel Samsung Sharp Sans Medium" pitchFamily="2" charset="0"/>
                </a:rPr>
                <a:t>chịu</a:t>
              </a:r>
              <a:r>
                <a:rPr lang="en-US" altLang="ko-KR" sz="900" dirty="0">
                  <a:solidFill>
                    <a:schemeClr val="bg1"/>
                  </a:solidFill>
                  <a:latin typeface="SamsungOne 400" panose="020B0503030303020204" pitchFamily="34" charset="0"/>
                  <a:ea typeface="SamsungOne 400" panose="020B0503030303020204" pitchFamily="34" charset="0"/>
                  <a:cs typeface="iCiel Samsung Sharp Sans Medium" pitchFamily="2" charset="0"/>
                </a:rPr>
                <a:t> </a:t>
              </a:r>
              <a:r>
                <a:rPr lang="en-US" altLang="ko-KR" sz="900" dirty="0" err="1">
                  <a:solidFill>
                    <a:schemeClr val="bg1"/>
                  </a:solidFill>
                  <a:latin typeface="SamsungOne 400" panose="020B0503030303020204" pitchFamily="34" charset="0"/>
                  <a:ea typeface="SamsungOne 400" panose="020B0503030303020204" pitchFamily="34" charset="0"/>
                  <a:cs typeface="iCiel Samsung Sharp Sans Medium" pitchFamily="2" charset="0"/>
                </a:rPr>
                <a:t>lỗi</a:t>
              </a:r>
              <a:endParaRPr lang="en-US" altLang="ko-KR" sz="900" dirty="0">
                <a:solidFill>
                  <a:schemeClr val="bg1"/>
                </a:solidFill>
                <a:latin typeface="SamsungOne 400" panose="020B0503030303020204" pitchFamily="34" charset="0"/>
                <a:ea typeface="SamsungOne 400" panose="020B0503030303020204" pitchFamily="34" charset="0"/>
              </a:endParaRPr>
            </a:p>
          </p:txBody>
        </p:sp>
        <p:sp>
          <p:nvSpPr>
            <p:cNvPr id="63" name="직사각형 62">
              <a:extLst>
                <a:ext uri="{FF2B5EF4-FFF2-40B4-BE49-F238E27FC236}">
                  <a16:creationId xmlns:a16="http://schemas.microsoft.com/office/drawing/2014/main" id="{894BEB2F-837F-4DAF-ABAD-7CC1A2EAE467}"/>
                </a:ext>
              </a:extLst>
            </p:cNvPr>
            <p:cNvSpPr/>
            <p:nvPr/>
          </p:nvSpPr>
          <p:spPr>
            <a:xfrm>
              <a:off x="506388" y="2983041"/>
              <a:ext cx="1046369" cy="498270"/>
            </a:xfrm>
            <a:prstGeom prst="rect">
              <a:avLst/>
            </a:prstGeom>
          </p:spPr>
          <p:txBody>
            <a:bodyPr wrap="none">
              <a:spAutoFit/>
            </a:bodyPr>
            <a:lstStyle/>
            <a:p>
              <a:pPr lvl="0" algn="ctr" defTabSz="488950">
                <a:lnSpc>
                  <a:spcPct val="75000"/>
                </a:lnSpc>
              </a:pPr>
              <a:r>
                <a:rPr lang="vi-VN" altLang="ko-KR" sz="900" dirty="0">
                  <a:solidFill>
                    <a:schemeClr val="bg1"/>
                  </a:solidFill>
                  <a:latin typeface="SamsungOne 400" panose="020B0503030303020204" pitchFamily="34" charset="0"/>
                  <a:ea typeface="SamsungOne 400" panose="020B0503030303020204" pitchFamily="34" charset="0"/>
                  <a:cs typeface="iCiel Samsung Sharp Sans Medium" pitchFamily="2" charset="0"/>
                </a:rPr>
                <a:t>Thông lượng </a:t>
              </a:r>
              <a:endParaRPr lang="en-US" altLang="ko-KR" sz="900" dirty="0">
                <a:solidFill>
                  <a:schemeClr val="bg1"/>
                </a:solidFill>
                <a:latin typeface="SamsungOne 400" panose="020B0503030303020204" pitchFamily="34" charset="0"/>
                <a:ea typeface="SamsungOne 400" panose="020B0503030303020204" pitchFamily="34" charset="0"/>
                <a:cs typeface="iCiel Samsung Sharp Sans Medium" pitchFamily="2" charset="0"/>
              </a:endParaRPr>
            </a:p>
            <a:p>
              <a:pPr lvl="0" algn="ctr" defTabSz="488950">
                <a:lnSpc>
                  <a:spcPct val="75000"/>
                </a:lnSpc>
              </a:pPr>
              <a:r>
                <a:rPr lang="vi-VN" altLang="ko-KR" sz="900" dirty="0">
                  <a:solidFill>
                    <a:schemeClr val="bg1"/>
                  </a:solidFill>
                  <a:latin typeface="SamsungOne 400" panose="020B0503030303020204" pitchFamily="34" charset="0"/>
                  <a:ea typeface="SamsungOne 400" panose="020B0503030303020204" pitchFamily="34" charset="0"/>
                  <a:cs typeface="iCiel Samsung Sharp Sans Medium" pitchFamily="2" charset="0"/>
                </a:rPr>
                <a:t>cao,</a:t>
              </a:r>
              <a:endParaRPr lang="en-US" altLang="ko-KR" sz="900" dirty="0">
                <a:solidFill>
                  <a:schemeClr val="bg1"/>
                </a:solidFill>
                <a:latin typeface="SamsungOne 400" panose="020B0503030303020204" pitchFamily="34" charset="0"/>
                <a:ea typeface="SamsungOne 400" panose="020B0503030303020204" pitchFamily="34" charset="0"/>
                <a:cs typeface="iCiel Samsung Sharp Sans Medium" pitchFamily="2" charset="0"/>
              </a:endParaRPr>
            </a:p>
            <a:p>
              <a:pPr lvl="0" algn="ctr" defTabSz="488950">
                <a:lnSpc>
                  <a:spcPct val="75000"/>
                </a:lnSpc>
              </a:pPr>
              <a:r>
                <a:rPr lang="vi-VN" altLang="ko-KR" sz="900" dirty="0">
                  <a:solidFill>
                    <a:schemeClr val="bg1"/>
                  </a:solidFill>
                  <a:latin typeface="SamsungOne 400" panose="020B0503030303020204" pitchFamily="34" charset="0"/>
                  <a:ea typeface="SamsungOne 400" panose="020B0503030303020204" pitchFamily="34" charset="0"/>
                  <a:cs typeface="iCiel Samsung Sharp Sans Medium" pitchFamily="2" charset="0"/>
                </a:rPr>
                <a:t>độ trễ thấp</a:t>
              </a:r>
              <a:endParaRPr lang="ko-KR" altLang="en-US" sz="900" dirty="0">
                <a:solidFill>
                  <a:schemeClr val="bg1"/>
                </a:solidFill>
                <a:latin typeface="SamsungOne 400" panose="020B0503030303020204" pitchFamily="34" charset="0"/>
                <a:ea typeface="SamsungSharpSans-Medium" pitchFamily="2" charset="0"/>
                <a:cs typeface="iCiel Samsung Sharp Sans Medium" pitchFamily="2" charset="0"/>
              </a:endParaRPr>
            </a:p>
          </p:txBody>
        </p:sp>
        <p:sp>
          <p:nvSpPr>
            <p:cNvPr id="64" name="직사각형 63">
              <a:extLst>
                <a:ext uri="{FF2B5EF4-FFF2-40B4-BE49-F238E27FC236}">
                  <a16:creationId xmlns:a16="http://schemas.microsoft.com/office/drawing/2014/main" id="{41627BA6-0E0D-4743-8E5A-79CB1C17DDDD}"/>
                </a:ext>
              </a:extLst>
            </p:cNvPr>
            <p:cNvSpPr/>
            <p:nvPr/>
          </p:nvSpPr>
          <p:spPr>
            <a:xfrm>
              <a:off x="1302726" y="3048449"/>
              <a:ext cx="876323" cy="455561"/>
            </a:xfrm>
            <a:prstGeom prst="rect">
              <a:avLst/>
            </a:prstGeom>
          </p:spPr>
          <p:txBody>
            <a:bodyPr wrap="none">
              <a:spAutoFit/>
            </a:bodyPr>
            <a:lstStyle/>
            <a:p>
              <a:pPr lvl="0" algn="ctr" defTabSz="466725"/>
              <a:r>
                <a:rPr lang="en-US" altLang="ko-KR" sz="900" dirty="0" err="1">
                  <a:solidFill>
                    <a:schemeClr val="bg1"/>
                  </a:solidFill>
                  <a:latin typeface="SamsungOne 400" panose="020B0503030303020204" pitchFamily="34" charset="0"/>
                  <a:ea typeface="SamsungOne 400" panose="020B0503030303020204" pitchFamily="34" charset="0"/>
                  <a:cs typeface="iCiel Samsung Sharp Sans Medium" pitchFamily="2" charset="0"/>
                </a:rPr>
                <a:t>Bộ</a:t>
              </a:r>
              <a:r>
                <a:rPr lang="en-US" altLang="ko-KR" sz="900" dirty="0">
                  <a:solidFill>
                    <a:schemeClr val="bg1"/>
                  </a:solidFill>
                  <a:latin typeface="SamsungOne 400" panose="020B0503030303020204" pitchFamily="34" charset="0"/>
                  <a:ea typeface="SamsungOne 400" panose="020B0503030303020204" pitchFamily="34" charset="0"/>
                  <a:cs typeface="iCiel Samsung Sharp Sans Medium" pitchFamily="2" charset="0"/>
                </a:rPr>
                <a:t> </a:t>
              </a:r>
              <a:r>
                <a:rPr lang="en-US" altLang="ko-KR" sz="900" dirty="0" err="1">
                  <a:solidFill>
                    <a:schemeClr val="bg1"/>
                  </a:solidFill>
                  <a:latin typeface="SamsungOne 400" panose="020B0503030303020204" pitchFamily="34" charset="0"/>
                  <a:ea typeface="SamsungOne 400" panose="020B0503030303020204" pitchFamily="34" charset="0"/>
                  <a:cs typeface="iCiel Samsung Sharp Sans Medium" pitchFamily="2" charset="0"/>
                </a:rPr>
                <a:t>lưu</a:t>
              </a:r>
              <a:r>
                <a:rPr lang="en-US" altLang="ko-KR" sz="900" dirty="0">
                  <a:solidFill>
                    <a:schemeClr val="bg1"/>
                  </a:solidFill>
                  <a:latin typeface="SamsungOne 400" panose="020B0503030303020204" pitchFamily="34" charset="0"/>
                  <a:ea typeface="SamsungOne 400" panose="020B0503030303020204" pitchFamily="34" charset="0"/>
                  <a:cs typeface="iCiel Samsung Sharp Sans Medium" pitchFamily="2" charset="0"/>
                </a:rPr>
                <a:t> </a:t>
              </a:r>
              <a:r>
                <a:rPr lang="en-US" altLang="ko-KR" sz="900" dirty="0" err="1">
                  <a:solidFill>
                    <a:schemeClr val="bg1"/>
                  </a:solidFill>
                  <a:latin typeface="SamsungOne 400" panose="020B0503030303020204" pitchFamily="34" charset="0"/>
                  <a:ea typeface="SamsungOne 400" panose="020B0503030303020204" pitchFamily="34" charset="0"/>
                  <a:cs typeface="iCiel Samsung Sharp Sans Medium" pitchFamily="2" charset="0"/>
                </a:rPr>
                <a:t>trữ</a:t>
              </a:r>
              <a:r>
                <a:rPr lang="en-US" altLang="ko-KR" sz="900" dirty="0">
                  <a:solidFill>
                    <a:schemeClr val="bg1"/>
                  </a:solidFill>
                  <a:latin typeface="SamsungOne 400" panose="020B0503030303020204" pitchFamily="34" charset="0"/>
                  <a:ea typeface="SamsungOne 400" panose="020B0503030303020204" pitchFamily="34" charset="0"/>
                  <a:cs typeface="iCiel Samsung Sharp Sans Medium" pitchFamily="2" charset="0"/>
                </a:rPr>
                <a:t> </a:t>
              </a:r>
            </a:p>
            <a:p>
              <a:pPr lvl="0" algn="ctr" defTabSz="466725"/>
              <a:r>
                <a:rPr lang="en-US" altLang="ko-KR" sz="900" dirty="0" err="1">
                  <a:solidFill>
                    <a:schemeClr val="bg1"/>
                  </a:solidFill>
                  <a:latin typeface="SamsungOne 400" panose="020B0503030303020204" pitchFamily="34" charset="0"/>
                  <a:ea typeface="SamsungOne 400" panose="020B0503030303020204" pitchFamily="34" charset="0"/>
                  <a:cs typeface="iCiel Samsung Sharp Sans Medium" pitchFamily="2" charset="0"/>
                </a:rPr>
                <a:t>cố</a:t>
              </a:r>
              <a:r>
                <a:rPr lang="en-US" altLang="ko-KR" sz="900" dirty="0">
                  <a:solidFill>
                    <a:schemeClr val="bg1"/>
                  </a:solidFill>
                  <a:latin typeface="SamsungOne 400" panose="020B0503030303020204" pitchFamily="34" charset="0"/>
                  <a:ea typeface="SamsungOne 400" panose="020B0503030303020204" pitchFamily="34" charset="0"/>
                  <a:cs typeface="iCiel Samsung Sharp Sans Medium" pitchFamily="2" charset="0"/>
                </a:rPr>
                <a:t> </a:t>
              </a:r>
              <a:r>
                <a:rPr lang="en-US" altLang="ko-KR" sz="900" dirty="0" err="1">
                  <a:solidFill>
                    <a:schemeClr val="bg1"/>
                  </a:solidFill>
                  <a:latin typeface="SamsungOne 400" panose="020B0503030303020204" pitchFamily="34" charset="0"/>
                  <a:ea typeface="SamsungOne 400" panose="020B0503030303020204" pitchFamily="34" charset="0"/>
                  <a:cs typeface="iCiel Samsung Sharp Sans Medium" pitchFamily="2" charset="0"/>
                </a:rPr>
                <a:t>định</a:t>
              </a:r>
              <a:endParaRPr lang="ko-KR" altLang="en-US" sz="900" dirty="0">
                <a:solidFill>
                  <a:schemeClr val="bg1"/>
                </a:solidFill>
                <a:latin typeface="SamsungOne 400" panose="020B0503030303020204" pitchFamily="34" charset="0"/>
                <a:ea typeface="SamsungOne-500C" panose="020B0606030303020204" pitchFamily="34" charset="0"/>
                <a:cs typeface="iCiel Samsung Sharp Sans Medium" pitchFamily="2" charset="0"/>
              </a:endParaRPr>
            </a:p>
          </p:txBody>
        </p:sp>
      </p:grpSp>
      <p:sp>
        <p:nvSpPr>
          <p:cNvPr id="7" name="텍스트 개체 틀 6">
            <a:extLst>
              <a:ext uri="{FF2B5EF4-FFF2-40B4-BE49-F238E27FC236}">
                <a16:creationId xmlns:a16="http://schemas.microsoft.com/office/drawing/2014/main" id="{3316D5FF-55FE-4C00-AF97-ACD5C9B78F06}"/>
              </a:ext>
            </a:extLst>
          </p:cNvPr>
          <p:cNvSpPr>
            <a:spLocks noGrp="1"/>
          </p:cNvSpPr>
          <p:nvPr>
            <p:ph type="body" sz="quarter" idx="15"/>
          </p:nvPr>
        </p:nvSpPr>
        <p:spPr/>
        <p:txBody>
          <a:bodyPr/>
          <a:lstStyle/>
          <a:p>
            <a:r>
              <a:rPr lang="vi-VN" altLang="ko-KR" dirty="0"/>
              <a:t>Bộ lưu trữ cố định</a:t>
            </a:r>
            <a:endParaRPr lang="en-US" altLang="ko-KR" dirty="0"/>
          </a:p>
          <a:p>
            <a:pPr lvl="1"/>
            <a:r>
              <a:rPr lang="vi-VN" altLang="ko-KR" dirty="0"/>
              <a:t>Các tin nhắn được lưu trữ theo thứ tự chúng được gửi và không thay đổi.</a:t>
            </a:r>
          </a:p>
          <a:p>
            <a:pPr lvl="1"/>
            <a:r>
              <a:rPr lang="vi-VN" altLang="ko-KR" dirty="0"/>
              <a:t>Khoảng thời gian lưu giữ có thể được đặt cho từng chủ đề.</a:t>
            </a:r>
            <a:endParaRPr lang="en-US" altLang="ko-KR" dirty="0"/>
          </a:p>
        </p:txBody>
      </p:sp>
    </p:spTree>
    <p:extLst>
      <p:ext uri="{BB962C8B-B14F-4D97-AF65-F5344CB8AC3E}">
        <p14:creationId xmlns:p14="http://schemas.microsoft.com/office/powerpoint/2010/main" val="304022493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4023E98C-3996-4229-90DA-1A04FD5EA898}"/>
              </a:ext>
            </a:extLst>
          </p:cNvPr>
          <p:cNvSpPr>
            <a:spLocks noGrp="1"/>
          </p:cNvSpPr>
          <p:nvPr>
            <p:ph type="body" sz="quarter" idx="10"/>
          </p:nvPr>
        </p:nvSpPr>
        <p:spPr/>
        <p:txBody>
          <a:bodyPr/>
          <a:lstStyle/>
          <a:p>
            <a:r>
              <a:rPr lang="vi-VN" altLang="ko-KR" dirty="0"/>
              <a:t>4.1. Nguyên tắc cơ bản của Apache Kafka</a:t>
            </a:r>
            <a:endParaRPr lang="en-US" altLang="ko-KR" dirty="0"/>
          </a:p>
        </p:txBody>
      </p:sp>
      <p:sp>
        <p:nvSpPr>
          <p:cNvPr id="3" name="텍스트 개체 틀 2">
            <a:extLst>
              <a:ext uri="{FF2B5EF4-FFF2-40B4-BE49-F238E27FC236}">
                <a16:creationId xmlns:a16="http://schemas.microsoft.com/office/drawing/2014/main" id="{8565F69A-0F4F-478B-8A48-56660FBEFECC}"/>
              </a:ext>
            </a:extLst>
          </p:cNvPr>
          <p:cNvSpPr>
            <a:spLocks noGrp="1"/>
          </p:cNvSpPr>
          <p:nvPr>
            <p:ph type="body" sz="quarter" idx="11"/>
          </p:nvPr>
        </p:nvSpPr>
        <p:spPr/>
        <p:txBody>
          <a:bodyPr/>
          <a:lstStyle/>
          <a:p>
            <a:r>
              <a:rPr lang="vi-VN" altLang="ko-KR" dirty="0"/>
              <a:t>Khái niệm cơ bản về Kafka</a:t>
            </a:r>
            <a:endParaRPr lang="ko-KR" altLang="en-US" dirty="0"/>
          </a:p>
        </p:txBody>
      </p:sp>
      <p:sp>
        <p:nvSpPr>
          <p:cNvPr id="4" name="텍스트 개체 틀 3">
            <a:extLst>
              <a:ext uri="{FF2B5EF4-FFF2-40B4-BE49-F238E27FC236}">
                <a16:creationId xmlns:a16="http://schemas.microsoft.com/office/drawing/2014/main" id="{08549995-971A-4CBE-9DD7-C593BEAA7EC2}"/>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04</a:t>
            </a:r>
            <a:endParaRPr lang="ko-KR" altLang="en-US" dirty="0">
              <a:latin typeface="iCiel Samsung Sharp Sans Bold" pitchFamily="2" charset="0"/>
              <a:cs typeface="iCiel Samsung Sharp Sans Bold" pitchFamily="2" charset="0"/>
            </a:endParaRPr>
          </a:p>
        </p:txBody>
      </p:sp>
      <p:sp>
        <p:nvSpPr>
          <p:cNvPr id="5" name="텍스트 개체 틀 4">
            <a:extLst>
              <a:ext uri="{FF2B5EF4-FFF2-40B4-BE49-F238E27FC236}">
                <a16:creationId xmlns:a16="http://schemas.microsoft.com/office/drawing/2014/main" id="{9FD390A7-E791-4E95-BD2E-0E3417E89431}"/>
              </a:ext>
            </a:extLst>
          </p:cNvPr>
          <p:cNvSpPr>
            <a:spLocks noGrp="1"/>
          </p:cNvSpPr>
          <p:nvPr>
            <p:ph type="body" sz="quarter" idx="15"/>
          </p:nvPr>
        </p:nvSpPr>
        <p:spPr/>
        <p:txBody>
          <a:bodyPr>
            <a:noAutofit/>
          </a:bodyPr>
          <a:lstStyle/>
          <a:p>
            <a:r>
              <a:rPr lang="vi-VN" altLang="ko-KR" dirty="0"/>
              <a:t>Tin nhắn được tổ chức thành các chủ đề</a:t>
            </a:r>
          </a:p>
          <a:p>
            <a:r>
              <a:rPr lang="vi-VN" altLang="ko-KR" dirty="0"/>
              <a:t>Tin nhắn đẩy của nhà sản xuất</a:t>
            </a:r>
          </a:p>
          <a:p>
            <a:r>
              <a:rPr lang="vi-VN" altLang="ko-KR" dirty="0"/>
              <a:t>Người tiêu dùng kéo tin nhắn</a:t>
            </a:r>
          </a:p>
          <a:p>
            <a:r>
              <a:rPr lang="vi-VN" altLang="ko-KR" dirty="0"/>
              <a:t>Kafka chạy trên một cụm</a:t>
            </a:r>
          </a:p>
          <a:p>
            <a:r>
              <a:rPr lang="vi-VN" altLang="ko-KR" dirty="0"/>
              <a:t>Các nút trong cụm là các nhà môi giới</a:t>
            </a:r>
            <a:endParaRPr lang="ko-KR" altLang="en-US" dirty="0"/>
          </a:p>
        </p:txBody>
      </p:sp>
      <p:grpSp>
        <p:nvGrpSpPr>
          <p:cNvPr id="8" name="그룹 7">
            <a:extLst>
              <a:ext uri="{FF2B5EF4-FFF2-40B4-BE49-F238E27FC236}">
                <a16:creationId xmlns:a16="http://schemas.microsoft.com/office/drawing/2014/main" id="{2FF5EAED-7949-4615-A4CD-9FBBF3FFB443}"/>
              </a:ext>
            </a:extLst>
          </p:cNvPr>
          <p:cNvGrpSpPr/>
          <p:nvPr/>
        </p:nvGrpSpPr>
        <p:grpSpPr>
          <a:xfrm>
            <a:off x="4578023" y="2342312"/>
            <a:ext cx="4097977" cy="3120140"/>
            <a:chOff x="4578023" y="2342312"/>
            <a:chExt cx="4097977" cy="3120140"/>
          </a:xfrm>
        </p:grpSpPr>
        <p:grpSp>
          <p:nvGrpSpPr>
            <p:cNvPr id="33" name="그룹 32">
              <a:extLst>
                <a:ext uri="{FF2B5EF4-FFF2-40B4-BE49-F238E27FC236}">
                  <a16:creationId xmlns:a16="http://schemas.microsoft.com/office/drawing/2014/main" id="{4595FFAC-D011-4CA9-8E29-0E71D8966777}"/>
                </a:ext>
              </a:extLst>
            </p:cNvPr>
            <p:cNvGrpSpPr/>
            <p:nvPr/>
          </p:nvGrpSpPr>
          <p:grpSpPr>
            <a:xfrm>
              <a:off x="7103261" y="2342312"/>
              <a:ext cx="1572739" cy="1849392"/>
              <a:chOff x="2867153" y="3323154"/>
              <a:chExt cx="1572739" cy="1849392"/>
            </a:xfrm>
          </p:grpSpPr>
          <p:sp>
            <p:nvSpPr>
              <p:cNvPr id="50" name="원통 57">
                <a:extLst>
                  <a:ext uri="{FF2B5EF4-FFF2-40B4-BE49-F238E27FC236}">
                    <a16:creationId xmlns:a16="http://schemas.microsoft.com/office/drawing/2014/main" id="{6D1240C2-D4C1-4B4B-80CE-97925F5A787D}"/>
                  </a:ext>
                </a:extLst>
              </p:cNvPr>
              <p:cNvSpPr/>
              <p:nvPr/>
            </p:nvSpPr>
            <p:spPr>
              <a:xfrm>
                <a:off x="2867153" y="3323154"/>
                <a:ext cx="1572739" cy="1849392"/>
              </a:xfrm>
              <a:prstGeom prst="can">
                <a:avLst>
                  <a:gd name="adj" fmla="val 37274"/>
                </a:avLst>
              </a:prstGeom>
              <a:solidFill>
                <a:srgbClr val="A3BFE7"/>
              </a:solid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sp>
            <p:nvSpPr>
              <p:cNvPr id="51" name="직사각형 50">
                <a:extLst>
                  <a:ext uri="{FF2B5EF4-FFF2-40B4-BE49-F238E27FC236}">
                    <a16:creationId xmlns:a16="http://schemas.microsoft.com/office/drawing/2014/main" id="{DD761ADD-569B-45E7-81B8-892BD1787771}"/>
                  </a:ext>
                </a:extLst>
              </p:cNvPr>
              <p:cNvSpPr/>
              <p:nvPr/>
            </p:nvSpPr>
            <p:spPr>
              <a:xfrm>
                <a:off x="3172460" y="3433978"/>
                <a:ext cx="962123" cy="400110"/>
              </a:xfrm>
              <a:prstGeom prst="rect">
                <a:avLst/>
              </a:prstGeom>
            </p:spPr>
            <p:txBody>
              <a:bodyPr wrap="none">
                <a:spAutoFit/>
              </a:bodyP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2000" b="0" i="0" u="none" strike="noStrike" kern="0" cap="none" spc="0" normalizeH="0" baseline="0" noProof="0" dirty="0" err="1">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rPr>
                  <a:t>Chủ</a:t>
                </a:r>
                <a:r>
                  <a:rPr kumimoji="1" lang="en-US" altLang="ko-KR" sz="2000" b="0" i="0" u="none" strike="noStrike" kern="0" cap="none" spc="0" normalizeH="0" noProof="0" dirty="0">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rPr>
                  <a:t> </a:t>
                </a:r>
                <a:r>
                  <a:rPr kumimoji="1" lang="en-US" altLang="ko-KR" sz="2000" b="0" i="0" u="none" strike="noStrike" kern="0" cap="none" spc="0" normalizeH="0" noProof="0" dirty="0" err="1">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rPr>
                  <a:t>đề</a:t>
                </a:r>
                <a:endParaRPr kumimoji="1" lang="ko-KR" altLang="en-US" sz="2000" b="0" i="0" u="none" strike="noStrike" kern="0" cap="none" spc="0" normalizeH="0" baseline="0" noProof="0" dirty="0">
                  <a:ln>
                    <a:noFill/>
                  </a:ln>
                  <a:solidFill>
                    <a:srgbClr val="0043B2"/>
                  </a:solidFill>
                  <a:effectLst/>
                  <a:uLnTx/>
                  <a:uFillTx/>
                  <a:latin typeface="SamsungOne 700" panose="020B0803030303020204" pitchFamily="34" charset="0"/>
                  <a:ea typeface="굴림" charset="-127"/>
                </a:endParaRPr>
              </a:p>
            </p:txBody>
          </p:sp>
          <p:sp>
            <p:nvSpPr>
              <p:cNvPr id="52" name="모서리가 둥근 직사각형 56">
                <a:extLst>
                  <a:ext uri="{FF2B5EF4-FFF2-40B4-BE49-F238E27FC236}">
                    <a16:creationId xmlns:a16="http://schemas.microsoft.com/office/drawing/2014/main" id="{73BFCCD7-A461-4BF2-9ACB-84E4E82ABD1C}"/>
                  </a:ext>
                </a:extLst>
              </p:cNvPr>
              <p:cNvSpPr/>
              <p:nvPr/>
            </p:nvSpPr>
            <p:spPr>
              <a:xfrm>
                <a:off x="3066115" y="4129922"/>
                <a:ext cx="1174815" cy="242982"/>
              </a:xfrm>
              <a:prstGeom prst="roundRect">
                <a:avLst>
                  <a:gd name="adj" fmla="val 50000"/>
                </a:avLst>
              </a:prstGeom>
              <a:solidFill>
                <a:sysClr val="window" lastClr="FFFFFF"/>
              </a:solid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300" b="0" i="0" u="none" strike="noStrike" kern="0" cap="none" spc="0" normalizeH="0" baseline="0" noProof="0" dirty="0" err="1">
                    <a:ln>
                      <a:noFill/>
                    </a:ln>
                    <a:solidFill>
                      <a:srgbClr val="0043B2"/>
                    </a:solidFill>
                    <a:effectLst/>
                    <a:uLnTx/>
                    <a:uFillTx/>
                    <a:latin typeface="SamsungOne 400" panose="020B0503030303020204" pitchFamily="34" charset="0"/>
                    <a:ea typeface="SamsungOne 400" panose="020B0503030303020204" pitchFamily="34" charset="0"/>
                    <a:cs typeface="+mn-cs"/>
                  </a:rPr>
                  <a:t>Phân</a:t>
                </a:r>
                <a:r>
                  <a:rPr kumimoji="1" lang="en-US" altLang="ko-KR" sz="1300" b="0" i="0" u="none" strike="noStrike" kern="0" cap="none" spc="0" normalizeH="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 </a:t>
                </a:r>
                <a:r>
                  <a:rPr kumimoji="1" lang="en-US" altLang="ko-KR" sz="1300" b="0" i="0" u="none" strike="noStrike" kern="0" cap="none" spc="0" normalizeH="0" noProof="0" dirty="0" err="1">
                    <a:ln>
                      <a:noFill/>
                    </a:ln>
                    <a:solidFill>
                      <a:srgbClr val="0043B2"/>
                    </a:solidFill>
                    <a:effectLst/>
                    <a:uLnTx/>
                    <a:uFillTx/>
                    <a:latin typeface="SamsungOne 400" panose="020B0503030303020204" pitchFamily="34" charset="0"/>
                    <a:ea typeface="SamsungOne 400" panose="020B0503030303020204" pitchFamily="34" charset="0"/>
                    <a:cs typeface="+mn-cs"/>
                  </a:rPr>
                  <a:t>vùng</a:t>
                </a:r>
                <a:r>
                  <a:rPr kumimoji="1" lang="en-US" altLang="ko-KR" sz="13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 0</a:t>
                </a:r>
                <a:endParaRPr kumimoji="1" lang="ko-KR" altLang="en-US" sz="13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53" name="모서리가 둥근 직사각형 59">
                <a:extLst>
                  <a:ext uri="{FF2B5EF4-FFF2-40B4-BE49-F238E27FC236}">
                    <a16:creationId xmlns:a16="http://schemas.microsoft.com/office/drawing/2014/main" id="{989D4FB7-BD6E-4453-9CAC-863EA9B534E2}"/>
                  </a:ext>
                </a:extLst>
              </p:cNvPr>
              <p:cNvSpPr/>
              <p:nvPr/>
            </p:nvSpPr>
            <p:spPr>
              <a:xfrm>
                <a:off x="3066115" y="4564462"/>
                <a:ext cx="1174815" cy="242982"/>
              </a:xfrm>
              <a:prstGeom prst="roundRect">
                <a:avLst>
                  <a:gd name="adj" fmla="val 50000"/>
                </a:avLst>
              </a:prstGeom>
              <a:solidFill>
                <a:sysClr val="window" lastClr="FFFFFF"/>
              </a:solid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300" b="0" i="0" u="none" strike="noStrike" kern="0" cap="none" spc="0" normalizeH="0" baseline="0" noProof="0" dirty="0" err="1">
                    <a:ln>
                      <a:noFill/>
                    </a:ln>
                    <a:solidFill>
                      <a:srgbClr val="0043B2"/>
                    </a:solidFill>
                    <a:effectLst/>
                    <a:uLnTx/>
                    <a:uFillTx/>
                    <a:latin typeface="SamsungOne 400" panose="020B0503030303020204" pitchFamily="34" charset="0"/>
                    <a:ea typeface="SamsungOne 400" panose="020B0503030303020204" pitchFamily="34" charset="0"/>
                    <a:cs typeface="+mn-cs"/>
                  </a:rPr>
                  <a:t>Phân</a:t>
                </a:r>
                <a:r>
                  <a:rPr kumimoji="1" lang="en-US" altLang="ko-KR" sz="1300" b="0" i="0" u="none" strike="noStrike" kern="0" cap="none" spc="0" normalizeH="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 </a:t>
                </a:r>
                <a:r>
                  <a:rPr kumimoji="1" lang="en-US" altLang="ko-KR" sz="1300" b="0" i="0" u="none" strike="noStrike" kern="0" cap="none" spc="0" normalizeH="0" noProof="0" dirty="0" err="1">
                    <a:ln>
                      <a:noFill/>
                    </a:ln>
                    <a:solidFill>
                      <a:srgbClr val="0043B2"/>
                    </a:solidFill>
                    <a:effectLst/>
                    <a:uLnTx/>
                    <a:uFillTx/>
                    <a:latin typeface="SamsungOne 400" panose="020B0503030303020204" pitchFamily="34" charset="0"/>
                    <a:ea typeface="SamsungOne 400" panose="020B0503030303020204" pitchFamily="34" charset="0"/>
                    <a:cs typeface="+mn-cs"/>
                  </a:rPr>
                  <a:t>vùng</a:t>
                </a:r>
                <a:r>
                  <a:rPr kumimoji="1" lang="en-US" altLang="ko-KR" sz="13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 1</a:t>
                </a:r>
                <a:endParaRPr kumimoji="1" lang="ko-KR" altLang="en-US" sz="13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grpSp>
        <p:sp>
          <p:nvSpPr>
            <p:cNvPr id="34" name="사각형 설명선 61">
              <a:extLst>
                <a:ext uri="{FF2B5EF4-FFF2-40B4-BE49-F238E27FC236}">
                  <a16:creationId xmlns:a16="http://schemas.microsoft.com/office/drawing/2014/main" id="{F98CC153-EAA9-42DA-98A9-222B58F8B29C}"/>
                </a:ext>
              </a:extLst>
            </p:cNvPr>
            <p:cNvSpPr/>
            <p:nvPr/>
          </p:nvSpPr>
          <p:spPr>
            <a:xfrm>
              <a:off x="4582888" y="2785611"/>
              <a:ext cx="2228549" cy="496556"/>
            </a:xfrm>
            <a:prstGeom prst="wedgeRectCallout">
              <a:avLst>
                <a:gd name="adj1" fmla="val 69587"/>
                <a:gd name="adj2" fmla="val 48975"/>
              </a:avLst>
            </a:prstGeom>
            <a:solidFill>
              <a:sysClr val="window" lastClr="FFFFFF"/>
            </a:solidFill>
            <a:ln w="9525"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grpSp>
          <p:nvGrpSpPr>
            <p:cNvPr id="35" name="그룹 34">
              <a:extLst>
                <a:ext uri="{FF2B5EF4-FFF2-40B4-BE49-F238E27FC236}">
                  <a16:creationId xmlns:a16="http://schemas.microsoft.com/office/drawing/2014/main" id="{5B351D1A-9B92-462B-BEE7-0F5226736E77}"/>
                </a:ext>
              </a:extLst>
            </p:cNvPr>
            <p:cNvGrpSpPr/>
            <p:nvPr/>
          </p:nvGrpSpPr>
          <p:grpSpPr>
            <a:xfrm>
              <a:off x="4689441" y="2886920"/>
              <a:ext cx="2021180" cy="288492"/>
              <a:chOff x="4863483" y="3979403"/>
              <a:chExt cx="967509" cy="288492"/>
            </a:xfrm>
          </p:grpSpPr>
          <p:sp>
            <p:nvSpPr>
              <p:cNvPr id="45" name="직사각형 44">
                <a:extLst>
                  <a:ext uri="{FF2B5EF4-FFF2-40B4-BE49-F238E27FC236}">
                    <a16:creationId xmlns:a16="http://schemas.microsoft.com/office/drawing/2014/main" id="{C43B2A62-3C4B-410E-A95A-17ACFCE9DF56}"/>
                  </a:ext>
                </a:extLst>
              </p:cNvPr>
              <p:cNvSpPr/>
              <p:nvPr/>
            </p:nvSpPr>
            <p:spPr>
              <a:xfrm>
                <a:off x="4863483" y="3979403"/>
                <a:ext cx="190647" cy="288492"/>
              </a:xfrm>
              <a:prstGeom prst="rect">
                <a:avLst/>
              </a:prstGeom>
              <a:solidFill>
                <a:sysClr val="window" lastClr="FFFFFF"/>
              </a:solid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0</a:t>
                </a:r>
                <a:endParaRPr kumimoji="1" lang="ko-KR" altLang="en-US" sz="18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46" name="직사각형 45">
                <a:extLst>
                  <a:ext uri="{FF2B5EF4-FFF2-40B4-BE49-F238E27FC236}">
                    <a16:creationId xmlns:a16="http://schemas.microsoft.com/office/drawing/2014/main" id="{AB29EA57-64BF-4B38-8766-A78941D1FAA9}"/>
                  </a:ext>
                </a:extLst>
              </p:cNvPr>
              <p:cNvSpPr/>
              <p:nvPr/>
            </p:nvSpPr>
            <p:spPr>
              <a:xfrm>
                <a:off x="5054130" y="3979403"/>
                <a:ext cx="190647" cy="288492"/>
              </a:xfrm>
              <a:prstGeom prst="rect">
                <a:avLst/>
              </a:prstGeom>
              <a:solidFill>
                <a:sysClr val="window" lastClr="FFFFFF"/>
              </a:solid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1</a:t>
                </a:r>
                <a:endParaRPr kumimoji="1" lang="ko-KR" altLang="en-US" sz="18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47" name="직사각형 46">
                <a:extLst>
                  <a:ext uri="{FF2B5EF4-FFF2-40B4-BE49-F238E27FC236}">
                    <a16:creationId xmlns:a16="http://schemas.microsoft.com/office/drawing/2014/main" id="{2D57556B-3204-49FD-AE69-BC59198A9101}"/>
                  </a:ext>
                </a:extLst>
              </p:cNvPr>
              <p:cNvSpPr/>
              <p:nvPr/>
            </p:nvSpPr>
            <p:spPr>
              <a:xfrm>
                <a:off x="5244776" y="3979403"/>
                <a:ext cx="190647" cy="288492"/>
              </a:xfrm>
              <a:prstGeom prst="rect">
                <a:avLst/>
              </a:prstGeom>
              <a:solidFill>
                <a:sysClr val="window" lastClr="FFFFFF"/>
              </a:solid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2</a:t>
                </a:r>
                <a:endParaRPr kumimoji="1" lang="ko-KR" altLang="en-US" sz="18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48" name="직사각형 47">
                <a:extLst>
                  <a:ext uri="{FF2B5EF4-FFF2-40B4-BE49-F238E27FC236}">
                    <a16:creationId xmlns:a16="http://schemas.microsoft.com/office/drawing/2014/main" id="{CDBC367E-7F4D-4C3C-A03F-C5B9BCA9AB31}"/>
                  </a:ext>
                </a:extLst>
              </p:cNvPr>
              <p:cNvSpPr/>
              <p:nvPr/>
            </p:nvSpPr>
            <p:spPr>
              <a:xfrm>
                <a:off x="5435423" y="3979403"/>
                <a:ext cx="190647" cy="288492"/>
              </a:xfrm>
              <a:prstGeom prst="rect">
                <a:avLst/>
              </a:prstGeom>
              <a:solidFill>
                <a:sysClr val="window" lastClr="FFFFFF"/>
              </a:solid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3</a:t>
                </a:r>
                <a:endParaRPr kumimoji="1" lang="ko-KR" altLang="en-US" sz="18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49" name="직사각형 48">
                <a:extLst>
                  <a:ext uri="{FF2B5EF4-FFF2-40B4-BE49-F238E27FC236}">
                    <a16:creationId xmlns:a16="http://schemas.microsoft.com/office/drawing/2014/main" id="{0E5B0BBE-6260-4F7F-A66D-3D4089EDEC63}"/>
                  </a:ext>
                </a:extLst>
              </p:cNvPr>
              <p:cNvSpPr/>
              <p:nvPr/>
            </p:nvSpPr>
            <p:spPr>
              <a:xfrm>
                <a:off x="5640345" y="3979403"/>
                <a:ext cx="190647" cy="288492"/>
              </a:xfrm>
              <a:prstGeom prst="rect">
                <a:avLst/>
              </a:prstGeom>
              <a:solidFill>
                <a:srgbClr val="C6D7F0"/>
              </a:solidFill>
              <a:ln w="12700" cap="flat" cmpd="sng" algn="ctr">
                <a:solidFill>
                  <a:srgbClr val="0043B2"/>
                </a:solidFill>
                <a:prstDash val="sysDot"/>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4</a:t>
                </a:r>
                <a:endParaRPr kumimoji="1" lang="ko-KR" altLang="en-US" sz="18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grpSp>
        <p:sp>
          <p:nvSpPr>
            <p:cNvPr id="36" name="사각형 설명선 68">
              <a:extLst>
                <a:ext uri="{FF2B5EF4-FFF2-40B4-BE49-F238E27FC236}">
                  <a16:creationId xmlns:a16="http://schemas.microsoft.com/office/drawing/2014/main" id="{BDF0E8E8-DB15-481E-8299-039B1BA508FB}"/>
                </a:ext>
              </a:extLst>
            </p:cNvPr>
            <p:cNvSpPr/>
            <p:nvPr/>
          </p:nvSpPr>
          <p:spPr>
            <a:xfrm>
              <a:off x="4578023" y="3571711"/>
              <a:ext cx="2228549" cy="496556"/>
            </a:xfrm>
            <a:prstGeom prst="wedgeRectCallout">
              <a:avLst>
                <a:gd name="adj1" fmla="val 72562"/>
                <a:gd name="adj2" fmla="val -21001"/>
              </a:avLst>
            </a:prstGeom>
            <a:solidFill>
              <a:sysClr val="window" lastClr="FFFFFF"/>
            </a:solidFill>
            <a:ln w="9525"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grpSp>
          <p:nvGrpSpPr>
            <p:cNvPr id="37" name="그룹 36">
              <a:extLst>
                <a:ext uri="{FF2B5EF4-FFF2-40B4-BE49-F238E27FC236}">
                  <a16:creationId xmlns:a16="http://schemas.microsoft.com/office/drawing/2014/main" id="{AD7C5AE7-946D-4FAF-8589-A2BBC0C38F3A}"/>
                </a:ext>
              </a:extLst>
            </p:cNvPr>
            <p:cNvGrpSpPr/>
            <p:nvPr/>
          </p:nvGrpSpPr>
          <p:grpSpPr>
            <a:xfrm>
              <a:off x="4684576" y="3673020"/>
              <a:ext cx="2021180" cy="288492"/>
              <a:chOff x="4863483" y="3979403"/>
              <a:chExt cx="967509" cy="288492"/>
            </a:xfrm>
          </p:grpSpPr>
          <p:sp>
            <p:nvSpPr>
              <p:cNvPr id="40" name="직사각형 39">
                <a:extLst>
                  <a:ext uri="{FF2B5EF4-FFF2-40B4-BE49-F238E27FC236}">
                    <a16:creationId xmlns:a16="http://schemas.microsoft.com/office/drawing/2014/main" id="{4D99DB0D-F723-402C-9E5F-80EBA0217073}"/>
                  </a:ext>
                </a:extLst>
              </p:cNvPr>
              <p:cNvSpPr/>
              <p:nvPr/>
            </p:nvSpPr>
            <p:spPr>
              <a:xfrm>
                <a:off x="4863483" y="3979403"/>
                <a:ext cx="190647" cy="288492"/>
              </a:xfrm>
              <a:prstGeom prst="rect">
                <a:avLst/>
              </a:prstGeom>
              <a:solidFill>
                <a:sysClr val="window" lastClr="FFFFFF"/>
              </a:solid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0</a:t>
                </a:r>
                <a:endParaRPr kumimoji="1" lang="ko-KR" altLang="en-US" sz="18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41" name="직사각형 40">
                <a:extLst>
                  <a:ext uri="{FF2B5EF4-FFF2-40B4-BE49-F238E27FC236}">
                    <a16:creationId xmlns:a16="http://schemas.microsoft.com/office/drawing/2014/main" id="{E136652A-8E83-469B-AA0E-7D7A01691DD0}"/>
                  </a:ext>
                </a:extLst>
              </p:cNvPr>
              <p:cNvSpPr/>
              <p:nvPr/>
            </p:nvSpPr>
            <p:spPr>
              <a:xfrm>
                <a:off x="5054130" y="3979403"/>
                <a:ext cx="190647" cy="288492"/>
              </a:xfrm>
              <a:prstGeom prst="rect">
                <a:avLst/>
              </a:prstGeom>
              <a:solidFill>
                <a:sysClr val="window" lastClr="FFFFFF"/>
              </a:solid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1</a:t>
                </a:r>
                <a:endParaRPr kumimoji="1" lang="ko-KR" altLang="en-US" sz="18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42" name="직사각형 41">
                <a:extLst>
                  <a:ext uri="{FF2B5EF4-FFF2-40B4-BE49-F238E27FC236}">
                    <a16:creationId xmlns:a16="http://schemas.microsoft.com/office/drawing/2014/main" id="{2F99B426-4F43-447C-8334-2956FB70F434}"/>
                  </a:ext>
                </a:extLst>
              </p:cNvPr>
              <p:cNvSpPr/>
              <p:nvPr/>
            </p:nvSpPr>
            <p:spPr>
              <a:xfrm>
                <a:off x="5244776" y="3979403"/>
                <a:ext cx="190647" cy="288492"/>
              </a:xfrm>
              <a:prstGeom prst="rect">
                <a:avLst/>
              </a:prstGeom>
              <a:solidFill>
                <a:sysClr val="window" lastClr="FFFFFF"/>
              </a:solid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2</a:t>
                </a:r>
                <a:endParaRPr kumimoji="1" lang="ko-KR" altLang="en-US" sz="18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43" name="직사각형 42">
                <a:extLst>
                  <a:ext uri="{FF2B5EF4-FFF2-40B4-BE49-F238E27FC236}">
                    <a16:creationId xmlns:a16="http://schemas.microsoft.com/office/drawing/2014/main" id="{5769A7F1-9223-4ED2-BBC4-0874C44036DC}"/>
                  </a:ext>
                </a:extLst>
              </p:cNvPr>
              <p:cNvSpPr/>
              <p:nvPr/>
            </p:nvSpPr>
            <p:spPr>
              <a:xfrm>
                <a:off x="5435423" y="3979403"/>
                <a:ext cx="190647" cy="288492"/>
              </a:xfrm>
              <a:prstGeom prst="rect">
                <a:avLst/>
              </a:prstGeom>
              <a:solidFill>
                <a:sysClr val="window" lastClr="FFFFFF"/>
              </a:solid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3</a:t>
                </a:r>
                <a:endParaRPr kumimoji="1" lang="ko-KR" altLang="en-US" sz="18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44" name="직사각형 43">
                <a:extLst>
                  <a:ext uri="{FF2B5EF4-FFF2-40B4-BE49-F238E27FC236}">
                    <a16:creationId xmlns:a16="http://schemas.microsoft.com/office/drawing/2014/main" id="{0DB09D7B-105E-4B38-A678-9519463D4059}"/>
                  </a:ext>
                </a:extLst>
              </p:cNvPr>
              <p:cNvSpPr/>
              <p:nvPr/>
            </p:nvSpPr>
            <p:spPr>
              <a:xfrm>
                <a:off x="5640345" y="3979403"/>
                <a:ext cx="190647" cy="288492"/>
              </a:xfrm>
              <a:prstGeom prst="rect">
                <a:avLst/>
              </a:prstGeom>
              <a:solidFill>
                <a:srgbClr val="C6D7F0"/>
              </a:solidFill>
              <a:ln w="12700" cap="flat" cmpd="sng" algn="ctr">
                <a:solidFill>
                  <a:srgbClr val="0043B2"/>
                </a:solidFill>
                <a:prstDash val="sysDot"/>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4</a:t>
                </a:r>
                <a:endParaRPr kumimoji="1" lang="ko-KR" altLang="en-US" sz="18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grpSp>
        <p:cxnSp>
          <p:nvCxnSpPr>
            <p:cNvPr id="38" name="직선 화살표 연결선 37">
              <a:extLst>
                <a:ext uri="{FF2B5EF4-FFF2-40B4-BE49-F238E27FC236}">
                  <a16:creationId xmlns:a16="http://schemas.microsoft.com/office/drawing/2014/main" id="{E1B2D22D-7FAE-47EE-B02B-22E9DD3A0785}"/>
                </a:ext>
              </a:extLst>
            </p:cNvPr>
            <p:cNvCxnSpPr>
              <a:cxnSpLocks/>
            </p:cNvCxnSpPr>
            <p:nvPr/>
          </p:nvCxnSpPr>
          <p:spPr>
            <a:xfrm>
              <a:off x="6997580" y="3583620"/>
              <a:ext cx="100816" cy="967534"/>
            </a:xfrm>
            <a:prstGeom prst="straightConnector1">
              <a:avLst/>
            </a:prstGeom>
            <a:noFill/>
            <a:ln w="28575" cap="flat" cmpd="sng" algn="ctr">
              <a:solidFill>
                <a:srgbClr val="0043B2"/>
              </a:solidFill>
              <a:prstDash val="solid"/>
              <a:miter lim="800000"/>
              <a:tailEnd type="triangle"/>
            </a:ln>
            <a:effectLst/>
          </p:spPr>
        </p:cxnSp>
        <p:sp>
          <p:nvSpPr>
            <p:cNvPr id="39" name="모서리가 둥근 직사각형 77">
              <a:extLst>
                <a:ext uri="{FF2B5EF4-FFF2-40B4-BE49-F238E27FC236}">
                  <a16:creationId xmlns:a16="http://schemas.microsoft.com/office/drawing/2014/main" id="{B9E2AB71-1D5D-49F3-BD43-F56802BB73FE}"/>
                </a:ext>
              </a:extLst>
            </p:cNvPr>
            <p:cNvSpPr/>
            <p:nvPr/>
          </p:nvSpPr>
          <p:spPr>
            <a:xfrm>
              <a:off x="6581554" y="4674591"/>
              <a:ext cx="1558399" cy="787861"/>
            </a:xfrm>
            <a:prstGeom prst="roundRect">
              <a:avLst>
                <a:gd name="adj" fmla="val 5380"/>
              </a:avLst>
            </a:prstGeom>
            <a:solidFill>
              <a:sysClr val="window" lastClr="FFFFFF"/>
            </a:solidFill>
            <a:ln w="12700"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en-US" altLang="ko-KR" sz="1400" kern="0" dirty="0" err="1">
                  <a:solidFill>
                    <a:srgbClr val="0043B2"/>
                  </a:solidFill>
                  <a:latin typeface="SamsungOne 700" panose="020B0803030303020204" pitchFamily="34" charset="0"/>
                  <a:ea typeface="SamsungOneKorean 400" panose="020B0503030303020204" pitchFamily="50" charset="-127"/>
                </a:rPr>
                <a:t>Bản</a:t>
              </a:r>
              <a:r>
                <a:rPr kumimoji="1" lang="en-US" altLang="ko-KR" sz="1400" kern="0" dirty="0">
                  <a:solidFill>
                    <a:srgbClr val="0043B2"/>
                  </a:solidFill>
                  <a:latin typeface="SamsungOne 700" panose="020B0803030303020204" pitchFamily="34" charset="0"/>
                  <a:ea typeface="SamsungOneKorean 400" panose="020B0503030303020204" pitchFamily="50" charset="-127"/>
                </a:rPr>
                <a:t> </a:t>
              </a:r>
              <a:r>
                <a:rPr kumimoji="1" lang="en-US" altLang="ko-KR" sz="1400" kern="0" dirty="0" err="1">
                  <a:solidFill>
                    <a:srgbClr val="0043B2"/>
                  </a:solidFill>
                  <a:latin typeface="SamsungOne 700" panose="020B0803030303020204" pitchFamily="34" charset="0"/>
                  <a:ea typeface="SamsungOneKorean 400" panose="020B0503030303020204" pitchFamily="50" charset="-127"/>
                </a:rPr>
                <a:t>ghi</a:t>
              </a:r>
              <a:endParaRPr kumimoji="1" lang="en-US" altLang="ko-KR" sz="1400" kern="0" dirty="0">
                <a:solidFill>
                  <a:srgbClr val="0043B2"/>
                </a:solidFill>
                <a:latin typeface="SamsungOne 700" panose="020B0803030303020204" pitchFamily="34" charset="0"/>
                <a:ea typeface="SamsungOneKorean 400" panose="020B0503030303020204" pitchFamily="50" charset="-127"/>
              </a:endParaRPr>
            </a:p>
            <a:p>
              <a:pPr lvl="0" algn="ctr" defTabSz="914400" fontAlgn="base" latinLnBrk="1">
                <a:spcBef>
                  <a:spcPct val="0"/>
                </a:spcBef>
                <a:spcAft>
                  <a:spcPct val="0"/>
                </a:spcAft>
                <a:defRPr/>
              </a:pPr>
              <a:r>
                <a:rPr kumimoji="1" lang="en-US" altLang="ko-KR" sz="1400" kern="0" dirty="0">
                  <a:solidFill>
                    <a:srgbClr val="0043B2"/>
                  </a:solidFill>
                  <a:latin typeface="SamsungOne 700" panose="020B0803030303020204" pitchFamily="34" charset="0"/>
                  <a:ea typeface="SamsungOneKorean 400" panose="020B0503030303020204" pitchFamily="50" charset="-127"/>
                </a:rPr>
                <a:t>(Tin </a:t>
              </a:r>
              <a:r>
                <a:rPr kumimoji="1" lang="en-US" altLang="ko-KR" sz="1400" kern="0" dirty="0" err="1">
                  <a:solidFill>
                    <a:srgbClr val="0043B2"/>
                  </a:solidFill>
                  <a:latin typeface="SamsungOne 700" panose="020B0803030303020204" pitchFamily="34" charset="0"/>
                  <a:ea typeface="SamsungOneKorean 400" panose="020B0503030303020204" pitchFamily="50" charset="-127"/>
                </a:rPr>
                <a:t>nhắn</a:t>
              </a:r>
              <a:r>
                <a:rPr kumimoji="1" lang="en-US" altLang="ko-KR" sz="1400" kern="0" dirty="0">
                  <a:solidFill>
                    <a:srgbClr val="0043B2"/>
                  </a:solidFill>
                  <a:latin typeface="SamsungOne 700" panose="020B0803030303020204" pitchFamily="34" charset="0"/>
                  <a:ea typeface="SamsungOneKorean 400" panose="020B0503030303020204" pitchFamily="50" charset="-127"/>
                </a:rPr>
                <a:t>)</a:t>
              </a:r>
              <a:endParaRPr kumimoji="1" lang="ko-KR" altLang="en-US" sz="1400" b="0" i="0" u="none" strike="noStrike" kern="0" cap="none" spc="0" normalizeH="0" baseline="0" noProof="0" dirty="0">
                <a:ln>
                  <a:noFill/>
                </a:ln>
                <a:solidFill>
                  <a:srgbClr val="0043B2"/>
                </a:solidFill>
                <a:effectLst/>
                <a:uLnTx/>
                <a:uFillTx/>
                <a:latin typeface="SamsungOne 700" panose="020B0803030303020204" pitchFamily="34" charset="0"/>
                <a:ea typeface="SamsungOneKorean 400" panose="020B0503030303020204" pitchFamily="50" charset="-127"/>
                <a:cs typeface="+mn-cs"/>
              </a:endParaRPr>
            </a:p>
          </p:txBody>
        </p:sp>
      </p:grpSp>
    </p:spTree>
    <p:extLst>
      <p:ext uri="{BB962C8B-B14F-4D97-AF65-F5344CB8AC3E}">
        <p14:creationId xmlns:p14="http://schemas.microsoft.com/office/powerpoint/2010/main" val="380422707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4023E98C-3996-4229-90DA-1A04FD5EA898}"/>
              </a:ext>
            </a:extLst>
          </p:cNvPr>
          <p:cNvSpPr>
            <a:spLocks noGrp="1"/>
          </p:cNvSpPr>
          <p:nvPr>
            <p:ph type="body" sz="quarter" idx="10"/>
          </p:nvPr>
        </p:nvSpPr>
        <p:spPr/>
        <p:txBody>
          <a:bodyPr/>
          <a:lstStyle/>
          <a:p>
            <a:r>
              <a:rPr lang="vi-VN" altLang="ko-KR" dirty="0"/>
              <a:t>4.1. Nguyên tắc cơ bản của Apache Kafka</a:t>
            </a:r>
            <a:endParaRPr lang="en-US" altLang="ko-KR" dirty="0"/>
          </a:p>
        </p:txBody>
      </p:sp>
      <p:sp>
        <p:nvSpPr>
          <p:cNvPr id="3" name="텍스트 개체 틀 2">
            <a:extLst>
              <a:ext uri="{FF2B5EF4-FFF2-40B4-BE49-F238E27FC236}">
                <a16:creationId xmlns:a16="http://schemas.microsoft.com/office/drawing/2014/main" id="{8565F69A-0F4F-478B-8A48-56660FBEFECC}"/>
              </a:ext>
            </a:extLst>
          </p:cNvPr>
          <p:cNvSpPr>
            <a:spLocks noGrp="1"/>
          </p:cNvSpPr>
          <p:nvPr>
            <p:ph type="body" sz="quarter" idx="11"/>
          </p:nvPr>
        </p:nvSpPr>
        <p:spPr/>
        <p:txBody>
          <a:bodyPr/>
          <a:lstStyle/>
          <a:p>
            <a:r>
              <a:rPr lang="en-US" altLang="ko-KR" dirty="0"/>
              <a:t>Brokers</a:t>
            </a:r>
            <a:endParaRPr lang="ko-KR" altLang="en-US" dirty="0"/>
          </a:p>
        </p:txBody>
      </p:sp>
      <p:sp>
        <p:nvSpPr>
          <p:cNvPr id="4" name="텍스트 개체 틀 3">
            <a:extLst>
              <a:ext uri="{FF2B5EF4-FFF2-40B4-BE49-F238E27FC236}">
                <a16:creationId xmlns:a16="http://schemas.microsoft.com/office/drawing/2014/main" id="{08549995-971A-4CBE-9DD7-C593BEAA7EC2}"/>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04</a:t>
            </a:r>
            <a:endParaRPr lang="ko-KR" altLang="en-US" dirty="0">
              <a:latin typeface="iCiel Samsung Sharp Sans Bold" pitchFamily="2" charset="0"/>
              <a:cs typeface="iCiel Samsung Sharp Sans Bold" pitchFamily="2" charset="0"/>
            </a:endParaRPr>
          </a:p>
        </p:txBody>
      </p:sp>
      <p:sp>
        <p:nvSpPr>
          <p:cNvPr id="5" name="텍스트 개체 틀 4">
            <a:extLst>
              <a:ext uri="{FF2B5EF4-FFF2-40B4-BE49-F238E27FC236}">
                <a16:creationId xmlns:a16="http://schemas.microsoft.com/office/drawing/2014/main" id="{9FD390A7-E791-4E95-BD2E-0E3417E89431}"/>
              </a:ext>
            </a:extLst>
          </p:cNvPr>
          <p:cNvSpPr>
            <a:spLocks noGrp="1"/>
          </p:cNvSpPr>
          <p:nvPr>
            <p:ph type="body" sz="quarter" idx="15"/>
          </p:nvPr>
        </p:nvSpPr>
        <p:spPr/>
        <p:txBody>
          <a:bodyPr>
            <a:noAutofit/>
          </a:bodyPr>
          <a:lstStyle/>
          <a:p>
            <a:r>
              <a:rPr lang="en-US" altLang="ko-KR" dirty="0"/>
              <a:t>Broker </a:t>
            </a:r>
            <a:r>
              <a:rPr lang="vi-VN" altLang="ko-KR" dirty="0"/>
              <a:t>là đơn vị 'máy chủ' được cài đặt Kafka.</a:t>
            </a:r>
            <a:endParaRPr lang="ko-KR" altLang="en-US" dirty="0"/>
          </a:p>
        </p:txBody>
      </p:sp>
      <p:grpSp>
        <p:nvGrpSpPr>
          <p:cNvPr id="26" name="그룹 25">
            <a:extLst>
              <a:ext uri="{FF2B5EF4-FFF2-40B4-BE49-F238E27FC236}">
                <a16:creationId xmlns:a16="http://schemas.microsoft.com/office/drawing/2014/main" id="{DDB33892-1F6E-4A99-8111-8B94B61ECA18}"/>
              </a:ext>
            </a:extLst>
          </p:cNvPr>
          <p:cNvGrpSpPr/>
          <p:nvPr/>
        </p:nvGrpSpPr>
        <p:grpSpPr>
          <a:xfrm>
            <a:off x="2525108" y="2812881"/>
            <a:ext cx="4818055" cy="3178614"/>
            <a:chOff x="2510669" y="2819484"/>
            <a:chExt cx="4539555" cy="3178614"/>
          </a:xfrm>
        </p:grpSpPr>
        <p:sp>
          <p:nvSpPr>
            <p:cNvPr id="27" name="모서리가 둥근 직사각형 15">
              <a:extLst>
                <a:ext uri="{FF2B5EF4-FFF2-40B4-BE49-F238E27FC236}">
                  <a16:creationId xmlns:a16="http://schemas.microsoft.com/office/drawing/2014/main" id="{69CC8CD5-679F-402C-A8E4-CC56D63DAD4D}"/>
                </a:ext>
              </a:extLst>
            </p:cNvPr>
            <p:cNvSpPr/>
            <p:nvPr/>
          </p:nvSpPr>
          <p:spPr>
            <a:xfrm>
              <a:off x="2638795" y="3741849"/>
              <a:ext cx="4276931" cy="1419421"/>
            </a:xfrm>
            <a:prstGeom prst="roundRect">
              <a:avLst>
                <a:gd name="adj" fmla="val 1391"/>
              </a:avLst>
            </a:prstGeom>
            <a:no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800" b="0" i="0" u="none" strike="noStrike" kern="0" cap="none" spc="0" normalizeH="0" baseline="0" noProof="0" dirty="0">
                <a:ln>
                  <a:noFill/>
                </a:ln>
                <a:solidFill>
                  <a:prstClr val="white"/>
                </a:solidFill>
                <a:effectLst/>
                <a:uLnTx/>
                <a:uFillTx/>
                <a:latin typeface="SamsungOne 700" panose="020B0803030303020204" pitchFamily="34" charset="0"/>
                <a:ea typeface="SamsungOneKorean 400" panose="020B0503030303020204" pitchFamily="50" charset="-127"/>
                <a:cs typeface="+mn-cs"/>
              </a:endParaRPr>
            </a:p>
          </p:txBody>
        </p:sp>
        <p:sp>
          <p:nvSpPr>
            <p:cNvPr id="28" name="모서리가 둥근 직사각형 28">
              <a:extLst>
                <a:ext uri="{FF2B5EF4-FFF2-40B4-BE49-F238E27FC236}">
                  <a16:creationId xmlns:a16="http://schemas.microsoft.com/office/drawing/2014/main" id="{65149D73-C9A8-4338-812A-77643FC1A9EE}"/>
                </a:ext>
              </a:extLst>
            </p:cNvPr>
            <p:cNvSpPr/>
            <p:nvPr/>
          </p:nvSpPr>
          <p:spPr>
            <a:xfrm>
              <a:off x="2851761" y="3901376"/>
              <a:ext cx="1819293" cy="1113826"/>
            </a:xfrm>
            <a:prstGeom prst="roundRect">
              <a:avLst>
                <a:gd name="adj" fmla="val 6816"/>
              </a:avLst>
            </a:prstGeom>
            <a:noFill/>
            <a:ln w="19050" cap="flat" cmpd="sng" algn="ctr">
              <a:solidFill>
                <a:srgbClr val="CADEFE"/>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4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iCiel Samsung Sharp Sans Medium" pitchFamily="2" charset="0"/>
              </a:endParaRPr>
            </a:p>
          </p:txBody>
        </p:sp>
        <p:sp>
          <p:nvSpPr>
            <p:cNvPr id="29" name="직사각형 28">
              <a:extLst>
                <a:ext uri="{FF2B5EF4-FFF2-40B4-BE49-F238E27FC236}">
                  <a16:creationId xmlns:a16="http://schemas.microsoft.com/office/drawing/2014/main" id="{45B7FAC8-303A-45C7-8907-7130643CD7FA}"/>
                </a:ext>
              </a:extLst>
            </p:cNvPr>
            <p:cNvSpPr/>
            <p:nvPr/>
          </p:nvSpPr>
          <p:spPr>
            <a:xfrm>
              <a:off x="2938614" y="3963971"/>
              <a:ext cx="701250" cy="261610"/>
            </a:xfrm>
            <a:prstGeom prst="rect">
              <a:avLst/>
            </a:prstGeom>
          </p:spPr>
          <p:txBody>
            <a:bodyPr wrap="square">
              <a:spAutoFit/>
            </a:bodyPr>
            <a:lstStyle/>
            <a:p>
              <a:pPr marL="0" marR="0" lvl="0" indent="0" defTabSz="914400" eaLnBrk="1" fontAlgn="base" latinLnBrk="1" hangingPunct="1">
                <a:lnSpc>
                  <a:spcPct val="100000"/>
                </a:lnSpc>
                <a:spcBef>
                  <a:spcPct val="0"/>
                </a:spcBef>
                <a:spcAft>
                  <a:spcPct val="0"/>
                </a:spcAft>
                <a:buClrTx/>
                <a:buSzTx/>
                <a:buFontTx/>
                <a:buNone/>
                <a:tabLst/>
                <a:defRPr/>
              </a:pPr>
              <a:r>
                <a:rPr kumimoji="1" lang="en-US" altLang="ko-KR" sz="1100" b="0" i="0" u="none" strike="noStrike" kern="0" cap="none" spc="0" normalizeH="0" baseline="0" noProof="0" dirty="0" err="1">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rPr>
                <a:t>Chủ</a:t>
              </a:r>
              <a:r>
                <a:rPr kumimoji="1" lang="en-US" altLang="ko-KR" sz="1100" b="0" i="0" u="none" strike="noStrike" kern="0" cap="none" spc="0" normalizeH="0" noProof="0" dirty="0">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rPr>
                <a:t> </a:t>
              </a:r>
              <a:r>
                <a:rPr kumimoji="1" lang="en-US" altLang="ko-KR" sz="1100" b="0" i="0" u="none" strike="noStrike" kern="0" cap="none" spc="0" normalizeH="0" noProof="0" dirty="0" err="1">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rPr>
                <a:t>đề</a:t>
              </a:r>
              <a:r>
                <a:rPr kumimoji="1" lang="en-US" altLang="ko-KR" sz="11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rPr>
                <a:t> 1</a:t>
              </a:r>
              <a:endParaRPr kumimoji="1" lang="ko-KR" altLang="en-US" sz="1100" b="0" i="0" u="none" strike="noStrike" kern="0" cap="none" spc="0" normalizeH="0" baseline="0" noProof="0" dirty="0">
                <a:ln>
                  <a:noFill/>
                </a:ln>
                <a:solidFill>
                  <a:prstClr val="black"/>
                </a:solidFill>
                <a:effectLst/>
                <a:uLnTx/>
                <a:uFillTx/>
                <a:latin typeface="SamsungOne 700" panose="020B0803030303020204" pitchFamily="34" charset="0"/>
                <a:ea typeface="굴림" charset="-127"/>
              </a:endParaRPr>
            </a:p>
          </p:txBody>
        </p:sp>
        <p:sp>
          <p:nvSpPr>
            <p:cNvPr id="30" name="모서리가 둥근 직사각형 35">
              <a:extLst>
                <a:ext uri="{FF2B5EF4-FFF2-40B4-BE49-F238E27FC236}">
                  <a16:creationId xmlns:a16="http://schemas.microsoft.com/office/drawing/2014/main" id="{C2D4B619-689F-424E-83B3-82ADD64E9636}"/>
                </a:ext>
              </a:extLst>
            </p:cNvPr>
            <p:cNvSpPr/>
            <p:nvPr/>
          </p:nvSpPr>
          <p:spPr>
            <a:xfrm>
              <a:off x="5042168" y="4576489"/>
              <a:ext cx="1508890" cy="309225"/>
            </a:xfrm>
            <a:prstGeom prst="roundRect">
              <a:avLst>
                <a:gd name="adj" fmla="val 16451"/>
              </a:avLst>
            </a:prstGeom>
            <a:noFill/>
            <a:ln w="12700"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en-US" altLang="ko-KR" sz="1400" kern="0" dirty="0" err="1">
                  <a:solidFill>
                    <a:srgbClr val="0043B2"/>
                  </a:solidFill>
                  <a:latin typeface="SamsungOne 400" panose="020B0503030303020204" pitchFamily="34" charset="0"/>
                  <a:ea typeface="SamsungOne 400" panose="020B0503030303020204" pitchFamily="34" charset="0"/>
                  <a:cs typeface="iCiel Samsung Sharp Sans Medium" pitchFamily="2" charset="0"/>
                </a:rPr>
                <a:t>Phân</a:t>
              </a:r>
              <a:r>
                <a:rPr kumimoji="1" lang="en-US" altLang="ko-KR" sz="1400" kern="0" dirty="0">
                  <a:solidFill>
                    <a:srgbClr val="0043B2"/>
                  </a:solidFill>
                  <a:latin typeface="SamsungOne 400" panose="020B0503030303020204" pitchFamily="34" charset="0"/>
                  <a:ea typeface="SamsungOne 400" panose="020B0503030303020204" pitchFamily="34" charset="0"/>
                  <a:cs typeface="iCiel Samsung Sharp Sans Medium" pitchFamily="2" charset="0"/>
                </a:rPr>
                <a:t> </a:t>
              </a:r>
              <a:r>
                <a:rPr kumimoji="1" lang="en-US" altLang="ko-KR" sz="1400" kern="0" dirty="0" err="1">
                  <a:solidFill>
                    <a:srgbClr val="0043B2"/>
                  </a:solidFill>
                  <a:latin typeface="SamsungOne 400" panose="020B0503030303020204" pitchFamily="34" charset="0"/>
                  <a:ea typeface="SamsungOne 400" panose="020B0503030303020204" pitchFamily="34" charset="0"/>
                  <a:cs typeface="iCiel Samsung Sharp Sans Medium" pitchFamily="2" charset="0"/>
                </a:rPr>
                <a:t>vùng</a:t>
              </a:r>
              <a:r>
                <a:rPr kumimoji="1" lang="en-US" altLang="ko-KR" sz="1400" kern="0" dirty="0">
                  <a:solidFill>
                    <a:srgbClr val="0043B2"/>
                  </a:solidFill>
                  <a:latin typeface="SamsungOne 400" panose="020B0503030303020204" pitchFamily="34" charset="0"/>
                  <a:ea typeface="SamsungOne 400" panose="020B0503030303020204" pitchFamily="34" charset="0"/>
                  <a:cs typeface="iCiel Samsung Sharp Sans Medium" pitchFamily="2" charset="0"/>
                </a:rPr>
                <a:t> 2</a:t>
              </a:r>
              <a:endParaRPr kumimoji="1" lang="ko-KR" altLang="en-US" sz="1400" kern="0" dirty="0">
                <a:solidFill>
                  <a:srgbClr val="0043B2"/>
                </a:solidFill>
                <a:latin typeface="SamsungOne 400" panose="020B0503030303020204" pitchFamily="34" charset="0"/>
                <a:cs typeface="iCiel Samsung Sharp Sans Medium" pitchFamily="2" charset="0"/>
              </a:endParaRPr>
            </a:p>
          </p:txBody>
        </p:sp>
        <p:sp>
          <p:nvSpPr>
            <p:cNvPr id="31" name="모서리가 둥근 직사각형 32">
              <a:extLst>
                <a:ext uri="{FF2B5EF4-FFF2-40B4-BE49-F238E27FC236}">
                  <a16:creationId xmlns:a16="http://schemas.microsoft.com/office/drawing/2014/main" id="{6B175460-3C89-42D1-9E4F-2FFCAC31E5E8}"/>
                </a:ext>
              </a:extLst>
            </p:cNvPr>
            <p:cNvSpPr/>
            <p:nvPr/>
          </p:nvSpPr>
          <p:spPr>
            <a:xfrm>
              <a:off x="4884020" y="3898921"/>
              <a:ext cx="1819293" cy="1113826"/>
            </a:xfrm>
            <a:prstGeom prst="roundRect">
              <a:avLst>
                <a:gd name="adj" fmla="val 6816"/>
              </a:avLst>
            </a:prstGeom>
            <a:noFill/>
            <a:ln w="19050" cap="flat" cmpd="sng" algn="ctr">
              <a:solidFill>
                <a:srgbClr val="CADEFE"/>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4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iCiel Samsung Sharp Sans Medium" pitchFamily="2" charset="0"/>
              </a:endParaRPr>
            </a:p>
          </p:txBody>
        </p:sp>
        <p:sp>
          <p:nvSpPr>
            <p:cNvPr id="32" name="직사각형 31">
              <a:extLst>
                <a:ext uri="{FF2B5EF4-FFF2-40B4-BE49-F238E27FC236}">
                  <a16:creationId xmlns:a16="http://schemas.microsoft.com/office/drawing/2014/main" id="{08C748A8-0407-44F0-ACB8-2F470BF7DF0B}"/>
                </a:ext>
              </a:extLst>
            </p:cNvPr>
            <p:cNvSpPr/>
            <p:nvPr/>
          </p:nvSpPr>
          <p:spPr>
            <a:xfrm>
              <a:off x="4970873" y="3961516"/>
              <a:ext cx="822794" cy="261610"/>
            </a:xfrm>
            <a:prstGeom prst="rect">
              <a:avLst/>
            </a:prstGeom>
          </p:spPr>
          <p:txBody>
            <a:bodyPr wrap="square">
              <a:spAutoFit/>
            </a:bodyPr>
            <a:lstStyle/>
            <a:p>
              <a:pPr marL="0" marR="0" lvl="0" indent="0" defTabSz="914400" eaLnBrk="1" fontAlgn="base" latinLnBrk="1" hangingPunct="1">
                <a:lnSpc>
                  <a:spcPct val="100000"/>
                </a:lnSpc>
                <a:spcBef>
                  <a:spcPct val="0"/>
                </a:spcBef>
                <a:spcAft>
                  <a:spcPct val="0"/>
                </a:spcAft>
                <a:buClrTx/>
                <a:buSzTx/>
                <a:buFontTx/>
                <a:buNone/>
                <a:tabLst/>
                <a:defRPr/>
              </a:pPr>
              <a:r>
                <a:rPr kumimoji="1" lang="en-US" altLang="ko-KR" sz="1100" b="0" i="0" u="none" strike="noStrike" kern="0" cap="none" spc="0" normalizeH="0" baseline="0" noProof="0" dirty="0" err="1">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rPr>
                <a:t>Chủ</a:t>
              </a:r>
              <a:r>
                <a:rPr kumimoji="1" lang="en-US" altLang="ko-KR" sz="1100" b="0" i="0" u="none" strike="noStrike" kern="0" cap="none" spc="0" normalizeH="0" noProof="0" dirty="0">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rPr>
                <a:t> </a:t>
              </a:r>
              <a:r>
                <a:rPr kumimoji="1" lang="en-US" altLang="ko-KR" sz="1100" b="0" i="0" u="none" strike="noStrike" kern="0" cap="none" spc="0" normalizeH="0" noProof="0" dirty="0" err="1">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rPr>
                <a:t>đề</a:t>
              </a:r>
              <a:r>
                <a:rPr kumimoji="1" lang="en-US" altLang="ko-KR" sz="1100" b="0" i="0" u="none" strike="noStrike" kern="0" cap="none" spc="0" normalizeH="0" noProof="0" dirty="0">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rPr>
                <a:t> </a:t>
              </a:r>
              <a:r>
                <a:rPr kumimoji="1" lang="en-US" altLang="ko-KR" sz="11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rPr>
                <a:t> 2</a:t>
              </a:r>
              <a:endParaRPr kumimoji="1" lang="ko-KR" altLang="en-US" sz="1100" b="0" i="0" u="none" strike="noStrike" kern="0" cap="none" spc="0" normalizeH="0" baseline="0" noProof="0" dirty="0">
                <a:ln>
                  <a:noFill/>
                </a:ln>
                <a:solidFill>
                  <a:prstClr val="black"/>
                </a:solidFill>
                <a:effectLst/>
                <a:uLnTx/>
                <a:uFillTx/>
                <a:latin typeface="SamsungOne 700" panose="020B0803030303020204" pitchFamily="34" charset="0"/>
                <a:ea typeface="굴림" charset="-127"/>
              </a:endParaRPr>
            </a:p>
          </p:txBody>
        </p:sp>
        <p:cxnSp>
          <p:nvCxnSpPr>
            <p:cNvPr id="33" name="직선 화살표 연결선 32">
              <a:extLst>
                <a:ext uri="{FF2B5EF4-FFF2-40B4-BE49-F238E27FC236}">
                  <a16:creationId xmlns:a16="http://schemas.microsoft.com/office/drawing/2014/main" id="{BE0D33E5-AB6B-43AA-BB15-FA5763823B68}"/>
                </a:ext>
              </a:extLst>
            </p:cNvPr>
            <p:cNvCxnSpPr>
              <a:cxnSpLocks/>
              <a:stCxn id="42" idx="2"/>
              <a:endCxn id="31" idx="0"/>
            </p:cNvCxnSpPr>
            <p:nvPr/>
          </p:nvCxnSpPr>
          <p:spPr>
            <a:xfrm flipH="1">
              <a:off x="5793667" y="3318373"/>
              <a:ext cx="532699" cy="580548"/>
            </a:xfrm>
            <a:prstGeom prst="straightConnector1">
              <a:avLst/>
            </a:prstGeom>
            <a:noFill/>
            <a:ln w="19050" cap="flat" cmpd="sng" algn="ctr">
              <a:solidFill>
                <a:srgbClr val="0043B2"/>
              </a:solidFill>
              <a:prstDash val="solid"/>
              <a:miter lim="800000"/>
              <a:tailEnd type="triangle"/>
            </a:ln>
            <a:effectLst/>
          </p:spPr>
        </p:cxnSp>
        <p:cxnSp>
          <p:nvCxnSpPr>
            <p:cNvPr id="35" name="직선 화살표 연결선 34">
              <a:extLst>
                <a:ext uri="{FF2B5EF4-FFF2-40B4-BE49-F238E27FC236}">
                  <a16:creationId xmlns:a16="http://schemas.microsoft.com/office/drawing/2014/main" id="{38B994AE-5B14-4A96-942F-DAD0084997E7}"/>
                </a:ext>
              </a:extLst>
            </p:cNvPr>
            <p:cNvCxnSpPr>
              <a:cxnSpLocks/>
              <a:stCxn id="40" idx="2"/>
              <a:endCxn id="28" idx="0"/>
            </p:cNvCxnSpPr>
            <p:nvPr/>
          </p:nvCxnSpPr>
          <p:spPr>
            <a:xfrm>
              <a:off x="3234528" y="3318373"/>
              <a:ext cx="526880" cy="583003"/>
            </a:xfrm>
            <a:prstGeom prst="straightConnector1">
              <a:avLst/>
            </a:prstGeom>
            <a:noFill/>
            <a:ln w="19050" cap="flat" cmpd="sng" algn="ctr">
              <a:solidFill>
                <a:srgbClr val="0043B2"/>
              </a:solidFill>
              <a:prstDash val="solid"/>
              <a:miter lim="800000"/>
              <a:tailEnd type="triangle"/>
            </a:ln>
            <a:effectLst/>
          </p:spPr>
        </p:cxnSp>
        <p:cxnSp>
          <p:nvCxnSpPr>
            <p:cNvPr id="36" name="직선 화살표 연결선 35">
              <a:extLst>
                <a:ext uri="{FF2B5EF4-FFF2-40B4-BE49-F238E27FC236}">
                  <a16:creationId xmlns:a16="http://schemas.microsoft.com/office/drawing/2014/main" id="{6793F2CC-28A1-4621-A491-C5A7B18860B4}"/>
                </a:ext>
              </a:extLst>
            </p:cNvPr>
            <p:cNvCxnSpPr>
              <a:cxnSpLocks/>
              <a:stCxn id="41" idx="2"/>
              <a:endCxn id="28" idx="0"/>
            </p:cNvCxnSpPr>
            <p:nvPr/>
          </p:nvCxnSpPr>
          <p:spPr>
            <a:xfrm flipH="1">
              <a:off x="3761408" y="3318373"/>
              <a:ext cx="1019039" cy="583003"/>
            </a:xfrm>
            <a:prstGeom prst="straightConnector1">
              <a:avLst/>
            </a:prstGeom>
            <a:noFill/>
            <a:ln w="19050" cap="flat" cmpd="sng" algn="ctr">
              <a:solidFill>
                <a:srgbClr val="0043B2"/>
              </a:solidFill>
              <a:prstDash val="solid"/>
              <a:miter lim="800000"/>
              <a:tailEnd type="triangle"/>
            </a:ln>
            <a:effectLst/>
          </p:spPr>
        </p:cxnSp>
        <p:cxnSp>
          <p:nvCxnSpPr>
            <p:cNvPr id="37" name="직선 화살표 연결선 36">
              <a:extLst>
                <a:ext uri="{FF2B5EF4-FFF2-40B4-BE49-F238E27FC236}">
                  <a16:creationId xmlns:a16="http://schemas.microsoft.com/office/drawing/2014/main" id="{2F1FBE4D-C64E-4D1C-B01B-679C119A72AB}"/>
                </a:ext>
              </a:extLst>
            </p:cNvPr>
            <p:cNvCxnSpPr>
              <a:cxnSpLocks/>
              <a:stCxn id="28" idx="2"/>
              <a:endCxn id="38" idx="0"/>
            </p:cNvCxnSpPr>
            <p:nvPr/>
          </p:nvCxnSpPr>
          <p:spPr>
            <a:xfrm flipH="1">
              <a:off x="3752348" y="5015202"/>
              <a:ext cx="9060" cy="484007"/>
            </a:xfrm>
            <a:prstGeom prst="straightConnector1">
              <a:avLst/>
            </a:prstGeom>
            <a:noFill/>
            <a:ln w="19050" cap="flat" cmpd="sng" algn="ctr">
              <a:solidFill>
                <a:srgbClr val="0043B2"/>
              </a:solidFill>
              <a:prstDash val="solid"/>
              <a:miter lim="800000"/>
              <a:tailEnd type="triangle"/>
            </a:ln>
            <a:effectLst/>
          </p:spPr>
        </p:cxnSp>
        <p:sp>
          <p:nvSpPr>
            <p:cNvPr id="38" name="모서리가 둥근 직사각형 45">
              <a:extLst>
                <a:ext uri="{FF2B5EF4-FFF2-40B4-BE49-F238E27FC236}">
                  <a16:creationId xmlns:a16="http://schemas.microsoft.com/office/drawing/2014/main" id="{D4A00803-52D0-47C2-A3D9-91F03CD2252C}"/>
                </a:ext>
              </a:extLst>
            </p:cNvPr>
            <p:cNvSpPr/>
            <p:nvPr/>
          </p:nvSpPr>
          <p:spPr>
            <a:xfrm>
              <a:off x="3028489" y="5499209"/>
              <a:ext cx="1447717" cy="498889"/>
            </a:xfrm>
            <a:prstGeom prst="roundRect">
              <a:avLst>
                <a:gd name="adj" fmla="val 16451"/>
              </a:avLst>
            </a:prstGeom>
            <a:no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kern="0" dirty="0" err="1">
                  <a:solidFill>
                    <a:srgbClr val="0043B2"/>
                  </a:solidFill>
                  <a:latin typeface="SamsungOne 400" panose="020B0503030303020204" pitchFamily="34" charset="0"/>
                  <a:ea typeface="SamsungOne 400" panose="020B0503030303020204" pitchFamily="34" charset="0"/>
                  <a:cs typeface="iCiel Samsung Sharp Sans Medium" pitchFamily="2" charset="0"/>
                </a:rPr>
                <a:t>Người</a:t>
              </a:r>
              <a:r>
                <a:rPr kumimoji="1" lang="en-US" altLang="ko-KR" sz="1400" kern="0" dirty="0">
                  <a:solidFill>
                    <a:srgbClr val="0043B2"/>
                  </a:solidFill>
                  <a:latin typeface="SamsungOne 400" panose="020B0503030303020204" pitchFamily="34" charset="0"/>
                  <a:ea typeface="SamsungOne 400" panose="020B0503030303020204" pitchFamily="34" charset="0"/>
                  <a:cs typeface="iCiel Samsung Sharp Sans Medium" pitchFamily="2" charset="0"/>
                </a:rPr>
                <a:t> </a:t>
              </a:r>
              <a:r>
                <a:rPr kumimoji="1" lang="en-US" altLang="ko-KR" sz="1400" kern="0" dirty="0" err="1">
                  <a:solidFill>
                    <a:srgbClr val="0043B2"/>
                  </a:solidFill>
                  <a:latin typeface="SamsungOne 400" panose="020B0503030303020204" pitchFamily="34" charset="0"/>
                  <a:ea typeface="SamsungOne 400" panose="020B0503030303020204" pitchFamily="34" charset="0"/>
                  <a:cs typeface="iCiel Samsung Sharp Sans Medium" pitchFamily="2" charset="0"/>
                </a:rPr>
                <a:t>tiêu</a:t>
              </a:r>
              <a:r>
                <a:rPr kumimoji="1" lang="en-US" altLang="ko-KR" sz="1400" kern="0" dirty="0">
                  <a:solidFill>
                    <a:srgbClr val="0043B2"/>
                  </a:solidFill>
                  <a:latin typeface="SamsungOne 400" panose="020B0503030303020204" pitchFamily="34" charset="0"/>
                  <a:ea typeface="SamsungOne 400" panose="020B0503030303020204" pitchFamily="34" charset="0"/>
                  <a:cs typeface="iCiel Samsung Sharp Sans Medium" pitchFamily="2" charset="0"/>
                </a:rPr>
                <a:t> </a:t>
              </a:r>
              <a:r>
                <a:rPr kumimoji="1" lang="en-US" altLang="ko-KR" sz="1400" kern="0" dirty="0" err="1">
                  <a:solidFill>
                    <a:srgbClr val="0043B2"/>
                  </a:solidFill>
                  <a:latin typeface="SamsungOne 400" panose="020B0503030303020204" pitchFamily="34" charset="0"/>
                  <a:ea typeface="SamsungOne 400" panose="020B0503030303020204" pitchFamily="34" charset="0"/>
                  <a:cs typeface="iCiel Samsung Sharp Sans Medium" pitchFamily="2" charset="0"/>
                </a:rPr>
                <a:t>dùng</a:t>
              </a:r>
              <a:endParaRPr kumimoji="1" lang="ko-KR" altLang="en-US" sz="1400" kern="0" dirty="0">
                <a:solidFill>
                  <a:srgbClr val="0043B2"/>
                </a:solidFill>
                <a:latin typeface="SamsungOne 400" panose="020B0503030303020204" pitchFamily="34" charset="0"/>
                <a:cs typeface="iCiel Samsung Sharp Sans Medium" pitchFamily="2" charset="0"/>
              </a:endParaRPr>
            </a:p>
          </p:txBody>
        </p:sp>
        <p:sp>
          <p:nvSpPr>
            <p:cNvPr id="39" name="모서리가 둥근 직사각형 45">
              <a:extLst>
                <a:ext uri="{FF2B5EF4-FFF2-40B4-BE49-F238E27FC236}">
                  <a16:creationId xmlns:a16="http://schemas.microsoft.com/office/drawing/2014/main" id="{19C72D82-33EA-4D79-8730-2D4DE9D007F1}"/>
                </a:ext>
              </a:extLst>
            </p:cNvPr>
            <p:cNvSpPr/>
            <p:nvPr/>
          </p:nvSpPr>
          <p:spPr>
            <a:xfrm>
              <a:off x="5077508" y="5499209"/>
              <a:ext cx="1447717" cy="498889"/>
            </a:xfrm>
            <a:prstGeom prst="roundRect">
              <a:avLst>
                <a:gd name="adj" fmla="val 16451"/>
              </a:avLst>
            </a:prstGeom>
            <a:noFill/>
            <a:ln w="12700"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en-US" altLang="ko-KR" sz="1400" kern="0" dirty="0" err="1">
                  <a:solidFill>
                    <a:srgbClr val="0043B2"/>
                  </a:solidFill>
                  <a:latin typeface="SamsungOne 400" panose="020B0503030303020204" pitchFamily="34" charset="0"/>
                  <a:ea typeface="SamsungOne 400" panose="020B0503030303020204" pitchFamily="34" charset="0"/>
                  <a:cs typeface="iCiel Samsung Sharp Sans Medium" pitchFamily="2" charset="0"/>
                </a:rPr>
                <a:t>Người</a:t>
              </a:r>
              <a:r>
                <a:rPr kumimoji="1" lang="en-US" altLang="ko-KR" sz="1400" kern="0" dirty="0">
                  <a:solidFill>
                    <a:srgbClr val="0043B2"/>
                  </a:solidFill>
                  <a:latin typeface="SamsungOne 400" panose="020B0503030303020204" pitchFamily="34" charset="0"/>
                  <a:ea typeface="SamsungOne 400" panose="020B0503030303020204" pitchFamily="34" charset="0"/>
                  <a:cs typeface="iCiel Samsung Sharp Sans Medium" pitchFamily="2" charset="0"/>
                </a:rPr>
                <a:t> </a:t>
              </a:r>
              <a:r>
                <a:rPr kumimoji="1" lang="en-US" altLang="ko-KR" sz="1400" kern="0" dirty="0" err="1">
                  <a:solidFill>
                    <a:srgbClr val="0043B2"/>
                  </a:solidFill>
                  <a:latin typeface="SamsungOne 400" panose="020B0503030303020204" pitchFamily="34" charset="0"/>
                  <a:ea typeface="SamsungOne 400" panose="020B0503030303020204" pitchFamily="34" charset="0"/>
                  <a:cs typeface="iCiel Samsung Sharp Sans Medium" pitchFamily="2" charset="0"/>
                </a:rPr>
                <a:t>tiêu</a:t>
              </a:r>
              <a:r>
                <a:rPr kumimoji="1" lang="en-US" altLang="ko-KR" sz="1400" kern="0" dirty="0">
                  <a:solidFill>
                    <a:srgbClr val="0043B2"/>
                  </a:solidFill>
                  <a:latin typeface="SamsungOne 400" panose="020B0503030303020204" pitchFamily="34" charset="0"/>
                  <a:ea typeface="SamsungOne 400" panose="020B0503030303020204" pitchFamily="34" charset="0"/>
                  <a:cs typeface="iCiel Samsung Sharp Sans Medium" pitchFamily="2" charset="0"/>
                </a:rPr>
                <a:t> </a:t>
              </a:r>
              <a:r>
                <a:rPr kumimoji="1" lang="en-US" altLang="ko-KR" sz="1400" kern="0" dirty="0" err="1">
                  <a:solidFill>
                    <a:srgbClr val="0043B2"/>
                  </a:solidFill>
                  <a:latin typeface="SamsungOne 400" panose="020B0503030303020204" pitchFamily="34" charset="0"/>
                  <a:ea typeface="SamsungOne 400" panose="020B0503030303020204" pitchFamily="34" charset="0"/>
                  <a:cs typeface="iCiel Samsung Sharp Sans Medium" pitchFamily="2" charset="0"/>
                </a:rPr>
                <a:t>dùng</a:t>
              </a:r>
              <a:endParaRPr kumimoji="1" lang="ko-KR" altLang="en-US" sz="1400" kern="0" dirty="0">
                <a:solidFill>
                  <a:srgbClr val="0043B2"/>
                </a:solidFill>
                <a:latin typeface="SamsungOne 400" panose="020B0503030303020204" pitchFamily="34" charset="0"/>
                <a:cs typeface="iCiel Samsung Sharp Sans Medium" pitchFamily="2" charset="0"/>
              </a:endParaRPr>
            </a:p>
          </p:txBody>
        </p:sp>
        <p:sp>
          <p:nvSpPr>
            <p:cNvPr id="40" name="모서리가 둥근 직사각형 55">
              <a:extLst>
                <a:ext uri="{FF2B5EF4-FFF2-40B4-BE49-F238E27FC236}">
                  <a16:creationId xmlns:a16="http://schemas.microsoft.com/office/drawing/2014/main" id="{08785349-B38E-4413-8260-EA09AC3D8324}"/>
                </a:ext>
              </a:extLst>
            </p:cNvPr>
            <p:cNvSpPr/>
            <p:nvPr/>
          </p:nvSpPr>
          <p:spPr>
            <a:xfrm>
              <a:off x="2510669" y="2819484"/>
              <a:ext cx="1447717" cy="498889"/>
            </a:xfrm>
            <a:prstGeom prst="roundRect">
              <a:avLst>
                <a:gd name="adj" fmla="val 16451"/>
              </a:avLst>
            </a:prstGeom>
            <a:no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kern="0" dirty="0" err="1">
                  <a:solidFill>
                    <a:srgbClr val="0043B2"/>
                  </a:solidFill>
                  <a:latin typeface="SamsungOne 400" panose="020B0503030303020204" pitchFamily="34" charset="0"/>
                  <a:ea typeface="SamsungOne 400" panose="020B0503030303020204" pitchFamily="34" charset="0"/>
                  <a:cs typeface="iCiel Samsung Sharp Sans Medium" pitchFamily="2" charset="0"/>
                </a:rPr>
                <a:t>Nhà</a:t>
              </a:r>
              <a:r>
                <a:rPr kumimoji="1" lang="en-US" altLang="ko-KR" sz="1400" kern="0" dirty="0">
                  <a:solidFill>
                    <a:srgbClr val="0043B2"/>
                  </a:solidFill>
                  <a:latin typeface="SamsungOne 400" panose="020B0503030303020204" pitchFamily="34" charset="0"/>
                  <a:ea typeface="SamsungOne 400" panose="020B0503030303020204" pitchFamily="34" charset="0"/>
                  <a:cs typeface="iCiel Samsung Sharp Sans Medium" pitchFamily="2" charset="0"/>
                </a:rPr>
                <a:t> </a:t>
              </a:r>
              <a:r>
                <a:rPr kumimoji="1" lang="en-US" altLang="ko-KR" sz="1400" kern="0" dirty="0" err="1">
                  <a:solidFill>
                    <a:srgbClr val="0043B2"/>
                  </a:solidFill>
                  <a:latin typeface="SamsungOne 400" panose="020B0503030303020204" pitchFamily="34" charset="0"/>
                  <a:ea typeface="SamsungOne 400" panose="020B0503030303020204" pitchFamily="34" charset="0"/>
                  <a:cs typeface="iCiel Samsung Sharp Sans Medium" pitchFamily="2" charset="0"/>
                </a:rPr>
                <a:t>sản</a:t>
              </a:r>
              <a:r>
                <a:rPr kumimoji="1" lang="en-US" altLang="ko-KR" sz="1400" kern="0" dirty="0">
                  <a:solidFill>
                    <a:srgbClr val="0043B2"/>
                  </a:solidFill>
                  <a:latin typeface="SamsungOne 400" panose="020B0503030303020204" pitchFamily="34" charset="0"/>
                  <a:ea typeface="SamsungOne 400" panose="020B0503030303020204" pitchFamily="34" charset="0"/>
                  <a:cs typeface="iCiel Samsung Sharp Sans Medium" pitchFamily="2" charset="0"/>
                </a:rPr>
                <a:t> </a:t>
              </a:r>
              <a:r>
                <a:rPr kumimoji="1" lang="en-US" altLang="ko-KR" sz="1400" kern="0" dirty="0" err="1">
                  <a:solidFill>
                    <a:srgbClr val="0043B2"/>
                  </a:solidFill>
                  <a:latin typeface="SamsungOne 400" panose="020B0503030303020204" pitchFamily="34" charset="0"/>
                  <a:ea typeface="SamsungOne 400" panose="020B0503030303020204" pitchFamily="34" charset="0"/>
                  <a:cs typeface="iCiel Samsung Sharp Sans Medium" pitchFamily="2" charset="0"/>
                </a:rPr>
                <a:t>xuất</a:t>
              </a:r>
              <a:endParaRPr kumimoji="1" lang="ko-KR" altLang="en-US" sz="1400" kern="0" dirty="0">
                <a:solidFill>
                  <a:srgbClr val="0043B2"/>
                </a:solidFill>
                <a:latin typeface="SamsungOne 400" panose="020B0503030303020204" pitchFamily="34" charset="0"/>
                <a:cs typeface="iCiel Samsung Sharp Sans Medium" pitchFamily="2" charset="0"/>
              </a:endParaRPr>
            </a:p>
          </p:txBody>
        </p:sp>
        <p:sp>
          <p:nvSpPr>
            <p:cNvPr id="41" name="모서리가 둥근 직사각형 55">
              <a:extLst>
                <a:ext uri="{FF2B5EF4-FFF2-40B4-BE49-F238E27FC236}">
                  <a16:creationId xmlns:a16="http://schemas.microsoft.com/office/drawing/2014/main" id="{BAFB02EB-9FD9-410E-A9A0-5F5227C357AB}"/>
                </a:ext>
              </a:extLst>
            </p:cNvPr>
            <p:cNvSpPr/>
            <p:nvPr/>
          </p:nvSpPr>
          <p:spPr>
            <a:xfrm>
              <a:off x="4056588" y="2819484"/>
              <a:ext cx="1447717" cy="498889"/>
            </a:xfrm>
            <a:prstGeom prst="roundRect">
              <a:avLst>
                <a:gd name="adj" fmla="val 16451"/>
              </a:avLst>
            </a:prstGeom>
            <a:noFill/>
            <a:ln w="12700"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en-US" altLang="ko-KR" sz="1400" kern="0" dirty="0" err="1">
                  <a:solidFill>
                    <a:srgbClr val="0043B2"/>
                  </a:solidFill>
                  <a:latin typeface="SamsungOne 400" panose="020B0503030303020204" pitchFamily="34" charset="0"/>
                  <a:ea typeface="SamsungOne 400" panose="020B0503030303020204" pitchFamily="34" charset="0"/>
                  <a:cs typeface="iCiel Samsung Sharp Sans Medium" pitchFamily="2" charset="0"/>
                </a:rPr>
                <a:t>Nhà</a:t>
              </a:r>
              <a:r>
                <a:rPr kumimoji="1" lang="en-US" altLang="ko-KR" sz="1400" kern="0" dirty="0">
                  <a:solidFill>
                    <a:srgbClr val="0043B2"/>
                  </a:solidFill>
                  <a:latin typeface="SamsungOne 400" panose="020B0503030303020204" pitchFamily="34" charset="0"/>
                  <a:ea typeface="SamsungOne 400" panose="020B0503030303020204" pitchFamily="34" charset="0"/>
                  <a:cs typeface="iCiel Samsung Sharp Sans Medium" pitchFamily="2" charset="0"/>
                </a:rPr>
                <a:t> </a:t>
              </a:r>
              <a:r>
                <a:rPr kumimoji="1" lang="en-US" altLang="ko-KR" sz="1400" kern="0" dirty="0" err="1">
                  <a:solidFill>
                    <a:srgbClr val="0043B2"/>
                  </a:solidFill>
                  <a:latin typeface="SamsungOne 400" panose="020B0503030303020204" pitchFamily="34" charset="0"/>
                  <a:ea typeface="SamsungOne 400" panose="020B0503030303020204" pitchFamily="34" charset="0"/>
                  <a:cs typeface="iCiel Samsung Sharp Sans Medium" pitchFamily="2" charset="0"/>
                </a:rPr>
                <a:t>sản</a:t>
              </a:r>
              <a:r>
                <a:rPr kumimoji="1" lang="en-US" altLang="ko-KR" sz="1400" kern="0" dirty="0">
                  <a:solidFill>
                    <a:srgbClr val="0043B2"/>
                  </a:solidFill>
                  <a:latin typeface="SamsungOne 400" panose="020B0503030303020204" pitchFamily="34" charset="0"/>
                  <a:ea typeface="SamsungOne 400" panose="020B0503030303020204" pitchFamily="34" charset="0"/>
                  <a:cs typeface="iCiel Samsung Sharp Sans Medium" pitchFamily="2" charset="0"/>
                </a:rPr>
                <a:t> </a:t>
              </a:r>
              <a:r>
                <a:rPr kumimoji="1" lang="en-US" altLang="ko-KR" sz="1400" kern="0" dirty="0" err="1">
                  <a:solidFill>
                    <a:srgbClr val="0043B2"/>
                  </a:solidFill>
                  <a:latin typeface="SamsungOne 400" panose="020B0503030303020204" pitchFamily="34" charset="0"/>
                  <a:ea typeface="SamsungOne 400" panose="020B0503030303020204" pitchFamily="34" charset="0"/>
                  <a:cs typeface="iCiel Samsung Sharp Sans Medium" pitchFamily="2" charset="0"/>
                </a:rPr>
                <a:t>xuất</a:t>
              </a:r>
              <a:endParaRPr kumimoji="1" lang="ko-KR" altLang="en-US" sz="1400" kern="0" dirty="0">
                <a:solidFill>
                  <a:srgbClr val="0043B2"/>
                </a:solidFill>
                <a:latin typeface="SamsungOne 400" panose="020B0503030303020204" pitchFamily="34" charset="0"/>
                <a:cs typeface="iCiel Samsung Sharp Sans Medium" pitchFamily="2" charset="0"/>
              </a:endParaRPr>
            </a:p>
          </p:txBody>
        </p:sp>
        <p:sp>
          <p:nvSpPr>
            <p:cNvPr id="42" name="모서리가 둥근 직사각형 55">
              <a:extLst>
                <a:ext uri="{FF2B5EF4-FFF2-40B4-BE49-F238E27FC236}">
                  <a16:creationId xmlns:a16="http://schemas.microsoft.com/office/drawing/2014/main" id="{31E35ACB-C2DC-4A77-BBD8-6D919F46D380}"/>
                </a:ext>
              </a:extLst>
            </p:cNvPr>
            <p:cNvSpPr/>
            <p:nvPr/>
          </p:nvSpPr>
          <p:spPr>
            <a:xfrm>
              <a:off x="5602507" y="2819484"/>
              <a:ext cx="1447717" cy="498889"/>
            </a:xfrm>
            <a:prstGeom prst="roundRect">
              <a:avLst>
                <a:gd name="adj" fmla="val 16451"/>
              </a:avLst>
            </a:prstGeom>
            <a:noFill/>
            <a:ln w="12700"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en-US" altLang="ko-KR" sz="1400" kern="0" dirty="0" err="1">
                  <a:solidFill>
                    <a:srgbClr val="0043B2"/>
                  </a:solidFill>
                  <a:latin typeface="SamsungOne 400" panose="020B0503030303020204" pitchFamily="34" charset="0"/>
                  <a:ea typeface="SamsungOne 400" panose="020B0503030303020204" pitchFamily="34" charset="0"/>
                  <a:cs typeface="iCiel Samsung Sharp Sans Medium" pitchFamily="2" charset="0"/>
                </a:rPr>
                <a:t>Nhà</a:t>
              </a:r>
              <a:r>
                <a:rPr kumimoji="1" lang="en-US" altLang="ko-KR" sz="1400" kern="0" dirty="0">
                  <a:solidFill>
                    <a:srgbClr val="0043B2"/>
                  </a:solidFill>
                  <a:latin typeface="SamsungOne 400" panose="020B0503030303020204" pitchFamily="34" charset="0"/>
                  <a:ea typeface="SamsungOne 400" panose="020B0503030303020204" pitchFamily="34" charset="0"/>
                  <a:cs typeface="iCiel Samsung Sharp Sans Medium" pitchFamily="2" charset="0"/>
                </a:rPr>
                <a:t> </a:t>
              </a:r>
              <a:r>
                <a:rPr kumimoji="1" lang="en-US" altLang="ko-KR" sz="1400" kern="0" dirty="0" err="1">
                  <a:solidFill>
                    <a:srgbClr val="0043B2"/>
                  </a:solidFill>
                  <a:latin typeface="SamsungOne 400" panose="020B0503030303020204" pitchFamily="34" charset="0"/>
                  <a:ea typeface="SamsungOne 400" panose="020B0503030303020204" pitchFamily="34" charset="0"/>
                  <a:cs typeface="iCiel Samsung Sharp Sans Medium" pitchFamily="2" charset="0"/>
                </a:rPr>
                <a:t>sản</a:t>
              </a:r>
              <a:r>
                <a:rPr kumimoji="1" lang="en-US" altLang="ko-KR" sz="1400" kern="0" dirty="0">
                  <a:solidFill>
                    <a:srgbClr val="0043B2"/>
                  </a:solidFill>
                  <a:latin typeface="SamsungOne 400" panose="020B0503030303020204" pitchFamily="34" charset="0"/>
                  <a:ea typeface="SamsungOne 400" panose="020B0503030303020204" pitchFamily="34" charset="0"/>
                  <a:cs typeface="iCiel Samsung Sharp Sans Medium" pitchFamily="2" charset="0"/>
                </a:rPr>
                <a:t> </a:t>
              </a:r>
              <a:r>
                <a:rPr kumimoji="1" lang="en-US" altLang="ko-KR" sz="1400" kern="0" dirty="0" err="1">
                  <a:solidFill>
                    <a:srgbClr val="0043B2"/>
                  </a:solidFill>
                  <a:latin typeface="SamsungOne 400" panose="020B0503030303020204" pitchFamily="34" charset="0"/>
                  <a:ea typeface="SamsungOne 400" panose="020B0503030303020204" pitchFamily="34" charset="0"/>
                  <a:cs typeface="iCiel Samsung Sharp Sans Medium" pitchFamily="2" charset="0"/>
                </a:rPr>
                <a:t>xuất</a:t>
              </a:r>
              <a:endParaRPr kumimoji="1" lang="ko-KR" altLang="en-US" sz="1400" kern="0" dirty="0">
                <a:solidFill>
                  <a:srgbClr val="0043B2"/>
                </a:solidFill>
                <a:latin typeface="SamsungOne 400" panose="020B0503030303020204" pitchFamily="34" charset="0"/>
                <a:cs typeface="iCiel Samsung Sharp Sans Medium" pitchFamily="2" charset="0"/>
              </a:endParaRPr>
            </a:p>
          </p:txBody>
        </p:sp>
        <p:sp>
          <p:nvSpPr>
            <p:cNvPr id="43" name="모서리가 둥근 직사각형 35">
              <a:extLst>
                <a:ext uri="{FF2B5EF4-FFF2-40B4-BE49-F238E27FC236}">
                  <a16:creationId xmlns:a16="http://schemas.microsoft.com/office/drawing/2014/main" id="{26996865-07B3-40B3-A812-4B72977BD078}"/>
                </a:ext>
              </a:extLst>
            </p:cNvPr>
            <p:cNvSpPr/>
            <p:nvPr/>
          </p:nvSpPr>
          <p:spPr>
            <a:xfrm>
              <a:off x="5046922" y="4223126"/>
              <a:ext cx="1508890" cy="309225"/>
            </a:xfrm>
            <a:prstGeom prst="roundRect">
              <a:avLst>
                <a:gd name="adj" fmla="val 16451"/>
              </a:avLst>
            </a:prstGeom>
            <a:noFill/>
            <a:ln w="12700"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en-US" altLang="ko-KR" sz="1400" kern="0" dirty="0" err="1">
                  <a:solidFill>
                    <a:srgbClr val="0043B2"/>
                  </a:solidFill>
                  <a:latin typeface="SamsungOne 400" panose="020B0503030303020204" pitchFamily="34" charset="0"/>
                  <a:ea typeface="SamsungOne 400" panose="020B0503030303020204" pitchFamily="34" charset="0"/>
                  <a:cs typeface="iCiel Samsung Sharp Sans Medium" pitchFamily="2" charset="0"/>
                </a:rPr>
                <a:t>Phân</a:t>
              </a:r>
              <a:r>
                <a:rPr kumimoji="1" lang="en-US" altLang="ko-KR" sz="1400" kern="0" dirty="0">
                  <a:solidFill>
                    <a:srgbClr val="0043B2"/>
                  </a:solidFill>
                  <a:latin typeface="SamsungOne 400" panose="020B0503030303020204" pitchFamily="34" charset="0"/>
                  <a:ea typeface="SamsungOne 400" panose="020B0503030303020204" pitchFamily="34" charset="0"/>
                  <a:cs typeface="iCiel Samsung Sharp Sans Medium" pitchFamily="2" charset="0"/>
                </a:rPr>
                <a:t> </a:t>
              </a:r>
              <a:r>
                <a:rPr kumimoji="1" lang="en-US" altLang="ko-KR" sz="1400" kern="0" dirty="0" err="1">
                  <a:solidFill>
                    <a:srgbClr val="0043B2"/>
                  </a:solidFill>
                  <a:latin typeface="SamsungOne 400" panose="020B0503030303020204" pitchFamily="34" charset="0"/>
                  <a:ea typeface="SamsungOne 400" panose="020B0503030303020204" pitchFamily="34" charset="0"/>
                  <a:cs typeface="iCiel Samsung Sharp Sans Medium" pitchFamily="2" charset="0"/>
                </a:rPr>
                <a:t>vùng</a:t>
              </a:r>
              <a:r>
                <a:rPr kumimoji="1" lang="en-US" altLang="ko-KR" sz="1400" kern="0" dirty="0">
                  <a:solidFill>
                    <a:srgbClr val="0043B2"/>
                  </a:solidFill>
                  <a:latin typeface="SamsungOne 400" panose="020B0503030303020204" pitchFamily="34" charset="0"/>
                  <a:ea typeface="SamsungOne 400" panose="020B0503030303020204" pitchFamily="34" charset="0"/>
                  <a:cs typeface="iCiel Samsung Sharp Sans Medium" pitchFamily="2" charset="0"/>
                </a:rPr>
                <a:t> 1</a:t>
              </a:r>
              <a:endParaRPr kumimoji="1" lang="ko-KR" altLang="en-US" sz="1400" kern="0" dirty="0">
                <a:solidFill>
                  <a:srgbClr val="0043B2"/>
                </a:solidFill>
                <a:latin typeface="SamsungOne 400" panose="020B0503030303020204" pitchFamily="34" charset="0"/>
                <a:cs typeface="iCiel Samsung Sharp Sans Medium" pitchFamily="2" charset="0"/>
              </a:endParaRPr>
            </a:p>
          </p:txBody>
        </p:sp>
        <p:sp>
          <p:nvSpPr>
            <p:cNvPr id="44" name="모서리가 둥근 직사각형 35">
              <a:extLst>
                <a:ext uri="{FF2B5EF4-FFF2-40B4-BE49-F238E27FC236}">
                  <a16:creationId xmlns:a16="http://schemas.microsoft.com/office/drawing/2014/main" id="{49542A8A-59DB-4512-9E4C-DE93490BB2E8}"/>
                </a:ext>
              </a:extLst>
            </p:cNvPr>
            <p:cNvSpPr/>
            <p:nvPr/>
          </p:nvSpPr>
          <p:spPr>
            <a:xfrm>
              <a:off x="3028489" y="4228991"/>
              <a:ext cx="1508890" cy="309225"/>
            </a:xfrm>
            <a:prstGeom prst="roundRect">
              <a:avLst>
                <a:gd name="adj" fmla="val 16451"/>
              </a:avLst>
            </a:prstGeom>
            <a:no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kern="0" dirty="0" err="1">
                  <a:solidFill>
                    <a:srgbClr val="0043B2"/>
                  </a:solidFill>
                  <a:latin typeface="SamsungOne 400" panose="020B0503030303020204" pitchFamily="34" charset="0"/>
                  <a:ea typeface="SamsungOne 400" panose="020B0503030303020204" pitchFamily="34" charset="0"/>
                  <a:cs typeface="iCiel Samsung Sharp Sans Medium" pitchFamily="2" charset="0"/>
                </a:rPr>
                <a:t>Phân</a:t>
              </a:r>
              <a:r>
                <a:rPr kumimoji="1" lang="en-US" altLang="ko-KR" sz="1400" kern="0" dirty="0">
                  <a:solidFill>
                    <a:srgbClr val="0043B2"/>
                  </a:solidFill>
                  <a:latin typeface="SamsungOne 400" panose="020B0503030303020204" pitchFamily="34" charset="0"/>
                  <a:ea typeface="SamsungOne 400" panose="020B0503030303020204" pitchFamily="34" charset="0"/>
                  <a:cs typeface="iCiel Samsung Sharp Sans Medium" pitchFamily="2" charset="0"/>
                </a:rPr>
                <a:t> </a:t>
              </a:r>
              <a:r>
                <a:rPr kumimoji="1" lang="en-US" altLang="ko-KR" sz="1400" kern="0" dirty="0" err="1">
                  <a:solidFill>
                    <a:srgbClr val="0043B2"/>
                  </a:solidFill>
                  <a:latin typeface="SamsungOne 400" panose="020B0503030303020204" pitchFamily="34" charset="0"/>
                  <a:ea typeface="SamsungOne 400" panose="020B0503030303020204" pitchFamily="34" charset="0"/>
                  <a:cs typeface="iCiel Samsung Sharp Sans Medium" pitchFamily="2" charset="0"/>
                </a:rPr>
                <a:t>vùng</a:t>
              </a:r>
              <a:r>
                <a:rPr kumimoji="1" lang="en-US" altLang="ko-KR" sz="1400" kern="0" dirty="0">
                  <a:solidFill>
                    <a:srgbClr val="0043B2"/>
                  </a:solidFill>
                  <a:latin typeface="SamsungOne 400" panose="020B0503030303020204" pitchFamily="34" charset="0"/>
                  <a:ea typeface="SamsungOne 400" panose="020B0503030303020204" pitchFamily="34" charset="0"/>
                  <a:cs typeface="iCiel Samsung Sharp Sans Medium" pitchFamily="2" charset="0"/>
                </a:rPr>
                <a:t> 1</a:t>
              </a:r>
              <a:endParaRPr kumimoji="1" lang="ko-KR" altLang="en-US" sz="1400" kern="0" dirty="0">
                <a:solidFill>
                  <a:srgbClr val="0043B2"/>
                </a:solidFill>
                <a:latin typeface="SamsungOne 400" panose="020B0503030303020204" pitchFamily="34" charset="0"/>
                <a:cs typeface="iCiel Samsung Sharp Sans Medium" pitchFamily="2" charset="0"/>
              </a:endParaRPr>
            </a:p>
          </p:txBody>
        </p:sp>
        <p:sp>
          <p:nvSpPr>
            <p:cNvPr id="45" name="모서리가 둥근 직사각형 35">
              <a:extLst>
                <a:ext uri="{FF2B5EF4-FFF2-40B4-BE49-F238E27FC236}">
                  <a16:creationId xmlns:a16="http://schemas.microsoft.com/office/drawing/2014/main" id="{C1A962AA-F182-4AFA-8AD9-218C13ACF69D}"/>
                </a:ext>
              </a:extLst>
            </p:cNvPr>
            <p:cNvSpPr/>
            <p:nvPr/>
          </p:nvSpPr>
          <p:spPr>
            <a:xfrm>
              <a:off x="3028489" y="4586191"/>
              <a:ext cx="1508890" cy="309225"/>
            </a:xfrm>
            <a:prstGeom prst="roundRect">
              <a:avLst>
                <a:gd name="adj" fmla="val 16451"/>
              </a:avLst>
            </a:prstGeom>
            <a:noFill/>
            <a:ln w="12700"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en-US" altLang="ko-KR" sz="1400" kern="0" dirty="0" err="1">
                  <a:solidFill>
                    <a:srgbClr val="0043B2"/>
                  </a:solidFill>
                  <a:latin typeface="SamsungOne 400" panose="020B0503030303020204" pitchFamily="34" charset="0"/>
                  <a:ea typeface="SamsungOne 400" panose="020B0503030303020204" pitchFamily="34" charset="0"/>
                  <a:cs typeface="iCiel Samsung Sharp Sans Medium" pitchFamily="2" charset="0"/>
                </a:rPr>
                <a:t>Phân</a:t>
              </a:r>
              <a:r>
                <a:rPr kumimoji="1" lang="en-US" altLang="ko-KR" sz="1400" kern="0" dirty="0">
                  <a:solidFill>
                    <a:srgbClr val="0043B2"/>
                  </a:solidFill>
                  <a:latin typeface="SamsungOne 400" panose="020B0503030303020204" pitchFamily="34" charset="0"/>
                  <a:ea typeface="SamsungOne 400" panose="020B0503030303020204" pitchFamily="34" charset="0"/>
                  <a:cs typeface="iCiel Samsung Sharp Sans Medium" pitchFamily="2" charset="0"/>
                </a:rPr>
                <a:t> </a:t>
              </a:r>
              <a:r>
                <a:rPr kumimoji="1" lang="en-US" altLang="ko-KR" sz="1400" kern="0" dirty="0" err="1">
                  <a:solidFill>
                    <a:srgbClr val="0043B2"/>
                  </a:solidFill>
                  <a:latin typeface="SamsungOne 400" panose="020B0503030303020204" pitchFamily="34" charset="0"/>
                  <a:ea typeface="SamsungOne 400" panose="020B0503030303020204" pitchFamily="34" charset="0"/>
                  <a:cs typeface="iCiel Samsung Sharp Sans Medium" pitchFamily="2" charset="0"/>
                </a:rPr>
                <a:t>vùng</a:t>
              </a:r>
              <a:r>
                <a:rPr kumimoji="1" lang="en-US" altLang="ko-KR" sz="1400" kern="0" dirty="0">
                  <a:solidFill>
                    <a:srgbClr val="0043B2"/>
                  </a:solidFill>
                  <a:latin typeface="SamsungOne 400" panose="020B0503030303020204" pitchFamily="34" charset="0"/>
                  <a:ea typeface="SamsungOne 400" panose="020B0503030303020204" pitchFamily="34" charset="0"/>
                  <a:cs typeface="iCiel Samsung Sharp Sans Medium" pitchFamily="2" charset="0"/>
                </a:rPr>
                <a:t> 2</a:t>
              </a:r>
              <a:endParaRPr kumimoji="1" lang="ko-KR" altLang="en-US" sz="1400" kern="0" dirty="0">
                <a:solidFill>
                  <a:srgbClr val="0043B2"/>
                </a:solidFill>
                <a:latin typeface="SamsungOne 400" panose="020B0503030303020204" pitchFamily="34" charset="0"/>
                <a:cs typeface="iCiel Samsung Sharp Sans Medium" pitchFamily="2" charset="0"/>
              </a:endParaRPr>
            </a:p>
          </p:txBody>
        </p:sp>
        <p:cxnSp>
          <p:nvCxnSpPr>
            <p:cNvPr id="52" name="직선 화살표 연결선 51">
              <a:extLst>
                <a:ext uri="{FF2B5EF4-FFF2-40B4-BE49-F238E27FC236}">
                  <a16:creationId xmlns:a16="http://schemas.microsoft.com/office/drawing/2014/main" id="{47FBD365-1D77-426A-B94A-14CD40625245}"/>
                </a:ext>
              </a:extLst>
            </p:cNvPr>
            <p:cNvCxnSpPr>
              <a:cxnSpLocks/>
              <a:stCxn id="31" idx="2"/>
              <a:endCxn id="39" idx="0"/>
            </p:cNvCxnSpPr>
            <p:nvPr/>
          </p:nvCxnSpPr>
          <p:spPr>
            <a:xfrm>
              <a:off x="5793667" y="5012747"/>
              <a:ext cx="7700" cy="486462"/>
            </a:xfrm>
            <a:prstGeom prst="straightConnector1">
              <a:avLst/>
            </a:prstGeom>
            <a:noFill/>
            <a:ln w="19050" cap="flat" cmpd="sng" algn="ctr">
              <a:solidFill>
                <a:srgbClr val="0043B2"/>
              </a:solidFill>
              <a:prstDash val="solid"/>
              <a:miter lim="800000"/>
              <a:tailEnd type="triangle"/>
            </a:ln>
            <a:effectLst/>
          </p:spPr>
        </p:cxnSp>
      </p:grpSp>
    </p:spTree>
    <p:extLst>
      <p:ext uri="{BB962C8B-B14F-4D97-AF65-F5344CB8AC3E}">
        <p14:creationId xmlns:p14="http://schemas.microsoft.com/office/powerpoint/2010/main" val="305233895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4023E98C-3996-4229-90DA-1A04FD5EA898}"/>
              </a:ext>
            </a:extLst>
          </p:cNvPr>
          <p:cNvSpPr>
            <a:spLocks noGrp="1"/>
          </p:cNvSpPr>
          <p:nvPr>
            <p:ph type="body" sz="quarter" idx="10"/>
          </p:nvPr>
        </p:nvSpPr>
        <p:spPr/>
        <p:txBody>
          <a:bodyPr/>
          <a:lstStyle/>
          <a:p>
            <a:r>
              <a:rPr lang="vi-VN" altLang="ko-KR" dirty="0"/>
              <a:t>4.1. Nguyên tắc cơ bản của Apache Kafka</a:t>
            </a:r>
            <a:endParaRPr lang="en-US" altLang="ko-KR" dirty="0"/>
          </a:p>
        </p:txBody>
      </p:sp>
      <p:sp>
        <p:nvSpPr>
          <p:cNvPr id="3" name="텍스트 개체 틀 2">
            <a:extLst>
              <a:ext uri="{FF2B5EF4-FFF2-40B4-BE49-F238E27FC236}">
                <a16:creationId xmlns:a16="http://schemas.microsoft.com/office/drawing/2014/main" id="{8565F69A-0F4F-478B-8A48-56660FBEFECC}"/>
              </a:ext>
            </a:extLst>
          </p:cNvPr>
          <p:cNvSpPr>
            <a:spLocks noGrp="1"/>
          </p:cNvSpPr>
          <p:nvPr>
            <p:ph type="body" sz="quarter" idx="11"/>
          </p:nvPr>
        </p:nvSpPr>
        <p:spPr/>
        <p:txBody>
          <a:bodyPr/>
          <a:lstStyle/>
          <a:p>
            <a:r>
              <a:rPr lang="en-US" altLang="ko-KR" dirty="0"/>
              <a:t>Tin </a:t>
            </a:r>
            <a:r>
              <a:rPr lang="en-US" altLang="ko-KR" dirty="0" err="1"/>
              <a:t>nhắn</a:t>
            </a:r>
            <a:r>
              <a:rPr lang="en-US" altLang="ko-KR" dirty="0"/>
              <a:t> (1/2)</a:t>
            </a:r>
            <a:endParaRPr lang="ko-KR" altLang="en-US" dirty="0"/>
          </a:p>
        </p:txBody>
      </p:sp>
      <p:sp>
        <p:nvSpPr>
          <p:cNvPr id="4" name="텍스트 개체 틀 3">
            <a:extLst>
              <a:ext uri="{FF2B5EF4-FFF2-40B4-BE49-F238E27FC236}">
                <a16:creationId xmlns:a16="http://schemas.microsoft.com/office/drawing/2014/main" id="{08549995-971A-4CBE-9DD7-C593BEAA7EC2}"/>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04</a:t>
            </a:r>
            <a:endParaRPr lang="ko-KR" altLang="en-US" dirty="0">
              <a:latin typeface="iCiel Samsung Sharp Sans Bold" pitchFamily="2" charset="0"/>
              <a:cs typeface="iCiel Samsung Sharp Sans Bold" pitchFamily="2" charset="0"/>
            </a:endParaRPr>
          </a:p>
        </p:txBody>
      </p:sp>
      <p:sp>
        <p:nvSpPr>
          <p:cNvPr id="5" name="텍스트 개체 틀 4">
            <a:extLst>
              <a:ext uri="{FF2B5EF4-FFF2-40B4-BE49-F238E27FC236}">
                <a16:creationId xmlns:a16="http://schemas.microsoft.com/office/drawing/2014/main" id="{9FD390A7-E791-4E95-BD2E-0E3417E89431}"/>
              </a:ext>
            </a:extLst>
          </p:cNvPr>
          <p:cNvSpPr>
            <a:spLocks noGrp="1"/>
          </p:cNvSpPr>
          <p:nvPr>
            <p:ph type="body" sz="quarter" idx="15"/>
          </p:nvPr>
        </p:nvSpPr>
        <p:spPr/>
        <p:txBody>
          <a:bodyPr>
            <a:noAutofit/>
          </a:bodyPr>
          <a:lstStyle/>
          <a:p>
            <a:r>
              <a:rPr lang="vi-VN" altLang="ko-KR" dirty="0"/>
              <a:t>Tin nhắn được sắp xếp theo chủ đề</a:t>
            </a:r>
            <a:endParaRPr lang="en-US" altLang="ko-KR" dirty="0"/>
          </a:p>
          <a:p>
            <a:pPr lvl="1">
              <a:spcBef>
                <a:spcPts val="300"/>
              </a:spcBef>
            </a:pPr>
            <a:r>
              <a:rPr lang="vi-VN" altLang="ko-KR" dirty="0"/>
              <a:t>Chủ đề có thể được phân vùng</a:t>
            </a:r>
          </a:p>
          <a:p>
            <a:pPr lvl="1">
              <a:spcBef>
                <a:spcPts val="300"/>
              </a:spcBef>
            </a:pPr>
            <a:r>
              <a:rPr lang="vi-VN" altLang="ko-KR" dirty="0"/>
              <a:t>Đặt hàng chỉ được đảm bảo trong một phân vùng</a:t>
            </a:r>
            <a:endParaRPr lang="en-US" altLang="ko-KR" dirty="0"/>
          </a:p>
          <a:p>
            <a:r>
              <a:rPr lang="vi-VN" altLang="ko-KR" dirty="0"/>
              <a:t>Tin nhắn là các mảng byte có kích thước thay đổi</a:t>
            </a:r>
            <a:endParaRPr lang="en-US" altLang="ko-KR" dirty="0"/>
          </a:p>
          <a:p>
            <a:pPr lvl="1">
              <a:spcBef>
                <a:spcPts val="300"/>
              </a:spcBef>
            </a:pPr>
            <a:r>
              <a:rPr lang="vi-VN" altLang="ko-KR" dirty="0"/>
              <a:t>Hãy nghĩ về chúng như một hàng hoặc bản ghi trong cơ sở dữ liệu</a:t>
            </a:r>
          </a:p>
          <a:p>
            <a:pPr lvl="1">
              <a:spcBef>
                <a:spcPts val="300"/>
              </a:spcBef>
            </a:pPr>
            <a:r>
              <a:rPr lang="vi-VN" altLang="ko-KR" dirty="0"/>
              <a:t>Mỗi bản ghi bao gồm một khóa, giá trị và dấu thời gian</a:t>
            </a:r>
            <a:endParaRPr lang="en-US" altLang="ko-KR" dirty="0"/>
          </a:p>
          <a:p>
            <a:r>
              <a:rPr lang="vi-VN" altLang="ko-KR" dirty="0"/>
              <a:t>Không có giới hạn về kích thước tin nhắn nhưng một vài KB là tốt</a:t>
            </a:r>
          </a:p>
          <a:p>
            <a:r>
              <a:rPr lang="vi-VN" altLang="ko-KR" dirty="0"/>
              <a:t>Để đạt được hiệu quả, các thông điệp được viết theo đợt</a:t>
            </a:r>
            <a:endParaRPr lang="en-US" altLang="ko-KR" dirty="0"/>
          </a:p>
          <a:p>
            <a:pPr lvl="1">
              <a:spcBef>
                <a:spcPts val="300"/>
              </a:spcBef>
            </a:pPr>
            <a:r>
              <a:rPr lang="en-US" altLang="ko-KR" dirty="0" err="1"/>
              <a:t>Khấu</a:t>
            </a:r>
            <a:r>
              <a:rPr lang="en-US" altLang="ko-KR" dirty="0"/>
              <a:t> </a:t>
            </a:r>
            <a:r>
              <a:rPr lang="en-US" altLang="ko-KR" dirty="0" err="1"/>
              <a:t>hao</a:t>
            </a:r>
            <a:r>
              <a:rPr lang="en-US" altLang="ko-KR" dirty="0"/>
              <a:t> chi </a:t>
            </a:r>
            <a:r>
              <a:rPr lang="en-US" altLang="ko-KR" dirty="0" err="1"/>
              <a:t>phí</a:t>
            </a:r>
            <a:r>
              <a:rPr lang="en-US" altLang="ko-KR" dirty="0"/>
              <a:t> </a:t>
            </a:r>
            <a:r>
              <a:rPr lang="en-US" altLang="ko-KR" dirty="0" err="1"/>
              <a:t>liên</a:t>
            </a:r>
            <a:r>
              <a:rPr lang="en-US" altLang="ko-KR" dirty="0"/>
              <a:t> </a:t>
            </a:r>
            <a:r>
              <a:rPr lang="en-US" altLang="ko-KR" dirty="0" err="1"/>
              <a:t>lạc</a:t>
            </a:r>
            <a:r>
              <a:rPr lang="en-US" altLang="ko-KR" dirty="0"/>
              <a:t> (</a:t>
            </a:r>
            <a:r>
              <a:rPr lang="en-US" altLang="ko-KR" dirty="0" err="1"/>
              <a:t>mạng</a:t>
            </a:r>
            <a:r>
              <a:rPr lang="en-US" altLang="ko-KR" dirty="0"/>
              <a:t>, </a:t>
            </a:r>
            <a:r>
              <a:rPr lang="en-US" altLang="ko-KR" dirty="0" err="1"/>
              <a:t>thiết</a:t>
            </a:r>
            <a:r>
              <a:rPr lang="en-US" altLang="ko-KR" dirty="0"/>
              <a:t> </a:t>
            </a:r>
            <a:r>
              <a:rPr lang="en-US" altLang="ko-KR" dirty="0" err="1"/>
              <a:t>lập</a:t>
            </a:r>
            <a:r>
              <a:rPr lang="en-US" altLang="ko-KR" dirty="0"/>
              <a:t>, v.v.)</a:t>
            </a:r>
            <a:endParaRPr lang="ko-KR" altLang="en-US" dirty="0"/>
          </a:p>
        </p:txBody>
      </p:sp>
      <p:grpSp>
        <p:nvGrpSpPr>
          <p:cNvPr id="22" name="그룹 21">
            <a:extLst>
              <a:ext uri="{FF2B5EF4-FFF2-40B4-BE49-F238E27FC236}">
                <a16:creationId xmlns:a16="http://schemas.microsoft.com/office/drawing/2014/main" id="{91C27ED6-D51C-4357-AA7B-C382897C2662}"/>
              </a:ext>
            </a:extLst>
          </p:cNvPr>
          <p:cNvGrpSpPr/>
          <p:nvPr/>
        </p:nvGrpSpPr>
        <p:grpSpPr>
          <a:xfrm>
            <a:off x="6391297" y="2238693"/>
            <a:ext cx="2488008" cy="2849149"/>
            <a:chOff x="6391297" y="2238693"/>
            <a:chExt cx="2245212" cy="2849149"/>
          </a:xfrm>
        </p:grpSpPr>
        <p:sp>
          <p:nvSpPr>
            <p:cNvPr id="23" name="모서리가 둥근 직사각형 46">
              <a:extLst>
                <a:ext uri="{FF2B5EF4-FFF2-40B4-BE49-F238E27FC236}">
                  <a16:creationId xmlns:a16="http://schemas.microsoft.com/office/drawing/2014/main" id="{8C06EFF8-A5A3-4665-A5CD-00CAA49B4A69}"/>
                </a:ext>
              </a:extLst>
            </p:cNvPr>
            <p:cNvSpPr/>
            <p:nvPr/>
          </p:nvSpPr>
          <p:spPr>
            <a:xfrm>
              <a:off x="6391297" y="2238693"/>
              <a:ext cx="2245212" cy="2849149"/>
            </a:xfrm>
            <a:prstGeom prst="roundRect">
              <a:avLst>
                <a:gd name="adj" fmla="val 1090"/>
              </a:avLst>
            </a:prstGeom>
            <a:noFill/>
            <a:ln w="1905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4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4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4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4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4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4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4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4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4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4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4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4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4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4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4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4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4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4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4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4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4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4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4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4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endParaRPr>
            </a:p>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b="0" i="0" u="none" strike="noStrike" kern="0" cap="none" spc="0" normalizeH="0" baseline="0" noProof="0" dirty="0" err="1">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rPr>
                <a:t>Bản</a:t>
              </a:r>
              <a:r>
                <a:rPr kumimoji="1" lang="en-US" altLang="ko-KR" sz="1400" b="0" i="0" u="none" strike="noStrike" kern="0" cap="none" spc="0" normalizeH="0" noProof="0" dirty="0">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rPr>
                <a:t> </a:t>
              </a:r>
              <a:r>
                <a:rPr kumimoji="1" lang="en-US" altLang="ko-KR" sz="1400" b="0" i="0" u="none" strike="noStrike" kern="0" cap="none" spc="0" normalizeH="0" noProof="0" dirty="0" err="1">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rPr>
                <a:t>ghi</a:t>
              </a:r>
              <a:endParaRPr kumimoji="1" lang="en-US" altLang="ko-KR" sz="14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4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1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1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1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1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1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1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1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1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1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1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1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1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1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1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100" b="0" i="0" u="none" strike="noStrike" kern="0" cap="none" spc="0" normalizeH="0" baseline="0" noProof="0" dirty="0">
                <a:ln>
                  <a:noFill/>
                </a:ln>
                <a:solidFill>
                  <a:srgbClr val="0043B2"/>
                </a:solidFill>
                <a:effectLst/>
                <a:uLnTx/>
                <a:uFillTx/>
                <a:latin typeface="SamsungOne 700" panose="020B0803030303020204" pitchFamily="34" charset="0"/>
                <a:ea typeface="SamsungOneKorean 400" panose="020B0503030303020204" pitchFamily="50" charset="-127"/>
                <a:cs typeface="iCiel Samsung Sharp Sans Medium" pitchFamily="2" charset="0"/>
              </a:endParaRPr>
            </a:p>
          </p:txBody>
        </p:sp>
        <p:sp>
          <p:nvSpPr>
            <p:cNvPr id="40" name="모서리가 둥근 직사각형 44">
              <a:extLst>
                <a:ext uri="{FF2B5EF4-FFF2-40B4-BE49-F238E27FC236}">
                  <a16:creationId xmlns:a16="http://schemas.microsoft.com/office/drawing/2014/main" id="{C957D6F3-E847-47D2-9E01-D02B3D84DCC1}"/>
                </a:ext>
              </a:extLst>
            </p:cNvPr>
            <p:cNvSpPr/>
            <p:nvPr/>
          </p:nvSpPr>
          <p:spPr>
            <a:xfrm>
              <a:off x="6745419" y="2540234"/>
              <a:ext cx="1508890" cy="309225"/>
            </a:xfrm>
            <a:prstGeom prst="roundRect">
              <a:avLst>
                <a:gd name="adj" fmla="val 15938"/>
              </a:avLst>
            </a:prstGeom>
            <a:noFill/>
            <a:ln w="19050" cap="flat" cmpd="sng" algn="ctr">
              <a:solidFill>
                <a:srgbClr val="0043B2"/>
              </a:solidFill>
              <a:prstDash val="solid"/>
              <a:miter lim="800000"/>
            </a:ln>
            <a:effectLst/>
          </p:spPr>
          <p:txBody>
            <a:bodyPr rtlCol="0" anchor="ctr"/>
            <a:lstStyle/>
            <a:p>
              <a:pPr algn="ctr" fontAlgn="base">
                <a:spcBef>
                  <a:spcPct val="0"/>
                </a:spcBef>
                <a:spcAft>
                  <a:spcPct val="0"/>
                </a:spcAft>
              </a:pPr>
              <a:r>
                <a:rPr kumimoji="1" lang="en-US" altLang="ko-KR" sz="1400" kern="0" dirty="0" err="1">
                  <a:solidFill>
                    <a:srgbClr val="0043B2"/>
                  </a:solidFill>
                  <a:latin typeface="SamsungOne 400" panose="020B0503030303020204" pitchFamily="34" charset="0"/>
                  <a:ea typeface="SamsungOne 400" panose="020B0503030303020204" pitchFamily="34" charset="0"/>
                  <a:cs typeface="iCiel Samsung Sharp Sans Medium" pitchFamily="2" charset="0"/>
                </a:rPr>
                <a:t>Dấu</a:t>
              </a:r>
              <a:r>
                <a:rPr kumimoji="1" lang="en-US" altLang="ko-KR" sz="1400" kern="0" dirty="0">
                  <a:solidFill>
                    <a:srgbClr val="0043B2"/>
                  </a:solidFill>
                  <a:latin typeface="SamsungOne 400" panose="020B0503030303020204" pitchFamily="34" charset="0"/>
                  <a:ea typeface="SamsungOne 400" panose="020B0503030303020204" pitchFamily="34" charset="0"/>
                  <a:cs typeface="iCiel Samsung Sharp Sans Medium" pitchFamily="2" charset="0"/>
                </a:rPr>
                <a:t> </a:t>
              </a:r>
              <a:r>
                <a:rPr kumimoji="1" lang="en-US" altLang="ko-KR" sz="1400" kern="0" dirty="0" err="1">
                  <a:solidFill>
                    <a:srgbClr val="0043B2"/>
                  </a:solidFill>
                  <a:latin typeface="SamsungOne 400" panose="020B0503030303020204" pitchFamily="34" charset="0"/>
                  <a:ea typeface="SamsungOne 400" panose="020B0503030303020204" pitchFamily="34" charset="0"/>
                  <a:cs typeface="iCiel Samsung Sharp Sans Medium" pitchFamily="2" charset="0"/>
                </a:rPr>
                <a:t>thời</a:t>
              </a:r>
              <a:r>
                <a:rPr kumimoji="1" lang="en-US" altLang="ko-KR" sz="1400" kern="0" dirty="0">
                  <a:solidFill>
                    <a:srgbClr val="0043B2"/>
                  </a:solidFill>
                  <a:latin typeface="SamsungOne 400" panose="020B0503030303020204" pitchFamily="34" charset="0"/>
                  <a:ea typeface="SamsungOne 400" panose="020B0503030303020204" pitchFamily="34" charset="0"/>
                  <a:cs typeface="iCiel Samsung Sharp Sans Medium" pitchFamily="2" charset="0"/>
                </a:rPr>
                <a:t> </a:t>
              </a:r>
              <a:r>
                <a:rPr kumimoji="1" lang="en-US" altLang="ko-KR" sz="1400" kern="0" dirty="0" err="1">
                  <a:solidFill>
                    <a:srgbClr val="0043B2"/>
                  </a:solidFill>
                  <a:latin typeface="SamsungOne 400" panose="020B0503030303020204" pitchFamily="34" charset="0"/>
                  <a:ea typeface="SamsungOne 400" panose="020B0503030303020204" pitchFamily="34" charset="0"/>
                  <a:cs typeface="iCiel Samsung Sharp Sans Medium" pitchFamily="2" charset="0"/>
                </a:rPr>
                <a:t>gian</a:t>
              </a:r>
              <a:endParaRPr kumimoji="1" lang="ko-KR" altLang="en-US" sz="1400" kern="0" dirty="0">
                <a:solidFill>
                  <a:srgbClr val="0043B2"/>
                </a:solidFill>
                <a:latin typeface="SamsungOne 400" panose="020B0503030303020204" pitchFamily="34" charset="0"/>
                <a:cs typeface="iCiel Samsung Sharp Sans Medium" pitchFamily="2" charset="0"/>
              </a:endParaRPr>
            </a:p>
          </p:txBody>
        </p:sp>
        <p:sp>
          <p:nvSpPr>
            <p:cNvPr id="41" name="모서리가 둥근 직사각형 55">
              <a:extLst>
                <a:ext uri="{FF2B5EF4-FFF2-40B4-BE49-F238E27FC236}">
                  <a16:creationId xmlns:a16="http://schemas.microsoft.com/office/drawing/2014/main" id="{AC3A28A3-18AA-4F22-BEA9-0AEB30075E3B}"/>
                </a:ext>
              </a:extLst>
            </p:cNvPr>
            <p:cNvSpPr/>
            <p:nvPr/>
          </p:nvSpPr>
          <p:spPr>
            <a:xfrm>
              <a:off x="6745419" y="3074757"/>
              <a:ext cx="1508890" cy="309225"/>
            </a:xfrm>
            <a:prstGeom prst="roundRect">
              <a:avLst>
                <a:gd name="adj" fmla="val 15938"/>
              </a:avLst>
            </a:prstGeom>
            <a:noFill/>
            <a:ln w="19050" cap="flat" cmpd="sng" algn="ctr">
              <a:solidFill>
                <a:srgbClr val="0043B2"/>
              </a:solidFill>
              <a:prstDash val="solid"/>
              <a:miter lim="800000"/>
            </a:ln>
            <a:effectLst/>
          </p:spPr>
          <p:txBody>
            <a:bodyPr rtlCol="0" anchor="ctr"/>
            <a:lstStyle/>
            <a:p>
              <a:pPr algn="ctr" fontAlgn="base">
                <a:spcBef>
                  <a:spcPct val="0"/>
                </a:spcBef>
                <a:spcAft>
                  <a:spcPct val="0"/>
                </a:spcAft>
              </a:pPr>
              <a:r>
                <a:rPr kumimoji="1" lang="en-US" altLang="ko-KR" sz="1400" kern="0" dirty="0" err="1">
                  <a:solidFill>
                    <a:srgbClr val="0043B2"/>
                  </a:solidFill>
                  <a:latin typeface="SamsungOne 400" panose="020B0503030303020204" pitchFamily="34" charset="0"/>
                  <a:ea typeface="SamsungOne 400" panose="020B0503030303020204" pitchFamily="34" charset="0"/>
                  <a:cs typeface="iCiel Samsung Sharp Sans Medium" pitchFamily="2" charset="0"/>
                </a:rPr>
                <a:t>Chìa</a:t>
              </a:r>
              <a:r>
                <a:rPr kumimoji="1" lang="en-US" altLang="ko-KR" sz="1400" kern="0" dirty="0">
                  <a:solidFill>
                    <a:srgbClr val="0043B2"/>
                  </a:solidFill>
                  <a:latin typeface="SamsungOne 400" panose="020B0503030303020204" pitchFamily="34" charset="0"/>
                  <a:ea typeface="SamsungOne 400" panose="020B0503030303020204" pitchFamily="34" charset="0"/>
                  <a:cs typeface="iCiel Samsung Sharp Sans Medium" pitchFamily="2" charset="0"/>
                </a:rPr>
                <a:t> </a:t>
              </a:r>
              <a:r>
                <a:rPr kumimoji="1" lang="en-US" altLang="ko-KR" sz="1400" kern="0" dirty="0" err="1">
                  <a:solidFill>
                    <a:srgbClr val="0043B2"/>
                  </a:solidFill>
                  <a:latin typeface="SamsungOne 400" panose="020B0503030303020204" pitchFamily="34" charset="0"/>
                  <a:ea typeface="SamsungOne 400" panose="020B0503030303020204" pitchFamily="34" charset="0"/>
                  <a:cs typeface="iCiel Samsung Sharp Sans Medium" pitchFamily="2" charset="0"/>
                </a:rPr>
                <a:t>khóa</a:t>
              </a:r>
              <a:r>
                <a:rPr kumimoji="1" lang="en-US" altLang="ko-KR" sz="1400" kern="0" dirty="0">
                  <a:solidFill>
                    <a:srgbClr val="0043B2"/>
                  </a:solidFill>
                  <a:latin typeface="SamsungOne 400" panose="020B0503030303020204" pitchFamily="34" charset="0"/>
                  <a:ea typeface="SamsungOne 400" panose="020B0503030303020204" pitchFamily="34" charset="0"/>
                  <a:cs typeface="iCiel Samsung Sharp Sans Medium" pitchFamily="2" charset="0"/>
                </a:rPr>
                <a:t> tin </a:t>
              </a:r>
              <a:r>
                <a:rPr kumimoji="1" lang="en-US" altLang="ko-KR" sz="1400" kern="0" dirty="0" err="1">
                  <a:solidFill>
                    <a:srgbClr val="0043B2"/>
                  </a:solidFill>
                  <a:latin typeface="SamsungOne 400" panose="020B0503030303020204" pitchFamily="34" charset="0"/>
                  <a:ea typeface="SamsungOne 400" panose="020B0503030303020204" pitchFamily="34" charset="0"/>
                  <a:cs typeface="iCiel Samsung Sharp Sans Medium" pitchFamily="2" charset="0"/>
                </a:rPr>
                <a:t>nhắn</a:t>
              </a:r>
              <a:endParaRPr kumimoji="1" lang="ko-KR" altLang="en-US" sz="1400" kern="0" dirty="0">
                <a:solidFill>
                  <a:srgbClr val="0043B2"/>
                </a:solidFill>
                <a:latin typeface="SamsungOne 400" panose="020B0503030303020204" pitchFamily="34" charset="0"/>
                <a:cs typeface="iCiel Samsung Sharp Sans Medium" pitchFamily="2" charset="0"/>
              </a:endParaRPr>
            </a:p>
          </p:txBody>
        </p:sp>
        <p:sp>
          <p:nvSpPr>
            <p:cNvPr id="42" name="모서리가 둥근 직사각형 58">
              <a:extLst>
                <a:ext uri="{FF2B5EF4-FFF2-40B4-BE49-F238E27FC236}">
                  <a16:creationId xmlns:a16="http://schemas.microsoft.com/office/drawing/2014/main" id="{32A4B3A7-3461-4639-9084-25479165A57E}"/>
                </a:ext>
              </a:extLst>
            </p:cNvPr>
            <p:cNvSpPr/>
            <p:nvPr/>
          </p:nvSpPr>
          <p:spPr>
            <a:xfrm>
              <a:off x="6745419" y="3609280"/>
              <a:ext cx="1508890" cy="309225"/>
            </a:xfrm>
            <a:prstGeom prst="roundRect">
              <a:avLst>
                <a:gd name="adj" fmla="val 15938"/>
              </a:avLst>
            </a:prstGeom>
            <a:noFill/>
            <a:ln w="19050" cap="flat" cmpd="sng" algn="ctr">
              <a:solidFill>
                <a:srgbClr val="0043B2"/>
              </a:solidFill>
              <a:prstDash val="solid"/>
              <a:miter lim="800000"/>
            </a:ln>
            <a:effectLst/>
          </p:spPr>
          <p:txBody>
            <a:bodyPr rtlCol="0" anchor="ctr"/>
            <a:lstStyle/>
            <a:p>
              <a:pPr algn="ctr" fontAlgn="base">
                <a:spcBef>
                  <a:spcPct val="0"/>
                </a:spcBef>
                <a:spcAft>
                  <a:spcPct val="0"/>
                </a:spcAft>
              </a:pPr>
              <a:r>
                <a:rPr kumimoji="1" lang="en-US" altLang="ko-KR" sz="1400" kern="0" dirty="0" err="1">
                  <a:solidFill>
                    <a:srgbClr val="0043B2"/>
                  </a:solidFill>
                  <a:latin typeface="SamsungOne 400" panose="020B0503030303020204" pitchFamily="34" charset="0"/>
                  <a:ea typeface="SamsungOne 400" panose="020B0503030303020204" pitchFamily="34" charset="0"/>
                  <a:cs typeface="iCiel Samsung Sharp Sans Medium" pitchFamily="2" charset="0"/>
                </a:rPr>
                <a:t>Giá</a:t>
              </a:r>
              <a:r>
                <a:rPr kumimoji="1" lang="en-US" altLang="ko-KR" sz="1400" kern="0" dirty="0">
                  <a:solidFill>
                    <a:srgbClr val="0043B2"/>
                  </a:solidFill>
                  <a:latin typeface="SamsungOne 400" panose="020B0503030303020204" pitchFamily="34" charset="0"/>
                  <a:ea typeface="SamsungOne 400" panose="020B0503030303020204" pitchFamily="34" charset="0"/>
                  <a:cs typeface="iCiel Samsung Sharp Sans Medium" pitchFamily="2" charset="0"/>
                </a:rPr>
                <a:t> </a:t>
              </a:r>
              <a:r>
                <a:rPr kumimoji="1" lang="en-US" altLang="ko-KR" sz="1400" kern="0" dirty="0" err="1">
                  <a:solidFill>
                    <a:srgbClr val="0043B2"/>
                  </a:solidFill>
                  <a:latin typeface="SamsungOne 400" panose="020B0503030303020204" pitchFamily="34" charset="0"/>
                  <a:ea typeface="SamsungOne 400" panose="020B0503030303020204" pitchFamily="34" charset="0"/>
                  <a:cs typeface="iCiel Samsung Sharp Sans Medium" pitchFamily="2" charset="0"/>
                </a:rPr>
                <a:t>trị</a:t>
              </a:r>
              <a:r>
                <a:rPr kumimoji="1" lang="en-US" altLang="ko-KR" sz="1400" kern="0" dirty="0">
                  <a:solidFill>
                    <a:srgbClr val="0043B2"/>
                  </a:solidFill>
                  <a:latin typeface="SamsungOne 400" panose="020B0503030303020204" pitchFamily="34" charset="0"/>
                  <a:ea typeface="SamsungOne 400" panose="020B0503030303020204" pitchFamily="34" charset="0"/>
                  <a:cs typeface="iCiel Samsung Sharp Sans Medium" pitchFamily="2" charset="0"/>
                </a:rPr>
                <a:t> tin </a:t>
              </a:r>
              <a:r>
                <a:rPr kumimoji="1" lang="en-US" altLang="ko-KR" sz="1400" kern="0" dirty="0" err="1">
                  <a:solidFill>
                    <a:srgbClr val="0043B2"/>
                  </a:solidFill>
                  <a:latin typeface="SamsungOne 400" panose="020B0503030303020204" pitchFamily="34" charset="0"/>
                  <a:ea typeface="SamsungOne 400" panose="020B0503030303020204" pitchFamily="34" charset="0"/>
                  <a:cs typeface="iCiel Samsung Sharp Sans Medium" pitchFamily="2" charset="0"/>
                </a:rPr>
                <a:t>nhắn</a:t>
              </a:r>
              <a:endParaRPr kumimoji="1" lang="ko-KR" altLang="en-US" sz="1400" kern="0" dirty="0">
                <a:solidFill>
                  <a:srgbClr val="0043B2"/>
                </a:solidFill>
                <a:latin typeface="SamsungOne 400" panose="020B0503030303020204" pitchFamily="34" charset="0"/>
                <a:cs typeface="iCiel Samsung Sharp Sans Medium" pitchFamily="2" charset="0"/>
              </a:endParaRPr>
            </a:p>
          </p:txBody>
        </p:sp>
        <p:sp>
          <p:nvSpPr>
            <p:cNvPr id="43" name="모서리가 둥근 직사각형 61">
              <a:extLst>
                <a:ext uri="{FF2B5EF4-FFF2-40B4-BE49-F238E27FC236}">
                  <a16:creationId xmlns:a16="http://schemas.microsoft.com/office/drawing/2014/main" id="{BCC3026C-37F7-406D-9903-E1EBA59A5A3D}"/>
                </a:ext>
              </a:extLst>
            </p:cNvPr>
            <p:cNvSpPr/>
            <p:nvPr/>
          </p:nvSpPr>
          <p:spPr>
            <a:xfrm>
              <a:off x="6745419" y="4143802"/>
              <a:ext cx="1508890" cy="309225"/>
            </a:xfrm>
            <a:prstGeom prst="roundRect">
              <a:avLst>
                <a:gd name="adj" fmla="val 15938"/>
              </a:avLst>
            </a:prstGeom>
            <a:noFill/>
            <a:ln w="19050" cap="flat" cmpd="sng" algn="ctr">
              <a:solidFill>
                <a:srgbClr val="0043B2"/>
              </a:solidFill>
              <a:prstDash val="solid"/>
              <a:miter lim="800000"/>
            </a:ln>
            <a:effectLst/>
          </p:spPr>
          <p:txBody>
            <a:bodyPr rtlCol="0" anchor="ctr"/>
            <a:lstStyle/>
            <a:p>
              <a:pPr algn="ctr" fontAlgn="base">
                <a:spcBef>
                  <a:spcPct val="0"/>
                </a:spcBef>
                <a:spcAft>
                  <a:spcPct val="0"/>
                </a:spcAft>
                <a:defRPr/>
              </a:pPr>
              <a:r>
                <a:rPr kumimoji="1" lang="en-US" altLang="ko-KR" sz="1400" kern="0" dirty="0">
                  <a:solidFill>
                    <a:srgbClr val="0043B2"/>
                  </a:solidFill>
                  <a:latin typeface="SamsungOne 400" panose="020B0503030303020204" pitchFamily="34" charset="0"/>
                  <a:ea typeface="SamsungOne 400" panose="020B0503030303020204" pitchFamily="34" charset="0"/>
                  <a:cs typeface="iCiel Samsung Sharp Sans Medium" pitchFamily="2" charset="0"/>
                </a:rPr>
                <a:t>Offset #</a:t>
              </a:r>
              <a:endParaRPr kumimoji="1" lang="ko-KR" altLang="en-US" sz="1400" kern="0" dirty="0">
                <a:solidFill>
                  <a:srgbClr val="0043B2"/>
                </a:solidFill>
                <a:latin typeface="SamsungOne 400" panose="020B0503030303020204" pitchFamily="34" charset="0"/>
                <a:cs typeface="iCiel Samsung Sharp Sans Medium" pitchFamily="2" charset="0"/>
              </a:endParaRPr>
            </a:p>
          </p:txBody>
        </p:sp>
      </p:grpSp>
    </p:spTree>
    <p:extLst>
      <p:ext uri="{BB962C8B-B14F-4D97-AF65-F5344CB8AC3E}">
        <p14:creationId xmlns:p14="http://schemas.microsoft.com/office/powerpoint/2010/main" val="310601356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4023E98C-3996-4229-90DA-1A04FD5EA898}"/>
              </a:ext>
            </a:extLst>
          </p:cNvPr>
          <p:cNvSpPr>
            <a:spLocks noGrp="1"/>
          </p:cNvSpPr>
          <p:nvPr>
            <p:ph type="body" sz="quarter" idx="10"/>
          </p:nvPr>
        </p:nvSpPr>
        <p:spPr/>
        <p:txBody>
          <a:bodyPr/>
          <a:lstStyle/>
          <a:p>
            <a:r>
              <a:rPr lang="vi-VN" altLang="ko-KR" dirty="0"/>
              <a:t>4.1. Nguyên tắc cơ bản của Apache Kafka</a:t>
            </a:r>
            <a:endParaRPr lang="en-US" altLang="ko-KR" dirty="0"/>
          </a:p>
        </p:txBody>
      </p:sp>
      <p:sp>
        <p:nvSpPr>
          <p:cNvPr id="3" name="텍스트 개체 틀 2">
            <a:extLst>
              <a:ext uri="{FF2B5EF4-FFF2-40B4-BE49-F238E27FC236}">
                <a16:creationId xmlns:a16="http://schemas.microsoft.com/office/drawing/2014/main" id="{8565F69A-0F4F-478B-8A48-56660FBEFECC}"/>
              </a:ext>
            </a:extLst>
          </p:cNvPr>
          <p:cNvSpPr>
            <a:spLocks noGrp="1"/>
          </p:cNvSpPr>
          <p:nvPr>
            <p:ph type="body" sz="quarter" idx="11"/>
          </p:nvPr>
        </p:nvSpPr>
        <p:spPr/>
        <p:txBody>
          <a:bodyPr/>
          <a:lstStyle/>
          <a:p>
            <a:r>
              <a:rPr lang="en-US" altLang="ko-KR" dirty="0"/>
              <a:t>Tin </a:t>
            </a:r>
            <a:r>
              <a:rPr lang="en-US" altLang="ko-KR" dirty="0" err="1"/>
              <a:t>nhắn</a:t>
            </a:r>
            <a:r>
              <a:rPr lang="en-US" altLang="ko-KR" dirty="0"/>
              <a:t> (1/2)</a:t>
            </a:r>
            <a:endParaRPr lang="ko-KR" altLang="en-US" dirty="0"/>
          </a:p>
        </p:txBody>
      </p:sp>
      <p:sp>
        <p:nvSpPr>
          <p:cNvPr id="4" name="텍스트 개체 틀 3">
            <a:extLst>
              <a:ext uri="{FF2B5EF4-FFF2-40B4-BE49-F238E27FC236}">
                <a16:creationId xmlns:a16="http://schemas.microsoft.com/office/drawing/2014/main" id="{08549995-971A-4CBE-9DD7-C593BEAA7EC2}"/>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04</a:t>
            </a:r>
            <a:endParaRPr lang="ko-KR" altLang="en-US" dirty="0">
              <a:latin typeface="iCiel Samsung Sharp Sans Bold" pitchFamily="2" charset="0"/>
              <a:cs typeface="iCiel Samsung Sharp Sans Bold" pitchFamily="2" charset="0"/>
            </a:endParaRPr>
          </a:p>
        </p:txBody>
      </p:sp>
      <p:sp>
        <p:nvSpPr>
          <p:cNvPr id="5" name="텍스트 개체 틀 4">
            <a:extLst>
              <a:ext uri="{FF2B5EF4-FFF2-40B4-BE49-F238E27FC236}">
                <a16:creationId xmlns:a16="http://schemas.microsoft.com/office/drawing/2014/main" id="{9FD390A7-E791-4E95-BD2E-0E3417E89431}"/>
              </a:ext>
            </a:extLst>
          </p:cNvPr>
          <p:cNvSpPr>
            <a:spLocks noGrp="1"/>
          </p:cNvSpPr>
          <p:nvPr>
            <p:ph type="body" sz="quarter" idx="15"/>
          </p:nvPr>
        </p:nvSpPr>
        <p:spPr/>
        <p:txBody>
          <a:bodyPr>
            <a:noAutofit/>
          </a:bodyPr>
          <a:lstStyle/>
          <a:p>
            <a:r>
              <a:rPr lang="vi-VN" altLang="ko-KR" dirty="0"/>
              <a:t>Nên áp đặt một số cấu trúc bổ sung cho thông điệp dưới dạng giản đồ</a:t>
            </a:r>
            <a:endParaRPr lang="en-US" altLang="ko-KR" dirty="0"/>
          </a:p>
          <a:p>
            <a:pPr lvl="1"/>
            <a:r>
              <a:rPr lang="vi-VN" altLang="ko-KR" dirty="0"/>
              <a:t>JSON, XML dễ sử dụng và dễ đọc đối với con người</a:t>
            </a:r>
          </a:p>
          <a:p>
            <a:pPr lvl="1"/>
            <a:r>
              <a:rPr lang="vi-VN" altLang="ko-KR" dirty="0"/>
              <a:t>Apache Avro cung cấp một cơ chế tuần tự hóa bao gồm nén</a:t>
            </a:r>
            <a:endParaRPr lang="en-US" altLang="ko-KR" dirty="0"/>
          </a:p>
          <a:p>
            <a:r>
              <a:rPr lang="vi-VN" altLang="ko-KR" dirty="0"/>
              <a:t>Một định dạng dữ liệu nhất quán rất quan trọng để tách biệt hiệu quả giữa nhà sản xuất và người tiêu dùng</a:t>
            </a:r>
          </a:p>
          <a:p>
            <a:r>
              <a:rPr lang="vi-VN" altLang="ko-KR" dirty="0"/>
              <a:t>Tin nhắn được giữ lại cho dù chúng đã được đọc hay chưa</a:t>
            </a:r>
          </a:p>
          <a:p>
            <a:r>
              <a:rPr lang="vi-VN" altLang="ko-KR" dirty="0"/>
              <a:t>Kafka sử dụng hai tham số để xác định tỷ lệ lưu giữ tin nhắn</a:t>
            </a:r>
            <a:endParaRPr lang="en-US" altLang="ko-KR" dirty="0"/>
          </a:p>
          <a:p>
            <a:pPr lvl="1"/>
            <a:r>
              <a:rPr lang="vi-VN" altLang="ko-KR" dirty="0"/>
              <a:t>Thời gian lưu giữ có thể định cấu hình - log.retension.{ms, minutes,hours}</a:t>
            </a:r>
          </a:p>
          <a:p>
            <a:pPr lvl="1"/>
            <a:r>
              <a:rPr lang="vi-VN" altLang="ko-KR" dirty="0"/>
              <a:t>Giới hạn kích thước có thể định cấu hình – log.retention.bytes</a:t>
            </a:r>
          </a:p>
          <a:p>
            <a:pPr lvl="1"/>
            <a:r>
              <a:rPr lang="vi-VN" altLang="ko-KR" dirty="0"/>
              <a:t>Giới hạn nào đạt đến trước tiên sẽ kích hoạt xóa tin nhắn</a:t>
            </a:r>
            <a:endParaRPr lang="ko-KR" altLang="en-US" dirty="0"/>
          </a:p>
        </p:txBody>
      </p:sp>
    </p:spTree>
    <p:extLst>
      <p:ext uri="{BB962C8B-B14F-4D97-AF65-F5344CB8AC3E}">
        <p14:creationId xmlns:p14="http://schemas.microsoft.com/office/powerpoint/2010/main" val="480033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4023E98C-3996-4229-90DA-1A04FD5EA898}"/>
              </a:ext>
            </a:extLst>
          </p:cNvPr>
          <p:cNvSpPr>
            <a:spLocks noGrp="1"/>
          </p:cNvSpPr>
          <p:nvPr>
            <p:ph type="body" sz="quarter" idx="10"/>
          </p:nvPr>
        </p:nvSpPr>
        <p:spPr/>
        <p:txBody>
          <a:bodyPr/>
          <a:lstStyle/>
          <a:p>
            <a:r>
              <a:rPr lang="vi-VN" altLang="ko-KR" dirty="0"/>
              <a:t>4.1. Nguyên tắc cơ bản của Apache Kafka</a:t>
            </a:r>
            <a:endParaRPr lang="en-US" altLang="ko-KR" dirty="0"/>
          </a:p>
        </p:txBody>
      </p:sp>
      <p:sp>
        <p:nvSpPr>
          <p:cNvPr id="3" name="텍스트 개체 틀 2">
            <a:extLst>
              <a:ext uri="{FF2B5EF4-FFF2-40B4-BE49-F238E27FC236}">
                <a16:creationId xmlns:a16="http://schemas.microsoft.com/office/drawing/2014/main" id="{8565F69A-0F4F-478B-8A48-56660FBEFECC}"/>
              </a:ext>
            </a:extLst>
          </p:cNvPr>
          <p:cNvSpPr>
            <a:spLocks noGrp="1"/>
          </p:cNvSpPr>
          <p:nvPr>
            <p:ph type="body" sz="quarter" idx="11"/>
          </p:nvPr>
        </p:nvSpPr>
        <p:spPr/>
        <p:txBody>
          <a:bodyPr/>
          <a:lstStyle/>
          <a:p>
            <a:r>
              <a:rPr lang="en-US" altLang="ko-KR" dirty="0" err="1"/>
              <a:t>Chủ</a:t>
            </a:r>
            <a:r>
              <a:rPr lang="en-US" altLang="ko-KR" dirty="0"/>
              <a:t> </a:t>
            </a:r>
            <a:r>
              <a:rPr lang="en-US" altLang="ko-KR" dirty="0" err="1"/>
              <a:t>đề</a:t>
            </a:r>
            <a:r>
              <a:rPr lang="en-US" altLang="ko-KR" dirty="0"/>
              <a:t> </a:t>
            </a:r>
            <a:r>
              <a:rPr lang="en-US" altLang="ko-KR" dirty="0" err="1"/>
              <a:t>và</a:t>
            </a:r>
            <a:r>
              <a:rPr lang="en-US" altLang="ko-KR" dirty="0"/>
              <a:t> </a:t>
            </a:r>
            <a:r>
              <a:rPr lang="en-US" altLang="ko-KR" dirty="0" err="1"/>
              <a:t>phân</a:t>
            </a:r>
            <a:r>
              <a:rPr lang="en-US" altLang="ko-KR" dirty="0"/>
              <a:t> </a:t>
            </a:r>
            <a:r>
              <a:rPr lang="en-US" altLang="ko-KR" dirty="0" err="1"/>
              <a:t>vùng</a:t>
            </a:r>
            <a:endParaRPr lang="ko-KR" altLang="en-US" dirty="0"/>
          </a:p>
        </p:txBody>
      </p:sp>
      <p:sp>
        <p:nvSpPr>
          <p:cNvPr id="4" name="텍스트 개체 틀 3">
            <a:extLst>
              <a:ext uri="{FF2B5EF4-FFF2-40B4-BE49-F238E27FC236}">
                <a16:creationId xmlns:a16="http://schemas.microsoft.com/office/drawing/2014/main" id="{08549995-971A-4CBE-9DD7-C593BEAA7EC2}"/>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04</a:t>
            </a:r>
            <a:endParaRPr lang="ko-KR" altLang="en-US" dirty="0">
              <a:latin typeface="iCiel Samsung Sharp Sans Bold" pitchFamily="2" charset="0"/>
              <a:cs typeface="iCiel Samsung Sharp Sans Bold" pitchFamily="2" charset="0"/>
            </a:endParaRPr>
          </a:p>
        </p:txBody>
      </p:sp>
      <p:sp>
        <p:nvSpPr>
          <p:cNvPr id="5" name="텍스트 개체 틀 4">
            <a:extLst>
              <a:ext uri="{FF2B5EF4-FFF2-40B4-BE49-F238E27FC236}">
                <a16:creationId xmlns:a16="http://schemas.microsoft.com/office/drawing/2014/main" id="{9FD390A7-E791-4E95-BD2E-0E3417E89431}"/>
              </a:ext>
            </a:extLst>
          </p:cNvPr>
          <p:cNvSpPr>
            <a:spLocks noGrp="1"/>
          </p:cNvSpPr>
          <p:nvPr>
            <p:ph type="body" sz="quarter" idx="15"/>
          </p:nvPr>
        </p:nvSpPr>
        <p:spPr>
          <a:xfrm>
            <a:off x="535871" y="2226568"/>
            <a:ext cx="8796527" cy="914400"/>
          </a:xfrm>
        </p:spPr>
        <p:txBody>
          <a:bodyPr>
            <a:noAutofit/>
          </a:bodyPr>
          <a:lstStyle/>
          <a:p>
            <a:r>
              <a:rPr lang="vi-VN" altLang="ko-KR" dirty="0"/>
              <a:t>Chủ đề là danh mục hoặc tên nguồn cấp dữ liệu mà thông báo được xuất bản</a:t>
            </a:r>
          </a:p>
          <a:p>
            <a:r>
              <a:rPr lang="vi-VN" altLang="ko-KR" dirty="0"/>
              <a:t>Chủ đề có thể có nhiều người đăng ký - không, một hoặc nhiều người tiêu dùng</a:t>
            </a:r>
          </a:p>
          <a:p>
            <a:r>
              <a:rPr lang="vi-VN" altLang="ko-KR" dirty="0"/>
              <a:t>Các chủ đề được chia thành các phân vùng - một chuỗi bản ghi có thứ tự, không thay đổi được liên tục thêm vào (nhật ký cam kết có cấu trúc)</a:t>
            </a:r>
          </a:p>
          <a:p>
            <a:r>
              <a:rPr lang="vi-VN" altLang="ko-KR" dirty="0"/>
              <a:t>Các bản ghi trong phân vùng có số id liên tiếp – </a:t>
            </a:r>
            <a:r>
              <a:rPr lang="vi-VN" altLang="ko-KR" i="1" dirty="0"/>
              <a:t>offset</a:t>
            </a:r>
          </a:p>
          <a:p>
            <a:r>
              <a:rPr lang="vi-VN" altLang="ko-KR" dirty="0"/>
              <a:t>Khi số lượng phân vùng tăng lên, thông lượng song song có thể tăng lên</a:t>
            </a:r>
            <a:endParaRPr lang="ko-KR" altLang="en-US" dirty="0"/>
          </a:p>
        </p:txBody>
      </p:sp>
      <p:grpSp>
        <p:nvGrpSpPr>
          <p:cNvPr id="146" name="그룹 145">
            <a:extLst>
              <a:ext uri="{FF2B5EF4-FFF2-40B4-BE49-F238E27FC236}">
                <a16:creationId xmlns:a16="http://schemas.microsoft.com/office/drawing/2014/main" id="{AA9DB9B9-7210-419E-807B-83FDCBC11D30}"/>
              </a:ext>
            </a:extLst>
          </p:cNvPr>
          <p:cNvGrpSpPr/>
          <p:nvPr/>
        </p:nvGrpSpPr>
        <p:grpSpPr>
          <a:xfrm>
            <a:off x="2575944" y="4242924"/>
            <a:ext cx="4716379" cy="2002295"/>
            <a:chOff x="2851367" y="4267200"/>
            <a:chExt cx="3863780" cy="2002295"/>
          </a:xfrm>
        </p:grpSpPr>
        <p:sp>
          <p:nvSpPr>
            <p:cNvPr id="147" name="모서리가 둥근 직사각형 70">
              <a:extLst>
                <a:ext uri="{FF2B5EF4-FFF2-40B4-BE49-F238E27FC236}">
                  <a16:creationId xmlns:a16="http://schemas.microsoft.com/office/drawing/2014/main" id="{90D95DB8-448F-425D-B169-2B665D1E42C9}"/>
                </a:ext>
              </a:extLst>
            </p:cNvPr>
            <p:cNvSpPr/>
            <p:nvPr/>
          </p:nvSpPr>
          <p:spPr>
            <a:xfrm>
              <a:off x="3432040" y="4514850"/>
              <a:ext cx="1438695" cy="1754645"/>
            </a:xfrm>
            <a:prstGeom prst="roundRect">
              <a:avLst>
                <a:gd name="adj" fmla="val 4309"/>
              </a:avLst>
            </a:prstGeom>
            <a:solidFill>
              <a:sysClr val="window" lastClr="FFFFFF"/>
            </a:solidFill>
            <a:ln w="12700" cap="flat" cmpd="sng" algn="ctr">
              <a:solidFill>
                <a:srgbClr val="0043B2"/>
              </a:solidFill>
              <a:prstDash val="sysDash"/>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grpSp>
          <p:nvGrpSpPr>
            <p:cNvPr id="148" name="그룹 147">
              <a:extLst>
                <a:ext uri="{FF2B5EF4-FFF2-40B4-BE49-F238E27FC236}">
                  <a16:creationId xmlns:a16="http://schemas.microsoft.com/office/drawing/2014/main" id="{AD28D8AF-3F66-4495-AC15-5723D8D89744}"/>
                </a:ext>
              </a:extLst>
            </p:cNvPr>
            <p:cNvGrpSpPr/>
            <p:nvPr/>
          </p:nvGrpSpPr>
          <p:grpSpPr>
            <a:xfrm>
              <a:off x="3481292" y="4710939"/>
              <a:ext cx="1222066" cy="1370947"/>
              <a:chOff x="3462242" y="4710939"/>
              <a:chExt cx="1222066" cy="1370947"/>
            </a:xfrm>
          </p:grpSpPr>
          <p:grpSp>
            <p:nvGrpSpPr>
              <p:cNvPr id="160" name="그룹 159">
                <a:extLst>
                  <a:ext uri="{FF2B5EF4-FFF2-40B4-BE49-F238E27FC236}">
                    <a16:creationId xmlns:a16="http://schemas.microsoft.com/office/drawing/2014/main" id="{0DCC1239-B1AA-4713-90A1-C399EA9C3FB6}"/>
                  </a:ext>
                </a:extLst>
              </p:cNvPr>
              <p:cNvGrpSpPr/>
              <p:nvPr/>
            </p:nvGrpSpPr>
            <p:grpSpPr>
              <a:xfrm>
                <a:off x="3462242" y="4710939"/>
                <a:ext cx="1222066" cy="253916"/>
                <a:chOff x="1606018" y="4705244"/>
                <a:chExt cx="1222066" cy="253916"/>
              </a:xfrm>
            </p:grpSpPr>
            <p:grpSp>
              <p:nvGrpSpPr>
                <p:cNvPr id="185" name="그룹 184">
                  <a:extLst>
                    <a:ext uri="{FF2B5EF4-FFF2-40B4-BE49-F238E27FC236}">
                      <a16:creationId xmlns:a16="http://schemas.microsoft.com/office/drawing/2014/main" id="{E4AE34A9-398E-42E8-9EB7-86FFC216F725}"/>
                    </a:ext>
                  </a:extLst>
                </p:cNvPr>
                <p:cNvGrpSpPr/>
                <p:nvPr/>
              </p:nvGrpSpPr>
              <p:grpSpPr>
                <a:xfrm>
                  <a:off x="1889281" y="4739042"/>
                  <a:ext cx="938803" cy="186320"/>
                  <a:chOff x="1898806" y="4739042"/>
                  <a:chExt cx="938803" cy="186320"/>
                </a:xfrm>
              </p:grpSpPr>
              <p:sp>
                <p:nvSpPr>
                  <p:cNvPr id="187" name="직사각형 186">
                    <a:extLst>
                      <a:ext uri="{FF2B5EF4-FFF2-40B4-BE49-F238E27FC236}">
                        <a16:creationId xmlns:a16="http://schemas.microsoft.com/office/drawing/2014/main" id="{8DB9FA5F-2A46-4A6A-9B4A-D90A34B7AFC2}"/>
                      </a:ext>
                    </a:extLst>
                  </p:cNvPr>
                  <p:cNvSpPr/>
                  <p:nvPr/>
                </p:nvSpPr>
                <p:spPr>
                  <a:xfrm>
                    <a:off x="1898806" y="4739042"/>
                    <a:ext cx="188059" cy="186320"/>
                  </a:xfrm>
                  <a:prstGeom prst="rect">
                    <a:avLst/>
                  </a:prstGeom>
                  <a:solidFill>
                    <a:srgbClr val="5C8FCF"/>
                  </a:solidFill>
                  <a:ln w="12700" cap="flat" cmpd="sng" algn="ctr">
                    <a:solidFill>
                      <a:srgbClr val="CADEFE"/>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8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188" name="직사각형 187">
                    <a:extLst>
                      <a:ext uri="{FF2B5EF4-FFF2-40B4-BE49-F238E27FC236}">
                        <a16:creationId xmlns:a16="http://schemas.microsoft.com/office/drawing/2014/main" id="{096ADF67-E4CB-4E2F-B157-9BB7E36CCE2E}"/>
                      </a:ext>
                    </a:extLst>
                  </p:cNvPr>
                  <p:cNvSpPr/>
                  <p:nvPr/>
                </p:nvSpPr>
                <p:spPr>
                  <a:xfrm>
                    <a:off x="2086865" y="4739042"/>
                    <a:ext cx="188059" cy="186320"/>
                  </a:xfrm>
                  <a:prstGeom prst="rect">
                    <a:avLst/>
                  </a:prstGeom>
                  <a:solidFill>
                    <a:srgbClr val="3C76CC"/>
                  </a:solidFill>
                  <a:ln w="12700" cap="flat" cmpd="sng" algn="ctr">
                    <a:solidFill>
                      <a:srgbClr val="CADEFE"/>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8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189" name="직사각형 188">
                    <a:extLst>
                      <a:ext uri="{FF2B5EF4-FFF2-40B4-BE49-F238E27FC236}">
                        <a16:creationId xmlns:a16="http://schemas.microsoft.com/office/drawing/2014/main" id="{0FFA8A21-258B-4A2F-9482-EA64475AB2A1}"/>
                      </a:ext>
                    </a:extLst>
                  </p:cNvPr>
                  <p:cNvSpPr/>
                  <p:nvPr/>
                </p:nvSpPr>
                <p:spPr>
                  <a:xfrm>
                    <a:off x="2274922" y="4739042"/>
                    <a:ext cx="188059" cy="186320"/>
                  </a:xfrm>
                  <a:prstGeom prst="rect">
                    <a:avLst/>
                  </a:prstGeom>
                  <a:solidFill>
                    <a:srgbClr val="5C8FCF"/>
                  </a:solidFill>
                  <a:ln w="12700" cap="flat" cmpd="sng" algn="ctr">
                    <a:solidFill>
                      <a:srgbClr val="CADEFE"/>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8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190" name="직사각형 189">
                    <a:extLst>
                      <a:ext uri="{FF2B5EF4-FFF2-40B4-BE49-F238E27FC236}">
                        <a16:creationId xmlns:a16="http://schemas.microsoft.com/office/drawing/2014/main" id="{8ECB43AD-F536-4FA8-A523-3FB6BE993415}"/>
                      </a:ext>
                    </a:extLst>
                  </p:cNvPr>
                  <p:cNvSpPr/>
                  <p:nvPr/>
                </p:nvSpPr>
                <p:spPr>
                  <a:xfrm>
                    <a:off x="2462981" y="4739042"/>
                    <a:ext cx="188059" cy="186320"/>
                  </a:xfrm>
                  <a:prstGeom prst="rect">
                    <a:avLst/>
                  </a:prstGeom>
                  <a:solidFill>
                    <a:srgbClr val="3C76CC"/>
                  </a:solidFill>
                  <a:ln w="12700" cap="flat" cmpd="sng" algn="ctr">
                    <a:solidFill>
                      <a:srgbClr val="CADEFE"/>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8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191" name="직사각형 190">
                    <a:extLst>
                      <a:ext uri="{FF2B5EF4-FFF2-40B4-BE49-F238E27FC236}">
                        <a16:creationId xmlns:a16="http://schemas.microsoft.com/office/drawing/2014/main" id="{3A92C593-AE9B-4DBC-BF11-8D0EC2A81EB0}"/>
                      </a:ext>
                    </a:extLst>
                  </p:cNvPr>
                  <p:cNvSpPr/>
                  <p:nvPr/>
                </p:nvSpPr>
                <p:spPr>
                  <a:xfrm>
                    <a:off x="2649550" y="4739042"/>
                    <a:ext cx="188059" cy="186320"/>
                  </a:xfrm>
                  <a:prstGeom prst="rect">
                    <a:avLst/>
                  </a:prstGeom>
                  <a:solidFill>
                    <a:sysClr val="window" lastClr="FFFFFF"/>
                  </a:solidFill>
                  <a:ln w="12700" cap="flat" cmpd="sng" algn="ctr">
                    <a:solidFill>
                      <a:srgbClr val="CADEFE"/>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8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grpSp>
            <p:sp>
              <p:nvSpPr>
                <p:cNvPr id="186" name="직사각형 185">
                  <a:extLst>
                    <a:ext uri="{FF2B5EF4-FFF2-40B4-BE49-F238E27FC236}">
                      <a16:creationId xmlns:a16="http://schemas.microsoft.com/office/drawing/2014/main" id="{6E549FC6-4C39-4245-B24E-E1D6F676E913}"/>
                    </a:ext>
                  </a:extLst>
                </p:cNvPr>
                <p:cNvSpPr/>
                <p:nvPr/>
              </p:nvSpPr>
              <p:spPr>
                <a:xfrm>
                  <a:off x="1606018" y="4705244"/>
                  <a:ext cx="324128" cy="253916"/>
                </a:xfrm>
                <a:prstGeom prst="rect">
                  <a:avLst/>
                </a:prstGeom>
              </p:spPr>
              <p:txBody>
                <a:bodyPr wrap="none">
                  <a:spAutoFit/>
                </a:bodyPr>
                <a:lstStyle/>
                <a:p>
                  <a:pPr marL="0" marR="0" lvl="0" indent="0" defTabSz="914400" eaLnBrk="1" fontAlgn="base" latinLnBrk="1" hangingPunct="1">
                    <a:lnSpc>
                      <a:spcPct val="100000"/>
                    </a:lnSpc>
                    <a:spcBef>
                      <a:spcPct val="0"/>
                    </a:spcBef>
                    <a:spcAft>
                      <a:spcPct val="0"/>
                    </a:spcAft>
                    <a:buClrTx/>
                    <a:buSzTx/>
                    <a:buFontTx/>
                    <a:buNone/>
                    <a:tabLst/>
                    <a:defRPr/>
                  </a:pPr>
                  <a:r>
                    <a:rPr kumimoji="1" lang="en-US" altLang="ko-KR" sz="105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rPr>
                    <a:t>P1</a:t>
                  </a:r>
                  <a:endParaRPr kumimoji="1" lang="ko-KR" altLang="en-US" sz="1050" b="0" i="0" u="none" strike="noStrike" kern="0" cap="none" spc="0" normalizeH="0" baseline="0" noProof="0" dirty="0">
                    <a:ln>
                      <a:noFill/>
                    </a:ln>
                    <a:solidFill>
                      <a:prstClr val="black"/>
                    </a:solidFill>
                    <a:effectLst/>
                    <a:uLnTx/>
                    <a:uFillTx/>
                    <a:latin typeface="SamsungOne 700" panose="020B0803030303020204" pitchFamily="34" charset="0"/>
                    <a:ea typeface="굴림" charset="-127"/>
                  </a:endParaRPr>
                </a:p>
              </p:txBody>
            </p:sp>
          </p:grpSp>
          <p:grpSp>
            <p:nvGrpSpPr>
              <p:cNvPr id="161" name="그룹 160">
                <a:extLst>
                  <a:ext uri="{FF2B5EF4-FFF2-40B4-BE49-F238E27FC236}">
                    <a16:creationId xmlns:a16="http://schemas.microsoft.com/office/drawing/2014/main" id="{59EEFE61-F98A-4243-AA8A-0E75614D20CE}"/>
                  </a:ext>
                </a:extLst>
              </p:cNvPr>
              <p:cNvGrpSpPr/>
              <p:nvPr/>
            </p:nvGrpSpPr>
            <p:grpSpPr>
              <a:xfrm>
                <a:off x="3462242" y="5083583"/>
                <a:ext cx="1222066" cy="253916"/>
                <a:chOff x="1606018" y="5062750"/>
                <a:chExt cx="1222066" cy="253916"/>
              </a:xfrm>
            </p:grpSpPr>
            <p:grpSp>
              <p:nvGrpSpPr>
                <p:cNvPr id="178" name="그룹 177">
                  <a:extLst>
                    <a:ext uri="{FF2B5EF4-FFF2-40B4-BE49-F238E27FC236}">
                      <a16:creationId xmlns:a16="http://schemas.microsoft.com/office/drawing/2014/main" id="{CB9809AA-2EC2-4F9A-A1A0-2A8EAF9C32A8}"/>
                    </a:ext>
                  </a:extLst>
                </p:cNvPr>
                <p:cNvGrpSpPr/>
                <p:nvPr/>
              </p:nvGrpSpPr>
              <p:grpSpPr>
                <a:xfrm>
                  <a:off x="1889281" y="5096615"/>
                  <a:ext cx="938803" cy="186320"/>
                  <a:chOff x="1889281" y="5096615"/>
                  <a:chExt cx="938803" cy="186320"/>
                </a:xfrm>
              </p:grpSpPr>
              <p:sp>
                <p:nvSpPr>
                  <p:cNvPr id="180" name="직사각형 179">
                    <a:extLst>
                      <a:ext uri="{FF2B5EF4-FFF2-40B4-BE49-F238E27FC236}">
                        <a16:creationId xmlns:a16="http://schemas.microsoft.com/office/drawing/2014/main" id="{296A4772-86A5-4E77-BFDE-F6E7435F1869}"/>
                      </a:ext>
                    </a:extLst>
                  </p:cNvPr>
                  <p:cNvSpPr/>
                  <p:nvPr/>
                </p:nvSpPr>
                <p:spPr>
                  <a:xfrm>
                    <a:off x="1889281" y="5096615"/>
                    <a:ext cx="188059" cy="186320"/>
                  </a:xfrm>
                  <a:prstGeom prst="rect">
                    <a:avLst/>
                  </a:prstGeom>
                  <a:solidFill>
                    <a:srgbClr val="587BC3"/>
                  </a:solidFill>
                  <a:ln w="12700" cap="flat" cmpd="sng" algn="ctr">
                    <a:solidFill>
                      <a:srgbClr val="CADEFE"/>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8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181" name="직사각형 180">
                    <a:extLst>
                      <a:ext uri="{FF2B5EF4-FFF2-40B4-BE49-F238E27FC236}">
                        <a16:creationId xmlns:a16="http://schemas.microsoft.com/office/drawing/2014/main" id="{15A9D24C-D628-4EF6-9BF2-BE359F210FF1}"/>
                      </a:ext>
                    </a:extLst>
                  </p:cNvPr>
                  <p:cNvSpPr/>
                  <p:nvPr/>
                </p:nvSpPr>
                <p:spPr>
                  <a:xfrm>
                    <a:off x="2077340" y="5096615"/>
                    <a:ext cx="188059" cy="186320"/>
                  </a:xfrm>
                  <a:prstGeom prst="rect">
                    <a:avLst/>
                  </a:prstGeom>
                  <a:solidFill>
                    <a:srgbClr val="6891D0"/>
                  </a:solidFill>
                  <a:ln w="12700" cap="flat" cmpd="sng" algn="ctr">
                    <a:solidFill>
                      <a:srgbClr val="CADEFE"/>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8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182" name="직사각형 181">
                    <a:extLst>
                      <a:ext uri="{FF2B5EF4-FFF2-40B4-BE49-F238E27FC236}">
                        <a16:creationId xmlns:a16="http://schemas.microsoft.com/office/drawing/2014/main" id="{B3BD2FF4-EF26-43A7-B08F-F8DCF16EAA7A}"/>
                      </a:ext>
                    </a:extLst>
                  </p:cNvPr>
                  <p:cNvSpPr/>
                  <p:nvPr/>
                </p:nvSpPr>
                <p:spPr>
                  <a:xfrm>
                    <a:off x="2265397" y="5096615"/>
                    <a:ext cx="188059" cy="186320"/>
                  </a:xfrm>
                  <a:prstGeom prst="rect">
                    <a:avLst/>
                  </a:prstGeom>
                  <a:solidFill>
                    <a:srgbClr val="587BC3"/>
                  </a:solidFill>
                  <a:ln w="12700" cap="flat" cmpd="sng" algn="ctr">
                    <a:solidFill>
                      <a:srgbClr val="CADEFE"/>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8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183" name="직사각형 182">
                    <a:extLst>
                      <a:ext uri="{FF2B5EF4-FFF2-40B4-BE49-F238E27FC236}">
                        <a16:creationId xmlns:a16="http://schemas.microsoft.com/office/drawing/2014/main" id="{958FDED6-27E2-4177-B147-2EB7C24A63D6}"/>
                      </a:ext>
                    </a:extLst>
                  </p:cNvPr>
                  <p:cNvSpPr/>
                  <p:nvPr/>
                </p:nvSpPr>
                <p:spPr>
                  <a:xfrm>
                    <a:off x="2453456" y="5096615"/>
                    <a:ext cx="188059" cy="186320"/>
                  </a:xfrm>
                  <a:prstGeom prst="rect">
                    <a:avLst/>
                  </a:prstGeom>
                  <a:solidFill>
                    <a:srgbClr val="6891D0"/>
                  </a:solidFill>
                  <a:ln w="12700" cap="flat" cmpd="sng" algn="ctr">
                    <a:solidFill>
                      <a:srgbClr val="CADEFE"/>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8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184" name="직사각형 183">
                    <a:extLst>
                      <a:ext uri="{FF2B5EF4-FFF2-40B4-BE49-F238E27FC236}">
                        <a16:creationId xmlns:a16="http://schemas.microsoft.com/office/drawing/2014/main" id="{0E5AF2A8-E669-4C7F-956A-049E4F103E99}"/>
                      </a:ext>
                    </a:extLst>
                  </p:cNvPr>
                  <p:cNvSpPr/>
                  <p:nvPr/>
                </p:nvSpPr>
                <p:spPr>
                  <a:xfrm>
                    <a:off x="2640025" y="5096615"/>
                    <a:ext cx="188059" cy="186320"/>
                  </a:xfrm>
                  <a:prstGeom prst="rect">
                    <a:avLst/>
                  </a:prstGeom>
                  <a:solidFill>
                    <a:sysClr val="window" lastClr="FFFFFF"/>
                  </a:solidFill>
                  <a:ln w="12700" cap="flat" cmpd="sng" algn="ctr">
                    <a:solidFill>
                      <a:srgbClr val="CADEFE"/>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8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grpSp>
            <p:sp>
              <p:nvSpPr>
                <p:cNvPr id="179" name="직사각형 178">
                  <a:extLst>
                    <a:ext uri="{FF2B5EF4-FFF2-40B4-BE49-F238E27FC236}">
                      <a16:creationId xmlns:a16="http://schemas.microsoft.com/office/drawing/2014/main" id="{621CF1F9-69C3-4A42-8A06-F489A0F38828}"/>
                    </a:ext>
                  </a:extLst>
                </p:cNvPr>
                <p:cNvSpPr/>
                <p:nvPr/>
              </p:nvSpPr>
              <p:spPr>
                <a:xfrm>
                  <a:off x="1606018" y="5062750"/>
                  <a:ext cx="333746" cy="253916"/>
                </a:xfrm>
                <a:prstGeom prst="rect">
                  <a:avLst/>
                </a:prstGeom>
              </p:spPr>
              <p:txBody>
                <a:bodyPr wrap="none">
                  <a:spAutoFit/>
                </a:bodyPr>
                <a:lstStyle/>
                <a:p>
                  <a:pPr marL="0" marR="0" lvl="0" indent="0" defTabSz="914400" eaLnBrk="1" fontAlgn="base" latinLnBrk="1" hangingPunct="1">
                    <a:lnSpc>
                      <a:spcPct val="100000"/>
                    </a:lnSpc>
                    <a:spcBef>
                      <a:spcPct val="0"/>
                    </a:spcBef>
                    <a:spcAft>
                      <a:spcPct val="0"/>
                    </a:spcAft>
                    <a:buClrTx/>
                    <a:buSzTx/>
                    <a:buFontTx/>
                    <a:buNone/>
                    <a:tabLst/>
                    <a:defRPr/>
                  </a:pPr>
                  <a:r>
                    <a:rPr kumimoji="1" lang="en-US" altLang="ko-KR" sz="105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rPr>
                    <a:t>P2</a:t>
                  </a:r>
                  <a:endParaRPr kumimoji="1" lang="ko-KR" altLang="en-US" sz="1050" b="0" i="0" u="none" strike="noStrike" kern="0" cap="none" spc="0" normalizeH="0" baseline="0" noProof="0" dirty="0">
                    <a:ln>
                      <a:noFill/>
                    </a:ln>
                    <a:solidFill>
                      <a:prstClr val="black"/>
                    </a:solidFill>
                    <a:effectLst/>
                    <a:uLnTx/>
                    <a:uFillTx/>
                    <a:latin typeface="SamsungOne 700" panose="020B0803030303020204" pitchFamily="34" charset="0"/>
                    <a:ea typeface="굴림" charset="-127"/>
                  </a:endParaRPr>
                </a:p>
              </p:txBody>
            </p:sp>
          </p:grpSp>
          <p:grpSp>
            <p:nvGrpSpPr>
              <p:cNvPr id="162" name="그룹 161">
                <a:extLst>
                  <a:ext uri="{FF2B5EF4-FFF2-40B4-BE49-F238E27FC236}">
                    <a16:creationId xmlns:a16="http://schemas.microsoft.com/office/drawing/2014/main" id="{CB954984-DC80-4CF8-AD25-445CFDE0C70C}"/>
                  </a:ext>
                </a:extLst>
              </p:cNvPr>
              <p:cNvGrpSpPr/>
              <p:nvPr/>
            </p:nvGrpSpPr>
            <p:grpSpPr>
              <a:xfrm>
                <a:off x="3462242" y="5458191"/>
                <a:ext cx="1222066" cy="253916"/>
                <a:chOff x="1606018" y="5424393"/>
                <a:chExt cx="1222066" cy="253916"/>
              </a:xfrm>
            </p:grpSpPr>
            <p:grpSp>
              <p:nvGrpSpPr>
                <p:cNvPr id="171" name="그룹 170">
                  <a:extLst>
                    <a:ext uri="{FF2B5EF4-FFF2-40B4-BE49-F238E27FC236}">
                      <a16:creationId xmlns:a16="http://schemas.microsoft.com/office/drawing/2014/main" id="{93313945-6276-42A6-9529-7669959D1393}"/>
                    </a:ext>
                  </a:extLst>
                </p:cNvPr>
                <p:cNvGrpSpPr/>
                <p:nvPr/>
              </p:nvGrpSpPr>
              <p:grpSpPr>
                <a:xfrm>
                  <a:off x="1889281" y="5458191"/>
                  <a:ext cx="938803" cy="186320"/>
                  <a:chOff x="1898806" y="5458191"/>
                  <a:chExt cx="938803" cy="186320"/>
                </a:xfrm>
              </p:grpSpPr>
              <p:sp>
                <p:nvSpPr>
                  <p:cNvPr id="173" name="직사각형 172">
                    <a:extLst>
                      <a:ext uri="{FF2B5EF4-FFF2-40B4-BE49-F238E27FC236}">
                        <a16:creationId xmlns:a16="http://schemas.microsoft.com/office/drawing/2014/main" id="{903566F4-7DC1-4545-BB13-C4B97DE18A44}"/>
                      </a:ext>
                    </a:extLst>
                  </p:cNvPr>
                  <p:cNvSpPr/>
                  <p:nvPr/>
                </p:nvSpPr>
                <p:spPr>
                  <a:xfrm>
                    <a:off x="1898806" y="5458191"/>
                    <a:ext cx="188059" cy="186320"/>
                  </a:xfrm>
                  <a:prstGeom prst="rect">
                    <a:avLst/>
                  </a:prstGeom>
                  <a:solidFill>
                    <a:srgbClr val="ACBEE8"/>
                  </a:solidFill>
                  <a:ln w="12700" cap="flat" cmpd="sng" algn="ctr">
                    <a:solidFill>
                      <a:srgbClr val="CADEFE"/>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8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174" name="직사각형 173">
                    <a:extLst>
                      <a:ext uri="{FF2B5EF4-FFF2-40B4-BE49-F238E27FC236}">
                        <a16:creationId xmlns:a16="http://schemas.microsoft.com/office/drawing/2014/main" id="{A13FA0A9-E169-4FB9-96E1-0264D88DD960}"/>
                      </a:ext>
                    </a:extLst>
                  </p:cNvPr>
                  <p:cNvSpPr/>
                  <p:nvPr/>
                </p:nvSpPr>
                <p:spPr>
                  <a:xfrm>
                    <a:off x="2086865" y="5458191"/>
                    <a:ext cx="188059" cy="186320"/>
                  </a:xfrm>
                  <a:prstGeom prst="rect">
                    <a:avLst/>
                  </a:prstGeom>
                  <a:solidFill>
                    <a:srgbClr val="9EADD8"/>
                  </a:solidFill>
                  <a:ln w="12700" cap="flat" cmpd="sng" algn="ctr">
                    <a:solidFill>
                      <a:srgbClr val="CADEFE"/>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8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175" name="직사각형 174">
                    <a:extLst>
                      <a:ext uri="{FF2B5EF4-FFF2-40B4-BE49-F238E27FC236}">
                        <a16:creationId xmlns:a16="http://schemas.microsoft.com/office/drawing/2014/main" id="{C924EF25-4BF4-4C74-B8F6-674D45955CBB}"/>
                      </a:ext>
                    </a:extLst>
                  </p:cNvPr>
                  <p:cNvSpPr/>
                  <p:nvPr/>
                </p:nvSpPr>
                <p:spPr>
                  <a:xfrm>
                    <a:off x="2274922" y="5458191"/>
                    <a:ext cx="188059" cy="186320"/>
                  </a:xfrm>
                  <a:prstGeom prst="rect">
                    <a:avLst/>
                  </a:prstGeom>
                  <a:solidFill>
                    <a:srgbClr val="ACBEE8"/>
                  </a:solidFill>
                  <a:ln w="12700" cap="flat" cmpd="sng" algn="ctr">
                    <a:solidFill>
                      <a:srgbClr val="CADEFE"/>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8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176" name="직사각형 175">
                    <a:extLst>
                      <a:ext uri="{FF2B5EF4-FFF2-40B4-BE49-F238E27FC236}">
                        <a16:creationId xmlns:a16="http://schemas.microsoft.com/office/drawing/2014/main" id="{555F96CF-3FA1-446F-8657-57309C84E642}"/>
                      </a:ext>
                    </a:extLst>
                  </p:cNvPr>
                  <p:cNvSpPr/>
                  <p:nvPr/>
                </p:nvSpPr>
                <p:spPr>
                  <a:xfrm>
                    <a:off x="2462981" y="5458191"/>
                    <a:ext cx="188059" cy="186320"/>
                  </a:xfrm>
                  <a:prstGeom prst="rect">
                    <a:avLst/>
                  </a:prstGeom>
                  <a:solidFill>
                    <a:srgbClr val="9EADD8"/>
                  </a:solidFill>
                  <a:ln w="12700" cap="flat" cmpd="sng" algn="ctr">
                    <a:solidFill>
                      <a:srgbClr val="CADEFE"/>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8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177" name="직사각형 176">
                    <a:extLst>
                      <a:ext uri="{FF2B5EF4-FFF2-40B4-BE49-F238E27FC236}">
                        <a16:creationId xmlns:a16="http://schemas.microsoft.com/office/drawing/2014/main" id="{604F6370-6B1B-40D9-941F-B5A6E652FAE1}"/>
                      </a:ext>
                    </a:extLst>
                  </p:cNvPr>
                  <p:cNvSpPr/>
                  <p:nvPr/>
                </p:nvSpPr>
                <p:spPr>
                  <a:xfrm>
                    <a:off x="2649550" y="5458191"/>
                    <a:ext cx="188059" cy="186320"/>
                  </a:xfrm>
                  <a:prstGeom prst="rect">
                    <a:avLst/>
                  </a:prstGeom>
                  <a:solidFill>
                    <a:sysClr val="window" lastClr="FFFFFF"/>
                  </a:solidFill>
                  <a:ln w="12700" cap="flat" cmpd="sng" algn="ctr">
                    <a:solidFill>
                      <a:srgbClr val="CADEFE"/>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8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grpSp>
            <p:sp>
              <p:nvSpPr>
                <p:cNvPr id="172" name="직사각형 171">
                  <a:extLst>
                    <a:ext uri="{FF2B5EF4-FFF2-40B4-BE49-F238E27FC236}">
                      <a16:creationId xmlns:a16="http://schemas.microsoft.com/office/drawing/2014/main" id="{CD0BC592-2198-4C96-96B3-B3DEC34FA9A0}"/>
                    </a:ext>
                  </a:extLst>
                </p:cNvPr>
                <p:cNvSpPr/>
                <p:nvPr/>
              </p:nvSpPr>
              <p:spPr>
                <a:xfrm>
                  <a:off x="1606018" y="5424393"/>
                  <a:ext cx="336952" cy="253916"/>
                </a:xfrm>
                <a:prstGeom prst="rect">
                  <a:avLst/>
                </a:prstGeom>
              </p:spPr>
              <p:txBody>
                <a:bodyPr wrap="none">
                  <a:spAutoFit/>
                </a:bodyPr>
                <a:lstStyle/>
                <a:p>
                  <a:pPr marL="0" marR="0" lvl="0" indent="0" defTabSz="914400" eaLnBrk="1" fontAlgn="base" latinLnBrk="1" hangingPunct="1">
                    <a:lnSpc>
                      <a:spcPct val="100000"/>
                    </a:lnSpc>
                    <a:spcBef>
                      <a:spcPct val="0"/>
                    </a:spcBef>
                    <a:spcAft>
                      <a:spcPct val="0"/>
                    </a:spcAft>
                    <a:buClrTx/>
                    <a:buSzTx/>
                    <a:buFontTx/>
                    <a:buNone/>
                    <a:tabLst/>
                    <a:defRPr/>
                  </a:pPr>
                  <a:r>
                    <a:rPr kumimoji="1" lang="en-US" altLang="ko-KR" sz="105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rPr>
                    <a:t>P3</a:t>
                  </a:r>
                  <a:endParaRPr kumimoji="1" lang="ko-KR" altLang="en-US" sz="1050" b="0" i="0" u="none" strike="noStrike" kern="0" cap="none" spc="0" normalizeH="0" baseline="0" noProof="0" dirty="0">
                    <a:ln>
                      <a:noFill/>
                    </a:ln>
                    <a:solidFill>
                      <a:prstClr val="black"/>
                    </a:solidFill>
                    <a:effectLst/>
                    <a:uLnTx/>
                    <a:uFillTx/>
                    <a:latin typeface="SamsungOne 700" panose="020B0803030303020204" pitchFamily="34" charset="0"/>
                    <a:ea typeface="굴림" charset="-127"/>
                  </a:endParaRPr>
                </a:p>
              </p:txBody>
            </p:sp>
          </p:grpSp>
          <p:grpSp>
            <p:nvGrpSpPr>
              <p:cNvPr id="163" name="그룹 162">
                <a:extLst>
                  <a:ext uri="{FF2B5EF4-FFF2-40B4-BE49-F238E27FC236}">
                    <a16:creationId xmlns:a16="http://schemas.microsoft.com/office/drawing/2014/main" id="{B8400B10-8345-40AF-98D9-B7BACE51A5E6}"/>
                  </a:ext>
                </a:extLst>
              </p:cNvPr>
              <p:cNvGrpSpPr/>
              <p:nvPr/>
            </p:nvGrpSpPr>
            <p:grpSpPr>
              <a:xfrm>
                <a:off x="3462242" y="5827970"/>
                <a:ext cx="1222066" cy="253916"/>
                <a:chOff x="1606018" y="5795868"/>
                <a:chExt cx="1222066" cy="253916"/>
              </a:xfrm>
            </p:grpSpPr>
            <p:grpSp>
              <p:nvGrpSpPr>
                <p:cNvPr id="164" name="그룹 163">
                  <a:extLst>
                    <a:ext uri="{FF2B5EF4-FFF2-40B4-BE49-F238E27FC236}">
                      <a16:creationId xmlns:a16="http://schemas.microsoft.com/office/drawing/2014/main" id="{085FED72-71D9-4ABC-A54E-0F5F4D63F26E}"/>
                    </a:ext>
                  </a:extLst>
                </p:cNvPr>
                <p:cNvGrpSpPr/>
                <p:nvPr/>
              </p:nvGrpSpPr>
              <p:grpSpPr>
                <a:xfrm>
                  <a:off x="1889281" y="5829666"/>
                  <a:ext cx="938803" cy="186320"/>
                  <a:chOff x="1899574" y="5829666"/>
                  <a:chExt cx="938803" cy="186320"/>
                </a:xfrm>
              </p:grpSpPr>
              <p:sp>
                <p:nvSpPr>
                  <p:cNvPr id="166" name="직사각형 165">
                    <a:extLst>
                      <a:ext uri="{FF2B5EF4-FFF2-40B4-BE49-F238E27FC236}">
                        <a16:creationId xmlns:a16="http://schemas.microsoft.com/office/drawing/2014/main" id="{BCED07D5-B43E-4F6B-B314-0634ECF8065D}"/>
                      </a:ext>
                    </a:extLst>
                  </p:cNvPr>
                  <p:cNvSpPr/>
                  <p:nvPr/>
                </p:nvSpPr>
                <p:spPr>
                  <a:xfrm>
                    <a:off x="1899574" y="5829666"/>
                    <a:ext cx="188059" cy="186320"/>
                  </a:xfrm>
                  <a:prstGeom prst="rect">
                    <a:avLst/>
                  </a:prstGeom>
                  <a:solidFill>
                    <a:srgbClr val="4057C8"/>
                  </a:solidFill>
                  <a:ln w="12700" cap="flat" cmpd="sng" algn="ctr">
                    <a:solidFill>
                      <a:srgbClr val="CADEFE"/>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8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167" name="직사각형 166">
                    <a:extLst>
                      <a:ext uri="{FF2B5EF4-FFF2-40B4-BE49-F238E27FC236}">
                        <a16:creationId xmlns:a16="http://schemas.microsoft.com/office/drawing/2014/main" id="{CC74C55D-DFD9-45EA-B5FD-44E4C1E183C1}"/>
                      </a:ext>
                    </a:extLst>
                  </p:cNvPr>
                  <p:cNvSpPr/>
                  <p:nvPr/>
                </p:nvSpPr>
                <p:spPr>
                  <a:xfrm>
                    <a:off x="2087633" y="5829666"/>
                    <a:ext cx="188059" cy="186320"/>
                  </a:xfrm>
                  <a:prstGeom prst="rect">
                    <a:avLst/>
                  </a:prstGeom>
                  <a:solidFill>
                    <a:srgbClr val="5372D6"/>
                  </a:solidFill>
                  <a:ln w="12700" cap="flat" cmpd="sng" algn="ctr">
                    <a:solidFill>
                      <a:srgbClr val="CADEFE"/>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8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168" name="직사각형 167">
                    <a:extLst>
                      <a:ext uri="{FF2B5EF4-FFF2-40B4-BE49-F238E27FC236}">
                        <a16:creationId xmlns:a16="http://schemas.microsoft.com/office/drawing/2014/main" id="{38B88122-EA4F-4336-8257-182E300E2309}"/>
                      </a:ext>
                    </a:extLst>
                  </p:cNvPr>
                  <p:cNvSpPr/>
                  <p:nvPr/>
                </p:nvSpPr>
                <p:spPr>
                  <a:xfrm>
                    <a:off x="2275690" y="5829666"/>
                    <a:ext cx="188059" cy="186320"/>
                  </a:xfrm>
                  <a:prstGeom prst="rect">
                    <a:avLst/>
                  </a:prstGeom>
                  <a:solidFill>
                    <a:srgbClr val="4057C8"/>
                  </a:solidFill>
                  <a:ln w="12700" cap="flat" cmpd="sng" algn="ctr">
                    <a:solidFill>
                      <a:srgbClr val="CADEFE"/>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8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169" name="직사각형 168">
                    <a:extLst>
                      <a:ext uri="{FF2B5EF4-FFF2-40B4-BE49-F238E27FC236}">
                        <a16:creationId xmlns:a16="http://schemas.microsoft.com/office/drawing/2014/main" id="{98B3E32A-C059-4F72-8EC1-82AC1E6CB47D}"/>
                      </a:ext>
                    </a:extLst>
                  </p:cNvPr>
                  <p:cNvSpPr/>
                  <p:nvPr/>
                </p:nvSpPr>
                <p:spPr>
                  <a:xfrm>
                    <a:off x="2463749" y="5829666"/>
                    <a:ext cx="188059" cy="186320"/>
                  </a:xfrm>
                  <a:prstGeom prst="rect">
                    <a:avLst/>
                  </a:prstGeom>
                  <a:solidFill>
                    <a:srgbClr val="5372D6"/>
                  </a:solidFill>
                  <a:ln w="12700" cap="flat" cmpd="sng" algn="ctr">
                    <a:solidFill>
                      <a:srgbClr val="CADEFE"/>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8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170" name="직사각형 169">
                    <a:extLst>
                      <a:ext uri="{FF2B5EF4-FFF2-40B4-BE49-F238E27FC236}">
                        <a16:creationId xmlns:a16="http://schemas.microsoft.com/office/drawing/2014/main" id="{E3613B3B-C96C-48B5-BB14-A91B7084F866}"/>
                      </a:ext>
                    </a:extLst>
                  </p:cNvPr>
                  <p:cNvSpPr/>
                  <p:nvPr/>
                </p:nvSpPr>
                <p:spPr>
                  <a:xfrm>
                    <a:off x="2650318" y="5829666"/>
                    <a:ext cx="188059" cy="186320"/>
                  </a:xfrm>
                  <a:prstGeom prst="rect">
                    <a:avLst/>
                  </a:prstGeom>
                  <a:solidFill>
                    <a:sysClr val="window" lastClr="FFFFFF"/>
                  </a:solidFill>
                  <a:ln w="12700" cap="flat" cmpd="sng" algn="ctr">
                    <a:solidFill>
                      <a:srgbClr val="CADEFE"/>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8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grpSp>
            <p:sp>
              <p:nvSpPr>
                <p:cNvPr id="165" name="직사각형 164">
                  <a:extLst>
                    <a:ext uri="{FF2B5EF4-FFF2-40B4-BE49-F238E27FC236}">
                      <a16:creationId xmlns:a16="http://schemas.microsoft.com/office/drawing/2014/main" id="{C6328B93-210E-49D4-A46D-338AFE86725F}"/>
                    </a:ext>
                  </a:extLst>
                </p:cNvPr>
                <p:cNvSpPr/>
                <p:nvPr/>
              </p:nvSpPr>
              <p:spPr>
                <a:xfrm>
                  <a:off x="1606018" y="5795868"/>
                  <a:ext cx="340158" cy="253916"/>
                </a:xfrm>
                <a:prstGeom prst="rect">
                  <a:avLst/>
                </a:prstGeom>
              </p:spPr>
              <p:txBody>
                <a:bodyPr wrap="none">
                  <a:spAutoFit/>
                </a:bodyPr>
                <a:lstStyle/>
                <a:p>
                  <a:pPr marL="0" marR="0" lvl="0" indent="0" defTabSz="914400" eaLnBrk="1" fontAlgn="base" latinLnBrk="1" hangingPunct="1">
                    <a:lnSpc>
                      <a:spcPct val="100000"/>
                    </a:lnSpc>
                    <a:spcBef>
                      <a:spcPct val="0"/>
                    </a:spcBef>
                    <a:spcAft>
                      <a:spcPct val="0"/>
                    </a:spcAft>
                    <a:buClrTx/>
                    <a:buSzTx/>
                    <a:buFontTx/>
                    <a:buNone/>
                    <a:tabLst/>
                    <a:defRPr/>
                  </a:pPr>
                  <a:r>
                    <a:rPr kumimoji="1" lang="en-US" altLang="ko-KR" sz="105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rPr>
                    <a:t>P4</a:t>
                  </a:r>
                  <a:endParaRPr kumimoji="1" lang="ko-KR" altLang="en-US" sz="1050" b="0" i="0" u="none" strike="noStrike" kern="0" cap="none" spc="0" normalizeH="0" baseline="0" noProof="0" dirty="0">
                    <a:ln>
                      <a:noFill/>
                    </a:ln>
                    <a:solidFill>
                      <a:prstClr val="black"/>
                    </a:solidFill>
                    <a:effectLst/>
                    <a:uLnTx/>
                    <a:uFillTx/>
                    <a:latin typeface="SamsungOne 700" panose="020B0803030303020204" pitchFamily="34" charset="0"/>
                    <a:ea typeface="굴림" charset="-127"/>
                  </a:endParaRPr>
                </a:p>
              </p:txBody>
            </p:sp>
          </p:grpSp>
        </p:grpSp>
        <p:sp>
          <p:nvSpPr>
            <p:cNvPr id="149" name="직사각형 148">
              <a:extLst>
                <a:ext uri="{FF2B5EF4-FFF2-40B4-BE49-F238E27FC236}">
                  <a16:creationId xmlns:a16="http://schemas.microsoft.com/office/drawing/2014/main" id="{762B1BB5-FCC0-4B0B-94F0-4C2F8EE02A10}"/>
                </a:ext>
              </a:extLst>
            </p:cNvPr>
            <p:cNvSpPr/>
            <p:nvPr/>
          </p:nvSpPr>
          <p:spPr>
            <a:xfrm>
              <a:off x="3810228" y="4267200"/>
              <a:ext cx="638316" cy="261610"/>
            </a:xfrm>
            <a:prstGeom prst="rect">
              <a:avLst/>
            </a:prstGeom>
          </p:spPr>
          <p:txBody>
            <a:bodyPr wrap="none">
              <a:spAutoFit/>
            </a:bodyPr>
            <a:lstStyle/>
            <a:p>
              <a:pPr marL="0" marR="0" lvl="0" indent="0" defTabSz="914400" eaLnBrk="1" fontAlgn="base" latinLnBrk="1" hangingPunct="1">
                <a:lnSpc>
                  <a:spcPct val="100000"/>
                </a:lnSpc>
                <a:spcBef>
                  <a:spcPct val="0"/>
                </a:spcBef>
                <a:spcAft>
                  <a:spcPct val="0"/>
                </a:spcAft>
                <a:buClrTx/>
                <a:buSzTx/>
                <a:buFontTx/>
                <a:buNone/>
                <a:tabLst/>
                <a:defRPr/>
              </a:pPr>
              <a:r>
                <a:rPr kumimoji="1" lang="en-US" altLang="ko-KR" sz="1100" b="0" i="0" u="none" strike="noStrike" kern="0" cap="none" spc="0" normalizeH="0" baseline="0" noProof="0" dirty="0" err="1">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rPr>
                <a:t>Lưu</a:t>
              </a:r>
              <a:r>
                <a:rPr kumimoji="1" lang="en-US" altLang="ko-KR" sz="1100" b="0" i="0" u="none" strike="noStrike" kern="0" cap="none" spc="0" normalizeH="0" noProof="0" dirty="0">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rPr>
                <a:t> </a:t>
              </a:r>
              <a:r>
                <a:rPr kumimoji="1" lang="en-US" altLang="ko-KR" sz="1100" b="0" i="0" u="none" strike="noStrike" kern="0" cap="none" spc="0" normalizeH="0" noProof="0" dirty="0" err="1">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rPr>
                <a:t>trữ</a:t>
              </a:r>
              <a:endParaRPr kumimoji="1" lang="ko-KR" altLang="en-US" sz="1100" b="0" i="0" u="none" strike="noStrike" kern="0" cap="none" spc="0" normalizeH="0" baseline="0" noProof="0" dirty="0">
                <a:ln>
                  <a:noFill/>
                </a:ln>
                <a:solidFill>
                  <a:prstClr val="black"/>
                </a:solidFill>
                <a:effectLst/>
                <a:uLnTx/>
                <a:uFillTx/>
                <a:latin typeface="SamsungOne 700" panose="020B0803030303020204" pitchFamily="34" charset="0"/>
                <a:ea typeface="굴림" charset="-127"/>
              </a:endParaRPr>
            </a:p>
          </p:txBody>
        </p:sp>
        <p:sp>
          <p:nvSpPr>
            <p:cNvPr id="150" name="직사각형 149">
              <a:extLst>
                <a:ext uri="{FF2B5EF4-FFF2-40B4-BE49-F238E27FC236}">
                  <a16:creationId xmlns:a16="http://schemas.microsoft.com/office/drawing/2014/main" id="{898EB02E-DD06-4924-BF8E-648A84B1EE46}"/>
                </a:ext>
              </a:extLst>
            </p:cNvPr>
            <p:cNvSpPr/>
            <p:nvPr/>
          </p:nvSpPr>
          <p:spPr>
            <a:xfrm>
              <a:off x="2851367" y="4710939"/>
              <a:ext cx="614271" cy="261610"/>
            </a:xfrm>
            <a:prstGeom prst="rect">
              <a:avLst/>
            </a:prstGeom>
          </p:spPr>
          <p:txBody>
            <a:bodyPr wrap="none">
              <a:spAutoFit/>
            </a:bodyPr>
            <a:lstStyle/>
            <a:p>
              <a:pPr marL="0" marR="0" lvl="0" indent="0" defTabSz="914400" eaLnBrk="1" fontAlgn="base" latinLnBrk="1" hangingPunct="1">
                <a:lnSpc>
                  <a:spcPct val="100000"/>
                </a:lnSpc>
                <a:spcBef>
                  <a:spcPct val="0"/>
                </a:spcBef>
                <a:spcAft>
                  <a:spcPct val="0"/>
                </a:spcAft>
                <a:buClrTx/>
                <a:buSzTx/>
                <a:buFontTx/>
                <a:buNone/>
                <a:tabLst/>
                <a:defRPr/>
              </a:pPr>
              <a:r>
                <a:rPr kumimoji="1" lang="en-US" altLang="ko-KR" sz="1100" b="0" i="0" u="none" strike="noStrike" kern="0" cap="none" spc="0" normalizeH="0" baseline="0" noProof="0" dirty="0" err="1">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rPr>
                <a:t>Chủ</a:t>
              </a:r>
              <a:r>
                <a:rPr kumimoji="1" lang="en-US" altLang="ko-KR" sz="1100" b="0" i="0" u="none" strike="noStrike" kern="0" cap="none" spc="0" normalizeH="0" noProof="0" dirty="0">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rPr>
                <a:t> </a:t>
              </a:r>
              <a:r>
                <a:rPr kumimoji="1" lang="en-US" altLang="ko-KR" sz="1100" b="0" i="0" u="none" strike="noStrike" kern="0" cap="none" spc="0" normalizeH="0" noProof="0" dirty="0" err="1">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rPr>
                <a:t>đề</a:t>
              </a:r>
              <a:endParaRPr kumimoji="1" lang="ko-KR" altLang="en-US" sz="1100" b="0" i="0" u="none" strike="noStrike" kern="0" cap="none" spc="0" normalizeH="0" baseline="0" noProof="0" dirty="0">
                <a:ln>
                  <a:noFill/>
                </a:ln>
                <a:solidFill>
                  <a:prstClr val="black"/>
                </a:solidFill>
                <a:effectLst/>
                <a:uLnTx/>
                <a:uFillTx/>
                <a:latin typeface="SamsungOne 700" panose="020B0803030303020204" pitchFamily="34" charset="0"/>
                <a:ea typeface="굴림" charset="-127"/>
              </a:endParaRPr>
            </a:p>
          </p:txBody>
        </p:sp>
        <p:sp>
          <p:nvSpPr>
            <p:cNvPr id="151" name="직사각형 150">
              <a:extLst>
                <a:ext uri="{FF2B5EF4-FFF2-40B4-BE49-F238E27FC236}">
                  <a16:creationId xmlns:a16="http://schemas.microsoft.com/office/drawing/2014/main" id="{FB198495-9641-4489-A781-91A6C0A5B93D}"/>
                </a:ext>
              </a:extLst>
            </p:cNvPr>
            <p:cNvSpPr/>
            <p:nvPr/>
          </p:nvSpPr>
          <p:spPr>
            <a:xfrm>
              <a:off x="4900539" y="4464310"/>
              <a:ext cx="1093202" cy="400110"/>
            </a:xfrm>
            <a:prstGeom prst="rect">
              <a:avLst/>
            </a:prstGeom>
          </p:spPr>
          <p:txBody>
            <a:bodyPr wrap="square">
              <a:spAutoFit/>
            </a:bodyPr>
            <a:lstStyle/>
            <a:p>
              <a:pPr lvl="0" defTabSz="914400" fontAlgn="base" latinLnBrk="1">
                <a:spcBef>
                  <a:spcPct val="0"/>
                </a:spcBef>
                <a:spcAft>
                  <a:spcPct val="0"/>
                </a:spcAft>
                <a:defRPr/>
              </a:pPr>
              <a:r>
                <a:rPr kumimoji="1" lang="en-US" altLang="ko-KR" sz="1000" kern="0" dirty="0" err="1">
                  <a:solidFill>
                    <a:srgbClr val="0043B2"/>
                  </a:solidFill>
                  <a:latin typeface="SamsungOne 700" panose="020B0803030303020204" pitchFamily="34" charset="0"/>
                  <a:ea typeface="SamsungOne 700" panose="020B0803030303020204" pitchFamily="34" charset="0"/>
                  <a:cs typeface="iCiel Samsung Sharp Sans Medium" pitchFamily="2" charset="0"/>
                </a:rPr>
                <a:t>Sự</a:t>
              </a:r>
              <a:r>
                <a:rPr kumimoji="1" lang="en-US" altLang="ko-KR" sz="1000" kern="0" dirty="0">
                  <a:solidFill>
                    <a:srgbClr val="0043B2"/>
                  </a:solidFill>
                  <a:latin typeface="SamsungOne 700" panose="020B0803030303020204" pitchFamily="34" charset="0"/>
                  <a:ea typeface="SamsungOne 700" panose="020B0803030303020204" pitchFamily="34" charset="0"/>
                  <a:cs typeface="iCiel Samsung Sharp Sans Medium" pitchFamily="2" charset="0"/>
                </a:rPr>
                <a:t> </a:t>
              </a:r>
              <a:r>
                <a:rPr kumimoji="1" lang="en-US" altLang="ko-KR" sz="1000" kern="0" dirty="0" err="1">
                  <a:solidFill>
                    <a:srgbClr val="0043B2"/>
                  </a:solidFill>
                  <a:latin typeface="SamsungOne 700" panose="020B0803030303020204" pitchFamily="34" charset="0"/>
                  <a:ea typeface="SamsungOne 700" panose="020B0803030303020204" pitchFamily="34" charset="0"/>
                  <a:cs typeface="iCiel Samsung Sharp Sans Medium" pitchFamily="2" charset="0"/>
                </a:rPr>
                <a:t>kiện</a:t>
              </a:r>
              <a:r>
                <a:rPr kumimoji="1" lang="en-US" altLang="ko-KR" sz="1000" kern="0" dirty="0">
                  <a:solidFill>
                    <a:srgbClr val="0043B2"/>
                  </a:solidFill>
                  <a:latin typeface="SamsungOne 700" panose="020B0803030303020204" pitchFamily="34" charset="0"/>
                  <a:ea typeface="SamsungOne 700" panose="020B0803030303020204" pitchFamily="34" charset="0"/>
                  <a:cs typeface="iCiel Samsung Sharp Sans Medium" pitchFamily="2" charset="0"/>
                </a:rPr>
                <a:t> </a:t>
              </a:r>
              <a:r>
                <a:rPr kumimoji="1" lang="en-US" altLang="ko-KR" sz="1000" kern="0" dirty="0" err="1">
                  <a:solidFill>
                    <a:srgbClr val="0043B2"/>
                  </a:solidFill>
                  <a:latin typeface="SamsungOne 700" panose="020B0803030303020204" pitchFamily="34" charset="0"/>
                  <a:ea typeface="SamsungOne 700" panose="020B0803030303020204" pitchFamily="34" charset="0"/>
                  <a:cs typeface="iCiel Samsung Sharp Sans Medium" pitchFamily="2" charset="0"/>
                </a:rPr>
                <a:t>đã</a:t>
              </a:r>
              <a:r>
                <a:rPr kumimoji="1" lang="en-US" altLang="ko-KR" sz="1000" kern="0" dirty="0">
                  <a:solidFill>
                    <a:srgbClr val="0043B2"/>
                  </a:solidFill>
                  <a:latin typeface="SamsungOne 700" panose="020B0803030303020204" pitchFamily="34" charset="0"/>
                  <a:ea typeface="SamsungOne 700" panose="020B0803030303020204" pitchFamily="34" charset="0"/>
                  <a:cs typeface="iCiel Samsung Sharp Sans Medium" pitchFamily="2" charset="0"/>
                </a:rPr>
                <a:t> </a:t>
              </a:r>
              <a:r>
                <a:rPr kumimoji="1" lang="en-US" altLang="ko-KR" sz="1000" kern="0" dirty="0" err="1">
                  <a:solidFill>
                    <a:srgbClr val="0043B2"/>
                  </a:solidFill>
                  <a:latin typeface="SamsungOne 700" panose="020B0803030303020204" pitchFamily="34" charset="0"/>
                  <a:ea typeface="SamsungOne 700" panose="020B0803030303020204" pitchFamily="34" charset="0"/>
                  <a:cs typeface="iCiel Samsung Sharp Sans Medium" pitchFamily="2" charset="0"/>
                </a:rPr>
                <a:t>gửi</a:t>
              </a:r>
              <a:r>
                <a:rPr kumimoji="1" lang="en-US" altLang="ko-KR" sz="1000" kern="0" dirty="0">
                  <a:solidFill>
                    <a:srgbClr val="0043B2"/>
                  </a:solidFill>
                  <a:latin typeface="SamsungOne 700" panose="020B0803030303020204" pitchFamily="34" charset="0"/>
                  <a:ea typeface="SamsungOne 700" panose="020B0803030303020204" pitchFamily="34" charset="0"/>
                  <a:cs typeface="iCiel Samsung Sharp Sans Medium" pitchFamily="2" charset="0"/>
                </a:rPr>
                <a:t> </a:t>
              </a:r>
              <a:r>
                <a:rPr kumimoji="1" lang="en-US" altLang="ko-KR" sz="1000" kern="0" dirty="0" err="1">
                  <a:solidFill>
                    <a:srgbClr val="0043B2"/>
                  </a:solidFill>
                  <a:latin typeface="SamsungOne 700" panose="020B0803030303020204" pitchFamily="34" charset="0"/>
                  <a:ea typeface="SamsungOne 700" panose="020B0803030303020204" pitchFamily="34" charset="0"/>
                  <a:cs typeface="iCiel Samsung Sharp Sans Medium" pitchFamily="2" charset="0"/>
                </a:rPr>
                <a:t>và</a:t>
              </a:r>
              <a:r>
                <a:rPr kumimoji="1" lang="en-US" altLang="ko-KR" sz="1000" kern="0" dirty="0">
                  <a:solidFill>
                    <a:srgbClr val="0043B2"/>
                  </a:solidFill>
                  <a:latin typeface="SamsungOne 700" panose="020B0803030303020204" pitchFamily="34" charset="0"/>
                  <a:ea typeface="SamsungOne 700" panose="020B0803030303020204" pitchFamily="34" charset="0"/>
                  <a:cs typeface="iCiel Samsung Sharp Sans Medium" pitchFamily="2" charset="0"/>
                </a:rPr>
                <a:t> </a:t>
              </a:r>
              <a:r>
                <a:rPr kumimoji="1" lang="en-US" altLang="ko-KR" sz="1000" kern="0" dirty="0" err="1">
                  <a:solidFill>
                    <a:srgbClr val="0043B2"/>
                  </a:solidFill>
                  <a:latin typeface="SamsungOne 700" panose="020B0803030303020204" pitchFamily="34" charset="0"/>
                  <a:ea typeface="SamsungOne 700" panose="020B0803030303020204" pitchFamily="34" charset="0"/>
                  <a:cs typeface="iCiel Samsung Sharp Sans Medium" pitchFamily="2" charset="0"/>
                </a:rPr>
                <a:t>nối</a:t>
              </a:r>
              <a:r>
                <a:rPr kumimoji="1" lang="en-US" altLang="ko-KR" sz="1000" kern="0" dirty="0">
                  <a:solidFill>
                    <a:srgbClr val="0043B2"/>
                  </a:solidFill>
                  <a:latin typeface="SamsungOne 700" panose="020B0803030303020204" pitchFamily="34" charset="0"/>
                  <a:ea typeface="SamsungOne 700" panose="020B0803030303020204" pitchFamily="34" charset="0"/>
                  <a:cs typeface="iCiel Samsung Sharp Sans Medium" pitchFamily="2" charset="0"/>
                </a:rPr>
                <a:t> </a:t>
              </a:r>
              <a:r>
                <a:rPr kumimoji="1" lang="en-US" altLang="ko-KR" sz="1000" kern="0" dirty="0" err="1">
                  <a:solidFill>
                    <a:srgbClr val="0043B2"/>
                  </a:solidFill>
                  <a:latin typeface="SamsungOne 700" panose="020B0803030303020204" pitchFamily="34" charset="0"/>
                  <a:ea typeface="SamsungOne 700" panose="020B0803030303020204" pitchFamily="34" charset="0"/>
                  <a:cs typeface="iCiel Samsung Sharp Sans Medium" pitchFamily="2" charset="0"/>
                </a:rPr>
                <a:t>vào</a:t>
              </a:r>
              <a:r>
                <a:rPr kumimoji="1" lang="en-US" altLang="ko-KR" sz="1000" kern="0" dirty="0">
                  <a:solidFill>
                    <a:srgbClr val="0043B2"/>
                  </a:solidFill>
                  <a:latin typeface="SamsungOne 700" panose="020B0803030303020204" pitchFamily="34" charset="0"/>
                  <a:ea typeface="SamsungOne 700" panose="020B0803030303020204" pitchFamily="34" charset="0"/>
                  <a:cs typeface="iCiel Samsung Sharp Sans Medium" pitchFamily="2" charset="0"/>
                </a:rPr>
                <a:t> </a:t>
              </a:r>
              <a:r>
                <a:rPr kumimoji="1" lang="en-US" altLang="ko-KR" sz="1000" kern="0" dirty="0" err="1">
                  <a:solidFill>
                    <a:srgbClr val="0043B2"/>
                  </a:solidFill>
                  <a:latin typeface="SamsungOne 700" panose="020B0803030303020204" pitchFamily="34" charset="0"/>
                  <a:ea typeface="SamsungOne 700" panose="020B0803030303020204" pitchFamily="34" charset="0"/>
                  <a:cs typeface="iCiel Samsung Sharp Sans Medium" pitchFamily="2" charset="0"/>
                </a:rPr>
                <a:t>Phân</a:t>
              </a:r>
              <a:r>
                <a:rPr kumimoji="1" lang="en-US" altLang="ko-KR" sz="1000" kern="0" dirty="0">
                  <a:solidFill>
                    <a:srgbClr val="0043B2"/>
                  </a:solidFill>
                  <a:latin typeface="SamsungOne 700" panose="020B0803030303020204" pitchFamily="34" charset="0"/>
                  <a:ea typeface="SamsungOne 700" panose="020B0803030303020204" pitchFamily="34" charset="0"/>
                  <a:cs typeface="iCiel Samsung Sharp Sans Medium" pitchFamily="2" charset="0"/>
                </a:rPr>
                <a:t> </a:t>
              </a:r>
              <a:r>
                <a:rPr kumimoji="1" lang="en-US" altLang="ko-KR" sz="1000" kern="0" dirty="0" err="1">
                  <a:solidFill>
                    <a:srgbClr val="0043B2"/>
                  </a:solidFill>
                  <a:latin typeface="SamsungOne 700" panose="020B0803030303020204" pitchFamily="34" charset="0"/>
                  <a:ea typeface="SamsungOne 700" panose="020B0803030303020204" pitchFamily="34" charset="0"/>
                  <a:cs typeface="iCiel Samsung Sharp Sans Medium" pitchFamily="2" charset="0"/>
                </a:rPr>
                <a:t>vùng</a:t>
              </a:r>
              <a:r>
                <a:rPr kumimoji="1" lang="en-US" altLang="ko-KR" sz="1000" kern="0" dirty="0">
                  <a:solidFill>
                    <a:srgbClr val="0043B2"/>
                  </a:solidFill>
                  <a:latin typeface="SamsungOne 700" panose="020B0803030303020204" pitchFamily="34" charset="0"/>
                  <a:ea typeface="SamsungOne 700" panose="020B0803030303020204" pitchFamily="34" charset="0"/>
                  <a:cs typeface="iCiel Samsung Sharp Sans Medium" pitchFamily="2" charset="0"/>
                </a:rPr>
                <a:t> 1</a:t>
              </a:r>
              <a:endParaRPr kumimoji="1" lang="ko-KR" altLang="en-US" sz="1000" b="0" i="0" u="none" strike="noStrike" kern="0" cap="none" spc="0" normalizeH="0" baseline="0" noProof="0" dirty="0">
                <a:ln>
                  <a:noFill/>
                </a:ln>
                <a:solidFill>
                  <a:prstClr val="black"/>
                </a:solidFill>
                <a:effectLst/>
                <a:uLnTx/>
                <a:uFillTx/>
                <a:latin typeface="SamsungOne 700" panose="020B0803030303020204" pitchFamily="34" charset="0"/>
                <a:ea typeface="굴림" charset="-127"/>
              </a:endParaRPr>
            </a:p>
          </p:txBody>
        </p:sp>
        <p:sp>
          <p:nvSpPr>
            <p:cNvPr id="152" name="모서리가 둥근 직사각형 76">
              <a:extLst>
                <a:ext uri="{FF2B5EF4-FFF2-40B4-BE49-F238E27FC236}">
                  <a16:creationId xmlns:a16="http://schemas.microsoft.com/office/drawing/2014/main" id="{845D1644-F2F8-47DE-8EC2-EC6DDA3DA89D}"/>
                </a:ext>
              </a:extLst>
            </p:cNvPr>
            <p:cNvSpPr/>
            <p:nvPr/>
          </p:nvSpPr>
          <p:spPr>
            <a:xfrm>
              <a:off x="5527648" y="5066436"/>
              <a:ext cx="1187499" cy="236688"/>
            </a:xfrm>
            <a:prstGeom prst="roundRect">
              <a:avLst/>
            </a:prstGeom>
            <a:solidFill>
              <a:sysClr val="window" lastClr="FFFFFF"/>
            </a:solidFill>
            <a:ln w="12700"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en-US" altLang="ko-KR" sz="900" kern="0" dirty="0" err="1">
                  <a:solidFill>
                    <a:srgbClr val="0043B2"/>
                  </a:solidFill>
                  <a:latin typeface="SamsungOne 700" panose="020B0803030303020204" pitchFamily="34" charset="0"/>
                  <a:ea typeface="SamsungOne 700" panose="020B0803030303020204" pitchFamily="34" charset="0"/>
                </a:rPr>
                <a:t>Khách</a:t>
              </a:r>
              <a:r>
                <a:rPr kumimoji="1" lang="en-US" altLang="ko-KR" sz="900" kern="0" dirty="0">
                  <a:solidFill>
                    <a:srgbClr val="0043B2"/>
                  </a:solidFill>
                  <a:latin typeface="SamsungOne 700" panose="020B0803030303020204" pitchFamily="34" charset="0"/>
                  <a:ea typeface="SamsungOne 700" panose="020B0803030303020204" pitchFamily="34" charset="0"/>
                </a:rPr>
                <a:t> </a:t>
              </a:r>
              <a:r>
                <a:rPr kumimoji="1" lang="en-US" altLang="ko-KR" sz="900" kern="0" dirty="0" err="1">
                  <a:solidFill>
                    <a:srgbClr val="0043B2"/>
                  </a:solidFill>
                  <a:latin typeface="SamsungOne 700" panose="020B0803030303020204" pitchFamily="34" charset="0"/>
                  <a:ea typeface="SamsungOne 700" panose="020B0803030303020204" pitchFamily="34" charset="0"/>
                </a:rPr>
                <a:t>hàng</a:t>
              </a:r>
              <a:r>
                <a:rPr kumimoji="1" lang="en-US" altLang="ko-KR" sz="900" kern="0" dirty="0">
                  <a:solidFill>
                    <a:srgbClr val="0043B2"/>
                  </a:solidFill>
                  <a:latin typeface="SamsungOne 700" panose="020B0803030303020204" pitchFamily="34" charset="0"/>
                  <a:ea typeface="SamsungOne 700" panose="020B0803030303020204" pitchFamily="34" charset="0"/>
                </a:rPr>
                <a:t> </a:t>
              </a:r>
              <a:r>
                <a:rPr kumimoji="1" lang="en-US" altLang="ko-KR" sz="900" kern="0" dirty="0" err="1">
                  <a:solidFill>
                    <a:srgbClr val="0043B2"/>
                  </a:solidFill>
                  <a:latin typeface="SamsungOne 700" panose="020B0803030303020204" pitchFamily="34" charset="0"/>
                  <a:ea typeface="SamsungOne 700" panose="020B0803030303020204" pitchFamily="34" charset="0"/>
                </a:rPr>
                <a:t>sản</a:t>
              </a:r>
              <a:r>
                <a:rPr kumimoji="1" lang="en-US" altLang="ko-KR" sz="900" kern="0" dirty="0">
                  <a:solidFill>
                    <a:srgbClr val="0043B2"/>
                  </a:solidFill>
                  <a:latin typeface="SamsungOne 700" panose="020B0803030303020204" pitchFamily="34" charset="0"/>
                  <a:ea typeface="SamsungOne 700" panose="020B0803030303020204" pitchFamily="34" charset="0"/>
                </a:rPr>
                <a:t> </a:t>
              </a:r>
              <a:r>
                <a:rPr kumimoji="1" lang="en-US" altLang="ko-KR" sz="900" kern="0" dirty="0" err="1">
                  <a:solidFill>
                    <a:srgbClr val="0043B2"/>
                  </a:solidFill>
                  <a:latin typeface="SamsungOne 700" panose="020B0803030303020204" pitchFamily="34" charset="0"/>
                  <a:ea typeface="SamsungOne 700" panose="020B0803030303020204" pitchFamily="34" charset="0"/>
                </a:rPr>
                <a:t>xuất</a:t>
              </a:r>
              <a:r>
                <a:rPr kumimoji="1" lang="en-US" altLang="ko-KR" sz="900" kern="0" dirty="0">
                  <a:solidFill>
                    <a:srgbClr val="0043B2"/>
                  </a:solidFill>
                  <a:latin typeface="SamsungOne 700" panose="020B0803030303020204" pitchFamily="34" charset="0"/>
                  <a:ea typeface="SamsungOne 700" panose="020B0803030303020204" pitchFamily="34" charset="0"/>
                </a:rPr>
                <a:t> 1</a:t>
              </a:r>
              <a:endParaRPr kumimoji="1" lang="ko-KR" altLang="en-US" sz="900" b="0" i="0" u="none" strike="noStrike" kern="0" cap="none" spc="0" normalizeH="0" baseline="0" noProof="0" dirty="0">
                <a:ln>
                  <a:noFill/>
                </a:ln>
                <a:solidFill>
                  <a:srgbClr val="0043B2"/>
                </a:solidFill>
                <a:effectLst/>
                <a:uLnTx/>
                <a:uFillTx/>
                <a:latin typeface="SamsungOne 700" panose="020B0803030303020204" pitchFamily="34" charset="0"/>
                <a:ea typeface="SamsungOneKorean 400" panose="020B0503030303020204" pitchFamily="50" charset="-127"/>
              </a:endParaRPr>
            </a:p>
          </p:txBody>
        </p:sp>
        <p:sp>
          <p:nvSpPr>
            <p:cNvPr id="153" name="모서리가 둥근 직사각형 77">
              <a:extLst>
                <a:ext uri="{FF2B5EF4-FFF2-40B4-BE49-F238E27FC236}">
                  <a16:creationId xmlns:a16="http://schemas.microsoft.com/office/drawing/2014/main" id="{4783A3D4-62CC-4730-84E8-15181E23A8B2}"/>
                </a:ext>
              </a:extLst>
            </p:cNvPr>
            <p:cNvSpPr/>
            <p:nvPr/>
          </p:nvSpPr>
          <p:spPr>
            <a:xfrm>
              <a:off x="5527648" y="5659452"/>
              <a:ext cx="1187499" cy="236688"/>
            </a:xfrm>
            <a:prstGeom prst="roundRect">
              <a:avLst/>
            </a:prstGeom>
            <a:solidFill>
              <a:sysClr val="window" lastClr="FFFFFF"/>
            </a:solidFill>
            <a:ln w="12700"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en-US" altLang="ko-KR" sz="900" kern="0" dirty="0" err="1">
                  <a:solidFill>
                    <a:srgbClr val="0043B2"/>
                  </a:solidFill>
                  <a:latin typeface="SamsungOne 700" panose="020B0803030303020204" pitchFamily="34" charset="0"/>
                  <a:ea typeface="SamsungOne 700" panose="020B0803030303020204" pitchFamily="34" charset="0"/>
                </a:rPr>
                <a:t>Khách</a:t>
              </a:r>
              <a:r>
                <a:rPr kumimoji="1" lang="en-US" altLang="ko-KR" sz="900" kern="0" dirty="0">
                  <a:solidFill>
                    <a:srgbClr val="0043B2"/>
                  </a:solidFill>
                  <a:latin typeface="SamsungOne 700" panose="020B0803030303020204" pitchFamily="34" charset="0"/>
                  <a:ea typeface="SamsungOne 700" panose="020B0803030303020204" pitchFamily="34" charset="0"/>
                </a:rPr>
                <a:t> </a:t>
              </a:r>
              <a:r>
                <a:rPr kumimoji="1" lang="en-US" altLang="ko-KR" sz="900" kern="0" dirty="0" err="1">
                  <a:solidFill>
                    <a:srgbClr val="0043B2"/>
                  </a:solidFill>
                  <a:latin typeface="SamsungOne 700" panose="020B0803030303020204" pitchFamily="34" charset="0"/>
                  <a:ea typeface="SamsungOne 700" panose="020B0803030303020204" pitchFamily="34" charset="0"/>
                </a:rPr>
                <a:t>hàng</a:t>
              </a:r>
              <a:r>
                <a:rPr kumimoji="1" lang="en-US" altLang="ko-KR" sz="900" kern="0" dirty="0">
                  <a:solidFill>
                    <a:srgbClr val="0043B2"/>
                  </a:solidFill>
                  <a:latin typeface="SamsungOne 700" panose="020B0803030303020204" pitchFamily="34" charset="0"/>
                  <a:ea typeface="SamsungOne 700" panose="020B0803030303020204" pitchFamily="34" charset="0"/>
                </a:rPr>
                <a:t> </a:t>
              </a:r>
              <a:r>
                <a:rPr kumimoji="1" lang="en-US" altLang="ko-KR" sz="900" kern="0" dirty="0" err="1">
                  <a:solidFill>
                    <a:srgbClr val="0043B2"/>
                  </a:solidFill>
                  <a:latin typeface="SamsungOne 700" panose="020B0803030303020204" pitchFamily="34" charset="0"/>
                  <a:ea typeface="SamsungOne 700" panose="020B0803030303020204" pitchFamily="34" charset="0"/>
                </a:rPr>
                <a:t>sản</a:t>
              </a:r>
              <a:r>
                <a:rPr kumimoji="1" lang="en-US" altLang="ko-KR" sz="900" kern="0" dirty="0">
                  <a:solidFill>
                    <a:srgbClr val="0043B2"/>
                  </a:solidFill>
                  <a:latin typeface="SamsungOne 700" panose="020B0803030303020204" pitchFamily="34" charset="0"/>
                  <a:ea typeface="SamsungOne 700" panose="020B0803030303020204" pitchFamily="34" charset="0"/>
                </a:rPr>
                <a:t> </a:t>
              </a:r>
              <a:r>
                <a:rPr kumimoji="1" lang="en-US" altLang="ko-KR" sz="900" kern="0" dirty="0" err="1">
                  <a:solidFill>
                    <a:srgbClr val="0043B2"/>
                  </a:solidFill>
                  <a:latin typeface="SamsungOne 700" panose="020B0803030303020204" pitchFamily="34" charset="0"/>
                  <a:ea typeface="SamsungOne 700" panose="020B0803030303020204" pitchFamily="34" charset="0"/>
                </a:rPr>
                <a:t>xuất</a:t>
              </a:r>
              <a:r>
                <a:rPr kumimoji="1" lang="en-US" altLang="ko-KR" sz="900" kern="0" dirty="0">
                  <a:solidFill>
                    <a:srgbClr val="0043B2"/>
                  </a:solidFill>
                  <a:latin typeface="SamsungOne 700" panose="020B0803030303020204" pitchFamily="34" charset="0"/>
                  <a:ea typeface="SamsungOne 700" panose="020B0803030303020204" pitchFamily="34" charset="0"/>
                </a:rPr>
                <a:t> 1</a:t>
              </a:r>
              <a:endParaRPr kumimoji="1" lang="ko-KR" altLang="en-US" sz="900" b="0" i="0" u="none" strike="noStrike" kern="0" cap="none" spc="0" normalizeH="0" baseline="0" noProof="0" dirty="0">
                <a:ln>
                  <a:noFill/>
                </a:ln>
                <a:solidFill>
                  <a:srgbClr val="0043B2"/>
                </a:solidFill>
                <a:effectLst/>
                <a:uLnTx/>
                <a:uFillTx/>
                <a:latin typeface="SamsungOne 700" panose="020B0803030303020204" pitchFamily="34" charset="0"/>
                <a:ea typeface="SamsungOneKorean 400" panose="020B0503030303020204" pitchFamily="50" charset="-127"/>
              </a:endParaRPr>
            </a:p>
          </p:txBody>
        </p:sp>
        <p:grpSp>
          <p:nvGrpSpPr>
            <p:cNvPr id="154" name="그룹 153">
              <a:extLst>
                <a:ext uri="{FF2B5EF4-FFF2-40B4-BE49-F238E27FC236}">
                  <a16:creationId xmlns:a16="http://schemas.microsoft.com/office/drawing/2014/main" id="{DE4288AB-C76E-4393-AA84-6420EC2EA4C8}"/>
                </a:ext>
              </a:extLst>
            </p:cNvPr>
            <p:cNvGrpSpPr/>
            <p:nvPr/>
          </p:nvGrpSpPr>
          <p:grpSpPr>
            <a:xfrm>
              <a:off x="4738507" y="4841497"/>
              <a:ext cx="789141" cy="1113431"/>
              <a:chOff x="4738507" y="4841497"/>
              <a:chExt cx="789141" cy="1113431"/>
            </a:xfrm>
          </p:grpSpPr>
          <p:cxnSp>
            <p:nvCxnSpPr>
              <p:cNvPr id="156" name="직선 화살표 연결선 155">
                <a:extLst>
                  <a:ext uri="{FF2B5EF4-FFF2-40B4-BE49-F238E27FC236}">
                    <a16:creationId xmlns:a16="http://schemas.microsoft.com/office/drawing/2014/main" id="{7BA1AE41-520D-42D2-8379-B6CE460905E0}"/>
                  </a:ext>
                </a:extLst>
              </p:cNvPr>
              <p:cNvCxnSpPr>
                <a:stCxn id="152" idx="1"/>
              </p:cNvCxnSpPr>
              <p:nvPr/>
            </p:nvCxnSpPr>
            <p:spPr>
              <a:xfrm flipH="1" flipV="1">
                <a:off x="4738507" y="4841497"/>
                <a:ext cx="789141" cy="343283"/>
              </a:xfrm>
              <a:prstGeom prst="straightConnector1">
                <a:avLst/>
              </a:prstGeom>
              <a:noFill/>
              <a:ln w="19050" cap="flat" cmpd="sng" algn="ctr">
                <a:solidFill>
                  <a:srgbClr val="0043B2"/>
                </a:solidFill>
                <a:prstDash val="solid"/>
                <a:miter lim="800000"/>
                <a:tailEnd type="triangle"/>
              </a:ln>
              <a:effectLst/>
            </p:spPr>
          </p:cxnSp>
          <p:cxnSp>
            <p:nvCxnSpPr>
              <p:cNvPr id="157" name="직선 화살표 연결선 156">
                <a:extLst>
                  <a:ext uri="{FF2B5EF4-FFF2-40B4-BE49-F238E27FC236}">
                    <a16:creationId xmlns:a16="http://schemas.microsoft.com/office/drawing/2014/main" id="{ADC68BBE-E3C4-4897-9E6F-7A612E865F7A}"/>
                  </a:ext>
                </a:extLst>
              </p:cNvPr>
              <p:cNvCxnSpPr>
                <a:stCxn id="152" idx="1"/>
              </p:cNvCxnSpPr>
              <p:nvPr/>
            </p:nvCxnSpPr>
            <p:spPr>
              <a:xfrm flipH="1">
                <a:off x="4738507" y="5184780"/>
                <a:ext cx="789141" cy="365994"/>
              </a:xfrm>
              <a:prstGeom prst="straightConnector1">
                <a:avLst/>
              </a:prstGeom>
              <a:noFill/>
              <a:ln w="19050" cap="flat" cmpd="sng" algn="ctr">
                <a:solidFill>
                  <a:srgbClr val="0043B2"/>
                </a:solidFill>
                <a:prstDash val="solid"/>
                <a:miter lim="800000"/>
                <a:tailEnd type="triangle"/>
              </a:ln>
              <a:effectLst/>
            </p:spPr>
          </p:cxnSp>
          <p:cxnSp>
            <p:nvCxnSpPr>
              <p:cNvPr id="158" name="직선 화살표 연결선 157">
                <a:extLst>
                  <a:ext uri="{FF2B5EF4-FFF2-40B4-BE49-F238E27FC236}">
                    <a16:creationId xmlns:a16="http://schemas.microsoft.com/office/drawing/2014/main" id="{CA18D5F0-4F5F-4066-AD89-F03CC2E0C324}"/>
                  </a:ext>
                </a:extLst>
              </p:cNvPr>
              <p:cNvCxnSpPr>
                <a:stCxn id="153" idx="1"/>
              </p:cNvCxnSpPr>
              <p:nvPr/>
            </p:nvCxnSpPr>
            <p:spPr>
              <a:xfrm flipH="1" flipV="1">
                <a:off x="4738507" y="5603312"/>
                <a:ext cx="789141" cy="174484"/>
              </a:xfrm>
              <a:prstGeom prst="straightConnector1">
                <a:avLst/>
              </a:prstGeom>
              <a:noFill/>
              <a:ln w="19050" cap="flat" cmpd="sng" algn="ctr">
                <a:solidFill>
                  <a:srgbClr val="0043B2"/>
                </a:solidFill>
                <a:prstDash val="solid"/>
                <a:miter lim="800000"/>
                <a:tailEnd type="triangle"/>
              </a:ln>
              <a:effectLst/>
            </p:spPr>
          </p:cxnSp>
          <p:cxnSp>
            <p:nvCxnSpPr>
              <p:cNvPr id="159" name="직선 화살표 연결선 158">
                <a:extLst>
                  <a:ext uri="{FF2B5EF4-FFF2-40B4-BE49-F238E27FC236}">
                    <a16:creationId xmlns:a16="http://schemas.microsoft.com/office/drawing/2014/main" id="{2B518EF9-EF17-4F93-B5A7-EF9EEC2B42E6}"/>
                  </a:ext>
                </a:extLst>
              </p:cNvPr>
              <p:cNvCxnSpPr>
                <a:stCxn id="153" idx="1"/>
              </p:cNvCxnSpPr>
              <p:nvPr/>
            </p:nvCxnSpPr>
            <p:spPr>
              <a:xfrm flipH="1">
                <a:off x="4738507" y="5777796"/>
                <a:ext cx="789141" cy="177132"/>
              </a:xfrm>
              <a:prstGeom prst="straightConnector1">
                <a:avLst/>
              </a:prstGeom>
              <a:noFill/>
              <a:ln w="19050" cap="flat" cmpd="sng" algn="ctr">
                <a:solidFill>
                  <a:srgbClr val="0043B2"/>
                </a:solidFill>
                <a:prstDash val="solid"/>
                <a:miter lim="800000"/>
                <a:tailEnd type="triangle"/>
              </a:ln>
              <a:effectLst/>
            </p:spPr>
          </p:cxnSp>
        </p:grpSp>
        <p:sp>
          <p:nvSpPr>
            <p:cNvPr id="155" name="직사각형 154">
              <a:extLst>
                <a:ext uri="{FF2B5EF4-FFF2-40B4-BE49-F238E27FC236}">
                  <a16:creationId xmlns:a16="http://schemas.microsoft.com/office/drawing/2014/main" id="{0AFC48F3-929E-4B38-8829-A1C1CA855EEE}"/>
                </a:ext>
              </a:extLst>
            </p:cNvPr>
            <p:cNvSpPr/>
            <p:nvPr/>
          </p:nvSpPr>
          <p:spPr>
            <a:xfrm>
              <a:off x="5057025" y="4934385"/>
              <a:ext cx="188059" cy="186320"/>
            </a:xfrm>
            <a:prstGeom prst="rect">
              <a:avLst/>
            </a:prstGeom>
            <a:solidFill>
              <a:srgbClr val="5C8FCF"/>
            </a:solidFill>
            <a:ln w="12700" cap="flat" cmpd="sng" algn="ctr">
              <a:solidFill>
                <a:srgbClr val="CADEFE"/>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8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grpSp>
    </p:spTree>
    <p:extLst>
      <p:ext uri="{BB962C8B-B14F-4D97-AF65-F5344CB8AC3E}">
        <p14:creationId xmlns:p14="http://schemas.microsoft.com/office/powerpoint/2010/main" val="136712367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E8CB92A-8F5A-4C36-A7C9-4E94A26DD381}"/>
              </a:ext>
            </a:extLst>
          </p:cNvPr>
          <p:cNvSpPr>
            <a:spLocks noGrp="1"/>
          </p:cNvSpPr>
          <p:nvPr>
            <p:ph type="body" sz="quarter" idx="10"/>
          </p:nvPr>
        </p:nvSpPr>
        <p:spPr/>
        <p:txBody>
          <a:bodyPr/>
          <a:lstStyle/>
          <a:p>
            <a:r>
              <a:rPr lang="vi-VN" altLang="ko-KR" dirty="0"/>
              <a:t>4.1. Nguyên tắc cơ bản của Apache Kafka</a:t>
            </a:r>
            <a:endParaRPr lang="en-US" altLang="ko-KR" dirty="0"/>
          </a:p>
        </p:txBody>
      </p:sp>
      <p:sp>
        <p:nvSpPr>
          <p:cNvPr id="3" name="텍스트 개체 틀 2">
            <a:extLst>
              <a:ext uri="{FF2B5EF4-FFF2-40B4-BE49-F238E27FC236}">
                <a16:creationId xmlns:a16="http://schemas.microsoft.com/office/drawing/2014/main" id="{27C80F7C-3542-4F42-93C1-A5D0968AA03A}"/>
              </a:ext>
            </a:extLst>
          </p:cNvPr>
          <p:cNvSpPr>
            <a:spLocks noGrp="1"/>
          </p:cNvSpPr>
          <p:nvPr>
            <p:ph type="body" sz="quarter" idx="11"/>
          </p:nvPr>
        </p:nvSpPr>
        <p:spPr/>
        <p:txBody>
          <a:bodyPr/>
          <a:lstStyle/>
          <a:p>
            <a:r>
              <a:rPr lang="vi-VN" altLang="ko-KR" dirty="0"/>
              <a:t>Thay đổi số lượng phân vùng</a:t>
            </a:r>
            <a:endParaRPr lang="ko-KR" altLang="en-US" dirty="0"/>
          </a:p>
        </p:txBody>
      </p:sp>
      <p:sp>
        <p:nvSpPr>
          <p:cNvPr id="4" name="텍스트 개체 틀 3">
            <a:extLst>
              <a:ext uri="{FF2B5EF4-FFF2-40B4-BE49-F238E27FC236}">
                <a16:creationId xmlns:a16="http://schemas.microsoft.com/office/drawing/2014/main" id="{B9713E72-8896-4663-8EA0-AC6D5B95435B}"/>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04</a:t>
            </a:r>
            <a:endParaRPr lang="ko-KR" altLang="en-US" dirty="0">
              <a:latin typeface="iCiel Samsung Sharp Sans Bold" pitchFamily="2" charset="0"/>
              <a:cs typeface="iCiel Samsung Sharp Sans Bold" pitchFamily="2" charset="0"/>
            </a:endParaRPr>
          </a:p>
        </p:txBody>
      </p:sp>
      <p:sp>
        <p:nvSpPr>
          <p:cNvPr id="5" name="텍스트 개체 틀 4">
            <a:extLst>
              <a:ext uri="{FF2B5EF4-FFF2-40B4-BE49-F238E27FC236}">
                <a16:creationId xmlns:a16="http://schemas.microsoft.com/office/drawing/2014/main" id="{26028B16-20DC-4241-A083-B120452887CA}"/>
              </a:ext>
            </a:extLst>
          </p:cNvPr>
          <p:cNvSpPr>
            <a:spLocks noGrp="1"/>
          </p:cNvSpPr>
          <p:nvPr>
            <p:ph type="body" sz="quarter" idx="15"/>
          </p:nvPr>
        </p:nvSpPr>
        <p:spPr/>
        <p:txBody>
          <a:bodyPr>
            <a:noAutofit/>
          </a:bodyPr>
          <a:lstStyle/>
          <a:p>
            <a:r>
              <a:rPr lang="vi-VN" altLang="ko-KR" dirty="0"/>
              <a:t>Số lượng phân vùng có thể được tăng lên, tuy nhiên khi đã mở rộng thì không thể giảm được.</a:t>
            </a:r>
            <a:endParaRPr lang="en-US" altLang="ko-KR" dirty="0"/>
          </a:p>
        </p:txBody>
      </p:sp>
      <p:grpSp>
        <p:nvGrpSpPr>
          <p:cNvPr id="34" name="그룹 33">
            <a:extLst>
              <a:ext uri="{FF2B5EF4-FFF2-40B4-BE49-F238E27FC236}">
                <a16:creationId xmlns:a16="http://schemas.microsoft.com/office/drawing/2014/main" id="{F04D9289-7A90-4924-B145-C5AC3357048A}"/>
              </a:ext>
            </a:extLst>
          </p:cNvPr>
          <p:cNvGrpSpPr/>
          <p:nvPr/>
        </p:nvGrpSpPr>
        <p:grpSpPr>
          <a:xfrm>
            <a:off x="3211100" y="2683768"/>
            <a:ext cx="3695570" cy="3348269"/>
            <a:chOff x="2790982" y="2856564"/>
            <a:chExt cx="3268318" cy="3348269"/>
          </a:xfrm>
        </p:grpSpPr>
        <p:grpSp>
          <p:nvGrpSpPr>
            <p:cNvPr id="35" name="그룹 34">
              <a:extLst>
                <a:ext uri="{FF2B5EF4-FFF2-40B4-BE49-F238E27FC236}">
                  <a16:creationId xmlns:a16="http://schemas.microsoft.com/office/drawing/2014/main" id="{9EEFA337-746C-4EC5-824D-CE5A24D280C7}"/>
                </a:ext>
              </a:extLst>
            </p:cNvPr>
            <p:cNvGrpSpPr/>
            <p:nvPr/>
          </p:nvGrpSpPr>
          <p:grpSpPr>
            <a:xfrm>
              <a:off x="2803750" y="2861992"/>
              <a:ext cx="1285088" cy="1480314"/>
              <a:chOff x="2882779" y="3316433"/>
              <a:chExt cx="1572739" cy="1856113"/>
            </a:xfrm>
          </p:grpSpPr>
          <p:sp>
            <p:nvSpPr>
              <p:cNvPr id="55" name="원통 80">
                <a:extLst>
                  <a:ext uri="{FF2B5EF4-FFF2-40B4-BE49-F238E27FC236}">
                    <a16:creationId xmlns:a16="http://schemas.microsoft.com/office/drawing/2014/main" id="{A54746C7-38BA-4402-9564-C87580A0284C}"/>
                  </a:ext>
                </a:extLst>
              </p:cNvPr>
              <p:cNvSpPr/>
              <p:nvPr/>
            </p:nvSpPr>
            <p:spPr>
              <a:xfrm>
                <a:off x="2882779" y="3323154"/>
                <a:ext cx="1572739" cy="1849392"/>
              </a:xfrm>
              <a:prstGeom prst="can">
                <a:avLst>
                  <a:gd name="adj" fmla="val 26205"/>
                </a:avLst>
              </a:prstGeom>
              <a:solidFill>
                <a:srgbClr val="779FDB"/>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sp>
            <p:nvSpPr>
              <p:cNvPr id="56" name="직사각형 55">
                <a:extLst>
                  <a:ext uri="{FF2B5EF4-FFF2-40B4-BE49-F238E27FC236}">
                    <a16:creationId xmlns:a16="http://schemas.microsoft.com/office/drawing/2014/main" id="{79543BC0-CCDB-40D0-BF49-8C48FDEA1067}"/>
                  </a:ext>
                </a:extLst>
              </p:cNvPr>
              <p:cNvSpPr/>
              <p:nvPr/>
            </p:nvSpPr>
            <p:spPr>
              <a:xfrm>
                <a:off x="3004875" y="3316433"/>
                <a:ext cx="1328543" cy="463092"/>
              </a:xfrm>
              <a:prstGeom prst="rect">
                <a:avLst/>
              </a:prstGeom>
            </p:spPr>
            <p:txBody>
              <a:bodyPr wrap="none">
                <a:spAutoFit/>
              </a:bodyPr>
              <a:lstStyle/>
              <a:p>
                <a:r>
                  <a:rPr lang="en-US" altLang="ko-KR" dirty="0" err="1">
                    <a:solidFill>
                      <a:srgbClr val="0043B2"/>
                    </a:solidFill>
                    <a:latin typeface="SamsungOne 700" panose="020B0803030303020204" pitchFamily="34" charset="0"/>
                    <a:ea typeface="SamsungOne 700" panose="020B0803030303020204" pitchFamily="34" charset="0"/>
                    <a:cs typeface="iCiel Samsung Sharp Sans Medium" pitchFamily="2" charset="0"/>
                  </a:rPr>
                  <a:t>Chủ</a:t>
                </a:r>
                <a:r>
                  <a:rPr lang="en-US" altLang="ko-KR" dirty="0">
                    <a:solidFill>
                      <a:srgbClr val="0043B2"/>
                    </a:solidFill>
                    <a:latin typeface="SamsungOne 700" panose="020B0803030303020204" pitchFamily="34" charset="0"/>
                    <a:ea typeface="SamsungOne 700" panose="020B0803030303020204" pitchFamily="34" charset="0"/>
                    <a:cs typeface="iCiel Samsung Sharp Sans Medium" pitchFamily="2" charset="0"/>
                  </a:rPr>
                  <a:t> </a:t>
                </a:r>
                <a:r>
                  <a:rPr lang="en-US" altLang="ko-KR" dirty="0" err="1">
                    <a:solidFill>
                      <a:srgbClr val="0043B2"/>
                    </a:solidFill>
                    <a:latin typeface="SamsungOne 700" panose="020B0803030303020204" pitchFamily="34" charset="0"/>
                    <a:ea typeface="SamsungOne 700" panose="020B0803030303020204" pitchFamily="34" charset="0"/>
                    <a:cs typeface="iCiel Samsung Sharp Sans Medium" pitchFamily="2" charset="0"/>
                  </a:rPr>
                  <a:t>đề</a:t>
                </a:r>
                <a:r>
                  <a:rPr lang="en-US" altLang="ko-KR" dirty="0">
                    <a:solidFill>
                      <a:srgbClr val="0043B2"/>
                    </a:solidFill>
                    <a:latin typeface="SamsungOne 700" panose="020B0803030303020204" pitchFamily="34" charset="0"/>
                    <a:ea typeface="SamsungOne 700" panose="020B0803030303020204" pitchFamily="34" charset="0"/>
                    <a:cs typeface="iCiel Samsung Sharp Sans Medium" pitchFamily="2" charset="0"/>
                  </a:rPr>
                  <a:t> A</a:t>
                </a:r>
                <a:endParaRPr lang="ko-KR" altLang="en-US" dirty="0">
                  <a:solidFill>
                    <a:srgbClr val="0043B2"/>
                  </a:solidFill>
                  <a:latin typeface="SamsungOne 700" panose="020B0803030303020204" pitchFamily="34" charset="0"/>
                </a:endParaRPr>
              </a:p>
            </p:txBody>
          </p:sp>
          <p:sp>
            <p:nvSpPr>
              <p:cNvPr id="57" name="모서리가 둥근 직사각형 82">
                <a:extLst>
                  <a:ext uri="{FF2B5EF4-FFF2-40B4-BE49-F238E27FC236}">
                    <a16:creationId xmlns:a16="http://schemas.microsoft.com/office/drawing/2014/main" id="{5395AC9C-6D8B-497D-9487-5D34B6A00BF7}"/>
                  </a:ext>
                </a:extLst>
              </p:cNvPr>
              <p:cNvSpPr/>
              <p:nvPr/>
            </p:nvSpPr>
            <p:spPr>
              <a:xfrm>
                <a:off x="3081741" y="4261295"/>
                <a:ext cx="1174816" cy="242983"/>
              </a:xfrm>
              <a:prstGeom prst="roundRect">
                <a:avLst>
                  <a:gd name="adj" fmla="val 50000"/>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rgbClr val="0043B2"/>
                    </a:solidFill>
                    <a:latin typeface="SamsungOne 400" panose="020B0503030303020204" pitchFamily="34" charset="0"/>
                    <a:ea typeface="SamsungOne 400" panose="020B0503030303020204" pitchFamily="34" charset="0"/>
                  </a:rPr>
                  <a:t>Phân</a:t>
                </a:r>
                <a:r>
                  <a:rPr lang="en-US" altLang="ko-KR" sz="1200" dirty="0">
                    <a:solidFill>
                      <a:srgbClr val="0043B2"/>
                    </a:solidFill>
                    <a:latin typeface="SamsungOne 400" panose="020B0503030303020204" pitchFamily="34" charset="0"/>
                    <a:ea typeface="SamsungOne 400" panose="020B0503030303020204" pitchFamily="34" charset="0"/>
                  </a:rPr>
                  <a:t> </a:t>
                </a:r>
                <a:r>
                  <a:rPr lang="en-US" altLang="ko-KR" sz="1200" dirty="0" err="1">
                    <a:solidFill>
                      <a:srgbClr val="0043B2"/>
                    </a:solidFill>
                    <a:latin typeface="SamsungOne 400" panose="020B0503030303020204" pitchFamily="34" charset="0"/>
                    <a:ea typeface="SamsungOne 400" panose="020B0503030303020204" pitchFamily="34" charset="0"/>
                  </a:rPr>
                  <a:t>vùng</a:t>
                </a:r>
                <a:r>
                  <a:rPr lang="en-US" altLang="ko-KR" sz="1200" dirty="0">
                    <a:solidFill>
                      <a:srgbClr val="0043B2"/>
                    </a:solidFill>
                    <a:latin typeface="SamsungOne 400" panose="020B0503030303020204" pitchFamily="34" charset="0"/>
                    <a:ea typeface="SamsungOne 400" panose="020B0503030303020204" pitchFamily="34" charset="0"/>
                  </a:rPr>
                  <a:t> 0</a:t>
                </a:r>
                <a:endParaRPr lang="ko-KR" altLang="en-US" sz="1200" dirty="0">
                  <a:solidFill>
                    <a:srgbClr val="0043B2"/>
                  </a:solidFill>
                  <a:latin typeface="SamsungOne 400" panose="020B0503030303020204" pitchFamily="34" charset="0"/>
                </a:endParaRPr>
              </a:p>
            </p:txBody>
          </p:sp>
        </p:grpSp>
        <p:grpSp>
          <p:nvGrpSpPr>
            <p:cNvPr id="36" name="그룹 35">
              <a:extLst>
                <a:ext uri="{FF2B5EF4-FFF2-40B4-BE49-F238E27FC236}">
                  <a16:creationId xmlns:a16="http://schemas.microsoft.com/office/drawing/2014/main" id="{47687B0F-B451-4677-BDAC-0EDEA26EA937}"/>
                </a:ext>
              </a:extLst>
            </p:cNvPr>
            <p:cNvGrpSpPr/>
            <p:nvPr/>
          </p:nvGrpSpPr>
          <p:grpSpPr>
            <a:xfrm>
              <a:off x="2790982" y="4725026"/>
              <a:ext cx="1285088" cy="1475960"/>
              <a:chOff x="-693311" y="5635934"/>
              <a:chExt cx="1572739" cy="1850653"/>
            </a:xfrm>
          </p:grpSpPr>
          <p:sp>
            <p:nvSpPr>
              <p:cNvPr id="51" name="원통 90">
                <a:extLst>
                  <a:ext uri="{FF2B5EF4-FFF2-40B4-BE49-F238E27FC236}">
                    <a16:creationId xmlns:a16="http://schemas.microsoft.com/office/drawing/2014/main" id="{A3436716-A6F6-44AF-83D1-9BB283D94F46}"/>
                  </a:ext>
                </a:extLst>
              </p:cNvPr>
              <p:cNvSpPr/>
              <p:nvPr/>
            </p:nvSpPr>
            <p:spPr>
              <a:xfrm>
                <a:off x="-693311" y="5637195"/>
                <a:ext cx="1572739" cy="1849392"/>
              </a:xfrm>
              <a:prstGeom prst="can">
                <a:avLst>
                  <a:gd name="adj" fmla="val 26205"/>
                </a:avLst>
              </a:prstGeom>
              <a:solidFill>
                <a:srgbClr val="C6D7F0"/>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sp>
            <p:nvSpPr>
              <p:cNvPr id="52" name="직사각형 51">
                <a:extLst>
                  <a:ext uri="{FF2B5EF4-FFF2-40B4-BE49-F238E27FC236}">
                    <a16:creationId xmlns:a16="http://schemas.microsoft.com/office/drawing/2014/main" id="{297E220A-F1CE-4AE1-B5C9-721D754F98FA}"/>
                  </a:ext>
                </a:extLst>
              </p:cNvPr>
              <p:cNvSpPr/>
              <p:nvPr/>
            </p:nvSpPr>
            <p:spPr>
              <a:xfrm>
                <a:off x="-555589" y="5635934"/>
                <a:ext cx="1328543" cy="463092"/>
              </a:xfrm>
              <a:prstGeom prst="rect">
                <a:avLst/>
              </a:prstGeom>
            </p:spPr>
            <p:txBody>
              <a:bodyPr wrap="none">
                <a:spAutoFit/>
              </a:bodyPr>
              <a:lstStyle/>
              <a:p>
                <a:r>
                  <a:rPr lang="en-US" altLang="ko-KR" dirty="0" err="1">
                    <a:solidFill>
                      <a:srgbClr val="0043B2"/>
                    </a:solidFill>
                    <a:latin typeface="SamsungOne 700" panose="020B0803030303020204" pitchFamily="34" charset="0"/>
                    <a:ea typeface="SamsungOne 700" panose="020B0803030303020204" pitchFamily="34" charset="0"/>
                    <a:cs typeface="iCiel Samsung Sharp Sans Medium" pitchFamily="2" charset="0"/>
                  </a:rPr>
                  <a:t>Chủ</a:t>
                </a:r>
                <a:r>
                  <a:rPr lang="en-US" altLang="ko-KR" dirty="0">
                    <a:solidFill>
                      <a:srgbClr val="0043B2"/>
                    </a:solidFill>
                    <a:latin typeface="SamsungOne 700" panose="020B0803030303020204" pitchFamily="34" charset="0"/>
                    <a:ea typeface="SamsungOne 700" panose="020B0803030303020204" pitchFamily="34" charset="0"/>
                    <a:cs typeface="iCiel Samsung Sharp Sans Medium" pitchFamily="2" charset="0"/>
                  </a:rPr>
                  <a:t> </a:t>
                </a:r>
                <a:r>
                  <a:rPr lang="en-US" altLang="ko-KR" dirty="0" err="1">
                    <a:solidFill>
                      <a:srgbClr val="0043B2"/>
                    </a:solidFill>
                    <a:latin typeface="SamsungOne 700" panose="020B0803030303020204" pitchFamily="34" charset="0"/>
                    <a:ea typeface="SamsungOne 700" panose="020B0803030303020204" pitchFamily="34" charset="0"/>
                    <a:cs typeface="iCiel Samsung Sharp Sans Medium" pitchFamily="2" charset="0"/>
                  </a:rPr>
                  <a:t>đề</a:t>
                </a:r>
                <a:r>
                  <a:rPr lang="en-US" altLang="ko-KR" dirty="0">
                    <a:solidFill>
                      <a:srgbClr val="0043B2"/>
                    </a:solidFill>
                    <a:latin typeface="SamsungOne 700" panose="020B0803030303020204" pitchFamily="34" charset="0"/>
                    <a:ea typeface="SamsungOne 700" panose="020B0803030303020204" pitchFamily="34" charset="0"/>
                    <a:cs typeface="iCiel Samsung Sharp Sans Medium" pitchFamily="2" charset="0"/>
                  </a:rPr>
                  <a:t> A</a:t>
                </a:r>
                <a:endParaRPr lang="ko-KR" altLang="en-US" dirty="0">
                  <a:solidFill>
                    <a:srgbClr val="0043B2"/>
                  </a:solidFill>
                  <a:latin typeface="SamsungOne 700" panose="020B0803030303020204" pitchFamily="34" charset="0"/>
                </a:endParaRPr>
              </a:p>
            </p:txBody>
          </p:sp>
          <p:sp>
            <p:nvSpPr>
              <p:cNvPr id="53" name="모서리가 둥근 직사각형 92">
                <a:extLst>
                  <a:ext uri="{FF2B5EF4-FFF2-40B4-BE49-F238E27FC236}">
                    <a16:creationId xmlns:a16="http://schemas.microsoft.com/office/drawing/2014/main" id="{40C2C8FE-4D31-448E-85CD-2D8CBABC97A5}"/>
                  </a:ext>
                </a:extLst>
              </p:cNvPr>
              <p:cNvSpPr/>
              <p:nvPr/>
            </p:nvSpPr>
            <p:spPr>
              <a:xfrm>
                <a:off x="-494349" y="6372304"/>
                <a:ext cx="1174815" cy="242983"/>
              </a:xfrm>
              <a:prstGeom prst="roundRect">
                <a:avLst>
                  <a:gd name="adj" fmla="val 50000"/>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rgbClr val="0043B2"/>
                    </a:solidFill>
                    <a:latin typeface="SamsungOne 400" panose="020B0503030303020204" pitchFamily="34" charset="0"/>
                    <a:ea typeface="SamsungOne 400" panose="020B0503030303020204" pitchFamily="34" charset="0"/>
                  </a:rPr>
                  <a:t>Phân</a:t>
                </a:r>
                <a:r>
                  <a:rPr lang="en-US" altLang="ko-KR" sz="1200" dirty="0">
                    <a:solidFill>
                      <a:srgbClr val="0043B2"/>
                    </a:solidFill>
                    <a:latin typeface="SamsungOne 400" panose="020B0503030303020204" pitchFamily="34" charset="0"/>
                    <a:ea typeface="SamsungOne 400" panose="020B0503030303020204" pitchFamily="34" charset="0"/>
                  </a:rPr>
                  <a:t> </a:t>
                </a:r>
                <a:r>
                  <a:rPr lang="en-US" altLang="ko-KR" sz="1200" dirty="0" err="1">
                    <a:solidFill>
                      <a:srgbClr val="0043B2"/>
                    </a:solidFill>
                    <a:latin typeface="SamsungOne 400" panose="020B0503030303020204" pitchFamily="34" charset="0"/>
                    <a:ea typeface="SamsungOne 400" panose="020B0503030303020204" pitchFamily="34" charset="0"/>
                  </a:rPr>
                  <a:t>vùng</a:t>
                </a:r>
                <a:r>
                  <a:rPr lang="en-US" altLang="ko-KR" sz="1200" dirty="0">
                    <a:solidFill>
                      <a:srgbClr val="0043B2"/>
                    </a:solidFill>
                    <a:latin typeface="SamsungOne 400" panose="020B0503030303020204" pitchFamily="34" charset="0"/>
                    <a:ea typeface="SamsungOne 400" panose="020B0503030303020204" pitchFamily="34" charset="0"/>
                  </a:rPr>
                  <a:t> 0</a:t>
                </a:r>
                <a:endParaRPr lang="ko-KR" altLang="en-US" sz="1200" dirty="0">
                  <a:solidFill>
                    <a:srgbClr val="0043B2"/>
                  </a:solidFill>
                  <a:latin typeface="SamsungOne 400" panose="020B0503030303020204" pitchFamily="34" charset="0"/>
                </a:endParaRPr>
              </a:p>
            </p:txBody>
          </p:sp>
          <p:sp>
            <p:nvSpPr>
              <p:cNvPr id="54" name="모서리가 둥근 직사각형 93">
                <a:extLst>
                  <a:ext uri="{FF2B5EF4-FFF2-40B4-BE49-F238E27FC236}">
                    <a16:creationId xmlns:a16="http://schemas.microsoft.com/office/drawing/2014/main" id="{AA87E09E-F0DC-4E3B-9916-2BBDA4DDEE0C}"/>
                  </a:ext>
                </a:extLst>
              </p:cNvPr>
              <p:cNvSpPr/>
              <p:nvPr/>
            </p:nvSpPr>
            <p:spPr>
              <a:xfrm>
                <a:off x="-494349" y="6806843"/>
                <a:ext cx="1174815" cy="242983"/>
              </a:xfrm>
              <a:prstGeom prst="roundRect">
                <a:avLst>
                  <a:gd name="adj" fmla="val 50000"/>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rgbClr val="0043B2"/>
                    </a:solidFill>
                    <a:latin typeface="SamsungOne 400" panose="020B0503030303020204" pitchFamily="34" charset="0"/>
                    <a:ea typeface="SamsungOne 400" panose="020B0503030303020204" pitchFamily="34" charset="0"/>
                  </a:rPr>
                  <a:t>Phân</a:t>
                </a:r>
                <a:r>
                  <a:rPr lang="en-US" altLang="ko-KR" sz="1200" dirty="0">
                    <a:solidFill>
                      <a:srgbClr val="0043B2"/>
                    </a:solidFill>
                    <a:latin typeface="SamsungOne 400" panose="020B0503030303020204" pitchFamily="34" charset="0"/>
                    <a:ea typeface="SamsungOne 400" panose="020B0503030303020204" pitchFamily="34" charset="0"/>
                  </a:rPr>
                  <a:t> </a:t>
                </a:r>
                <a:r>
                  <a:rPr lang="en-US" altLang="ko-KR" sz="1200" dirty="0" err="1">
                    <a:solidFill>
                      <a:srgbClr val="0043B2"/>
                    </a:solidFill>
                    <a:latin typeface="SamsungOne 400" panose="020B0503030303020204" pitchFamily="34" charset="0"/>
                    <a:ea typeface="SamsungOne 400" panose="020B0503030303020204" pitchFamily="34" charset="0"/>
                  </a:rPr>
                  <a:t>vùng</a:t>
                </a:r>
                <a:r>
                  <a:rPr lang="en-US" altLang="ko-KR" sz="1200" dirty="0">
                    <a:solidFill>
                      <a:srgbClr val="0043B2"/>
                    </a:solidFill>
                    <a:latin typeface="SamsungOne 400" panose="020B0503030303020204" pitchFamily="34" charset="0"/>
                    <a:ea typeface="SamsungOne 400" panose="020B0503030303020204" pitchFamily="34" charset="0"/>
                  </a:rPr>
                  <a:t> 1</a:t>
                </a:r>
                <a:endParaRPr lang="ko-KR" altLang="en-US" sz="1200" dirty="0">
                  <a:solidFill>
                    <a:srgbClr val="0043B2"/>
                  </a:solidFill>
                  <a:latin typeface="SamsungOne 400" panose="020B0503030303020204" pitchFamily="34" charset="0"/>
                </a:endParaRPr>
              </a:p>
            </p:txBody>
          </p:sp>
        </p:grpSp>
        <p:grpSp>
          <p:nvGrpSpPr>
            <p:cNvPr id="37" name="그룹 36">
              <a:extLst>
                <a:ext uri="{FF2B5EF4-FFF2-40B4-BE49-F238E27FC236}">
                  <a16:creationId xmlns:a16="http://schemas.microsoft.com/office/drawing/2014/main" id="{CD43BE38-2A9A-45C3-AF2A-F60AAFE17AA9}"/>
                </a:ext>
              </a:extLst>
            </p:cNvPr>
            <p:cNvGrpSpPr/>
            <p:nvPr/>
          </p:nvGrpSpPr>
          <p:grpSpPr>
            <a:xfrm>
              <a:off x="4774212" y="4725025"/>
              <a:ext cx="1285088" cy="1479808"/>
              <a:chOff x="1733840" y="3502348"/>
              <a:chExt cx="1572739" cy="1855479"/>
            </a:xfrm>
          </p:grpSpPr>
          <p:sp>
            <p:nvSpPr>
              <p:cNvPr id="47" name="원통 95">
                <a:extLst>
                  <a:ext uri="{FF2B5EF4-FFF2-40B4-BE49-F238E27FC236}">
                    <a16:creationId xmlns:a16="http://schemas.microsoft.com/office/drawing/2014/main" id="{B61ABA12-75B3-43D6-BC0E-CEBD0F2503AA}"/>
                  </a:ext>
                </a:extLst>
              </p:cNvPr>
              <p:cNvSpPr/>
              <p:nvPr/>
            </p:nvSpPr>
            <p:spPr>
              <a:xfrm>
                <a:off x="1733840" y="3508435"/>
                <a:ext cx="1572739" cy="1849392"/>
              </a:xfrm>
              <a:prstGeom prst="can">
                <a:avLst>
                  <a:gd name="adj" fmla="val 26205"/>
                </a:avLst>
              </a:prstGeom>
              <a:solidFill>
                <a:srgbClr val="E8E8E8"/>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sp>
            <p:nvSpPr>
              <p:cNvPr id="48" name="직사각형 47">
                <a:extLst>
                  <a:ext uri="{FF2B5EF4-FFF2-40B4-BE49-F238E27FC236}">
                    <a16:creationId xmlns:a16="http://schemas.microsoft.com/office/drawing/2014/main" id="{D6A41040-0B5E-4B6E-B738-7CB19E278663}"/>
                  </a:ext>
                </a:extLst>
              </p:cNvPr>
              <p:cNvSpPr/>
              <p:nvPr/>
            </p:nvSpPr>
            <p:spPr>
              <a:xfrm>
                <a:off x="1922754" y="3502348"/>
                <a:ext cx="1322656" cy="463092"/>
              </a:xfrm>
              <a:prstGeom prst="rect">
                <a:avLst/>
              </a:prstGeom>
            </p:spPr>
            <p:txBody>
              <a:bodyPr wrap="none">
                <a:spAutoFit/>
              </a:bodyPr>
              <a:lstStyle/>
              <a:p>
                <a:r>
                  <a:rPr lang="en-US" altLang="ko-KR" dirty="0" err="1">
                    <a:solidFill>
                      <a:srgbClr val="0043B2"/>
                    </a:solidFill>
                    <a:latin typeface="SamsungOne 700" panose="020B0803030303020204" pitchFamily="34" charset="0"/>
                    <a:ea typeface="SamsungOne 700" panose="020B0803030303020204" pitchFamily="34" charset="0"/>
                    <a:cs typeface="iCiel Samsung Sharp Sans Medium" pitchFamily="2" charset="0"/>
                  </a:rPr>
                  <a:t>Chủ</a:t>
                </a:r>
                <a:r>
                  <a:rPr lang="en-US" altLang="ko-KR" dirty="0">
                    <a:solidFill>
                      <a:srgbClr val="0043B2"/>
                    </a:solidFill>
                    <a:latin typeface="SamsungOne 700" panose="020B0803030303020204" pitchFamily="34" charset="0"/>
                    <a:ea typeface="SamsungOne 700" panose="020B0803030303020204" pitchFamily="34" charset="0"/>
                    <a:cs typeface="iCiel Samsung Sharp Sans Medium" pitchFamily="2" charset="0"/>
                  </a:rPr>
                  <a:t> </a:t>
                </a:r>
                <a:r>
                  <a:rPr lang="en-US" altLang="ko-KR" dirty="0" err="1">
                    <a:solidFill>
                      <a:srgbClr val="0043B2"/>
                    </a:solidFill>
                    <a:latin typeface="SamsungOne 700" panose="020B0803030303020204" pitchFamily="34" charset="0"/>
                    <a:ea typeface="SamsungOne 700" panose="020B0803030303020204" pitchFamily="34" charset="0"/>
                    <a:cs typeface="iCiel Samsung Sharp Sans Medium" pitchFamily="2" charset="0"/>
                  </a:rPr>
                  <a:t>đề</a:t>
                </a:r>
                <a:r>
                  <a:rPr lang="en-US" altLang="ko-KR" dirty="0">
                    <a:solidFill>
                      <a:srgbClr val="0043B2"/>
                    </a:solidFill>
                    <a:latin typeface="SamsungOne 700" panose="020B0803030303020204" pitchFamily="34" charset="0"/>
                    <a:ea typeface="SamsungOne 700" panose="020B0803030303020204" pitchFamily="34" charset="0"/>
                    <a:cs typeface="iCiel Samsung Sharp Sans Medium" pitchFamily="2" charset="0"/>
                  </a:rPr>
                  <a:t> B</a:t>
                </a:r>
                <a:endParaRPr lang="ko-KR" altLang="en-US" dirty="0">
                  <a:solidFill>
                    <a:srgbClr val="0043B2"/>
                  </a:solidFill>
                  <a:latin typeface="SamsungOne 700" panose="020B0803030303020204" pitchFamily="34" charset="0"/>
                </a:endParaRPr>
              </a:p>
            </p:txBody>
          </p:sp>
          <p:sp>
            <p:nvSpPr>
              <p:cNvPr id="49" name="모서리가 둥근 직사각형 97">
                <a:extLst>
                  <a:ext uri="{FF2B5EF4-FFF2-40B4-BE49-F238E27FC236}">
                    <a16:creationId xmlns:a16="http://schemas.microsoft.com/office/drawing/2014/main" id="{794B70C0-1250-4999-90A1-613FDFE874E4}"/>
                  </a:ext>
                </a:extLst>
              </p:cNvPr>
              <p:cNvSpPr/>
              <p:nvPr/>
            </p:nvSpPr>
            <p:spPr>
              <a:xfrm>
                <a:off x="1932802" y="4243548"/>
                <a:ext cx="1174816" cy="242983"/>
              </a:xfrm>
              <a:prstGeom prst="roundRect">
                <a:avLst>
                  <a:gd name="adj" fmla="val 50000"/>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rgbClr val="0043B2"/>
                    </a:solidFill>
                    <a:latin typeface="SamsungOne 400" panose="020B0503030303020204" pitchFamily="34" charset="0"/>
                    <a:ea typeface="SamsungOne 400" panose="020B0503030303020204" pitchFamily="34" charset="0"/>
                  </a:rPr>
                  <a:t>Phân</a:t>
                </a:r>
                <a:r>
                  <a:rPr lang="en-US" altLang="ko-KR" sz="1200" dirty="0">
                    <a:solidFill>
                      <a:srgbClr val="0043B2"/>
                    </a:solidFill>
                    <a:latin typeface="SamsungOne 400" panose="020B0503030303020204" pitchFamily="34" charset="0"/>
                    <a:ea typeface="SamsungOne 400" panose="020B0503030303020204" pitchFamily="34" charset="0"/>
                  </a:rPr>
                  <a:t> </a:t>
                </a:r>
                <a:r>
                  <a:rPr lang="en-US" altLang="ko-KR" sz="1200" dirty="0" err="1">
                    <a:solidFill>
                      <a:srgbClr val="0043B2"/>
                    </a:solidFill>
                    <a:latin typeface="SamsungOne 400" panose="020B0503030303020204" pitchFamily="34" charset="0"/>
                    <a:ea typeface="SamsungOne 400" panose="020B0503030303020204" pitchFamily="34" charset="0"/>
                  </a:rPr>
                  <a:t>vùng</a:t>
                </a:r>
                <a:r>
                  <a:rPr lang="en-US" altLang="ko-KR" sz="1200" dirty="0">
                    <a:solidFill>
                      <a:srgbClr val="0043B2"/>
                    </a:solidFill>
                    <a:latin typeface="SamsungOne 400" panose="020B0503030303020204" pitchFamily="34" charset="0"/>
                    <a:ea typeface="SamsungOne 400" panose="020B0503030303020204" pitchFamily="34" charset="0"/>
                  </a:rPr>
                  <a:t> 0</a:t>
                </a:r>
                <a:endParaRPr lang="ko-KR" altLang="en-US" sz="1200" dirty="0">
                  <a:solidFill>
                    <a:srgbClr val="0043B2"/>
                  </a:solidFill>
                  <a:latin typeface="SamsungOne 400" panose="020B0503030303020204" pitchFamily="34" charset="0"/>
                </a:endParaRPr>
              </a:p>
            </p:txBody>
          </p:sp>
          <p:sp>
            <p:nvSpPr>
              <p:cNvPr id="50" name="모서리가 둥근 직사각형 98">
                <a:extLst>
                  <a:ext uri="{FF2B5EF4-FFF2-40B4-BE49-F238E27FC236}">
                    <a16:creationId xmlns:a16="http://schemas.microsoft.com/office/drawing/2014/main" id="{D6AE87E2-6803-4E02-9E2E-22FF96954BDD}"/>
                  </a:ext>
                </a:extLst>
              </p:cNvPr>
              <p:cNvSpPr/>
              <p:nvPr/>
            </p:nvSpPr>
            <p:spPr>
              <a:xfrm>
                <a:off x="1932802" y="4678087"/>
                <a:ext cx="1174816" cy="242983"/>
              </a:xfrm>
              <a:prstGeom prst="roundRect">
                <a:avLst>
                  <a:gd name="adj" fmla="val 50000"/>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rgbClr val="0043B2"/>
                    </a:solidFill>
                    <a:latin typeface="SamsungOne 400" panose="020B0503030303020204" pitchFamily="34" charset="0"/>
                    <a:ea typeface="SamsungOne 400" panose="020B0503030303020204" pitchFamily="34" charset="0"/>
                  </a:rPr>
                  <a:t>Phân</a:t>
                </a:r>
                <a:r>
                  <a:rPr lang="en-US" altLang="ko-KR" sz="1200" dirty="0">
                    <a:solidFill>
                      <a:srgbClr val="0043B2"/>
                    </a:solidFill>
                    <a:latin typeface="SamsungOne 400" panose="020B0503030303020204" pitchFamily="34" charset="0"/>
                    <a:ea typeface="SamsungOne 400" panose="020B0503030303020204" pitchFamily="34" charset="0"/>
                  </a:rPr>
                  <a:t> </a:t>
                </a:r>
                <a:r>
                  <a:rPr lang="en-US" altLang="ko-KR" sz="1200" dirty="0" err="1">
                    <a:solidFill>
                      <a:srgbClr val="0043B2"/>
                    </a:solidFill>
                    <a:latin typeface="SamsungOne 400" panose="020B0503030303020204" pitchFamily="34" charset="0"/>
                    <a:ea typeface="SamsungOne 400" panose="020B0503030303020204" pitchFamily="34" charset="0"/>
                  </a:rPr>
                  <a:t>vùng</a:t>
                </a:r>
                <a:r>
                  <a:rPr lang="en-US" altLang="ko-KR" sz="1200" dirty="0">
                    <a:solidFill>
                      <a:srgbClr val="0043B2"/>
                    </a:solidFill>
                    <a:latin typeface="SamsungOne 400" panose="020B0503030303020204" pitchFamily="34" charset="0"/>
                    <a:ea typeface="SamsungOne 400" panose="020B0503030303020204" pitchFamily="34" charset="0"/>
                  </a:rPr>
                  <a:t> 1</a:t>
                </a:r>
                <a:endParaRPr lang="ko-KR" altLang="en-US" sz="1200" dirty="0">
                  <a:solidFill>
                    <a:srgbClr val="0043B2"/>
                  </a:solidFill>
                  <a:latin typeface="SamsungOne 400" panose="020B0503030303020204" pitchFamily="34" charset="0"/>
                </a:endParaRPr>
              </a:p>
            </p:txBody>
          </p:sp>
        </p:grpSp>
        <p:grpSp>
          <p:nvGrpSpPr>
            <p:cNvPr id="38" name="그룹 37">
              <a:extLst>
                <a:ext uri="{FF2B5EF4-FFF2-40B4-BE49-F238E27FC236}">
                  <a16:creationId xmlns:a16="http://schemas.microsoft.com/office/drawing/2014/main" id="{9EE40088-0D13-44F3-A044-599C722724E0}"/>
                </a:ext>
              </a:extLst>
            </p:cNvPr>
            <p:cNvGrpSpPr/>
            <p:nvPr/>
          </p:nvGrpSpPr>
          <p:grpSpPr>
            <a:xfrm>
              <a:off x="4766002" y="2856564"/>
              <a:ext cx="1285088" cy="1480886"/>
              <a:chOff x="2957136" y="2804683"/>
              <a:chExt cx="1285088" cy="1480886"/>
            </a:xfrm>
          </p:grpSpPr>
          <p:sp>
            <p:nvSpPr>
              <p:cNvPr id="42" name="원통 100">
                <a:extLst>
                  <a:ext uri="{FF2B5EF4-FFF2-40B4-BE49-F238E27FC236}">
                    <a16:creationId xmlns:a16="http://schemas.microsoft.com/office/drawing/2014/main" id="{DB9A5B1D-DCEF-47C8-9E37-6567B8E55147}"/>
                  </a:ext>
                </a:extLst>
              </p:cNvPr>
              <p:cNvSpPr/>
              <p:nvPr/>
            </p:nvSpPr>
            <p:spPr>
              <a:xfrm>
                <a:off x="2957136" y="2810615"/>
                <a:ext cx="1285088" cy="1474954"/>
              </a:xfrm>
              <a:prstGeom prst="can">
                <a:avLst>
                  <a:gd name="adj" fmla="val 26205"/>
                </a:avLst>
              </a:prstGeom>
              <a:solidFill>
                <a:srgbClr val="779FDB"/>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sp>
            <p:nvSpPr>
              <p:cNvPr id="43" name="직사각형 42">
                <a:extLst>
                  <a:ext uri="{FF2B5EF4-FFF2-40B4-BE49-F238E27FC236}">
                    <a16:creationId xmlns:a16="http://schemas.microsoft.com/office/drawing/2014/main" id="{83BD89EE-3037-4AD0-8E60-F1EAA23E8189}"/>
                  </a:ext>
                </a:extLst>
              </p:cNvPr>
              <p:cNvSpPr/>
              <p:nvPr/>
            </p:nvSpPr>
            <p:spPr>
              <a:xfrm>
                <a:off x="3095490" y="2804683"/>
                <a:ext cx="1080745" cy="369332"/>
              </a:xfrm>
              <a:prstGeom prst="rect">
                <a:avLst/>
              </a:prstGeom>
            </p:spPr>
            <p:txBody>
              <a:bodyPr wrap="none">
                <a:spAutoFit/>
              </a:bodyPr>
              <a:lstStyle/>
              <a:p>
                <a:r>
                  <a:rPr lang="en-US" altLang="ko-KR" dirty="0" err="1">
                    <a:solidFill>
                      <a:srgbClr val="0043B2"/>
                    </a:solidFill>
                    <a:latin typeface="SamsungOne 700" panose="020B0803030303020204" pitchFamily="34" charset="0"/>
                    <a:ea typeface="SamsungOne 700" panose="020B0803030303020204" pitchFamily="34" charset="0"/>
                    <a:cs typeface="iCiel Samsung Sharp Sans Medium" pitchFamily="2" charset="0"/>
                  </a:rPr>
                  <a:t>Chủ</a:t>
                </a:r>
                <a:r>
                  <a:rPr lang="en-US" altLang="ko-KR" dirty="0">
                    <a:solidFill>
                      <a:srgbClr val="0043B2"/>
                    </a:solidFill>
                    <a:latin typeface="SamsungOne 700" panose="020B0803030303020204" pitchFamily="34" charset="0"/>
                    <a:ea typeface="SamsungOne 700" panose="020B0803030303020204" pitchFamily="34" charset="0"/>
                    <a:cs typeface="iCiel Samsung Sharp Sans Medium" pitchFamily="2" charset="0"/>
                  </a:rPr>
                  <a:t> </a:t>
                </a:r>
                <a:r>
                  <a:rPr lang="en-US" altLang="ko-KR" dirty="0" err="1">
                    <a:solidFill>
                      <a:srgbClr val="0043B2"/>
                    </a:solidFill>
                    <a:latin typeface="SamsungOne 700" panose="020B0803030303020204" pitchFamily="34" charset="0"/>
                    <a:ea typeface="SamsungOne 700" panose="020B0803030303020204" pitchFamily="34" charset="0"/>
                    <a:cs typeface="iCiel Samsung Sharp Sans Medium" pitchFamily="2" charset="0"/>
                  </a:rPr>
                  <a:t>đề</a:t>
                </a:r>
                <a:r>
                  <a:rPr lang="en-US" altLang="ko-KR" dirty="0">
                    <a:solidFill>
                      <a:srgbClr val="0043B2"/>
                    </a:solidFill>
                    <a:latin typeface="SamsungOne 700" panose="020B0803030303020204" pitchFamily="34" charset="0"/>
                    <a:ea typeface="SamsungOne 700" panose="020B0803030303020204" pitchFamily="34" charset="0"/>
                    <a:cs typeface="iCiel Samsung Sharp Sans Medium" pitchFamily="2" charset="0"/>
                  </a:rPr>
                  <a:t> B</a:t>
                </a:r>
                <a:endParaRPr lang="ko-KR" altLang="en-US" dirty="0">
                  <a:solidFill>
                    <a:srgbClr val="0043B2"/>
                  </a:solidFill>
                  <a:latin typeface="SamsungOne 700" panose="020B0803030303020204" pitchFamily="34" charset="0"/>
                </a:endParaRPr>
              </a:p>
            </p:txBody>
          </p:sp>
          <p:sp>
            <p:nvSpPr>
              <p:cNvPr id="44" name="모서리가 둥근 직사각형 102">
                <a:extLst>
                  <a:ext uri="{FF2B5EF4-FFF2-40B4-BE49-F238E27FC236}">
                    <a16:creationId xmlns:a16="http://schemas.microsoft.com/office/drawing/2014/main" id="{018AC07F-2901-48B6-B627-586AED421201}"/>
                  </a:ext>
                </a:extLst>
              </p:cNvPr>
              <p:cNvSpPr/>
              <p:nvPr/>
            </p:nvSpPr>
            <p:spPr>
              <a:xfrm>
                <a:off x="3119708" y="3292115"/>
                <a:ext cx="959944" cy="193787"/>
              </a:xfrm>
              <a:prstGeom prst="roundRect">
                <a:avLst>
                  <a:gd name="adj" fmla="val 50000"/>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rgbClr val="0043B2"/>
                    </a:solidFill>
                    <a:latin typeface="SamsungOne 400" panose="020B0503030303020204" pitchFamily="34" charset="0"/>
                    <a:ea typeface="SamsungOne 400" panose="020B0503030303020204" pitchFamily="34" charset="0"/>
                  </a:rPr>
                  <a:t>Phân</a:t>
                </a:r>
                <a:r>
                  <a:rPr lang="en-US" altLang="ko-KR" sz="1200" dirty="0">
                    <a:solidFill>
                      <a:srgbClr val="0043B2"/>
                    </a:solidFill>
                    <a:latin typeface="SamsungOne 400" panose="020B0503030303020204" pitchFamily="34" charset="0"/>
                    <a:ea typeface="SamsungOne 400" panose="020B0503030303020204" pitchFamily="34" charset="0"/>
                  </a:rPr>
                  <a:t> </a:t>
                </a:r>
                <a:r>
                  <a:rPr lang="en-US" altLang="ko-KR" sz="1200" dirty="0" err="1">
                    <a:solidFill>
                      <a:srgbClr val="0043B2"/>
                    </a:solidFill>
                    <a:latin typeface="SamsungOne 400" panose="020B0503030303020204" pitchFamily="34" charset="0"/>
                    <a:ea typeface="SamsungOne 400" panose="020B0503030303020204" pitchFamily="34" charset="0"/>
                  </a:rPr>
                  <a:t>vùng</a:t>
                </a:r>
                <a:r>
                  <a:rPr lang="en-US" altLang="ko-KR" sz="1200" dirty="0">
                    <a:solidFill>
                      <a:srgbClr val="0043B2"/>
                    </a:solidFill>
                    <a:latin typeface="SamsungOne 400" panose="020B0503030303020204" pitchFamily="34" charset="0"/>
                    <a:ea typeface="SamsungOne 400" panose="020B0503030303020204" pitchFamily="34" charset="0"/>
                  </a:rPr>
                  <a:t> 0</a:t>
                </a:r>
                <a:endParaRPr lang="ko-KR" altLang="en-US" sz="1200" dirty="0">
                  <a:solidFill>
                    <a:srgbClr val="0043B2"/>
                  </a:solidFill>
                  <a:latin typeface="SamsungOne 400" panose="020B0503030303020204" pitchFamily="34" charset="0"/>
                </a:endParaRPr>
              </a:p>
            </p:txBody>
          </p:sp>
          <p:sp>
            <p:nvSpPr>
              <p:cNvPr id="45" name="모서리가 둥근 직사각형 103">
                <a:extLst>
                  <a:ext uri="{FF2B5EF4-FFF2-40B4-BE49-F238E27FC236}">
                    <a16:creationId xmlns:a16="http://schemas.microsoft.com/office/drawing/2014/main" id="{A87FA9E3-67ED-4A0B-A164-F363C62C4139}"/>
                  </a:ext>
                </a:extLst>
              </p:cNvPr>
              <p:cNvSpPr/>
              <p:nvPr/>
            </p:nvSpPr>
            <p:spPr>
              <a:xfrm>
                <a:off x="3119708" y="3587241"/>
                <a:ext cx="959944" cy="193787"/>
              </a:xfrm>
              <a:prstGeom prst="roundRect">
                <a:avLst>
                  <a:gd name="adj" fmla="val 50000"/>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rgbClr val="0043B2"/>
                    </a:solidFill>
                    <a:latin typeface="SamsungOne 400" panose="020B0503030303020204" pitchFamily="34" charset="0"/>
                    <a:ea typeface="SamsungOne 400" panose="020B0503030303020204" pitchFamily="34" charset="0"/>
                  </a:rPr>
                  <a:t>Phân</a:t>
                </a:r>
                <a:r>
                  <a:rPr lang="en-US" altLang="ko-KR" sz="1200" dirty="0">
                    <a:solidFill>
                      <a:srgbClr val="0043B2"/>
                    </a:solidFill>
                    <a:latin typeface="SamsungOne 400" panose="020B0503030303020204" pitchFamily="34" charset="0"/>
                    <a:ea typeface="SamsungOne 400" panose="020B0503030303020204" pitchFamily="34" charset="0"/>
                  </a:rPr>
                  <a:t> </a:t>
                </a:r>
                <a:r>
                  <a:rPr lang="en-US" altLang="ko-KR" sz="1200" dirty="0" err="1">
                    <a:solidFill>
                      <a:srgbClr val="0043B2"/>
                    </a:solidFill>
                    <a:latin typeface="SamsungOne 400" panose="020B0503030303020204" pitchFamily="34" charset="0"/>
                    <a:ea typeface="SamsungOne 400" panose="020B0503030303020204" pitchFamily="34" charset="0"/>
                  </a:rPr>
                  <a:t>vùng</a:t>
                </a:r>
                <a:r>
                  <a:rPr lang="en-US" altLang="ko-KR" sz="1200" dirty="0">
                    <a:solidFill>
                      <a:srgbClr val="0043B2"/>
                    </a:solidFill>
                    <a:latin typeface="SamsungOne 400" panose="020B0503030303020204" pitchFamily="34" charset="0"/>
                    <a:ea typeface="SamsungOne 400" panose="020B0503030303020204" pitchFamily="34" charset="0"/>
                  </a:rPr>
                  <a:t> 1</a:t>
                </a:r>
                <a:endParaRPr lang="ko-KR" altLang="en-US" sz="1200" dirty="0">
                  <a:solidFill>
                    <a:srgbClr val="0043B2"/>
                  </a:solidFill>
                  <a:latin typeface="SamsungOne 400" panose="020B0503030303020204" pitchFamily="34" charset="0"/>
                </a:endParaRPr>
              </a:p>
            </p:txBody>
          </p:sp>
          <p:sp>
            <p:nvSpPr>
              <p:cNvPr id="46" name="모서리가 둥근 직사각형 104">
                <a:extLst>
                  <a:ext uri="{FF2B5EF4-FFF2-40B4-BE49-F238E27FC236}">
                    <a16:creationId xmlns:a16="http://schemas.microsoft.com/office/drawing/2014/main" id="{C00190AF-0AAA-40AD-807D-0E4DD61FD037}"/>
                  </a:ext>
                </a:extLst>
              </p:cNvPr>
              <p:cNvSpPr/>
              <p:nvPr/>
            </p:nvSpPr>
            <p:spPr>
              <a:xfrm>
                <a:off x="3111450" y="3875040"/>
                <a:ext cx="959944" cy="193787"/>
              </a:xfrm>
              <a:prstGeom prst="roundRect">
                <a:avLst>
                  <a:gd name="adj" fmla="val 50000"/>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rgbClr val="0043B2"/>
                    </a:solidFill>
                    <a:latin typeface="SamsungOne 400" panose="020B0503030303020204" pitchFamily="34" charset="0"/>
                    <a:ea typeface="SamsungOne 400" panose="020B0503030303020204" pitchFamily="34" charset="0"/>
                  </a:rPr>
                  <a:t>Phân</a:t>
                </a:r>
                <a:r>
                  <a:rPr lang="en-US" altLang="ko-KR" sz="1200" dirty="0">
                    <a:solidFill>
                      <a:srgbClr val="0043B2"/>
                    </a:solidFill>
                    <a:latin typeface="SamsungOne 400" panose="020B0503030303020204" pitchFamily="34" charset="0"/>
                    <a:ea typeface="SamsungOne 400" panose="020B0503030303020204" pitchFamily="34" charset="0"/>
                  </a:rPr>
                  <a:t> </a:t>
                </a:r>
                <a:r>
                  <a:rPr lang="en-US" altLang="ko-KR" sz="1200" dirty="0" err="1">
                    <a:solidFill>
                      <a:srgbClr val="0043B2"/>
                    </a:solidFill>
                    <a:latin typeface="SamsungOne 400" panose="020B0503030303020204" pitchFamily="34" charset="0"/>
                    <a:ea typeface="SamsungOne 400" panose="020B0503030303020204" pitchFamily="34" charset="0"/>
                  </a:rPr>
                  <a:t>vùng</a:t>
                </a:r>
                <a:r>
                  <a:rPr lang="en-US" altLang="ko-KR" sz="1200" dirty="0">
                    <a:solidFill>
                      <a:srgbClr val="0043B2"/>
                    </a:solidFill>
                    <a:latin typeface="SamsungOne 400" panose="020B0503030303020204" pitchFamily="34" charset="0"/>
                    <a:ea typeface="SamsungOne 400" panose="020B0503030303020204" pitchFamily="34" charset="0"/>
                  </a:rPr>
                  <a:t> 2</a:t>
                </a:r>
                <a:endParaRPr lang="ko-KR" altLang="en-US" sz="1200" dirty="0">
                  <a:solidFill>
                    <a:srgbClr val="0043B2"/>
                  </a:solidFill>
                  <a:latin typeface="SamsungOne 400" panose="020B0503030303020204" pitchFamily="34" charset="0"/>
                </a:endParaRPr>
              </a:p>
            </p:txBody>
          </p:sp>
        </p:grpSp>
        <p:sp>
          <p:nvSpPr>
            <p:cNvPr id="39" name="아래쪽 화살표 108">
              <a:extLst>
                <a:ext uri="{FF2B5EF4-FFF2-40B4-BE49-F238E27FC236}">
                  <a16:creationId xmlns:a16="http://schemas.microsoft.com/office/drawing/2014/main" id="{376148BF-1433-4C94-A354-9CAC530CD21E}"/>
                </a:ext>
              </a:extLst>
            </p:cNvPr>
            <p:cNvSpPr/>
            <p:nvPr/>
          </p:nvSpPr>
          <p:spPr>
            <a:xfrm>
              <a:off x="3239588" y="4250780"/>
              <a:ext cx="413413" cy="462129"/>
            </a:xfrm>
            <a:prstGeom prst="downArrow">
              <a:avLst>
                <a:gd name="adj1" fmla="val 50000"/>
                <a:gd name="adj2" fmla="val 70736"/>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8" name="아래쪽 화살표 108">
              <a:extLst>
                <a:ext uri="{FF2B5EF4-FFF2-40B4-BE49-F238E27FC236}">
                  <a16:creationId xmlns:a16="http://schemas.microsoft.com/office/drawing/2014/main" id="{EB9D0E55-F8E8-496A-910B-829B7CFF9728}"/>
                </a:ext>
              </a:extLst>
            </p:cNvPr>
            <p:cNvSpPr/>
            <p:nvPr/>
          </p:nvSpPr>
          <p:spPr>
            <a:xfrm>
              <a:off x="5246756" y="4250780"/>
              <a:ext cx="413413" cy="462129"/>
            </a:xfrm>
            <a:prstGeom prst="downArrow">
              <a:avLst>
                <a:gd name="adj1" fmla="val 50000"/>
                <a:gd name="adj2" fmla="val 70736"/>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십자형 40">
              <a:extLst>
                <a:ext uri="{FF2B5EF4-FFF2-40B4-BE49-F238E27FC236}">
                  <a16:creationId xmlns:a16="http://schemas.microsoft.com/office/drawing/2014/main" id="{DF67BBED-1475-4F21-9678-310038FF29AA}"/>
                </a:ext>
              </a:extLst>
            </p:cNvPr>
            <p:cNvSpPr/>
            <p:nvPr/>
          </p:nvSpPr>
          <p:spPr>
            <a:xfrm rot="2700000">
              <a:off x="5184415" y="4240167"/>
              <a:ext cx="526112" cy="526112"/>
            </a:xfrm>
            <a:prstGeom prst="plus">
              <a:avLst>
                <a:gd name="adj" fmla="val 4738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extLst>
      <p:ext uri="{BB962C8B-B14F-4D97-AF65-F5344CB8AC3E}">
        <p14:creationId xmlns:p14="http://schemas.microsoft.com/office/powerpoint/2010/main" val="131430706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E8CB92A-8F5A-4C36-A7C9-4E94A26DD381}"/>
              </a:ext>
            </a:extLst>
          </p:cNvPr>
          <p:cNvSpPr>
            <a:spLocks noGrp="1"/>
          </p:cNvSpPr>
          <p:nvPr>
            <p:ph type="body" sz="quarter" idx="10"/>
          </p:nvPr>
        </p:nvSpPr>
        <p:spPr/>
        <p:txBody>
          <a:bodyPr/>
          <a:lstStyle/>
          <a:p>
            <a:r>
              <a:rPr lang="vi-VN" altLang="ko-KR" dirty="0"/>
              <a:t>4.1. Nguyên tắc cơ bản của Apache Kafka</a:t>
            </a:r>
            <a:endParaRPr lang="en-US" altLang="ko-KR" dirty="0"/>
          </a:p>
        </p:txBody>
      </p:sp>
      <p:sp>
        <p:nvSpPr>
          <p:cNvPr id="4" name="텍스트 개체 틀 3">
            <a:extLst>
              <a:ext uri="{FF2B5EF4-FFF2-40B4-BE49-F238E27FC236}">
                <a16:creationId xmlns:a16="http://schemas.microsoft.com/office/drawing/2014/main" id="{B9713E72-8896-4663-8EA0-AC6D5B95435B}"/>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04</a:t>
            </a:r>
            <a:endParaRPr lang="ko-KR" altLang="en-US" dirty="0">
              <a:latin typeface="iCiel Samsung Sharp Sans Bold" pitchFamily="2" charset="0"/>
              <a:cs typeface="iCiel Samsung Sharp Sans Bold" pitchFamily="2" charset="0"/>
            </a:endParaRPr>
          </a:p>
        </p:txBody>
      </p:sp>
      <p:sp>
        <p:nvSpPr>
          <p:cNvPr id="46" name="텍스트 개체 틀 2">
            <a:extLst>
              <a:ext uri="{FF2B5EF4-FFF2-40B4-BE49-F238E27FC236}">
                <a16:creationId xmlns:a16="http://schemas.microsoft.com/office/drawing/2014/main" id="{9750BB3F-4128-4FAF-B01A-44883C0C7891}"/>
              </a:ext>
            </a:extLst>
          </p:cNvPr>
          <p:cNvSpPr>
            <a:spLocks noGrp="1"/>
          </p:cNvSpPr>
          <p:nvPr>
            <p:ph type="body" sz="quarter" idx="11"/>
          </p:nvPr>
        </p:nvSpPr>
        <p:spPr>
          <a:xfrm>
            <a:off x="535872" y="1523052"/>
            <a:ext cx="8796528" cy="493776"/>
          </a:xfrm>
        </p:spPr>
        <p:txBody>
          <a:bodyPr/>
          <a:lstStyle/>
          <a:p>
            <a:r>
              <a:rPr lang="en-US" altLang="ko-KR" dirty="0" err="1"/>
              <a:t>Thứ</a:t>
            </a:r>
            <a:r>
              <a:rPr lang="en-US" altLang="ko-KR" dirty="0"/>
              <a:t> </a:t>
            </a:r>
            <a:r>
              <a:rPr lang="en-US" altLang="ko-KR" dirty="0" err="1"/>
              <a:t>tự</a:t>
            </a:r>
            <a:r>
              <a:rPr lang="en-US" altLang="ko-KR" dirty="0"/>
              <a:t> tin </a:t>
            </a:r>
            <a:r>
              <a:rPr lang="en-US" altLang="ko-KR" dirty="0" err="1"/>
              <a:t>nhắn</a:t>
            </a:r>
            <a:endParaRPr lang="ko-KR" altLang="en-US" dirty="0"/>
          </a:p>
        </p:txBody>
      </p:sp>
      <p:sp>
        <p:nvSpPr>
          <p:cNvPr id="47" name="텍스트 개체 틀 4">
            <a:extLst>
              <a:ext uri="{FF2B5EF4-FFF2-40B4-BE49-F238E27FC236}">
                <a16:creationId xmlns:a16="http://schemas.microsoft.com/office/drawing/2014/main" id="{D5A0E8CB-CA51-435E-B619-D8774CBBDB39}"/>
              </a:ext>
            </a:extLst>
          </p:cNvPr>
          <p:cNvSpPr>
            <a:spLocks noGrp="1"/>
          </p:cNvSpPr>
          <p:nvPr>
            <p:ph type="body" sz="quarter" idx="15"/>
          </p:nvPr>
        </p:nvSpPr>
        <p:spPr>
          <a:xfrm>
            <a:off x="535872" y="2226568"/>
            <a:ext cx="4830212" cy="914400"/>
          </a:xfrm>
        </p:spPr>
        <p:txBody>
          <a:bodyPr>
            <a:noAutofit/>
          </a:bodyPr>
          <a:lstStyle/>
          <a:p>
            <a:r>
              <a:rPr lang="vi-VN" altLang="ko-KR" dirty="0"/>
              <a:t>Tin nhắn được sắp xếp trong khu vực</a:t>
            </a:r>
            <a:endParaRPr lang="en-US" altLang="ko-KR" dirty="0"/>
          </a:p>
          <a:p>
            <a:pPr lvl="1"/>
            <a:r>
              <a:rPr lang="en-US" altLang="ko-KR" dirty="0" err="1"/>
              <a:t>Không</a:t>
            </a:r>
            <a:r>
              <a:rPr lang="en-US" altLang="ko-KR" dirty="0"/>
              <a:t> </a:t>
            </a:r>
            <a:r>
              <a:rPr lang="en-US" altLang="ko-KR" dirty="0" err="1"/>
              <a:t>có</a:t>
            </a:r>
            <a:r>
              <a:rPr lang="en-US" altLang="ko-KR" dirty="0"/>
              <a:t> </a:t>
            </a:r>
            <a:r>
              <a:rPr lang="en-US" altLang="ko-KR" dirty="0" err="1"/>
              <a:t>thứ</a:t>
            </a:r>
            <a:r>
              <a:rPr lang="en-US" altLang="ko-KR" dirty="0"/>
              <a:t> </a:t>
            </a:r>
            <a:r>
              <a:rPr lang="en-US" altLang="ko-KR" dirty="0" err="1"/>
              <a:t>tự</a:t>
            </a:r>
            <a:r>
              <a:rPr lang="en-US" altLang="ko-KR" dirty="0"/>
              <a:t> </a:t>
            </a:r>
            <a:r>
              <a:rPr lang="en-US" altLang="ko-KR" dirty="0" err="1"/>
              <a:t>giữa</a:t>
            </a:r>
            <a:r>
              <a:rPr lang="en-US" altLang="ko-KR" dirty="0"/>
              <a:t> </a:t>
            </a:r>
            <a:r>
              <a:rPr lang="en-US" altLang="ko-KR" dirty="0" err="1"/>
              <a:t>các</a:t>
            </a:r>
            <a:r>
              <a:rPr lang="en-US" altLang="ko-KR" dirty="0"/>
              <a:t> </a:t>
            </a:r>
            <a:r>
              <a:rPr lang="en-US" altLang="ko-KR" dirty="0" err="1"/>
              <a:t>phân</a:t>
            </a:r>
            <a:r>
              <a:rPr lang="en-US" altLang="ko-KR" dirty="0"/>
              <a:t> </a:t>
            </a:r>
            <a:r>
              <a:rPr lang="en-US" altLang="ko-KR" dirty="0" err="1"/>
              <a:t>vùng</a:t>
            </a:r>
            <a:endParaRPr lang="en-US" altLang="ko-KR" dirty="0"/>
          </a:p>
          <a:p>
            <a:r>
              <a:rPr lang="vi-VN" altLang="ko-KR" dirty="0"/>
              <a:t>Trường hợp đặc biệt là khi chỉ có một phân vùng duy nhất</a:t>
            </a:r>
            <a:endParaRPr lang="en-US" altLang="ko-KR" dirty="0"/>
          </a:p>
          <a:p>
            <a:pPr lvl="1"/>
            <a:r>
              <a:rPr lang="vi-VN" altLang="ko-KR" dirty="0"/>
              <a:t>Thứ tự các tin nhắn cho toàn bộ Chủ đề hiện được giữ nguyên</a:t>
            </a:r>
            <a:endParaRPr lang="en-US" altLang="ko-KR" dirty="0"/>
          </a:p>
          <a:p>
            <a:pPr marL="0" indent="0">
              <a:buNone/>
            </a:pPr>
            <a:endParaRPr lang="ko-KR" altLang="en-US" dirty="0"/>
          </a:p>
        </p:txBody>
      </p:sp>
      <p:pic>
        <p:nvPicPr>
          <p:cNvPr id="48" name="그림 47">
            <a:extLst>
              <a:ext uri="{FF2B5EF4-FFF2-40B4-BE49-F238E27FC236}">
                <a16:creationId xmlns:a16="http://schemas.microsoft.com/office/drawing/2014/main" id="{E69AD911-95F9-4665-8664-EFB76C8550A1}"/>
              </a:ext>
            </a:extLst>
          </p:cNvPr>
          <p:cNvPicPr>
            <a:picLocks noChangeAspect="1"/>
          </p:cNvPicPr>
          <p:nvPr/>
        </p:nvPicPr>
        <p:blipFill>
          <a:blip r:embed="rId3"/>
          <a:stretch>
            <a:fillRect/>
          </a:stretch>
        </p:blipFill>
        <p:spPr>
          <a:xfrm>
            <a:off x="703690" y="3610731"/>
            <a:ext cx="3548038" cy="1735573"/>
          </a:xfrm>
          <a:prstGeom prst="rect">
            <a:avLst/>
          </a:prstGeom>
        </p:spPr>
      </p:pic>
      <p:pic>
        <p:nvPicPr>
          <p:cNvPr id="51" name="그림 50">
            <a:extLst>
              <a:ext uri="{FF2B5EF4-FFF2-40B4-BE49-F238E27FC236}">
                <a16:creationId xmlns:a16="http://schemas.microsoft.com/office/drawing/2014/main" id="{B6604F12-1654-4D32-9041-EB45E3D41C07}"/>
              </a:ext>
            </a:extLst>
          </p:cNvPr>
          <p:cNvPicPr>
            <a:picLocks noChangeAspect="1"/>
          </p:cNvPicPr>
          <p:nvPr/>
        </p:nvPicPr>
        <p:blipFill>
          <a:blip r:embed="rId4"/>
          <a:stretch>
            <a:fillRect/>
          </a:stretch>
        </p:blipFill>
        <p:spPr>
          <a:xfrm>
            <a:off x="5366085" y="2226568"/>
            <a:ext cx="4271210" cy="3895475"/>
          </a:xfrm>
          <a:prstGeom prst="rect">
            <a:avLst/>
          </a:prstGeom>
        </p:spPr>
      </p:pic>
      <p:sp>
        <p:nvSpPr>
          <p:cNvPr id="52" name="아래쪽 화살표[D] 145">
            <a:extLst>
              <a:ext uri="{FF2B5EF4-FFF2-40B4-BE49-F238E27FC236}">
                <a16:creationId xmlns:a16="http://schemas.microsoft.com/office/drawing/2014/main" id="{80BDBD4C-FF51-4C50-84C7-FF2A0047A85D}"/>
              </a:ext>
            </a:extLst>
          </p:cNvPr>
          <p:cNvSpPr/>
          <p:nvPr/>
        </p:nvSpPr>
        <p:spPr>
          <a:xfrm rot="10800000">
            <a:off x="6781381" y="5887561"/>
            <a:ext cx="69183" cy="1726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53" name="TextBox 52">
            <a:extLst>
              <a:ext uri="{FF2B5EF4-FFF2-40B4-BE49-F238E27FC236}">
                <a16:creationId xmlns:a16="http://schemas.microsoft.com/office/drawing/2014/main" id="{85258D6D-B24B-42F0-A906-77C7F39E6E6D}"/>
              </a:ext>
            </a:extLst>
          </p:cNvPr>
          <p:cNvSpPr txBox="1"/>
          <p:nvPr/>
        </p:nvSpPr>
        <p:spPr>
          <a:xfrm>
            <a:off x="6815973" y="5845044"/>
            <a:ext cx="554960" cy="276999"/>
          </a:xfrm>
          <a:prstGeom prst="rect">
            <a:avLst/>
          </a:prstGeom>
          <a:noFill/>
        </p:spPr>
        <p:txBody>
          <a:bodyPr wrap="none" rtlCol="0">
            <a:spAutoFit/>
          </a:bodyPr>
          <a:lstStyle/>
          <a:p>
            <a:r>
              <a:rPr lang="en-US" altLang="ko-KR" sz="1200" dirty="0">
                <a:latin typeface="SamsungOne-400C" panose="020B0506030303020204" pitchFamily="34" charset="0"/>
                <a:ea typeface="SamsungOne-400C" panose="020B0506030303020204" pitchFamily="34" charset="0"/>
              </a:rPr>
              <a:t>:</a:t>
            </a:r>
            <a:r>
              <a:rPr lang="en-US" altLang="ko-KR" sz="1200" dirty="0" err="1">
                <a:latin typeface="SamsungOne-400C" panose="020B0506030303020204" pitchFamily="34" charset="0"/>
                <a:ea typeface="SamsungOne-400C" panose="020B0506030303020204" pitchFamily="34" charset="0"/>
              </a:rPr>
              <a:t>Bù</a:t>
            </a:r>
            <a:r>
              <a:rPr lang="en-US" altLang="ko-KR" sz="1200" dirty="0">
                <a:latin typeface="SamsungOne-400C" panose="020B0506030303020204" pitchFamily="34" charset="0"/>
                <a:ea typeface="SamsungOne-400C" panose="020B0506030303020204" pitchFamily="34" charset="0"/>
              </a:rPr>
              <a:t> </a:t>
            </a:r>
            <a:r>
              <a:rPr lang="en-US" altLang="ko-KR" sz="1200" dirty="0" err="1">
                <a:latin typeface="SamsungOne-400C" panose="020B0506030303020204" pitchFamily="34" charset="0"/>
                <a:ea typeface="SamsungOne-400C" panose="020B0506030303020204" pitchFamily="34" charset="0"/>
              </a:rPr>
              <a:t>lại</a:t>
            </a:r>
            <a:endParaRPr kumimoji="1" lang="ko-KR" altLang="en-US" sz="1200" dirty="0">
              <a:latin typeface="SamsungOne-400C" panose="020B0506030303020204" pitchFamily="34" charset="0"/>
            </a:endParaRPr>
          </a:p>
        </p:txBody>
      </p:sp>
      <p:sp>
        <p:nvSpPr>
          <p:cNvPr id="3" name="TextBox 2"/>
          <p:cNvSpPr txBox="1"/>
          <p:nvPr/>
        </p:nvSpPr>
        <p:spPr>
          <a:xfrm>
            <a:off x="583371" y="3610728"/>
            <a:ext cx="980732" cy="261610"/>
          </a:xfrm>
          <a:prstGeom prst="rect">
            <a:avLst/>
          </a:prstGeom>
          <a:solidFill>
            <a:schemeClr val="accent1">
              <a:lumMod val="75000"/>
            </a:schemeClr>
          </a:solidFill>
        </p:spPr>
        <p:txBody>
          <a:bodyPr wrap="square" rtlCol="0">
            <a:spAutoFit/>
          </a:bodyPr>
          <a:lstStyle/>
          <a:p>
            <a:pPr algn="ctr"/>
            <a:r>
              <a:rPr lang="en-US" sz="1100" dirty="0" err="1">
                <a:solidFill>
                  <a:schemeClr val="bg1"/>
                </a:solidFill>
              </a:rPr>
              <a:t>Nhà</a:t>
            </a:r>
            <a:r>
              <a:rPr lang="en-US" sz="1100" dirty="0">
                <a:solidFill>
                  <a:schemeClr val="bg1"/>
                </a:solidFill>
              </a:rPr>
              <a:t> </a:t>
            </a:r>
            <a:r>
              <a:rPr lang="en-US" sz="1100" dirty="0" err="1">
                <a:solidFill>
                  <a:schemeClr val="bg1"/>
                </a:solidFill>
              </a:rPr>
              <a:t>sản</a:t>
            </a:r>
            <a:r>
              <a:rPr lang="en-US" sz="1100" dirty="0">
                <a:solidFill>
                  <a:schemeClr val="bg1"/>
                </a:solidFill>
              </a:rPr>
              <a:t> </a:t>
            </a:r>
            <a:r>
              <a:rPr lang="en-US" sz="1100" dirty="0" err="1">
                <a:solidFill>
                  <a:schemeClr val="bg1"/>
                </a:solidFill>
              </a:rPr>
              <a:t>xuất</a:t>
            </a:r>
            <a:endParaRPr lang="en-US" sz="1100" dirty="0">
              <a:solidFill>
                <a:schemeClr val="bg1"/>
              </a:solidFill>
            </a:endParaRPr>
          </a:p>
        </p:txBody>
      </p:sp>
      <p:sp>
        <p:nvSpPr>
          <p:cNvPr id="11" name="TextBox 10"/>
          <p:cNvSpPr txBox="1"/>
          <p:nvPr/>
        </p:nvSpPr>
        <p:spPr>
          <a:xfrm>
            <a:off x="5482222" y="2487000"/>
            <a:ext cx="980732" cy="261610"/>
          </a:xfrm>
          <a:prstGeom prst="rect">
            <a:avLst/>
          </a:prstGeom>
          <a:solidFill>
            <a:schemeClr val="accent1">
              <a:lumMod val="75000"/>
            </a:schemeClr>
          </a:solidFill>
        </p:spPr>
        <p:txBody>
          <a:bodyPr wrap="square" rtlCol="0">
            <a:spAutoFit/>
          </a:bodyPr>
          <a:lstStyle/>
          <a:p>
            <a:pPr algn="ctr"/>
            <a:r>
              <a:rPr lang="en-US" sz="1100" dirty="0" err="1">
                <a:solidFill>
                  <a:schemeClr val="bg1"/>
                </a:solidFill>
              </a:rPr>
              <a:t>Nhà</a:t>
            </a:r>
            <a:r>
              <a:rPr lang="en-US" sz="1100" dirty="0">
                <a:solidFill>
                  <a:schemeClr val="bg1"/>
                </a:solidFill>
              </a:rPr>
              <a:t> </a:t>
            </a:r>
            <a:r>
              <a:rPr lang="en-US" sz="1100" dirty="0" err="1">
                <a:solidFill>
                  <a:schemeClr val="bg1"/>
                </a:solidFill>
              </a:rPr>
              <a:t>sản</a:t>
            </a:r>
            <a:r>
              <a:rPr lang="en-US" sz="1100" dirty="0">
                <a:solidFill>
                  <a:schemeClr val="bg1"/>
                </a:solidFill>
              </a:rPr>
              <a:t> </a:t>
            </a:r>
            <a:r>
              <a:rPr lang="en-US" sz="1100" dirty="0" err="1">
                <a:solidFill>
                  <a:schemeClr val="bg1"/>
                </a:solidFill>
              </a:rPr>
              <a:t>xuất</a:t>
            </a:r>
            <a:endParaRPr lang="en-US" sz="1100" dirty="0">
              <a:solidFill>
                <a:schemeClr val="bg1"/>
              </a:solidFill>
            </a:endParaRPr>
          </a:p>
        </p:txBody>
      </p:sp>
      <p:sp>
        <p:nvSpPr>
          <p:cNvPr id="12" name="TextBox 11"/>
          <p:cNvSpPr txBox="1"/>
          <p:nvPr/>
        </p:nvSpPr>
        <p:spPr>
          <a:xfrm>
            <a:off x="5482222" y="3034117"/>
            <a:ext cx="861678" cy="230832"/>
          </a:xfrm>
          <a:prstGeom prst="rect">
            <a:avLst/>
          </a:prstGeom>
          <a:solidFill>
            <a:schemeClr val="bg1"/>
          </a:solidFill>
        </p:spPr>
        <p:txBody>
          <a:bodyPr wrap="square" rtlCol="0">
            <a:spAutoFit/>
          </a:bodyPr>
          <a:lstStyle/>
          <a:p>
            <a:pPr algn="ctr"/>
            <a:r>
              <a:rPr lang="en-US" sz="900" dirty="0" err="1">
                <a:solidFill>
                  <a:srgbClr val="1F45BC"/>
                </a:solidFill>
              </a:rPr>
              <a:t>Phân</a:t>
            </a:r>
            <a:r>
              <a:rPr lang="en-US" sz="900" dirty="0">
                <a:solidFill>
                  <a:srgbClr val="1F45BC"/>
                </a:solidFill>
              </a:rPr>
              <a:t> </a:t>
            </a:r>
            <a:r>
              <a:rPr lang="en-US" sz="900" dirty="0" err="1">
                <a:solidFill>
                  <a:srgbClr val="1F45BC"/>
                </a:solidFill>
              </a:rPr>
              <a:t>vùng</a:t>
            </a:r>
            <a:r>
              <a:rPr lang="en-US" sz="900" dirty="0">
                <a:solidFill>
                  <a:srgbClr val="1F45BC"/>
                </a:solidFill>
              </a:rPr>
              <a:t> 1</a:t>
            </a:r>
          </a:p>
        </p:txBody>
      </p:sp>
      <p:sp>
        <p:nvSpPr>
          <p:cNvPr id="13" name="TextBox 12"/>
          <p:cNvSpPr txBox="1"/>
          <p:nvPr/>
        </p:nvSpPr>
        <p:spPr>
          <a:xfrm>
            <a:off x="1133264" y="4191505"/>
            <a:ext cx="861678" cy="230832"/>
          </a:xfrm>
          <a:prstGeom prst="rect">
            <a:avLst/>
          </a:prstGeom>
          <a:solidFill>
            <a:schemeClr val="bg1"/>
          </a:solidFill>
        </p:spPr>
        <p:txBody>
          <a:bodyPr wrap="square" rtlCol="0">
            <a:spAutoFit/>
          </a:bodyPr>
          <a:lstStyle/>
          <a:p>
            <a:pPr algn="ctr"/>
            <a:r>
              <a:rPr lang="en-US" sz="900" dirty="0" err="1">
                <a:solidFill>
                  <a:srgbClr val="1F45BC"/>
                </a:solidFill>
              </a:rPr>
              <a:t>Phân</a:t>
            </a:r>
            <a:r>
              <a:rPr lang="en-US" sz="900" dirty="0">
                <a:solidFill>
                  <a:srgbClr val="1F45BC"/>
                </a:solidFill>
              </a:rPr>
              <a:t> </a:t>
            </a:r>
            <a:r>
              <a:rPr lang="en-US" sz="900" dirty="0" err="1">
                <a:solidFill>
                  <a:srgbClr val="1F45BC"/>
                </a:solidFill>
              </a:rPr>
              <a:t>vùng</a:t>
            </a:r>
            <a:r>
              <a:rPr lang="en-US" sz="900" dirty="0">
                <a:solidFill>
                  <a:srgbClr val="1F45BC"/>
                </a:solidFill>
              </a:rPr>
              <a:t> 1</a:t>
            </a:r>
          </a:p>
        </p:txBody>
      </p:sp>
      <p:sp>
        <p:nvSpPr>
          <p:cNvPr id="14" name="TextBox 13"/>
          <p:cNvSpPr txBox="1"/>
          <p:nvPr/>
        </p:nvSpPr>
        <p:spPr>
          <a:xfrm>
            <a:off x="953706" y="5047788"/>
            <a:ext cx="935251" cy="230832"/>
          </a:xfrm>
          <a:prstGeom prst="rect">
            <a:avLst/>
          </a:prstGeom>
          <a:solidFill>
            <a:schemeClr val="bg1"/>
          </a:solidFill>
        </p:spPr>
        <p:txBody>
          <a:bodyPr wrap="square" rtlCol="0">
            <a:spAutoFit/>
          </a:bodyPr>
          <a:lstStyle/>
          <a:p>
            <a:pPr algn="ctr"/>
            <a:r>
              <a:rPr lang="en-US" sz="900" dirty="0" err="1">
                <a:solidFill>
                  <a:srgbClr val="1F45BC"/>
                </a:solidFill>
              </a:rPr>
              <a:t>Phân</a:t>
            </a:r>
            <a:r>
              <a:rPr lang="en-US" sz="900" dirty="0">
                <a:solidFill>
                  <a:srgbClr val="1F45BC"/>
                </a:solidFill>
              </a:rPr>
              <a:t> </a:t>
            </a:r>
            <a:r>
              <a:rPr lang="en-US" sz="900" dirty="0" err="1">
                <a:solidFill>
                  <a:srgbClr val="1F45BC"/>
                </a:solidFill>
              </a:rPr>
              <a:t>vùng</a:t>
            </a:r>
            <a:r>
              <a:rPr lang="en-US" sz="900" dirty="0">
                <a:solidFill>
                  <a:srgbClr val="1F45BC"/>
                </a:solidFill>
              </a:rPr>
              <a:t> 1EA</a:t>
            </a:r>
          </a:p>
        </p:txBody>
      </p:sp>
      <p:sp>
        <p:nvSpPr>
          <p:cNvPr id="15" name="TextBox 14"/>
          <p:cNvSpPr txBox="1"/>
          <p:nvPr/>
        </p:nvSpPr>
        <p:spPr>
          <a:xfrm>
            <a:off x="5434094" y="3617441"/>
            <a:ext cx="861678" cy="200055"/>
          </a:xfrm>
          <a:prstGeom prst="rect">
            <a:avLst/>
          </a:prstGeom>
          <a:solidFill>
            <a:schemeClr val="bg1"/>
          </a:solidFill>
        </p:spPr>
        <p:txBody>
          <a:bodyPr wrap="square" rtlCol="0">
            <a:spAutoFit/>
          </a:bodyPr>
          <a:lstStyle/>
          <a:p>
            <a:pPr algn="ctr"/>
            <a:r>
              <a:rPr lang="en-US" sz="700" dirty="0" err="1">
                <a:solidFill>
                  <a:srgbClr val="1F45BC"/>
                </a:solidFill>
              </a:rPr>
              <a:t>Phân</a:t>
            </a:r>
            <a:r>
              <a:rPr lang="en-US" sz="700" dirty="0">
                <a:solidFill>
                  <a:srgbClr val="1F45BC"/>
                </a:solidFill>
              </a:rPr>
              <a:t> </a:t>
            </a:r>
            <a:r>
              <a:rPr lang="en-US" sz="700" dirty="0" err="1">
                <a:solidFill>
                  <a:srgbClr val="1F45BC"/>
                </a:solidFill>
              </a:rPr>
              <a:t>vùng</a:t>
            </a:r>
            <a:r>
              <a:rPr lang="en-US" sz="700" dirty="0">
                <a:solidFill>
                  <a:srgbClr val="1F45BC"/>
                </a:solidFill>
              </a:rPr>
              <a:t> 2</a:t>
            </a:r>
          </a:p>
        </p:txBody>
      </p:sp>
      <p:sp>
        <p:nvSpPr>
          <p:cNvPr id="16" name="TextBox 15"/>
          <p:cNvSpPr txBox="1"/>
          <p:nvPr/>
        </p:nvSpPr>
        <p:spPr>
          <a:xfrm>
            <a:off x="5446126" y="4282857"/>
            <a:ext cx="726073" cy="200055"/>
          </a:xfrm>
          <a:prstGeom prst="rect">
            <a:avLst/>
          </a:prstGeom>
          <a:solidFill>
            <a:schemeClr val="bg1"/>
          </a:solidFill>
        </p:spPr>
        <p:txBody>
          <a:bodyPr wrap="square" rtlCol="0">
            <a:spAutoFit/>
          </a:bodyPr>
          <a:lstStyle/>
          <a:p>
            <a:pPr algn="ctr"/>
            <a:r>
              <a:rPr lang="en-US" sz="700" dirty="0" err="1">
                <a:solidFill>
                  <a:srgbClr val="1F45BC"/>
                </a:solidFill>
              </a:rPr>
              <a:t>Phân</a:t>
            </a:r>
            <a:r>
              <a:rPr lang="en-US" sz="700" dirty="0">
                <a:solidFill>
                  <a:srgbClr val="1F45BC"/>
                </a:solidFill>
              </a:rPr>
              <a:t> </a:t>
            </a:r>
            <a:r>
              <a:rPr lang="en-US" sz="700" dirty="0" err="1">
                <a:solidFill>
                  <a:srgbClr val="1F45BC"/>
                </a:solidFill>
              </a:rPr>
              <a:t>vùng</a:t>
            </a:r>
            <a:r>
              <a:rPr lang="en-US" sz="700" dirty="0">
                <a:solidFill>
                  <a:srgbClr val="1F45BC"/>
                </a:solidFill>
              </a:rPr>
              <a:t> 3</a:t>
            </a:r>
          </a:p>
        </p:txBody>
      </p:sp>
      <p:sp>
        <p:nvSpPr>
          <p:cNvPr id="17" name="TextBox 16"/>
          <p:cNvSpPr txBox="1"/>
          <p:nvPr/>
        </p:nvSpPr>
        <p:spPr>
          <a:xfrm>
            <a:off x="5482222" y="4963149"/>
            <a:ext cx="726073" cy="200055"/>
          </a:xfrm>
          <a:prstGeom prst="rect">
            <a:avLst/>
          </a:prstGeom>
          <a:solidFill>
            <a:schemeClr val="bg1"/>
          </a:solidFill>
        </p:spPr>
        <p:txBody>
          <a:bodyPr wrap="square" rtlCol="0">
            <a:spAutoFit/>
          </a:bodyPr>
          <a:lstStyle/>
          <a:p>
            <a:pPr algn="ctr"/>
            <a:r>
              <a:rPr lang="en-US" sz="700" dirty="0" err="1">
                <a:solidFill>
                  <a:srgbClr val="1F45BC"/>
                </a:solidFill>
              </a:rPr>
              <a:t>Phân</a:t>
            </a:r>
            <a:r>
              <a:rPr lang="en-US" sz="700" dirty="0">
                <a:solidFill>
                  <a:srgbClr val="1F45BC"/>
                </a:solidFill>
              </a:rPr>
              <a:t> </a:t>
            </a:r>
            <a:r>
              <a:rPr lang="en-US" sz="700" dirty="0" err="1">
                <a:solidFill>
                  <a:srgbClr val="1F45BC"/>
                </a:solidFill>
              </a:rPr>
              <a:t>vùng</a:t>
            </a:r>
            <a:r>
              <a:rPr lang="en-US" sz="700" dirty="0">
                <a:solidFill>
                  <a:srgbClr val="1F45BC"/>
                </a:solidFill>
              </a:rPr>
              <a:t> 4</a:t>
            </a:r>
          </a:p>
        </p:txBody>
      </p:sp>
      <p:sp>
        <p:nvSpPr>
          <p:cNvPr id="18" name="TextBox 17"/>
          <p:cNvSpPr txBox="1"/>
          <p:nvPr/>
        </p:nvSpPr>
        <p:spPr>
          <a:xfrm>
            <a:off x="5522935" y="5843105"/>
            <a:ext cx="1136189" cy="261610"/>
          </a:xfrm>
          <a:prstGeom prst="rect">
            <a:avLst/>
          </a:prstGeom>
          <a:solidFill>
            <a:schemeClr val="bg1"/>
          </a:solidFill>
        </p:spPr>
        <p:txBody>
          <a:bodyPr wrap="square" rtlCol="0">
            <a:spAutoFit/>
          </a:bodyPr>
          <a:lstStyle/>
          <a:p>
            <a:pPr algn="ctr"/>
            <a:r>
              <a:rPr lang="en-US" sz="1100" b="1" dirty="0" err="1">
                <a:solidFill>
                  <a:srgbClr val="1F45BC"/>
                </a:solidFill>
              </a:rPr>
              <a:t>Phân</a:t>
            </a:r>
            <a:r>
              <a:rPr lang="en-US" sz="1100" b="1" dirty="0">
                <a:solidFill>
                  <a:srgbClr val="1F45BC"/>
                </a:solidFill>
              </a:rPr>
              <a:t> </a:t>
            </a:r>
            <a:r>
              <a:rPr lang="en-US" sz="1100" b="1" dirty="0" err="1">
                <a:solidFill>
                  <a:srgbClr val="1F45BC"/>
                </a:solidFill>
              </a:rPr>
              <a:t>vùng</a:t>
            </a:r>
            <a:r>
              <a:rPr lang="en-US" sz="1100" b="1" dirty="0">
                <a:solidFill>
                  <a:srgbClr val="1F45BC"/>
                </a:solidFill>
              </a:rPr>
              <a:t> 4A</a:t>
            </a:r>
          </a:p>
        </p:txBody>
      </p:sp>
      <p:sp>
        <p:nvSpPr>
          <p:cNvPr id="19" name="TextBox 18"/>
          <p:cNvSpPr txBox="1"/>
          <p:nvPr/>
        </p:nvSpPr>
        <p:spPr>
          <a:xfrm>
            <a:off x="3109299" y="4191505"/>
            <a:ext cx="1017533" cy="230832"/>
          </a:xfrm>
          <a:prstGeom prst="rect">
            <a:avLst/>
          </a:prstGeom>
          <a:solidFill>
            <a:schemeClr val="bg1"/>
          </a:solidFill>
        </p:spPr>
        <p:txBody>
          <a:bodyPr wrap="square" rtlCol="0">
            <a:spAutoFit/>
          </a:bodyPr>
          <a:lstStyle/>
          <a:p>
            <a:pPr algn="ctr"/>
            <a:r>
              <a:rPr lang="en-US" sz="900" b="1" dirty="0" err="1">
                <a:solidFill>
                  <a:srgbClr val="1F45BC"/>
                </a:solidFill>
              </a:rPr>
              <a:t>Người</a:t>
            </a:r>
            <a:r>
              <a:rPr lang="en-US" sz="900" b="1" dirty="0">
                <a:solidFill>
                  <a:srgbClr val="1F45BC"/>
                </a:solidFill>
              </a:rPr>
              <a:t> </a:t>
            </a:r>
            <a:r>
              <a:rPr lang="en-US" sz="900" b="1" dirty="0" err="1">
                <a:solidFill>
                  <a:srgbClr val="1F45BC"/>
                </a:solidFill>
              </a:rPr>
              <a:t>tiêu</a:t>
            </a:r>
            <a:r>
              <a:rPr lang="en-US" sz="900" b="1" dirty="0">
                <a:solidFill>
                  <a:srgbClr val="1F45BC"/>
                </a:solidFill>
              </a:rPr>
              <a:t> </a:t>
            </a:r>
            <a:r>
              <a:rPr lang="en-US" sz="900" b="1" dirty="0" err="1">
                <a:solidFill>
                  <a:srgbClr val="1F45BC"/>
                </a:solidFill>
              </a:rPr>
              <a:t>dùng</a:t>
            </a:r>
            <a:endParaRPr lang="en-US" sz="900" b="1" dirty="0">
              <a:solidFill>
                <a:srgbClr val="1F45BC"/>
              </a:solidFill>
            </a:endParaRPr>
          </a:p>
        </p:txBody>
      </p:sp>
      <p:sp>
        <p:nvSpPr>
          <p:cNvPr id="20" name="TextBox 19"/>
          <p:cNvSpPr txBox="1"/>
          <p:nvPr/>
        </p:nvSpPr>
        <p:spPr>
          <a:xfrm>
            <a:off x="7833699" y="3943473"/>
            <a:ext cx="1017533" cy="230832"/>
          </a:xfrm>
          <a:prstGeom prst="rect">
            <a:avLst/>
          </a:prstGeom>
          <a:solidFill>
            <a:schemeClr val="bg1"/>
          </a:solidFill>
        </p:spPr>
        <p:txBody>
          <a:bodyPr wrap="square" rtlCol="0">
            <a:spAutoFit/>
          </a:bodyPr>
          <a:lstStyle/>
          <a:p>
            <a:pPr algn="ctr"/>
            <a:r>
              <a:rPr lang="en-US" sz="900" b="1" dirty="0" err="1">
                <a:solidFill>
                  <a:srgbClr val="1F45BC"/>
                </a:solidFill>
              </a:rPr>
              <a:t>Người</a:t>
            </a:r>
            <a:r>
              <a:rPr lang="en-US" sz="900" b="1" dirty="0">
                <a:solidFill>
                  <a:srgbClr val="1F45BC"/>
                </a:solidFill>
              </a:rPr>
              <a:t> </a:t>
            </a:r>
            <a:r>
              <a:rPr lang="en-US" sz="900" b="1" dirty="0" err="1">
                <a:solidFill>
                  <a:srgbClr val="1F45BC"/>
                </a:solidFill>
              </a:rPr>
              <a:t>tiêu</a:t>
            </a:r>
            <a:r>
              <a:rPr lang="en-US" sz="900" b="1" dirty="0">
                <a:solidFill>
                  <a:srgbClr val="1F45BC"/>
                </a:solidFill>
              </a:rPr>
              <a:t> </a:t>
            </a:r>
            <a:r>
              <a:rPr lang="en-US" sz="900" b="1" dirty="0" err="1">
                <a:solidFill>
                  <a:srgbClr val="1F45BC"/>
                </a:solidFill>
              </a:rPr>
              <a:t>dùng</a:t>
            </a:r>
            <a:endParaRPr lang="en-US" sz="900" b="1" dirty="0">
              <a:solidFill>
                <a:srgbClr val="1F45BC"/>
              </a:solidFill>
            </a:endParaRPr>
          </a:p>
        </p:txBody>
      </p:sp>
    </p:spTree>
    <p:extLst>
      <p:ext uri="{BB962C8B-B14F-4D97-AF65-F5344CB8AC3E}">
        <p14:creationId xmlns:p14="http://schemas.microsoft.com/office/powerpoint/2010/main" val="427915379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E8CB92A-8F5A-4C36-A7C9-4E94A26DD381}"/>
              </a:ext>
            </a:extLst>
          </p:cNvPr>
          <p:cNvSpPr>
            <a:spLocks noGrp="1"/>
          </p:cNvSpPr>
          <p:nvPr>
            <p:ph type="body" sz="quarter" idx="10"/>
          </p:nvPr>
        </p:nvSpPr>
        <p:spPr/>
        <p:txBody>
          <a:bodyPr/>
          <a:lstStyle/>
          <a:p>
            <a:r>
              <a:rPr lang="vi-VN" altLang="ko-KR" dirty="0"/>
              <a:t>4.1. Nguyên tắc cơ bản của Apache Kafka</a:t>
            </a:r>
            <a:endParaRPr lang="en-US" altLang="ko-KR" dirty="0"/>
          </a:p>
        </p:txBody>
      </p:sp>
      <p:sp>
        <p:nvSpPr>
          <p:cNvPr id="3" name="텍스트 개체 틀 2">
            <a:extLst>
              <a:ext uri="{FF2B5EF4-FFF2-40B4-BE49-F238E27FC236}">
                <a16:creationId xmlns:a16="http://schemas.microsoft.com/office/drawing/2014/main" id="{27C80F7C-3542-4F42-93C1-A5D0968AA03A}"/>
              </a:ext>
            </a:extLst>
          </p:cNvPr>
          <p:cNvSpPr>
            <a:spLocks noGrp="1"/>
          </p:cNvSpPr>
          <p:nvPr>
            <p:ph type="body" sz="quarter" idx="11"/>
          </p:nvPr>
        </p:nvSpPr>
        <p:spPr/>
        <p:txBody>
          <a:bodyPr/>
          <a:lstStyle/>
          <a:p>
            <a:r>
              <a:rPr lang="en-US" altLang="ko-KR" dirty="0" err="1"/>
              <a:t>Nhân</a:t>
            </a:r>
            <a:r>
              <a:rPr lang="en-US" altLang="ko-KR" dirty="0"/>
              <a:t> </a:t>
            </a:r>
            <a:r>
              <a:rPr lang="en-US" altLang="ko-KR" dirty="0" err="1"/>
              <a:t>rộng</a:t>
            </a:r>
            <a:r>
              <a:rPr lang="en-US" altLang="ko-KR" dirty="0"/>
              <a:t> </a:t>
            </a:r>
            <a:r>
              <a:rPr lang="en-US" altLang="ko-KR" dirty="0" err="1"/>
              <a:t>chủ</a:t>
            </a:r>
            <a:r>
              <a:rPr lang="en-US" altLang="ko-KR" dirty="0"/>
              <a:t> </a:t>
            </a:r>
            <a:r>
              <a:rPr lang="en-US" altLang="ko-KR" dirty="0" err="1"/>
              <a:t>đề</a:t>
            </a:r>
            <a:r>
              <a:rPr lang="en-US" altLang="ko-KR" dirty="0"/>
              <a:t> (1/2)</a:t>
            </a:r>
            <a:endParaRPr lang="ko-KR" altLang="en-US" dirty="0"/>
          </a:p>
        </p:txBody>
      </p:sp>
      <p:sp>
        <p:nvSpPr>
          <p:cNvPr id="4" name="텍스트 개체 틀 3">
            <a:extLst>
              <a:ext uri="{FF2B5EF4-FFF2-40B4-BE49-F238E27FC236}">
                <a16:creationId xmlns:a16="http://schemas.microsoft.com/office/drawing/2014/main" id="{B9713E72-8896-4663-8EA0-AC6D5B95435B}"/>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04</a:t>
            </a:r>
            <a:endParaRPr lang="ko-KR" altLang="en-US" dirty="0">
              <a:latin typeface="iCiel Samsung Sharp Sans Bold" pitchFamily="2" charset="0"/>
              <a:cs typeface="iCiel Samsung Sharp Sans Bold" pitchFamily="2" charset="0"/>
            </a:endParaRPr>
          </a:p>
        </p:txBody>
      </p:sp>
      <p:sp>
        <p:nvSpPr>
          <p:cNvPr id="5" name="텍스트 개체 틀 4">
            <a:extLst>
              <a:ext uri="{FF2B5EF4-FFF2-40B4-BE49-F238E27FC236}">
                <a16:creationId xmlns:a16="http://schemas.microsoft.com/office/drawing/2014/main" id="{26028B16-20DC-4241-A083-B120452887CA}"/>
              </a:ext>
            </a:extLst>
          </p:cNvPr>
          <p:cNvSpPr>
            <a:spLocks noGrp="1"/>
          </p:cNvSpPr>
          <p:nvPr>
            <p:ph type="body" sz="quarter" idx="15"/>
          </p:nvPr>
        </p:nvSpPr>
        <p:spPr/>
        <p:txBody>
          <a:bodyPr>
            <a:noAutofit/>
          </a:bodyPr>
          <a:lstStyle/>
          <a:p>
            <a:r>
              <a:rPr lang="vi-VN" altLang="ko-KR" dirty="0"/>
              <a:t>Các chủ đề có thể và nên được nhân rộng.</a:t>
            </a:r>
          </a:p>
          <a:p>
            <a:r>
              <a:rPr lang="vi-VN" altLang="ko-KR" dirty="0"/>
              <a:t>Đơn vị sao chép là phân vùng</a:t>
            </a:r>
          </a:p>
          <a:p>
            <a:r>
              <a:rPr lang="vi-VN" altLang="ko-KR" dirty="0"/>
              <a:t>Mỗi phân vùng trong một chủ đề có 1 nhà lãnh đạo và 0 hoặc nhiều bản sao</a:t>
            </a:r>
          </a:p>
          <a:p>
            <a:r>
              <a:rPr lang="vi-VN" altLang="ko-KR" dirty="0"/>
              <a:t>Một bản sao (người theo dõi) được coi là "không đồng bộ" nếu</a:t>
            </a:r>
            <a:endParaRPr lang="en-US" altLang="ko-KR" dirty="0"/>
          </a:p>
          <a:p>
            <a:pPr lvl="1">
              <a:spcBef>
                <a:spcPts val="300"/>
              </a:spcBef>
            </a:pPr>
            <a:r>
              <a:rPr lang="vi-VN" altLang="ko-KR" dirty="0"/>
              <a:t>Bản sao có thể giao tiếp với Zookeeper</a:t>
            </a:r>
          </a:p>
          <a:p>
            <a:pPr lvl="1">
              <a:spcBef>
                <a:spcPts val="300"/>
              </a:spcBef>
            </a:pPr>
            <a:r>
              <a:rPr lang="vi-VN" altLang="ko-KR" dirty="0"/>
              <a:t>Bản sao không “quá xa” so với người dẫn đầu (có thể định cấu hình)</a:t>
            </a:r>
            <a:endParaRPr lang="ko-KR" altLang="en-US" dirty="0"/>
          </a:p>
        </p:txBody>
      </p:sp>
      <p:grpSp>
        <p:nvGrpSpPr>
          <p:cNvPr id="21" name="그룹 20">
            <a:extLst>
              <a:ext uri="{FF2B5EF4-FFF2-40B4-BE49-F238E27FC236}">
                <a16:creationId xmlns:a16="http://schemas.microsoft.com/office/drawing/2014/main" id="{E012F16C-7C3C-4AD5-8DD0-0E1D48E77255}"/>
              </a:ext>
            </a:extLst>
          </p:cNvPr>
          <p:cNvGrpSpPr/>
          <p:nvPr/>
        </p:nvGrpSpPr>
        <p:grpSpPr>
          <a:xfrm>
            <a:off x="1951076" y="4469200"/>
            <a:ext cx="5737960" cy="1628873"/>
            <a:chOff x="1951076" y="4833882"/>
            <a:chExt cx="5737960" cy="1628873"/>
          </a:xfrm>
        </p:grpSpPr>
        <p:grpSp>
          <p:nvGrpSpPr>
            <p:cNvPr id="22" name="그룹 21">
              <a:extLst>
                <a:ext uri="{FF2B5EF4-FFF2-40B4-BE49-F238E27FC236}">
                  <a16:creationId xmlns:a16="http://schemas.microsoft.com/office/drawing/2014/main" id="{D7E84918-78D5-4FF1-819B-7EA5C8517A5A}"/>
                </a:ext>
              </a:extLst>
            </p:cNvPr>
            <p:cNvGrpSpPr/>
            <p:nvPr/>
          </p:nvGrpSpPr>
          <p:grpSpPr>
            <a:xfrm>
              <a:off x="1951076" y="5015497"/>
              <a:ext cx="995785" cy="929525"/>
              <a:chOff x="825182" y="5034547"/>
              <a:chExt cx="995785" cy="929525"/>
            </a:xfrm>
          </p:grpSpPr>
          <p:sp>
            <p:nvSpPr>
              <p:cNvPr id="32" name="타원 31">
                <a:extLst>
                  <a:ext uri="{FF2B5EF4-FFF2-40B4-BE49-F238E27FC236}">
                    <a16:creationId xmlns:a16="http://schemas.microsoft.com/office/drawing/2014/main" id="{2CF955E3-67CE-4883-828C-7C7EC89FD357}"/>
                  </a:ext>
                </a:extLst>
              </p:cNvPr>
              <p:cNvSpPr/>
              <p:nvPr/>
            </p:nvSpPr>
            <p:spPr>
              <a:xfrm>
                <a:off x="883241" y="5034547"/>
                <a:ext cx="929525" cy="929525"/>
              </a:xfrm>
              <a:prstGeom prst="ellipse">
                <a:avLst/>
              </a:prstGeom>
              <a:solidFill>
                <a:srgbClr val="0043B2"/>
              </a:solidFill>
              <a:ln w="12700" cap="flat" cmpd="sng" algn="ctr">
                <a:no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9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iCiel Samsung Sharp Sans Medium" pitchFamily="2" charset="0"/>
                </a:endParaRPr>
              </a:p>
            </p:txBody>
          </p:sp>
          <p:sp>
            <p:nvSpPr>
              <p:cNvPr id="33" name="직사각형 32">
                <a:extLst>
                  <a:ext uri="{FF2B5EF4-FFF2-40B4-BE49-F238E27FC236}">
                    <a16:creationId xmlns:a16="http://schemas.microsoft.com/office/drawing/2014/main" id="{4E555D98-F273-4CA8-BA8B-F73905D3349A}"/>
                  </a:ext>
                </a:extLst>
              </p:cNvPr>
              <p:cNvSpPr/>
              <p:nvPr/>
            </p:nvSpPr>
            <p:spPr>
              <a:xfrm>
                <a:off x="825182" y="5216068"/>
                <a:ext cx="995785" cy="584775"/>
              </a:xfrm>
              <a:prstGeom prst="rect">
                <a:avLst/>
              </a:prstGeom>
            </p:spPr>
            <p:txBody>
              <a:bodyPr wrap="none">
                <a:spAutoFit/>
              </a:bodyP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600" b="0" i="0" u="none" strike="noStrike" kern="0" cap="none" spc="0" normalizeH="0" baseline="0" noProof="0" dirty="0" err="1">
                    <a:ln>
                      <a:noFill/>
                    </a:ln>
                    <a:solidFill>
                      <a:prstClr val="white"/>
                    </a:solidFill>
                    <a:effectLst/>
                    <a:uLnTx/>
                    <a:uFillTx/>
                    <a:latin typeface="SamsungOne 700" panose="020B0803030303020204" pitchFamily="34" charset="0"/>
                    <a:ea typeface="SamsungOne 700" panose="020B0803030303020204" pitchFamily="34" charset="0"/>
                    <a:cs typeface="iCiel Samsung Sharp Sans Medium" pitchFamily="2" charset="0"/>
                  </a:rPr>
                  <a:t>Nhà</a:t>
                </a:r>
                <a:endParaRPr kumimoji="1" lang="en-US" altLang="ko-KR" sz="1600" b="0" i="0" u="none" strike="noStrike" kern="0" cap="none" spc="0" normalizeH="0" baseline="0" noProof="0" dirty="0">
                  <a:ln>
                    <a:noFill/>
                  </a:ln>
                  <a:solidFill>
                    <a:prstClr val="white"/>
                  </a:solidFill>
                  <a:effectLst/>
                  <a:uLnTx/>
                  <a:uFillTx/>
                  <a:latin typeface="SamsungOne 700" panose="020B0803030303020204" pitchFamily="34" charset="0"/>
                  <a:ea typeface="SamsungOne 700" panose="020B0803030303020204" pitchFamily="34" charset="0"/>
                  <a:cs typeface="iCiel Samsung Sharp Sans Medium" pitchFamily="2" charset="0"/>
                </a:endParaRPr>
              </a:p>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600" b="0" i="0" u="none" strike="noStrike" kern="0" cap="none" spc="0" normalizeH="0" noProof="0" dirty="0">
                    <a:ln>
                      <a:noFill/>
                    </a:ln>
                    <a:solidFill>
                      <a:prstClr val="white"/>
                    </a:solidFill>
                    <a:effectLst/>
                    <a:uLnTx/>
                    <a:uFillTx/>
                    <a:latin typeface="SamsungOne 700" panose="020B0803030303020204" pitchFamily="34" charset="0"/>
                    <a:ea typeface="SamsungOne 700" panose="020B0803030303020204" pitchFamily="34" charset="0"/>
                    <a:cs typeface="iCiel Samsung Sharp Sans Medium" pitchFamily="2" charset="0"/>
                  </a:rPr>
                  <a:t> </a:t>
                </a:r>
                <a:r>
                  <a:rPr kumimoji="1" lang="en-US" altLang="ko-KR" sz="1600" b="0" i="0" u="none" strike="noStrike" kern="0" cap="none" spc="0" normalizeH="0" noProof="0" dirty="0" err="1">
                    <a:ln>
                      <a:noFill/>
                    </a:ln>
                    <a:solidFill>
                      <a:prstClr val="white"/>
                    </a:solidFill>
                    <a:effectLst/>
                    <a:uLnTx/>
                    <a:uFillTx/>
                    <a:latin typeface="SamsungOne 700" panose="020B0803030303020204" pitchFamily="34" charset="0"/>
                    <a:ea typeface="SamsungOne 700" panose="020B0803030303020204" pitchFamily="34" charset="0"/>
                    <a:cs typeface="iCiel Samsung Sharp Sans Medium" pitchFamily="2" charset="0"/>
                  </a:rPr>
                  <a:t>sản</a:t>
                </a:r>
                <a:r>
                  <a:rPr kumimoji="1" lang="en-US" altLang="ko-KR" sz="1600" b="0" i="0" u="none" strike="noStrike" kern="0" cap="none" spc="0" normalizeH="0" noProof="0" dirty="0">
                    <a:ln>
                      <a:noFill/>
                    </a:ln>
                    <a:solidFill>
                      <a:prstClr val="white"/>
                    </a:solidFill>
                    <a:effectLst/>
                    <a:uLnTx/>
                    <a:uFillTx/>
                    <a:latin typeface="SamsungOne 700" panose="020B0803030303020204" pitchFamily="34" charset="0"/>
                    <a:ea typeface="SamsungOne 700" panose="020B0803030303020204" pitchFamily="34" charset="0"/>
                    <a:cs typeface="iCiel Samsung Sharp Sans Medium" pitchFamily="2" charset="0"/>
                  </a:rPr>
                  <a:t> </a:t>
                </a:r>
                <a:r>
                  <a:rPr kumimoji="1" lang="en-US" altLang="ko-KR" sz="1600" b="0" i="0" u="none" strike="noStrike" kern="0" cap="none" spc="0" normalizeH="0" noProof="0" dirty="0" err="1">
                    <a:ln>
                      <a:noFill/>
                    </a:ln>
                    <a:solidFill>
                      <a:prstClr val="white"/>
                    </a:solidFill>
                    <a:effectLst/>
                    <a:uLnTx/>
                    <a:uFillTx/>
                    <a:latin typeface="SamsungOne 700" panose="020B0803030303020204" pitchFamily="34" charset="0"/>
                    <a:ea typeface="SamsungOne 700" panose="020B0803030303020204" pitchFamily="34" charset="0"/>
                    <a:cs typeface="iCiel Samsung Sharp Sans Medium" pitchFamily="2" charset="0"/>
                  </a:rPr>
                  <a:t>xuất</a:t>
                </a:r>
                <a:endParaRPr kumimoji="1" lang="ko-KR" altLang="en-US" sz="1600" b="0" i="0" u="none" strike="noStrike" kern="0" cap="none" spc="0" normalizeH="0" baseline="0" noProof="0" dirty="0">
                  <a:ln>
                    <a:noFill/>
                  </a:ln>
                  <a:solidFill>
                    <a:prstClr val="white"/>
                  </a:solidFill>
                  <a:effectLst/>
                  <a:uLnTx/>
                  <a:uFillTx/>
                  <a:latin typeface="SamsungOne 700" panose="020B0803030303020204" pitchFamily="34" charset="0"/>
                  <a:ea typeface="굴림" charset="-127"/>
                  <a:cs typeface="iCiel Samsung Sharp Sans Medium" pitchFamily="2" charset="0"/>
                </a:endParaRPr>
              </a:p>
            </p:txBody>
          </p:sp>
        </p:grpSp>
        <p:sp>
          <p:nvSpPr>
            <p:cNvPr id="23" name="정육면체 22">
              <a:extLst>
                <a:ext uri="{FF2B5EF4-FFF2-40B4-BE49-F238E27FC236}">
                  <a16:creationId xmlns:a16="http://schemas.microsoft.com/office/drawing/2014/main" id="{5EA3E6A9-D937-42DD-9A58-8E06735E409E}"/>
                </a:ext>
              </a:extLst>
            </p:cNvPr>
            <p:cNvSpPr/>
            <p:nvPr/>
          </p:nvSpPr>
          <p:spPr>
            <a:xfrm>
              <a:off x="3911563" y="4833882"/>
              <a:ext cx="866968" cy="1130190"/>
            </a:xfrm>
            <a:prstGeom prst="cube">
              <a:avLst>
                <a:gd name="adj" fmla="val 18408"/>
              </a:avLst>
            </a:prstGeom>
            <a:solidFill>
              <a:srgbClr val="E9F2FC"/>
            </a:solidFill>
            <a:ln w="12700"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en-US" altLang="ko-KR" sz="1200" kern="0" dirty="0" err="1">
                  <a:solidFill>
                    <a:srgbClr val="0043B2"/>
                  </a:solidFill>
                  <a:latin typeface="SamsungOne 700" panose="020B0803030303020204" pitchFamily="34" charset="0"/>
                  <a:ea typeface="SamsungOne 700" panose="020B0803030303020204" pitchFamily="34" charset="0"/>
                </a:rPr>
                <a:t>Lãnh</a:t>
              </a:r>
              <a:r>
                <a:rPr kumimoji="1" lang="en-US" altLang="ko-KR" sz="1200" kern="0" dirty="0">
                  <a:solidFill>
                    <a:srgbClr val="0043B2"/>
                  </a:solidFill>
                  <a:latin typeface="SamsungOne 700" panose="020B0803030303020204" pitchFamily="34" charset="0"/>
                  <a:ea typeface="SamsungOne 700" panose="020B0803030303020204" pitchFamily="34" charset="0"/>
                </a:rPr>
                <a:t> </a:t>
              </a:r>
              <a:r>
                <a:rPr kumimoji="1" lang="en-US" altLang="ko-KR" sz="1200" kern="0" dirty="0" err="1">
                  <a:solidFill>
                    <a:srgbClr val="0043B2"/>
                  </a:solidFill>
                  <a:latin typeface="SamsungOne 700" panose="020B0803030303020204" pitchFamily="34" charset="0"/>
                  <a:ea typeface="SamsungOne 700" panose="020B0803030303020204" pitchFamily="34" charset="0"/>
                </a:rPr>
                <a:t>đạo</a:t>
              </a:r>
              <a:endParaRPr kumimoji="1" lang="ko-KR" altLang="en-US" sz="1200" b="0" i="0" u="none" strike="noStrike" kern="0" cap="none" spc="0" normalizeH="0" baseline="0" noProof="0" dirty="0">
                <a:ln>
                  <a:noFill/>
                </a:ln>
                <a:solidFill>
                  <a:srgbClr val="0043B2"/>
                </a:solidFill>
                <a:effectLst/>
                <a:uLnTx/>
                <a:uFillTx/>
                <a:latin typeface="SamsungOne 700" panose="020B0803030303020204" pitchFamily="34" charset="0"/>
                <a:ea typeface="SamsungOneKorean 400" panose="020B0503030303020204" pitchFamily="50" charset="-127"/>
                <a:cs typeface="+mn-cs"/>
              </a:endParaRPr>
            </a:p>
          </p:txBody>
        </p:sp>
        <p:sp>
          <p:nvSpPr>
            <p:cNvPr id="24" name="정육면체 23">
              <a:extLst>
                <a:ext uri="{FF2B5EF4-FFF2-40B4-BE49-F238E27FC236}">
                  <a16:creationId xmlns:a16="http://schemas.microsoft.com/office/drawing/2014/main" id="{344663A7-75E8-401B-9BF6-B3333ED1862A}"/>
                </a:ext>
              </a:extLst>
            </p:cNvPr>
            <p:cNvSpPr/>
            <p:nvPr/>
          </p:nvSpPr>
          <p:spPr>
            <a:xfrm>
              <a:off x="5901294" y="4833882"/>
              <a:ext cx="866968" cy="1130190"/>
            </a:xfrm>
            <a:prstGeom prst="cube">
              <a:avLst>
                <a:gd name="adj" fmla="val 18408"/>
              </a:avLst>
            </a:prstGeom>
            <a:solidFill>
              <a:srgbClr val="E9F2FC"/>
            </a:solid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100" b="0" i="0" u="none" strike="noStrike" kern="0" cap="none" spc="0" normalizeH="0" baseline="0" noProof="0" dirty="0" err="1">
                  <a:ln>
                    <a:noFill/>
                  </a:ln>
                  <a:solidFill>
                    <a:srgbClr val="0043B2"/>
                  </a:solidFill>
                  <a:effectLst/>
                  <a:uLnTx/>
                  <a:uFillTx/>
                  <a:latin typeface="SamsungOne 700" panose="020B0803030303020204" pitchFamily="34" charset="0"/>
                  <a:ea typeface="SamsungOne 700" panose="020B0803030303020204" pitchFamily="34" charset="0"/>
                  <a:cs typeface="+mn-cs"/>
                </a:rPr>
                <a:t>Người</a:t>
              </a:r>
              <a:r>
                <a:rPr kumimoji="1" lang="en-US" altLang="ko-KR" sz="11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mn-cs"/>
                </a:rPr>
                <a:t> </a:t>
              </a:r>
              <a:r>
                <a:rPr kumimoji="1" lang="en-US" altLang="ko-KR" sz="1100" b="0" i="0" u="none" strike="noStrike" kern="0" cap="none" spc="0" normalizeH="0" baseline="0" noProof="0" dirty="0" err="1">
                  <a:ln>
                    <a:noFill/>
                  </a:ln>
                  <a:solidFill>
                    <a:srgbClr val="0043B2"/>
                  </a:solidFill>
                  <a:effectLst/>
                  <a:uLnTx/>
                  <a:uFillTx/>
                  <a:latin typeface="SamsungOne 700" panose="020B0803030303020204" pitchFamily="34" charset="0"/>
                  <a:ea typeface="SamsungOne 700" panose="020B0803030303020204" pitchFamily="34" charset="0"/>
                  <a:cs typeface="+mn-cs"/>
                </a:rPr>
                <a:t>theo</a:t>
              </a:r>
              <a:r>
                <a:rPr kumimoji="1" lang="en-US" altLang="ko-KR" sz="11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mn-cs"/>
                </a:rPr>
                <a:t> </a:t>
              </a:r>
              <a:r>
                <a:rPr kumimoji="1" lang="en-US" altLang="ko-KR" sz="1100" b="0" i="0" u="none" strike="noStrike" kern="0" cap="none" spc="0" normalizeH="0" baseline="0" noProof="0" dirty="0" err="1">
                  <a:ln>
                    <a:noFill/>
                  </a:ln>
                  <a:solidFill>
                    <a:srgbClr val="0043B2"/>
                  </a:solidFill>
                  <a:effectLst/>
                  <a:uLnTx/>
                  <a:uFillTx/>
                  <a:latin typeface="SamsungOne 700" panose="020B0803030303020204" pitchFamily="34" charset="0"/>
                  <a:ea typeface="SamsungOne 700" panose="020B0803030303020204" pitchFamily="34" charset="0"/>
                  <a:cs typeface="+mn-cs"/>
                </a:rPr>
                <a:t>dõi</a:t>
              </a:r>
              <a:endParaRPr kumimoji="1" lang="ko-KR" altLang="en-US" sz="1100" b="0" i="0" u="none" strike="noStrike" kern="0" cap="none" spc="0" normalizeH="0" baseline="0" noProof="0" dirty="0">
                <a:ln>
                  <a:noFill/>
                </a:ln>
                <a:solidFill>
                  <a:srgbClr val="0043B2"/>
                </a:solidFill>
                <a:effectLst/>
                <a:uLnTx/>
                <a:uFillTx/>
                <a:latin typeface="SamsungOne 700" panose="020B0803030303020204" pitchFamily="34" charset="0"/>
                <a:ea typeface="SamsungOneKorean 400" panose="020B0503030303020204" pitchFamily="50" charset="-127"/>
                <a:cs typeface="+mn-cs"/>
              </a:endParaRPr>
            </a:p>
          </p:txBody>
        </p:sp>
        <p:sp>
          <p:nvSpPr>
            <p:cNvPr id="25" name="정육면체 24">
              <a:extLst>
                <a:ext uri="{FF2B5EF4-FFF2-40B4-BE49-F238E27FC236}">
                  <a16:creationId xmlns:a16="http://schemas.microsoft.com/office/drawing/2014/main" id="{D37E0706-63D4-4A06-8D8F-885132221CB2}"/>
                </a:ext>
              </a:extLst>
            </p:cNvPr>
            <p:cNvSpPr/>
            <p:nvPr/>
          </p:nvSpPr>
          <p:spPr>
            <a:xfrm>
              <a:off x="6822068" y="4833882"/>
              <a:ext cx="866968" cy="1130190"/>
            </a:xfrm>
            <a:prstGeom prst="cube">
              <a:avLst>
                <a:gd name="adj" fmla="val 18408"/>
              </a:avLst>
            </a:prstGeom>
            <a:solidFill>
              <a:srgbClr val="E9F2FC"/>
            </a:solidFill>
            <a:ln w="12700"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en-US" altLang="ko-KR" sz="1100" kern="0" dirty="0" err="1">
                  <a:solidFill>
                    <a:srgbClr val="0043B2"/>
                  </a:solidFill>
                  <a:latin typeface="SamsungOne 700" panose="020B0803030303020204" pitchFamily="34" charset="0"/>
                  <a:ea typeface="SamsungOne 700" panose="020B0803030303020204" pitchFamily="34" charset="0"/>
                </a:rPr>
                <a:t>Người</a:t>
              </a:r>
              <a:r>
                <a:rPr kumimoji="1" lang="en-US" altLang="ko-KR" sz="1100" kern="0" dirty="0">
                  <a:solidFill>
                    <a:srgbClr val="0043B2"/>
                  </a:solidFill>
                  <a:latin typeface="SamsungOne 700" panose="020B0803030303020204" pitchFamily="34" charset="0"/>
                  <a:ea typeface="SamsungOne 700" panose="020B0803030303020204" pitchFamily="34" charset="0"/>
                </a:rPr>
                <a:t> </a:t>
              </a:r>
              <a:r>
                <a:rPr kumimoji="1" lang="en-US" altLang="ko-KR" sz="1100" kern="0" dirty="0" err="1">
                  <a:solidFill>
                    <a:srgbClr val="0043B2"/>
                  </a:solidFill>
                  <a:latin typeface="SamsungOne 700" panose="020B0803030303020204" pitchFamily="34" charset="0"/>
                  <a:ea typeface="SamsungOne 700" panose="020B0803030303020204" pitchFamily="34" charset="0"/>
                </a:rPr>
                <a:t>theo</a:t>
              </a:r>
              <a:r>
                <a:rPr kumimoji="1" lang="en-US" altLang="ko-KR" sz="1100" kern="0" dirty="0">
                  <a:solidFill>
                    <a:srgbClr val="0043B2"/>
                  </a:solidFill>
                  <a:latin typeface="SamsungOne 700" panose="020B0803030303020204" pitchFamily="34" charset="0"/>
                  <a:ea typeface="SamsungOne 700" panose="020B0803030303020204" pitchFamily="34" charset="0"/>
                </a:rPr>
                <a:t> </a:t>
              </a:r>
              <a:r>
                <a:rPr kumimoji="1" lang="en-US" altLang="ko-KR" sz="1100" kern="0" dirty="0" err="1">
                  <a:solidFill>
                    <a:srgbClr val="0043B2"/>
                  </a:solidFill>
                  <a:latin typeface="SamsungOne 700" panose="020B0803030303020204" pitchFamily="34" charset="0"/>
                  <a:ea typeface="SamsungOne 700" panose="020B0803030303020204" pitchFamily="34" charset="0"/>
                </a:rPr>
                <a:t>dõi</a:t>
              </a:r>
              <a:endParaRPr kumimoji="1" lang="ko-KR" altLang="en-US" sz="1100" kern="0" dirty="0">
                <a:solidFill>
                  <a:srgbClr val="0043B2"/>
                </a:solidFill>
                <a:latin typeface="SamsungOne 700" panose="020B0803030303020204" pitchFamily="34" charset="0"/>
                <a:ea typeface="SamsungOneKorean 400" panose="020B0503030303020204" pitchFamily="50" charset="-127"/>
              </a:endParaRPr>
            </a:p>
          </p:txBody>
        </p:sp>
        <p:cxnSp>
          <p:nvCxnSpPr>
            <p:cNvPr id="26" name="직선 화살표 연결선 25">
              <a:extLst>
                <a:ext uri="{FF2B5EF4-FFF2-40B4-BE49-F238E27FC236}">
                  <a16:creationId xmlns:a16="http://schemas.microsoft.com/office/drawing/2014/main" id="{17E8470A-DE9D-4A0B-8DF1-95DE3A301E84}"/>
                </a:ext>
              </a:extLst>
            </p:cNvPr>
            <p:cNvCxnSpPr/>
            <p:nvPr/>
          </p:nvCxnSpPr>
          <p:spPr>
            <a:xfrm>
              <a:off x="3022600" y="5489406"/>
              <a:ext cx="793750" cy="0"/>
            </a:xfrm>
            <a:prstGeom prst="straightConnector1">
              <a:avLst/>
            </a:prstGeom>
            <a:noFill/>
            <a:ln w="19050" cap="flat" cmpd="sng" algn="ctr">
              <a:solidFill>
                <a:srgbClr val="0043B2"/>
              </a:solidFill>
              <a:prstDash val="solid"/>
              <a:miter lim="800000"/>
              <a:tailEnd type="triangle"/>
            </a:ln>
            <a:effectLst/>
          </p:spPr>
        </p:cxnSp>
        <p:cxnSp>
          <p:nvCxnSpPr>
            <p:cNvPr id="27" name="직선 화살표 연결선 26">
              <a:extLst>
                <a:ext uri="{FF2B5EF4-FFF2-40B4-BE49-F238E27FC236}">
                  <a16:creationId xmlns:a16="http://schemas.microsoft.com/office/drawing/2014/main" id="{184A2E73-FF2E-4C2D-8BC9-9FEC86223389}"/>
                </a:ext>
              </a:extLst>
            </p:cNvPr>
            <p:cNvCxnSpPr/>
            <p:nvPr/>
          </p:nvCxnSpPr>
          <p:spPr>
            <a:xfrm>
              <a:off x="4847875" y="5480259"/>
              <a:ext cx="975075" cy="0"/>
            </a:xfrm>
            <a:prstGeom prst="straightConnector1">
              <a:avLst/>
            </a:prstGeom>
            <a:noFill/>
            <a:ln w="19050" cap="flat" cmpd="sng" algn="ctr">
              <a:solidFill>
                <a:srgbClr val="0043B2"/>
              </a:solidFill>
              <a:prstDash val="solid"/>
              <a:miter lim="800000"/>
              <a:tailEnd type="triangle"/>
            </a:ln>
            <a:effectLst/>
          </p:spPr>
        </p:cxnSp>
        <p:cxnSp>
          <p:nvCxnSpPr>
            <p:cNvPr id="28" name="꺾인 연결선 67">
              <a:extLst>
                <a:ext uri="{FF2B5EF4-FFF2-40B4-BE49-F238E27FC236}">
                  <a16:creationId xmlns:a16="http://schemas.microsoft.com/office/drawing/2014/main" id="{D1950A8C-5246-41DA-978C-AB38F6C45625}"/>
                </a:ext>
              </a:extLst>
            </p:cNvPr>
            <p:cNvCxnSpPr>
              <a:cxnSpLocks/>
              <a:stCxn id="23" idx="3"/>
              <a:endCxn id="25" idx="3"/>
            </p:cNvCxnSpPr>
            <p:nvPr/>
          </p:nvCxnSpPr>
          <p:spPr>
            <a:xfrm rot="16200000" flipH="1">
              <a:off x="5720503" y="4508819"/>
              <a:ext cx="12700" cy="2910505"/>
            </a:xfrm>
            <a:prstGeom prst="bentConnector3">
              <a:avLst>
                <a:gd name="adj1" fmla="val 1800000"/>
              </a:avLst>
            </a:prstGeom>
            <a:noFill/>
            <a:ln w="19050" cap="flat" cmpd="sng" algn="ctr">
              <a:solidFill>
                <a:srgbClr val="0043B2"/>
              </a:solidFill>
              <a:prstDash val="solid"/>
              <a:miter lim="800000"/>
              <a:tailEnd type="triangle"/>
            </a:ln>
            <a:effectLst/>
          </p:spPr>
        </p:cxnSp>
        <p:sp>
          <p:nvSpPr>
            <p:cNvPr id="29" name="직사각형 28">
              <a:extLst>
                <a:ext uri="{FF2B5EF4-FFF2-40B4-BE49-F238E27FC236}">
                  <a16:creationId xmlns:a16="http://schemas.microsoft.com/office/drawing/2014/main" id="{1EBC1114-DFD5-489C-A04B-B7CB20D5731C}"/>
                </a:ext>
              </a:extLst>
            </p:cNvPr>
            <p:cNvSpPr/>
            <p:nvPr/>
          </p:nvSpPr>
          <p:spPr>
            <a:xfrm>
              <a:off x="2967088" y="5159742"/>
              <a:ext cx="867545" cy="307777"/>
            </a:xfrm>
            <a:prstGeom prst="rect">
              <a:avLst/>
            </a:prstGeom>
          </p:spPr>
          <p:txBody>
            <a:bodyPr wrap="none">
              <a:spAutoFit/>
            </a:bodyP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kern="0" dirty="0" err="1">
                  <a:solidFill>
                    <a:srgbClr val="0043B2"/>
                  </a:solidFill>
                  <a:latin typeface="SamsungOne 700" panose="020B0803030303020204" pitchFamily="34" charset="0"/>
                  <a:ea typeface="SamsungOne 700" panose="020B0803030303020204" pitchFamily="34" charset="0"/>
                  <a:cs typeface="iCiel Samsung Sharp Sans Medium" pitchFamily="2" charset="0"/>
                </a:rPr>
                <a:t>Nhắn</a:t>
              </a:r>
              <a:r>
                <a:rPr kumimoji="1" lang="en-US" altLang="ko-KR" sz="1400" kern="0" dirty="0">
                  <a:solidFill>
                    <a:srgbClr val="0043B2"/>
                  </a:solidFill>
                  <a:latin typeface="SamsungOne 700" panose="020B0803030303020204" pitchFamily="34" charset="0"/>
                  <a:ea typeface="SamsungOne 700" panose="020B0803030303020204" pitchFamily="34" charset="0"/>
                  <a:cs typeface="iCiel Samsung Sharp Sans Medium" pitchFamily="2" charset="0"/>
                </a:rPr>
                <a:t> tin</a:t>
              </a:r>
              <a:endParaRPr kumimoji="1" lang="ko-KR" altLang="en-US" sz="1400" b="0" i="0" u="none" strike="noStrike" kern="0" cap="none" spc="0" normalizeH="0" baseline="0" noProof="0" dirty="0">
                <a:ln>
                  <a:noFill/>
                </a:ln>
                <a:solidFill>
                  <a:srgbClr val="0043B2"/>
                </a:solidFill>
                <a:effectLst/>
                <a:uLnTx/>
                <a:uFillTx/>
                <a:latin typeface="SamsungOne 700" panose="020B0803030303020204" pitchFamily="34" charset="0"/>
                <a:ea typeface="굴림" charset="-127"/>
                <a:cs typeface="iCiel Samsung Sharp Sans Medium" pitchFamily="2" charset="0"/>
              </a:endParaRPr>
            </a:p>
          </p:txBody>
        </p:sp>
        <p:sp>
          <p:nvSpPr>
            <p:cNvPr id="30" name="직사각형 29">
              <a:extLst>
                <a:ext uri="{FF2B5EF4-FFF2-40B4-BE49-F238E27FC236}">
                  <a16:creationId xmlns:a16="http://schemas.microsoft.com/office/drawing/2014/main" id="{285D66D9-41D5-41B1-801D-B2AA3706A924}"/>
                </a:ext>
              </a:extLst>
            </p:cNvPr>
            <p:cNvSpPr/>
            <p:nvPr/>
          </p:nvSpPr>
          <p:spPr>
            <a:xfrm>
              <a:off x="4832464" y="5150595"/>
              <a:ext cx="1019831" cy="307777"/>
            </a:xfrm>
            <a:prstGeom prst="rect">
              <a:avLst/>
            </a:prstGeom>
          </p:spPr>
          <p:txBody>
            <a:bodyPr wrap="none">
              <a:spAutoFit/>
            </a:bodyP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b="0" i="0" u="none" strike="noStrike" kern="0" cap="none" spc="0" normalizeH="0" baseline="0" noProof="0" dirty="0" err="1">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rPr>
                <a:t>Nhân</a:t>
              </a:r>
              <a:r>
                <a:rPr kumimoji="1" lang="en-US" altLang="ko-KR" sz="1400" b="0" i="0" u="none" strike="noStrike" kern="0" cap="none" spc="0" normalizeH="0" noProof="0" dirty="0">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rPr>
                <a:t> </a:t>
              </a:r>
              <a:r>
                <a:rPr kumimoji="1" lang="en-US" altLang="ko-KR" sz="1400" b="0" i="0" u="none" strike="noStrike" kern="0" cap="none" spc="0" normalizeH="0" noProof="0" dirty="0" err="1">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rPr>
                <a:t>rộng</a:t>
              </a:r>
              <a:endParaRPr kumimoji="1" lang="ko-KR" altLang="en-US" sz="1400" b="0" i="0" u="none" strike="noStrike" kern="0" cap="none" spc="0" normalizeH="0" baseline="0" noProof="0" dirty="0">
                <a:ln>
                  <a:noFill/>
                </a:ln>
                <a:solidFill>
                  <a:srgbClr val="0043B2"/>
                </a:solidFill>
                <a:effectLst/>
                <a:uLnTx/>
                <a:uFillTx/>
                <a:latin typeface="SamsungOne 700" panose="020B0803030303020204" pitchFamily="34" charset="0"/>
                <a:ea typeface="굴림" charset="-127"/>
                <a:cs typeface="iCiel Samsung Sharp Sans Medium" pitchFamily="2" charset="0"/>
              </a:endParaRPr>
            </a:p>
          </p:txBody>
        </p:sp>
        <p:sp>
          <p:nvSpPr>
            <p:cNvPr id="31" name="직사각형 30">
              <a:extLst>
                <a:ext uri="{FF2B5EF4-FFF2-40B4-BE49-F238E27FC236}">
                  <a16:creationId xmlns:a16="http://schemas.microsoft.com/office/drawing/2014/main" id="{86D8DA8B-0A98-46EA-A52D-36CBFF25010B}"/>
                </a:ext>
              </a:extLst>
            </p:cNvPr>
            <p:cNvSpPr/>
            <p:nvPr/>
          </p:nvSpPr>
          <p:spPr>
            <a:xfrm>
              <a:off x="5398102" y="6154978"/>
              <a:ext cx="1019831" cy="307777"/>
            </a:xfrm>
            <a:prstGeom prst="rect">
              <a:avLst/>
            </a:prstGeom>
          </p:spPr>
          <p:txBody>
            <a:bodyPr wrap="none">
              <a:spAutoFit/>
            </a:bodyP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b="0" i="0" u="none" strike="noStrike" kern="0" cap="none" spc="0" normalizeH="0" baseline="0" noProof="0" dirty="0" err="1">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rPr>
                <a:t>Nhân</a:t>
              </a:r>
              <a:r>
                <a:rPr kumimoji="1" lang="en-US" altLang="ko-KR" sz="1400" b="0" i="0" u="none" strike="noStrike" kern="0" cap="none" spc="0" normalizeH="0" noProof="0" dirty="0">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rPr>
                <a:t> </a:t>
              </a:r>
              <a:r>
                <a:rPr kumimoji="1" lang="en-US" altLang="ko-KR" sz="1400" b="0" i="0" u="none" strike="noStrike" kern="0" cap="none" spc="0" normalizeH="0" noProof="0" dirty="0" err="1">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rPr>
                <a:t>rộng</a:t>
              </a:r>
              <a:endParaRPr kumimoji="1" lang="ko-KR" altLang="en-US" sz="1400" b="0" i="0" u="none" strike="noStrike" kern="0" cap="none" spc="0" normalizeH="0" baseline="0" noProof="0" dirty="0">
                <a:ln>
                  <a:noFill/>
                </a:ln>
                <a:solidFill>
                  <a:srgbClr val="0043B2"/>
                </a:solidFill>
                <a:effectLst/>
                <a:uLnTx/>
                <a:uFillTx/>
                <a:latin typeface="SamsungOne 700" panose="020B0803030303020204" pitchFamily="34" charset="0"/>
                <a:ea typeface="굴림" charset="-127"/>
                <a:cs typeface="iCiel Samsung Sharp Sans Medium" pitchFamily="2" charset="0"/>
              </a:endParaRPr>
            </a:p>
          </p:txBody>
        </p:sp>
      </p:grpSp>
    </p:spTree>
    <p:extLst>
      <p:ext uri="{BB962C8B-B14F-4D97-AF65-F5344CB8AC3E}">
        <p14:creationId xmlns:p14="http://schemas.microsoft.com/office/powerpoint/2010/main" val="178907620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E8CB92A-8F5A-4C36-A7C9-4E94A26DD381}"/>
              </a:ext>
            </a:extLst>
          </p:cNvPr>
          <p:cNvSpPr>
            <a:spLocks noGrp="1"/>
          </p:cNvSpPr>
          <p:nvPr>
            <p:ph type="body" sz="quarter" idx="10"/>
          </p:nvPr>
        </p:nvSpPr>
        <p:spPr/>
        <p:txBody>
          <a:bodyPr/>
          <a:lstStyle/>
          <a:p>
            <a:r>
              <a:rPr lang="vi-VN" altLang="ko-KR" dirty="0"/>
              <a:t>4.1. Nguyên tắc cơ bản của Apache Kafka</a:t>
            </a:r>
            <a:endParaRPr lang="en-US" altLang="ko-KR" dirty="0"/>
          </a:p>
        </p:txBody>
      </p:sp>
      <p:sp>
        <p:nvSpPr>
          <p:cNvPr id="3" name="텍스트 개체 틀 2">
            <a:extLst>
              <a:ext uri="{FF2B5EF4-FFF2-40B4-BE49-F238E27FC236}">
                <a16:creationId xmlns:a16="http://schemas.microsoft.com/office/drawing/2014/main" id="{27C80F7C-3542-4F42-93C1-A5D0968AA03A}"/>
              </a:ext>
            </a:extLst>
          </p:cNvPr>
          <p:cNvSpPr>
            <a:spLocks noGrp="1"/>
          </p:cNvSpPr>
          <p:nvPr>
            <p:ph type="body" sz="quarter" idx="11"/>
          </p:nvPr>
        </p:nvSpPr>
        <p:spPr/>
        <p:txBody>
          <a:bodyPr/>
          <a:lstStyle/>
          <a:p>
            <a:r>
              <a:rPr lang="en-US" altLang="ko-KR" dirty="0" err="1"/>
              <a:t>Nhân</a:t>
            </a:r>
            <a:r>
              <a:rPr lang="en-US" altLang="ko-KR" dirty="0"/>
              <a:t> </a:t>
            </a:r>
            <a:r>
              <a:rPr lang="en-US" altLang="ko-KR" dirty="0" err="1"/>
              <a:t>rộng</a:t>
            </a:r>
            <a:r>
              <a:rPr lang="en-US" altLang="ko-KR" dirty="0"/>
              <a:t> </a:t>
            </a:r>
            <a:r>
              <a:rPr lang="en-US" altLang="ko-KR" dirty="0" err="1"/>
              <a:t>chủ</a:t>
            </a:r>
            <a:r>
              <a:rPr lang="en-US" altLang="ko-KR" dirty="0"/>
              <a:t> </a:t>
            </a:r>
            <a:r>
              <a:rPr lang="en-US" altLang="ko-KR" dirty="0" err="1"/>
              <a:t>đề</a:t>
            </a:r>
            <a:r>
              <a:rPr lang="en-US" altLang="ko-KR" dirty="0"/>
              <a:t> (2/2)</a:t>
            </a:r>
            <a:endParaRPr lang="ko-KR" altLang="en-US" dirty="0"/>
          </a:p>
        </p:txBody>
      </p:sp>
      <p:sp>
        <p:nvSpPr>
          <p:cNvPr id="4" name="텍스트 개체 틀 3">
            <a:extLst>
              <a:ext uri="{FF2B5EF4-FFF2-40B4-BE49-F238E27FC236}">
                <a16:creationId xmlns:a16="http://schemas.microsoft.com/office/drawing/2014/main" id="{B9713E72-8896-4663-8EA0-AC6D5B95435B}"/>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04</a:t>
            </a:r>
            <a:endParaRPr lang="ko-KR" altLang="en-US" dirty="0">
              <a:latin typeface="iCiel Samsung Sharp Sans Bold" pitchFamily="2" charset="0"/>
              <a:cs typeface="iCiel Samsung Sharp Sans Bold" pitchFamily="2" charset="0"/>
            </a:endParaRPr>
          </a:p>
        </p:txBody>
      </p:sp>
      <p:sp>
        <p:nvSpPr>
          <p:cNvPr id="5" name="텍스트 개체 틀 4">
            <a:extLst>
              <a:ext uri="{FF2B5EF4-FFF2-40B4-BE49-F238E27FC236}">
                <a16:creationId xmlns:a16="http://schemas.microsoft.com/office/drawing/2014/main" id="{26028B16-20DC-4241-A083-B120452887CA}"/>
              </a:ext>
            </a:extLst>
          </p:cNvPr>
          <p:cNvSpPr>
            <a:spLocks noGrp="1"/>
          </p:cNvSpPr>
          <p:nvPr>
            <p:ph type="body" sz="quarter" idx="15"/>
          </p:nvPr>
        </p:nvSpPr>
        <p:spPr/>
        <p:txBody>
          <a:bodyPr>
            <a:noAutofit/>
          </a:bodyPr>
          <a:lstStyle/>
          <a:p>
            <a:r>
              <a:rPr lang="en-US" altLang="ko-KR" dirty="0"/>
              <a:t>ISR(In-Sync Replicas)</a:t>
            </a:r>
          </a:p>
          <a:p>
            <a:pPr lvl="1"/>
            <a:r>
              <a:rPr lang="en-US" altLang="ko-KR" dirty="0" err="1"/>
              <a:t>Nhóm</a:t>
            </a:r>
            <a:r>
              <a:rPr lang="en-US" altLang="ko-KR" dirty="0"/>
              <a:t> </a:t>
            </a:r>
            <a:r>
              <a:rPr lang="en-US" altLang="ko-KR" dirty="0" err="1"/>
              <a:t>các</a:t>
            </a:r>
            <a:r>
              <a:rPr lang="en-US" altLang="ko-KR" dirty="0"/>
              <a:t> </a:t>
            </a:r>
            <a:r>
              <a:rPr lang="en-US" altLang="ko-KR" dirty="0" err="1"/>
              <a:t>bản</a:t>
            </a:r>
            <a:r>
              <a:rPr lang="en-US" altLang="ko-KR" dirty="0"/>
              <a:t> </a:t>
            </a:r>
            <a:r>
              <a:rPr lang="en-US" altLang="ko-KR" dirty="0" err="1"/>
              <a:t>sao</a:t>
            </a:r>
            <a:r>
              <a:rPr lang="en-US" altLang="ko-KR" dirty="0"/>
              <a:t> </a:t>
            </a:r>
            <a:r>
              <a:rPr lang="en-US" altLang="ko-KR" dirty="0" err="1"/>
              <a:t>không</a:t>
            </a:r>
            <a:r>
              <a:rPr lang="en-US" altLang="ko-KR" dirty="0"/>
              <a:t> </a:t>
            </a:r>
            <a:r>
              <a:rPr lang="en-US" altLang="ko-KR" dirty="0" err="1"/>
              <a:t>đồng</a:t>
            </a:r>
            <a:r>
              <a:rPr lang="en-US" altLang="ko-KR" dirty="0"/>
              <a:t> </a:t>
            </a:r>
            <a:r>
              <a:rPr lang="en-US" altLang="ko-KR" dirty="0" err="1"/>
              <a:t>bộ</a:t>
            </a:r>
            <a:r>
              <a:rPr lang="en-US" altLang="ko-KR" dirty="0"/>
              <a:t> </a:t>
            </a:r>
            <a:r>
              <a:rPr lang="en-US" altLang="ko-KR" dirty="0" err="1"/>
              <a:t>cho</a:t>
            </a:r>
            <a:r>
              <a:rPr lang="en-US" altLang="ko-KR" dirty="0"/>
              <a:t> </a:t>
            </a:r>
            <a:r>
              <a:rPr lang="en-US" altLang="ko-KR" dirty="0" err="1"/>
              <a:t>một</a:t>
            </a:r>
            <a:r>
              <a:rPr lang="en-US" altLang="ko-KR" dirty="0"/>
              <a:t> </a:t>
            </a:r>
            <a:r>
              <a:rPr lang="en-US" altLang="ko-KR" dirty="0" err="1"/>
              <a:t>phân</a:t>
            </a:r>
            <a:r>
              <a:rPr lang="en-US" altLang="ko-KR" dirty="0"/>
              <a:t> </a:t>
            </a:r>
            <a:r>
              <a:rPr lang="en-US" altLang="ko-KR" dirty="0" err="1"/>
              <a:t>vùng</a:t>
            </a:r>
            <a:endParaRPr lang="en-US" altLang="ko-KR" dirty="0"/>
          </a:p>
          <a:p>
            <a:r>
              <a:rPr lang="en-US" altLang="ko-KR" dirty="0" err="1"/>
              <a:t>Hệ</a:t>
            </a:r>
            <a:r>
              <a:rPr lang="en-US" altLang="ko-KR" dirty="0"/>
              <a:t> </a:t>
            </a:r>
            <a:r>
              <a:rPr lang="en-US" altLang="ko-KR" dirty="0" err="1"/>
              <a:t>số</a:t>
            </a:r>
            <a:r>
              <a:rPr lang="en-US" altLang="ko-KR" dirty="0"/>
              <a:t> </a:t>
            </a:r>
            <a:r>
              <a:rPr lang="en-US" altLang="ko-KR" dirty="0" err="1"/>
              <a:t>sao</a:t>
            </a:r>
            <a:r>
              <a:rPr lang="en-US" altLang="ko-KR" dirty="0"/>
              <a:t> </a:t>
            </a:r>
            <a:r>
              <a:rPr lang="en-US" altLang="ko-KR" dirty="0" err="1"/>
              <a:t>chép</a:t>
            </a:r>
            <a:r>
              <a:rPr lang="en-US" altLang="ko-KR" dirty="0"/>
              <a:t> </a:t>
            </a:r>
            <a:r>
              <a:rPr lang="en-US" altLang="ko-KR" dirty="0" err="1"/>
              <a:t>không</a:t>
            </a:r>
            <a:r>
              <a:rPr lang="en-US" altLang="ko-KR" dirty="0"/>
              <a:t> </a:t>
            </a:r>
            <a:r>
              <a:rPr lang="en-US" altLang="ko-KR" dirty="0" err="1"/>
              <a:t>thể</a:t>
            </a:r>
            <a:r>
              <a:rPr lang="en-US" altLang="ko-KR" dirty="0"/>
              <a:t> </a:t>
            </a:r>
            <a:r>
              <a:rPr lang="en-US" altLang="ko-KR" dirty="0" err="1"/>
              <a:t>hạ</a:t>
            </a:r>
            <a:r>
              <a:rPr lang="en-US" altLang="ko-KR" dirty="0"/>
              <a:t> </a:t>
            </a:r>
            <a:r>
              <a:rPr lang="en-US" altLang="ko-KR" dirty="0" err="1"/>
              <a:t>xuống</a:t>
            </a:r>
            <a:endParaRPr lang="ko-KR" altLang="en-US" dirty="0"/>
          </a:p>
        </p:txBody>
      </p:sp>
      <p:grpSp>
        <p:nvGrpSpPr>
          <p:cNvPr id="45" name="그룹 44">
            <a:extLst>
              <a:ext uri="{FF2B5EF4-FFF2-40B4-BE49-F238E27FC236}">
                <a16:creationId xmlns:a16="http://schemas.microsoft.com/office/drawing/2014/main" id="{119890E3-1A54-48ED-9233-BB5DE8DB4AB7}"/>
              </a:ext>
            </a:extLst>
          </p:cNvPr>
          <p:cNvGrpSpPr/>
          <p:nvPr/>
        </p:nvGrpSpPr>
        <p:grpSpPr>
          <a:xfrm>
            <a:off x="3123834" y="2856461"/>
            <a:ext cx="6214979" cy="3436187"/>
            <a:chOff x="1855483" y="2856461"/>
            <a:chExt cx="6214979" cy="3436187"/>
          </a:xfrm>
        </p:grpSpPr>
        <p:sp>
          <p:nvSpPr>
            <p:cNvPr id="46" name="모서리가 둥근 직사각형 13">
              <a:extLst>
                <a:ext uri="{FF2B5EF4-FFF2-40B4-BE49-F238E27FC236}">
                  <a16:creationId xmlns:a16="http://schemas.microsoft.com/office/drawing/2014/main" id="{17385D1F-1055-4AF1-8286-A15AFA5D2CA3}"/>
                </a:ext>
              </a:extLst>
            </p:cNvPr>
            <p:cNvSpPr/>
            <p:nvPr/>
          </p:nvSpPr>
          <p:spPr>
            <a:xfrm>
              <a:off x="1855483" y="3302172"/>
              <a:ext cx="5736668" cy="2990476"/>
            </a:xfrm>
            <a:prstGeom prst="roundRect">
              <a:avLst>
                <a:gd name="adj" fmla="val 2263"/>
              </a:avLst>
            </a:prstGeom>
            <a:noFill/>
            <a:ln w="19050" cap="flat" cmpd="sng" algn="ctr">
              <a:solidFill>
                <a:srgbClr val="0043B2"/>
              </a:solidFill>
              <a:prstDash val="solid"/>
              <a:miter lim="800000"/>
            </a:ln>
            <a:effectLst/>
          </p:spPr>
          <p:txBody>
            <a:bodyPr rtlCol="0" anchor="ctr"/>
            <a:lstStyle/>
            <a:p>
              <a:pPr algn="ctr" fontAlgn="base">
                <a:spcBef>
                  <a:spcPct val="0"/>
                </a:spcBef>
                <a:spcAft>
                  <a:spcPct val="0"/>
                </a:spcAft>
              </a:pPr>
              <a:endParaRPr kumimoji="1" lang="en-US" altLang="ko-KR" kern="0" dirty="0">
                <a:solidFill>
                  <a:prstClr val="white"/>
                </a:solidFill>
                <a:latin typeface="SamsungOne-400" panose="020B0503030303020204" pitchFamily="34" charset="0"/>
                <a:ea typeface="SamsungOneKorean 400" panose="020B0503030303020204" pitchFamily="50" charset="-127"/>
              </a:endParaRPr>
            </a:p>
            <a:p>
              <a:pPr algn="ctr" fontAlgn="base">
                <a:spcBef>
                  <a:spcPct val="0"/>
                </a:spcBef>
                <a:spcAft>
                  <a:spcPct val="0"/>
                </a:spcAft>
              </a:pPr>
              <a:endParaRPr kumimoji="1" lang="en-US" altLang="ko-KR" kern="0" dirty="0">
                <a:solidFill>
                  <a:prstClr val="white"/>
                </a:solidFill>
                <a:latin typeface="SamsungOne-400" panose="020B0503030303020204" pitchFamily="34" charset="0"/>
                <a:ea typeface="SamsungOneKorean 400" panose="020B0503030303020204" pitchFamily="50" charset="-127"/>
              </a:endParaRPr>
            </a:p>
            <a:p>
              <a:pPr algn="ctr" fontAlgn="base">
                <a:spcBef>
                  <a:spcPct val="0"/>
                </a:spcBef>
                <a:spcAft>
                  <a:spcPct val="0"/>
                </a:spcAft>
              </a:pPr>
              <a:endParaRPr kumimoji="1" lang="en-US" altLang="ko-KR" kern="0" dirty="0">
                <a:solidFill>
                  <a:prstClr val="white"/>
                </a:solidFill>
                <a:latin typeface="SamsungOne-400" panose="020B0503030303020204" pitchFamily="34" charset="0"/>
                <a:ea typeface="SamsungOneKorean 400" panose="020B0503030303020204" pitchFamily="50" charset="-127"/>
              </a:endParaRPr>
            </a:p>
            <a:p>
              <a:pPr algn="ctr" fontAlgn="base">
                <a:spcBef>
                  <a:spcPct val="0"/>
                </a:spcBef>
                <a:spcAft>
                  <a:spcPct val="0"/>
                </a:spcAft>
              </a:pPr>
              <a:endParaRPr kumimoji="1" lang="en-US" altLang="ko-KR" kern="0" dirty="0">
                <a:solidFill>
                  <a:prstClr val="white"/>
                </a:solidFill>
                <a:latin typeface="SamsungOne-400" panose="020B0503030303020204" pitchFamily="34" charset="0"/>
                <a:ea typeface="SamsungOneKorean 400" panose="020B0503030303020204" pitchFamily="50" charset="-127"/>
              </a:endParaRPr>
            </a:p>
            <a:p>
              <a:pPr algn="ctr" fontAlgn="base">
                <a:spcBef>
                  <a:spcPct val="0"/>
                </a:spcBef>
                <a:spcAft>
                  <a:spcPct val="0"/>
                </a:spcAft>
              </a:pPr>
              <a:endParaRPr kumimoji="1" lang="en-US" altLang="ko-KR" kern="0" dirty="0">
                <a:solidFill>
                  <a:prstClr val="white"/>
                </a:solidFill>
                <a:latin typeface="SamsungOne-400" panose="020B0503030303020204" pitchFamily="34" charset="0"/>
                <a:ea typeface="SamsungOneKorean 400" panose="020B0503030303020204" pitchFamily="50" charset="-127"/>
              </a:endParaRPr>
            </a:p>
            <a:p>
              <a:pPr algn="ctr" fontAlgn="base">
                <a:spcBef>
                  <a:spcPct val="0"/>
                </a:spcBef>
                <a:spcAft>
                  <a:spcPct val="0"/>
                </a:spcAft>
              </a:pPr>
              <a:endParaRPr kumimoji="1" lang="en-US" altLang="ko-KR" kern="0" dirty="0">
                <a:solidFill>
                  <a:prstClr val="white"/>
                </a:solidFill>
                <a:latin typeface="SamsungOne-400" panose="020B0503030303020204" pitchFamily="34" charset="0"/>
                <a:ea typeface="SamsungOneKorean 400" panose="020B0503030303020204" pitchFamily="50" charset="-127"/>
              </a:endParaRPr>
            </a:p>
            <a:p>
              <a:pPr algn="ctr" fontAlgn="base">
                <a:spcBef>
                  <a:spcPct val="0"/>
                </a:spcBef>
                <a:spcAft>
                  <a:spcPct val="0"/>
                </a:spcAft>
              </a:pPr>
              <a:endParaRPr kumimoji="1" lang="en-US" altLang="ko-KR" kern="0" dirty="0">
                <a:solidFill>
                  <a:prstClr val="white"/>
                </a:solidFill>
                <a:latin typeface="SamsungOne-400" panose="020B0503030303020204" pitchFamily="34" charset="0"/>
                <a:ea typeface="SamsungOneKorean 400" panose="020B0503030303020204" pitchFamily="50" charset="-127"/>
              </a:endParaRPr>
            </a:p>
            <a:p>
              <a:pPr algn="ctr" fontAlgn="base">
                <a:spcBef>
                  <a:spcPct val="0"/>
                </a:spcBef>
                <a:spcAft>
                  <a:spcPct val="0"/>
                </a:spcAft>
              </a:pPr>
              <a:endParaRPr kumimoji="1" lang="en-US" altLang="ko-KR" kern="0" dirty="0">
                <a:solidFill>
                  <a:prstClr val="white"/>
                </a:solidFill>
                <a:latin typeface="SamsungOne-400" panose="020B0503030303020204" pitchFamily="34" charset="0"/>
                <a:ea typeface="SamsungOneKorean 400" panose="020B0503030303020204" pitchFamily="50" charset="-127"/>
              </a:endParaRPr>
            </a:p>
            <a:p>
              <a:pPr algn="ctr" fontAlgn="base">
                <a:spcBef>
                  <a:spcPct val="0"/>
                </a:spcBef>
                <a:spcAft>
                  <a:spcPct val="0"/>
                </a:spcAft>
              </a:pPr>
              <a:endParaRPr kumimoji="1" lang="en-US" altLang="ko-KR" kern="0" dirty="0">
                <a:solidFill>
                  <a:prstClr val="white"/>
                </a:solidFill>
                <a:latin typeface="SamsungOne-400" panose="020B0503030303020204" pitchFamily="34" charset="0"/>
                <a:ea typeface="SamsungOneKorean 400" panose="020B0503030303020204" pitchFamily="50" charset="-127"/>
              </a:endParaRPr>
            </a:p>
            <a:p>
              <a:pPr algn="ctr" fontAlgn="base">
                <a:spcBef>
                  <a:spcPct val="0"/>
                </a:spcBef>
                <a:spcAft>
                  <a:spcPct val="0"/>
                </a:spcAft>
              </a:pPr>
              <a:endParaRPr kumimoji="1" lang="ko-KR" altLang="en-US" kern="0" dirty="0">
                <a:solidFill>
                  <a:prstClr val="white"/>
                </a:solidFill>
                <a:latin typeface="SamsungOne-400" panose="020B0503030303020204" pitchFamily="34" charset="0"/>
                <a:ea typeface="SamsungOneKorean 400" panose="020B0503030303020204" pitchFamily="50" charset="-127"/>
              </a:endParaRPr>
            </a:p>
          </p:txBody>
        </p:sp>
        <p:grpSp>
          <p:nvGrpSpPr>
            <p:cNvPr id="86" name="그룹 85">
              <a:extLst>
                <a:ext uri="{FF2B5EF4-FFF2-40B4-BE49-F238E27FC236}">
                  <a16:creationId xmlns:a16="http://schemas.microsoft.com/office/drawing/2014/main" id="{38AB5EE4-4247-4122-9A49-381981B9A77E}"/>
                </a:ext>
              </a:extLst>
            </p:cNvPr>
            <p:cNvGrpSpPr/>
            <p:nvPr/>
          </p:nvGrpSpPr>
          <p:grpSpPr>
            <a:xfrm>
              <a:off x="3150211" y="3419996"/>
              <a:ext cx="4300657" cy="2720610"/>
              <a:chOff x="3367521" y="3429001"/>
              <a:chExt cx="4300657" cy="2720610"/>
            </a:xfrm>
          </p:grpSpPr>
          <p:grpSp>
            <p:nvGrpSpPr>
              <p:cNvPr id="101" name="그룹 100">
                <a:extLst>
                  <a:ext uri="{FF2B5EF4-FFF2-40B4-BE49-F238E27FC236}">
                    <a16:creationId xmlns:a16="http://schemas.microsoft.com/office/drawing/2014/main" id="{D94E284B-9255-4C0C-BDA7-12F102A0001D}"/>
                  </a:ext>
                </a:extLst>
              </p:cNvPr>
              <p:cNvGrpSpPr/>
              <p:nvPr/>
            </p:nvGrpSpPr>
            <p:grpSpPr>
              <a:xfrm>
                <a:off x="3367521" y="3429001"/>
                <a:ext cx="1273310" cy="2720610"/>
                <a:chOff x="8010910" y="3432176"/>
                <a:chExt cx="1273310" cy="2720610"/>
              </a:xfrm>
            </p:grpSpPr>
            <p:sp>
              <p:nvSpPr>
                <p:cNvPr id="114" name="모서리가 둥근 직사각형 28">
                  <a:extLst>
                    <a:ext uri="{FF2B5EF4-FFF2-40B4-BE49-F238E27FC236}">
                      <a16:creationId xmlns:a16="http://schemas.microsoft.com/office/drawing/2014/main" id="{911ECCA2-C0D1-438A-BA79-334D470A8019}"/>
                    </a:ext>
                  </a:extLst>
                </p:cNvPr>
                <p:cNvSpPr/>
                <p:nvPr/>
              </p:nvSpPr>
              <p:spPr>
                <a:xfrm>
                  <a:off x="8010910" y="3432176"/>
                  <a:ext cx="1273310" cy="2720610"/>
                </a:xfrm>
                <a:prstGeom prst="roundRect">
                  <a:avLst>
                    <a:gd name="adj" fmla="val 5927"/>
                  </a:avLst>
                </a:prstGeom>
                <a:solidFill>
                  <a:srgbClr val="E9F2FC"/>
                </a:solidFill>
                <a:ln w="9525"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1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mn-cs"/>
                    </a:rPr>
                    <a:t>Broker 1</a:t>
                  </a: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sp>
              <p:nvSpPr>
                <p:cNvPr id="115" name="모서리가 둥근 직사각형 29">
                  <a:extLst>
                    <a:ext uri="{FF2B5EF4-FFF2-40B4-BE49-F238E27FC236}">
                      <a16:creationId xmlns:a16="http://schemas.microsoft.com/office/drawing/2014/main" id="{F8BE3B32-85E1-4AE0-B1BB-D4DFCBDB4FA7}"/>
                    </a:ext>
                  </a:extLst>
                </p:cNvPr>
                <p:cNvSpPr/>
                <p:nvPr/>
              </p:nvSpPr>
              <p:spPr>
                <a:xfrm>
                  <a:off x="8145397" y="3899079"/>
                  <a:ext cx="1014661" cy="359257"/>
                </a:xfrm>
                <a:prstGeom prst="roundRect">
                  <a:avLst>
                    <a:gd name="adj" fmla="val 19066"/>
                  </a:avLst>
                </a:prstGeom>
                <a:solidFill>
                  <a:srgbClr val="E8E8E8"/>
                </a:solidFill>
                <a:ln w="9525"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vi-VN" altLang="ko-KR" sz="900" kern="0" dirty="0">
                      <a:solidFill>
                        <a:srgbClr val="0043B2"/>
                      </a:solidFill>
                      <a:latin typeface="SamsungOne 400" panose="020B0503030303020204" pitchFamily="34" charset="0"/>
                      <a:ea typeface="SamsungOne 400" panose="020B0503030303020204" pitchFamily="34" charset="0"/>
                    </a:rPr>
                    <a:t>phân vùng 0</a:t>
                  </a:r>
                </a:p>
                <a:p>
                  <a:pPr lvl="0" algn="ctr" defTabSz="914400" fontAlgn="base" latinLnBrk="1">
                    <a:spcBef>
                      <a:spcPct val="0"/>
                    </a:spcBef>
                    <a:spcAft>
                      <a:spcPct val="0"/>
                    </a:spcAft>
                    <a:defRPr/>
                  </a:pPr>
                  <a:r>
                    <a:rPr kumimoji="1" lang="vi-VN" altLang="ko-KR" sz="900" kern="0" dirty="0">
                      <a:solidFill>
                        <a:srgbClr val="0043B2"/>
                      </a:solidFill>
                      <a:latin typeface="SamsungOne 400" panose="020B0503030303020204" pitchFamily="34" charset="0"/>
                      <a:ea typeface="SamsungOne 400" panose="020B0503030303020204" pitchFamily="34" charset="0"/>
                    </a:rPr>
                    <a:t>người theo dõi</a:t>
                  </a:r>
                  <a:endParaRPr kumimoji="1" lang="ko-KR" altLang="en-US" sz="900" b="0" i="0" u="none" strike="noStrike" kern="0" cap="none" spc="0" normalizeH="0" baseline="0" noProof="0" dirty="0">
                    <a:ln>
                      <a:noFill/>
                    </a:ln>
                    <a:solidFill>
                      <a:srgbClr val="0043B2"/>
                    </a:solidFill>
                    <a:effectLst/>
                    <a:uLnTx/>
                    <a:uFillTx/>
                    <a:latin typeface="SamsungOne 400" panose="020B0503030303020204" pitchFamily="34" charset="0"/>
                    <a:ea typeface="SamsungOne-700C" panose="020B0806030303020204" pitchFamily="34" charset="0"/>
                  </a:endParaRPr>
                </a:p>
              </p:txBody>
            </p:sp>
            <p:sp>
              <p:nvSpPr>
                <p:cNvPr id="116" name="모서리가 둥근 직사각형 30">
                  <a:extLst>
                    <a:ext uri="{FF2B5EF4-FFF2-40B4-BE49-F238E27FC236}">
                      <a16:creationId xmlns:a16="http://schemas.microsoft.com/office/drawing/2014/main" id="{990D5BAF-CFE5-4D7E-9DF8-7DEBB5574CC7}"/>
                    </a:ext>
                  </a:extLst>
                </p:cNvPr>
                <p:cNvSpPr/>
                <p:nvPr/>
              </p:nvSpPr>
              <p:spPr>
                <a:xfrm>
                  <a:off x="8145397" y="4472645"/>
                  <a:ext cx="1014661" cy="359257"/>
                </a:xfrm>
                <a:prstGeom prst="roundRect">
                  <a:avLst>
                    <a:gd name="adj" fmla="val 19066"/>
                  </a:avLst>
                </a:prstGeom>
                <a:solidFill>
                  <a:srgbClr val="0043B2"/>
                </a:solidFill>
                <a:ln w="9525"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vi-VN" altLang="ko-KR" sz="900" kern="0" dirty="0">
                      <a:solidFill>
                        <a:prstClr val="white"/>
                      </a:solidFill>
                      <a:latin typeface="SamsungOne 400" panose="020B0503030303020204" pitchFamily="34" charset="0"/>
                      <a:ea typeface="SamsungOne 400" panose="020B0503030303020204" pitchFamily="34" charset="0"/>
                    </a:rPr>
                    <a:t>phân vùng 1</a:t>
                  </a:r>
                </a:p>
                <a:p>
                  <a:pPr lvl="0" algn="ctr" defTabSz="914400" fontAlgn="base" latinLnBrk="1">
                    <a:spcBef>
                      <a:spcPct val="0"/>
                    </a:spcBef>
                    <a:spcAft>
                      <a:spcPct val="0"/>
                    </a:spcAft>
                    <a:defRPr/>
                  </a:pPr>
                  <a:r>
                    <a:rPr kumimoji="1" lang="vi-VN" altLang="ko-KR" sz="900" kern="0" dirty="0">
                      <a:solidFill>
                        <a:prstClr val="white"/>
                      </a:solidFill>
                      <a:latin typeface="SamsungOne 400" panose="020B0503030303020204" pitchFamily="34" charset="0"/>
                      <a:ea typeface="SamsungOne 400" panose="020B0503030303020204" pitchFamily="34" charset="0"/>
                    </a:rPr>
                    <a:t>người theo dõi</a:t>
                  </a:r>
                  <a:endParaRPr kumimoji="1" lang="ko-KR" altLang="en-US" sz="900" b="0" i="0" u="none" strike="noStrike" kern="0" cap="none" spc="0" normalizeH="0" baseline="0" noProof="0" dirty="0">
                    <a:ln>
                      <a:noFill/>
                    </a:ln>
                    <a:solidFill>
                      <a:prstClr val="white"/>
                    </a:solidFill>
                    <a:effectLst/>
                    <a:uLnTx/>
                    <a:uFillTx/>
                    <a:latin typeface="SamsungOne 400" panose="020B0503030303020204" pitchFamily="34" charset="0"/>
                    <a:ea typeface="SamsungOne-700C" panose="020B0806030303020204" pitchFamily="34" charset="0"/>
                  </a:endParaRPr>
                </a:p>
              </p:txBody>
            </p:sp>
            <p:sp>
              <p:nvSpPr>
                <p:cNvPr id="117" name="모서리가 둥근 직사각형 31">
                  <a:extLst>
                    <a:ext uri="{FF2B5EF4-FFF2-40B4-BE49-F238E27FC236}">
                      <a16:creationId xmlns:a16="http://schemas.microsoft.com/office/drawing/2014/main" id="{7F837BE9-5D7A-4443-B563-2F5435339F55}"/>
                    </a:ext>
                  </a:extLst>
                </p:cNvPr>
                <p:cNvSpPr/>
                <p:nvPr/>
              </p:nvSpPr>
              <p:spPr>
                <a:xfrm>
                  <a:off x="8145397" y="5022566"/>
                  <a:ext cx="1014661" cy="359257"/>
                </a:xfrm>
                <a:prstGeom prst="roundRect">
                  <a:avLst>
                    <a:gd name="adj" fmla="val 19066"/>
                  </a:avLst>
                </a:prstGeom>
                <a:solidFill>
                  <a:srgbClr val="E8E8E8"/>
                </a:solidFill>
                <a:ln w="9525"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vi-VN" altLang="ko-KR" sz="900" kern="0" dirty="0">
                      <a:solidFill>
                        <a:srgbClr val="0043B2"/>
                      </a:solidFill>
                      <a:latin typeface="SamsungOne 400" panose="020B0503030303020204" pitchFamily="34" charset="0"/>
                      <a:ea typeface="SamsungOne 400" panose="020B0503030303020204" pitchFamily="34" charset="0"/>
                    </a:rPr>
                    <a:t>phân vùng 2</a:t>
                  </a:r>
                </a:p>
                <a:p>
                  <a:pPr lvl="0" algn="ctr" defTabSz="914400" fontAlgn="base" latinLnBrk="1">
                    <a:spcBef>
                      <a:spcPct val="0"/>
                    </a:spcBef>
                    <a:spcAft>
                      <a:spcPct val="0"/>
                    </a:spcAft>
                    <a:defRPr/>
                  </a:pPr>
                  <a:r>
                    <a:rPr kumimoji="1" lang="vi-VN" altLang="ko-KR" sz="900" kern="0" dirty="0">
                      <a:solidFill>
                        <a:srgbClr val="0043B2"/>
                      </a:solidFill>
                      <a:latin typeface="SamsungOne 400" panose="020B0503030303020204" pitchFamily="34" charset="0"/>
                      <a:ea typeface="SamsungOne 400" panose="020B0503030303020204" pitchFamily="34" charset="0"/>
                    </a:rPr>
                    <a:t>người theo dõi</a:t>
                  </a:r>
                  <a:endParaRPr kumimoji="1" lang="ko-KR" altLang="en-US" sz="900" b="0" i="0" u="none" strike="noStrike" kern="0" cap="none" spc="0" normalizeH="0" baseline="0" noProof="0" dirty="0">
                    <a:ln>
                      <a:noFill/>
                    </a:ln>
                    <a:solidFill>
                      <a:srgbClr val="0043B2"/>
                    </a:solidFill>
                    <a:effectLst/>
                    <a:uLnTx/>
                    <a:uFillTx/>
                    <a:latin typeface="SamsungOne 400" panose="020B0503030303020204" pitchFamily="34" charset="0"/>
                    <a:ea typeface="SamsungOne-700C" panose="020B0806030303020204" pitchFamily="34" charset="0"/>
                  </a:endParaRPr>
                </a:p>
              </p:txBody>
            </p:sp>
            <p:sp>
              <p:nvSpPr>
                <p:cNvPr id="118" name="모서리가 둥근 직사각형 32">
                  <a:extLst>
                    <a:ext uri="{FF2B5EF4-FFF2-40B4-BE49-F238E27FC236}">
                      <a16:creationId xmlns:a16="http://schemas.microsoft.com/office/drawing/2014/main" id="{931FBA1F-C1D8-4C3F-B680-95D485C4EF80}"/>
                    </a:ext>
                  </a:extLst>
                </p:cNvPr>
                <p:cNvSpPr/>
                <p:nvPr/>
              </p:nvSpPr>
              <p:spPr>
                <a:xfrm>
                  <a:off x="8145397" y="5577232"/>
                  <a:ext cx="1014661" cy="359257"/>
                </a:xfrm>
                <a:prstGeom prst="roundRect">
                  <a:avLst>
                    <a:gd name="adj" fmla="val 19066"/>
                  </a:avLst>
                </a:prstGeom>
                <a:solidFill>
                  <a:srgbClr val="E8E8E8"/>
                </a:solidFill>
                <a:ln w="9525"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vi-VN" altLang="ko-KR" sz="900" kern="0" dirty="0">
                      <a:solidFill>
                        <a:srgbClr val="0043B2"/>
                      </a:solidFill>
                      <a:latin typeface="SamsungOne 400" panose="020B0503030303020204" pitchFamily="34" charset="0"/>
                      <a:ea typeface="SamsungOne 400" panose="020B0503030303020204" pitchFamily="34" charset="0"/>
                    </a:rPr>
                    <a:t>phân vùng 3</a:t>
                  </a:r>
                </a:p>
                <a:p>
                  <a:pPr lvl="0" algn="ctr" defTabSz="914400" fontAlgn="base" latinLnBrk="1">
                    <a:spcBef>
                      <a:spcPct val="0"/>
                    </a:spcBef>
                    <a:spcAft>
                      <a:spcPct val="0"/>
                    </a:spcAft>
                    <a:defRPr/>
                  </a:pPr>
                  <a:r>
                    <a:rPr kumimoji="1" lang="vi-VN" altLang="ko-KR" sz="900" kern="0" dirty="0">
                      <a:solidFill>
                        <a:srgbClr val="0043B2"/>
                      </a:solidFill>
                      <a:latin typeface="SamsungOne 400" panose="020B0503030303020204" pitchFamily="34" charset="0"/>
                      <a:ea typeface="SamsungOne 400" panose="020B0503030303020204" pitchFamily="34" charset="0"/>
                    </a:rPr>
                    <a:t>người theo dõi</a:t>
                  </a:r>
                  <a:endParaRPr kumimoji="1" lang="ko-KR" altLang="en-US" sz="900" b="0" i="0" u="none" strike="noStrike" kern="0" cap="none" spc="0" normalizeH="0" baseline="0" noProof="0" dirty="0">
                    <a:ln>
                      <a:noFill/>
                    </a:ln>
                    <a:solidFill>
                      <a:srgbClr val="0043B2"/>
                    </a:solidFill>
                    <a:effectLst/>
                    <a:uLnTx/>
                    <a:uFillTx/>
                    <a:latin typeface="SamsungOne 400" panose="020B0503030303020204" pitchFamily="34" charset="0"/>
                    <a:ea typeface="SamsungOne-700C" panose="020B0806030303020204" pitchFamily="34" charset="0"/>
                  </a:endParaRPr>
                </a:p>
              </p:txBody>
            </p:sp>
          </p:grpSp>
          <p:grpSp>
            <p:nvGrpSpPr>
              <p:cNvPr id="102" name="그룹 101">
                <a:extLst>
                  <a:ext uri="{FF2B5EF4-FFF2-40B4-BE49-F238E27FC236}">
                    <a16:creationId xmlns:a16="http://schemas.microsoft.com/office/drawing/2014/main" id="{7F0F0157-D2CF-4FFD-BF73-16F33A7842AA}"/>
                  </a:ext>
                </a:extLst>
              </p:cNvPr>
              <p:cNvGrpSpPr/>
              <p:nvPr/>
            </p:nvGrpSpPr>
            <p:grpSpPr>
              <a:xfrm>
                <a:off x="4887293" y="3429001"/>
                <a:ext cx="1273310" cy="2720610"/>
                <a:chOff x="8010910" y="3432176"/>
                <a:chExt cx="1273310" cy="2720610"/>
              </a:xfrm>
            </p:grpSpPr>
            <p:sp>
              <p:nvSpPr>
                <p:cNvPr id="109" name="모서리가 둥근 직사각형 34">
                  <a:extLst>
                    <a:ext uri="{FF2B5EF4-FFF2-40B4-BE49-F238E27FC236}">
                      <a16:creationId xmlns:a16="http://schemas.microsoft.com/office/drawing/2014/main" id="{1EC05312-B3A1-4CA0-A1C4-0B10160E0907}"/>
                    </a:ext>
                  </a:extLst>
                </p:cNvPr>
                <p:cNvSpPr/>
                <p:nvPr/>
              </p:nvSpPr>
              <p:spPr>
                <a:xfrm>
                  <a:off x="8010910" y="3432176"/>
                  <a:ext cx="1273310" cy="2720610"/>
                </a:xfrm>
                <a:prstGeom prst="roundRect">
                  <a:avLst>
                    <a:gd name="adj" fmla="val 5927"/>
                  </a:avLst>
                </a:prstGeom>
                <a:solidFill>
                  <a:srgbClr val="E9F2FC"/>
                </a:solidFill>
                <a:ln w="9525"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1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mn-cs"/>
                    </a:rPr>
                    <a:t>Broker 2</a:t>
                  </a: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sp>
              <p:nvSpPr>
                <p:cNvPr id="110" name="모서리가 둥근 직사각형 35">
                  <a:extLst>
                    <a:ext uri="{FF2B5EF4-FFF2-40B4-BE49-F238E27FC236}">
                      <a16:creationId xmlns:a16="http://schemas.microsoft.com/office/drawing/2014/main" id="{0253C3DF-0E02-4EF6-8F61-F13B981A4DE4}"/>
                    </a:ext>
                  </a:extLst>
                </p:cNvPr>
                <p:cNvSpPr/>
                <p:nvPr/>
              </p:nvSpPr>
              <p:spPr>
                <a:xfrm>
                  <a:off x="8145397" y="3899079"/>
                  <a:ext cx="1014661" cy="359257"/>
                </a:xfrm>
                <a:prstGeom prst="roundRect">
                  <a:avLst>
                    <a:gd name="adj" fmla="val 19066"/>
                  </a:avLst>
                </a:prstGeom>
                <a:solidFill>
                  <a:srgbClr val="0043B2"/>
                </a:solidFill>
                <a:ln w="9525"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vi-VN" altLang="ko-KR" sz="900" kern="0" dirty="0">
                      <a:solidFill>
                        <a:prstClr val="white"/>
                      </a:solidFill>
                      <a:latin typeface="SamsungOne 400" panose="020B0503030303020204" pitchFamily="34" charset="0"/>
                      <a:ea typeface="SamsungOne 400" panose="020B0503030303020204" pitchFamily="34" charset="0"/>
                    </a:rPr>
                    <a:t>phân vùng 0</a:t>
                  </a:r>
                </a:p>
                <a:p>
                  <a:pPr lvl="0" algn="ctr" defTabSz="914400" fontAlgn="base" latinLnBrk="1">
                    <a:spcBef>
                      <a:spcPct val="0"/>
                    </a:spcBef>
                    <a:spcAft>
                      <a:spcPct val="0"/>
                    </a:spcAft>
                    <a:defRPr/>
                  </a:pPr>
                  <a:r>
                    <a:rPr kumimoji="1" lang="vi-VN" altLang="ko-KR" sz="900" kern="0" dirty="0">
                      <a:solidFill>
                        <a:prstClr val="white"/>
                      </a:solidFill>
                      <a:latin typeface="SamsungOne 400" panose="020B0503030303020204" pitchFamily="34" charset="0"/>
                      <a:ea typeface="SamsungOne 400" panose="020B0503030303020204" pitchFamily="34" charset="0"/>
                    </a:rPr>
                    <a:t>người theo dõi</a:t>
                  </a:r>
                  <a:endParaRPr kumimoji="1" lang="ko-KR" altLang="en-US" sz="900" b="0" i="0" u="none" strike="noStrike" kern="0" cap="none" spc="0" normalizeH="0" baseline="0" noProof="0" dirty="0">
                    <a:ln>
                      <a:noFill/>
                    </a:ln>
                    <a:solidFill>
                      <a:prstClr val="white"/>
                    </a:solidFill>
                    <a:effectLst/>
                    <a:uLnTx/>
                    <a:uFillTx/>
                    <a:latin typeface="SamsungOne 400" panose="020B0503030303020204" pitchFamily="34" charset="0"/>
                    <a:ea typeface="SamsungOne-700C" panose="020B0806030303020204" pitchFamily="34" charset="0"/>
                  </a:endParaRPr>
                </a:p>
              </p:txBody>
            </p:sp>
            <p:sp>
              <p:nvSpPr>
                <p:cNvPr id="111" name="모서리가 둥근 직사각형 36">
                  <a:extLst>
                    <a:ext uri="{FF2B5EF4-FFF2-40B4-BE49-F238E27FC236}">
                      <a16:creationId xmlns:a16="http://schemas.microsoft.com/office/drawing/2014/main" id="{9E3D0A44-900E-484B-AAB7-25C8C1A26A4F}"/>
                    </a:ext>
                  </a:extLst>
                </p:cNvPr>
                <p:cNvSpPr/>
                <p:nvPr/>
              </p:nvSpPr>
              <p:spPr>
                <a:xfrm>
                  <a:off x="8145397" y="4472645"/>
                  <a:ext cx="1014661" cy="359257"/>
                </a:xfrm>
                <a:prstGeom prst="roundRect">
                  <a:avLst>
                    <a:gd name="adj" fmla="val 19066"/>
                  </a:avLst>
                </a:prstGeom>
                <a:solidFill>
                  <a:srgbClr val="E8E8E8"/>
                </a:solidFill>
                <a:ln w="9525"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vi-VN" altLang="ko-KR" sz="900" kern="0" dirty="0">
                      <a:solidFill>
                        <a:srgbClr val="0043B2"/>
                      </a:solidFill>
                      <a:latin typeface="SamsungOne 400" panose="020B0503030303020204" pitchFamily="34" charset="0"/>
                      <a:ea typeface="SamsungOne 400" panose="020B0503030303020204" pitchFamily="34" charset="0"/>
                    </a:rPr>
                    <a:t>phân vùng 1</a:t>
                  </a:r>
                </a:p>
                <a:p>
                  <a:pPr lvl="0" algn="ctr" defTabSz="914400" fontAlgn="base" latinLnBrk="1">
                    <a:spcBef>
                      <a:spcPct val="0"/>
                    </a:spcBef>
                    <a:spcAft>
                      <a:spcPct val="0"/>
                    </a:spcAft>
                    <a:defRPr/>
                  </a:pPr>
                  <a:r>
                    <a:rPr kumimoji="1" lang="vi-VN" altLang="ko-KR" sz="900" kern="0" dirty="0">
                      <a:solidFill>
                        <a:srgbClr val="0043B2"/>
                      </a:solidFill>
                      <a:latin typeface="SamsungOne 400" panose="020B0503030303020204" pitchFamily="34" charset="0"/>
                      <a:ea typeface="SamsungOne 400" panose="020B0503030303020204" pitchFamily="34" charset="0"/>
                    </a:rPr>
                    <a:t>người theo dõi</a:t>
                  </a:r>
                  <a:endParaRPr kumimoji="1" lang="ko-KR" altLang="en-US" sz="900" b="0" i="0" u="none" strike="noStrike" kern="0" cap="none" spc="0" normalizeH="0" baseline="0" noProof="0" dirty="0">
                    <a:ln>
                      <a:noFill/>
                    </a:ln>
                    <a:solidFill>
                      <a:srgbClr val="0043B2"/>
                    </a:solidFill>
                    <a:effectLst/>
                    <a:uLnTx/>
                    <a:uFillTx/>
                    <a:latin typeface="SamsungOne 400" panose="020B0503030303020204" pitchFamily="34" charset="0"/>
                    <a:ea typeface="SamsungOne-700C" panose="020B0806030303020204" pitchFamily="34" charset="0"/>
                  </a:endParaRPr>
                </a:p>
              </p:txBody>
            </p:sp>
            <p:sp>
              <p:nvSpPr>
                <p:cNvPr id="112" name="모서리가 둥근 직사각형 37">
                  <a:extLst>
                    <a:ext uri="{FF2B5EF4-FFF2-40B4-BE49-F238E27FC236}">
                      <a16:creationId xmlns:a16="http://schemas.microsoft.com/office/drawing/2014/main" id="{0B4DD193-75A6-4C36-B284-D90AC3354F9B}"/>
                    </a:ext>
                  </a:extLst>
                </p:cNvPr>
                <p:cNvSpPr/>
                <p:nvPr/>
              </p:nvSpPr>
              <p:spPr>
                <a:xfrm>
                  <a:off x="8145397" y="5022566"/>
                  <a:ext cx="1014661" cy="359257"/>
                </a:xfrm>
                <a:prstGeom prst="roundRect">
                  <a:avLst>
                    <a:gd name="adj" fmla="val 19066"/>
                  </a:avLst>
                </a:prstGeom>
                <a:solidFill>
                  <a:srgbClr val="E8E8E8"/>
                </a:solidFill>
                <a:ln w="9525"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vi-VN" altLang="ko-KR" sz="900" kern="0" dirty="0">
                      <a:solidFill>
                        <a:srgbClr val="0043B2"/>
                      </a:solidFill>
                      <a:latin typeface="SamsungOne 400" panose="020B0503030303020204" pitchFamily="34" charset="0"/>
                      <a:ea typeface="SamsungOne 400" panose="020B0503030303020204" pitchFamily="34" charset="0"/>
                    </a:rPr>
                    <a:t>phân vùng 2</a:t>
                  </a:r>
                </a:p>
                <a:p>
                  <a:pPr lvl="0" algn="ctr" defTabSz="914400" fontAlgn="base" latinLnBrk="1">
                    <a:spcBef>
                      <a:spcPct val="0"/>
                    </a:spcBef>
                    <a:spcAft>
                      <a:spcPct val="0"/>
                    </a:spcAft>
                    <a:defRPr/>
                  </a:pPr>
                  <a:r>
                    <a:rPr kumimoji="1" lang="vi-VN" altLang="ko-KR" sz="900" kern="0" dirty="0">
                      <a:solidFill>
                        <a:srgbClr val="0043B2"/>
                      </a:solidFill>
                      <a:latin typeface="SamsungOne 400" panose="020B0503030303020204" pitchFamily="34" charset="0"/>
                      <a:ea typeface="SamsungOne 400" panose="020B0503030303020204" pitchFamily="34" charset="0"/>
                    </a:rPr>
                    <a:t>người theo dõi</a:t>
                  </a:r>
                  <a:endParaRPr kumimoji="1" lang="ko-KR" altLang="en-US" sz="900" kern="0" dirty="0">
                    <a:solidFill>
                      <a:srgbClr val="0043B2"/>
                    </a:solidFill>
                    <a:latin typeface="SamsungOne 400" panose="020B0503030303020204" pitchFamily="34" charset="0"/>
                    <a:ea typeface="SamsungOne-700C" panose="020B0806030303020204" pitchFamily="34" charset="0"/>
                  </a:endParaRPr>
                </a:p>
              </p:txBody>
            </p:sp>
            <p:sp>
              <p:nvSpPr>
                <p:cNvPr id="113" name="모서리가 둥근 직사각형 38">
                  <a:extLst>
                    <a:ext uri="{FF2B5EF4-FFF2-40B4-BE49-F238E27FC236}">
                      <a16:creationId xmlns:a16="http://schemas.microsoft.com/office/drawing/2014/main" id="{EC339F5F-102E-4511-8953-989BA1523039}"/>
                    </a:ext>
                  </a:extLst>
                </p:cNvPr>
                <p:cNvSpPr/>
                <p:nvPr/>
              </p:nvSpPr>
              <p:spPr>
                <a:xfrm>
                  <a:off x="8145397" y="5577232"/>
                  <a:ext cx="1014661" cy="359257"/>
                </a:xfrm>
                <a:prstGeom prst="roundRect">
                  <a:avLst>
                    <a:gd name="adj" fmla="val 19066"/>
                  </a:avLst>
                </a:prstGeom>
                <a:solidFill>
                  <a:srgbClr val="0043B2"/>
                </a:solidFill>
                <a:ln w="9525"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vi-VN" altLang="ko-KR" sz="900" kern="0" dirty="0">
                      <a:solidFill>
                        <a:prstClr val="white"/>
                      </a:solidFill>
                      <a:latin typeface="SamsungOne 400" panose="020B0503030303020204" pitchFamily="34" charset="0"/>
                      <a:ea typeface="SamsungOne 400" panose="020B0503030303020204" pitchFamily="34" charset="0"/>
                    </a:rPr>
                    <a:t>phân vùng 3</a:t>
                  </a:r>
                </a:p>
                <a:p>
                  <a:pPr lvl="0" algn="ctr" defTabSz="914400" fontAlgn="base" latinLnBrk="1">
                    <a:spcBef>
                      <a:spcPct val="0"/>
                    </a:spcBef>
                    <a:spcAft>
                      <a:spcPct val="0"/>
                    </a:spcAft>
                    <a:defRPr/>
                  </a:pPr>
                  <a:r>
                    <a:rPr kumimoji="1" lang="vi-VN" altLang="ko-KR" sz="900" kern="0" dirty="0">
                      <a:solidFill>
                        <a:prstClr val="white"/>
                      </a:solidFill>
                      <a:latin typeface="SamsungOne 400" panose="020B0503030303020204" pitchFamily="34" charset="0"/>
                      <a:ea typeface="SamsungOne 400" panose="020B0503030303020204" pitchFamily="34" charset="0"/>
                    </a:rPr>
                    <a:t>người theo dõi</a:t>
                  </a:r>
                  <a:endParaRPr kumimoji="1" lang="ko-KR" altLang="en-US" sz="900" b="0" i="0" u="none" strike="noStrike" kern="0" cap="none" spc="0" normalizeH="0" baseline="0" noProof="0" dirty="0">
                    <a:ln>
                      <a:noFill/>
                    </a:ln>
                    <a:solidFill>
                      <a:prstClr val="white"/>
                    </a:solidFill>
                    <a:effectLst/>
                    <a:uLnTx/>
                    <a:uFillTx/>
                    <a:latin typeface="SamsungOne 400" panose="020B0503030303020204" pitchFamily="34" charset="0"/>
                    <a:ea typeface="SamsungOne-700C" panose="020B0806030303020204" pitchFamily="34" charset="0"/>
                  </a:endParaRPr>
                </a:p>
              </p:txBody>
            </p:sp>
          </p:grpSp>
          <p:grpSp>
            <p:nvGrpSpPr>
              <p:cNvPr id="103" name="그룹 102">
                <a:extLst>
                  <a:ext uri="{FF2B5EF4-FFF2-40B4-BE49-F238E27FC236}">
                    <a16:creationId xmlns:a16="http://schemas.microsoft.com/office/drawing/2014/main" id="{9858D428-230D-4FA8-BB38-8B2040B20450}"/>
                  </a:ext>
                </a:extLst>
              </p:cNvPr>
              <p:cNvGrpSpPr/>
              <p:nvPr/>
            </p:nvGrpSpPr>
            <p:grpSpPr>
              <a:xfrm>
                <a:off x="6394868" y="3429001"/>
                <a:ext cx="1273310" cy="2720610"/>
                <a:chOff x="8010910" y="3432176"/>
                <a:chExt cx="1273310" cy="2720610"/>
              </a:xfrm>
            </p:grpSpPr>
            <p:sp>
              <p:nvSpPr>
                <p:cNvPr id="104" name="모서리가 둥근 직사각형 40">
                  <a:extLst>
                    <a:ext uri="{FF2B5EF4-FFF2-40B4-BE49-F238E27FC236}">
                      <a16:creationId xmlns:a16="http://schemas.microsoft.com/office/drawing/2014/main" id="{69C2AEED-75B1-4E0B-96B9-3F9B61548363}"/>
                    </a:ext>
                  </a:extLst>
                </p:cNvPr>
                <p:cNvSpPr/>
                <p:nvPr/>
              </p:nvSpPr>
              <p:spPr>
                <a:xfrm>
                  <a:off x="8010910" y="3432176"/>
                  <a:ext cx="1273310" cy="2720610"/>
                </a:xfrm>
                <a:prstGeom prst="roundRect">
                  <a:avLst>
                    <a:gd name="adj" fmla="val 5927"/>
                  </a:avLst>
                </a:prstGeom>
                <a:solidFill>
                  <a:srgbClr val="E9F2FC"/>
                </a:solidFill>
                <a:ln w="9525"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1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mn-cs"/>
                    </a:rPr>
                    <a:t>Broker 3</a:t>
                  </a: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sp>
              <p:nvSpPr>
                <p:cNvPr id="105" name="모서리가 둥근 직사각형 41">
                  <a:extLst>
                    <a:ext uri="{FF2B5EF4-FFF2-40B4-BE49-F238E27FC236}">
                      <a16:creationId xmlns:a16="http://schemas.microsoft.com/office/drawing/2014/main" id="{D43BA12F-BCF8-4781-BCC6-D3B39C86677E}"/>
                    </a:ext>
                  </a:extLst>
                </p:cNvPr>
                <p:cNvSpPr/>
                <p:nvPr/>
              </p:nvSpPr>
              <p:spPr>
                <a:xfrm>
                  <a:off x="8145397" y="3899079"/>
                  <a:ext cx="1014661" cy="359257"/>
                </a:xfrm>
                <a:prstGeom prst="roundRect">
                  <a:avLst>
                    <a:gd name="adj" fmla="val 19066"/>
                  </a:avLst>
                </a:prstGeom>
                <a:solidFill>
                  <a:srgbClr val="E8E8E8"/>
                </a:solidFill>
                <a:ln w="9525"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vi-VN" altLang="ko-KR" sz="900" kern="0" dirty="0">
                      <a:solidFill>
                        <a:srgbClr val="0043B2"/>
                      </a:solidFill>
                      <a:latin typeface="SamsungOne 400" panose="020B0503030303020204" pitchFamily="34" charset="0"/>
                      <a:ea typeface="SamsungOne 400" panose="020B0503030303020204" pitchFamily="34" charset="0"/>
                    </a:rPr>
                    <a:t>phân vùng 0</a:t>
                  </a:r>
                </a:p>
                <a:p>
                  <a:pPr lvl="0" algn="ctr" defTabSz="914400" fontAlgn="base" latinLnBrk="1">
                    <a:spcBef>
                      <a:spcPct val="0"/>
                    </a:spcBef>
                    <a:spcAft>
                      <a:spcPct val="0"/>
                    </a:spcAft>
                    <a:defRPr/>
                  </a:pPr>
                  <a:r>
                    <a:rPr kumimoji="1" lang="vi-VN" altLang="ko-KR" sz="900" kern="0" dirty="0">
                      <a:solidFill>
                        <a:srgbClr val="0043B2"/>
                      </a:solidFill>
                      <a:latin typeface="SamsungOne 400" panose="020B0503030303020204" pitchFamily="34" charset="0"/>
                      <a:ea typeface="SamsungOne 400" panose="020B0503030303020204" pitchFamily="34" charset="0"/>
                    </a:rPr>
                    <a:t>người theo dõi</a:t>
                  </a:r>
                  <a:endParaRPr kumimoji="1" lang="ko-KR" altLang="en-US" sz="900" kern="0" dirty="0">
                    <a:solidFill>
                      <a:srgbClr val="0043B2"/>
                    </a:solidFill>
                    <a:latin typeface="SamsungOne 400" panose="020B0503030303020204" pitchFamily="34" charset="0"/>
                    <a:ea typeface="SamsungOne-700C" panose="020B0806030303020204" pitchFamily="34" charset="0"/>
                  </a:endParaRPr>
                </a:p>
              </p:txBody>
            </p:sp>
            <p:sp>
              <p:nvSpPr>
                <p:cNvPr id="106" name="모서리가 둥근 직사각형 42">
                  <a:extLst>
                    <a:ext uri="{FF2B5EF4-FFF2-40B4-BE49-F238E27FC236}">
                      <a16:creationId xmlns:a16="http://schemas.microsoft.com/office/drawing/2014/main" id="{4EF4FFB5-71FC-4A32-B553-500766355E3C}"/>
                    </a:ext>
                  </a:extLst>
                </p:cNvPr>
                <p:cNvSpPr/>
                <p:nvPr/>
              </p:nvSpPr>
              <p:spPr>
                <a:xfrm>
                  <a:off x="8145397" y="4472645"/>
                  <a:ext cx="1014661" cy="359257"/>
                </a:xfrm>
                <a:prstGeom prst="roundRect">
                  <a:avLst>
                    <a:gd name="adj" fmla="val 19066"/>
                  </a:avLst>
                </a:prstGeom>
                <a:solidFill>
                  <a:srgbClr val="E8E8E8"/>
                </a:solidFill>
                <a:ln w="9525"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vi-VN" altLang="ko-KR" sz="900" kern="0" dirty="0">
                      <a:solidFill>
                        <a:srgbClr val="0043B2"/>
                      </a:solidFill>
                      <a:latin typeface="SamsungOne 400" panose="020B0503030303020204" pitchFamily="34" charset="0"/>
                      <a:ea typeface="SamsungOne 400" panose="020B0503030303020204" pitchFamily="34" charset="0"/>
                    </a:rPr>
                    <a:t>phân vùng 1</a:t>
                  </a:r>
                </a:p>
                <a:p>
                  <a:pPr lvl="0" algn="ctr" defTabSz="914400" fontAlgn="base" latinLnBrk="1">
                    <a:spcBef>
                      <a:spcPct val="0"/>
                    </a:spcBef>
                    <a:spcAft>
                      <a:spcPct val="0"/>
                    </a:spcAft>
                    <a:defRPr/>
                  </a:pPr>
                  <a:r>
                    <a:rPr kumimoji="1" lang="vi-VN" altLang="ko-KR" sz="900" kern="0" dirty="0">
                      <a:solidFill>
                        <a:srgbClr val="0043B2"/>
                      </a:solidFill>
                      <a:latin typeface="SamsungOne 400" panose="020B0503030303020204" pitchFamily="34" charset="0"/>
                      <a:ea typeface="SamsungOne 400" panose="020B0503030303020204" pitchFamily="34" charset="0"/>
                    </a:rPr>
                    <a:t>người theo dõi</a:t>
                  </a:r>
                  <a:endParaRPr kumimoji="1" lang="ko-KR" altLang="en-US" sz="900" b="0" i="0" u="none" strike="noStrike" kern="0" cap="none" spc="0" normalizeH="0" baseline="0" noProof="0" dirty="0">
                    <a:ln>
                      <a:noFill/>
                    </a:ln>
                    <a:solidFill>
                      <a:srgbClr val="0043B2"/>
                    </a:solidFill>
                    <a:effectLst/>
                    <a:uLnTx/>
                    <a:uFillTx/>
                    <a:latin typeface="SamsungOne 400" panose="020B0503030303020204" pitchFamily="34" charset="0"/>
                    <a:ea typeface="SamsungOne-700C" panose="020B0806030303020204" pitchFamily="34" charset="0"/>
                  </a:endParaRPr>
                </a:p>
              </p:txBody>
            </p:sp>
            <p:sp>
              <p:nvSpPr>
                <p:cNvPr id="107" name="모서리가 둥근 직사각형 43">
                  <a:extLst>
                    <a:ext uri="{FF2B5EF4-FFF2-40B4-BE49-F238E27FC236}">
                      <a16:creationId xmlns:a16="http://schemas.microsoft.com/office/drawing/2014/main" id="{D57C81B9-3A92-4BC5-A04A-770ABCBD0B53}"/>
                    </a:ext>
                  </a:extLst>
                </p:cNvPr>
                <p:cNvSpPr/>
                <p:nvPr/>
              </p:nvSpPr>
              <p:spPr>
                <a:xfrm>
                  <a:off x="8145397" y="5022566"/>
                  <a:ext cx="1014661" cy="359257"/>
                </a:xfrm>
                <a:prstGeom prst="roundRect">
                  <a:avLst>
                    <a:gd name="adj" fmla="val 19066"/>
                  </a:avLst>
                </a:prstGeom>
                <a:solidFill>
                  <a:srgbClr val="0043B2"/>
                </a:solidFill>
                <a:ln w="9525"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vi-VN" altLang="ko-KR" sz="900" kern="0" dirty="0">
                      <a:solidFill>
                        <a:prstClr val="white"/>
                      </a:solidFill>
                      <a:latin typeface="SamsungOne 400" panose="020B0503030303020204" pitchFamily="34" charset="0"/>
                      <a:ea typeface="SamsungOne 400" panose="020B0503030303020204" pitchFamily="34" charset="0"/>
                    </a:rPr>
                    <a:t>phân vùng 2</a:t>
                  </a:r>
                </a:p>
                <a:p>
                  <a:pPr lvl="0" algn="ctr" defTabSz="914400" fontAlgn="base" latinLnBrk="1">
                    <a:spcBef>
                      <a:spcPct val="0"/>
                    </a:spcBef>
                    <a:spcAft>
                      <a:spcPct val="0"/>
                    </a:spcAft>
                    <a:defRPr/>
                  </a:pPr>
                  <a:r>
                    <a:rPr kumimoji="1" lang="vi-VN" altLang="ko-KR" sz="900" kern="0" dirty="0">
                      <a:solidFill>
                        <a:prstClr val="white"/>
                      </a:solidFill>
                      <a:latin typeface="SamsungOne 400" panose="020B0503030303020204" pitchFamily="34" charset="0"/>
                      <a:ea typeface="SamsungOne 400" panose="020B0503030303020204" pitchFamily="34" charset="0"/>
                    </a:rPr>
                    <a:t>người theo dõi</a:t>
                  </a:r>
                </a:p>
              </p:txBody>
            </p:sp>
            <p:sp>
              <p:nvSpPr>
                <p:cNvPr id="108" name="모서리가 둥근 직사각형 44">
                  <a:extLst>
                    <a:ext uri="{FF2B5EF4-FFF2-40B4-BE49-F238E27FC236}">
                      <a16:creationId xmlns:a16="http://schemas.microsoft.com/office/drawing/2014/main" id="{492778F0-F861-4C51-AC1F-C9D1D140234E}"/>
                    </a:ext>
                  </a:extLst>
                </p:cNvPr>
                <p:cNvSpPr/>
                <p:nvPr/>
              </p:nvSpPr>
              <p:spPr>
                <a:xfrm>
                  <a:off x="8145397" y="5577232"/>
                  <a:ext cx="1014661" cy="359257"/>
                </a:xfrm>
                <a:prstGeom prst="roundRect">
                  <a:avLst>
                    <a:gd name="adj" fmla="val 19066"/>
                  </a:avLst>
                </a:prstGeom>
                <a:solidFill>
                  <a:srgbClr val="E8E8E8"/>
                </a:solidFill>
                <a:ln w="9525"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vi-VN" altLang="ko-KR" sz="900" kern="0" dirty="0">
                      <a:solidFill>
                        <a:srgbClr val="0043B2"/>
                      </a:solidFill>
                      <a:latin typeface="SamsungOne 400" panose="020B0503030303020204" pitchFamily="34" charset="0"/>
                      <a:ea typeface="SamsungOne 400" panose="020B0503030303020204" pitchFamily="34" charset="0"/>
                    </a:rPr>
                    <a:t>phân vùng 3</a:t>
                  </a:r>
                </a:p>
                <a:p>
                  <a:pPr lvl="0" algn="ctr" defTabSz="914400" fontAlgn="base" latinLnBrk="1">
                    <a:spcBef>
                      <a:spcPct val="0"/>
                    </a:spcBef>
                    <a:spcAft>
                      <a:spcPct val="0"/>
                    </a:spcAft>
                    <a:defRPr/>
                  </a:pPr>
                  <a:r>
                    <a:rPr kumimoji="1" lang="vi-VN" altLang="ko-KR" sz="900" kern="0" dirty="0">
                      <a:solidFill>
                        <a:srgbClr val="0043B2"/>
                      </a:solidFill>
                      <a:latin typeface="SamsungOne 400" panose="020B0503030303020204" pitchFamily="34" charset="0"/>
                      <a:ea typeface="SamsungOne 400" panose="020B0503030303020204" pitchFamily="34" charset="0"/>
                    </a:rPr>
                    <a:t>người theo dõi</a:t>
                  </a:r>
                  <a:endParaRPr kumimoji="1" lang="ko-KR" altLang="en-US" sz="900" kern="0" dirty="0">
                    <a:solidFill>
                      <a:srgbClr val="0043B2"/>
                    </a:solidFill>
                    <a:latin typeface="SamsungOne 400" panose="020B0503030303020204" pitchFamily="34" charset="0"/>
                    <a:ea typeface="SamsungOne-700C" panose="020B0806030303020204" pitchFamily="34" charset="0"/>
                  </a:endParaRPr>
                </a:p>
              </p:txBody>
            </p:sp>
          </p:grpSp>
        </p:grpSp>
        <p:sp>
          <p:nvSpPr>
            <p:cNvPr id="87" name="모서리가 둥근 직사각형 65">
              <a:extLst>
                <a:ext uri="{FF2B5EF4-FFF2-40B4-BE49-F238E27FC236}">
                  <a16:creationId xmlns:a16="http://schemas.microsoft.com/office/drawing/2014/main" id="{35F0F4CF-211D-4859-9476-28F6DB79FAF2}"/>
                </a:ext>
              </a:extLst>
            </p:cNvPr>
            <p:cNvSpPr/>
            <p:nvPr/>
          </p:nvSpPr>
          <p:spPr>
            <a:xfrm>
              <a:off x="1944082" y="3419996"/>
              <a:ext cx="1064846" cy="759645"/>
            </a:xfrm>
            <a:prstGeom prst="roundRect">
              <a:avLst>
                <a:gd name="adj" fmla="val 10132"/>
              </a:avLst>
            </a:prstGeom>
            <a:solidFill>
              <a:sysClr val="window" lastClr="FFFFFF"/>
            </a:solidFill>
            <a:ln w="12700" cap="flat" cmpd="sng" algn="ctr">
              <a:solidFill>
                <a:srgbClr val="0043B2"/>
              </a:solidFill>
              <a:prstDash val="solid"/>
              <a:miter lim="800000"/>
            </a:ln>
            <a:effectLst/>
          </p:spPr>
          <p:txBody>
            <a:bodyPr rtlCol="0" anchor="ctr"/>
            <a:lstStyle/>
            <a:p>
              <a:pPr lvl="0" defTabSz="914400" fontAlgn="base" latinLnBrk="1">
                <a:spcBef>
                  <a:spcPct val="0"/>
                </a:spcBef>
                <a:spcAft>
                  <a:spcPct val="0"/>
                </a:spcAft>
                <a:defRPr/>
              </a:pPr>
              <a:r>
                <a:rPr kumimoji="1" lang="en-US" altLang="ko-KR" sz="1000" kern="0" dirty="0" err="1">
                  <a:solidFill>
                    <a:srgbClr val="0043B2"/>
                  </a:solidFill>
                  <a:latin typeface="SamsungOne 700" panose="020B0803030303020204" pitchFamily="34" charset="0"/>
                  <a:ea typeface="SamsungOne 700" panose="020B0803030303020204" pitchFamily="34" charset="0"/>
                </a:rPr>
                <a:t>Chủ</a:t>
              </a:r>
              <a:r>
                <a:rPr kumimoji="1" lang="en-US" altLang="ko-KR" sz="1000" kern="0" dirty="0">
                  <a:solidFill>
                    <a:srgbClr val="0043B2"/>
                  </a:solidFill>
                  <a:latin typeface="SamsungOne 700" panose="020B0803030303020204" pitchFamily="34" charset="0"/>
                  <a:ea typeface="SamsungOne 700" panose="020B0803030303020204" pitchFamily="34" charset="0"/>
                </a:rPr>
                <a:t> </a:t>
              </a:r>
              <a:r>
                <a:rPr kumimoji="1" lang="en-US" altLang="ko-KR" sz="1000" kern="0" dirty="0" err="1">
                  <a:solidFill>
                    <a:srgbClr val="0043B2"/>
                  </a:solidFill>
                  <a:latin typeface="SamsungOne 700" panose="020B0803030303020204" pitchFamily="34" charset="0"/>
                  <a:ea typeface="SamsungOne 700" panose="020B0803030303020204" pitchFamily="34" charset="0"/>
                </a:rPr>
                <a:t>đề</a:t>
              </a:r>
              <a:r>
                <a:rPr kumimoji="1" lang="en-US" altLang="ko-KR" sz="1000" kern="0" dirty="0">
                  <a:solidFill>
                    <a:srgbClr val="0043B2"/>
                  </a:solidFill>
                  <a:latin typeface="SamsungOne 700" panose="020B0803030303020204" pitchFamily="34" charset="0"/>
                  <a:ea typeface="SamsungOne 700" panose="020B0803030303020204" pitchFamily="34" charset="0"/>
                </a:rPr>
                <a:t> </a:t>
              </a:r>
              <a:r>
                <a:rPr kumimoji="1" lang="en-US" altLang="ko-KR" sz="1000" kern="0" dirty="0" err="1">
                  <a:solidFill>
                    <a:srgbClr val="0043B2"/>
                  </a:solidFill>
                  <a:latin typeface="SamsungOne 700" panose="020B0803030303020204" pitchFamily="34" charset="0"/>
                  <a:ea typeface="SamsungOne 700" panose="020B0803030303020204" pitchFamily="34" charset="0"/>
                </a:rPr>
                <a:t>với</a:t>
              </a:r>
              <a:endParaRPr kumimoji="1" lang="en-US" altLang="ko-KR" sz="1000" kern="0" dirty="0">
                <a:solidFill>
                  <a:srgbClr val="0043B2"/>
                </a:solidFill>
                <a:latin typeface="SamsungOne 700" panose="020B0803030303020204" pitchFamily="34" charset="0"/>
                <a:ea typeface="SamsungOne 700" panose="020B0803030303020204" pitchFamily="34" charset="0"/>
              </a:endParaRPr>
            </a:p>
            <a:p>
              <a:pPr lvl="0" defTabSz="914400" fontAlgn="base" latinLnBrk="1">
                <a:spcBef>
                  <a:spcPct val="0"/>
                </a:spcBef>
                <a:spcAft>
                  <a:spcPct val="0"/>
                </a:spcAft>
                <a:defRPr/>
              </a:pPr>
              <a:r>
                <a:rPr kumimoji="1" lang="en-US" altLang="ko-KR" sz="1000" kern="0" dirty="0">
                  <a:solidFill>
                    <a:srgbClr val="0043B2"/>
                  </a:solidFill>
                  <a:latin typeface="SamsungOne 700" panose="020B0803030303020204" pitchFamily="34" charset="0"/>
                  <a:ea typeface="SamsungOne 700" panose="020B0803030303020204" pitchFamily="34" charset="0"/>
                </a:rPr>
                <a:t>- 4 </a:t>
              </a:r>
              <a:r>
                <a:rPr kumimoji="1" lang="en-US" altLang="ko-KR" sz="1000" kern="0" dirty="0" err="1">
                  <a:solidFill>
                    <a:srgbClr val="0043B2"/>
                  </a:solidFill>
                  <a:latin typeface="SamsungOne 700" panose="020B0803030303020204" pitchFamily="34" charset="0"/>
                  <a:ea typeface="SamsungOne 700" panose="020B0803030303020204" pitchFamily="34" charset="0"/>
                </a:rPr>
                <a:t>phân</a:t>
              </a:r>
              <a:r>
                <a:rPr kumimoji="1" lang="en-US" altLang="ko-KR" sz="1000" kern="0" dirty="0">
                  <a:solidFill>
                    <a:srgbClr val="0043B2"/>
                  </a:solidFill>
                  <a:latin typeface="SamsungOne 700" panose="020B0803030303020204" pitchFamily="34" charset="0"/>
                  <a:ea typeface="SamsungOne 700" panose="020B0803030303020204" pitchFamily="34" charset="0"/>
                </a:rPr>
                <a:t> </a:t>
              </a:r>
              <a:r>
                <a:rPr kumimoji="1" lang="en-US" altLang="ko-KR" sz="1000" kern="0" dirty="0" err="1">
                  <a:solidFill>
                    <a:srgbClr val="0043B2"/>
                  </a:solidFill>
                  <a:latin typeface="SamsungOne 700" panose="020B0803030303020204" pitchFamily="34" charset="0"/>
                  <a:ea typeface="SamsungOne 700" panose="020B0803030303020204" pitchFamily="34" charset="0"/>
                </a:rPr>
                <a:t>vùng</a:t>
              </a:r>
              <a:endParaRPr kumimoji="1" lang="en-US" altLang="ko-KR" sz="1000" kern="0" dirty="0">
                <a:solidFill>
                  <a:srgbClr val="0043B2"/>
                </a:solidFill>
                <a:latin typeface="SamsungOne 700" panose="020B0803030303020204" pitchFamily="34" charset="0"/>
                <a:ea typeface="SamsungOne 700" panose="020B0803030303020204" pitchFamily="34" charset="0"/>
              </a:endParaRPr>
            </a:p>
            <a:p>
              <a:pPr lvl="0" defTabSz="914400" fontAlgn="base" latinLnBrk="1">
                <a:spcBef>
                  <a:spcPct val="0"/>
                </a:spcBef>
                <a:spcAft>
                  <a:spcPct val="0"/>
                </a:spcAft>
                <a:defRPr/>
              </a:pPr>
              <a:r>
                <a:rPr kumimoji="1" lang="en-US" altLang="ko-KR" sz="1000" kern="0" dirty="0">
                  <a:solidFill>
                    <a:srgbClr val="0043B2"/>
                  </a:solidFill>
                  <a:latin typeface="SamsungOne 700" panose="020B0803030303020204" pitchFamily="34" charset="0"/>
                  <a:ea typeface="SamsungOne 700" panose="020B0803030303020204" pitchFamily="34" charset="0"/>
                </a:rPr>
                <a:t>- </a:t>
              </a:r>
              <a:r>
                <a:rPr kumimoji="1" lang="en-US" altLang="ko-KR" sz="1000" kern="0" dirty="0" err="1">
                  <a:solidFill>
                    <a:srgbClr val="0043B2"/>
                  </a:solidFill>
                  <a:latin typeface="SamsungOne 700" panose="020B0803030303020204" pitchFamily="34" charset="0"/>
                  <a:ea typeface="SamsungOne 700" panose="020B0803030303020204" pitchFamily="34" charset="0"/>
                </a:rPr>
                <a:t>Nhân</a:t>
              </a:r>
              <a:r>
                <a:rPr kumimoji="1" lang="en-US" altLang="ko-KR" sz="1000" kern="0" dirty="0">
                  <a:solidFill>
                    <a:srgbClr val="0043B2"/>
                  </a:solidFill>
                  <a:latin typeface="SamsungOne 700" panose="020B0803030303020204" pitchFamily="34" charset="0"/>
                  <a:ea typeface="SamsungOne 700" panose="020B0803030303020204" pitchFamily="34" charset="0"/>
                </a:rPr>
                <a:t> </a:t>
              </a:r>
              <a:r>
                <a:rPr kumimoji="1" lang="en-US" altLang="ko-KR" sz="1000" kern="0" dirty="0" err="1">
                  <a:solidFill>
                    <a:srgbClr val="0043B2"/>
                  </a:solidFill>
                  <a:latin typeface="SamsungOne 700" panose="020B0803030303020204" pitchFamily="34" charset="0"/>
                  <a:ea typeface="SamsungOne 700" panose="020B0803030303020204" pitchFamily="34" charset="0"/>
                </a:rPr>
                <a:t>rộng</a:t>
              </a:r>
              <a:endParaRPr kumimoji="1" lang="en-US" altLang="ko-KR" sz="1000" kern="0" dirty="0">
                <a:solidFill>
                  <a:srgbClr val="0043B2"/>
                </a:solidFill>
                <a:latin typeface="SamsungOne 700" panose="020B0803030303020204" pitchFamily="34" charset="0"/>
                <a:ea typeface="SamsungOne 700" panose="020B0803030303020204" pitchFamily="34" charset="0"/>
              </a:endParaRPr>
            </a:p>
            <a:p>
              <a:pPr lvl="0" defTabSz="914400" fontAlgn="base" latinLnBrk="1">
                <a:spcBef>
                  <a:spcPct val="0"/>
                </a:spcBef>
                <a:spcAft>
                  <a:spcPct val="0"/>
                </a:spcAft>
                <a:defRPr/>
              </a:pPr>
              <a:r>
                <a:rPr kumimoji="1" lang="en-US" altLang="ko-KR" sz="1000" kern="0" dirty="0">
                  <a:solidFill>
                    <a:srgbClr val="0043B2"/>
                  </a:solidFill>
                  <a:latin typeface="SamsungOne 700" panose="020B0803030303020204" pitchFamily="34" charset="0"/>
                  <a:ea typeface="SamsungOne 700" panose="020B0803030303020204" pitchFamily="34" charset="0"/>
                </a:rPr>
                <a:t>- </a:t>
              </a:r>
              <a:r>
                <a:rPr kumimoji="1" lang="en-US" altLang="ko-KR" sz="1000" kern="0" dirty="0" err="1">
                  <a:solidFill>
                    <a:srgbClr val="0043B2"/>
                  </a:solidFill>
                  <a:latin typeface="SamsungOne 700" panose="020B0803030303020204" pitchFamily="34" charset="0"/>
                  <a:ea typeface="SamsungOne 700" panose="020B0803030303020204" pitchFamily="34" charset="0"/>
                </a:rPr>
                <a:t>Thừa</a:t>
              </a:r>
              <a:r>
                <a:rPr kumimoji="1" lang="en-US" altLang="ko-KR" sz="1000" kern="0" dirty="0">
                  <a:solidFill>
                    <a:srgbClr val="0043B2"/>
                  </a:solidFill>
                  <a:latin typeface="SamsungOne 700" panose="020B0803030303020204" pitchFamily="34" charset="0"/>
                  <a:ea typeface="SamsungOne 700" panose="020B0803030303020204" pitchFamily="34" charset="0"/>
                </a:rPr>
                <a:t> </a:t>
              </a:r>
              <a:r>
                <a:rPr kumimoji="1" lang="en-US" altLang="ko-KR" sz="1000" kern="0" dirty="0" err="1">
                  <a:solidFill>
                    <a:srgbClr val="0043B2"/>
                  </a:solidFill>
                  <a:latin typeface="SamsungOne 700" panose="020B0803030303020204" pitchFamily="34" charset="0"/>
                  <a:ea typeface="SamsungOne 700" panose="020B0803030303020204" pitchFamily="34" charset="0"/>
                </a:rPr>
                <a:t>số</a:t>
              </a:r>
              <a:r>
                <a:rPr kumimoji="1" lang="en-US" altLang="ko-KR" sz="1000" kern="0" dirty="0">
                  <a:solidFill>
                    <a:srgbClr val="0043B2"/>
                  </a:solidFill>
                  <a:latin typeface="SamsungOne 700" panose="020B0803030303020204" pitchFamily="34" charset="0"/>
                  <a:ea typeface="SamsungOne 700" panose="020B0803030303020204" pitchFamily="34" charset="0"/>
                </a:rPr>
                <a:t> = 3</a:t>
              </a:r>
              <a:endParaRPr kumimoji="1" lang="ko-KR" altLang="en-US" sz="900" b="0" i="0" u="none" strike="noStrike" kern="0" cap="none" spc="0" normalizeH="0" baseline="0" noProof="0" dirty="0">
                <a:ln>
                  <a:noFill/>
                </a:ln>
                <a:solidFill>
                  <a:srgbClr val="0043B2"/>
                </a:solidFill>
                <a:effectLst/>
                <a:uLnTx/>
                <a:uFillTx/>
                <a:latin typeface="SamsungOne 400" panose="020B0503030303020204" pitchFamily="34" charset="0"/>
                <a:ea typeface="SamsungOne-700C" panose="020B0806030303020204" pitchFamily="34" charset="0"/>
                <a:cs typeface="+mn-cs"/>
              </a:endParaRPr>
            </a:p>
          </p:txBody>
        </p:sp>
        <p:sp>
          <p:nvSpPr>
            <p:cNvPr id="88" name="모서리가 둥근 직사각형 67">
              <a:extLst>
                <a:ext uri="{FF2B5EF4-FFF2-40B4-BE49-F238E27FC236}">
                  <a16:creationId xmlns:a16="http://schemas.microsoft.com/office/drawing/2014/main" id="{8CC16800-45B6-43DD-9417-C85D89D4578F}"/>
                </a:ext>
              </a:extLst>
            </p:cNvPr>
            <p:cNvSpPr/>
            <p:nvPr/>
          </p:nvSpPr>
          <p:spPr>
            <a:xfrm>
              <a:off x="2915512" y="4867843"/>
              <a:ext cx="4769118" cy="647806"/>
            </a:xfrm>
            <a:prstGeom prst="roundRect">
              <a:avLst/>
            </a:prstGeom>
            <a:noFill/>
            <a:ln w="19050" cap="flat" cmpd="sng" algn="ctr">
              <a:solidFill>
                <a:srgbClr val="FF0000"/>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grpSp>
          <p:nvGrpSpPr>
            <p:cNvPr id="89" name="그룹 88">
              <a:extLst>
                <a:ext uri="{FF2B5EF4-FFF2-40B4-BE49-F238E27FC236}">
                  <a16:creationId xmlns:a16="http://schemas.microsoft.com/office/drawing/2014/main" id="{E8C3EB0D-4AA5-43F5-B85D-93FC42B1C22D}"/>
                </a:ext>
              </a:extLst>
            </p:cNvPr>
            <p:cNvGrpSpPr/>
            <p:nvPr/>
          </p:nvGrpSpPr>
          <p:grpSpPr>
            <a:xfrm>
              <a:off x="3798378" y="4066527"/>
              <a:ext cx="3027348" cy="1678154"/>
              <a:chOff x="4015688" y="4075532"/>
              <a:chExt cx="3027348" cy="1678154"/>
            </a:xfrm>
          </p:grpSpPr>
          <p:cxnSp>
            <p:nvCxnSpPr>
              <p:cNvPr id="93" name="직선 화살표 연결선 92">
                <a:extLst>
                  <a:ext uri="{FF2B5EF4-FFF2-40B4-BE49-F238E27FC236}">
                    <a16:creationId xmlns:a16="http://schemas.microsoft.com/office/drawing/2014/main" id="{4339C2A9-A126-4F95-BDB9-99BEA8304494}"/>
                  </a:ext>
                </a:extLst>
              </p:cNvPr>
              <p:cNvCxnSpPr>
                <a:stCxn id="115" idx="3"/>
              </p:cNvCxnSpPr>
              <p:nvPr/>
            </p:nvCxnSpPr>
            <p:spPr>
              <a:xfrm flipV="1">
                <a:off x="4516669" y="4075532"/>
                <a:ext cx="505111" cy="1"/>
              </a:xfrm>
              <a:prstGeom prst="straightConnector1">
                <a:avLst/>
              </a:prstGeom>
              <a:noFill/>
              <a:ln w="12700" cap="flat" cmpd="sng" algn="ctr">
                <a:solidFill>
                  <a:srgbClr val="0043B2"/>
                </a:solidFill>
                <a:prstDash val="solid"/>
                <a:miter lim="800000"/>
                <a:tailEnd type="triangle"/>
              </a:ln>
              <a:effectLst/>
            </p:spPr>
          </p:cxnSp>
          <p:cxnSp>
            <p:nvCxnSpPr>
              <p:cNvPr id="94" name="직선 화살표 연결선 93">
                <a:extLst>
                  <a:ext uri="{FF2B5EF4-FFF2-40B4-BE49-F238E27FC236}">
                    <a16:creationId xmlns:a16="http://schemas.microsoft.com/office/drawing/2014/main" id="{ADB94563-B5B1-4ABD-B5D6-868516A83D9C}"/>
                  </a:ext>
                </a:extLst>
              </p:cNvPr>
              <p:cNvCxnSpPr>
                <a:stCxn id="105" idx="1"/>
                <a:endCxn id="110" idx="3"/>
              </p:cNvCxnSpPr>
              <p:nvPr/>
            </p:nvCxnSpPr>
            <p:spPr>
              <a:xfrm flipH="1">
                <a:off x="6036441" y="4075533"/>
                <a:ext cx="492914" cy="0"/>
              </a:xfrm>
              <a:prstGeom prst="straightConnector1">
                <a:avLst/>
              </a:prstGeom>
              <a:noFill/>
              <a:ln w="12700" cap="flat" cmpd="sng" algn="ctr">
                <a:solidFill>
                  <a:srgbClr val="0043B2"/>
                </a:solidFill>
                <a:prstDash val="solid"/>
                <a:miter lim="800000"/>
                <a:tailEnd type="triangle"/>
              </a:ln>
              <a:effectLst/>
            </p:spPr>
          </p:cxnSp>
          <p:cxnSp>
            <p:nvCxnSpPr>
              <p:cNvPr id="95" name="직선 화살표 연결선 94">
                <a:extLst>
                  <a:ext uri="{FF2B5EF4-FFF2-40B4-BE49-F238E27FC236}">
                    <a16:creationId xmlns:a16="http://schemas.microsoft.com/office/drawing/2014/main" id="{3449439E-80D2-402C-933A-4F26F05B16F3}"/>
                  </a:ext>
                </a:extLst>
              </p:cNvPr>
              <p:cNvCxnSpPr>
                <a:stCxn id="118" idx="3"/>
              </p:cNvCxnSpPr>
              <p:nvPr/>
            </p:nvCxnSpPr>
            <p:spPr>
              <a:xfrm flipV="1">
                <a:off x="4516669" y="5753685"/>
                <a:ext cx="505111" cy="1"/>
              </a:xfrm>
              <a:prstGeom prst="straightConnector1">
                <a:avLst/>
              </a:prstGeom>
              <a:noFill/>
              <a:ln w="12700" cap="flat" cmpd="sng" algn="ctr">
                <a:solidFill>
                  <a:srgbClr val="0043B2"/>
                </a:solidFill>
                <a:prstDash val="solid"/>
                <a:miter lim="800000"/>
                <a:tailEnd type="triangle"/>
              </a:ln>
              <a:effectLst/>
            </p:spPr>
          </p:cxnSp>
          <p:cxnSp>
            <p:nvCxnSpPr>
              <p:cNvPr id="96" name="직선 화살표 연결선 95">
                <a:extLst>
                  <a:ext uri="{FF2B5EF4-FFF2-40B4-BE49-F238E27FC236}">
                    <a16:creationId xmlns:a16="http://schemas.microsoft.com/office/drawing/2014/main" id="{95970B64-67BD-4A9A-8C5D-7CBF89E90EFC}"/>
                  </a:ext>
                </a:extLst>
              </p:cNvPr>
              <p:cNvCxnSpPr>
                <a:stCxn id="108" idx="1"/>
                <a:endCxn id="113" idx="3"/>
              </p:cNvCxnSpPr>
              <p:nvPr/>
            </p:nvCxnSpPr>
            <p:spPr>
              <a:xfrm flipH="1">
                <a:off x="6036441" y="5753686"/>
                <a:ext cx="492914" cy="0"/>
              </a:xfrm>
              <a:prstGeom prst="straightConnector1">
                <a:avLst/>
              </a:prstGeom>
              <a:noFill/>
              <a:ln w="12700" cap="flat" cmpd="sng" algn="ctr">
                <a:solidFill>
                  <a:srgbClr val="0043B2"/>
                </a:solidFill>
                <a:prstDash val="solid"/>
                <a:miter lim="800000"/>
                <a:tailEnd type="triangle"/>
              </a:ln>
              <a:effectLst/>
            </p:spPr>
          </p:cxnSp>
          <p:cxnSp>
            <p:nvCxnSpPr>
              <p:cNvPr id="97" name="직선 화살표 연결선 96">
                <a:extLst>
                  <a:ext uri="{FF2B5EF4-FFF2-40B4-BE49-F238E27FC236}">
                    <a16:creationId xmlns:a16="http://schemas.microsoft.com/office/drawing/2014/main" id="{BFDE1778-44C8-4773-92C3-752279B11CF7}"/>
                  </a:ext>
                </a:extLst>
              </p:cNvPr>
              <p:cNvCxnSpPr>
                <a:stCxn id="111" idx="1"/>
              </p:cNvCxnSpPr>
              <p:nvPr/>
            </p:nvCxnSpPr>
            <p:spPr>
              <a:xfrm flipH="1" flipV="1">
                <a:off x="4516669" y="4649098"/>
                <a:ext cx="505111" cy="1"/>
              </a:xfrm>
              <a:prstGeom prst="straightConnector1">
                <a:avLst/>
              </a:prstGeom>
              <a:noFill/>
              <a:ln w="12700" cap="flat" cmpd="sng" algn="ctr">
                <a:solidFill>
                  <a:srgbClr val="0043B2"/>
                </a:solidFill>
                <a:prstDash val="solid"/>
                <a:miter lim="800000"/>
                <a:tailEnd type="triangle"/>
              </a:ln>
              <a:effectLst/>
            </p:spPr>
          </p:cxnSp>
          <p:cxnSp>
            <p:nvCxnSpPr>
              <p:cNvPr id="98" name="직선 화살표 연결선 97">
                <a:extLst>
                  <a:ext uri="{FF2B5EF4-FFF2-40B4-BE49-F238E27FC236}">
                    <a16:creationId xmlns:a16="http://schemas.microsoft.com/office/drawing/2014/main" id="{5D61B52E-9D44-484A-878A-ECA9DF4E3AA0}"/>
                  </a:ext>
                </a:extLst>
              </p:cNvPr>
              <p:cNvCxnSpPr>
                <a:stCxn id="112" idx="3"/>
                <a:endCxn id="107" idx="1"/>
              </p:cNvCxnSpPr>
              <p:nvPr/>
            </p:nvCxnSpPr>
            <p:spPr>
              <a:xfrm>
                <a:off x="6036441" y="5199020"/>
                <a:ext cx="492914" cy="0"/>
              </a:xfrm>
              <a:prstGeom prst="straightConnector1">
                <a:avLst/>
              </a:prstGeom>
              <a:noFill/>
              <a:ln w="12700" cap="flat" cmpd="sng" algn="ctr">
                <a:solidFill>
                  <a:srgbClr val="0043B2"/>
                </a:solidFill>
                <a:prstDash val="solid"/>
                <a:miter lim="800000"/>
                <a:tailEnd type="triangle"/>
              </a:ln>
              <a:effectLst/>
            </p:spPr>
          </p:cxnSp>
          <p:cxnSp>
            <p:nvCxnSpPr>
              <p:cNvPr id="99" name="꺾인 연결선 81">
                <a:extLst>
                  <a:ext uri="{FF2B5EF4-FFF2-40B4-BE49-F238E27FC236}">
                    <a16:creationId xmlns:a16="http://schemas.microsoft.com/office/drawing/2014/main" id="{88D394B2-A3A3-4A77-997D-F845B38E12B3}"/>
                  </a:ext>
                </a:extLst>
              </p:cNvPr>
              <p:cNvCxnSpPr>
                <a:stCxn id="106" idx="0"/>
                <a:endCxn id="116" idx="0"/>
              </p:cNvCxnSpPr>
              <p:nvPr/>
            </p:nvCxnSpPr>
            <p:spPr>
              <a:xfrm rot="16200000" flipV="1">
                <a:off x="5523013" y="2955796"/>
                <a:ext cx="12700" cy="3027347"/>
              </a:xfrm>
              <a:prstGeom prst="bentConnector3">
                <a:avLst>
                  <a:gd name="adj1" fmla="val 1189969"/>
                </a:avLst>
              </a:prstGeom>
              <a:noFill/>
              <a:ln w="12700" cap="flat" cmpd="sng" algn="ctr">
                <a:solidFill>
                  <a:srgbClr val="0043B2"/>
                </a:solidFill>
                <a:prstDash val="solid"/>
                <a:miter lim="800000"/>
                <a:tailEnd type="triangle"/>
              </a:ln>
              <a:effectLst/>
            </p:spPr>
          </p:cxnSp>
          <p:cxnSp>
            <p:nvCxnSpPr>
              <p:cNvPr id="100" name="꺾인 연결선 84">
                <a:extLst>
                  <a:ext uri="{FF2B5EF4-FFF2-40B4-BE49-F238E27FC236}">
                    <a16:creationId xmlns:a16="http://schemas.microsoft.com/office/drawing/2014/main" id="{C80BAD73-E4CC-4540-BB95-E65204AA1314}"/>
                  </a:ext>
                </a:extLst>
              </p:cNvPr>
              <p:cNvCxnSpPr>
                <a:stCxn id="117" idx="0"/>
                <a:endCxn id="107" idx="0"/>
              </p:cNvCxnSpPr>
              <p:nvPr/>
            </p:nvCxnSpPr>
            <p:spPr>
              <a:xfrm rot="5400000" flipH="1" flipV="1">
                <a:off x="5523012" y="3505718"/>
                <a:ext cx="12700" cy="3027347"/>
              </a:xfrm>
              <a:prstGeom prst="bentConnector3">
                <a:avLst>
                  <a:gd name="adj1" fmla="val 779984"/>
                </a:avLst>
              </a:prstGeom>
              <a:noFill/>
              <a:ln w="12700" cap="flat" cmpd="sng" algn="ctr">
                <a:solidFill>
                  <a:srgbClr val="0043B2"/>
                </a:solidFill>
                <a:prstDash val="solid"/>
                <a:miter lim="800000"/>
                <a:tailEnd type="triangle"/>
              </a:ln>
              <a:effectLst/>
            </p:spPr>
          </p:cxnSp>
        </p:grpSp>
        <p:sp>
          <p:nvSpPr>
            <p:cNvPr id="90" name="모서리가 둥근 직사각형 93">
              <a:extLst>
                <a:ext uri="{FF2B5EF4-FFF2-40B4-BE49-F238E27FC236}">
                  <a16:creationId xmlns:a16="http://schemas.microsoft.com/office/drawing/2014/main" id="{978AF5C1-EF01-4A41-9F70-442843F7E67F}"/>
                </a:ext>
              </a:extLst>
            </p:cNvPr>
            <p:cNvSpPr/>
            <p:nvPr/>
          </p:nvSpPr>
          <p:spPr>
            <a:xfrm>
              <a:off x="5567778" y="2856461"/>
              <a:ext cx="986756" cy="309225"/>
            </a:xfrm>
            <a:prstGeom prst="roundRect">
              <a:avLst>
                <a:gd name="adj" fmla="val 16451"/>
              </a:avLst>
            </a:prstGeom>
            <a:noFill/>
            <a:ln w="1905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100" b="1" kern="0" dirty="0">
                  <a:solidFill>
                    <a:srgbClr val="0043B2"/>
                  </a:solidFill>
                  <a:latin typeface="SamsungOne 700" panose="020B0803030303020204" pitchFamily="34" charset="0"/>
                  <a:ea typeface="SamsungOneKorean 400" panose="020B0503030303020204" pitchFamily="50" charset="-127"/>
                  <a:cs typeface="iCiel Samsung Sharp Sans Medium" pitchFamily="2" charset="0"/>
                </a:rPr>
                <a:t>Zookeeper</a:t>
              </a:r>
              <a:endParaRPr kumimoji="1" lang="ko-KR" altLang="en-US" sz="1100" b="1" kern="0" dirty="0">
                <a:solidFill>
                  <a:srgbClr val="0043B2"/>
                </a:solidFill>
                <a:latin typeface="SamsungOne 700" panose="020B0803030303020204" pitchFamily="34" charset="0"/>
                <a:ea typeface="SamsungOneKorean 400" panose="020B0503030303020204" pitchFamily="50" charset="-127"/>
                <a:cs typeface="iCiel Samsung Sharp Sans Medium" pitchFamily="2" charset="0"/>
              </a:endParaRPr>
            </a:p>
          </p:txBody>
        </p:sp>
        <p:cxnSp>
          <p:nvCxnSpPr>
            <p:cNvPr id="91" name="직선 연결선 90">
              <a:extLst>
                <a:ext uri="{FF2B5EF4-FFF2-40B4-BE49-F238E27FC236}">
                  <a16:creationId xmlns:a16="http://schemas.microsoft.com/office/drawing/2014/main" id="{F553F8B4-A179-471B-8555-C6FA71C8CC30}"/>
                </a:ext>
              </a:extLst>
            </p:cNvPr>
            <p:cNvCxnSpPr/>
            <p:nvPr/>
          </p:nvCxnSpPr>
          <p:spPr>
            <a:xfrm>
              <a:off x="6061156" y="3160923"/>
              <a:ext cx="0" cy="135337"/>
            </a:xfrm>
            <a:prstGeom prst="line">
              <a:avLst/>
            </a:prstGeom>
            <a:noFill/>
            <a:ln w="19050" cap="flat" cmpd="sng" algn="ctr">
              <a:solidFill>
                <a:srgbClr val="0043B2"/>
              </a:solidFill>
              <a:prstDash val="solid"/>
              <a:miter lim="800000"/>
            </a:ln>
            <a:effectLst/>
          </p:spPr>
        </p:cxnSp>
        <p:sp>
          <p:nvSpPr>
            <p:cNvPr id="92" name="직사각형 91">
              <a:extLst>
                <a:ext uri="{FF2B5EF4-FFF2-40B4-BE49-F238E27FC236}">
                  <a16:creationId xmlns:a16="http://schemas.microsoft.com/office/drawing/2014/main" id="{9332C1C2-5C75-4153-B846-2F6F856B856F}"/>
                </a:ext>
              </a:extLst>
            </p:cNvPr>
            <p:cNvSpPr/>
            <p:nvPr/>
          </p:nvSpPr>
          <p:spPr>
            <a:xfrm>
              <a:off x="7662978" y="5066754"/>
              <a:ext cx="407484" cy="276999"/>
            </a:xfrm>
            <a:prstGeom prst="rect">
              <a:avLst/>
            </a:prstGeom>
          </p:spPr>
          <p:txBody>
            <a:bodyPr wrap="none">
              <a:spAutoFit/>
            </a:bodyP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200" b="0" i="0" u="none" strike="noStrike" kern="0" cap="none" spc="0" normalizeH="0" baseline="0" noProof="0" dirty="0">
                  <a:ln>
                    <a:noFill/>
                  </a:ln>
                  <a:solidFill>
                    <a:srgbClr val="FF0000"/>
                  </a:solidFill>
                  <a:effectLst/>
                  <a:uLnTx/>
                  <a:uFillTx/>
                  <a:latin typeface="SamsungOne 700" panose="020B0803030303020204" pitchFamily="34" charset="0"/>
                  <a:ea typeface="SamsungOne 700" panose="020B0803030303020204" pitchFamily="34" charset="0"/>
                </a:rPr>
                <a:t>ISR</a:t>
              </a:r>
            </a:p>
          </p:txBody>
        </p:sp>
      </p:grpSp>
    </p:spTree>
    <p:extLst>
      <p:ext uri="{BB962C8B-B14F-4D97-AF65-F5344CB8AC3E}">
        <p14:creationId xmlns:p14="http://schemas.microsoft.com/office/powerpoint/2010/main" val="3389343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FDB6EC-1E49-44FF-9F99-4DD3DEBA03F9}"/>
              </a:ext>
            </a:extLst>
          </p:cNvPr>
          <p:cNvSpPr txBox="1"/>
          <p:nvPr/>
        </p:nvSpPr>
        <p:spPr>
          <a:xfrm>
            <a:off x="711199" y="3535215"/>
            <a:ext cx="7812000" cy="1455885"/>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sz="1600" dirty="0">
                <a:latin typeface="SamsungOne-400" panose="020B0503030303020204" pitchFamily="34" charset="0"/>
                <a:ea typeface="SamsungOne-400" panose="020B0503030303020204" pitchFamily="34" charset="0"/>
                <a:cs typeface="Samsung Sharp Sans Regular" pitchFamily="2" charset="0"/>
              </a:rPr>
              <a:t>$  </a:t>
            </a:r>
            <a:r>
              <a:rPr lang="en-US" sz="1600" dirty="0">
                <a:latin typeface="SamsungOne-400" panose="020B0503030303020204" pitchFamily="34" charset="0"/>
                <a:ea typeface="SamsungOne-400" panose="020B0503030303020204" pitchFamily="34" charset="0"/>
                <a:cs typeface="Samsung Sharp Sans Regular" pitchFamily="2" charset="0"/>
              </a:rPr>
              <a:t>sqoop import  \</a:t>
            </a:r>
          </a:p>
          <a:p>
            <a:r>
              <a:rPr lang="en-US" sz="1600" dirty="0">
                <a:latin typeface="SamsungOne-400" panose="020B0503030303020204" pitchFamily="34" charset="0"/>
                <a:ea typeface="SamsungOne-400" panose="020B0503030303020204" pitchFamily="34" charset="0"/>
                <a:cs typeface="Samsung Sharp Sans Regular" pitchFamily="2" charset="0"/>
              </a:rPr>
              <a:t>--table sometable \</a:t>
            </a:r>
          </a:p>
          <a:p>
            <a:r>
              <a:rPr lang="en-US" altLang="ko-KR" sz="1600" dirty="0">
                <a:latin typeface="SamsungOne-400" panose="020B0503030303020204" pitchFamily="34" charset="0"/>
                <a:ea typeface="SamsungOne-400" panose="020B0503030303020204" pitchFamily="34" charset="0"/>
                <a:cs typeface="Samsung Sharp Sans Regular" pitchFamily="2" charset="0"/>
              </a:rPr>
              <a:t>--connect jdbc:mysql://dbhost/somedatabase  \</a:t>
            </a:r>
          </a:p>
          <a:p>
            <a:r>
              <a:rPr lang="en-US" altLang="ko-KR" sz="1600" dirty="0">
                <a:latin typeface="SamsungOne-400" panose="020B0503030303020204" pitchFamily="34" charset="0"/>
                <a:ea typeface="SamsungOne-400" panose="020B0503030303020204" pitchFamily="34" charset="0"/>
                <a:cs typeface="Samsung Sharp Sans Regular" pitchFamily="2" charset="0"/>
              </a:rPr>
              <a:t>--username somename --password somepassword  \</a:t>
            </a:r>
          </a:p>
          <a:p>
            <a:r>
              <a:rPr lang="en-US" altLang="ko-KR" sz="1600" dirty="0">
                <a:solidFill>
                  <a:srgbClr val="C00000"/>
                </a:solidFill>
                <a:latin typeface="SamsungOne-400" panose="020B0503030303020204" pitchFamily="34" charset="0"/>
                <a:ea typeface="SamsungOne-400" panose="020B0503030303020204" pitchFamily="34" charset="0"/>
                <a:cs typeface="Samsung Sharp Sans Regular" pitchFamily="2" charset="0"/>
              </a:rPr>
              <a:t>--fields-terminated-by '\t'</a:t>
            </a:r>
          </a:p>
        </p:txBody>
      </p:sp>
      <p:sp>
        <p:nvSpPr>
          <p:cNvPr id="11" name="텍스트 개체 틀 10">
            <a:extLst>
              <a:ext uri="{FF2B5EF4-FFF2-40B4-BE49-F238E27FC236}">
                <a16:creationId xmlns:a16="http://schemas.microsoft.com/office/drawing/2014/main" id="{73CB1C3D-4CE2-4868-8209-E7DB506507E2}"/>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1.2. </a:t>
            </a:r>
            <a:r>
              <a:rPr lang="en-US" altLang="ko-KR" dirty="0" err="1">
                <a:solidFill>
                  <a:schemeClr val="bg1"/>
                </a:solidFill>
                <a:ea typeface="iCiel Samsung Sharp Sans Medium" pitchFamily="2" charset="0"/>
                <a:cs typeface="iCiel Samsung Sharp Sans Medium" pitchFamily="2" charset="0"/>
              </a:rPr>
              <a:t>Nhập</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và</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Xuất</a:t>
            </a:r>
            <a:r>
              <a:rPr lang="en-US" altLang="ko-KR" dirty="0">
                <a:solidFill>
                  <a:schemeClr val="bg1"/>
                </a:solidFill>
                <a:ea typeface="iCiel Samsung Sharp Sans Medium" pitchFamily="2" charset="0"/>
                <a:cs typeface="iCiel Samsung Sharp Sans Medium" pitchFamily="2" charset="0"/>
              </a:rPr>
              <a:t> </a:t>
            </a:r>
          </a:p>
        </p:txBody>
      </p:sp>
      <p:sp>
        <p:nvSpPr>
          <p:cNvPr id="12" name="텍스트 개체 틀 11">
            <a:extLst>
              <a:ext uri="{FF2B5EF4-FFF2-40B4-BE49-F238E27FC236}">
                <a16:creationId xmlns:a16="http://schemas.microsoft.com/office/drawing/2014/main" id="{EE41A031-E904-4962-84CB-6F8FCB8452FD}"/>
              </a:ext>
            </a:extLst>
          </p:cNvPr>
          <p:cNvSpPr>
            <a:spLocks noGrp="1"/>
          </p:cNvSpPr>
          <p:nvPr>
            <p:ph type="body" sz="quarter" idx="11"/>
          </p:nvPr>
        </p:nvSpPr>
        <p:spPr/>
        <p:txBody>
          <a:bodyPr/>
          <a:lstStyle/>
          <a:p>
            <a:r>
              <a:rPr lang="en-US" altLang="ko-KR" dirty="0" err="1"/>
              <a:t>Chỉ</a:t>
            </a:r>
            <a:r>
              <a:rPr lang="en-US" altLang="ko-KR" dirty="0"/>
              <a:t> </a:t>
            </a:r>
            <a:r>
              <a:rPr lang="en-US" altLang="ko-KR" dirty="0" err="1"/>
              <a:t>định</a:t>
            </a:r>
            <a:r>
              <a:rPr lang="en-US" altLang="ko-KR" dirty="0"/>
              <a:t> </a:t>
            </a:r>
            <a:r>
              <a:rPr lang="en-US" altLang="ko-KR" dirty="0" err="1"/>
              <a:t>dấu</a:t>
            </a:r>
            <a:r>
              <a:rPr lang="en-US" altLang="ko-KR" dirty="0"/>
              <a:t> </a:t>
            </a:r>
            <a:r>
              <a:rPr lang="en-US" altLang="ko-KR" dirty="0" err="1"/>
              <a:t>tách</a:t>
            </a:r>
            <a:r>
              <a:rPr lang="en-US" altLang="ko-KR" dirty="0"/>
              <a:t> </a:t>
            </a:r>
            <a:r>
              <a:rPr lang="en-US" altLang="ko-KR" dirty="0" err="1"/>
              <a:t>văn</a:t>
            </a:r>
            <a:r>
              <a:rPr lang="en-US" altLang="ko-KR" dirty="0"/>
              <a:t> </a:t>
            </a:r>
            <a:r>
              <a:rPr lang="en-US" altLang="ko-KR" dirty="0" err="1"/>
              <a:t>bản</a:t>
            </a:r>
            <a:endParaRPr lang="en-US" altLang="ko-KR" dirty="0"/>
          </a:p>
        </p:txBody>
      </p:sp>
      <p:sp>
        <p:nvSpPr>
          <p:cNvPr id="13" name="텍스트 개체 틀 12">
            <a:extLst>
              <a:ext uri="{FF2B5EF4-FFF2-40B4-BE49-F238E27FC236}">
                <a16:creationId xmlns:a16="http://schemas.microsoft.com/office/drawing/2014/main" id="{4BF085B4-1FEC-4574-A45B-7931589190EB}"/>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14" name="텍스트 개체 틀 13">
            <a:extLst>
              <a:ext uri="{FF2B5EF4-FFF2-40B4-BE49-F238E27FC236}">
                <a16:creationId xmlns:a16="http://schemas.microsoft.com/office/drawing/2014/main" id="{1B795676-E36F-4552-ADD5-BDBBA0BF66A0}"/>
              </a:ext>
            </a:extLst>
          </p:cNvPr>
          <p:cNvSpPr>
            <a:spLocks noGrp="1"/>
          </p:cNvSpPr>
          <p:nvPr>
            <p:ph type="body" sz="quarter" idx="15"/>
          </p:nvPr>
        </p:nvSpPr>
        <p:spPr/>
        <p:txBody>
          <a:bodyPr/>
          <a:lstStyle/>
          <a:p>
            <a:r>
              <a:rPr lang="vi-VN" altLang="ko-KR" dirty="0"/>
              <a:t>Sqoop lưu dưới dạng tệp văn bản được phân cách bằng dấu phẩy theo mặc định</a:t>
            </a:r>
            <a:endParaRPr lang="en-US" altLang="ko-KR" dirty="0"/>
          </a:p>
          <a:p>
            <a:r>
              <a:rPr lang="en-US" altLang="ko-KR" dirty="0" err="1"/>
              <a:t>Chúng</a:t>
            </a:r>
            <a:r>
              <a:rPr lang="en-US" altLang="ko-KR" dirty="0"/>
              <a:t> ta </a:t>
            </a:r>
            <a:r>
              <a:rPr lang="en-US" altLang="ko-KR" dirty="0" err="1"/>
              <a:t>có</a:t>
            </a:r>
            <a:r>
              <a:rPr lang="en-US" altLang="ko-KR" dirty="0"/>
              <a:t> </a:t>
            </a:r>
            <a:r>
              <a:rPr lang="en-US" altLang="ko-KR" dirty="0" err="1"/>
              <a:t>thể</a:t>
            </a:r>
            <a:r>
              <a:rPr lang="en-US" altLang="ko-KR" dirty="0"/>
              <a:t> </a:t>
            </a:r>
            <a:r>
              <a:rPr lang="en-US" altLang="ko-KR" dirty="0" err="1"/>
              <a:t>chỉ</a:t>
            </a:r>
            <a:r>
              <a:rPr lang="en-US" altLang="ko-KR" dirty="0"/>
              <a:t> </a:t>
            </a:r>
            <a:r>
              <a:rPr lang="en-US" altLang="ko-KR" dirty="0" err="1"/>
              <a:t>định</a:t>
            </a:r>
            <a:r>
              <a:rPr lang="en-US" altLang="ko-KR" dirty="0"/>
              <a:t> </a:t>
            </a:r>
            <a:r>
              <a:rPr lang="en-US" altLang="ko-KR" dirty="0" err="1"/>
              <a:t>các</a:t>
            </a:r>
            <a:r>
              <a:rPr lang="en-US" altLang="ko-KR" dirty="0"/>
              <a:t> </a:t>
            </a:r>
            <a:r>
              <a:rPr lang="en-US" altLang="ko-KR" dirty="0" err="1"/>
              <a:t>dấu</a:t>
            </a:r>
            <a:r>
              <a:rPr lang="en-US" altLang="ko-KR" dirty="0"/>
              <a:t> </a:t>
            </a:r>
            <a:r>
              <a:rPr lang="en-US" altLang="ko-KR" dirty="0" err="1"/>
              <a:t>phân</a:t>
            </a:r>
            <a:r>
              <a:rPr lang="en-US" altLang="ko-KR" dirty="0"/>
              <a:t> </a:t>
            </a:r>
            <a:r>
              <a:rPr lang="en-US" altLang="ko-KR" dirty="0" err="1"/>
              <a:t>cách</a:t>
            </a:r>
            <a:r>
              <a:rPr lang="en-US" altLang="ko-KR" dirty="0"/>
              <a:t> </a:t>
            </a:r>
            <a:r>
              <a:rPr lang="en-US" altLang="ko-KR" dirty="0" err="1"/>
              <a:t>khác</a:t>
            </a:r>
            <a:endParaRPr lang="en-US" altLang="ko-KR" dirty="0"/>
          </a:p>
          <a:p>
            <a:pPr lvl="1"/>
            <a:r>
              <a:rPr lang="en-US" altLang="ko-KR" dirty="0" err="1"/>
              <a:t>Sử</a:t>
            </a:r>
            <a:r>
              <a:rPr lang="en-US" altLang="ko-KR" dirty="0"/>
              <a:t> </a:t>
            </a:r>
            <a:r>
              <a:rPr lang="en-US" altLang="ko-KR" dirty="0" err="1"/>
              <a:t>dụng</a:t>
            </a:r>
            <a:r>
              <a:rPr lang="en-US" altLang="ko-KR" dirty="0"/>
              <a:t> </a:t>
            </a:r>
            <a:r>
              <a:rPr lang="en-US" altLang="ko-KR" dirty="0" err="1"/>
              <a:t>đối</a:t>
            </a:r>
            <a:r>
              <a:rPr lang="en-US" altLang="ko-KR" dirty="0"/>
              <a:t> </a:t>
            </a:r>
            <a:r>
              <a:rPr lang="en-US" altLang="ko-KR" dirty="0" err="1"/>
              <a:t>số</a:t>
            </a:r>
            <a:r>
              <a:rPr lang="en-US" altLang="ko-KR" dirty="0"/>
              <a:t> </a:t>
            </a:r>
            <a:r>
              <a:rPr lang="en-US" altLang="ko-KR" b="1" dirty="0"/>
              <a:t>–-fields-terminated-by </a:t>
            </a:r>
            <a:r>
              <a:rPr lang="en-US" altLang="ko-KR" dirty="0" err="1"/>
              <a:t>với</a:t>
            </a:r>
            <a:r>
              <a:rPr lang="en-US" altLang="ko-KR" dirty="0"/>
              <a:t> </a:t>
            </a:r>
            <a:r>
              <a:rPr lang="en-US" altLang="ko-KR" dirty="0" err="1"/>
              <a:t>ký</a:t>
            </a:r>
            <a:r>
              <a:rPr lang="en-US" altLang="ko-KR" dirty="0"/>
              <a:t> </a:t>
            </a:r>
            <a:r>
              <a:rPr lang="en-US" altLang="ko-KR" dirty="0" err="1"/>
              <a:t>tự</a:t>
            </a:r>
            <a:r>
              <a:rPr lang="en-US" altLang="ko-KR" dirty="0"/>
              <a:t> </a:t>
            </a:r>
            <a:r>
              <a:rPr lang="en-US" altLang="ko-KR" dirty="0" err="1"/>
              <a:t>phân</a:t>
            </a:r>
            <a:r>
              <a:rPr lang="en-US" altLang="ko-KR" dirty="0"/>
              <a:t> </a:t>
            </a:r>
            <a:r>
              <a:rPr lang="en-US" altLang="ko-KR" dirty="0" err="1"/>
              <a:t>cách</a:t>
            </a:r>
            <a:endParaRPr lang="en-US" altLang="ko-KR" dirty="0"/>
          </a:p>
          <a:p>
            <a:pPr lvl="1"/>
            <a:r>
              <a:rPr lang="en-US" altLang="ko-KR" dirty="0" err="1"/>
              <a:t>Ví</a:t>
            </a:r>
            <a:r>
              <a:rPr lang="en-US" altLang="ko-KR" dirty="0"/>
              <a:t> </a:t>
            </a:r>
            <a:r>
              <a:rPr lang="en-US" altLang="ko-KR" dirty="0" err="1"/>
              <a:t>dụ</a:t>
            </a:r>
            <a:r>
              <a:rPr lang="en-US" altLang="ko-KR" dirty="0"/>
              <a:t>: </a:t>
            </a:r>
            <a:r>
              <a:rPr lang="en-US" altLang="ko-KR" dirty="0" err="1"/>
              <a:t>có</a:t>
            </a:r>
            <a:r>
              <a:rPr lang="en-US" altLang="ko-KR" dirty="0"/>
              <a:t> </a:t>
            </a:r>
            <a:r>
              <a:rPr lang="en-US" altLang="ko-KR" dirty="0" err="1"/>
              <a:t>thể</a:t>
            </a:r>
            <a:r>
              <a:rPr lang="en-US" altLang="ko-KR" dirty="0"/>
              <a:t> </a:t>
            </a:r>
            <a:r>
              <a:rPr lang="en-US" altLang="ko-KR" dirty="0" err="1"/>
              <a:t>chúng</a:t>
            </a:r>
            <a:r>
              <a:rPr lang="en-US" altLang="ko-KR" dirty="0"/>
              <a:t> ta </a:t>
            </a:r>
            <a:r>
              <a:rPr lang="en-US" altLang="ko-KR" dirty="0" err="1"/>
              <a:t>muốn</a:t>
            </a:r>
            <a:r>
              <a:rPr lang="en-US" altLang="ko-KR" dirty="0"/>
              <a:t> </a:t>
            </a:r>
            <a:r>
              <a:rPr lang="en-US" altLang="ko-KR" dirty="0" err="1"/>
              <a:t>sử</a:t>
            </a:r>
            <a:r>
              <a:rPr lang="en-US" altLang="ko-KR" dirty="0"/>
              <a:t> </a:t>
            </a:r>
            <a:r>
              <a:rPr lang="en-US" altLang="ko-KR" dirty="0" err="1"/>
              <a:t>dụng</a:t>
            </a:r>
            <a:r>
              <a:rPr lang="en-US" altLang="ko-KR" dirty="0"/>
              <a:t> </a:t>
            </a:r>
            <a:r>
              <a:rPr lang="en-US" altLang="ko-KR" dirty="0" err="1"/>
              <a:t>các</a:t>
            </a:r>
            <a:r>
              <a:rPr lang="en-US" altLang="ko-KR" dirty="0"/>
              <a:t> tab </a:t>
            </a:r>
            <a:r>
              <a:rPr lang="en-US" altLang="ko-KR" dirty="0" err="1"/>
              <a:t>làm</a:t>
            </a:r>
            <a:r>
              <a:rPr lang="en-US" altLang="ko-KR" dirty="0"/>
              <a:t> </a:t>
            </a:r>
            <a:r>
              <a:rPr lang="en-US" altLang="ko-KR" dirty="0" err="1"/>
              <a:t>dấu</a:t>
            </a:r>
            <a:r>
              <a:rPr lang="en-US" altLang="ko-KR" dirty="0"/>
              <a:t> </a:t>
            </a:r>
            <a:r>
              <a:rPr lang="en-US" altLang="ko-KR" dirty="0" err="1"/>
              <a:t>phân</a:t>
            </a:r>
            <a:r>
              <a:rPr lang="en-US" altLang="ko-KR" dirty="0"/>
              <a:t> </a:t>
            </a:r>
            <a:r>
              <a:rPr lang="en-US" altLang="ko-KR" dirty="0" err="1"/>
              <a:t>cách</a:t>
            </a:r>
            <a:endParaRPr lang="en-US" altLang="ko-KR" dirty="0"/>
          </a:p>
        </p:txBody>
      </p:sp>
    </p:spTree>
    <p:extLst>
      <p:ext uri="{BB962C8B-B14F-4D97-AF65-F5344CB8AC3E}">
        <p14:creationId xmlns:p14="http://schemas.microsoft.com/office/powerpoint/2010/main" val="84024068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E8CB92A-8F5A-4C36-A7C9-4E94A26DD381}"/>
              </a:ext>
            </a:extLst>
          </p:cNvPr>
          <p:cNvSpPr>
            <a:spLocks noGrp="1"/>
          </p:cNvSpPr>
          <p:nvPr>
            <p:ph type="body" sz="quarter" idx="10"/>
          </p:nvPr>
        </p:nvSpPr>
        <p:spPr/>
        <p:txBody>
          <a:bodyPr/>
          <a:lstStyle/>
          <a:p>
            <a:r>
              <a:rPr lang="vi-VN" altLang="ko-KR" dirty="0"/>
              <a:t>4.1. Nguyên tắc cơ bản của Apache Kafka</a:t>
            </a:r>
            <a:endParaRPr lang="en-US" altLang="ko-KR" dirty="0"/>
          </a:p>
        </p:txBody>
      </p:sp>
      <p:sp>
        <p:nvSpPr>
          <p:cNvPr id="3" name="텍스트 개체 틀 2">
            <a:extLst>
              <a:ext uri="{FF2B5EF4-FFF2-40B4-BE49-F238E27FC236}">
                <a16:creationId xmlns:a16="http://schemas.microsoft.com/office/drawing/2014/main" id="{27C80F7C-3542-4F42-93C1-A5D0968AA03A}"/>
              </a:ext>
            </a:extLst>
          </p:cNvPr>
          <p:cNvSpPr>
            <a:spLocks noGrp="1"/>
          </p:cNvSpPr>
          <p:nvPr>
            <p:ph type="body" sz="quarter" idx="11"/>
          </p:nvPr>
        </p:nvSpPr>
        <p:spPr/>
        <p:txBody>
          <a:bodyPr/>
          <a:lstStyle/>
          <a:p>
            <a:r>
              <a:rPr lang="en-US" altLang="ko-KR" dirty="0" err="1"/>
              <a:t>Phân</a:t>
            </a:r>
            <a:r>
              <a:rPr lang="en-US" altLang="ko-KR" dirty="0"/>
              <a:t> </a:t>
            </a:r>
            <a:r>
              <a:rPr lang="en-US" altLang="ko-KR" dirty="0" err="1"/>
              <a:t>bổ</a:t>
            </a:r>
            <a:endParaRPr lang="ko-KR" altLang="en-US" dirty="0"/>
          </a:p>
        </p:txBody>
      </p:sp>
      <p:sp>
        <p:nvSpPr>
          <p:cNvPr id="4" name="텍스트 개체 틀 3">
            <a:extLst>
              <a:ext uri="{FF2B5EF4-FFF2-40B4-BE49-F238E27FC236}">
                <a16:creationId xmlns:a16="http://schemas.microsoft.com/office/drawing/2014/main" id="{B9713E72-8896-4663-8EA0-AC6D5B95435B}"/>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04</a:t>
            </a:r>
            <a:endParaRPr lang="ko-KR" altLang="en-US" dirty="0">
              <a:latin typeface="iCiel Samsung Sharp Sans Bold" pitchFamily="2" charset="0"/>
              <a:cs typeface="iCiel Samsung Sharp Sans Bold" pitchFamily="2" charset="0"/>
            </a:endParaRPr>
          </a:p>
        </p:txBody>
      </p:sp>
      <p:sp>
        <p:nvSpPr>
          <p:cNvPr id="5" name="텍스트 개체 틀 4">
            <a:extLst>
              <a:ext uri="{FF2B5EF4-FFF2-40B4-BE49-F238E27FC236}">
                <a16:creationId xmlns:a16="http://schemas.microsoft.com/office/drawing/2014/main" id="{26028B16-20DC-4241-A083-B120452887CA}"/>
              </a:ext>
            </a:extLst>
          </p:cNvPr>
          <p:cNvSpPr>
            <a:spLocks noGrp="1"/>
          </p:cNvSpPr>
          <p:nvPr>
            <p:ph type="body" sz="quarter" idx="15"/>
          </p:nvPr>
        </p:nvSpPr>
        <p:spPr/>
        <p:txBody>
          <a:bodyPr>
            <a:noAutofit/>
          </a:bodyPr>
          <a:lstStyle/>
          <a:p>
            <a:pPr>
              <a:spcBef>
                <a:spcPts val="600"/>
              </a:spcBef>
            </a:pPr>
            <a:r>
              <a:rPr lang="vi-VN" altLang="ko-KR" dirty="0"/>
              <a:t>Các phân vùng của nhật ký được phân phối trên các </a:t>
            </a:r>
            <a:r>
              <a:rPr lang="en-US" altLang="ko-KR" dirty="0"/>
              <a:t>broker</a:t>
            </a:r>
            <a:endParaRPr lang="vi-VN" altLang="ko-KR" dirty="0"/>
          </a:p>
          <a:p>
            <a:pPr>
              <a:spcBef>
                <a:spcPts val="600"/>
              </a:spcBef>
            </a:pPr>
            <a:r>
              <a:rPr lang="vi-VN" altLang="ko-KR" dirty="0"/>
              <a:t>Người lãnh đạo của phân vùng xử lý tất cả yêu cầu đọc và ghi cho phân vùng đó trong khi người theo dõi sao chép người lãnh đạo một cách thụ động</a:t>
            </a:r>
          </a:p>
          <a:p>
            <a:pPr>
              <a:spcBef>
                <a:spcPts val="600"/>
              </a:spcBef>
            </a:pPr>
            <a:r>
              <a:rPr lang="vi-VN" altLang="ko-KR" dirty="0"/>
              <a:t>Nếu người lãnh đạo thất bại, một trong những người theo dõi</a:t>
            </a:r>
            <a:r>
              <a:rPr lang="en-US" altLang="ko-KR" dirty="0"/>
              <a:t> (follower)</a:t>
            </a:r>
            <a:r>
              <a:rPr lang="vi-VN" altLang="ko-KR" dirty="0"/>
              <a:t> sẽ tự động trở thành người lãnh đạo</a:t>
            </a:r>
            <a:r>
              <a:rPr lang="en-US" altLang="ko-KR" dirty="0"/>
              <a:t> (leader)</a:t>
            </a:r>
            <a:endParaRPr lang="vi-VN" altLang="ko-KR" dirty="0"/>
          </a:p>
          <a:p>
            <a:pPr>
              <a:spcBef>
                <a:spcPts val="600"/>
              </a:spcBef>
            </a:pPr>
            <a:r>
              <a:rPr lang="vi-VN" altLang="ko-KR" dirty="0"/>
              <a:t>Mỗi </a:t>
            </a:r>
            <a:r>
              <a:rPr lang="en-US" altLang="ko-KR" dirty="0"/>
              <a:t>broker </a:t>
            </a:r>
            <a:r>
              <a:rPr lang="vi-VN" altLang="ko-KR" dirty="0"/>
              <a:t>đóng vai trò là người theo dõi trên một số phân vùng và người theo dõi trên những phân vùng khác</a:t>
            </a:r>
            <a:endParaRPr lang="ko-KR" altLang="en-US" dirty="0"/>
          </a:p>
        </p:txBody>
      </p:sp>
      <p:grpSp>
        <p:nvGrpSpPr>
          <p:cNvPr id="49" name="그룹 48">
            <a:extLst>
              <a:ext uri="{FF2B5EF4-FFF2-40B4-BE49-F238E27FC236}">
                <a16:creationId xmlns:a16="http://schemas.microsoft.com/office/drawing/2014/main" id="{4B558A88-0707-4274-B0EF-63252FA728F4}"/>
              </a:ext>
            </a:extLst>
          </p:cNvPr>
          <p:cNvGrpSpPr/>
          <p:nvPr/>
        </p:nvGrpSpPr>
        <p:grpSpPr>
          <a:xfrm>
            <a:off x="3106713" y="3899100"/>
            <a:ext cx="5176251" cy="2339753"/>
            <a:chOff x="3106713" y="3899100"/>
            <a:chExt cx="5176251" cy="2339753"/>
          </a:xfrm>
        </p:grpSpPr>
        <p:sp>
          <p:nvSpPr>
            <p:cNvPr id="50" name="모서리가 둥근 직사각형 29">
              <a:extLst>
                <a:ext uri="{FF2B5EF4-FFF2-40B4-BE49-F238E27FC236}">
                  <a16:creationId xmlns:a16="http://schemas.microsoft.com/office/drawing/2014/main" id="{F873C226-D0F2-4BF4-A945-FA14579C5F50}"/>
                </a:ext>
              </a:extLst>
            </p:cNvPr>
            <p:cNvSpPr/>
            <p:nvPr/>
          </p:nvSpPr>
          <p:spPr>
            <a:xfrm>
              <a:off x="3106713" y="3899100"/>
              <a:ext cx="5176251" cy="2339753"/>
            </a:xfrm>
            <a:prstGeom prst="roundRect">
              <a:avLst>
                <a:gd name="adj" fmla="val 2019"/>
              </a:avLst>
            </a:prstGeom>
            <a:noFill/>
            <a:ln w="1905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grpSp>
          <p:nvGrpSpPr>
            <p:cNvPr id="51" name="그룹 50">
              <a:extLst>
                <a:ext uri="{FF2B5EF4-FFF2-40B4-BE49-F238E27FC236}">
                  <a16:creationId xmlns:a16="http://schemas.microsoft.com/office/drawing/2014/main" id="{5F01FD5F-C408-44F0-929A-944115DFBCE2}"/>
                </a:ext>
              </a:extLst>
            </p:cNvPr>
            <p:cNvGrpSpPr/>
            <p:nvPr/>
          </p:nvGrpSpPr>
          <p:grpSpPr>
            <a:xfrm>
              <a:off x="3373117" y="4290701"/>
              <a:ext cx="4646522" cy="1816571"/>
              <a:chOff x="3114588" y="4280541"/>
              <a:chExt cx="4646522" cy="1816571"/>
            </a:xfrm>
          </p:grpSpPr>
          <p:grpSp>
            <p:nvGrpSpPr>
              <p:cNvPr id="52" name="그룹 51">
                <a:extLst>
                  <a:ext uri="{FF2B5EF4-FFF2-40B4-BE49-F238E27FC236}">
                    <a16:creationId xmlns:a16="http://schemas.microsoft.com/office/drawing/2014/main" id="{FC3AB20A-17BF-428E-88CA-1DA8FF873D7A}"/>
                  </a:ext>
                </a:extLst>
              </p:cNvPr>
              <p:cNvGrpSpPr/>
              <p:nvPr/>
            </p:nvGrpSpPr>
            <p:grpSpPr>
              <a:xfrm>
                <a:off x="3114588" y="4280541"/>
                <a:ext cx="1398349" cy="1816571"/>
                <a:chOff x="-5818008" y="3899100"/>
                <a:chExt cx="1398349" cy="1816571"/>
              </a:xfrm>
            </p:grpSpPr>
            <p:sp>
              <p:nvSpPr>
                <p:cNvPr id="63" name="모서리가 둥근 직사각형 32">
                  <a:extLst>
                    <a:ext uri="{FF2B5EF4-FFF2-40B4-BE49-F238E27FC236}">
                      <a16:creationId xmlns:a16="http://schemas.microsoft.com/office/drawing/2014/main" id="{293860D2-702A-47AA-90C5-9438BC8B7B21}"/>
                    </a:ext>
                  </a:extLst>
                </p:cNvPr>
                <p:cNvSpPr/>
                <p:nvPr/>
              </p:nvSpPr>
              <p:spPr>
                <a:xfrm>
                  <a:off x="-5818008" y="3899100"/>
                  <a:ext cx="1398349" cy="1816571"/>
                </a:xfrm>
                <a:prstGeom prst="roundRect">
                  <a:avLst>
                    <a:gd name="adj" fmla="val 5927"/>
                  </a:avLst>
                </a:prstGeom>
                <a:no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2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mn-cs"/>
                    </a:rPr>
                    <a:t>Broker A</a:t>
                  </a: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sp>
              <p:nvSpPr>
                <p:cNvPr id="64" name="모서리가 둥근 직사각형 33">
                  <a:extLst>
                    <a:ext uri="{FF2B5EF4-FFF2-40B4-BE49-F238E27FC236}">
                      <a16:creationId xmlns:a16="http://schemas.microsoft.com/office/drawing/2014/main" id="{8A63345D-41C1-4798-BA38-B3EA6A0198A3}"/>
                    </a:ext>
                  </a:extLst>
                </p:cNvPr>
                <p:cNvSpPr/>
                <p:nvPr/>
              </p:nvSpPr>
              <p:spPr>
                <a:xfrm>
                  <a:off x="-5670314" y="4312663"/>
                  <a:ext cx="1114301" cy="386647"/>
                </a:xfrm>
                <a:prstGeom prst="roundRect">
                  <a:avLst>
                    <a:gd name="adj" fmla="val 19066"/>
                  </a:avLst>
                </a:prstGeom>
                <a:solidFill>
                  <a:srgbClr val="E9F2FC"/>
                </a:solid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200" b="0" i="0" u="none" strike="noStrike" kern="0" cap="none" spc="0" normalizeH="0" baseline="0" noProof="0" dirty="0" err="1">
                      <a:ln>
                        <a:noFill/>
                      </a:ln>
                      <a:solidFill>
                        <a:srgbClr val="0043B2"/>
                      </a:solidFill>
                      <a:effectLst/>
                      <a:uLnTx/>
                      <a:uFillTx/>
                      <a:latin typeface="SamsungOne 400" panose="020B0503030303020204" pitchFamily="34" charset="0"/>
                      <a:ea typeface="SamsungOne 400" panose="020B0503030303020204" pitchFamily="34" charset="0"/>
                      <a:cs typeface="+mn-cs"/>
                    </a:rPr>
                    <a:t>Phân</a:t>
                  </a:r>
                  <a:r>
                    <a:rPr kumimoji="1" lang="en-US" altLang="ko-KR" sz="1200" b="0" i="0" u="none" strike="noStrike" kern="0" cap="none" spc="0" normalizeH="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 </a:t>
                  </a:r>
                  <a:r>
                    <a:rPr kumimoji="1" lang="en-US" altLang="ko-KR" sz="1200" b="0" i="0" u="none" strike="noStrike" kern="0" cap="none" spc="0" normalizeH="0" noProof="0" dirty="0" err="1">
                      <a:ln>
                        <a:noFill/>
                      </a:ln>
                      <a:solidFill>
                        <a:srgbClr val="0043B2"/>
                      </a:solidFill>
                      <a:effectLst/>
                      <a:uLnTx/>
                      <a:uFillTx/>
                      <a:latin typeface="SamsungOne 400" panose="020B0503030303020204" pitchFamily="34" charset="0"/>
                      <a:ea typeface="SamsungOne 400" panose="020B0503030303020204" pitchFamily="34" charset="0"/>
                      <a:cs typeface="+mn-cs"/>
                    </a:rPr>
                    <a:t>vùng</a:t>
                  </a:r>
                  <a:r>
                    <a:rPr kumimoji="1" lang="en-US" altLang="ko-KR" sz="12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 1</a:t>
                  </a:r>
                  <a:endParaRPr kumimoji="1" lang="ko-KR" altLang="en-US" sz="1200" b="0" i="0" u="none" strike="noStrike" kern="0" cap="none" spc="0" normalizeH="0" baseline="0" noProof="0" dirty="0">
                    <a:ln>
                      <a:noFill/>
                    </a:ln>
                    <a:solidFill>
                      <a:srgbClr val="0043B2"/>
                    </a:solidFill>
                    <a:effectLst/>
                    <a:uLnTx/>
                    <a:uFillTx/>
                    <a:latin typeface="SamsungOne 400" panose="020B0503030303020204" pitchFamily="34" charset="0"/>
                    <a:ea typeface="SamsungOne-700C" panose="020B0806030303020204" pitchFamily="34" charset="0"/>
                    <a:cs typeface="+mn-cs"/>
                  </a:endParaRPr>
                </a:p>
              </p:txBody>
            </p:sp>
            <p:sp>
              <p:nvSpPr>
                <p:cNvPr id="65" name="모서리가 둥근 직사각형 35">
                  <a:extLst>
                    <a:ext uri="{FF2B5EF4-FFF2-40B4-BE49-F238E27FC236}">
                      <a16:creationId xmlns:a16="http://schemas.microsoft.com/office/drawing/2014/main" id="{7C0BB620-6109-4FA9-883D-9A65E744B586}"/>
                    </a:ext>
                  </a:extLst>
                </p:cNvPr>
                <p:cNvSpPr/>
                <p:nvPr/>
              </p:nvSpPr>
              <p:spPr>
                <a:xfrm>
                  <a:off x="-5670314" y="4771929"/>
                  <a:ext cx="1114301" cy="386647"/>
                </a:xfrm>
                <a:prstGeom prst="roundRect">
                  <a:avLst>
                    <a:gd name="adj" fmla="val 19066"/>
                  </a:avLst>
                </a:prstGeom>
                <a:noFill/>
                <a:ln w="12700"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en-US" altLang="ko-KR" sz="1200" kern="0" dirty="0" err="1">
                      <a:solidFill>
                        <a:srgbClr val="0043B2"/>
                      </a:solidFill>
                      <a:latin typeface="SamsungOne 400" panose="020B0503030303020204" pitchFamily="34" charset="0"/>
                      <a:ea typeface="SamsungOne 400" panose="020B0503030303020204" pitchFamily="34" charset="0"/>
                    </a:rPr>
                    <a:t>Phân</a:t>
                  </a:r>
                  <a:r>
                    <a:rPr kumimoji="1" lang="en-US" altLang="ko-KR" sz="1200" kern="0" dirty="0">
                      <a:solidFill>
                        <a:srgbClr val="0043B2"/>
                      </a:solidFill>
                      <a:latin typeface="SamsungOne 400" panose="020B0503030303020204" pitchFamily="34" charset="0"/>
                      <a:ea typeface="SamsungOne 400" panose="020B0503030303020204" pitchFamily="34" charset="0"/>
                    </a:rPr>
                    <a:t> </a:t>
                  </a:r>
                  <a:r>
                    <a:rPr kumimoji="1" lang="en-US" altLang="ko-KR" sz="1200" kern="0" dirty="0" err="1">
                      <a:solidFill>
                        <a:srgbClr val="0043B2"/>
                      </a:solidFill>
                      <a:latin typeface="SamsungOne 400" panose="020B0503030303020204" pitchFamily="34" charset="0"/>
                      <a:ea typeface="SamsungOne 400" panose="020B0503030303020204" pitchFamily="34" charset="0"/>
                    </a:rPr>
                    <a:t>vùng</a:t>
                  </a:r>
                  <a:r>
                    <a:rPr kumimoji="1" lang="en-US" altLang="ko-KR" sz="12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 2</a:t>
                  </a:r>
                  <a:endParaRPr kumimoji="1" lang="ko-KR" altLang="en-US" sz="1200" b="0" i="0" u="none" strike="noStrike" kern="0" cap="none" spc="0" normalizeH="0" baseline="0" noProof="0" dirty="0">
                    <a:ln>
                      <a:noFill/>
                    </a:ln>
                    <a:solidFill>
                      <a:srgbClr val="0043B2"/>
                    </a:solidFill>
                    <a:effectLst/>
                    <a:uLnTx/>
                    <a:uFillTx/>
                    <a:latin typeface="SamsungOne 400" panose="020B0503030303020204" pitchFamily="34" charset="0"/>
                    <a:ea typeface="SamsungOne-700C" panose="020B0806030303020204" pitchFamily="34" charset="0"/>
                    <a:cs typeface="+mn-cs"/>
                  </a:endParaRPr>
                </a:p>
              </p:txBody>
            </p:sp>
            <p:sp>
              <p:nvSpPr>
                <p:cNvPr id="66" name="모서리가 둥근 직사각형 36">
                  <a:extLst>
                    <a:ext uri="{FF2B5EF4-FFF2-40B4-BE49-F238E27FC236}">
                      <a16:creationId xmlns:a16="http://schemas.microsoft.com/office/drawing/2014/main" id="{CEA76F09-AD4A-4982-857B-CEE25B36CB84}"/>
                    </a:ext>
                  </a:extLst>
                </p:cNvPr>
                <p:cNvSpPr/>
                <p:nvPr/>
              </p:nvSpPr>
              <p:spPr>
                <a:xfrm>
                  <a:off x="-5670314" y="5238030"/>
                  <a:ext cx="1114301" cy="386647"/>
                </a:xfrm>
                <a:prstGeom prst="roundRect">
                  <a:avLst>
                    <a:gd name="adj" fmla="val 19066"/>
                  </a:avLst>
                </a:prstGeom>
                <a:noFill/>
                <a:ln w="12700"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en-US" altLang="ko-KR" sz="1200" kern="0" dirty="0" err="1">
                      <a:solidFill>
                        <a:srgbClr val="0043B2"/>
                      </a:solidFill>
                      <a:latin typeface="SamsungOne 400" panose="020B0503030303020204" pitchFamily="34" charset="0"/>
                      <a:ea typeface="SamsungOne 400" panose="020B0503030303020204" pitchFamily="34" charset="0"/>
                    </a:rPr>
                    <a:t>Phân</a:t>
                  </a:r>
                  <a:r>
                    <a:rPr kumimoji="1" lang="en-US" altLang="ko-KR" sz="1200" kern="0" dirty="0">
                      <a:solidFill>
                        <a:srgbClr val="0043B2"/>
                      </a:solidFill>
                      <a:latin typeface="SamsungOne 400" panose="020B0503030303020204" pitchFamily="34" charset="0"/>
                      <a:ea typeface="SamsungOne 400" panose="020B0503030303020204" pitchFamily="34" charset="0"/>
                    </a:rPr>
                    <a:t> </a:t>
                  </a:r>
                  <a:r>
                    <a:rPr kumimoji="1" lang="en-US" altLang="ko-KR" sz="1200" kern="0" dirty="0" err="1">
                      <a:solidFill>
                        <a:srgbClr val="0043B2"/>
                      </a:solidFill>
                      <a:latin typeface="SamsungOne 400" panose="020B0503030303020204" pitchFamily="34" charset="0"/>
                      <a:ea typeface="SamsungOne 400" panose="020B0503030303020204" pitchFamily="34" charset="0"/>
                    </a:rPr>
                    <a:t>vùng</a:t>
                  </a:r>
                  <a:r>
                    <a:rPr kumimoji="1" lang="en-US" altLang="ko-KR" sz="12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 3</a:t>
                  </a:r>
                  <a:endParaRPr kumimoji="1" lang="ko-KR" altLang="en-US" sz="1200" b="0" i="0" u="none" strike="noStrike" kern="0" cap="none" spc="0" normalizeH="0" baseline="0" noProof="0" dirty="0">
                    <a:ln>
                      <a:noFill/>
                    </a:ln>
                    <a:solidFill>
                      <a:srgbClr val="0043B2"/>
                    </a:solidFill>
                    <a:effectLst/>
                    <a:uLnTx/>
                    <a:uFillTx/>
                    <a:latin typeface="SamsungOne 400" panose="020B0503030303020204" pitchFamily="34" charset="0"/>
                    <a:ea typeface="SamsungOne-700C" panose="020B0806030303020204" pitchFamily="34" charset="0"/>
                    <a:cs typeface="+mn-cs"/>
                  </a:endParaRPr>
                </a:p>
              </p:txBody>
            </p:sp>
          </p:grpSp>
          <p:grpSp>
            <p:nvGrpSpPr>
              <p:cNvPr id="53" name="그룹 52">
                <a:extLst>
                  <a:ext uri="{FF2B5EF4-FFF2-40B4-BE49-F238E27FC236}">
                    <a16:creationId xmlns:a16="http://schemas.microsoft.com/office/drawing/2014/main" id="{33B9888F-9B43-4308-8B74-F4AF7D4D80A1}"/>
                  </a:ext>
                </a:extLst>
              </p:cNvPr>
              <p:cNvGrpSpPr/>
              <p:nvPr/>
            </p:nvGrpSpPr>
            <p:grpSpPr>
              <a:xfrm>
                <a:off x="4735686" y="4280541"/>
                <a:ext cx="1398349" cy="1816571"/>
                <a:chOff x="-5818008" y="3899100"/>
                <a:chExt cx="1398349" cy="1816571"/>
              </a:xfrm>
            </p:grpSpPr>
            <p:sp>
              <p:nvSpPr>
                <p:cNvPr id="59" name="모서리가 둥근 직사각형 39">
                  <a:extLst>
                    <a:ext uri="{FF2B5EF4-FFF2-40B4-BE49-F238E27FC236}">
                      <a16:creationId xmlns:a16="http://schemas.microsoft.com/office/drawing/2014/main" id="{C57F73DA-0BD0-4AB1-AD89-19E306161302}"/>
                    </a:ext>
                  </a:extLst>
                </p:cNvPr>
                <p:cNvSpPr/>
                <p:nvPr/>
              </p:nvSpPr>
              <p:spPr>
                <a:xfrm>
                  <a:off x="-5818008" y="3899100"/>
                  <a:ext cx="1398349" cy="1816571"/>
                </a:xfrm>
                <a:prstGeom prst="roundRect">
                  <a:avLst>
                    <a:gd name="adj" fmla="val 5927"/>
                  </a:avLst>
                </a:prstGeom>
                <a:no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2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mn-cs"/>
                    </a:rPr>
                    <a:t>Broker B</a:t>
                  </a: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sp>
              <p:nvSpPr>
                <p:cNvPr id="60" name="모서리가 둥근 직사각형 40">
                  <a:extLst>
                    <a:ext uri="{FF2B5EF4-FFF2-40B4-BE49-F238E27FC236}">
                      <a16:creationId xmlns:a16="http://schemas.microsoft.com/office/drawing/2014/main" id="{A4380D9E-C346-427C-AD4D-6F84FC764641}"/>
                    </a:ext>
                  </a:extLst>
                </p:cNvPr>
                <p:cNvSpPr/>
                <p:nvPr/>
              </p:nvSpPr>
              <p:spPr>
                <a:xfrm>
                  <a:off x="-5670314" y="4312663"/>
                  <a:ext cx="1114301" cy="386647"/>
                </a:xfrm>
                <a:prstGeom prst="roundRect">
                  <a:avLst>
                    <a:gd name="adj" fmla="val 19066"/>
                  </a:avLst>
                </a:prstGeom>
                <a:noFill/>
                <a:ln w="12700"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en-US" altLang="ko-KR" sz="1200" kern="0" dirty="0" err="1">
                      <a:solidFill>
                        <a:srgbClr val="0043B2"/>
                      </a:solidFill>
                      <a:latin typeface="SamsungOne 400" panose="020B0503030303020204" pitchFamily="34" charset="0"/>
                      <a:ea typeface="SamsungOne 400" panose="020B0503030303020204" pitchFamily="34" charset="0"/>
                    </a:rPr>
                    <a:t>Phân</a:t>
                  </a:r>
                  <a:r>
                    <a:rPr kumimoji="1" lang="en-US" altLang="ko-KR" sz="1200" kern="0" dirty="0">
                      <a:solidFill>
                        <a:srgbClr val="0043B2"/>
                      </a:solidFill>
                      <a:latin typeface="SamsungOne 400" panose="020B0503030303020204" pitchFamily="34" charset="0"/>
                      <a:ea typeface="SamsungOne 400" panose="020B0503030303020204" pitchFamily="34" charset="0"/>
                    </a:rPr>
                    <a:t> </a:t>
                  </a:r>
                  <a:r>
                    <a:rPr kumimoji="1" lang="en-US" altLang="ko-KR" sz="1200" kern="0" dirty="0" err="1">
                      <a:solidFill>
                        <a:srgbClr val="0043B2"/>
                      </a:solidFill>
                      <a:latin typeface="SamsungOne 400" panose="020B0503030303020204" pitchFamily="34" charset="0"/>
                      <a:ea typeface="SamsungOne 400" panose="020B0503030303020204" pitchFamily="34" charset="0"/>
                    </a:rPr>
                    <a:t>vùng</a:t>
                  </a:r>
                  <a:r>
                    <a:rPr kumimoji="1" lang="en-US" altLang="ko-KR" sz="12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 1</a:t>
                  </a:r>
                  <a:endParaRPr kumimoji="1" lang="ko-KR" altLang="en-US" sz="1200" b="0" i="0" u="none" strike="noStrike" kern="0" cap="none" spc="0" normalizeH="0" baseline="0" noProof="0" dirty="0">
                    <a:ln>
                      <a:noFill/>
                    </a:ln>
                    <a:solidFill>
                      <a:srgbClr val="0043B2"/>
                    </a:solidFill>
                    <a:effectLst/>
                    <a:uLnTx/>
                    <a:uFillTx/>
                    <a:latin typeface="SamsungOne 400" panose="020B0503030303020204" pitchFamily="34" charset="0"/>
                    <a:ea typeface="SamsungOne-700C" panose="020B0806030303020204" pitchFamily="34" charset="0"/>
                    <a:cs typeface="+mn-cs"/>
                  </a:endParaRPr>
                </a:p>
              </p:txBody>
            </p:sp>
            <p:sp>
              <p:nvSpPr>
                <p:cNvPr id="61" name="모서리가 둥근 직사각형 41">
                  <a:extLst>
                    <a:ext uri="{FF2B5EF4-FFF2-40B4-BE49-F238E27FC236}">
                      <a16:creationId xmlns:a16="http://schemas.microsoft.com/office/drawing/2014/main" id="{0A7CAC39-D1B9-4651-8436-91190E700822}"/>
                    </a:ext>
                  </a:extLst>
                </p:cNvPr>
                <p:cNvSpPr/>
                <p:nvPr/>
              </p:nvSpPr>
              <p:spPr>
                <a:xfrm>
                  <a:off x="-5670314" y="4771929"/>
                  <a:ext cx="1114301" cy="386647"/>
                </a:xfrm>
                <a:prstGeom prst="roundRect">
                  <a:avLst>
                    <a:gd name="adj" fmla="val 19066"/>
                  </a:avLst>
                </a:prstGeom>
                <a:solidFill>
                  <a:srgbClr val="E9F2FC"/>
                </a:solidFill>
                <a:ln w="12700"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en-US" altLang="ko-KR" sz="1200" kern="0" dirty="0" err="1">
                      <a:solidFill>
                        <a:srgbClr val="0043B2"/>
                      </a:solidFill>
                      <a:latin typeface="SamsungOne 400" panose="020B0503030303020204" pitchFamily="34" charset="0"/>
                      <a:ea typeface="SamsungOne 400" panose="020B0503030303020204" pitchFamily="34" charset="0"/>
                    </a:rPr>
                    <a:t>Phân</a:t>
                  </a:r>
                  <a:r>
                    <a:rPr kumimoji="1" lang="en-US" altLang="ko-KR" sz="1200" kern="0" dirty="0">
                      <a:solidFill>
                        <a:srgbClr val="0043B2"/>
                      </a:solidFill>
                      <a:latin typeface="SamsungOne 400" panose="020B0503030303020204" pitchFamily="34" charset="0"/>
                      <a:ea typeface="SamsungOne 400" panose="020B0503030303020204" pitchFamily="34" charset="0"/>
                    </a:rPr>
                    <a:t> </a:t>
                  </a:r>
                  <a:r>
                    <a:rPr kumimoji="1" lang="en-US" altLang="ko-KR" sz="1200" kern="0" dirty="0" err="1">
                      <a:solidFill>
                        <a:srgbClr val="0043B2"/>
                      </a:solidFill>
                      <a:latin typeface="SamsungOne 400" panose="020B0503030303020204" pitchFamily="34" charset="0"/>
                      <a:ea typeface="SamsungOne 400" panose="020B0503030303020204" pitchFamily="34" charset="0"/>
                    </a:rPr>
                    <a:t>vùng</a:t>
                  </a:r>
                  <a:r>
                    <a:rPr kumimoji="1" lang="en-US" altLang="ko-KR" sz="12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 2</a:t>
                  </a:r>
                  <a:endParaRPr kumimoji="1" lang="ko-KR" altLang="en-US" sz="1200" b="0" i="0" u="none" strike="noStrike" kern="0" cap="none" spc="0" normalizeH="0" baseline="0" noProof="0" dirty="0">
                    <a:ln>
                      <a:noFill/>
                    </a:ln>
                    <a:solidFill>
                      <a:srgbClr val="0043B2"/>
                    </a:solidFill>
                    <a:effectLst/>
                    <a:uLnTx/>
                    <a:uFillTx/>
                    <a:latin typeface="SamsungOne 400" panose="020B0503030303020204" pitchFamily="34" charset="0"/>
                    <a:ea typeface="SamsungOne-700C" panose="020B0806030303020204" pitchFamily="34" charset="0"/>
                    <a:cs typeface="+mn-cs"/>
                  </a:endParaRPr>
                </a:p>
              </p:txBody>
            </p:sp>
            <p:sp>
              <p:nvSpPr>
                <p:cNvPr id="62" name="모서리가 둥근 직사각형 42">
                  <a:extLst>
                    <a:ext uri="{FF2B5EF4-FFF2-40B4-BE49-F238E27FC236}">
                      <a16:creationId xmlns:a16="http://schemas.microsoft.com/office/drawing/2014/main" id="{4BE7FD63-0025-49BC-8ED5-18E296924B20}"/>
                    </a:ext>
                  </a:extLst>
                </p:cNvPr>
                <p:cNvSpPr/>
                <p:nvPr/>
              </p:nvSpPr>
              <p:spPr>
                <a:xfrm>
                  <a:off x="-5670314" y="5238030"/>
                  <a:ext cx="1114301" cy="386647"/>
                </a:xfrm>
                <a:prstGeom prst="roundRect">
                  <a:avLst>
                    <a:gd name="adj" fmla="val 19066"/>
                  </a:avLst>
                </a:prstGeom>
                <a:noFill/>
                <a:ln w="12700"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en-US" altLang="ko-KR" sz="1200" kern="0" dirty="0" err="1">
                      <a:solidFill>
                        <a:srgbClr val="0043B2"/>
                      </a:solidFill>
                      <a:latin typeface="SamsungOne 400" panose="020B0503030303020204" pitchFamily="34" charset="0"/>
                      <a:ea typeface="SamsungOne 400" panose="020B0503030303020204" pitchFamily="34" charset="0"/>
                    </a:rPr>
                    <a:t>Phân</a:t>
                  </a:r>
                  <a:r>
                    <a:rPr kumimoji="1" lang="en-US" altLang="ko-KR" sz="1200" kern="0" dirty="0">
                      <a:solidFill>
                        <a:srgbClr val="0043B2"/>
                      </a:solidFill>
                      <a:latin typeface="SamsungOne 400" panose="020B0503030303020204" pitchFamily="34" charset="0"/>
                      <a:ea typeface="SamsungOne 400" panose="020B0503030303020204" pitchFamily="34" charset="0"/>
                    </a:rPr>
                    <a:t> </a:t>
                  </a:r>
                  <a:r>
                    <a:rPr kumimoji="1" lang="en-US" altLang="ko-KR" sz="1200" kern="0" dirty="0" err="1">
                      <a:solidFill>
                        <a:srgbClr val="0043B2"/>
                      </a:solidFill>
                      <a:latin typeface="SamsungOne 400" panose="020B0503030303020204" pitchFamily="34" charset="0"/>
                      <a:ea typeface="SamsungOne 400" panose="020B0503030303020204" pitchFamily="34" charset="0"/>
                    </a:rPr>
                    <a:t>vùng</a:t>
                  </a:r>
                  <a:r>
                    <a:rPr kumimoji="1" lang="en-US" altLang="ko-KR" sz="12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 3</a:t>
                  </a:r>
                  <a:endParaRPr kumimoji="1" lang="ko-KR" altLang="en-US" sz="1200" b="0" i="0" u="none" strike="noStrike" kern="0" cap="none" spc="0" normalizeH="0" baseline="0" noProof="0" dirty="0">
                    <a:ln>
                      <a:noFill/>
                    </a:ln>
                    <a:solidFill>
                      <a:srgbClr val="0043B2"/>
                    </a:solidFill>
                    <a:effectLst/>
                    <a:uLnTx/>
                    <a:uFillTx/>
                    <a:latin typeface="SamsungOne 400" panose="020B0503030303020204" pitchFamily="34" charset="0"/>
                    <a:ea typeface="SamsungOne-700C" panose="020B0806030303020204" pitchFamily="34" charset="0"/>
                    <a:cs typeface="+mn-cs"/>
                  </a:endParaRPr>
                </a:p>
              </p:txBody>
            </p:sp>
          </p:grpSp>
          <p:grpSp>
            <p:nvGrpSpPr>
              <p:cNvPr id="54" name="그룹 53">
                <a:extLst>
                  <a:ext uri="{FF2B5EF4-FFF2-40B4-BE49-F238E27FC236}">
                    <a16:creationId xmlns:a16="http://schemas.microsoft.com/office/drawing/2014/main" id="{276C715C-35E0-460E-8305-B3C6BB14C475}"/>
                  </a:ext>
                </a:extLst>
              </p:cNvPr>
              <p:cNvGrpSpPr/>
              <p:nvPr/>
            </p:nvGrpSpPr>
            <p:grpSpPr>
              <a:xfrm>
                <a:off x="6362761" y="4280541"/>
                <a:ext cx="1398349" cy="1816571"/>
                <a:chOff x="-5818008" y="3899100"/>
                <a:chExt cx="1398349" cy="1816571"/>
              </a:xfrm>
            </p:grpSpPr>
            <p:sp>
              <p:nvSpPr>
                <p:cNvPr id="55" name="모서리가 둥근 직사각형 44">
                  <a:extLst>
                    <a:ext uri="{FF2B5EF4-FFF2-40B4-BE49-F238E27FC236}">
                      <a16:creationId xmlns:a16="http://schemas.microsoft.com/office/drawing/2014/main" id="{EEFF730E-AFA2-4D7C-989D-FE0A8A619D35}"/>
                    </a:ext>
                  </a:extLst>
                </p:cNvPr>
                <p:cNvSpPr/>
                <p:nvPr/>
              </p:nvSpPr>
              <p:spPr>
                <a:xfrm>
                  <a:off x="-5818008" y="3899100"/>
                  <a:ext cx="1398349" cy="1816571"/>
                </a:xfrm>
                <a:prstGeom prst="roundRect">
                  <a:avLst>
                    <a:gd name="adj" fmla="val 5927"/>
                  </a:avLst>
                </a:prstGeom>
                <a:no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2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mn-cs"/>
                    </a:rPr>
                    <a:t>Broker C</a:t>
                  </a: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sp>
              <p:nvSpPr>
                <p:cNvPr id="56" name="모서리가 둥근 직사각형 46">
                  <a:extLst>
                    <a:ext uri="{FF2B5EF4-FFF2-40B4-BE49-F238E27FC236}">
                      <a16:creationId xmlns:a16="http://schemas.microsoft.com/office/drawing/2014/main" id="{402F9F54-93EA-4C17-9321-6F148AA7B20B}"/>
                    </a:ext>
                  </a:extLst>
                </p:cNvPr>
                <p:cNvSpPr/>
                <p:nvPr/>
              </p:nvSpPr>
              <p:spPr>
                <a:xfrm>
                  <a:off x="-5670314" y="4312663"/>
                  <a:ext cx="1114301" cy="386647"/>
                </a:xfrm>
                <a:prstGeom prst="roundRect">
                  <a:avLst>
                    <a:gd name="adj" fmla="val 19066"/>
                  </a:avLst>
                </a:prstGeom>
                <a:no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200" b="0" i="0" u="none" strike="noStrike" kern="0" cap="none" spc="0" normalizeH="0" baseline="0" noProof="0" dirty="0" err="1">
                      <a:ln>
                        <a:noFill/>
                      </a:ln>
                      <a:solidFill>
                        <a:srgbClr val="0043B2"/>
                      </a:solidFill>
                      <a:effectLst/>
                      <a:uLnTx/>
                      <a:uFillTx/>
                      <a:latin typeface="SamsungOne 400" panose="020B0503030303020204" pitchFamily="34" charset="0"/>
                      <a:ea typeface="SamsungOne 400" panose="020B0503030303020204" pitchFamily="34" charset="0"/>
                      <a:cs typeface="+mn-cs"/>
                    </a:rPr>
                    <a:t>Phân</a:t>
                  </a:r>
                  <a:r>
                    <a:rPr kumimoji="1" lang="en-US" altLang="ko-KR" sz="1200" b="0" i="0" u="none" strike="noStrike" kern="0" cap="none" spc="0" normalizeH="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 </a:t>
                  </a:r>
                  <a:r>
                    <a:rPr kumimoji="1" lang="en-US" altLang="ko-KR" sz="1200" b="0" i="0" u="none" strike="noStrike" kern="0" cap="none" spc="0" normalizeH="0" noProof="0" dirty="0" err="1">
                      <a:ln>
                        <a:noFill/>
                      </a:ln>
                      <a:solidFill>
                        <a:srgbClr val="0043B2"/>
                      </a:solidFill>
                      <a:effectLst/>
                      <a:uLnTx/>
                      <a:uFillTx/>
                      <a:latin typeface="SamsungOne 400" panose="020B0503030303020204" pitchFamily="34" charset="0"/>
                      <a:ea typeface="SamsungOne 400" panose="020B0503030303020204" pitchFamily="34" charset="0"/>
                      <a:cs typeface="+mn-cs"/>
                    </a:rPr>
                    <a:t>vùng</a:t>
                  </a:r>
                  <a:r>
                    <a:rPr kumimoji="1" lang="en-US" altLang="ko-KR" sz="12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 1</a:t>
                  </a:r>
                  <a:endParaRPr kumimoji="1" lang="ko-KR" altLang="en-US" sz="1200" b="0" i="0" u="none" strike="noStrike" kern="0" cap="none" spc="0" normalizeH="0" baseline="0" noProof="0" dirty="0">
                    <a:ln>
                      <a:noFill/>
                    </a:ln>
                    <a:solidFill>
                      <a:srgbClr val="0043B2"/>
                    </a:solidFill>
                    <a:effectLst/>
                    <a:uLnTx/>
                    <a:uFillTx/>
                    <a:latin typeface="SamsungOne 400" panose="020B0503030303020204" pitchFamily="34" charset="0"/>
                    <a:ea typeface="SamsungOne-700C" panose="020B0806030303020204" pitchFamily="34" charset="0"/>
                    <a:cs typeface="+mn-cs"/>
                  </a:endParaRPr>
                </a:p>
              </p:txBody>
            </p:sp>
            <p:sp>
              <p:nvSpPr>
                <p:cNvPr id="57" name="모서리가 둥근 직사각형 47">
                  <a:extLst>
                    <a:ext uri="{FF2B5EF4-FFF2-40B4-BE49-F238E27FC236}">
                      <a16:creationId xmlns:a16="http://schemas.microsoft.com/office/drawing/2014/main" id="{1163D945-0A44-4011-B7F0-4983026AD6B4}"/>
                    </a:ext>
                  </a:extLst>
                </p:cNvPr>
                <p:cNvSpPr/>
                <p:nvPr/>
              </p:nvSpPr>
              <p:spPr>
                <a:xfrm>
                  <a:off x="-5670314" y="4771929"/>
                  <a:ext cx="1114301" cy="386647"/>
                </a:xfrm>
                <a:prstGeom prst="roundRect">
                  <a:avLst>
                    <a:gd name="adj" fmla="val 19066"/>
                  </a:avLst>
                </a:prstGeom>
                <a:no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200" b="0" i="0" u="none" strike="noStrike" kern="0" cap="none" spc="0" normalizeH="0" baseline="0" noProof="0" dirty="0" err="1">
                      <a:ln>
                        <a:noFill/>
                      </a:ln>
                      <a:solidFill>
                        <a:srgbClr val="0043B2"/>
                      </a:solidFill>
                      <a:effectLst/>
                      <a:uLnTx/>
                      <a:uFillTx/>
                      <a:latin typeface="SamsungOne 400" panose="020B0503030303020204" pitchFamily="34" charset="0"/>
                      <a:ea typeface="SamsungOne 400" panose="020B0503030303020204" pitchFamily="34" charset="0"/>
                      <a:cs typeface="+mn-cs"/>
                    </a:rPr>
                    <a:t>Phân</a:t>
                  </a:r>
                  <a:r>
                    <a:rPr kumimoji="1" lang="en-US" altLang="ko-KR" sz="1200" b="0" i="0" u="none" strike="noStrike" kern="0" cap="none" spc="0" normalizeH="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 </a:t>
                  </a:r>
                  <a:r>
                    <a:rPr kumimoji="1" lang="en-US" altLang="ko-KR" sz="1200" b="0" i="0" u="none" strike="noStrike" kern="0" cap="none" spc="0" normalizeH="0" noProof="0" dirty="0" err="1">
                      <a:ln>
                        <a:noFill/>
                      </a:ln>
                      <a:solidFill>
                        <a:srgbClr val="0043B2"/>
                      </a:solidFill>
                      <a:effectLst/>
                      <a:uLnTx/>
                      <a:uFillTx/>
                      <a:latin typeface="SamsungOne 400" panose="020B0503030303020204" pitchFamily="34" charset="0"/>
                      <a:ea typeface="SamsungOne 400" panose="020B0503030303020204" pitchFamily="34" charset="0"/>
                      <a:cs typeface="+mn-cs"/>
                    </a:rPr>
                    <a:t>vùng</a:t>
                  </a:r>
                  <a:r>
                    <a:rPr kumimoji="1" lang="en-US" altLang="ko-KR" sz="12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 2</a:t>
                  </a:r>
                  <a:endParaRPr kumimoji="1" lang="ko-KR" altLang="en-US" sz="1200" b="0" i="0" u="none" strike="noStrike" kern="0" cap="none" spc="0" normalizeH="0" baseline="0" noProof="0" dirty="0">
                    <a:ln>
                      <a:noFill/>
                    </a:ln>
                    <a:solidFill>
                      <a:srgbClr val="0043B2"/>
                    </a:solidFill>
                    <a:effectLst/>
                    <a:uLnTx/>
                    <a:uFillTx/>
                    <a:latin typeface="SamsungOne 400" panose="020B0503030303020204" pitchFamily="34" charset="0"/>
                    <a:ea typeface="SamsungOne-700C" panose="020B0806030303020204" pitchFamily="34" charset="0"/>
                    <a:cs typeface="+mn-cs"/>
                  </a:endParaRPr>
                </a:p>
              </p:txBody>
            </p:sp>
            <p:sp>
              <p:nvSpPr>
                <p:cNvPr id="58" name="모서리가 둥근 직사각형 48">
                  <a:extLst>
                    <a:ext uri="{FF2B5EF4-FFF2-40B4-BE49-F238E27FC236}">
                      <a16:creationId xmlns:a16="http://schemas.microsoft.com/office/drawing/2014/main" id="{EA114FE6-2584-462C-AB57-0BD3D7F2372E}"/>
                    </a:ext>
                  </a:extLst>
                </p:cNvPr>
                <p:cNvSpPr/>
                <p:nvPr/>
              </p:nvSpPr>
              <p:spPr>
                <a:xfrm>
                  <a:off x="-5670314" y="5238030"/>
                  <a:ext cx="1114301" cy="386647"/>
                </a:xfrm>
                <a:prstGeom prst="roundRect">
                  <a:avLst>
                    <a:gd name="adj" fmla="val 19066"/>
                  </a:avLst>
                </a:prstGeom>
                <a:solidFill>
                  <a:srgbClr val="E9F2FC"/>
                </a:solid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200" b="0" i="0" u="none" strike="noStrike" kern="0" cap="none" spc="0" normalizeH="0" baseline="0" noProof="0" dirty="0" err="1">
                      <a:ln>
                        <a:noFill/>
                      </a:ln>
                      <a:solidFill>
                        <a:srgbClr val="0043B2"/>
                      </a:solidFill>
                      <a:effectLst/>
                      <a:uLnTx/>
                      <a:uFillTx/>
                      <a:latin typeface="SamsungOne 400" panose="020B0503030303020204" pitchFamily="34" charset="0"/>
                      <a:ea typeface="SamsungOne 400" panose="020B0503030303020204" pitchFamily="34" charset="0"/>
                      <a:cs typeface="+mn-cs"/>
                    </a:rPr>
                    <a:t>Phân</a:t>
                  </a:r>
                  <a:r>
                    <a:rPr kumimoji="1" lang="en-US" altLang="ko-KR" sz="1200" b="0" i="0" u="none" strike="noStrike" kern="0" cap="none" spc="0" normalizeH="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 </a:t>
                  </a:r>
                  <a:r>
                    <a:rPr kumimoji="1" lang="en-US" altLang="ko-KR" sz="1200" b="0" i="0" u="none" strike="noStrike" kern="0" cap="none" spc="0" normalizeH="0" noProof="0" dirty="0" err="1">
                      <a:ln>
                        <a:noFill/>
                      </a:ln>
                      <a:solidFill>
                        <a:srgbClr val="0043B2"/>
                      </a:solidFill>
                      <a:effectLst/>
                      <a:uLnTx/>
                      <a:uFillTx/>
                      <a:latin typeface="SamsungOne 400" panose="020B0503030303020204" pitchFamily="34" charset="0"/>
                      <a:ea typeface="SamsungOne 400" panose="020B0503030303020204" pitchFamily="34" charset="0"/>
                      <a:cs typeface="+mn-cs"/>
                    </a:rPr>
                    <a:t>vùng</a:t>
                  </a:r>
                  <a:r>
                    <a:rPr kumimoji="1" lang="en-US" altLang="ko-KR" sz="12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 3</a:t>
                  </a:r>
                  <a:endParaRPr kumimoji="1" lang="ko-KR" altLang="en-US" sz="1200" b="0" i="0" u="none" strike="noStrike" kern="0" cap="none" spc="0" normalizeH="0" baseline="0" noProof="0" dirty="0">
                    <a:ln>
                      <a:noFill/>
                    </a:ln>
                    <a:solidFill>
                      <a:srgbClr val="0043B2"/>
                    </a:solidFill>
                    <a:effectLst/>
                    <a:uLnTx/>
                    <a:uFillTx/>
                    <a:latin typeface="SamsungOne 400" panose="020B0503030303020204" pitchFamily="34" charset="0"/>
                    <a:ea typeface="SamsungOne-700C" panose="020B0806030303020204" pitchFamily="34" charset="0"/>
                    <a:cs typeface="+mn-cs"/>
                  </a:endParaRPr>
                </a:p>
              </p:txBody>
            </p:sp>
          </p:grpSp>
        </p:grpSp>
      </p:grpSp>
      <p:sp>
        <p:nvSpPr>
          <p:cNvPr id="67" name="모서리가 둥근 직사각형 49">
            <a:extLst>
              <a:ext uri="{FF2B5EF4-FFF2-40B4-BE49-F238E27FC236}">
                <a16:creationId xmlns:a16="http://schemas.microsoft.com/office/drawing/2014/main" id="{ADFB0C3B-0C92-4110-AB46-988F02C8ABD8}"/>
              </a:ext>
            </a:extLst>
          </p:cNvPr>
          <p:cNvSpPr/>
          <p:nvPr/>
        </p:nvSpPr>
        <p:spPr>
          <a:xfrm>
            <a:off x="1503948" y="4510940"/>
            <a:ext cx="1218710" cy="386647"/>
          </a:xfrm>
          <a:prstGeom prst="roundRect">
            <a:avLst>
              <a:gd name="adj" fmla="val 19066"/>
            </a:avLst>
          </a:prstGeom>
          <a:solidFill>
            <a:srgbClr val="E9F2FC"/>
          </a:solid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200" b="0" i="0" u="none" strike="noStrike" kern="0" cap="none" spc="0" normalizeH="0" baseline="0" noProof="0" dirty="0" err="1">
                <a:ln>
                  <a:noFill/>
                </a:ln>
                <a:solidFill>
                  <a:srgbClr val="0043B2"/>
                </a:solidFill>
                <a:effectLst/>
                <a:uLnTx/>
                <a:uFillTx/>
                <a:latin typeface="SamsungOne 400" panose="020B0503030303020204" pitchFamily="34" charset="0"/>
                <a:ea typeface="SamsungOne 400" panose="020B0503030303020204" pitchFamily="34" charset="0"/>
                <a:cs typeface="+mn-cs"/>
              </a:rPr>
              <a:t>Lãnh</a:t>
            </a:r>
            <a:r>
              <a:rPr kumimoji="1" lang="en-US" altLang="ko-KR" sz="1200" b="0" i="0" u="none" strike="noStrike" kern="0" cap="none" spc="0" normalizeH="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 </a:t>
            </a:r>
            <a:r>
              <a:rPr kumimoji="1" lang="en-US" altLang="ko-KR" sz="1200" b="0" i="0" u="none" strike="noStrike" kern="0" cap="none" spc="0" normalizeH="0" noProof="0" dirty="0" err="1">
                <a:ln>
                  <a:noFill/>
                </a:ln>
                <a:solidFill>
                  <a:srgbClr val="0043B2"/>
                </a:solidFill>
                <a:effectLst/>
                <a:uLnTx/>
                <a:uFillTx/>
                <a:latin typeface="SamsungOne 400" panose="020B0503030303020204" pitchFamily="34" charset="0"/>
                <a:ea typeface="SamsungOne 400" panose="020B0503030303020204" pitchFamily="34" charset="0"/>
                <a:cs typeface="+mn-cs"/>
              </a:rPr>
              <a:t>đạo</a:t>
            </a:r>
            <a:endParaRPr kumimoji="1" lang="ko-KR" altLang="en-US" sz="1200" b="0" i="0" u="none" strike="noStrike" kern="0" cap="none" spc="0" normalizeH="0" baseline="0" noProof="0" dirty="0">
              <a:ln>
                <a:noFill/>
              </a:ln>
              <a:solidFill>
                <a:srgbClr val="0043B2"/>
              </a:solidFill>
              <a:effectLst/>
              <a:uLnTx/>
              <a:uFillTx/>
              <a:latin typeface="SamsungOne 400" panose="020B0503030303020204" pitchFamily="34" charset="0"/>
              <a:ea typeface="SamsungOne-700C" panose="020B0806030303020204" pitchFamily="34" charset="0"/>
              <a:cs typeface="+mn-cs"/>
            </a:endParaRPr>
          </a:p>
        </p:txBody>
      </p:sp>
      <p:sp>
        <p:nvSpPr>
          <p:cNvPr id="89" name="모서리가 둥근 직사각형 50">
            <a:extLst>
              <a:ext uri="{FF2B5EF4-FFF2-40B4-BE49-F238E27FC236}">
                <a16:creationId xmlns:a16="http://schemas.microsoft.com/office/drawing/2014/main" id="{698C7A17-277E-4A33-A46A-63994EC7D8EB}"/>
              </a:ext>
            </a:extLst>
          </p:cNvPr>
          <p:cNvSpPr/>
          <p:nvPr/>
        </p:nvSpPr>
        <p:spPr>
          <a:xfrm>
            <a:off x="1503948" y="4970206"/>
            <a:ext cx="1218710" cy="386647"/>
          </a:xfrm>
          <a:prstGeom prst="roundRect">
            <a:avLst>
              <a:gd name="adj" fmla="val 19066"/>
            </a:avLst>
          </a:prstGeom>
          <a:no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200" b="0" i="0" u="none" strike="noStrike" kern="0" cap="none" spc="0" normalizeH="0" baseline="0" noProof="0" dirty="0" err="1">
                <a:ln>
                  <a:noFill/>
                </a:ln>
                <a:solidFill>
                  <a:srgbClr val="0043B2"/>
                </a:solidFill>
                <a:effectLst/>
                <a:uLnTx/>
                <a:uFillTx/>
                <a:latin typeface="SamsungOne 400" panose="020B0503030303020204" pitchFamily="34" charset="0"/>
                <a:ea typeface="SamsungOne 400" panose="020B0503030303020204" pitchFamily="34" charset="0"/>
                <a:cs typeface="+mn-cs"/>
              </a:rPr>
              <a:t>Người</a:t>
            </a:r>
            <a:r>
              <a:rPr kumimoji="1" lang="en-US" altLang="ko-KR" sz="1200" b="0" i="0" u="none" strike="noStrike" kern="0" cap="none" spc="0" normalizeH="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 </a:t>
            </a:r>
            <a:r>
              <a:rPr kumimoji="1" lang="en-US" altLang="ko-KR" sz="1200" b="0" i="0" u="none" strike="noStrike" kern="0" cap="none" spc="0" normalizeH="0" noProof="0" dirty="0" err="1">
                <a:ln>
                  <a:noFill/>
                </a:ln>
                <a:solidFill>
                  <a:srgbClr val="0043B2"/>
                </a:solidFill>
                <a:effectLst/>
                <a:uLnTx/>
                <a:uFillTx/>
                <a:latin typeface="SamsungOne 400" panose="020B0503030303020204" pitchFamily="34" charset="0"/>
                <a:ea typeface="SamsungOne 400" panose="020B0503030303020204" pitchFamily="34" charset="0"/>
                <a:cs typeface="+mn-cs"/>
              </a:rPr>
              <a:t>theo</a:t>
            </a:r>
            <a:r>
              <a:rPr kumimoji="1" lang="en-US" altLang="ko-KR" sz="1200" b="0" i="0" u="none" strike="noStrike" kern="0" cap="none" spc="0" normalizeH="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 </a:t>
            </a:r>
            <a:r>
              <a:rPr kumimoji="1" lang="en-US" altLang="ko-KR" sz="1200" b="0" i="0" u="none" strike="noStrike" kern="0" cap="none" spc="0" normalizeH="0" noProof="0" dirty="0" err="1">
                <a:ln>
                  <a:noFill/>
                </a:ln>
                <a:solidFill>
                  <a:srgbClr val="0043B2"/>
                </a:solidFill>
                <a:effectLst/>
                <a:uLnTx/>
                <a:uFillTx/>
                <a:latin typeface="SamsungOne 400" panose="020B0503030303020204" pitchFamily="34" charset="0"/>
                <a:ea typeface="SamsungOne 400" panose="020B0503030303020204" pitchFamily="34" charset="0"/>
                <a:cs typeface="+mn-cs"/>
              </a:rPr>
              <a:t>dõi</a:t>
            </a:r>
            <a:endParaRPr kumimoji="1" lang="ko-KR" altLang="en-US" sz="1200" b="0" i="0" u="none" strike="noStrike" kern="0" cap="none" spc="0" normalizeH="0" baseline="0" noProof="0" dirty="0">
              <a:ln>
                <a:noFill/>
              </a:ln>
              <a:solidFill>
                <a:srgbClr val="0043B2"/>
              </a:solidFill>
              <a:effectLst/>
              <a:uLnTx/>
              <a:uFillTx/>
              <a:latin typeface="SamsungOne 400" panose="020B0503030303020204" pitchFamily="34" charset="0"/>
              <a:ea typeface="SamsungOne-700C" panose="020B0806030303020204" pitchFamily="34" charset="0"/>
              <a:cs typeface="+mn-cs"/>
            </a:endParaRPr>
          </a:p>
        </p:txBody>
      </p:sp>
    </p:spTree>
    <p:extLst>
      <p:ext uri="{BB962C8B-B14F-4D97-AF65-F5344CB8AC3E}">
        <p14:creationId xmlns:p14="http://schemas.microsoft.com/office/powerpoint/2010/main" val="294898156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E8CB92A-8F5A-4C36-A7C9-4E94A26DD381}"/>
              </a:ext>
            </a:extLst>
          </p:cNvPr>
          <p:cNvSpPr>
            <a:spLocks noGrp="1"/>
          </p:cNvSpPr>
          <p:nvPr>
            <p:ph type="body" sz="quarter" idx="10"/>
          </p:nvPr>
        </p:nvSpPr>
        <p:spPr/>
        <p:txBody>
          <a:bodyPr/>
          <a:lstStyle/>
          <a:p>
            <a:r>
              <a:rPr lang="vi-VN" altLang="ko-KR" dirty="0"/>
              <a:t>4.1. Nguyên tắc cơ bản của Apache Kafka</a:t>
            </a:r>
            <a:endParaRPr lang="en-US" altLang="ko-KR" dirty="0"/>
          </a:p>
        </p:txBody>
      </p:sp>
      <p:sp>
        <p:nvSpPr>
          <p:cNvPr id="3" name="텍스트 개체 틀 2">
            <a:extLst>
              <a:ext uri="{FF2B5EF4-FFF2-40B4-BE49-F238E27FC236}">
                <a16:creationId xmlns:a16="http://schemas.microsoft.com/office/drawing/2014/main" id="{27C80F7C-3542-4F42-93C1-A5D0968AA03A}"/>
              </a:ext>
            </a:extLst>
          </p:cNvPr>
          <p:cNvSpPr>
            <a:spLocks noGrp="1"/>
          </p:cNvSpPr>
          <p:nvPr>
            <p:ph type="body" sz="quarter" idx="11"/>
          </p:nvPr>
        </p:nvSpPr>
        <p:spPr/>
        <p:txBody>
          <a:bodyPr/>
          <a:lstStyle/>
          <a:p>
            <a:r>
              <a:rPr lang="en-US" altLang="ko-KR" dirty="0" err="1"/>
              <a:t>Xác</a:t>
            </a:r>
            <a:r>
              <a:rPr lang="en-US" altLang="ko-KR" dirty="0"/>
              <a:t> </a:t>
            </a:r>
            <a:r>
              <a:rPr lang="en-US" altLang="ko-KR" dirty="0" err="1"/>
              <a:t>nhận</a:t>
            </a:r>
            <a:r>
              <a:rPr lang="en-US" altLang="ko-KR" dirty="0"/>
              <a:t> </a:t>
            </a:r>
            <a:r>
              <a:rPr lang="en-US" altLang="ko-KR" dirty="0" err="1"/>
              <a:t>sao</a:t>
            </a:r>
            <a:r>
              <a:rPr lang="en-US" altLang="ko-KR" dirty="0"/>
              <a:t> </a:t>
            </a:r>
            <a:r>
              <a:rPr lang="en-US" altLang="ko-KR" dirty="0" err="1"/>
              <a:t>chép</a:t>
            </a:r>
            <a:r>
              <a:rPr lang="en-US" altLang="ko-KR" dirty="0"/>
              <a:t> </a:t>
            </a:r>
            <a:r>
              <a:rPr lang="en-US" altLang="ko-KR" dirty="0" err="1"/>
              <a:t>chủ</a:t>
            </a:r>
            <a:r>
              <a:rPr lang="en-US" altLang="ko-KR" dirty="0"/>
              <a:t> </a:t>
            </a:r>
            <a:r>
              <a:rPr lang="en-US" altLang="ko-KR" dirty="0" err="1"/>
              <a:t>đề</a:t>
            </a:r>
            <a:r>
              <a:rPr lang="en-US" altLang="ko-KR" dirty="0"/>
              <a:t> (1/3)</a:t>
            </a:r>
            <a:endParaRPr lang="ko-KR" altLang="en-US" dirty="0"/>
          </a:p>
        </p:txBody>
      </p:sp>
      <p:sp>
        <p:nvSpPr>
          <p:cNvPr id="4" name="텍스트 개체 틀 3">
            <a:extLst>
              <a:ext uri="{FF2B5EF4-FFF2-40B4-BE49-F238E27FC236}">
                <a16:creationId xmlns:a16="http://schemas.microsoft.com/office/drawing/2014/main" id="{B9713E72-8896-4663-8EA0-AC6D5B95435B}"/>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04</a:t>
            </a:r>
            <a:endParaRPr lang="ko-KR" altLang="en-US" dirty="0">
              <a:latin typeface="iCiel Samsung Sharp Sans Bold" pitchFamily="2" charset="0"/>
              <a:cs typeface="iCiel Samsung Sharp Sans Bold" pitchFamily="2" charset="0"/>
            </a:endParaRPr>
          </a:p>
        </p:txBody>
      </p:sp>
      <p:sp>
        <p:nvSpPr>
          <p:cNvPr id="5" name="텍스트 개체 틀 4">
            <a:extLst>
              <a:ext uri="{FF2B5EF4-FFF2-40B4-BE49-F238E27FC236}">
                <a16:creationId xmlns:a16="http://schemas.microsoft.com/office/drawing/2014/main" id="{26028B16-20DC-4241-A083-B120452887CA}"/>
              </a:ext>
            </a:extLst>
          </p:cNvPr>
          <p:cNvSpPr>
            <a:spLocks noGrp="1"/>
          </p:cNvSpPr>
          <p:nvPr>
            <p:ph type="body" sz="quarter" idx="15"/>
          </p:nvPr>
        </p:nvSpPr>
        <p:spPr/>
        <p:txBody>
          <a:bodyPr>
            <a:noAutofit/>
          </a:bodyPr>
          <a:lstStyle/>
          <a:p>
            <a:r>
              <a:rPr lang="vi-VN" altLang="ko-KR" dirty="0"/>
              <a:t>Độ bền có thể được định cấu hình bằng cấu hình của nhà sản xuất </a:t>
            </a:r>
            <a:r>
              <a:rPr lang="vi-VN" altLang="ko-KR" b="1" i="1" dirty="0"/>
              <a:t>request.required.acks</a:t>
            </a:r>
            <a:endParaRPr lang="en-US" altLang="ko-KR" b="1" i="1" dirty="0">
              <a:solidFill>
                <a:srgbClr val="002A43"/>
              </a:solidFill>
              <a:latin typeface="SamsungOne-700" panose="020B0803030303020204" pitchFamily="34" charset="0"/>
              <a:ea typeface="SamsungOne-700" panose="020B0803030303020204" pitchFamily="34" charset="0"/>
            </a:endParaRPr>
          </a:p>
          <a:p>
            <a:pPr lvl="1"/>
            <a:r>
              <a:rPr lang="vi-VN" altLang="ko-KR" i="1" dirty="0">
                <a:solidFill>
                  <a:srgbClr val="002A43"/>
                </a:solidFill>
                <a:latin typeface="SamsungOne-700" panose="020B0803030303020204" pitchFamily="34" charset="0"/>
                <a:ea typeface="SamsungOne-700" panose="020B0803030303020204" pitchFamily="34" charset="0"/>
              </a:rPr>
              <a:t>0 </a:t>
            </a:r>
            <a:r>
              <a:rPr lang="en-US" altLang="ko-KR" i="1" dirty="0">
                <a:solidFill>
                  <a:srgbClr val="002A43"/>
                </a:solidFill>
                <a:latin typeface="SamsungOne-700" panose="020B0803030303020204" pitchFamily="34" charset="0"/>
                <a:ea typeface="SamsungOne-700" panose="020B0803030303020204" pitchFamily="34" charset="0"/>
              </a:rPr>
              <a:t> </a:t>
            </a:r>
            <a:r>
              <a:rPr lang="vi-VN" altLang="ko-KR" dirty="0">
                <a:solidFill>
                  <a:srgbClr val="002A43"/>
                </a:solidFill>
                <a:latin typeface="SamsungOne 400" panose="020B0503030303020204" pitchFamily="34" charset="0"/>
                <a:ea typeface="SamsungOne 400" panose="020B0503030303020204" pitchFamily="34" charset="0"/>
              </a:rPr>
              <a:t>Nhà sản xuất không bao giờ đợi ack</a:t>
            </a:r>
          </a:p>
          <a:p>
            <a:pPr lvl="1"/>
            <a:r>
              <a:rPr lang="vi-VN" altLang="ko-KR" i="1" dirty="0">
                <a:solidFill>
                  <a:srgbClr val="002A43"/>
                </a:solidFill>
                <a:latin typeface="SamsungOne-700" panose="020B0803030303020204" pitchFamily="34" charset="0"/>
                <a:ea typeface="SamsungOne-700" panose="020B0803030303020204" pitchFamily="34" charset="0"/>
              </a:rPr>
              <a:t>1 </a:t>
            </a:r>
            <a:r>
              <a:rPr lang="en-US" altLang="ko-KR" i="1" dirty="0">
                <a:solidFill>
                  <a:srgbClr val="002A43"/>
                </a:solidFill>
                <a:latin typeface="SamsungOne-700" panose="020B0803030303020204" pitchFamily="34" charset="0"/>
                <a:ea typeface="SamsungOne-700" panose="020B0803030303020204" pitchFamily="34" charset="0"/>
              </a:rPr>
              <a:t> </a:t>
            </a:r>
            <a:r>
              <a:rPr lang="vi-VN" altLang="ko-KR" dirty="0">
                <a:solidFill>
                  <a:srgbClr val="002A43"/>
                </a:solidFill>
                <a:latin typeface="SamsungOne 400" panose="020B0503030303020204" pitchFamily="34" charset="0"/>
                <a:ea typeface="SamsungOne 400" panose="020B0503030303020204" pitchFamily="34" charset="0"/>
              </a:rPr>
              <a:t>Nhà sản xuất nhận được xác nhận sau khi bản sao chính đã nhận được dữ liệu</a:t>
            </a:r>
          </a:p>
          <a:p>
            <a:pPr lvl="1"/>
            <a:r>
              <a:rPr lang="vi-VN" altLang="ko-KR" i="1" dirty="0">
                <a:solidFill>
                  <a:srgbClr val="002A43"/>
                </a:solidFill>
                <a:latin typeface="SamsungOne-700" panose="020B0803030303020204" pitchFamily="34" charset="0"/>
                <a:ea typeface="SamsungOne-700" panose="020B0803030303020204" pitchFamily="34" charset="0"/>
              </a:rPr>
              <a:t>-1 </a:t>
            </a:r>
            <a:r>
              <a:rPr lang="en-US" altLang="ko-KR" i="1" dirty="0">
                <a:solidFill>
                  <a:srgbClr val="002A43"/>
                </a:solidFill>
                <a:latin typeface="SamsungOne-700" panose="020B0803030303020204" pitchFamily="34" charset="0"/>
                <a:ea typeface="SamsungOne-700" panose="020B0803030303020204" pitchFamily="34" charset="0"/>
              </a:rPr>
              <a:t> </a:t>
            </a:r>
            <a:r>
              <a:rPr lang="vi-VN" altLang="ko-KR" dirty="0">
                <a:solidFill>
                  <a:srgbClr val="002A43"/>
                </a:solidFill>
                <a:latin typeface="SamsungOne 400" panose="020B0503030303020204" pitchFamily="34" charset="0"/>
                <a:ea typeface="SamsungOne 400" panose="020B0503030303020204" pitchFamily="34" charset="0"/>
              </a:rPr>
              <a:t>Nhà sản xuất nhận được xác nhận sau khi tất cả các ISR nhận được dữ liệu</a:t>
            </a:r>
            <a:endParaRPr lang="en-US" altLang="ko-KR" dirty="0">
              <a:latin typeface="SamsungOne 400" panose="020B0503030303020204" pitchFamily="34" charset="0"/>
              <a:ea typeface="SamsungOne 400" panose="020B0503030303020204" pitchFamily="34" charset="0"/>
            </a:endParaRPr>
          </a:p>
          <a:p>
            <a:r>
              <a:rPr lang="en-US" altLang="ko-KR" dirty="0"/>
              <a:t>request.required.acks = 0</a:t>
            </a:r>
          </a:p>
          <a:p>
            <a:endParaRPr lang="ko-KR" altLang="en-US" dirty="0"/>
          </a:p>
        </p:txBody>
      </p:sp>
      <p:grpSp>
        <p:nvGrpSpPr>
          <p:cNvPr id="24" name="그룹 23">
            <a:extLst>
              <a:ext uri="{FF2B5EF4-FFF2-40B4-BE49-F238E27FC236}">
                <a16:creationId xmlns:a16="http://schemas.microsoft.com/office/drawing/2014/main" id="{80B10662-BD52-4F38-B550-4A90508E96AA}"/>
              </a:ext>
            </a:extLst>
          </p:cNvPr>
          <p:cNvGrpSpPr/>
          <p:nvPr/>
        </p:nvGrpSpPr>
        <p:grpSpPr>
          <a:xfrm>
            <a:off x="685800" y="3741821"/>
            <a:ext cx="8646600" cy="2780713"/>
            <a:chOff x="1340428" y="4028002"/>
            <a:chExt cx="7304773" cy="2536161"/>
          </a:xfrm>
        </p:grpSpPr>
        <p:sp>
          <p:nvSpPr>
            <p:cNvPr id="25" name="직사각형 24">
              <a:extLst>
                <a:ext uri="{FF2B5EF4-FFF2-40B4-BE49-F238E27FC236}">
                  <a16:creationId xmlns:a16="http://schemas.microsoft.com/office/drawing/2014/main" id="{9DD28DDD-3755-4754-85AF-1AA17DC120C2}"/>
                </a:ext>
              </a:extLst>
            </p:cNvPr>
            <p:cNvSpPr/>
            <p:nvPr/>
          </p:nvSpPr>
          <p:spPr>
            <a:xfrm>
              <a:off x="2627039" y="5485141"/>
              <a:ext cx="1620708" cy="307777"/>
            </a:xfrm>
            <a:prstGeom prst="rect">
              <a:avLst/>
            </a:prstGeom>
          </p:spPr>
          <p:txBody>
            <a:bodyPr wrap="square">
              <a:spAutoFit/>
            </a:bodyPr>
            <a:lstStyle/>
            <a:p>
              <a:pPr lvl="0" algn="ctr" defTabSz="914400" fontAlgn="base" latinLnBrk="1">
                <a:spcBef>
                  <a:spcPct val="0"/>
                </a:spcBef>
                <a:spcAft>
                  <a:spcPct val="0"/>
                </a:spcAft>
                <a:defRPr/>
              </a:pPr>
              <a:r>
                <a:rPr kumimoji="1" lang="en-US" altLang="ko-KR" sz="1400" kern="0" dirty="0" err="1">
                  <a:solidFill>
                    <a:srgbClr val="FF0000"/>
                  </a:solidFill>
                  <a:latin typeface="SamsungOne 700" panose="020B0803030303020204" pitchFamily="34" charset="0"/>
                  <a:ea typeface="SamsungOne 700" panose="020B0803030303020204" pitchFamily="34" charset="0"/>
                </a:rPr>
                <a:t>Mất</a:t>
              </a:r>
              <a:r>
                <a:rPr kumimoji="1" lang="en-US" altLang="ko-KR" sz="1400" kern="0" dirty="0">
                  <a:solidFill>
                    <a:srgbClr val="FF0000"/>
                  </a:solidFill>
                  <a:latin typeface="SamsungOne 700" panose="020B0803030303020204" pitchFamily="34" charset="0"/>
                  <a:ea typeface="SamsungOne 700" panose="020B0803030303020204" pitchFamily="34" charset="0"/>
                </a:rPr>
                <a:t> </a:t>
              </a:r>
              <a:r>
                <a:rPr kumimoji="1" lang="en-US" altLang="ko-KR" sz="1400" kern="0" dirty="0" err="1">
                  <a:solidFill>
                    <a:srgbClr val="FF0000"/>
                  </a:solidFill>
                  <a:latin typeface="SamsungOne 700" panose="020B0803030303020204" pitchFamily="34" charset="0"/>
                  <a:ea typeface="SamsungOne 700" panose="020B0803030303020204" pitchFamily="34" charset="0"/>
                </a:rPr>
                <a:t>dữ</a:t>
              </a:r>
              <a:r>
                <a:rPr kumimoji="1" lang="en-US" altLang="ko-KR" sz="1400" kern="0" dirty="0">
                  <a:solidFill>
                    <a:srgbClr val="FF0000"/>
                  </a:solidFill>
                  <a:latin typeface="SamsungOne 700" panose="020B0803030303020204" pitchFamily="34" charset="0"/>
                  <a:ea typeface="SamsungOne 700" panose="020B0803030303020204" pitchFamily="34" charset="0"/>
                </a:rPr>
                <a:t> </a:t>
              </a:r>
              <a:r>
                <a:rPr kumimoji="1" lang="en-US" altLang="ko-KR" sz="1400" kern="0" dirty="0" err="1">
                  <a:solidFill>
                    <a:srgbClr val="FF0000"/>
                  </a:solidFill>
                  <a:latin typeface="SamsungOne 700" panose="020B0803030303020204" pitchFamily="34" charset="0"/>
                  <a:ea typeface="SamsungOne 700" panose="020B0803030303020204" pitchFamily="34" charset="0"/>
                </a:rPr>
                <a:t>liệu</a:t>
              </a:r>
              <a:r>
                <a:rPr kumimoji="1" lang="en-US" altLang="ko-KR" sz="1400" kern="0" dirty="0">
                  <a:solidFill>
                    <a:srgbClr val="FF0000"/>
                  </a:solidFill>
                  <a:latin typeface="SamsungOne 700" panose="020B0803030303020204" pitchFamily="34" charset="0"/>
                  <a:ea typeface="SamsungOne 700" panose="020B0803030303020204" pitchFamily="34" charset="0"/>
                </a:rPr>
                <a:t> </a:t>
              </a:r>
              <a:r>
                <a:rPr kumimoji="1" lang="en-US" altLang="ko-KR" sz="1400" kern="0" dirty="0" err="1">
                  <a:solidFill>
                    <a:srgbClr val="FF0000"/>
                  </a:solidFill>
                  <a:latin typeface="SamsungOne 700" panose="020B0803030303020204" pitchFamily="34" charset="0"/>
                  <a:ea typeface="SamsungOne 700" panose="020B0803030303020204" pitchFamily="34" charset="0"/>
                </a:rPr>
                <a:t>tiềm</a:t>
              </a:r>
              <a:r>
                <a:rPr kumimoji="1" lang="en-US" altLang="ko-KR" sz="1400" kern="0" dirty="0">
                  <a:solidFill>
                    <a:srgbClr val="FF0000"/>
                  </a:solidFill>
                  <a:latin typeface="SamsungOne 700" panose="020B0803030303020204" pitchFamily="34" charset="0"/>
                  <a:ea typeface="SamsungOne 700" panose="020B0803030303020204" pitchFamily="34" charset="0"/>
                </a:rPr>
                <a:t> </a:t>
              </a:r>
              <a:r>
                <a:rPr kumimoji="1" lang="en-US" altLang="ko-KR" sz="1400" kern="0" dirty="0" err="1">
                  <a:solidFill>
                    <a:srgbClr val="FF0000"/>
                  </a:solidFill>
                  <a:latin typeface="SamsungOne 700" panose="020B0803030303020204" pitchFamily="34" charset="0"/>
                  <a:ea typeface="SamsungOne 700" panose="020B0803030303020204" pitchFamily="34" charset="0"/>
                </a:rPr>
                <a:t>năng</a:t>
              </a:r>
              <a:endParaRPr kumimoji="1" lang="ko-KR" altLang="en-US" sz="1400" b="0" i="0" u="none" strike="noStrike" kern="0" cap="none" spc="0" normalizeH="0" baseline="0" noProof="0" dirty="0">
                <a:ln>
                  <a:noFill/>
                </a:ln>
                <a:solidFill>
                  <a:srgbClr val="FF0000"/>
                </a:solidFill>
                <a:effectLst/>
                <a:uLnTx/>
                <a:uFillTx/>
                <a:latin typeface="SamsungOne 700" panose="020B0803030303020204" pitchFamily="34" charset="0"/>
                <a:ea typeface="SamsungOne-700C" panose="020B0806030303020204" pitchFamily="34" charset="0"/>
              </a:endParaRPr>
            </a:p>
          </p:txBody>
        </p:sp>
        <p:sp>
          <p:nvSpPr>
            <p:cNvPr id="26" name="모서리가 둥근 직사각형 64">
              <a:extLst>
                <a:ext uri="{FF2B5EF4-FFF2-40B4-BE49-F238E27FC236}">
                  <a16:creationId xmlns:a16="http://schemas.microsoft.com/office/drawing/2014/main" id="{1F948F35-E227-45F2-A7F0-9A2AE063DA70}"/>
                </a:ext>
              </a:extLst>
            </p:cNvPr>
            <p:cNvSpPr/>
            <p:nvPr/>
          </p:nvSpPr>
          <p:spPr>
            <a:xfrm>
              <a:off x="1479049" y="4325388"/>
              <a:ext cx="1995068" cy="1063172"/>
            </a:xfrm>
            <a:prstGeom prst="roundRect">
              <a:avLst>
                <a:gd name="adj" fmla="val 7678"/>
              </a:avLst>
            </a:prstGeom>
            <a:solidFill>
              <a:sysClr val="window" lastClr="FFFFFF"/>
            </a:solidFill>
            <a:ln w="19050" cap="flat" cmpd="sng" algn="ctr">
              <a:solidFill>
                <a:srgbClr val="0043B2"/>
              </a:solidFill>
              <a:prstDash val="solid"/>
              <a:miter lim="800000"/>
            </a:ln>
            <a:effectLst/>
          </p:spPr>
          <p:txBody>
            <a:bodyPr rtlCol="0" anchor="ctr"/>
            <a:lstStyle/>
            <a:p>
              <a:r>
                <a:rPr lang="en-US" altLang="ko-KR" sz="1200" dirty="0">
                  <a:solidFill>
                    <a:srgbClr val="0043B2"/>
                  </a:solidFill>
                  <a:latin typeface="SamsungOne 400" panose="020B0503030303020204" pitchFamily="34" charset="0"/>
                  <a:ea typeface="SamsungOne 400" panose="020B0503030303020204" pitchFamily="34" charset="0"/>
                </a:rPr>
                <a:t>Topic1_logs</a:t>
              </a:r>
            </a:p>
            <a:p>
              <a:pPr marL="0" marR="0" lvl="0" indent="0" defTabSz="914400" eaLnBrk="1" fontAlgn="base" latinLnBrk="1" hangingPunct="1">
                <a:lnSpc>
                  <a:spcPct val="100000"/>
                </a:lnSpc>
                <a:spcBef>
                  <a:spcPct val="0"/>
                </a:spcBef>
                <a:spcAft>
                  <a:spcPct val="0"/>
                </a:spcAft>
                <a:buClrTx/>
                <a:buSzTx/>
                <a:buFontTx/>
                <a:buNone/>
                <a:tabLst/>
                <a:defRPr/>
              </a:pPr>
              <a:endParaRPr kumimoji="1" lang="en-US" altLang="ko-KR" sz="12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endParaRPr>
            </a:p>
            <a:p>
              <a:pPr marL="0" marR="0" lvl="0" indent="0" defTabSz="914400" eaLnBrk="1" fontAlgn="base" latinLnBrk="1" hangingPunct="1">
                <a:lnSpc>
                  <a:spcPct val="100000"/>
                </a:lnSpc>
                <a:spcBef>
                  <a:spcPct val="0"/>
                </a:spcBef>
                <a:spcAft>
                  <a:spcPct val="0"/>
                </a:spcAft>
                <a:buClrTx/>
                <a:buSzTx/>
                <a:buFontTx/>
                <a:buNone/>
                <a:tabLst/>
                <a:defRPr/>
              </a:pPr>
              <a:r>
                <a:rPr kumimoji="1" lang="en-US" altLang="ko-KR" sz="1200" b="0" i="0" u="none" strike="noStrike" kern="0" cap="none" spc="0" normalizeH="0" baseline="0" noProof="0" dirty="0" err="1">
                  <a:ln>
                    <a:noFill/>
                  </a:ln>
                  <a:solidFill>
                    <a:srgbClr val="0043B2"/>
                  </a:solidFill>
                  <a:effectLst/>
                  <a:uLnTx/>
                  <a:uFillTx/>
                  <a:latin typeface="SamsungOne 700" panose="020B0803030303020204" pitchFamily="34" charset="0"/>
                  <a:ea typeface="SamsungOne 700" panose="020B0803030303020204" pitchFamily="34" charset="0"/>
                  <a:cs typeface="+mn-cs"/>
                </a:rPr>
                <a:t>Phân</a:t>
              </a:r>
              <a:r>
                <a:rPr kumimoji="1" lang="en-US" altLang="ko-KR" sz="1200" b="0" i="0" u="none" strike="noStrike" kern="0" cap="none" spc="0" normalizeH="0" noProof="0" dirty="0">
                  <a:ln>
                    <a:noFill/>
                  </a:ln>
                  <a:solidFill>
                    <a:srgbClr val="0043B2"/>
                  </a:solidFill>
                  <a:effectLst/>
                  <a:uLnTx/>
                  <a:uFillTx/>
                  <a:latin typeface="SamsungOne 700" panose="020B0803030303020204" pitchFamily="34" charset="0"/>
                  <a:ea typeface="SamsungOne 700" panose="020B0803030303020204" pitchFamily="34" charset="0"/>
                  <a:cs typeface="+mn-cs"/>
                </a:rPr>
                <a:t> vùng</a:t>
              </a:r>
              <a:r>
                <a:rPr kumimoji="1" lang="en-US" altLang="ko-KR" sz="12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mn-cs"/>
                </a:rPr>
                <a:t>#0 – </a:t>
              </a:r>
              <a:r>
                <a:rPr kumimoji="1" lang="en-US" altLang="ko-KR" sz="1400" b="0" i="0" u="none" strike="noStrike" kern="0" cap="none" spc="0" normalizeH="0" baseline="0" noProof="0" dirty="0" err="1">
                  <a:ln>
                    <a:noFill/>
                  </a:ln>
                  <a:solidFill>
                    <a:srgbClr val="0043B2"/>
                  </a:solidFill>
                  <a:effectLst/>
                  <a:uLnTx/>
                  <a:uFillTx/>
                  <a:latin typeface="SamsungOne 700" panose="020B0803030303020204" pitchFamily="34" charset="0"/>
                  <a:ea typeface="SamsungOne 700" panose="020B0803030303020204" pitchFamily="34" charset="0"/>
                  <a:cs typeface="+mn-cs"/>
                </a:rPr>
                <a:t>Lãnh</a:t>
              </a:r>
              <a:r>
                <a:rPr kumimoji="1" lang="en-US" altLang="ko-KR" sz="1400" b="0" i="0" u="none" strike="noStrike" kern="0" cap="none" spc="0" normalizeH="0" noProof="0" dirty="0">
                  <a:ln>
                    <a:noFill/>
                  </a:ln>
                  <a:solidFill>
                    <a:srgbClr val="0043B2"/>
                  </a:solidFill>
                  <a:effectLst/>
                  <a:uLnTx/>
                  <a:uFillTx/>
                  <a:latin typeface="SamsungOne 700" panose="020B0803030303020204" pitchFamily="34" charset="0"/>
                  <a:ea typeface="SamsungOne 700" panose="020B0803030303020204" pitchFamily="34" charset="0"/>
                  <a:cs typeface="+mn-cs"/>
                </a:rPr>
                <a:t> </a:t>
              </a:r>
              <a:r>
                <a:rPr kumimoji="1" lang="en-US" altLang="ko-KR" sz="1400" b="0" i="0" u="none" strike="noStrike" kern="0" cap="none" spc="0" normalizeH="0" noProof="0" dirty="0" err="1">
                  <a:ln>
                    <a:noFill/>
                  </a:ln>
                  <a:solidFill>
                    <a:srgbClr val="0043B2"/>
                  </a:solidFill>
                  <a:effectLst/>
                  <a:uLnTx/>
                  <a:uFillTx/>
                  <a:latin typeface="SamsungOne 700" panose="020B0803030303020204" pitchFamily="34" charset="0"/>
                  <a:ea typeface="SamsungOne 700" panose="020B0803030303020204" pitchFamily="34" charset="0"/>
                  <a:cs typeface="+mn-cs"/>
                </a:rPr>
                <a:t>đạo</a:t>
              </a:r>
              <a:endParaRPr kumimoji="1" lang="en-US" altLang="ko-KR" sz="14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mn-cs"/>
              </a:endParaRPr>
            </a:p>
            <a:p>
              <a:pPr marL="0" marR="0" lvl="0" indent="0" defTabSz="914400" eaLnBrk="1" fontAlgn="base" latinLnBrk="1" hangingPunct="1">
                <a:lnSpc>
                  <a:spcPct val="100000"/>
                </a:lnSpc>
                <a:spcBef>
                  <a:spcPct val="0"/>
                </a:spcBef>
                <a:spcAft>
                  <a:spcPct val="0"/>
                </a:spcAft>
                <a:buClrTx/>
                <a:buSzTx/>
                <a:buFontTx/>
                <a:buNone/>
                <a:tabLst/>
                <a:defRPr/>
              </a:pPr>
              <a:endParaRPr kumimoji="1" lang="en-US" altLang="ko-KR" sz="12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2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mn-cs"/>
              </a:endParaRPr>
            </a:p>
          </p:txBody>
        </p:sp>
        <p:sp>
          <p:nvSpPr>
            <p:cNvPr id="27" name="직사각형 26">
              <a:extLst>
                <a:ext uri="{FF2B5EF4-FFF2-40B4-BE49-F238E27FC236}">
                  <a16:creationId xmlns:a16="http://schemas.microsoft.com/office/drawing/2014/main" id="{77A3A15B-389D-4B01-B34E-E74CB4FF9B73}"/>
                </a:ext>
              </a:extLst>
            </p:cNvPr>
            <p:cNvSpPr/>
            <p:nvPr/>
          </p:nvSpPr>
          <p:spPr>
            <a:xfrm>
              <a:off x="1453048" y="4028002"/>
              <a:ext cx="1452642" cy="307777"/>
            </a:xfrm>
            <a:prstGeom prst="rect">
              <a:avLst/>
            </a:prstGeom>
          </p:spPr>
          <p:txBody>
            <a:bodyPr wrap="none">
              <a:spAutoFit/>
            </a:bodyPr>
            <a:lstStyle/>
            <a:p>
              <a:pPr marL="0" marR="0" lvl="0" indent="0" defTabSz="914400" eaLnBrk="1" fontAlgn="base" latinLnBrk="1" hangingPunct="1">
                <a:lnSpc>
                  <a:spcPct val="100000"/>
                </a:lnSpc>
                <a:spcBef>
                  <a:spcPct val="0"/>
                </a:spcBef>
                <a:spcAft>
                  <a:spcPct val="0"/>
                </a:spcAft>
                <a:buClrTx/>
                <a:buSzTx/>
                <a:buFontTx/>
                <a:buNone/>
                <a:tabLst/>
                <a:defRPr/>
              </a:pPr>
              <a:r>
                <a:rPr kumimoji="1" lang="en-US" altLang="ko-KR" sz="14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rPr>
                <a:t>Kafka broker #1</a:t>
              </a:r>
              <a:endParaRPr kumimoji="1" lang="ko-KR" altLang="en-US" sz="1400" b="0" i="0" u="none" strike="noStrike" kern="0" cap="none" spc="0" normalizeH="0" baseline="0" noProof="0" dirty="0">
                <a:ln>
                  <a:noFill/>
                </a:ln>
                <a:solidFill>
                  <a:prstClr val="black"/>
                </a:solidFill>
                <a:effectLst/>
                <a:uLnTx/>
                <a:uFillTx/>
                <a:latin typeface="SamsungOne 700" panose="020B0803030303020204" pitchFamily="34" charset="0"/>
                <a:ea typeface="굴림" charset="-127"/>
              </a:endParaRPr>
            </a:p>
          </p:txBody>
        </p:sp>
        <p:sp>
          <p:nvSpPr>
            <p:cNvPr id="28" name="모서리가 둥근 직사각형 69">
              <a:extLst>
                <a:ext uri="{FF2B5EF4-FFF2-40B4-BE49-F238E27FC236}">
                  <a16:creationId xmlns:a16="http://schemas.microsoft.com/office/drawing/2014/main" id="{D5FFE677-7161-4FD2-9370-43AE8C8F1717}"/>
                </a:ext>
              </a:extLst>
            </p:cNvPr>
            <p:cNvSpPr/>
            <p:nvPr/>
          </p:nvSpPr>
          <p:spPr>
            <a:xfrm>
              <a:off x="1588748" y="4992542"/>
              <a:ext cx="1796452" cy="270815"/>
            </a:xfrm>
            <a:prstGeom prst="roundRect">
              <a:avLst>
                <a:gd name="adj" fmla="val 19066"/>
              </a:avLst>
            </a:prstGeom>
            <a:solidFill>
              <a:srgbClr val="E9F2FC"/>
            </a:solid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200" b="0" i="0" u="none" strike="noStrike" kern="0" cap="none" spc="0" normalizeH="0" baseline="0" noProof="0" dirty="0">
                <a:ln>
                  <a:noFill/>
                </a:ln>
                <a:solidFill>
                  <a:srgbClr val="0043B2"/>
                </a:solidFill>
                <a:effectLst/>
                <a:uLnTx/>
                <a:uFillTx/>
                <a:latin typeface="SamsungOne 400" panose="020B0503030303020204" pitchFamily="34" charset="0"/>
                <a:ea typeface="SamsungOne-700C" panose="020B0806030303020204" pitchFamily="34" charset="0"/>
                <a:cs typeface="+mn-cs"/>
              </a:endParaRPr>
            </a:p>
          </p:txBody>
        </p:sp>
        <p:sp>
          <p:nvSpPr>
            <p:cNvPr id="29" name="모서리가 둥근 직사각형 76">
              <a:extLst>
                <a:ext uri="{FF2B5EF4-FFF2-40B4-BE49-F238E27FC236}">
                  <a16:creationId xmlns:a16="http://schemas.microsoft.com/office/drawing/2014/main" id="{99A2D65E-5376-4CD6-8D91-298BF1EE67B3}"/>
                </a:ext>
              </a:extLst>
            </p:cNvPr>
            <p:cNvSpPr/>
            <p:nvPr/>
          </p:nvSpPr>
          <p:spPr>
            <a:xfrm>
              <a:off x="3913613" y="4325388"/>
              <a:ext cx="2102462" cy="1063172"/>
            </a:xfrm>
            <a:prstGeom prst="roundRect">
              <a:avLst>
                <a:gd name="adj" fmla="val 7678"/>
              </a:avLst>
            </a:prstGeom>
            <a:solidFill>
              <a:sysClr val="window" lastClr="FFFFFF"/>
            </a:solidFill>
            <a:ln w="19050" cap="flat" cmpd="sng" algn="ctr">
              <a:solidFill>
                <a:srgbClr val="0043B2"/>
              </a:solidFill>
              <a:prstDash val="solid"/>
              <a:miter lim="800000"/>
            </a:ln>
            <a:effectLst/>
          </p:spPr>
          <p:txBody>
            <a:bodyPr rtlCol="0" anchor="ctr"/>
            <a:lstStyle/>
            <a:p>
              <a:pPr marL="0" marR="0" lvl="0" indent="0" defTabSz="914400" eaLnBrk="1" fontAlgn="base" latinLnBrk="1" hangingPunct="1">
                <a:lnSpc>
                  <a:spcPct val="100000"/>
                </a:lnSpc>
                <a:spcBef>
                  <a:spcPct val="0"/>
                </a:spcBef>
                <a:spcAft>
                  <a:spcPct val="0"/>
                </a:spcAft>
                <a:buClrTx/>
                <a:buSzTx/>
                <a:buFontTx/>
                <a:buNone/>
                <a:tabLst/>
                <a:defRPr/>
              </a:pPr>
              <a:endParaRPr kumimoji="1" lang="en-US" altLang="ko-KR" sz="12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endParaRPr>
            </a:p>
            <a:p>
              <a:pPr marL="0" marR="0" lvl="0" indent="0" defTabSz="914400" eaLnBrk="1" fontAlgn="base" latinLnBrk="1" hangingPunct="1">
                <a:lnSpc>
                  <a:spcPct val="100000"/>
                </a:lnSpc>
                <a:spcBef>
                  <a:spcPct val="0"/>
                </a:spcBef>
                <a:spcAft>
                  <a:spcPct val="0"/>
                </a:spcAft>
                <a:buClrTx/>
                <a:buSzTx/>
                <a:buFontTx/>
                <a:buNone/>
                <a:tabLst/>
                <a:defRPr/>
              </a:pPr>
              <a:endParaRPr kumimoji="1" lang="en-US" altLang="ko-KR" sz="12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endParaRPr>
            </a:p>
            <a:p>
              <a:pPr marL="0" marR="0" lvl="0" indent="0" defTabSz="914400" eaLnBrk="1" fontAlgn="base" latinLnBrk="1" hangingPunct="1">
                <a:lnSpc>
                  <a:spcPct val="100000"/>
                </a:lnSpc>
                <a:spcBef>
                  <a:spcPct val="0"/>
                </a:spcBef>
                <a:spcAft>
                  <a:spcPct val="0"/>
                </a:spcAft>
                <a:buClrTx/>
                <a:buSzTx/>
                <a:buFontTx/>
                <a:buNone/>
                <a:tabLst/>
                <a:defRPr/>
              </a:pPr>
              <a:r>
                <a:rPr kumimoji="1" lang="en-US" altLang="ko-KR" sz="1200" b="0" i="0" u="none" strike="noStrike" kern="0" cap="none" spc="0" normalizeH="0" baseline="0" noProof="0" dirty="0" err="1">
                  <a:ln>
                    <a:noFill/>
                  </a:ln>
                  <a:solidFill>
                    <a:srgbClr val="0043B2"/>
                  </a:solidFill>
                  <a:effectLst/>
                  <a:uLnTx/>
                  <a:uFillTx/>
                  <a:latin typeface="SamsungOne 700" panose="020B0803030303020204" pitchFamily="34" charset="0"/>
                  <a:ea typeface="SamsungOne 700" panose="020B0803030303020204" pitchFamily="34" charset="0"/>
                  <a:cs typeface="+mn-cs"/>
                </a:rPr>
                <a:t>Phân</a:t>
              </a:r>
              <a:r>
                <a:rPr kumimoji="1" lang="en-US" altLang="ko-KR" sz="1200" b="0" i="0" u="none" strike="noStrike" kern="0" cap="none" spc="0" normalizeH="0" noProof="0" dirty="0">
                  <a:ln>
                    <a:noFill/>
                  </a:ln>
                  <a:solidFill>
                    <a:srgbClr val="0043B2"/>
                  </a:solidFill>
                  <a:effectLst/>
                  <a:uLnTx/>
                  <a:uFillTx/>
                  <a:latin typeface="SamsungOne 700" panose="020B0803030303020204" pitchFamily="34" charset="0"/>
                  <a:ea typeface="SamsungOne 700" panose="020B0803030303020204" pitchFamily="34" charset="0"/>
                  <a:cs typeface="+mn-cs"/>
                </a:rPr>
                <a:t> vùng</a:t>
              </a:r>
              <a:r>
                <a:rPr kumimoji="1" lang="en-US" altLang="ko-KR" sz="12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mn-cs"/>
                </a:rPr>
                <a:t>#0 – </a:t>
              </a:r>
              <a:r>
                <a:rPr kumimoji="1" lang="en-US" altLang="ko-KR" sz="1400" kern="0" noProof="0" dirty="0" err="1">
                  <a:solidFill>
                    <a:srgbClr val="0043B2"/>
                  </a:solidFill>
                  <a:latin typeface="SamsungOne 700" panose="020B0803030303020204" pitchFamily="34" charset="0"/>
                  <a:ea typeface="SamsungOne 700" panose="020B0803030303020204" pitchFamily="34" charset="0"/>
                </a:rPr>
                <a:t>Người</a:t>
              </a:r>
              <a:r>
                <a:rPr kumimoji="1" lang="en-US" altLang="ko-KR" sz="1400" kern="0" noProof="0" dirty="0">
                  <a:solidFill>
                    <a:srgbClr val="0043B2"/>
                  </a:solidFill>
                  <a:latin typeface="SamsungOne 700" panose="020B0803030303020204" pitchFamily="34" charset="0"/>
                  <a:ea typeface="SamsungOne 700" panose="020B0803030303020204" pitchFamily="34" charset="0"/>
                </a:rPr>
                <a:t> </a:t>
              </a:r>
              <a:r>
                <a:rPr kumimoji="1" lang="en-US" altLang="ko-KR" sz="1400" kern="0" noProof="0" dirty="0" err="1">
                  <a:solidFill>
                    <a:srgbClr val="0043B2"/>
                  </a:solidFill>
                  <a:latin typeface="SamsungOne 700" panose="020B0803030303020204" pitchFamily="34" charset="0"/>
                  <a:ea typeface="SamsungOne 700" panose="020B0803030303020204" pitchFamily="34" charset="0"/>
                </a:rPr>
                <a:t>theo</a:t>
              </a:r>
              <a:r>
                <a:rPr kumimoji="1" lang="en-US" altLang="ko-KR" sz="1400" kern="0" noProof="0" dirty="0">
                  <a:solidFill>
                    <a:srgbClr val="0043B2"/>
                  </a:solidFill>
                  <a:latin typeface="SamsungOne 700" panose="020B0803030303020204" pitchFamily="34" charset="0"/>
                  <a:ea typeface="SamsungOne 700" panose="020B0803030303020204" pitchFamily="34" charset="0"/>
                </a:rPr>
                <a:t> </a:t>
              </a:r>
              <a:r>
                <a:rPr kumimoji="1" lang="en-US" altLang="ko-KR" sz="1400" kern="0" noProof="0" dirty="0" err="1">
                  <a:solidFill>
                    <a:srgbClr val="0043B2"/>
                  </a:solidFill>
                  <a:latin typeface="SamsungOne 700" panose="020B0803030303020204" pitchFamily="34" charset="0"/>
                  <a:ea typeface="SamsungOne 700" panose="020B0803030303020204" pitchFamily="34" charset="0"/>
                </a:rPr>
                <a:t>dõi</a:t>
              </a:r>
              <a:endParaRPr kumimoji="1" lang="en-US" altLang="ko-KR" sz="14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mn-cs"/>
              </a:endParaRPr>
            </a:p>
            <a:p>
              <a:pPr marL="0" marR="0" lvl="0" indent="0" defTabSz="914400" eaLnBrk="1" fontAlgn="base" latinLnBrk="1" hangingPunct="1">
                <a:lnSpc>
                  <a:spcPct val="100000"/>
                </a:lnSpc>
                <a:spcBef>
                  <a:spcPct val="0"/>
                </a:spcBef>
                <a:spcAft>
                  <a:spcPct val="0"/>
                </a:spcAft>
                <a:buClrTx/>
                <a:buSzTx/>
                <a:buFontTx/>
                <a:buNone/>
                <a:tabLst/>
                <a:defRPr/>
              </a:pPr>
              <a:endParaRPr kumimoji="1" lang="en-US" altLang="ko-KR" sz="12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2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mn-cs"/>
              </a:endParaRPr>
            </a:p>
          </p:txBody>
        </p:sp>
        <p:sp>
          <p:nvSpPr>
            <p:cNvPr id="30" name="직사각형 29">
              <a:extLst>
                <a:ext uri="{FF2B5EF4-FFF2-40B4-BE49-F238E27FC236}">
                  <a16:creationId xmlns:a16="http://schemas.microsoft.com/office/drawing/2014/main" id="{A420EA66-5D40-4FC4-B2D2-6FB4D91D566F}"/>
                </a:ext>
              </a:extLst>
            </p:cNvPr>
            <p:cNvSpPr/>
            <p:nvPr/>
          </p:nvSpPr>
          <p:spPr>
            <a:xfrm>
              <a:off x="3951432" y="4028002"/>
              <a:ext cx="1465466" cy="307777"/>
            </a:xfrm>
            <a:prstGeom prst="rect">
              <a:avLst/>
            </a:prstGeom>
          </p:spPr>
          <p:txBody>
            <a:bodyPr wrap="none">
              <a:spAutoFit/>
            </a:bodyPr>
            <a:lstStyle/>
            <a:p>
              <a:pPr marL="0" marR="0" lvl="0" indent="0" defTabSz="914400" eaLnBrk="1" fontAlgn="base" latinLnBrk="1" hangingPunct="1">
                <a:lnSpc>
                  <a:spcPct val="100000"/>
                </a:lnSpc>
                <a:spcBef>
                  <a:spcPct val="0"/>
                </a:spcBef>
                <a:spcAft>
                  <a:spcPct val="0"/>
                </a:spcAft>
                <a:buClrTx/>
                <a:buSzTx/>
                <a:buFontTx/>
                <a:buNone/>
                <a:tabLst/>
                <a:defRPr/>
              </a:pPr>
              <a:r>
                <a:rPr kumimoji="1" lang="en-US" altLang="ko-KR" sz="14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rPr>
                <a:t>Kafka broker #2</a:t>
              </a:r>
              <a:endParaRPr kumimoji="1" lang="ko-KR" altLang="en-US" sz="1400" b="0" i="0" u="none" strike="noStrike" kern="0" cap="none" spc="0" normalizeH="0" baseline="0" noProof="0" dirty="0">
                <a:ln>
                  <a:noFill/>
                </a:ln>
                <a:solidFill>
                  <a:prstClr val="black"/>
                </a:solidFill>
                <a:effectLst/>
                <a:uLnTx/>
                <a:uFillTx/>
                <a:latin typeface="SamsungOne 700" panose="020B0803030303020204" pitchFamily="34" charset="0"/>
                <a:ea typeface="굴림" charset="-127"/>
              </a:endParaRPr>
            </a:p>
          </p:txBody>
        </p:sp>
        <p:sp>
          <p:nvSpPr>
            <p:cNvPr id="31" name="모서리가 둥근 직사각형 78">
              <a:extLst>
                <a:ext uri="{FF2B5EF4-FFF2-40B4-BE49-F238E27FC236}">
                  <a16:creationId xmlns:a16="http://schemas.microsoft.com/office/drawing/2014/main" id="{2992946E-C57F-4FCF-BA05-F6D49CB55D30}"/>
                </a:ext>
              </a:extLst>
            </p:cNvPr>
            <p:cNvSpPr/>
            <p:nvPr/>
          </p:nvSpPr>
          <p:spPr>
            <a:xfrm>
              <a:off x="4087132" y="4992542"/>
              <a:ext cx="1796452" cy="270815"/>
            </a:xfrm>
            <a:prstGeom prst="roundRect">
              <a:avLst>
                <a:gd name="adj" fmla="val 19066"/>
              </a:avLst>
            </a:prstGeom>
            <a:solidFill>
              <a:srgbClr val="E9F2FC"/>
            </a:solid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200" b="0" i="0" u="none" strike="noStrike" kern="0" cap="none" spc="0" normalizeH="0" baseline="0" noProof="0" dirty="0">
                <a:ln>
                  <a:noFill/>
                </a:ln>
                <a:solidFill>
                  <a:srgbClr val="0043B2"/>
                </a:solidFill>
                <a:effectLst/>
                <a:uLnTx/>
                <a:uFillTx/>
                <a:latin typeface="SamsungOne 400" panose="020B0503030303020204" pitchFamily="34" charset="0"/>
                <a:ea typeface="SamsungOne-700C" panose="020B0806030303020204" pitchFamily="34" charset="0"/>
                <a:cs typeface="+mn-cs"/>
              </a:endParaRPr>
            </a:p>
          </p:txBody>
        </p:sp>
        <p:sp>
          <p:nvSpPr>
            <p:cNvPr id="32" name="모서리가 둥근 직사각형 80">
              <a:extLst>
                <a:ext uri="{FF2B5EF4-FFF2-40B4-BE49-F238E27FC236}">
                  <a16:creationId xmlns:a16="http://schemas.microsoft.com/office/drawing/2014/main" id="{28D6BA14-1120-416E-8F85-103BBEDC606F}"/>
                </a:ext>
              </a:extLst>
            </p:cNvPr>
            <p:cNvSpPr/>
            <p:nvPr/>
          </p:nvSpPr>
          <p:spPr>
            <a:xfrm>
              <a:off x="6454525" y="4325388"/>
              <a:ext cx="2120270" cy="1063172"/>
            </a:xfrm>
            <a:prstGeom prst="roundRect">
              <a:avLst>
                <a:gd name="adj" fmla="val 7678"/>
              </a:avLst>
            </a:prstGeom>
            <a:solidFill>
              <a:sysClr val="window" lastClr="FFFFFF"/>
            </a:solidFill>
            <a:ln w="19050" cap="flat" cmpd="sng" algn="ctr">
              <a:solidFill>
                <a:srgbClr val="0043B2"/>
              </a:solidFill>
              <a:prstDash val="solid"/>
              <a:miter lim="800000"/>
            </a:ln>
            <a:effectLst/>
          </p:spPr>
          <p:txBody>
            <a:bodyPr rtlCol="0" anchor="ctr"/>
            <a:lstStyle/>
            <a:p>
              <a:pPr marL="0" marR="0" lvl="0" indent="0" defTabSz="914400" eaLnBrk="1" fontAlgn="base" latinLnBrk="1" hangingPunct="1">
                <a:lnSpc>
                  <a:spcPct val="100000"/>
                </a:lnSpc>
                <a:spcBef>
                  <a:spcPct val="0"/>
                </a:spcBef>
                <a:spcAft>
                  <a:spcPct val="0"/>
                </a:spcAft>
                <a:buClrTx/>
                <a:buSzTx/>
                <a:buFontTx/>
                <a:buNone/>
                <a:tabLst/>
                <a:defRPr/>
              </a:pPr>
              <a:endParaRPr kumimoji="1" lang="en-US" altLang="ko-KR" sz="12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endParaRPr>
            </a:p>
            <a:p>
              <a:pPr marL="0" marR="0" lvl="0" indent="0" defTabSz="914400" eaLnBrk="1" fontAlgn="base" latinLnBrk="1" hangingPunct="1">
                <a:lnSpc>
                  <a:spcPct val="100000"/>
                </a:lnSpc>
                <a:spcBef>
                  <a:spcPct val="0"/>
                </a:spcBef>
                <a:spcAft>
                  <a:spcPct val="0"/>
                </a:spcAft>
                <a:buClrTx/>
                <a:buSzTx/>
                <a:buFontTx/>
                <a:buNone/>
                <a:tabLst/>
                <a:defRPr/>
              </a:pPr>
              <a:endParaRPr kumimoji="1" lang="en-US" altLang="ko-KR" sz="12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endParaRPr>
            </a:p>
            <a:p>
              <a:pPr marL="0" marR="0" lvl="0" indent="0" defTabSz="914400" eaLnBrk="1" fontAlgn="base" latinLnBrk="1" hangingPunct="1">
                <a:lnSpc>
                  <a:spcPct val="100000"/>
                </a:lnSpc>
                <a:spcBef>
                  <a:spcPct val="0"/>
                </a:spcBef>
                <a:spcAft>
                  <a:spcPct val="0"/>
                </a:spcAft>
                <a:buClrTx/>
                <a:buSzTx/>
                <a:buFontTx/>
                <a:buNone/>
                <a:tabLst/>
                <a:defRPr/>
              </a:pPr>
              <a:r>
                <a:rPr kumimoji="1" lang="en-US" altLang="ko-KR" sz="1200" kern="0" dirty="0" err="1">
                  <a:solidFill>
                    <a:srgbClr val="0043B2"/>
                  </a:solidFill>
                  <a:latin typeface="SamsungOne 700" panose="020B0803030303020204" pitchFamily="34" charset="0"/>
                  <a:ea typeface="SamsungOne 700" panose="020B0803030303020204" pitchFamily="34" charset="0"/>
                </a:rPr>
                <a:t>Phân</a:t>
              </a:r>
              <a:r>
                <a:rPr kumimoji="1" lang="en-US" altLang="ko-KR" sz="1200" kern="0" dirty="0">
                  <a:solidFill>
                    <a:srgbClr val="0043B2"/>
                  </a:solidFill>
                  <a:latin typeface="SamsungOne 700" panose="020B0803030303020204" pitchFamily="34" charset="0"/>
                  <a:ea typeface="SamsungOne 700" panose="020B0803030303020204" pitchFamily="34" charset="0"/>
                </a:rPr>
                <a:t> </a:t>
              </a:r>
              <a:r>
                <a:rPr kumimoji="1" lang="en-US" altLang="ko-KR" sz="1200" kern="0" dirty="0" err="1">
                  <a:solidFill>
                    <a:srgbClr val="0043B2"/>
                  </a:solidFill>
                  <a:latin typeface="SamsungOne 700" panose="020B0803030303020204" pitchFamily="34" charset="0"/>
                  <a:ea typeface="SamsungOne 700" panose="020B0803030303020204" pitchFamily="34" charset="0"/>
                </a:rPr>
                <a:t>vùng</a:t>
              </a:r>
              <a:r>
                <a:rPr kumimoji="1" lang="en-US" altLang="ko-KR" sz="12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mn-cs"/>
                </a:rPr>
                <a:t>#0 – </a:t>
              </a:r>
              <a:r>
                <a:rPr kumimoji="1" lang="en-US" altLang="ko-KR" sz="1400" kern="0" dirty="0" err="1">
                  <a:solidFill>
                    <a:srgbClr val="0043B2"/>
                  </a:solidFill>
                  <a:latin typeface="SamsungOne 700" panose="020B0803030303020204" pitchFamily="34" charset="0"/>
                  <a:ea typeface="SamsungOne 700" panose="020B0803030303020204" pitchFamily="34" charset="0"/>
                </a:rPr>
                <a:t>Người</a:t>
              </a:r>
              <a:r>
                <a:rPr kumimoji="1" lang="en-US" altLang="ko-KR" sz="1400" kern="0" dirty="0">
                  <a:solidFill>
                    <a:srgbClr val="0043B2"/>
                  </a:solidFill>
                  <a:latin typeface="SamsungOne 700" panose="020B0803030303020204" pitchFamily="34" charset="0"/>
                  <a:ea typeface="SamsungOne 700" panose="020B0803030303020204" pitchFamily="34" charset="0"/>
                </a:rPr>
                <a:t> </a:t>
              </a:r>
              <a:r>
                <a:rPr kumimoji="1" lang="en-US" altLang="ko-KR" sz="1400" kern="0" dirty="0" err="1">
                  <a:solidFill>
                    <a:srgbClr val="0043B2"/>
                  </a:solidFill>
                  <a:latin typeface="SamsungOne 700" panose="020B0803030303020204" pitchFamily="34" charset="0"/>
                  <a:ea typeface="SamsungOne 700" panose="020B0803030303020204" pitchFamily="34" charset="0"/>
                </a:rPr>
                <a:t>theo</a:t>
              </a:r>
              <a:r>
                <a:rPr kumimoji="1" lang="en-US" altLang="ko-KR" sz="1400" kern="0" dirty="0">
                  <a:solidFill>
                    <a:srgbClr val="0043B2"/>
                  </a:solidFill>
                  <a:latin typeface="SamsungOne 700" panose="020B0803030303020204" pitchFamily="34" charset="0"/>
                  <a:ea typeface="SamsungOne 700" panose="020B0803030303020204" pitchFamily="34" charset="0"/>
                </a:rPr>
                <a:t> </a:t>
              </a:r>
              <a:r>
                <a:rPr kumimoji="1" lang="en-US" altLang="ko-KR" sz="1400" kern="0" dirty="0" err="1">
                  <a:solidFill>
                    <a:srgbClr val="0043B2"/>
                  </a:solidFill>
                  <a:latin typeface="SamsungOne 700" panose="020B0803030303020204" pitchFamily="34" charset="0"/>
                  <a:ea typeface="SamsungOne 700" panose="020B0803030303020204" pitchFamily="34" charset="0"/>
                </a:rPr>
                <a:t>dõi</a:t>
              </a:r>
              <a:endParaRPr kumimoji="1" lang="en-US" altLang="ko-KR" sz="1400" kern="0" dirty="0">
                <a:solidFill>
                  <a:srgbClr val="0043B2"/>
                </a:solidFill>
                <a:latin typeface="SamsungOne 700" panose="020B0803030303020204" pitchFamily="34" charset="0"/>
                <a:ea typeface="SamsungOne 700" panose="020B0803030303020204" pitchFamily="34" charset="0"/>
              </a:endParaRPr>
            </a:p>
            <a:p>
              <a:pPr marL="0" marR="0" lvl="0" indent="0" defTabSz="914400" eaLnBrk="1" fontAlgn="base" latinLnBrk="1" hangingPunct="1">
                <a:lnSpc>
                  <a:spcPct val="100000"/>
                </a:lnSpc>
                <a:spcBef>
                  <a:spcPct val="0"/>
                </a:spcBef>
                <a:spcAft>
                  <a:spcPct val="0"/>
                </a:spcAft>
                <a:buClrTx/>
                <a:buSzTx/>
                <a:buFontTx/>
                <a:buNone/>
                <a:tabLst/>
                <a:defRPr/>
              </a:pPr>
              <a:endParaRPr kumimoji="1" lang="en-US" altLang="ko-KR" sz="12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2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mn-cs"/>
              </a:endParaRPr>
            </a:p>
          </p:txBody>
        </p:sp>
        <p:sp>
          <p:nvSpPr>
            <p:cNvPr id="33" name="직사각형 32">
              <a:extLst>
                <a:ext uri="{FF2B5EF4-FFF2-40B4-BE49-F238E27FC236}">
                  <a16:creationId xmlns:a16="http://schemas.microsoft.com/office/drawing/2014/main" id="{8A8BEA94-5A62-415A-8AD3-C92C8BBF6A9E}"/>
                </a:ext>
              </a:extLst>
            </p:cNvPr>
            <p:cNvSpPr/>
            <p:nvPr/>
          </p:nvSpPr>
          <p:spPr>
            <a:xfrm>
              <a:off x="6454525" y="4028002"/>
              <a:ext cx="1470274" cy="307777"/>
            </a:xfrm>
            <a:prstGeom prst="rect">
              <a:avLst/>
            </a:prstGeom>
          </p:spPr>
          <p:txBody>
            <a:bodyPr wrap="none">
              <a:spAutoFit/>
            </a:bodyPr>
            <a:lstStyle/>
            <a:p>
              <a:pPr marL="0" marR="0" lvl="0" indent="0" defTabSz="914400" eaLnBrk="1" fontAlgn="base" latinLnBrk="1" hangingPunct="1">
                <a:lnSpc>
                  <a:spcPct val="100000"/>
                </a:lnSpc>
                <a:spcBef>
                  <a:spcPct val="0"/>
                </a:spcBef>
                <a:spcAft>
                  <a:spcPct val="0"/>
                </a:spcAft>
                <a:buClrTx/>
                <a:buSzTx/>
                <a:buFontTx/>
                <a:buNone/>
                <a:tabLst/>
                <a:defRPr/>
              </a:pPr>
              <a:r>
                <a:rPr kumimoji="1" lang="en-US" altLang="ko-KR" sz="14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rPr>
                <a:t>Kafka broker #3</a:t>
              </a:r>
              <a:endParaRPr kumimoji="1" lang="ko-KR" altLang="en-US" sz="1400" b="0" i="0" u="none" strike="noStrike" kern="0" cap="none" spc="0" normalizeH="0" baseline="0" noProof="0" dirty="0">
                <a:ln>
                  <a:noFill/>
                </a:ln>
                <a:solidFill>
                  <a:prstClr val="black"/>
                </a:solidFill>
                <a:effectLst/>
                <a:uLnTx/>
                <a:uFillTx/>
                <a:latin typeface="SamsungOne 700" panose="020B0803030303020204" pitchFamily="34" charset="0"/>
                <a:ea typeface="굴림" charset="-127"/>
              </a:endParaRPr>
            </a:p>
          </p:txBody>
        </p:sp>
        <p:sp>
          <p:nvSpPr>
            <p:cNvPr id="34" name="모서리가 둥근 직사각형 82">
              <a:extLst>
                <a:ext uri="{FF2B5EF4-FFF2-40B4-BE49-F238E27FC236}">
                  <a16:creationId xmlns:a16="http://schemas.microsoft.com/office/drawing/2014/main" id="{AFD3DF0C-624C-4464-8E38-572A0A7D988B}"/>
                </a:ext>
              </a:extLst>
            </p:cNvPr>
            <p:cNvSpPr/>
            <p:nvPr/>
          </p:nvSpPr>
          <p:spPr>
            <a:xfrm>
              <a:off x="6590225" y="4992542"/>
              <a:ext cx="1796452" cy="270815"/>
            </a:xfrm>
            <a:prstGeom prst="roundRect">
              <a:avLst>
                <a:gd name="adj" fmla="val 19066"/>
              </a:avLst>
            </a:prstGeom>
            <a:solidFill>
              <a:srgbClr val="E9F2FC"/>
            </a:solid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200" b="0" i="0" u="none" strike="noStrike" kern="0" cap="none" spc="0" normalizeH="0" baseline="0" noProof="0" dirty="0">
                <a:ln>
                  <a:noFill/>
                </a:ln>
                <a:solidFill>
                  <a:srgbClr val="0043B2"/>
                </a:solidFill>
                <a:effectLst/>
                <a:uLnTx/>
                <a:uFillTx/>
                <a:latin typeface="SamsungOne 400" panose="020B0503030303020204" pitchFamily="34" charset="0"/>
                <a:ea typeface="SamsungOne-700C" panose="020B0806030303020204" pitchFamily="34" charset="0"/>
                <a:cs typeface="+mn-cs"/>
              </a:endParaRPr>
            </a:p>
          </p:txBody>
        </p:sp>
        <p:sp>
          <p:nvSpPr>
            <p:cNvPr id="35" name="모서리가 둥근 직사각형 84">
              <a:extLst>
                <a:ext uri="{FF2B5EF4-FFF2-40B4-BE49-F238E27FC236}">
                  <a16:creationId xmlns:a16="http://schemas.microsoft.com/office/drawing/2014/main" id="{DB7851C6-DCF6-4B59-AE77-898C2FC83E44}"/>
                </a:ext>
              </a:extLst>
            </p:cNvPr>
            <p:cNvSpPr/>
            <p:nvPr/>
          </p:nvSpPr>
          <p:spPr>
            <a:xfrm>
              <a:off x="1340428" y="4668097"/>
              <a:ext cx="7304773" cy="682726"/>
            </a:xfrm>
            <a:prstGeom prst="roundRect">
              <a:avLst>
                <a:gd name="adj" fmla="val 33778"/>
              </a:avLst>
            </a:prstGeom>
            <a:noFill/>
            <a:ln w="38100" cap="flat" cmpd="sng" algn="ctr">
              <a:solidFill>
                <a:srgbClr val="CADEFE">
                  <a:alpha val="50000"/>
                </a:srgbClr>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200" b="0" i="0" u="none" strike="noStrike" kern="0" cap="none" spc="0" normalizeH="0" baseline="0" noProof="0" dirty="0">
                <a:ln>
                  <a:noFill/>
                </a:ln>
                <a:solidFill>
                  <a:srgbClr val="0043B2"/>
                </a:solidFill>
                <a:effectLst/>
                <a:uLnTx/>
                <a:uFillTx/>
                <a:latin typeface="SamsungOne 400" panose="020B0503030303020204" pitchFamily="34" charset="0"/>
                <a:ea typeface="SamsungOne-700C" panose="020B0806030303020204" pitchFamily="34" charset="0"/>
                <a:cs typeface="+mn-cs"/>
              </a:endParaRPr>
            </a:p>
          </p:txBody>
        </p:sp>
        <p:sp>
          <p:nvSpPr>
            <p:cNvPr id="36" name="모서리가 둥근 직사각형 86">
              <a:extLst>
                <a:ext uri="{FF2B5EF4-FFF2-40B4-BE49-F238E27FC236}">
                  <a16:creationId xmlns:a16="http://schemas.microsoft.com/office/drawing/2014/main" id="{0CE66561-BE83-4417-B389-0D52A323669B}"/>
                </a:ext>
              </a:extLst>
            </p:cNvPr>
            <p:cNvSpPr/>
            <p:nvPr/>
          </p:nvSpPr>
          <p:spPr>
            <a:xfrm>
              <a:off x="6467165" y="5744251"/>
              <a:ext cx="2107630" cy="290494"/>
            </a:xfrm>
            <a:prstGeom prst="roundRect">
              <a:avLst>
                <a:gd name="adj" fmla="val 7678"/>
              </a:avLst>
            </a:prstGeom>
            <a:solidFill>
              <a:sysClr val="window" lastClr="FFFFFF"/>
            </a:solidFill>
            <a:ln w="1905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2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mn-cs"/>
                </a:rPr>
                <a:t>Kafka broker-client Producer</a:t>
              </a:r>
              <a:endParaRPr kumimoji="1" lang="ko-KR" altLang="en-US" sz="1200" b="0" i="0" u="none" strike="noStrike" kern="0" cap="none" spc="0" normalizeH="0" baseline="0" noProof="0" dirty="0">
                <a:ln>
                  <a:noFill/>
                </a:ln>
                <a:solidFill>
                  <a:prstClr val="white"/>
                </a:solidFill>
                <a:effectLst/>
                <a:uLnTx/>
                <a:uFillTx/>
                <a:latin typeface="SamsungOne 700" panose="020B0803030303020204" pitchFamily="34" charset="0"/>
                <a:ea typeface="SamsungOneKorean 400" panose="020B0503030303020204" pitchFamily="50" charset="-127"/>
                <a:cs typeface="+mn-cs"/>
              </a:endParaRPr>
            </a:p>
          </p:txBody>
        </p:sp>
        <p:sp>
          <p:nvSpPr>
            <p:cNvPr id="37" name="직사각형 36">
              <a:extLst>
                <a:ext uri="{FF2B5EF4-FFF2-40B4-BE49-F238E27FC236}">
                  <a16:creationId xmlns:a16="http://schemas.microsoft.com/office/drawing/2014/main" id="{530A4994-911A-4299-90FE-B5C2B749F2E2}"/>
                </a:ext>
              </a:extLst>
            </p:cNvPr>
            <p:cNvSpPr/>
            <p:nvPr/>
          </p:nvSpPr>
          <p:spPr>
            <a:xfrm>
              <a:off x="6497439" y="6040943"/>
              <a:ext cx="2107630" cy="523220"/>
            </a:xfrm>
            <a:prstGeom prst="rect">
              <a:avLst/>
            </a:prstGeom>
          </p:spPr>
          <p:txBody>
            <a:bodyPr wrap="square">
              <a:spAutoFit/>
            </a:bodyP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kern="0" dirty="0">
                  <a:solidFill>
                    <a:srgbClr val="FF0000"/>
                  </a:solidFill>
                  <a:latin typeface="SamsungOne 700" panose="020B0803030303020204" pitchFamily="34" charset="0"/>
                  <a:ea typeface="SamsungOne 700" panose="020B0803030303020204" pitchFamily="34" charset="0"/>
                </a:rPr>
                <a:t>request.required.a</a:t>
              </a:r>
              <a:r>
                <a:rPr kumimoji="1" lang="en-US" altLang="ko-KR" sz="1400" b="0" i="0" u="none" strike="noStrike" kern="0" cap="none" spc="0" normalizeH="0" baseline="0" noProof="0" dirty="0">
                  <a:ln>
                    <a:noFill/>
                  </a:ln>
                  <a:solidFill>
                    <a:srgbClr val="FF0000"/>
                  </a:solidFill>
                  <a:effectLst/>
                  <a:uLnTx/>
                  <a:uFillTx/>
                  <a:latin typeface="SamsungOne 700" panose="020B0803030303020204" pitchFamily="34" charset="0"/>
                  <a:ea typeface="SamsungOne 700" panose="020B0803030303020204" pitchFamily="34" charset="0"/>
                </a:rPr>
                <a:t>cks=0</a:t>
              </a:r>
              <a:endParaRPr kumimoji="1" lang="ko-KR" altLang="en-US" sz="1400" b="0" i="0" u="none" strike="noStrike" kern="0" cap="none" spc="0" normalizeH="0" baseline="0" noProof="0" dirty="0">
                <a:ln>
                  <a:noFill/>
                </a:ln>
                <a:solidFill>
                  <a:srgbClr val="FF0000"/>
                </a:solidFill>
                <a:effectLst/>
                <a:uLnTx/>
                <a:uFillTx/>
                <a:latin typeface="SamsungOne 700" panose="020B0803030303020204" pitchFamily="34" charset="0"/>
                <a:ea typeface="SamsungOne-700C" panose="020B0806030303020204" pitchFamily="34" charset="0"/>
              </a:endParaRPr>
            </a:p>
          </p:txBody>
        </p:sp>
        <p:cxnSp>
          <p:nvCxnSpPr>
            <p:cNvPr id="38" name="꺾인 연결선 89">
              <a:extLst>
                <a:ext uri="{FF2B5EF4-FFF2-40B4-BE49-F238E27FC236}">
                  <a16:creationId xmlns:a16="http://schemas.microsoft.com/office/drawing/2014/main" id="{DDB6B245-13B5-42D0-84CF-F6C19DFE6F35}"/>
                </a:ext>
              </a:extLst>
            </p:cNvPr>
            <p:cNvCxnSpPr>
              <a:stCxn id="36" idx="1"/>
              <a:endCxn id="28" idx="2"/>
            </p:cNvCxnSpPr>
            <p:nvPr/>
          </p:nvCxnSpPr>
          <p:spPr>
            <a:xfrm rot="10800000">
              <a:off x="2486975" y="5263358"/>
              <a:ext cx="3980191" cy="626141"/>
            </a:xfrm>
            <a:prstGeom prst="bentConnector2">
              <a:avLst/>
            </a:prstGeom>
            <a:noFill/>
            <a:ln w="28575" cap="flat" cmpd="sng" algn="ctr">
              <a:solidFill>
                <a:srgbClr val="66A1FE"/>
              </a:solidFill>
              <a:prstDash val="sysDash"/>
              <a:miter lim="800000"/>
              <a:tailEnd type="triangle"/>
            </a:ln>
            <a:effectLst/>
          </p:spPr>
        </p:cxnSp>
        <p:sp>
          <p:nvSpPr>
            <p:cNvPr id="39" name="직사각형 38">
              <a:extLst>
                <a:ext uri="{FF2B5EF4-FFF2-40B4-BE49-F238E27FC236}">
                  <a16:creationId xmlns:a16="http://schemas.microsoft.com/office/drawing/2014/main" id="{192E3B1C-CCCB-4D59-929F-243E74026C25}"/>
                </a:ext>
              </a:extLst>
            </p:cNvPr>
            <p:cNvSpPr/>
            <p:nvPr/>
          </p:nvSpPr>
          <p:spPr>
            <a:xfrm>
              <a:off x="4667148" y="5895176"/>
              <a:ext cx="900603" cy="307777"/>
            </a:xfrm>
            <a:prstGeom prst="rect">
              <a:avLst/>
            </a:prstGeom>
          </p:spPr>
          <p:txBody>
            <a:bodyPr wrap="square">
              <a:spAutoFit/>
            </a:bodyP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b="0" i="0" u="none" strike="noStrike" kern="0" cap="none" spc="0" normalizeH="0" baseline="0" noProof="0" dirty="0" err="1">
                  <a:ln>
                    <a:noFill/>
                  </a:ln>
                  <a:solidFill>
                    <a:srgbClr val="0043B2"/>
                  </a:solidFill>
                  <a:effectLst/>
                  <a:uLnTx/>
                  <a:uFillTx/>
                  <a:latin typeface="SamsungOne 700" panose="020B0803030303020204" pitchFamily="34" charset="0"/>
                  <a:ea typeface="SamsungOne 700" panose="020B0803030303020204" pitchFamily="34" charset="0"/>
                </a:rPr>
                <a:t>Yêu</a:t>
              </a:r>
              <a:r>
                <a:rPr kumimoji="1" lang="en-US" altLang="ko-KR" sz="1400" b="0" i="0" u="none" strike="noStrike" kern="0" cap="none" spc="0" normalizeH="0" noProof="0" dirty="0">
                  <a:ln>
                    <a:noFill/>
                  </a:ln>
                  <a:solidFill>
                    <a:srgbClr val="0043B2"/>
                  </a:solidFill>
                  <a:effectLst/>
                  <a:uLnTx/>
                  <a:uFillTx/>
                  <a:latin typeface="SamsungOne 700" panose="020B0803030303020204" pitchFamily="34" charset="0"/>
                  <a:ea typeface="SamsungOne 700" panose="020B0803030303020204" pitchFamily="34" charset="0"/>
                </a:rPr>
                <a:t> </a:t>
              </a:r>
              <a:r>
                <a:rPr kumimoji="1" lang="en-US" altLang="ko-KR" sz="1400" b="0" i="0" u="none" strike="noStrike" kern="0" cap="none" spc="0" normalizeH="0" noProof="0" dirty="0" err="1">
                  <a:ln>
                    <a:noFill/>
                  </a:ln>
                  <a:solidFill>
                    <a:srgbClr val="0043B2"/>
                  </a:solidFill>
                  <a:effectLst/>
                  <a:uLnTx/>
                  <a:uFillTx/>
                  <a:latin typeface="SamsungOne 700" panose="020B0803030303020204" pitchFamily="34" charset="0"/>
                  <a:ea typeface="SamsungOne 700" panose="020B0803030303020204" pitchFamily="34" charset="0"/>
                </a:rPr>
                <a:t>cầu</a:t>
              </a:r>
              <a:endParaRPr kumimoji="1" lang="ko-KR" altLang="en-US" sz="1400" b="0" i="0" u="none" strike="noStrike" kern="0" cap="none" spc="0" normalizeH="0" baseline="0" noProof="0" dirty="0">
                <a:ln>
                  <a:noFill/>
                </a:ln>
                <a:solidFill>
                  <a:srgbClr val="0043B2"/>
                </a:solidFill>
                <a:effectLst/>
                <a:uLnTx/>
                <a:uFillTx/>
                <a:latin typeface="SamsungOne 700" panose="020B0803030303020204" pitchFamily="34" charset="0"/>
                <a:ea typeface="SamsungOne-700C" panose="020B0806030303020204" pitchFamily="34" charset="0"/>
              </a:endParaRPr>
            </a:p>
          </p:txBody>
        </p:sp>
      </p:grpSp>
      <p:pic>
        <p:nvPicPr>
          <p:cNvPr id="1026" name="Picture 2" descr="136,364 Fire Icon Stock Photos, Pictures &amp;amp; Royalty-Free Images - iStock">
            <a:extLst>
              <a:ext uri="{FF2B5EF4-FFF2-40B4-BE49-F238E27FC236}">
                <a16:creationId xmlns:a16="http://schemas.microsoft.com/office/drawing/2014/main" id="{DECDF62C-F730-0D4B-94D1-FDCCE393AA2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9745" t="26136" r="39667" b="29263"/>
          <a:stretch/>
        </p:blipFill>
        <p:spPr bwMode="auto">
          <a:xfrm>
            <a:off x="4183240" y="5579543"/>
            <a:ext cx="272964" cy="422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98197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E8CB92A-8F5A-4C36-A7C9-4E94A26DD381}"/>
              </a:ext>
            </a:extLst>
          </p:cNvPr>
          <p:cNvSpPr>
            <a:spLocks noGrp="1"/>
          </p:cNvSpPr>
          <p:nvPr>
            <p:ph type="body" sz="quarter" idx="10"/>
          </p:nvPr>
        </p:nvSpPr>
        <p:spPr/>
        <p:txBody>
          <a:bodyPr/>
          <a:lstStyle/>
          <a:p>
            <a:r>
              <a:rPr lang="vi-VN" altLang="ko-KR" dirty="0"/>
              <a:t>4.1. Nguyên tắc cơ bản của Apache Kafka</a:t>
            </a:r>
            <a:endParaRPr lang="en-US" altLang="ko-KR" dirty="0"/>
          </a:p>
        </p:txBody>
      </p:sp>
      <p:sp>
        <p:nvSpPr>
          <p:cNvPr id="3" name="텍스트 개체 틀 2">
            <a:extLst>
              <a:ext uri="{FF2B5EF4-FFF2-40B4-BE49-F238E27FC236}">
                <a16:creationId xmlns:a16="http://schemas.microsoft.com/office/drawing/2014/main" id="{27C80F7C-3542-4F42-93C1-A5D0968AA03A}"/>
              </a:ext>
            </a:extLst>
          </p:cNvPr>
          <p:cNvSpPr>
            <a:spLocks noGrp="1"/>
          </p:cNvSpPr>
          <p:nvPr>
            <p:ph type="body" sz="quarter" idx="11"/>
          </p:nvPr>
        </p:nvSpPr>
        <p:spPr/>
        <p:txBody>
          <a:bodyPr/>
          <a:lstStyle/>
          <a:p>
            <a:r>
              <a:rPr lang="en-US" altLang="ko-KR" dirty="0" err="1">
                <a:ea typeface="SamsungOneKorean 400" panose="020B0503030303020204" pitchFamily="50" charset="-127"/>
              </a:rPr>
              <a:t>Xác</a:t>
            </a:r>
            <a:r>
              <a:rPr lang="en-US" altLang="ko-KR" dirty="0">
                <a:ea typeface="SamsungOneKorean 400" panose="020B0503030303020204" pitchFamily="50" charset="-127"/>
              </a:rPr>
              <a:t> </a:t>
            </a:r>
            <a:r>
              <a:rPr lang="en-US" altLang="ko-KR" dirty="0" err="1">
                <a:ea typeface="SamsungOneKorean 400" panose="020B0503030303020204" pitchFamily="50" charset="-127"/>
              </a:rPr>
              <a:t>nhận</a:t>
            </a:r>
            <a:r>
              <a:rPr lang="en-US" altLang="ko-KR" dirty="0">
                <a:ea typeface="SamsungOneKorean 400" panose="020B0503030303020204" pitchFamily="50" charset="-127"/>
              </a:rPr>
              <a:t> </a:t>
            </a:r>
            <a:r>
              <a:rPr lang="en-US" altLang="ko-KR" dirty="0" err="1">
                <a:ea typeface="SamsungOneKorean 400" panose="020B0503030303020204" pitchFamily="50" charset="-127"/>
              </a:rPr>
              <a:t>sao</a:t>
            </a:r>
            <a:r>
              <a:rPr lang="en-US" altLang="ko-KR" dirty="0">
                <a:ea typeface="SamsungOneKorean 400" panose="020B0503030303020204" pitchFamily="50" charset="-127"/>
              </a:rPr>
              <a:t> </a:t>
            </a:r>
            <a:r>
              <a:rPr lang="en-US" altLang="ko-KR" dirty="0" err="1">
                <a:ea typeface="SamsungOneKorean 400" panose="020B0503030303020204" pitchFamily="50" charset="-127"/>
              </a:rPr>
              <a:t>chép</a:t>
            </a:r>
            <a:r>
              <a:rPr lang="en-US" altLang="ko-KR" dirty="0">
                <a:ea typeface="SamsungOneKorean 400" panose="020B0503030303020204" pitchFamily="50" charset="-127"/>
              </a:rPr>
              <a:t> </a:t>
            </a:r>
            <a:r>
              <a:rPr lang="en-US" altLang="ko-KR" dirty="0" err="1">
                <a:ea typeface="SamsungOneKorean 400" panose="020B0503030303020204" pitchFamily="50" charset="-127"/>
              </a:rPr>
              <a:t>chủ</a:t>
            </a:r>
            <a:r>
              <a:rPr lang="en-US" altLang="ko-KR" dirty="0">
                <a:ea typeface="SamsungOneKorean 400" panose="020B0503030303020204" pitchFamily="50" charset="-127"/>
              </a:rPr>
              <a:t> </a:t>
            </a:r>
            <a:r>
              <a:rPr lang="en-US" altLang="ko-KR" dirty="0" err="1">
                <a:ea typeface="SamsungOneKorean 400" panose="020B0503030303020204" pitchFamily="50" charset="-127"/>
              </a:rPr>
              <a:t>đề</a:t>
            </a:r>
            <a:r>
              <a:rPr lang="en-US" altLang="ko-KR" dirty="0">
                <a:ea typeface="SamsungOneKorean 400" panose="020B0503030303020204" pitchFamily="50" charset="-127"/>
              </a:rPr>
              <a:t> (2/3)</a:t>
            </a:r>
            <a:endParaRPr lang="ko-KR" altLang="en-US" dirty="0"/>
          </a:p>
        </p:txBody>
      </p:sp>
      <p:sp>
        <p:nvSpPr>
          <p:cNvPr id="4" name="텍스트 개체 틀 3">
            <a:extLst>
              <a:ext uri="{FF2B5EF4-FFF2-40B4-BE49-F238E27FC236}">
                <a16:creationId xmlns:a16="http://schemas.microsoft.com/office/drawing/2014/main" id="{B9713E72-8896-4663-8EA0-AC6D5B95435B}"/>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04</a:t>
            </a:r>
            <a:endParaRPr lang="ko-KR" altLang="en-US" dirty="0">
              <a:latin typeface="iCiel Samsung Sharp Sans Bold" pitchFamily="2" charset="0"/>
              <a:cs typeface="iCiel Samsung Sharp Sans Bold" pitchFamily="2" charset="0"/>
            </a:endParaRPr>
          </a:p>
        </p:txBody>
      </p:sp>
      <p:sp>
        <p:nvSpPr>
          <p:cNvPr id="5" name="텍스트 개체 틀 4">
            <a:extLst>
              <a:ext uri="{FF2B5EF4-FFF2-40B4-BE49-F238E27FC236}">
                <a16:creationId xmlns:a16="http://schemas.microsoft.com/office/drawing/2014/main" id="{26028B16-20DC-4241-A083-B120452887CA}"/>
              </a:ext>
            </a:extLst>
          </p:cNvPr>
          <p:cNvSpPr>
            <a:spLocks noGrp="1"/>
          </p:cNvSpPr>
          <p:nvPr>
            <p:ph type="body" sz="quarter" idx="15"/>
          </p:nvPr>
        </p:nvSpPr>
        <p:spPr/>
        <p:txBody>
          <a:bodyPr>
            <a:noAutofit/>
          </a:bodyPr>
          <a:lstStyle/>
          <a:p>
            <a:r>
              <a:rPr lang="en-US" altLang="ko-KR" dirty="0"/>
              <a:t>request.required.acks = 1</a:t>
            </a:r>
          </a:p>
          <a:p>
            <a:pPr marL="0" indent="0">
              <a:buNone/>
            </a:pPr>
            <a:endParaRPr lang="ko-KR" altLang="en-US" dirty="0"/>
          </a:p>
        </p:txBody>
      </p:sp>
      <p:grpSp>
        <p:nvGrpSpPr>
          <p:cNvPr id="30" name="그룹 29">
            <a:extLst>
              <a:ext uri="{FF2B5EF4-FFF2-40B4-BE49-F238E27FC236}">
                <a16:creationId xmlns:a16="http://schemas.microsoft.com/office/drawing/2014/main" id="{3B79979F-3DB6-43D4-93F3-60C93A1B0AB1}"/>
              </a:ext>
            </a:extLst>
          </p:cNvPr>
          <p:cNvGrpSpPr/>
          <p:nvPr/>
        </p:nvGrpSpPr>
        <p:grpSpPr>
          <a:xfrm>
            <a:off x="625642" y="3240465"/>
            <a:ext cx="8706758" cy="2616973"/>
            <a:chOff x="1306494" y="3350708"/>
            <a:chExt cx="7304773" cy="2210393"/>
          </a:xfrm>
        </p:grpSpPr>
        <p:sp>
          <p:nvSpPr>
            <p:cNvPr id="31" name="직사각형 30">
              <a:extLst>
                <a:ext uri="{FF2B5EF4-FFF2-40B4-BE49-F238E27FC236}">
                  <a16:creationId xmlns:a16="http://schemas.microsoft.com/office/drawing/2014/main" id="{85310DBE-6ADD-4FDD-8C9D-C6FA5E438A62}"/>
                </a:ext>
              </a:extLst>
            </p:cNvPr>
            <p:cNvSpPr/>
            <p:nvPr/>
          </p:nvSpPr>
          <p:spPr>
            <a:xfrm>
              <a:off x="2404018" y="4928498"/>
              <a:ext cx="1925484" cy="307777"/>
            </a:xfrm>
            <a:prstGeom prst="rect">
              <a:avLst/>
            </a:prstGeom>
          </p:spPr>
          <p:txBody>
            <a:bodyPr wrap="square">
              <a:spAutoFit/>
            </a:bodyPr>
            <a:lstStyle/>
            <a:p>
              <a:pPr algn="ctr"/>
              <a:r>
                <a:rPr lang="en-US" altLang="ko-KR" sz="1400" dirty="0" err="1">
                  <a:solidFill>
                    <a:srgbClr val="FF0000"/>
                  </a:solidFill>
                  <a:latin typeface="SamsungOne 700" panose="020B0803030303020204" pitchFamily="34" charset="0"/>
                  <a:ea typeface="SamsungOne 700" panose="020B0803030303020204" pitchFamily="34" charset="0"/>
                </a:rPr>
                <a:t>Mất</a:t>
              </a:r>
              <a:r>
                <a:rPr lang="en-US" altLang="ko-KR" sz="1400" dirty="0">
                  <a:solidFill>
                    <a:srgbClr val="FF0000"/>
                  </a:solidFill>
                  <a:latin typeface="SamsungOne 700" panose="020B0803030303020204" pitchFamily="34" charset="0"/>
                  <a:ea typeface="SamsungOne 700" panose="020B0803030303020204" pitchFamily="34" charset="0"/>
                </a:rPr>
                <a:t> </a:t>
              </a:r>
              <a:r>
                <a:rPr lang="en-US" altLang="ko-KR" sz="1400" dirty="0" err="1">
                  <a:solidFill>
                    <a:srgbClr val="FF0000"/>
                  </a:solidFill>
                  <a:latin typeface="SamsungOne 700" panose="020B0803030303020204" pitchFamily="34" charset="0"/>
                  <a:ea typeface="SamsungOne 700" panose="020B0803030303020204" pitchFamily="34" charset="0"/>
                </a:rPr>
                <a:t>dữ</a:t>
              </a:r>
              <a:r>
                <a:rPr lang="en-US" altLang="ko-KR" sz="1400" dirty="0">
                  <a:solidFill>
                    <a:srgbClr val="FF0000"/>
                  </a:solidFill>
                  <a:latin typeface="SamsungOne 700" panose="020B0803030303020204" pitchFamily="34" charset="0"/>
                  <a:ea typeface="SamsungOne 700" panose="020B0803030303020204" pitchFamily="34" charset="0"/>
                </a:rPr>
                <a:t> </a:t>
              </a:r>
              <a:r>
                <a:rPr lang="en-US" altLang="ko-KR" sz="1400" dirty="0" err="1">
                  <a:solidFill>
                    <a:srgbClr val="FF0000"/>
                  </a:solidFill>
                  <a:latin typeface="SamsungOne 700" panose="020B0803030303020204" pitchFamily="34" charset="0"/>
                  <a:ea typeface="SamsungOne 700" panose="020B0803030303020204" pitchFamily="34" charset="0"/>
                </a:rPr>
                <a:t>liệu</a:t>
              </a:r>
              <a:r>
                <a:rPr lang="en-US" altLang="ko-KR" sz="1400" dirty="0">
                  <a:solidFill>
                    <a:srgbClr val="FF0000"/>
                  </a:solidFill>
                  <a:latin typeface="SamsungOne 700" panose="020B0803030303020204" pitchFamily="34" charset="0"/>
                  <a:ea typeface="SamsungOne 700" panose="020B0803030303020204" pitchFamily="34" charset="0"/>
                </a:rPr>
                <a:t> </a:t>
              </a:r>
              <a:r>
                <a:rPr lang="en-US" altLang="ko-KR" sz="1400" dirty="0" err="1">
                  <a:solidFill>
                    <a:srgbClr val="FF0000"/>
                  </a:solidFill>
                  <a:latin typeface="SamsungOne 700" panose="020B0803030303020204" pitchFamily="34" charset="0"/>
                  <a:ea typeface="SamsungOne 700" panose="020B0803030303020204" pitchFamily="34" charset="0"/>
                </a:rPr>
                <a:t>tiềm</a:t>
              </a:r>
              <a:r>
                <a:rPr lang="en-US" altLang="ko-KR" sz="1400" dirty="0">
                  <a:solidFill>
                    <a:srgbClr val="FF0000"/>
                  </a:solidFill>
                  <a:latin typeface="SamsungOne 700" panose="020B0803030303020204" pitchFamily="34" charset="0"/>
                  <a:ea typeface="SamsungOne 700" panose="020B0803030303020204" pitchFamily="34" charset="0"/>
                </a:rPr>
                <a:t> </a:t>
              </a:r>
              <a:r>
                <a:rPr lang="en-US" altLang="ko-KR" sz="1400" dirty="0" err="1">
                  <a:solidFill>
                    <a:srgbClr val="FF0000"/>
                  </a:solidFill>
                  <a:latin typeface="SamsungOne 700" panose="020B0803030303020204" pitchFamily="34" charset="0"/>
                  <a:ea typeface="SamsungOne 700" panose="020B0803030303020204" pitchFamily="34" charset="0"/>
                </a:rPr>
                <a:t>năng</a:t>
              </a:r>
              <a:endParaRPr lang="ko-KR" altLang="en-US" sz="1400" dirty="0">
                <a:solidFill>
                  <a:srgbClr val="FF0000"/>
                </a:solidFill>
                <a:latin typeface="SamsungOne 700" panose="020B0803030303020204" pitchFamily="34" charset="0"/>
                <a:ea typeface="SamsungOne-700C" panose="020B0806030303020204" pitchFamily="34" charset="0"/>
              </a:endParaRPr>
            </a:p>
          </p:txBody>
        </p:sp>
        <p:sp>
          <p:nvSpPr>
            <p:cNvPr id="32" name="모서리가 둥근 직사각형 25">
              <a:extLst>
                <a:ext uri="{FF2B5EF4-FFF2-40B4-BE49-F238E27FC236}">
                  <a16:creationId xmlns:a16="http://schemas.microsoft.com/office/drawing/2014/main" id="{B9E2E989-7F8F-4A46-B68D-1CA7C2CE20B1}"/>
                </a:ext>
              </a:extLst>
            </p:cNvPr>
            <p:cNvSpPr/>
            <p:nvPr/>
          </p:nvSpPr>
          <p:spPr>
            <a:xfrm>
              <a:off x="1445115" y="3648094"/>
              <a:ext cx="1995068" cy="1063172"/>
            </a:xfrm>
            <a:prstGeom prst="roundRect">
              <a:avLst>
                <a:gd name="adj" fmla="val 7678"/>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dirty="0">
                  <a:solidFill>
                    <a:srgbClr val="0043B2"/>
                  </a:solidFill>
                  <a:latin typeface="SamsungOne 400" panose="020B0503030303020204" pitchFamily="34" charset="0"/>
                  <a:ea typeface="SamsungOne 400" panose="020B0503030303020204" pitchFamily="34" charset="0"/>
                </a:rPr>
                <a:t>Topic1_logs</a:t>
              </a:r>
            </a:p>
            <a:p>
              <a:pPr lvl="0" defTabSz="914400" fontAlgn="base" latinLnBrk="1">
                <a:spcBef>
                  <a:spcPct val="0"/>
                </a:spcBef>
                <a:spcAft>
                  <a:spcPct val="0"/>
                </a:spcAft>
                <a:defRPr/>
              </a:pPr>
              <a:endParaRPr kumimoji="1" lang="en-US" altLang="ko-KR" sz="1200" kern="0" dirty="0">
                <a:solidFill>
                  <a:srgbClr val="0043B2"/>
                </a:solidFill>
                <a:latin typeface="SamsungOne 400" panose="020B0503030303020204" pitchFamily="34" charset="0"/>
                <a:ea typeface="SamsungOne 400" panose="020B0503030303020204" pitchFamily="34" charset="0"/>
              </a:endParaRPr>
            </a:p>
            <a:p>
              <a:pPr lvl="0" defTabSz="914400" fontAlgn="base" latinLnBrk="1">
                <a:spcBef>
                  <a:spcPct val="0"/>
                </a:spcBef>
                <a:spcAft>
                  <a:spcPct val="0"/>
                </a:spcAft>
                <a:defRPr/>
              </a:pPr>
              <a:r>
                <a:rPr kumimoji="1" lang="en-US" altLang="ko-KR" sz="1200" kern="0" dirty="0" err="1">
                  <a:solidFill>
                    <a:srgbClr val="0043B2"/>
                  </a:solidFill>
                  <a:latin typeface="SamsungOne 400" panose="020B0503030303020204" pitchFamily="34" charset="0"/>
                  <a:ea typeface="SamsungOne 400" panose="020B0503030303020204" pitchFamily="34" charset="0"/>
                </a:rPr>
                <a:t>Phân</a:t>
              </a:r>
              <a:r>
                <a:rPr kumimoji="1" lang="en-US" altLang="ko-KR" sz="1200" kern="0" dirty="0">
                  <a:solidFill>
                    <a:srgbClr val="0043B2"/>
                  </a:solidFill>
                  <a:latin typeface="SamsungOne 400" panose="020B0503030303020204" pitchFamily="34" charset="0"/>
                  <a:ea typeface="SamsungOne 400" panose="020B0503030303020204" pitchFamily="34" charset="0"/>
                </a:rPr>
                <a:t> vùng#0 </a:t>
              </a:r>
              <a:r>
                <a:rPr kumimoji="1" lang="en-US" altLang="ko-KR" sz="1200" kern="0" dirty="0">
                  <a:solidFill>
                    <a:srgbClr val="0043B2"/>
                  </a:solidFill>
                  <a:latin typeface="SamsungOne 700" panose="020B0803030303020204" pitchFamily="34" charset="0"/>
                  <a:ea typeface="SamsungOne 700" panose="020B0803030303020204" pitchFamily="34" charset="0"/>
                </a:rPr>
                <a:t>– </a:t>
              </a:r>
              <a:r>
                <a:rPr kumimoji="1" lang="en-US" altLang="ko-KR" sz="1400" kern="0" dirty="0" err="1">
                  <a:solidFill>
                    <a:srgbClr val="0043B2"/>
                  </a:solidFill>
                  <a:latin typeface="SamsungOne 700" panose="020B0803030303020204" pitchFamily="34" charset="0"/>
                  <a:ea typeface="SamsungOne 700" panose="020B0803030303020204" pitchFamily="34" charset="0"/>
                </a:rPr>
                <a:t>Lãnh</a:t>
              </a:r>
              <a:r>
                <a:rPr kumimoji="1" lang="en-US" altLang="ko-KR" sz="1400" kern="0" dirty="0">
                  <a:solidFill>
                    <a:srgbClr val="0043B2"/>
                  </a:solidFill>
                  <a:latin typeface="SamsungOne 700" panose="020B0803030303020204" pitchFamily="34" charset="0"/>
                  <a:ea typeface="SamsungOne 700" panose="020B0803030303020204" pitchFamily="34" charset="0"/>
                </a:rPr>
                <a:t> </a:t>
              </a:r>
              <a:r>
                <a:rPr kumimoji="1" lang="en-US" altLang="ko-KR" sz="1400" kern="0" dirty="0" err="1">
                  <a:solidFill>
                    <a:srgbClr val="0043B2"/>
                  </a:solidFill>
                  <a:latin typeface="SamsungOne 700" panose="020B0803030303020204" pitchFamily="34" charset="0"/>
                  <a:ea typeface="SamsungOne 700" panose="020B0803030303020204" pitchFamily="34" charset="0"/>
                </a:rPr>
                <a:t>đạo</a:t>
              </a:r>
              <a:endParaRPr kumimoji="1" lang="en-US" altLang="ko-KR" sz="1400" kern="0" dirty="0">
                <a:solidFill>
                  <a:srgbClr val="0043B2"/>
                </a:solidFill>
                <a:latin typeface="SamsungOne 700" panose="020B0803030303020204" pitchFamily="34" charset="0"/>
                <a:ea typeface="SamsungOne 700" panose="020B0803030303020204" pitchFamily="34" charset="0"/>
              </a:endParaRPr>
            </a:p>
            <a:p>
              <a:pPr lvl="0" defTabSz="914400" fontAlgn="base" latinLnBrk="1">
                <a:spcBef>
                  <a:spcPct val="0"/>
                </a:spcBef>
                <a:spcAft>
                  <a:spcPct val="0"/>
                </a:spcAft>
                <a:defRPr/>
              </a:pPr>
              <a:endParaRPr kumimoji="1" lang="en-US" altLang="ko-KR" sz="1200" kern="0" dirty="0">
                <a:solidFill>
                  <a:srgbClr val="0043B2"/>
                </a:solidFill>
                <a:latin typeface="SamsungOne 700" panose="020B0803030303020204" pitchFamily="34" charset="0"/>
                <a:ea typeface="SamsungOne 700" panose="020B0803030303020204" pitchFamily="34" charset="0"/>
              </a:endParaRPr>
            </a:p>
            <a:p>
              <a:pPr lvl="0" algn="ctr" defTabSz="914400" fontAlgn="base" latinLnBrk="1">
                <a:spcBef>
                  <a:spcPct val="0"/>
                </a:spcBef>
                <a:spcAft>
                  <a:spcPct val="0"/>
                </a:spcAft>
                <a:defRPr/>
              </a:pPr>
              <a:endParaRPr kumimoji="1" lang="en-US" altLang="ko-KR" sz="1200" kern="0" dirty="0">
                <a:solidFill>
                  <a:srgbClr val="0043B2"/>
                </a:solidFill>
                <a:latin typeface="SamsungOne 700" panose="020B0803030303020204" pitchFamily="34" charset="0"/>
                <a:ea typeface="SamsungOne 700" panose="020B0803030303020204" pitchFamily="34" charset="0"/>
              </a:endParaRPr>
            </a:p>
          </p:txBody>
        </p:sp>
        <p:sp>
          <p:nvSpPr>
            <p:cNvPr id="33" name="직사각형 32">
              <a:extLst>
                <a:ext uri="{FF2B5EF4-FFF2-40B4-BE49-F238E27FC236}">
                  <a16:creationId xmlns:a16="http://schemas.microsoft.com/office/drawing/2014/main" id="{14F51C84-D94F-44BA-BD06-4C61D541D351}"/>
                </a:ext>
              </a:extLst>
            </p:cNvPr>
            <p:cNvSpPr/>
            <p:nvPr/>
          </p:nvSpPr>
          <p:spPr>
            <a:xfrm>
              <a:off x="1419114" y="3350708"/>
              <a:ext cx="1452642" cy="307777"/>
            </a:xfrm>
            <a:prstGeom prst="rect">
              <a:avLst/>
            </a:prstGeom>
          </p:spPr>
          <p:txBody>
            <a:bodyPr wrap="none">
              <a:spAutoFit/>
            </a:bodyPr>
            <a:lstStyle/>
            <a:p>
              <a:r>
                <a:rPr lang="en-US" altLang="ko-KR" sz="1400" dirty="0">
                  <a:solidFill>
                    <a:srgbClr val="0043B2"/>
                  </a:solidFill>
                  <a:latin typeface="SamsungOne 700" panose="020B0803030303020204" pitchFamily="34" charset="0"/>
                  <a:ea typeface="SamsungOne 700" panose="020B0803030303020204" pitchFamily="34" charset="0"/>
                </a:rPr>
                <a:t>Kafka broker #1</a:t>
              </a:r>
              <a:endParaRPr lang="ko-KR" altLang="en-US" sz="1400" dirty="0">
                <a:latin typeface="SamsungOne 700" panose="020B0803030303020204" pitchFamily="34" charset="0"/>
              </a:endParaRPr>
            </a:p>
          </p:txBody>
        </p:sp>
        <p:sp>
          <p:nvSpPr>
            <p:cNvPr id="34" name="모서리가 둥근 직사각형 27">
              <a:extLst>
                <a:ext uri="{FF2B5EF4-FFF2-40B4-BE49-F238E27FC236}">
                  <a16:creationId xmlns:a16="http://schemas.microsoft.com/office/drawing/2014/main" id="{F02F2A67-1F62-4626-9F27-4AB5541C9814}"/>
                </a:ext>
              </a:extLst>
            </p:cNvPr>
            <p:cNvSpPr/>
            <p:nvPr/>
          </p:nvSpPr>
          <p:spPr>
            <a:xfrm>
              <a:off x="1554814" y="4315248"/>
              <a:ext cx="1796452" cy="270815"/>
            </a:xfrm>
            <a:prstGeom prst="roundRect">
              <a:avLst>
                <a:gd name="adj" fmla="val 1906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rgbClr val="0043B2"/>
                </a:solidFill>
                <a:latin typeface="SamsungOne 400" panose="020B0503030303020204" pitchFamily="34" charset="0"/>
                <a:ea typeface="SamsungOne-700C" panose="020B0806030303020204" pitchFamily="34" charset="0"/>
              </a:endParaRPr>
            </a:p>
          </p:txBody>
        </p:sp>
        <p:sp>
          <p:nvSpPr>
            <p:cNvPr id="35" name="모서리가 둥근 직사각형 28">
              <a:extLst>
                <a:ext uri="{FF2B5EF4-FFF2-40B4-BE49-F238E27FC236}">
                  <a16:creationId xmlns:a16="http://schemas.microsoft.com/office/drawing/2014/main" id="{59BA3A2F-1D73-4550-8024-07C4D4CE94E3}"/>
                </a:ext>
              </a:extLst>
            </p:cNvPr>
            <p:cNvSpPr/>
            <p:nvPr/>
          </p:nvSpPr>
          <p:spPr>
            <a:xfrm>
              <a:off x="3875302" y="3648094"/>
              <a:ext cx="2104605" cy="1063172"/>
            </a:xfrm>
            <a:prstGeom prst="roundRect">
              <a:avLst>
                <a:gd name="adj" fmla="val 7678"/>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1200" dirty="0">
                <a:solidFill>
                  <a:srgbClr val="0043B2"/>
                </a:solidFill>
                <a:latin typeface="SamsungOne 400" panose="020B0503030303020204" pitchFamily="34" charset="0"/>
                <a:ea typeface="SamsungOne 400" panose="020B0503030303020204" pitchFamily="34" charset="0"/>
              </a:endParaRPr>
            </a:p>
            <a:p>
              <a:endParaRPr lang="en-US" altLang="ko-KR" sz="1200" dirty="0">
                <a:solidFill>
                  <a:srgbClr val="0043B2"/>
                </a:solidFill>
                <a:latin typeface="SamsungOne 400" panose="020B0503030303020204" pitchFamily="34" charset="0"/>
                <a:ea typeface="SamsungOne 400" panose="020B0503030303020204" pitchFamily="34" charset="0"/>
              </a:endParaRPr>
            </a:p>
            <a:p>
              <a:r>
                <a:rPr lang="en-US" altLang="ko-KR" sz="1200" dirty="0" err="1">
                  <a:solidFill>
                    <a:srgbClr val="0043B2"/>
                  </a:solidFill>
                  <a:latin typeface="SamsungOne 700" panose="020B0803030303020204" pitchFamily="34" charset="0"/>
                  <a:ea typeface="SamsungOne 700" panose="020B0803030303020204" pitchFamily="34" charset="0"/>
                </a:rPr>
                <a:t>Phân</a:t>
              </a:r>
              <a:r>
                <a:rPr lang="en-US" altLang="ko-KR" sz="1200" dirty="0">
                  <a:solidFill>
                    <a:srgbClr val="0043B2"/>
                  </a:solidFill>
                  <a:latin typeface="SamsungOne 700" panose="020B0803030303020204" pitchFamily="34" charset="0"/>
                  <a:ea typeface="SamsungOne 700" panose="020B0803030303020204" pitchFamily="34" charset="0"/>
                </a:rPr>
                <a:t> vùng#0 – </a:t>
              </a:r>
              <a:r>
                <a:rPr lang="en-US" altLang="ko-KR" sz="1400" dirty="0" err="1">
                  <a:solidFill>
                    <a:srgbClr val="0043B2"/>
                  </a:solidFill>
                  <a:latin typeface="SamsungOne 700" panose="020B0803030303020204" pitchFamily="34" charset="0"/>
                  <a:ea typeface="SamsungOne 700" panose="020B0803030303020204" pitchFamily="34" charset="0"/>
                </a:rPr>
                <a:t>Người</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theo</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dõi</a:t>
              </a:r>
              <a:endParaRPr lang="en-US" altLang="ko-KR" sz="1400" dirty="0">
                <a:solidFill>
                  <a:srgbClr val="0043B2"/>
                </a:solidFill>
                <a:latin typeface="SamsungOne 700" panose="020B0803030303020204" pitchFamily="34" charset="0"/>
                <a:ea typeface="SamsungOne 700" panose="020B0803030303020204" pitchFamily="34" charset="0"/>
              </a:endParaRPr>
            </a:p>
            <a:p>
              <a:endParaRPr lang="en-US" altLang="ko-KR" sz="1200" dirty="0">
                <a:solidFill>
                  <a:srgbClr val="0043B2"/>
                </a:solidFill>
                <a:latin typeface="SamsungOne 700" panose="020B0803030303020204" pitchFamily="34" charset="0"/>
                <a:ea typeface="SamsungOne 700" panose="020B0803030303020204" pitchFamily="34" charset="0"/>
              </a:endParaRPr>
            </a:p>
            <a:p>
              <a:pPr algn="ctr"/>
              <a:endParaRPr lang="en-US" altLang="ko-KR" sz="1200" dirty="0">
                <a:solidFill>
                  <a:srgbClr val="0043B2"/>
                </a:solidFill>
                <a:latin typeface="SamsungOne 700" panose="020B0803030303020204" pitchFamily="34" charset="0"/>
                <a:ea typeface="SamsungOne 700" panose="020B0803030303020204" pitchFamily="34" charset="0"/>
              </a:endParaRPr>
            </a:p>
          </p:txBody>
        </p:sp>
        <p:sp>
          <p:nvSpPr>
            <p:cNvPr id="36" name="직사각형 35">
              <a:extLst>
                <a:ext uri="{FF2B5EF4-FFF2-40B4-BE49-F238E27FC236}">
                  <a16:creationId xmlns:a16="http://schemas.microsoft.com/office/drawing/2014/main" id="{52248341-C46E-4224-9ED0-753DAB6AEED3}"/>
                </a:ext>
              </a:extLst>
            </p:cNvPr>
            <p:cNvSpPr/>
            <p:nvPr/>
          </p:nvSpPr>
          <p:spPr>
            <a:xfrm>
              <a:off x="3917498" y="3350708"/>
              <a:ext cx="1465466" cy="307777"/>
            </a:xfrm>
            <a:prstGeom prst="rect">
              <a:avLst/>
            </a:prstGeom>
          </p:spPr>
          <p:txBody>
            <a:bodyPr wrap="none">
              <a:spAutoFit/>
            </a:bodyPr>
            <a:lstStyle/>
            <a:p>
              <a:r>
                <a:rPr lang="en-US" altLang="ko-KR" sz="1400" dirty="0">
                  <a:solidFill>
                    <a:srgbClr val="0043B2"/>
                  </a:solidFill>
                  <a:latin typeface="SamsungOne 700" panose="020B0803030303020204" pitchFamily="34" charset="0"/>
                  <a:ea typeface="SamsungOne 700" panose="020B0803030303020204" pitchFamily="34" charset="0"/>
                </a:rPr>
                <a:t>Kafka broker #2</a:t>
              </a:r>
              <a:endParaRPr lang="ko-KR" altLang="en-US" sz="1400" dirty="0">
                <a:latin typeface="SamsungOne 700" panose="020B0803030303020204" pitchFamily="34" charset="0"/>
              </a:endParaRPr>
            </a:p>
          </p:txBody>
        </p:sp>
        <p:sp>
          <p:nvSpPr>
            <p:cNvPr id="37" name="모서리가 둥근 직사각형 30">
              <a:extLst>
                <a:ext uri="{FF2B5EF4-FFF2-40B4-BE49-F238E27FC236}">
                  <a16:creationId xmlns:a16="http://schemas.microsoft.com/office/drawing/2014/main" id="{D86E93A0-5DEC-42B9-B50C-CC888B7B03F1}"/>
                </a:ext>
              </a:extLst>
            </p:cNvPr>
            <p:cNvSpPr/>
            <p:nvPr/>
          </p:nvSpPr>
          <p:spPr>
            <a:xfrm>
              <a:off x="4053198" y="4315248"/>
              <a:ext cx="1796452" cy="270815"/>
            </a:xfrm>
            <a:prstGeom prst="roundRect">
              <a:avLst>
                <a:gd name="adj" fmla="val 1906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rgbClr val="0043B2"/>
                </a:solidFill>
                <a:latin typeface="SamsungOne 400" panose="020B0503030303020204" pitchFamily="34" charset="0"/>
                <a:ea typeface="SamsungOne-700C" panose="020B0806030303020204" pitchFamily="34" charset="0"/>
              </a:endParaRPr>
            </a:p>
          </p:txBody>
        </p:sp>
        <p:sp>
          <p:nvSpPr>
            <p:cNvPr id="38" name="모서리가 둥근 직사각형 31">
              <a:extLst>
                <a:ext uri="{FF2B5EF4-FFF2-40B4-BE49-F238E27FC236}">
                  <a16:creationId xmlns:a16="http://schemas.microsoft.com/office/drawing/2014/main" id="{9FEAF44E-365B-4317-8647-C8F403BDD48A}"/>
                </a:ext>
              </a:extLst>
            </p:cNvPr>
            <p:cNvSpPr/>
            <p:nvPr/>
          </p:nvSpPr>
          <p:spPr>
            <a:xfrm>
              <a:off x="6369144" y="3648094"/>
              <a:ext cx="2121878" cy="1063172"/>
            </a:xfrm>
            <a:prstGeom prst="roundRect">
              <a:avLst>
                <a:gd name="adj" fmla="val 7678"/>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1200" dirty="0">
                <a:solidFill>
                  <a:srgbClr val="0043B2"/>
                </a:solidFill>
                <a:latin typeface="SamsungOne 400" panose="020B0503030303020204" pitchFamily="34" charset="0"/>
                <a:ea typeface="SamsungOne 400" panose="020B0503030303020204" pitchFamily="34" charset="0"/>
              </a:endParaRPr>
            </a:p>
            <a:p>
              <a:endParaRPr lang="en-US" altLang="ko-KR" sz="1200" dirty="0">
                <a:solidFill>
                  <a:srgbClr val="0043B2"/>
                </a:solidFill>
                <a:latin typeface="SamsungOne 400" panose="020B0503030303020204" pitchFamily="34" charset="0"/>
                <a:ea typeface="SamsungOne 400" panose="020B0503030303020204" pitchFamily="34" charset="0"/>
              </a:endParaRPr>
            </a:p>
            <a:p>
              <a:r>
                <a:rPr lang="en-US" altLang="ko-KR" sz="1200" dirty="0" err="1">
                  <a:solidFill>
                    <a:srgbClr val="0043B2"/>
                  </a:solidFill>
                  <a:latin typeface="SamsungOne 700" panose="020B0803030303020204" pitchFamily="34" charset="0"/>
                  <a:ea typeface="SamsungOne 700" panose="020B0803030303020204" pitchFamily="34" charset="0"/>
                </a:rPr>
                <a:t>Phân</a:t>
              </a:r>
              <a:r>
                <a:rPr lang="en-US" altLang="ko-KR" sz="1200" dirty="0">
                  <a:solidFill>
                    <a:srgbClr val="0043B2"/>
                  </a:solidFill>
                  <a:latin typeface="SamsungOne 700" panose="020B0803030303020204" pitchFamily="34" charset="0"/>
                  <a:ea typeface="SamsungOne 700" panose="020B0803030303020204" pitchFamily="34" charset="0"/>
                </a:rPr>
                <a:t> vùng#0 – </a:t>
              </a:r>
              <a:r>
                <a:rPr lang="en-US" altLang="ko-KR" sz="1400" dirty="0" err="1">
                  <a:solidFill>
                    <a:srgbClr val="0043B2"/>
                  </a:solidFill>
                  <a:latin typeface="SamsungOne 700" panose="020B0803030303020204" pitchFamily="34" charset="0"/>
                  <a:ea typeface="SamsungOne 700" panose="020B0803030303020204" pitchFamily="34" charset="0"/>
                </a:rPr>
                <a:t>Người</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theo</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dõi</a:t>
              </a:r>
              <a:endParaRPr lang="en-US" altLang="ko-KR" sz="1400" dirty="0">
                <a:solidFill>
                  <a:srgbClr val="0043B2"/>
                </a:solidFill>
                <a:latin typeface="SamsungOne 700" panose="020B0803030303020204" pitchFamily="34" charset="0"/>
                <a:ea typeface="SamsungOne 700" panose="020B0803030303020204" pitchFamily="34" charset="0"/>
              </a:endParaRPr>
            </a:p>
            <a:p>
              <a:endParaRPr lang="en-US" altLang="ko-KR" sz="1200" dirty="0">
                <a:solidFill>
                  <a:srgbClr val="0043B2"/>
                </a:solidFill>
                <a:latin typeface="SamsungOne 700" panose="020B0803030303020204" pitchFamily="34" charset="0"/>
                <a:ea typeface="SamsungOne 700" panose="020B0803030303020204" pitchFamily="34" charset="0"/>
              </a:endParaRPr>
            </a:p>
            <a:p>
              <a:pPr algn="ctr"/>
              <a:endParaRPr lang="en-US" altLang="ko-KR" sz="1200" dirty="0">
                <a:solidFill>
                  <a:srgbClr val="0043B2"/>
                </a:solidFill>
                <a:latin typeface="SamsungOne 700" panose="020B0803030303020204" pitchFamily="34" charset="0"/>
                <a:ea typeface="SamsungOne 700" panose="020B0803030303020204" pitchFamily="34" charset="0"/>
              </a:endParaRPr>
            </a:p>
          </p:txBody>
        </p:sp>
        <p:sp>
          <p:nvSpPr>
            <p:cNvPr id="39" name="직사각형 38">
              <a:extLst>
                <a:ext uri="{FF2B5EF4-FFF2-40B4-BE49-F238E27FC236}">
                  <a16:creationId xmlns:a16="http://schemas.microsoft.com/office/drawing/2014/main" id="{06220183-ADE1-4295-8189-9292DE32BFC7}"/>
                </a:ext>
              </a:extLst>
            </p:cNvPr>
            <p:cNvSpPr/>
            <p:nvPr/>
          </p:nvSpPr>
          <p:spPr>
            <a:xfrm>
              <a:off x="6420591" y="3350708"/>
              <a:ext cx="1470274" cy="307777"/>
            </a:xfrm>
            <a:prstGeom prst="rect">
              <a:avLst/>
            </a:prstGeom>
          </p:spPr>
          <p:txBody>
            <a:bodyPr wrap="none">
              <a:spAutoFit/>
            </a:bodyPr>
            <a:lstStyle/>
            <a:p>
              <a:r>
                <a:rPr lang="en-US" altLang="ko-KR" sz="1400" dirty="0">
                  <a:solidFill>
                    <a:srgbClr val="0043B2"/>
                  </a:solidFill>
                  <a:latin typeface="SamsungOne 700" panose="020B0803030303020204" pitchFamily="34" charset="0"/>
                  <a:ea typeface="SamsungOne 700" panose="020B0803030303020204" pitchFamily="34" charset="0"/>
                </a:rPr>
                <a:t>Kafka broker #3</a:t>
              </a:r>
              <a:endParaRPr lang="ko-KR" altLang="en-US" sz="1400" dirty="0">
                <a:latin typeface="SamsungOne 700" panose="020B0803030303020204" pitchFamily="34" charset="0"/>
              </a:endParaRPr>
            </a:p>
          </p:txBody>
        </p:sp>
        <p:sp>
          <p:nvSpPr>
            <p:cNvPr id="40" name="모서리가 둥근 직사각형 33">
              <a:extLst>
                <a:ext uri="{FF2B5EF4-FFF2-40B4-BE49-F238E27FC236}">
                  <a16:creationId xmlns:a16="http://schemas.microsoft.com/office/drawing/2014/main" id="{0D3B2A23-25D0-4EB5-BE6B-6CB843C65FAF}"/>
                </a:ext>
              </a:extLst>
            </p:cNvPr>
            <p:cNvSpPr/>
            <p:nvPr/>
          </p:nvSpPr>
          <p:spPr>
            <a:xfrm>
              <a:off x="6556291" y="4315248"/>
              <a:ext cx="1796452" cy="270815"/>
            </a:xfrm>
            <a:prstGeom prst="roundRect">
              <a:avLst>
                <a:gd name="adj" fmla="val 1906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rgbClr val="0043B2"/>
                </a:solidFill>
                <a:latin typeface="SamsungOne 400" panose="020B0503030303020204" pitchFamily="34" charset="0"/>
                <a:ea typeface="SamsungOne-700C" panose="020B0806030303020204" pitchFamily="34" charset="0"/>
              </a:endParaRPr>
            </a:p>
          </p:txBody>
        </p:sp>
        <p:sp>
          <p:nvSpPr>
            <p:cNvPr id="41" name="모서리가 둥근 직사각형 34">
              <a:extLst>
                <a:ext uri="{FF2B5EF4-FFF2-40B4-BE49-F238E27FC236}">
                  <a16:creationId xmlns:a16="http://schemas.microsoft.com/office/drawing/2014/main" id="{8931842C-3016-447B-8DC0-56E09F71D93A}"/>
                </a:ext>
              </a:extLst>
            </p:cNvPr>
            <p:cNvSpPr/>
            <p:nvPr/>
          </p:nvSpPr>
          <p:spPr>
            <a:xfrm>
              <a:off x="1306494" y="3990803"/>
              <a:ext cx="7304773" cy="682726"/>
            </a:xfrm>
            <a:prstGeom prst="roundRect">
              <a:avLst>
                <a:gd name="adj" fmla="val 33778"/>
              </a:avLst>
            </a:prstGeom>
            <a:noFill/>
            <a:ln w="38100">
              <a:solidFill>
                <a:srgbClr val="CADEFE">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rgbClr val="0043B2"/>
                </a:solidFill>
                <a:latin typeface="SamsungOne 400" panose="020B0503030303020204" pitchFamily="34" charset="0"/>
                <a:ea typeface="SamsungOne-700C" panose="020B0806030303020204" pitchFamily="34" charset="0"/>
              </a:endParaRPr>
            </a:p>
          </p:txBody>
        </p:sp>
        <p:sp>
          <p:nvSpPr>
            <p:cNvPr id="42" name="모서리가 둥근 직사각형 35">
              <a:extLst>
                <a:ext uri="{FF2B5EF4-FFF2-40B4-BE49-F238E27FC236}">
                  <a16:creationId xmlns:a16="http://schemas.microsoft.com/office/drawing/2014/main" id="{59B4867C-015E-456A-BAC3-B101D56BAA6C}"/>
                </a:ext>
              </a:extLst>
            </p:cNvPr>
            <p:cNvSpPr/>
            <p:nvPr/>
          </p:nvSpPr>
          <p:spPr>
            <a:xfrm>
              <a:off x="6433231" y="5066957"/>
              <a:ext cx="2107630" cy="290494"/>
            </a:xfrm>
            <a:prstGeom prst="roundRect">
              <a:avLst>
                <a:gd name="adj" fmla="val 7678"/>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0043B2"/>
                  </a:solidFill>
                  <a:latin typeface="SamsungOne 700" panose="020B0803030303020204" pitchFamily="34" charset="0"/>
                  <a:ea typeface="SamsungOne 700" panose="020B0803030303020204" pitchFamily="34" charset="0"/>
                </a:rPr>
                <a:t>Kafka broker-client Producer</a:t>
              </a:r>
              <a:endParaRPr lang="ko-KR" altLang="en-US" sz="1200" dirty="0">
                <a:latin typeface="SamsungOne 700" panose="020B0803030303020204" pitchFamily="34" charset="0"/>
              </a:endParaRPr>
            </a:p>
          </p:txBody>
        </p:sp>
        <p:cxnSp>
          <p:nvCxnSpPr>
            <p:cNvPr id="44" name="꺾인 연결선 37">
              <a:extLst>
                <a:ext uri="{FF2B5EF4-FFF2-40B4-BE49-F238E27FC236}">
                  <a16:creationId xmlns:a16="http://schemas.microsoft.com/office/drawing/2014/main" id="{60E7400A-D896-479C-BD3B-75617B4FE791}"/>
                </a:ext>
              </a:extLst>
            </p:cNvPr>
            <p:cNvCxnSpPr>
              <a:endCxn id="34" idx="2"/>
            </p:cNvCxnSpPr>
            <p:nvPr/>
          </p:nvCxnSpPr>
          <p:spPr>
            <a:xfrm rot="10800000">
              <a:off x="2453041" y="4586064"/>
              <a:ext cx="3980193" cy="694723"/>
            </a:xfrm>
            <a:prstGeom prst="bentConnector2">
              <a:avLst/>
            </a:prstGeom>
            <a:ln w="28575">
              <a:solidFill>
                <a:srgbClr val="66A1FE"/>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5" name="직사각형 44">
              <a:extLst>
                <a:ext uri="{FF2B5EF4-FFF2-40B4-BE49-F238E27FC236}">
                  <a16:creationId xmlns:a16="http://schemas.microsoft.com/office/drawing/2014/main" id="{5EAEC6F8-6136-4F47-8A2B-B627D4B88F9F}"/>
                </a:ext>
              </a:extLst>
            </p:cNvPr>
            <p:cNvSpPr/>
            <p:nvPr/>
          </p:nvSpPr>
          <p:spPr>
            <a:xfrm>
              <a:off x="3875302" y="5253324"/>
              <a:ext cx="900603" cy="307777"/>
            </a:xfrm>
            <a:prstGeom prst="rect">
              <a:avLst/>
            </a:prstGeom>
          </p:spPr>
          <p:txBody>
            <a:bodyPr wrap="square">
              <a:spAutoFit/>
            </a:bodyPr>
            <a:lstStyle/>
            <a:p>
              <a:pPr algn="ctr"/>
              <a:r>
                <a:rPr lang="en-US" altLang="ko-KR" sz="1400" dirty="0" err="1">
                  <a:solidFill>
                    <a:srgbClr val="0043B2"/>
                  </a:solidFill>
                  <a:latin typeface="SamsungOne 700" panose="020B0803030303020204" pitchFamily="34" charset="0"/>
                  <a:ea typeface="SamsungOne 700" panose="020B0803030303020204" pitchFamily="34" charset="0"/>
                </a:rPr>
                <a:t>Yêu</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cầu</a:t>
              </a:r>
              <a:endParaRPr lang="ko-KR" altLang="en-US" sz="1400" dirty="0">
                <a:solidFill>
                  <a:srgbClr val="0043B2"/>
                </a:solidFill>
                <a:latin typeface="SamsungOne 700" panose="020B0803030303020204" pitchFamily="34" charset="0"/>
                <a:ea typeface="SamsungOne-700C" panose="020B0806030303020204" pitchFamily="34" charset="0"/>
              </a:endParaRPr>
            </a:p>
          </p:txBody>
        </p:sp>
        <p:cxnSp>
          <p:nvCxnSpPr>
            <p:cNvPr id="46" name="꺾인 연결선 41">
              <a:extLst>
                <a:ext uri="{FF2B5EF4-FFF2-40B4-BE49-F238E27FC236}">
                  <a16:creationId xmlns:a16="http://schemas.microsoft.com/office/drawing/2014/main" id="{A337624F-9E86-437F-95A7-78687BC8C3F0}"/>
                </a:ext>
              </a:extLst>
            </p:cNvPr>
            <p:cNvCxnSpPr/>
            <p:nvPr/>
          </p:nvCxnSpPr>
          <p:spPr>
            <a:xfrm>
              <a:off x="2603500" y="4645753"/>
              <a:ext cx="3812382" cy="550744"/>
            </a:xfrm>
            <a:prstGeom prst="bentConnector3">
              <a:avLst>
                <a:gd name="adj1" fmla="val 198"/>
              </a:avLst>
            </a:prstGeom>
            <a:ln w="28575">
              <a:solidFill>
                <a:srgbClr val="66A1FE"/>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꺾인 연결선 56">
              <a:extLst>
                <a:ext uri="{FF2B5EF4-FFF2-40B4-BE49-F238E27FC236}">
                  <a16:creationId xmlns:a16="http://schemas.microsoft.com/office/drawing/2014/main" id="{49CE1311-EE47-4272-AC31-10DAFC6CDF0E}"/>
                </a:ext>
              </a:extLst>
            </p:cNvPr>
            <p:cNvCxnSpPr/>
            <p:nvPr/>
          </p:nvCxnSpPr>
          <p:spPr>
            <a:xfrm>
              <a:off x="3174316" y="4592412"/>
              <a:ext cx="4543042" cy="12700"/>
            </a:xfrm>
            <a:prstGeom prst="bentConnector4">
              <a:avLst>
                <a:gd name="adj1" fmla="val -141"/>
                <a:gd name="adj2" fmla="val 2275000"/>
              </a:avLst>
            </a:prstGeom>
            <a:ln w="28575">
              <a:solidFill>
                <a:srgbClr val="66A1FE"/>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8" name="꺾인 연결선 60">
              <a:extLst>
                <a:ext uri="{FF2B5EF4-FFF2-40B4-BE49-F238E27FC236}">
                  <a16:creationId xmlns:a16="http://schemas.microsoft.com/office/drawing/2014/main" id="{9E106943-64EF-4640-BB54-6136E38C6F3A}"/>
                </a:ext>
              </a:extLst>
            </p:cNvPr>
            <p:cNvCxnSpPr>
              <a:endCxn id="37" idx="2"/>
            </p:cNvCxnSpPr>
            <p:nvPr/>
          </p:nvCxnSpPr>
          <p:spPr>
            <a:xfrm>
              <a:off x="3032019" y="4586062"/>
              <a:ext cx="1919405" cy="1"/>
            </a:xfrm>
            <a:prstGeom prst="bentConnector4">
              <a:avLst>
                <a:gd name="adj1" fmla="val 135"/>
                <a:gd name="adj2" fmla="val 22860100000"/>
              </a:avLst>
            </a:prstGeom>
            <a:ln w="28575">
              <a:solidFill>
                <a:srgbClr val="66A1FE"/>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9" name="십자형 48">
              <a:extLst>
                <a:ext uri="{FF2B5EF4-FFF2-40B4-BE49-F238E27FC236}">
                  <a16:creationId xmlns:a16="http://schemas.microsoft.com/office/drawing/2014/main" id="{522A0761-9D78-41D5-A813-F766EF65AE75}"/>
                </a:ext>
              </a:extLst>
            </p:cNvPr>
            <p:cNvSpPr/>
            <p:nvPr/>
          </p:nvSpPr>
          <p:spPr>
            <a:xfrm rot="2700000">
              <a:off x="3429854" y="4620541"/>
              <a:ext cx="350850" cy="350850"/>
            </a:xfrm>
            <a:prstGeom prst="plus">
              <a:avLst>
                <a:gd name="adj" fmla="val 43662"/>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0" name="십자형 49">
              <a:extLst>
                <a:ext uri="{FF2B5EF4-FFF2-40B4-BE49-F238E27FC236}">
                  <a16:creationId xmlns:a16="http://schemas.microsoft.com/office/drawing/2014/main" id="{F7E9A4E8-A765-4EF6-B490-ECFE1909CFCA}"/>
                </a:ext>
              </a:extLst>
            </p:cNvPr>
            <p:cNvSpPr/>
            <p:nvPr/>
          </p:nvSpPr>
          <p:spPr>
            <a:xfrm rot="2700000">
              <a:off x="4969799" y="4694819"/>
              <a:ext cx="350850" cy="350850"/>
            </a:xfrm>
            <a:prstGeom prst="plus">
              <a:avLst>
                <a:gd name="adj" fmla="val 43662"/>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1" name="직사각형 50">
              <a:extLst>
                <a:ext uri="{FF2B5EF4-FFF2-40B4-BE49-F238E27FC236}">
                  <a16:creationId xmlns:a16="http://schemas.microsoft.com/office/drawing/2014/main" id="{FB7739F4-86FD-43E7-BB8F-2E69253143EC}"/>
                </a:ext>
              </a:extLst>
            </p:cNvPr>
            <p:cNvSpPr/>
            <p:nvPr/>
          </p:nvSpPr>
          <p:spPr>
            <a:xfrm>
              <a:off x="5468542" y="4919922"/>
              <a:ext cx="900603" cy="307777"/>
            </a:xfrm>
            <a:prstGeom prst="rect">
              <a:avLst/>
            </a:prstGeom>
          </p:spPr>
          <p:txBody>
            <a:bodyPr wrap="square">
              <a:spAutoFit/>
            </a:bodyPr>
            <a:lstStyle/>
            <a:p>
              <a:pPr algn="ctr"/>
              <a:r>
                <a:rPr lang="en-US" altLang="ko-KR" sz="1400" dirty="0" err="1">
                  <a:solidFill>
                    <a:srgbClr val="0043B2"/>
                  </a:solidFill>
                  <a:latin typeface="SamsungOne 700" panose="020B0803030303020204" pitchFamily="34" charset="0"/>
                  <a:ea typeface="SamsungOne 700" panose="020B0803030303020204" pitchFamily="34" charset="0"/>
                </a:rPr>
                <a:t>Phản</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hồi</a:t>
              </a:r>
              <a:endParaRPr lang="ko-KR" altLang="en-US" sz="1400" dirty="0">
                <a:solidFill>
                  <a:srgbClr val="0043B2"/>
                </a:solidFill>
                <a:latin typeface="SamsungOne 700" panose="020B0803030303020204" pitchFamily="34" charset="0"/>
                <a:ea typeface="SamsungOne-700C" panose="020B0806030303020204" pitchFamily="34" charset="0"/>
              </a:endParaRPr>
            </a:p>
          </p:txBody>
        </p:sp>
      </p:grpSp>
      <p:sp>
        <p:nvSpPr>
          <p:cNvPr id="28" name="직사각형 36">
            <a:extLst>
              <a:ext uri="{FF2B5EF4-FFF2-40B4-BE49-F238E27FC236}">
                <a16:creationId xmlns:a16="http://schemas.microsoft.com/office/drawing/2014/main" id="{99E677EA-7204-5C4E-B0A0-E0B04C8AC9EE}"/>
              </a:ext>
            </a:extLst>
          </p:cNvPr>
          <p:cNvSpPr/>
          <p:nvPr/>
        </p:nvSpPr>
        <p:spPr>
          <a:xfrm>
            <a:off x="6396212" y="5659233"/>
            <a:ext cx="2107630" cy="307777"/>
          </a:xfrm>
          <a:prstGeom prst="rect">
            <a:avLst/>
          </a:prstGeom>
        </p:spPr>
        <p:txBody>
          <a:bodyPr wrap="square">
            <a:spAutoFit/>
          </a:bodyP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kern="0" dirty="0">
                <a:solidFill>
                  <a:srgbClr val="FF0000"/>
                </a:solidFill>
                <a:latin typeface="SamsungOne 700" panose="020B0803030303020204" pitchFamily="34" charset="0"/>
                <a:ea typeface="SamsungOne 700" panose="020B0803030303020204" pitchFamily="34" charset="0"/>
              </a:rPr>
              <a:t>request.required.a</a:t>
            </a:r>
            <a:r>
              <a:rPr kumimoji="1" lang="en-US" altLang="ko-KR" sz="1400" b="0" i="0" u="none" strike="noStrike" kern="0" cap="none" spc="0" normalizeH="0" baseline="0" noProof="0" dirty="0">
                <a:ln>
                  <a:noFill/>
                </a:ln>
                <a:solidFill>
                  <a:srgbClr val="FF0000"/>
                </a:solidFill>
                <a:effectLst/>
                <a:uLnTx/>
                <a:uFillTx/>
                <a:latin typeface="SamsungOne 700" panose="020B0803030303020204" pitchFamily="34" charset="0"/>
                <a:ea typeface="SamsungOne 700" panose="020B0803030303020204" pitchFamily="34" charset="0"/>
              </a:rPr>
              <a:t>cks=1</a:t>
            </a:r>
            <a:endParaRPr kumimoji="1" lang="ko-KR" altLang="en-US" sz="1400" b="0" i="0" u="none" strike="noStrike" kern="0" cap="none" spc="0" normalizeH="0" baseline="0" noProof="0" dirty="0">
              <a:ln>
                <a:noFill/>
              </a:ln>
              <a:solidFill>
                <a:srgbClr val="FF0000"/>
              </a:solidFill>
              <a:effectLst/>
              <a:uLnTx/>
              <a:uFillTx/>
              <a:latin typeface="SamsungOne 700" panose="020B0803030303020204" pitchFamily="34" charset="0"/>
              <a:ea typeface="SamsungOne-700C" panose="020B0806030303020204" pitchFamily="34" charset="0"/>
            </a:endParaRPr>
          </a:p>
        </p:txBody>
      </p:sp>
      <p:pic>
        <p:nvPicPr>
          <p:cNvPr id="29" name="Picture 2" descr="136,364 Fire Icon Stock Photos, Pictures &amp;amp; Royalty-Free Images - iStock">
            <a:extLst>
              <a:ext uri="{FF2B5EF4-FFF2-40B4-BE49-F238E27FC236}">
                <a16:creationId xmlns:a16="http://schemas.microsoft.com/office/drawing/2014/main" id="{FBF3E884-9BDB-BE4B-9DAA-04AC410FC49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9745" t="26136" r="39667" b="29263"/>
          <a:stretch/>
        </p:blipFill>
        <p:spPr bwMode="auto">
          <a:xfrm>
            <a:off x="1971559" y="4563208"/>
            <a:ext cx="272964" cy="422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00656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E8CB92A-8F5A-4C36-A7C9-4E94A26DD381}"/>
              </a:ext>
            </a:extLst>
          </p:cNvPr>
          <p:cNvSpPr>
            <a:spLocks noGrp="1"/>
          </p:cNvSpPr>
          <p:nvPr>
            <p:ph type="body" sz="quarter" idx="10"/>
          </p:nvPr>
        </p:nvSpPr>
        <p:spPr/>
        <p:txBody>
          <a:bodyPr/>
          <a:lstStyle/>
          <a:p>
            <a:r>
              <a:rPr lang="vi-VN" altLang="ko-KR" dirty="0"/>
              <a:t>4.1. Nguyên tắc cơ bản của Apache Kafka</a:t>
            </a:r>
            <a:endParaRPr lang="en-US" altLang="ko-KR" dirty="0"/>
          </a:p>
        </p:txBody>
      </p:sp>
      <p:sp>
        <p:nvSpPr>
          <p:cNvPr id="3" name="텍스트 개체 틀 2">
            <a:extLst>
              <a:ext uri="{FF2B5EF4-FFF2-40B4-BE49-F238E27FC236}">
                <a16:creationId xmlns:a16="http://schemas.microsoft.com/office/drawing/2014/main" id="{27C80F7C-3542-4F42-93C1-A5D0968AA03A}"/>
              </a:ext>
            </a:extLst>
          </p:cNvPr>
          <p:cNvSpPr>
            <a:spLocks noGrp="1"/>
          </p:cNvSpPr>
          <p:nvPr>
            <p:ph type="body" sz="quarter" idx="11"/>
          </p:nvPr>
        </p:nvSpPr>
        <p:spPr/>
        <p:txBody>
          <a:bodyPr/>
          <a:lstStyle/>
          <a:p>
            <a:r>
              <a:rPr lang="en-US" altLang="ko-KR" dirty="0" err="1">
                <a:ea typeface="SamsungOneKorean 400" panose="020B0503030303020204" pitchFamily="50" charset="-127"/>
              </a:rPr>
              <a:t>Xác</a:t>
            </a:r>
            <a:r>
              <a:rPr lang="en-US" altLang="ko-KR" dirty="0">
                <a:ea typeface="SamsungOneKorean 400" panose="020B0503030303020204" pitchFamily="50" charset="-127"/>
              </a:rPr>
              <a:t> </a:t>
            </a:r>
            <a:r>
              <a:rPr lang="en-US" altLang="ko-KR" dirty="0" err="1">
                <a:ea typeface="SamsungOneKorean 400" panose="020B0503030303020204" pitchFamily="50" charset="-127"/>
              </a:rPr>
              <a:t>nhận</a:t>
            </a:r>
            <a:r>
              <a:rPr lang="en-US" altLang="ko-KR" dirty="0">
                <a:ea typeface="SamsungOneKorean 400" panose="020B0503030303020204" pitchFamily="50" charset="-127"/>
              </a:rPr>
              <a:t> </a:t>
            </a:r>
            <a:r>
              <a:rPr lang="en-US" altLang="ko-KR" dirty="0" err="1">
                <a:ea typeface="SamsungOneKorean 400" panose="020B0503030303020204" pitchFamily="50" charset="-127"/>
              </a:rPr>
              <a:t>sao</a:t>
            </a:r>
            <a:r>
              <a:rPr lang="en-US" altLang="ko-KR" dirty="0">
                <a:ea typeface="SamsungOneKorean 400" panose="020B0503030303020204" pitchFamily="50" charset="-127"/>
              </a:rPr>
              <a:t> </a:t>
            </a:r>
            <a:r>
              <a:rPr lang="en-US" altLang="ko-KR" dirty="0" err="1">
                <a:ea typeface="SamsungOneKorean 400" panose="020B0503030303020204" pitchFamily="50" charset="-127"/>
              </a:rPr>
              <a:t>chép</a:t>
            </a:r>
            <a:r>
              <a:rPr lang="en-US" altLang="ko-KR" dirty="0">
                <a:ea typeface="SamsungOneKorean 400" panose="020B0503030303020204" pitchFamily="50" charset="-127"/>
              </a:rPr>
              <a:t> </a:t>
            </a:r>
            <a:r>
              <a:rPr lang="en-US" altLang="ko-KR" dirty="0" err="1">
                <a:ea typeface="SamsungOneKorean 400" panose="020B0503030303020204" pitchFamily="50" charset="-127"/>
              </a:rPr>
              <a:t>chủ</a:t>
            </a:r>
            <a:r>
              <a:rPr lang="en-US" altLang="ko-KR" dirty="0">
                <a:ea typeface="SamsungOneKorean 400" panose="020B0503030303020204" pitchFamily="50" charset="-127"/>
              </a:rPr>
              <a:t> </a:t>
            </a:r>
            <a:r>
              <a:rPr lang="en-US" altLang="ko-KR" dirty="0" err="1">
                <a:ea typeface="SamsungOneKorean 400" panose="020B0503030303020204" pitchFamily="50" charset="-127"/>
              </a:rPr>
              <a:t>đề</a:t>
            </a:r>
            <a:r>
              <a:rPr lang="en-US" altLang="ko-KR" dirty="0">
                <a:ea typeface="SamsungOneKorean 400" panose="020B0503030303020204" pitchFamily="50" charset="-127"/>
              </a:rPr>
              <a:t> (3/3)</a:t>
            </a:r>
            <a:endParaRPr lang="ko-KR" altLang="en-US" dirty="0"/>
          </a:p>
        </p:txBody>
      </p:sp>
      <p:sp>
        <p:nvSpPr>
          <p:cNvPr id="4" name="텍스트 개체 틀 3">
            <a:extLst>
              <a:ext uri="{FF2B5EF4-FFF2-40B4-BE49-F238E27FC236}">
                <a16:creationId xmlns:a16="http://schemas.microsoft.com/office/drawing/2014/main" id="{B9713E72-8896-4663-8EA0-AC6D5B95435B}"/>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04</a:t>
            </a:r>
            <a:endParaRPr lang="ko-KR" altLang="en-US" dirty="0">
              <a:latin typeface="iCiel Samsung Sharp Sans Bold" pitchFamily="2" charset="0"/>
              <a:cs typeface="iCiel Samsung Sharp Sans Bold" pitchFamily="2" charset="0"/>
            </a:endParaRPr>
          </a:p>
        </p:txBody>
      </p:sp>
      <p:sp>
        <p:nvSpPr>
          <p:cNvPr id="5" name="텍스트 개체 틀 4">
            <a:extLst>
              <a:ext uri="{FF2B5EF4-FFF2-40B4-BE49-F238E27FC236}">
                <a16:creationId xmlns:a16="http://schemas.microsoft.com/office/drawing/2014/main" id="{26028B16-20DC-4241-A083-B120452887CA}"/>
              </a:ext>
            </a:extLst>
          </p:cNvPr>
          <p:cNvSpPr>
            <a:spLocks noGrp="1"/>
          </p:cNvSpPr>
          <p:nvPr>
            <p:ph type="body" sz="quarter" idx="15"/>
          </p:nvPr>
        </p:nvSpPr>
        <p:spPr/>
        <p:txBody>
          <a:bodyPr>
            <a:noAutofit/>
          </a:bodyPr>
          <a:lstStyle/>
          <a:p>
            <a:r>
              <a:rPr lang="en-US" altLang="ko-KR" dirty="0"/>
              <a:t>request.required.acks = All (-1)</a:t>
            </a:r>
          </a:p>
          <a:p>
            <a:r>
              <a:rPr lang="en-US" altLang="ko-KR" dirty="0" err="1"/>
              <a:t>Với</a:t>
            </a:r>
            <a:r>
              <a:rPr lang="en-US" altLang="ko-KR" dirty="0"/>
              <a:t> RF = N, </a:t>
            </a:r>
            <a:r>
              <a:rPr lang="en-US" altLang="ko-KR" dirty="0" err="1"/>
              <a:t>có</a:t>
            </a:r>
            <a:r>
              <a:rPr lang="en-US" altLang="ko-KR" dirty="0"/>
              <a:t> </a:t>
            </a:r>
            <a:r>
              <a:rPr lang="en-US" altLang="ko-KR" dirty="0" err="1"/>
              <a:t>thể</a:t>
            </a:r>
            <a:r>
              <a:rPr lang="en-US" altLang="ko-KR" dirty="0"/>
              <a:t> </a:t>
            </a:r>
            <a:r>
              <a:rPr lang="en-US" altLang="ko-KR" dirty="0" err="1"/>
              <a:t>xử</a:t>
            </a:r>
            <a:r>
              <a:rPr lang="en-US" altLang="ko-KR" dirty="0"/>
              <a:t> </a:t>
            </a:r>
            <a:r>
              <a:rPr lang="en-US" altLang="ko-KR" dirty="0" err="1"/>
              <a:t>lý</a:t>
            </a:r>
            <a:r>
              <a:rPr lang="en-US" altLang="ko-KR" dirty="0"/>
              <a:t> </a:t>
            </a:r>
            <a:r>
              <a:rPr lang="en-US" altLang="ko-KR" dirty="0" err="1"/>
              <a:t>tổn</a:t>
            </a:r>
            <a:r>
              <a:rPr lang="en-US" altLang="ko-KR" dirty="0"/>
              <a:t> </a:t>
            </a:r>
            <a:r>
              <a:rPr lang="en-US" altLang="ko-KR" dirty="0" err="1"/>
              <a:t>thất</a:t>
            </a:r>
            <a:r>
              <a:rPr lang="en-US" altLang="ko-KR" dirty="0"/>
              <a:t> N-1</a:t>
            </a:r>
            <a:endParaRPr lang="ko-KR" altLang="en-US" dirty="0"/>
          </a:p>
        </p:txBody>
      </p:sp>
      <p:grpSp>
        <p:nvGrpSpPr>
          <p:cNvPr id="45" name="그룹 44">
            <a:extLst>
              <a:ext uri="{FF2B5EF4-FFF2-40B4-BE49-F238E27FC236}">
                <a16:creationId xmlns:a16="http://schemas.microsoft.com/office/drawing/2014/main" id="{08BBF0D7-5ABC-44B5-AB52-FA2D29754D0B}"/>
              </a:ext>
            </a:extLst>
          </p:cNvPr>
          <p:cNvGrpSpPr/>
          <p:nvPr/>
        </p:nvGrpSpPr>
        <p:grpSpPr>
          <a:xfrm>
            <a:off x="535872" y="3140968"/>
            <a:ext cx="8796528" cy="3199673"/>
            <a:chOff x="1306494" y="3350708"/>
            <a:chExt cx="7304773" cy="2529963"/>
          </a:xfrm>
        </p:grpSpPr>
        <p:sp>
          <p:nvSpPr>
            <p:cNvPr id="46" name="모서리가 둥근 직사각형 8">
              <a:extLst>
                <a:ext uri="{FF2B5EF4-FFF2-40B4-BE49-F238E27FC236}">
                  <a16:creationId xmlns:a16="http://schemas.microsoft.com/office/drawing/2014/main" id="{B444186F-46E8-4C1B-BBE6-AD12586DEB31}"/>
                </a:ext>
              </a:extLst>
            </p:cNvPr>
            <p:cNvSpPr/>
            <p:nvPr/>
          </p:nvSpPr>
          <p:spPr>
            <a:xfrm>
              <a:off x="1445115" y="3648094"/>
              <a:ext cx="1995068" cy="1063172"/>
            </a:xfrm>
            <a:prstGeom prst="roundRect">
              <a:avLst>
                <a:gd name="adj" fmla="val 7678"/>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dirty="0">
                  <a:solidFill>
                    <a:srgbClr val="0043B2"/>
                  </a:solidFill>
                  <a:latin typeface="SamsungOne 400" panose="020B0503030303020204" pitchFamily="34" charset="0"/>
                  <a:ea typeface="SamsungOne 400" panose="020B0503030303020204" pitchFamily="34" charset="0"/>
                </a:rPr>
                <a:t>Topic1_log</a:t>
              </a:r>
            </a:p>
            <a:p>
              <a:r>
                <a:rPr lang="en-US" altLang="ko-KR" sz="1200" dirty="0" err="1">
                  <a:solidFill>
                    <a:srgbClr val="0043B2"/>
                  </a:solidFill>
                  <a:latin typeface="SamsungOne 400" panose="020B0503030303020204" pitchFamily="34" charset="0"/>
                  <a:ea typeface="SamsungOne 700" panose="020B0803030303020204" pitchFamily="34" charset="0"/>
                </a:rPr>
                <a:t>Phân</a:t>
              </a:r>
              <a:r>
                <a:rPr lang="en-US" altLang="ko-KR" sz="1200" dirty="0">
                  <a:solidFill>
                    <a:srgbClr val="0043B2"/>
                  </a:solidFill>
                  <a:latin typeface="SamsungOne 400" panose="020B0503030303020204" pitchFamily="34" charset="0"/>
                  <a:ea typeface="SamsungOne 700" panose="020B0803030303020204" pitchFamily="34" charset="0"/>
                </a:rPr>
                <a:t> vùng</a:t>
              </a:r>
              <a:r>
                <a:rPr lang="en-US" altLang="ko-KR" sz="1200" dirty="0">
                  <a:solidFill>
                    <a:srgbClr val="0043B2"/>
                  </a:solidFill>
                  <a:latin typeface="SamsungOne 700" panose="020B0803030303020204" pitchFamily="34" charset="0"/>
                  <a:ea typeface="SamsungOne 700" panose="020B0803030303020204" pitchFamily="34" charset="0"/>
                </a:rPr>
                <a:t>#0 – </a:t>
              </a:r>
              <a:r>
                <a:rPr lang="en-US" altLang="ko-KR" sz="1400" dirty="0" err="1">
                  <a:solidFill>
                    <a:srgbClr val="0043B2"/>
                  </a:solidFill>
                  <a:latin typeface="SamsungOne 700" panose="020B0803030303020204" pitchFamily="34" charset="0"/>
                  <a:ea typeface="SamsungOne 700" panose="020B0803030303020204" pitchFamily="34" charset="0"/>
                </a:rPr>
                <a:t>Lãnh</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đạo</a:t>
              </a:r>
              <a:endParaRPr lang="en-US" altLang="ko-KR" sz="1400" dirty="0">
                <a:solidFill>
                  <a:srgbClr val="0043B2"/>
                </a:solidFill>
                <a:latin typeface="SamsungOne 700" panose="020B0803030303020204" pitchFamily="34" charset="0"/>
                <a:ea typeface="SamsungOne 700" panose="020B0803030303020204" pitchFamily="34" charset="0"/>
              </a:endParaRPr>
            </a:p>
            <a:p>
              <a:endParaRPr lang="en-US" altLang="ko-KR" sz="1200" dirty="0">
                <a:solidFill>
                  <a:srgbClr val="0043B2"/>
                </a:solidFill>
                <a:latin typeface="SamsungOne 700" panose="020B0803030303020204" pitchFamily="34" charset="0"/>
                <a:ea typeface="SamsungOne 700" panose="020B0803030303020204" pitchFamily="34" charset="0"/>
              </a:endParaRPr>
            </a:p>
            <a:p>
              <a:pPr algn="ctr"/>
              <a:endParaRPr lang="en-US" altLang="ko-KR" sz="1200" dirty="0">
                <a:solidFill>
                  <a:srgbClr val="0043B2"/>
                </a:solidFill>
                <a:latin typeface="SamsungOne 700" panose="020B0803030303020204" pitchFamily="34" charset="0"/>
                <a:ea typeface="SamsungOne 700" panose="020B0803030303020204" pitchFamily="34" charset="0"/>
              </a:endParaRPr>
            </a:p>
          </p:txBody>
        </p:sp>
        <p:sp>
          <p:nvSpPr>
            <p:cNvPr id="47" name="직사각형 46">
              <a:extLst>
                <a:ext uri="{FF2B5EF4-FFF2-40B4-BE49-F238E27FC236}">
                  <a16:creationId xmlns:a16="http://schemas.microsoft.com/office/drawing/2014/main" id="{036C6093-9E3E-436A-B9C6-705B75C34D60}"/>
                </a:ext>
              </a:extLst>
            </p:cNvPr>
            <p:cNvSpPr/>
            <p:nvPr/>
          </p:nvSpPr>
          <p:spPr>
            <a:xfrm>
              <a:off x="1419114" y="3350708"/>
              <a:ext cx="1452642" cy="307777"/>
            </a:xfrm>
            <a:prstGeom prst="rect">
              <a:avLst/>
            </a:prstGeom>
          </p:spPr>
          <p:txBody>
            <a:bodyPr wrap="none">
              <a:spAutoFit/>
            </a:bodyPr>
            <a:lstStyle/>
            <a:p>
              <a:r>
                <a:rPr lang="en-US" altLang="ko-KR" sz="1400" dirty="0">
                  <a:solidFill>
                    <a:srgbClr val="0043B2"/>
                  </a:solidFill>
                  <a:latin typeface="SamsungOne 700" panose="020B0803030303020204" pitchFamily="34" charset="0"/>
                  <a:ea typeface="SamsungOne 700" panose="020B0803030303020204" pitchFamily="34" charset="0"/>
                </a:rPr>
                <a:t>Kafka broker #1</a:t>
              </a:r>
              <a:endParaRPr lang="ko-KR" altLang="en-US" sz="1400" dirty="0">
                <a:latin typeface="SamsungOne 700" panose="020B0803030303020204" pitchFamily="34" charset="0"/>
              </a:endParaRPr>
            </a:p>
          </p:txBody>
        </p:sp>
        <p:sp>
          <p:nvSpPr>
            <p:cNvPr id="48" name="모서리가 둥근 직사각형 10">
              <a:extLst>
                <a:ext uri="{FF2B5EF4-FFF2-40B4-BE49-F238E27FC236}">
                  <a16:creationId xmlns:a16="http://schemas.microsoft.com/office/drawing/2014/main" id="{EEACBA5B-0251-41B9-968E-B20C087D6AF6}"/>
                </a:ext>
              </a:extLst>
            </p:cNvPr>
            <p:cNvSpPr/>
            <p:nvPr/>
          </p:nvSpPr>
          <p:spPr>
            <a:xfrm>
              <a:off x="1554814" y="4315248"/>
              <a:ext cx="1796452" cy="270815"/>
            </a:xfrm>
            <a:prstGeom prst="roundRect">
              <a:avLst>
                <a:gd name="adj" fmla="val 1906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rgbClr val="0043B2"/>
                </a:solidFill>
                <a:latin typeface="SamsungOne 400" panose="020B0503030303020204" pitchFamily="34" charset="0"/>
                <a:ea typeface="SamsungOne-700C" panose="020B0806030303020204" pitchFamily="34" charset="0"/>
              </a:endParaRPr>
            </a:p>
          </p:txBody>
        </p:sp>
        <p:sp>
          <p:nvSpPr>
            <p:cNvPr id="49" name="모서리가 둥근 직사각형 11">
              <a:extLst>
                <a:ext uri="{FF2B5EF4-FFF2-40B4-BE49-F238E27FC236}">
                  <a16:creationId xmlns:a16="http://schemas.microsoft.com/office/drawing/2014/main" id="{0B0EA6AE-DB1B-449E-BF45-45290BCD0AE2}"/>
                </a:ext>
              </a:extLst>
            </p:cNvPr>
            <p:cNvSpPr/>
            <p:nvPr/>
          </p:nvSpPr>
          <p:spPr>
            <a:xfrm>
              <a:off x="3909383" y="3648094"/>
              <a:ext cx="2070522" cy="1063172"/>
            </a:xfrm>
            <a:prstGeom prst="roundRect">
              <a:avLst>
                <a:gd name="adj" fmla="val 7678"/>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1200" dirty="0">
                <a:solidFill>
                  <a:srgbClr val="0043B2"/>
                </a:solidFill>
                <a:latin typeface="SamsungOne 400" panose="020B0503030303020204" pitchFamily="34" charset="0"/>
                <a:ea typeface="SamsungOne 400" panose="020B0503030303020204" pitchFamily="34" charset="0"/>
              </a:endParaRPr>
            </a:p>
            <a:p>
              <a:endParaRPr lang="en-US" altLang="ko-KR" sz="1200" dirty="0">
                <a:solidFill>
                  <a:srgbClr val="0043B2"/>
                </a:solidFill>
                <a:latin typeface="SamsungOne 400" panose="020B0503030303020204" pitchFamily="34" charset="0"/>
                <a:ea typeface="SamsungOne 400" panose="020B0503030303020204" pitchFamily="34" charset="0"/>
              </a:endParaRPr>
            </a:p>
            <a:p>
              <a:r>
                <a:rPr lang="en-US" altLang="ko-KR" sz="1200" dirty="0" err="1">
                  <a:solidFill>
                    <a:srgbClr val="0043B2"/>
                  </a:solidFill>
                  <a:latin typeface="SamsungOne 700" panose="020B0803030303020204" pitchFamily="34" charset="0"/>
                  <a:ea typeface="SamsungOne 700" panose="020B0803030303020204" pitchFamily="34" charset="0"/>
                </a:rPr>
                <a:t>Phân</a:t>
              </a:r>
              <a:r>
                <a:rPr lang="en-US" altLang="ko-KR" sz="1200" dirty="0">
                  <a:solidFill>
                    <a:srgbClr val="0043B2"/>
                  </a:solidFill>
                  <a:latin typeface="SamsungOne 700" panose="020B0803030303020204" pitchFamily="34" charset="0"/>
                  <a:ea typeface="SamsungOne 700" panose="020B0803030303020204" pitchFamily="34" charset="0"/>
                </a:rPr>
                <a:t> vùng#0 – </a:t>
              </a:r>
              <a:r>
                <a:rPr lang="en-US" altLang="ko-KR" sz="1400" dirty="0" err="1">
                  <a:solidFill>
                    <a:srgbClr val="0043B2"/>
                  </a:solidFill>
                  <a:latin typeface="SamsungOne 700" panose="020B0803030303020204" pitchFamily="34" charset="0"/>
                  <a:ea typeface="SamsungOne 700" panose="020B0803030303020204" pitchFamily="34" charset="0"/>
                </a:rPr>
                <a:t>Người</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theo</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dõi</a:t>
              </a:r>
              <a:endParaRPr lang="en-US" altLang="ko-KR" sz="1400" dirty="0">
                <a:solidFill>
                  <a:srgbClr val="0043B2"/>
                </a:solidFill>
                <a:latin typeface="SamsungOne 700" panose="020B0803030303020204" pitchFamily="34" charset="0"/>
                <a:ea typeface="SamsungOne 700" panose="020B0803030303020204" pitchFamily="34" charset="0"/>
              </a:endParaRPr>
            </a:p>
            <a:p>
              <a:endParaRPr lang="en-US" altLang="ko-KR" sz="1200" dirty="0">
                <a:solidFill>
                  <a:srgbClr val="0043B2"/>
                </a:solidFill>
                <a:latin typeface="SamsungOne 700" panose="020B0803030303020204" pitchFamily="34" charset="0"/>
                <a:ea typeface="SamsungOne 700" panose="020B0803030303020204" pitchFamily="34" charset="0"/>
              </a:endParaRPr>
            </a:p>
            <a:p>
              <a:pPr algn="ctr"/>
              <a:endParaRPr lang="en-US" altLang="ko-KR" sz="1200" dirty="0">
                <a:solidFill>
                  <a:srgbClr val="0043B2"/>
                </a:solidFill>
                <a:latin typeface="SamsungOne 700" panose="020B0803030303020204" pitchFamily="34" charset="0"/>
                <a:ea typeface="SamsungOne 700" panose="020B0803030303020204" pitchFamily="34" charset="0"/>
              </a:endParaRPr>
            </a:p>
          </p:txBody>
        </p:sp>
        <p:sp>
          <p:nvSpPr>
            <p:cNvPr id="50" name="직사각형 49">
              <a:extLst>
                <a:ext uri="{FF2B5EF4-FFF2-40B4-BE49-F238E27FC236}">
                  <a16:creationId xmlns:a16="http://schemas.microsoft.com/office/drawing/2014/main" id="{4634EC85-76DD-4F9C-B6A6-9DEDE6EB6378}"/>
                </a:ext>
              </a:extLst>
            </p:cNvPr>
            <p:cNvSpPr/>
            <p:nvPr/>
          </p:nvSpPr>
          <p:spPr>
            <a:xfrm>
              <a:off x="3917498" y="3350708"/>
              <a:ext cx="1465466" cy="307777"/>
            </a:xfrm>
            <a:prstGeom prst="rect">
              <a:avLst/>
            </a:prstGeom>
          </p:spPr>
          <p:txBody>
            <a:bodyPr wrap="none">
              <a:spAutoFit/>
            </a:bodyPr>
            <a:lstStyle/>
            <a:p>
              <a:r>
                <a:rPr lang="en-US" altLang="ko-KR" sz="1400" dirty="0">
                  <a:solidFill>
                    <a:srgbClr val="0043B2"/>
                  </a:solidFill>
                  <a:latin typeface="SamsungOne 700" panose="020B0803030303020204" pitchFamily="34" charset="0"/>
                  <a:ea typeface="SamsungOne 700" panose="020B0803030303020204" pitchFamily="34" charset="0"/>
                </a:rPr>
                <a:t>Kafka broker #2</a:t>
              </a:r>
              <a:endParaRPr lang="ko-KR" altLang="en-US" sz="1400" dirty="0">
                <a:latin typeface="SamsungOne 700" panose="020B0803030303020204" pitchFamily="34" charset="0"/>
              </a:endParaRPr>
            </a:p>
          </p:txBody>
        </p:sp>
        <p:sp>
          <p:nvSpPr>
            <p:cNvPr id="51" name="모서리가 둥근 직사각형 13">
              <a:extLst>
                <a:ext uri="{FF2B5EF4-FFF2-40B4-BE49-F238E27FC236}">
                  <a16:creationId xmlns:a16="http://schemas.microsoft.com/office/drawing/2014/main" id="{2B7B446F-0E7C-4520-BB20-DE05B5EB21A3}"/>
                </a:ext>
              </a:extLst>
            </p:cNvPr>
            <p:cNvSpPr/>
            <p:nvPr/>
          </p:nvSpPr>
          <p:spPr>
            <a:xfrm>
              <a:off x="4053198" y="4315248"/>
              <a:ext cx="1796452" cy="270815"/>
            </a:xfrm>
            <a:prstGeom prst="roundRect">
              <a:avLst>
                <a:gd name="adj" fmla="val 1906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rgbClr val="0043B2"/>
                </a:solidFill>
                <a:latin typeface="SamsungOne 400" panose="020B0503030303020204" pitchFamily="34" charset="0"/>
                <a:ea typeface="SamsungOne-700C" panose="020B0806030303020204" pitchFamily="34" charset="0"/>
              </a:endParaRPr>
            </a:p>
          </p:txBody>
        </p:sp>
        <p:sp>
          <p:nvSpPr>
            <p:cNvPr id="52" name="모서리가 둥근 직사각형 14">
              <a:extLst>
                <a:ext uri="{FF2B5EF4-FFF2-40B4-BE49-F238E27FC236}">
                  <a16:creationId xmlns:a16="http://schemas.microsoft.com/office/drawing/2014/main" id="{326FE78A-AD2B-4617-B97C-02DB5C36B0FF}"/>
                </a:ext>
              </a:extLst>
            </p:cNvPr>
            <p:cNvSpPr/>
            <p:nvPr/>
          </p:nvSpPr>
          <p:spPr>
            <a:xfrm>
              <a:off x="6446592" y="3648094"/>
              <a:ext cx="1995068" cy="1063172"/>
            </a:xfrm>
            <a:prstGeom prst="roundRect">
              <a:avLst>
                <a:gd name="adj" fmla="val 7678"/>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1200" dirty="0">
                <a:solidFill>
                  <a:srgbClr val="0043B2"/>
                </a:solidFill>
                <a:latin typeface="SamsungOne 400" panose="020B0503030303020204" pitchFamily="34" charset="0"/>
                <a:ea typeface="SamsungOne 400" panose="020B0503030303020204" pitchFamily="34" charset="0"/>
              </a:endParaRPr>
            </a:p>
            <a:p>
              <a:endParaRPr lang="en-US" altLang="ko-KR" sz="1200" dirty="0">
                <a:solidFill>
                  <a:srgbClr val="0043B2"/>
                </a:solidFill>
                <a:latin typeface="SamsungOne 400" panose="020B0503030303020204" pitchFamily="34" charset="0"/>
                <a:ea typeface="SamsungOne 400" panose="020B0503030303020204" pitchFamily="34" charset="0"/>
              </a:endParaRPr>
            </a:p>
            <a:p>
              <a:r>
                <a:rPr lang="en-US" altLang="ko-KR" sz="1200" dirty="0">
                  <a:solidFill>
                    <a:srgbClr val="0043B2"/>
                  </a:solidFill>
                  <a:latin typeface="SamsungOne 700" panose="020B0803030303020204" pitchFamily="34" charset="0"/>
                  <a:ea typeface="SamsungOne 700" panose="020B0803030303020204" pitchFamily="34" charset="0"/>
                </a:rPr>
                <a:t>Partition#0 – </a:t>
              </a:r>
              <a:r>
                <a:rPr lang="en-US" altLang="ko-KR" sz="1400" dirty="0" err="1">
                  <a:solidFill>
                    <a:srgbClr val="0043B2"/>
                  </a:solidFill>
                  <a:latin typeface="SamsungOne 700" panose="020B0803030303020204" pitchFamily="34" charset="0"/>
                  <a:ea typeface="SamsungOne 700" panose="020B0803030303020204" pitchFamily="34" charset="0"/>
                </a:rPr>
                <a:t>Người</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theo</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dõi</a:t>
              </a:r>
              <a:endParaRPr lang="en-US" altLang="ko-KR" sz="1400" dirty="0">
                <a:solidFill>
                  <a:srgbClr val="0043B2"/>
                </a:solidFill>
                <a:latin typeface="SamsungOne 700" panose="020B0803030303020204" pitchFamily="34" charset="0"/>
                <a:ea typeface="SamsungOne 700" panose="020B0803030303020204" pitchFamily="34" charset="0"/>
              </a:endParaRPr>
            </a:p>
            <a:p>
              <a:endParaRPr lang="en-US" altLang="ko-KR" sz="1200" dirty="0">
                <a:solidFill>
                  <a:srgbClr val="0043B2"/>
                </a:solidFill>
                <a:latin typeface="SamsungOne 700" panose="020B0803030303020204" pitchFamily="34" charset="0"/>
                <a:ea typeface="SamsungOne 700" panose="020B0803030303020204" pitchFamily="34" charset="0"/>
              </a:endParaRPr>
            </a:p>
            <a:p>
              <a:pPr algn="ctr"/>
              <a:endParaRPr lang="en-US" altLang="ko-KR" sz="1200" dirty="0">
                <a:solidFill>
                  <a:srgbClr val="0043B2"/>
                </a:solidFill>
                <a:latin typeface="SamsungOne 700" panose="020B0803030303020204" pitchFamily="34" charset="0"/>
                <a:ea typeface="SamsungOne 700" panose="020B0803030303020204" pitchFamily="34" charset="0"/>
              </a:endParaRPr>
            </a:p>
          </p:txBody>
        </p:sp>
        <p:sp>
          <p:nvSpPr>
            <p:cNvPr id="53" name="직사각형 52">
              <a:extLst>
                <a:ext uri="{FF2B5EF4-FFF2-40B4-BE49-F238E27FC236}">
                  <a16:creationId xmlns:a16="http://schemas.microsoft.com/office/drawing/2014/main" id="{37B06927-1D09-4E3E-83D3-0103F41BE71E}"/>
                </a:ext>
              </a:extLst>
            </p:cNvPr>
            <p:cNvSpPr/>
            <p:nvPr/>
          </p:nvSpPr>
          <p:spPr>
            <a:xfrm>
              <a:off x="6420591" y="3350708"/>
              <a:ext cx="1470274" cy="307777"/>
            </a:xfrm>
            <a:prstGeom prst="rect">
              <a:avLst/>
            </a:prstGeom>
          </p:spPr>
          <p:txBody>
            <a:bodyPr wrap="none">
              <a:spAutoFit/>
            </a:bodyPr>
            <a:lstStyle/>
            <a:p>
              <a:r>
                <a:rPr lang="en-US" altLang="ko-KR" sz="1400" dirty="0">
                  <a:solidFill>
                    <a:srgbClr val="0043B2"/>
                  </a:solidFill>
                  <a:latin typeface="SamsungOne 700" panose="020B0803030303020204" pitchFamily="34" charset="0"/>
                  <a:ea typeface="SamsungOne 700" panose="020B0803030303020204" pitchFamily="34" charset="0"/>
                </a:rPr>
                <a:t>Kafka broker #3</a:t>
              </a:r>
              <a:endParaRPr lang="ko-KR" altLang="en-US" sz="1400" dirty="0">
                <a:latin typeface="SamsungOne 700" panose="020B0803030303020204" pitchFamily="34" charset="0"/>
              </a:endParaRPr>
            </a:p>
          </p:txBody>
        </p:sp>
        <p:sp>
          <p:nvSpPr>
            <p:cNvPr id="54" name="모서리가 둥근 직사각형 16">
              <a:extLst>
                <a:ext uri="{FF2B5EF4-FFF2-40B4-BE49-F238E27FC236}">
                  <a16:creationId xmlns:a16="http://schemas.microsoft.com/office/drawing/2014/main" id="{35B8AB86-8B6C-4DE1-875E-C9DDB787EB49}"/>
                </a:ext>
              </a:extLst>
            </p:cNvPr>
            <p:cNvSpPr/>
            <p:nvPr/>
          </p:nvSpPr>
          <p:spPr>
            <a:xfrm>
              <a:off x="6556291" y="4315248"/>
              <a:ext cx="1796452" cy="270815"/>
            </a:xfrm>
            <a:prstGeom prst="roundRect">
              <a:avLst>
                <a:gd name="adj" fmla="val 1906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rgbClr val="0043B2"/>
                </a:solidFill>
                <a:latin typeface="SamsungOne 400" panose="020B0503030303020204" pitchFamily="34" charset="0"/>
                <a:ea typeface="SamsungOne-700C" panose="020B0806030303020204" pitchFamily="34" charset="0"/>
              </a:endParaRPr>
            </a:p>
          </p:txBody>
        </p:sp>
        <p:sp>
          <p:nvSpPr>
            <p:cNvPr id="55" name="모서리가 둥근 직사각형 17">
              <a:extLst>
                <a:ext uri="{FF2B5EF4-FFF2-40B4-BE49-F238E27FC236}">
                  <a16:creationId xmlns:a16="http://schemas.microsoft.com/office/drawing/2014/main" id="{F3039B7B-C49F-423F-B151-F3979A9EAD83}"/>
                </a:ext>
              </a:extLst>
            </p:cNvPr>
            <p:cNvSpPr/>
            <p:nvPr/>
          </p:nvSpPr>
          <p:spPr>
            <a:xfrm>
              <a:off x="1306494" y="3990803"/>
              <a:ext cx="7304773" cy="682726"/>
            </a:xfrm>
            <a:prstGeom prst="roundRect">
              <a:avLst>
                <a:gd name="adj" fmla="val 33778"/>
              </a:avLst>
            </a:prstGeom>
            <a:noFill/>
            <a:ln w="38100">
              <a:solidFill>
                <a:srgbClr val="CADEFE">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rgbClr val="0043B2"/>
                </a:solidFill>
                <a:latin typeface="SamsungOne 400" panose="020B0503030303020204" pitchFamily="34" charset="0"/>
                <a:ea typeface="SamsungOne-700C" panose="020B0806030303020204" pitchFamily="34" charset="0"/>
              </a:endParaRPr>
            </a:p>
          </p:txBody>
        </p:sp>
        <p:sp>
          <p:nvSpPr>
            <p:cNvPr id="56" name="모서리가 둥근 직사각형 18">
              <a:extLst>
                <a:ext uri="{FF2B5EF4-FFF2-40B4-BE49-F238E27FC236}">
                  <a16:creationId xmlns:a16="http://schemas.microsoft.com/office/drawing/2014/main" id="{CCA742A4-426A-40FC-BC05-E99A660392EE}"/>
                </a:ext>
              </a:extLst>
            </p:cNvPr>
            <p:cNvSpPr/>
            <p:nvPr/>
          </p:nvSpPr>
          <p:spPr>
            <a:xfrm>
              <a:off x="6433231" y="5066957"/>
              <a:ext cx="2107630" cy="290494"/>
            </a:xfrm>
            <a:prstGeom prst="roundRect">
              <a:avLst>
                <a:gd name="adj" fmla="val 7678"/>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0043B2"/>
                  </a:solidFill>
                  <a:latin typeface="SamsungOne 700" panose="020B0803030303020204" pitchFamily="34" charset="0"/>
                  <a:ea typeface="SamsungOne 700" panose="020B0803030303020204" pitchFamily="34" charset="0"/>
                </a:rPr>
                <a:t>Kafka broker-client Producer</a:t>
              </a:r>
              <a:endParaRPr lang="ko-KR" altLang="en-US" sz="1200" dirty="0">
                <a:latin typeface="SamsungOne 700" panose="020B0803030303020204" pitchFamily="34" charset="0"/>
              </a:endParaRPr>
            </a:p>
          </p:txBody>
        </p:sp>
        <p:sp>
          <p:nvSpPr>
            <p:cNvPr id="57" name="직사각형 56">
              <a:extLst>
                <a:ext uri="{FF2B5EF4-FFF2-40B4-BE49-F238E27FC236}">
                  <a16:creationId xmlns:a16="http://schemas.microsoft.com/office/drawing/2014/main" id="{340C5217-6969-4D80-8443-8747433B9151}"/>
                </a:ext>
              </a:extLst>
            </p:cNvPr>
            <p:cNvSpPr/>
            <p:nvPr/>
          </p:nvSpPr>
          <p:spPr>
            <a:xfrm>
              <a:off x="6464764" y="5357451"/>
              <a:ext cx="2107630" cy="523220"/>
            </a:xfrm>
            <a:prstGeom prst="rect">
              <a:avLst/>
            </a:prstGeom>
          </p:spPr>
          <p:txBody>
            <a:bodyPr wrap="square">
              <a:spAutoFit/>
            </a:bodyPr>
            <a:lstStyle/>
            <a:p>
              <a:pPr algn="ctr"/>
              <a:r>
                <a:rPr lang="en-US" altLang="ko-KR" sz="1400" dirty="0">
                  <a:solidFill>
                    <a:srgbClr val="FF0000"/>
                  </a:solidFill>
                  <a:latin typeface="SamsungOne 700" panose="020B0803030303020204" pitchFamily="34" charset="0"/>
                  <a:ea typeface="SamsungOne 700" panose="020B0803030303020204" pitchFamily="34" charset="0"/>
                </a:rPr>
                <a:t>request.required.acks=all</a:t>
              </a:r>
              <a:endParaRPr lang="ko-KR" altLang="en-US" sz="1400" dirty="0">
                <a:solidFill>
                  <a:srgbClr val="FF0000"/>
                </a:solidFill>
                <a:latin typeface="SamsungOne 700" panose="020B0803030303020204" pitchFamily="34" charset="0"/>
                <a:ea typeface="SamsungOne-700C" panose="020B0806030303020204" pitchFamily="34" charset="0"/>
              </a:endParaRPr>
            </a:p>
          </p:txBody>
        </p:sp>
        <p:cxnSp>
          <p:nvCxnSpPr>
            <p:cNvPr id="58" name="꺾인 연결선 20">
              <a:extLst>
                <a:ext uri="{FF2B5EF4-FFF2-40B4-BE49-F238E27FC236}">
                  <a16:creationId xmlns:a16="http://schemas.microsoft.com/office/drawing/2014/main" id="{7656A56C-758A-419A-8A48-4FB2A3424AC6}"/>
                </a:ext>
              </a:extLst>
            </p:cNvPr>
            <p:cNvCxnSpPr>
              <a:endCxn id="48" idx="2"/>
            </p:cNvCxnSpPr>
            <p:nvPr/>
          </p:nvCxnSpPr>
          <p:spPr>
            <a:xfrm rot="10800000">
              <a:off x="2453041" y="4586064"/>
              <a:ext cx="3980193" cy="694723"/>
            </a:xfrm>
            <a:prstGeom prst="bentConnector2">
              <a:avLst/>
            </a:prstGeom>
            <a:ln w="28575">
              <a:solidFill>
                <a:srgbClr val="66A1FE"/>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9" name="직사각형 58">
              <a:extLst>
                <a:ext uri="{FF2B5EF4-FFF2-40B4-BE49-F238E27FC236}">
                  <a16:creationId xmlns:a16="http://schemas.microsoft.com/office/drawing/2014/main" id="{C35A4815-80B9-49B8-B2D4-05A03B7B490D}"/>
                </a:ext>
              </a:extLst>
            </p:cNvPr>
            <p:cNvSpPr/>
            <p:nvPr/>
          </p:nvSpPr>
          <p:spPr>
            <a:xfrm>
              <a:off x="3405402" y="5253324"/>
              <a:ext cx="900603" cy="256722"/>
            </a:xfrm>
            <a:prstGeom prst="rect">
              <a:avLst/>
            </a:prstGeom>
          </p:spPr>
          <p:txBody>
            <a:bodyPr wrap="square">
              <a:spAutoFit/>
            </a:bodyPr>
            <a:lstStyle/>
            <a:p>
              <a:pPr algn="ctr"/>
              <a:r>
                <a:rPr lang="en-US" altLang="ko-KR" sz="1400" dirty="0" err="1">
                  <a:solidFill>
                    <a:srgbClr val="0043B2"/>
                  </a:solidFill>
                  <a:latin typeface="SamsungOne 700" panose="020B0803030303020204" pitchFamily="34" charset="0"/>
                  <a:ea typeface="SamsungOne 700" panose="020B0803030303020204" pitchFamily="34" charset="0"/>
                </a:rPr>
                <a:t>Yêu</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cầu</a:t>
              </a:r>
              <a:endParaRPr lang="ko-KR" altLang="en-US" sz="1400" dirty="0">
                <a:solidFill>
                  <a:srgbClr val="0043B2"/>
                </a:solidFill>
                <a:latin typeface="SamsungOne 700" panose="020B0803030303020204" pitchFamily="34" charset="0"/>
                <a:ea typeface="SamsungOne-700C" panose="020B0806030303020204" pitchFamily="34" charset="0"/>
              </a:endParaRPr>
            </a:p>
          </p:txBody>
        </p:sp>
        <p:cxnSp>
          <p:nvCxnSpPr>
            <p:cNvPr id="60" name="꺾인 연결선 22">
              <a:extLst>
                <a:ext uri="{FF2B5EF4-FFF2-40B4-BE49-F238E27FC236}">
                  <a16:creationId xmlns:a16="http://schemas.microsoft.com/office/drawing/2014/main" id="{A5DF6212-4A20-4754-8550-672CC6CB69F1}"/>
                </a:ext>
              </a:extLst>
            </p:cNvPr>
            <p:cNvCxnSpPr/>
            <p:nvPr/>
          </p:nvCxnSpPr>
          <p:spPr>
            <a:xfrm>
              <a:off x="2597150" y="4592413"/>
              <a:ext cx="3818732" cy="611704"/>
            </a:xfrm>
            <a:prstGeom prst="bentConnector3">
              <a:avLst>
                <a:gd name="adj1" fmla="val -385"/>
              </a:avLst>
            </a:prstGeom>
            <a:ln w="28575">
              <a:solidFill>
                <a:srgbClr val="66A1FE"/>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1" name="직사각형 60">
              <a:extLst>
                <a:ext uri="{FF2B5EF4-FFF2-40B4-BE49-F238E27FC236}">
                  <a16:creationId xmlns:a16="http://schemas.microsoft.com/office/drawing/2014/main" id="{45B413CB-FBEE-46DF-8FEE-F977322F3019}"/>
                </a:ext>
              </a:extLst>
            </p:cNvPr>
            <p:cNvSpPr/>
            <p:nvPr/>
          </p:nvSpPr>
          <p:spPr>
            <a:xfrm>
              <a:off x="4998642" y="4919922"/>
              <a:ext cx="900603" cy="243358"/>
            </a:xfrm>
            <a:prstGeom prst="rect">
              <a:avLst/>
            </a:prstGeom>
          </p:spPr>
          <p:txBody>
            <a:bodyPr wrap="square">
              <a:spAutoFit/>
            </a:bodyPr>
            <a:lstStyle/>
            <a:p>
              <a:pPr algn="ctr"/>
              <a:r>
                <a:rPr lang="en-US" altLang="ko-KR" sz="1400" dirty="0" err="1">
                  <a:solidFill>
                    <a:srgbClr val="0043B2"/>
                  </a:solidFill>
                  <a:latin typeface="SamsungOne 700" panose="020B0803030303020204" pitchFamily="34" charset="0"/>
                  <a:ea typeface="SamsungOne 700" panose="020B0803030303020204" pitchFamily="34" charset="0"/>
                </a:rPr>
                <a:t>Phản</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hồi</a:t>
              </a:r>
              <a:endParaRPr lang="ko-KR" altLang="en-US" sz="1400" dirty="0">
                <a:solidFill>
                  <a:srgbClr val="0043B2"/>
                </a:solidFill>
                <a:latin typeface="SamsungOne 700" panose="020B0803030303020204" pitchFamily="34" charset="0"/>
                <a:ea typeface="SamsungOne-700C" panose="020B0806030303020204" pitchFamily="34" charset="0"/>
              </a:endParaRPr>
            </a:p>
          </p:txBody>
        </p:sp>
      </p:grpSp>
      <p:cxnSp>
        <p:nvCxnSpPr>
          <p:cNvPr id="62" name="꺾인 연결선 56">
            <a:extLst>
              <a:ext uri="{FF2B5EF4-FFF2-40B4-BE49-F238E27FC236}">
                <a16:creationId xmlns:a16="http://schemas.microsoft.com/office/drawing/2014/main" id="{72ECFBC1-C70C-426E-AFFD-528F516C3780}"/>
              </a:ext>
            </a:extLst>
          </p:cNvPr>
          <p:cNvCxnSpPr/>
          <p:nvPr/>
        </p:nvCxnSpPr>
        <p:spPr>
          <a:xfrm>
            <a:off x="3177078" y="4842255"/>
            <a:ext cx="4543042" cy="12700"/>
          </a:xfrm>
          <a:prstGeom prst="bentConnector4">
            <a:avLst>
              <a:gd name="adj1" fmla="val -141"/>
              <a:gd name="adj2" fmla="val 2275000"/>
            </a:avLst>
          </a:prstGeom>
          <a:ln w="28575">
            <a:solidFill>
              <a:srgbClr val="66A1FE"/>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꺾인 연결선 60">
            <a:extLst>
              <a:ext uri="{FF2B5EF4-FFF2-40B4-BE49-F238E27FC236}">
                <a16:creationId xmlns:a16="http://schemas.microsoft.com/office/drawing/2014/main" id="{9549A3E0-9307-4F8E-A195-011E8EFE3ADF}"/>
              </a:ext>
            </a:extLst>
          </p:cNvPr>
          <p:cNvCxnSpPr/>
          <p:nvPr/>
        </p:nvCxnSpPr>
        <p:spPr>
          <a:xfrm>
            <a:off x="3034781" y="4835905"/>
            <a:ext cx="1919405" cy="1"/>
          </a:xfrm>
          <a:prstGeom prst="bentConnector4">
            <a:avLst>
              <a:gd name="adj1" fmla="val 135"/>
              <a:gd name="adj2" fmla="val 22860100000"/>
            </a:avLst>
          </a:prstGeom>
          <a:ln w="28575">
            <a:solidFill>
              <a:schemeClr val="accent1"/>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5" name="Picture 2" descr="136,364 Fire Icon Stock Photos, Pictures &amp;amp; Royalty-Free Images - iStock">
            <a:extLst>
              <a:ext uri="{FF2B5EF4-FFF2-40B4-BE49-F238E27FC236}">
                <a16:creationId xmlns:a16="http://schemas.microsoft.com/office/drawing/2014/main" id="{E2A486CE-8234-F846-A77B-D0B85E6A2C8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9745" t="26136" r="39667" b="29263"/>
          <a:stretch/>
        </p:blipFill>
        <p:spPr bwMode="auto">
          <a:xfrm flipH="1">
            <a:off x="1860988" y="4305319"/>
            <a:ext cx="287125" cy="44416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136,364 Fire Icon Stock Photos, Pictures &amp;amp; Royalty-Free Images - iStock">
            <a:extLst>
              <a:ext uri="{FF2B5EF4-FFF2-40B4-BE49-F238E27FC236}">
                <a16:creationId xmlns:a16="http://schemas.microsoft.com/office/drawing/2014/main" id="{9D280622-31BA-3B4E-8BE5-176B90FF42E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9745" t="26136" r="39667" b="29263"/>
          <a:stretch/>
        </p:blipFill>
        <p:spPr bwMode="auto">
          <a:xfrm>
            <a:off x="7316478" y="4615243"/>
            <a:ext cx="272964" cy="422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03034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E8CB92A-8F5A-4C36-A7C9-4E94A26DD381}"/>
              </a:ext>
            </a:extLst>
          </p:cNvPr>
          <p:cNvSpPr>
            <a:spLocks noGrp="1"/>
          </p:cNvSpPr>
          <p:nvPr>
            <p:ph type="body" sz="quarter" idx="10"/>
          </p:nvPr>
        </p:nvSpPr>
        <p:spPr/>
        <p:txBody>
          <a:bodyPr/>
          <a:lstStyle/>
          <a:p>
            <a:r>
              <a:rPr lang="vi-VN" altLang="ko-KR" dirty="0"/>
              <a:t>4.1. Nguyên tắc cơ bản của Apache Kafka</a:t>
            </a:r>
            <a:endParaRPr lang="en-US" altLang="ko-KR" dirty="0"/>
          </a:p>
        </p:txBody>
      </p:sp>
      <p:sp>
        <p:nvSpPr>
          <p:cNvPr id="3" name="텍스트 개체 틀 2">
            <a:extLst>
              <a:ext uri="{FF2B5EF4-FFF2-40B4-BE49-F238E27FC236}">
                <a16:creationId xmlns:a16="http://schemas.microsoft.com/office/drawing/2014/main" id="{27C80F7C-3542-4F42-93C1-A5D0968AA03A}"/>
              </a:ext>
            </a:extLst>
          </p:cNvPr>
          <p:cNvSpPr>
            <a:spLocks noGrp="1"/>
          </p:cNvSpPr>
          <p:nvPr>
            <p:ph type="body" sz="quarter" idx="11"/>
          </p:nvPr>
        </p:nvSpPr>
        <p:spPr/>
        <p:txBody>
          <a:bodyPr/>
          <a:lstStyle/>
          <a:p>
            <a:r>
              <a:rPr lang="en-US" altLang="ko-KR" dirty="0" err="1">
                <a:ea typeface="SamsungOneKorean 400" panose="020B0503030303020204" pitchFamily="50" charset="-127"/>
              </a:rPr>
              <a:t>Bản</a:t>
            </a:r>
            <a:r>
              <a:rPr lang="en-US" altLang="ko-KR" dirty="0">
                <a:ea typeface="SamsungOneKorean 400" panose="020B0503030303020204" pitchFamily="50" charset="-127"/>
              </a:rPr>
              <a:t> </a:t>
            </a:r>
            <a:r>
              <a:rPr lang="en-US" altLang="ko-KR" dirty="0" err="1">
                <a:ea typeface="SamsungOneKorean 400" panose="020B0503030303020204" pitchFamily="50" charset="-127"/>
              </a:rPr>
              <a:t>sao</a:t>
            </a:r>
            <a:r>
              <a:rPr lang="en-US" altLang="ko-KR" dirty="0">
                <a:ea typeface="SamsungOneKorean 400" panose="020B0503030303020204" pitchFamily="50" charset="-127"/>
              </a:rPr>
              <a:t> </a:t>
            </a:r>
            <a:r>
              <a:rPr lang="en-US" altLang="ko-KR" dirty="0" err="1">
                <a:ea typeface="SamsungOneKorean 400" panose="020B0503030303020204" pitchFamily="50" charset="-127"/>
              </a:rPr>
              <a:t>đồng</a:t>
            </a:r>
            <a:r>
              <a:rPr lang="en-US" altLang="ko-KR" dirty="0">
                <a:ea typeface="SamsungOneKorean 400" panose="020B0503030303020204" pitchFamily="50" charset="-127"/>
              </a:rPr>
              <a:t> </a:t>
            </a:r>
            <a:r>
              <a:rPr lang="en-US" altLang="ko-KR" dirty="0" err="1">
                <a:ea typeface="SamsungOneKorean 400" panose="020B0503030303020204" pitchFamily="50" charset="-127"/>
              </a:rPr>
              <a:t>bộ</a:t>
            </a:r>
            <a:r>
              <a:rPr lang="en-US" altLang="ko-KR" dirty="0">
                <a:ea typeface="SamsungOneKorean 400" panose="020B0503030303020204" pitchFamily="50" charset="-127"/>
              </a:rPr>
              <a:t> </a:t>
            </a:r>
            <a:r>
              <a:rPr lang="en-US" altLang="ko-KR" dirty="0" err="1">
                <a:ea typeface="SamsungOneKorean 400" panose="020B0503030303020204" pitchFamily="50" charset="-127"/>
              </a:rPr>
              <a:t>hóa</a:t>
            </a:r>
            <a:r>
              <a:rPr lang="en-US" altLang="ko-KR" dirty="0">
                <a:ea typeface="SamsungOneKorean 400" panose="020B0503030303020204" pitchFamily="50" charset="-127"/>
              </a:rPr>
              <a:t> </a:t>
            </a:r>
            <a:r>
              <a:rPr lang="en-US" altLang="ko-KR" dirty="0" err="1">
                <a:ea typeface="SamsungOneKorean 400" panose="020B0503030303020204" pitchFamily="50" charset="-127"/>
              </a:rPr>
              <a:t>tối</a:t>
            </a:r>
            <a:r>
              <a:rPr lang="en-US" altLang="ko-KR" dirty="0">
                <a:ea typeface="SamsungOneKorean 400" panose="020B0503030303020204" pitchFamily="50" charset="-127"/>
              </a:rPr>
              <a:t> </a:t>
            </a:r>
            <a:r>
              <a:rPr lang="en-US" altLang="ko-KR" dirty="0" err="1">
                <a:ea typeface="SamsungOneKorean 400" panose="020B0503030303020204" pitchFamily="50" charset="-127"/>
              </a:rPr>
              <a:t>thiểu</a:t>
            </a:r>
            <a:r>
              <a:rPr lang="en-US" altLang="ko-KR" dirty="0">
                <a:ea typeface="SamsungOneKorean 400" panose="020B0503030303020204" pitchFamily="50" charset="-127"/>
              </a:rPr>
              <a:t> (1/2)</a:t>
            </a:r>
            <a:endParaRPr lang="ko-KR" altLang="en-US" dirty="0"/>
          </a:p>
        </p:txBody>
      </p:sp>
      <p:sp>
        <p:nvSpPr>
          <p:cNvPr id="4" name="텍스트 개체 틀 3">
            <a:extLst>
              <a:ext uri="{FF2B5EF4-FFF2-40B4-BE49-F238E27FC236}">
                <a16:creationId xmlns:a16="http://schemas.microsoft.com/office/drawing/2014/main" id="{B9713E72-8896-4663-8EA0-AC6D5B95435B}"/>
              </a:ext>
            </a:extLst>
          </p:cNvPr>
          <p:cNvSpPr>
            <a:spLocks noGrp="1"/>
          </p:cNvSpPr>
          <p:nvPr>
            <p:ph type="body" sz="quarter" idx="13"/>
          </p:nvPr>
        </p:nvSpPr>
        <p:spPr/>
        <p:txBody>
          <a:bodyPr/>
          <a:lstStyle/>
          <a:p>
            <a:r>
              <a:rPr lang="en-US" altLang="ko-KR" dirty="0" err="1"/>
              <a:t>Bài</a:t>
            </a:r>
            <a:r>
              <a:rPr lang="en-US" altLang="ko-KR" dirty="0"/>
              <a:t>  04</a:t>
            </a:r>
            <a:endParaRPr lang="ko-KR" altLang="en-US" dirty="0"/>
          </a:p>
        </p:txBody>
      </p:sp>
      <p:sp>
        <p:nvSpPr>
          <p:cNvPr id="5" name="텍스트 개체 틀 4">
            <a:extLst>
              <a:ext uri="{FF2B5EF4-FFF2-40B4-BE49-F238E27FC236}">
                <a16:creationId xmlns:a16="http://schemas.microsoft.com/office/drawing/2014/main" id="{26028B16-20DC-4241-A083-B120452887CA}"/>
              </a:ext>
            </a:extLst>
          </p:cNvPr>
          <p:cNvSpPr>
            <a:spLocks noGrp="1"/>
          </p:cNvSpPr>
          <p:nvPr>
            <p:ph type="body" sz="quarter" idx="15"/>
          </p:nvPr>
        </p:nvSpPr>
        <p:spPr/>
        <p:txBody>
          <a:bodyPr/>
          <a:lstStyle/>
          <a:p>
            <a:r>
              <a:rPr lang="vi-VN" altLang="ko-KR" dirty="0"/>
              <a:t>Số bản sao không đồng bộ tối thiểu chỉ định số lượng bản sao cần có để nhà sản xuất gửi thành công các bản ghi đến một phân vùng.</a:t>
            </a:r>
            <a:endParaRPr lang="en" altLang="ko-KR" dirty="0"/>
          </a:p>
          <a:p>
            <a:pPr lvl="1"/>
            <a:r>
              <a:rPr lang="vi-VN" altLang="ko-KR" dirty="0"/>
              <a:t>request.required.acks =all, sử dụng thuộc tính min.insync.replicas</a:t>
            </a:r>
          </a:p>
          <a:p>
            <a:pPr lvl="1"/>
            <a:r>
              <a:rPr lang="vi-VN" altLang="ko-KR" dirty="0"/>
              <a:t>Số lượng bản sao trong chủ đề của bạn do bạn chỉ định khi tạo chủ đề.</a:t>
            </a:r>
          </a:p>
          <a:p>
            <a:pPr lvl="1"/>
            <a:r>
              <a:rPr lang="vi-VN" altLang="ko-KR" dirty="0"/>
              <a:t>Nếu min.insync.replicas là 1, thì có khả năng mất dữ liệu cho đến khi người theo dõi hoàn thành sao chép</a:t>
            </a:r>
            <a:endParaRPr lang="ko-KR" altLang="en-US" dirty="0"/>
          </a:p>
        </p:txBody>
      </p:sp>
      <p:sp>
        <p:nvSpPr>
          <p:cNvPr id="6" name="타원 5">
            <a:extLst>
              <a:ext uri="{FF2B5EF4-FFF2-40B4-BE49-F238E27FC236}">
                <a16:creationId xmlns:a16="http://schemas.microsoft.com/office/drawing/2014/main" id="{01F7004D-31CE-AD41-8F33-E1B0D419E03C}"/>
              </a:ext>
            </a:extLst>
          </p:cNvPr>
          <p:cNvSpPr/>
          <p:nvPr/>
        </p:nvSpPr>
        <p:spPr>
          <a:xfrm>
            <a:off x="3029009" y="5600953"/>
            <a:ext cx="259492" cy="2221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rPr>
              <a:t>1</a:t>
            </a:r>
            <a:endParaRPr kumimoji="1" lang="ko-KR" altLang="en-US" dirty="0">
              <a:solidFill>
                <a:schemeClr val="tx1"/>
              </a:solidFill>
            </a:endParaRPr>
          </a:p>
        </p:txBody>
      </p:sp>
      <p:sp>
        <p:nvSpPr>
          <p:cNvPr id="31" name="타원 30">
            <a:extLst>
              <a:ext uri="{FF2B5EF4-FFF2-40B4-BE49-F238E27FC236}">
                <a16:creationId xmlns:a16="http://schemas.microsoft.com/office/drawing/2014/main" id="{06A72AA1-4753-904E-83E3-0D482D04A924}"/>
              </a:ext>
            </a:extLst>
          </p:cNvPr>
          <p:cNvSpPr/>
          <p:nvPr/>
        </p:nvSpPr>
        <p:spPr>
          <a:xfrm>
            <a:off x="3124582" y="4957829"/>
            <a:ext cx="259492" cy="2221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2</a:t>
            </a:r>
            <a:endParaRPr kumimoji="1" lang="ko-KR" altLang="en-US" dirty="0">
              <a:solidFill>
                <a:schemeClr val="tx1"/>
              </a:solidFill>
            </a:endParaRPr>
          </a:p>
        </p:txBody>
      </p:sp>
      <p:sp>
        <p:nvSpPr>
          <p:cNvPr id="32" name="타원 31">
            <a:extLst>
              <a:ext uri="{FF2B5EF4-FFF2-40B4-BE49-F238E27FC236}">
                <a16:creationId xmlns:a16="http://schemas.microsoft.com/office/drawing/2014/main" id="{3633B382-E713-A241-9278-F8B23E9ADF1E}"/>
              </a:ext>
            </a:extLst>
          </p:cNvPr>
          <p:cNvSpPr/>
          <p:nvPr/>
        </p:nvSpPr>
        <p:spPr>
          <a:xfrm>
            <a:off x="6467448" y="5018735"/>
            <a:ext cx="259492" cy="2221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3</a:t>
            </a:r>
            <a:endParaRPr kumimoji="1" lang="ko-KR" altLang="en-US" dirty="0">
              <a:solidFill>
                <a:schemeClr val="tx1"/>
              </a:solidFill>
            </a:endParaRPr>
          </a:p>
        </p:txBody>
      </p:sp>
      <p:sp>
        <p:nvSpPr>
          <p:cNvPr id="33" name="타원 32">
            <a:extLst>
              <a:ext uri="{FF2B5EF4-FFF2-40B4-BE49-F238E27FC236}">
                <a16:creationId xmlns:a16="http://schemas.microsoft.com/office/drawing/2014/main" id="{1A7EDDD1-80BE-014F-A8D1-88F99CFD6354}"/>
              </a:ext>
            </a:extLst>
          </p:cNvPr>
          <p:cNvSpPr/>
          <p:nvPr/>
        </p:nvSpPr>
        <p:spPr>
          <a:xfrm>
            <a:off x="4785964" y="5207576"/>
            <a:ext cx="259492" cy="2221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4</a:t>
            </a:r>
            <a:endParaRPr kumimoji="1" lang="ko-KR" altLang="en-US" dirty="0">
              <a:solidFill>
                <a:schemeClr val="tx1"/>
              </a:solidFill>
            </a:endParaRPr>
          </a:p>
        </p:txBody>
      </p:sp>
      <p:grpSp>
        <p:nvGrpSpPr>
          <p:cNvPr id="34" name="그룹 33">
            <a:extLst>
              <a:ext uri="{FF2B5EF4-FFF2-40B4-BE49-F238E27FC236}">
                <a16:creationId xmlns:a16="http://schemas.microsoft.com/office/drawing/2014/main" id="{2815E205-55DA-0548-8753-DC97C9ACE1E2}"/>
              </a:ext>
            </a:extLst>
          </p:cNvPr>
          <p:cNvGrpSpPr/>
          <p:nvPr/>
        </p:nvGrpSpPr>
        <p:grpSpPr>
          <a:xfrm>
            <a:off x="684008" y="3653028"/>
            <a:ext cx="8722895" cy="2494749"/>
            <a:chOff x="1306494" y="3350708"/>
            <a:chExt cx="7516231" cy="2494749"/>
          </a:xfrm>
        </p:grpSpPr>
        <p:sp>
          <p:nvSpPr>
            <p:cNvPr id="35" name="모서리가 둥근 직사각형 34">
              <a:extLst>
                <a:ext uri="{FF2B5EF4-FFF2-40B4-BE49-F238E27FC236}">
                  <a16:creationId xmlns:a16="http://schemas.microsoft.com/office/drawing/2014/main" id="{F145EDCD-C3FF-314E-8949-D85FF6C9022F}"/>
                </a:ext>
              </a:extLst>
            </p:cNvPr>
            <p:cNvSpPr/>
            <p:nvPr/>
          </p:nvSpPr>
          <p:spPr>
            <a:xfrm>
              <a:off x="1445115" y="3648094"/>
              <a:ext cx="1995068" cy="1063172"/>
            </a:xfrm>
            <a:prstGeom prst="roundRect">
              <a:avLst>
                <a:gd name="adj" fmla="val 7678"/>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dirty="0">
                  <a:solidFill>
                    <a:srgbClr val="0043B2"/>
                  </a:solidFill>
                  <a:latin typeface="SamsungOne 400" panose="020B0503030303020204" pitchFamily="34" charset="0"/>
                  <a:ea typeface="SamsungOne 400" panose="020B0503030303020204" pitchFamily="34" charset="0"/>
                </a:rPr>
                <a:t>Topic1_log</a:t>
              </a:r>
            </a:p>
            <a:p>
              <a:endParaRPr lang="en-US" altLang="ko-KR" sz="1200" dirty="0">
                <a:solidFill>
                  <a:srgbClr val="0043B2"/>
                </a:solidFill>
                <a:latin typeface="SamsungOne 400" panose="020B0503030303020204" pitchFamily="34" charset="0"/>
                <a:ea typeface="SamsungOne 400" panose="020B0503030303020204" pitchFamily="34" charset="0"/>
              </a:endParaRPr>
            </a:p>
            <a:p>
              <a:r>
                <a:rPr lang="en-US" altLang="ko-KR" sz="1200" dirty="0" err="1">
                  <a:solidFill>
                    <a:srgbClr val="0043B2"/>
                  </a:solidFill>
                  <a:latin typeface="SamsungOne 700" panose="020B0803030303020204" pitchFamily="34" charset="0"/>
                  <a:ea typeface="SamsungOne 700" panose="020B0803030303020204" pitchFamily="34" charset="0"/>
                </a:rPr>
                <a:t>Phân</a:t>
              </a:r>
              <a:r>
                <a:rPr lang="en-US" altLang="ko-KR" sz="1200" dirty="0">
                  <a:solidFill>
                    <a:srgbClr val="0043B2"/>
                  </a:solidFill>
                  <a:latin typeface="SamsungOne 700" panose="020B0803030303020204" pitchFamily="34" charset="0"/>
                  <a:ea typeface="SamsungOne 700" panose="020B0803030303020204" pitchFamily="34" charset="0"/>
                </a:rPr>
                <a:t> vùng#0 – </a:t>
              </a:r>
              <a:r>
                <a:rPr lang="en-US" altLang="ko-KR" sz="1400" dirty="0" err="1">
                  <a:solidFill>
                    <a:srgbClr val="0043B2"/>
                  </a:solidFill>
                  <a:latin typeface="SamsungOne 700" panose="020B0803030303020204" pitchFamily="34" charset="0"/>
                  <a:ea typeface="SamsungOne 700" panose="020B0803030303020204" pitchFamily="34" charset="0"/>
                </a:rPr>
                <a:t>Lãnh</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đạo</a:t>
              </a:r>
              <a:endParaRPr lang="en-US" altLang="ko-KR" sz="1400" dirty="0">
                <a:solidFill>
                  <a:srgbClr val="0043B2"/>
                </a:solidFill>
                <a:latin typeface="SamsungOne 700" panose="020B0803030303020204" pitchFamily="34" charset="0"/>
                <a:ea typeface="SamsungOne 700" panose="020B0803030303020204" pitchFamily="34" charset="0"/>
              </a:endParaRPr>
            </a:p>
            <a:p>
              <a:endParaRPr lang="en-US" altLang="ko-KR" sz="1200" dirty="0">
                <a:solidFill>
                  <a:srgbClr val="0043B2"/>
                </a:solidFill>
                <a:latin typeface="SamsungOne 700" panose="020B0803030303020204" pitchFamily="34" charset="0"/>
                <a:ea typeface="SamsungOne 700" panose="020B0803030303020204" pitchFamily="34" charset="0"/>
              </a:endParaRPr>
            </a:p>
            <a:p>
              <a:pPr algn="ctr"/>
              <a:endParaRPr lang="en-US" altLang="ko-KR" sz="1200" dirty="0">
                <a:solidFill>
                  <a:srgbClr val="0043B2"/>
                </a:solidFill>
                <a:latin typeface="SamsungOne 700" panose="020B0803030303020204" pitchFamily="34" charset="0"/>
                <a:ea typeface="SamsungOne 700" panose="020B0803030303020204" pitchFamily="34" charset="0"/>
              </a:endParaRPr>
            </a:p>
          </p:txBody>
        </p:sp>
        <p:sp>
          <p:nvSpPr>
            <p:cNvPr id="36" name="직사각형 35">
              <a:extLst>
                <a:ext uri="{FF2B5EF4-FFF2-40B4-BE49-F238E27FC236}">
                  <a16:creationId xmlns:a16="http://schemas.microsoft.com/office/drawing/2014/main" id="{9E8BBB98-7823-8E42-AFF2-102FC0BA7D65}"/>
                </a:ext>
              </a:extLst>
            </p:cNvPr>
            <p:cNvSpPr/>
            <p:nvPr/>
          </p:nvSpPr>
          <p:spPr>
            <a:xfrm>
              <a:off x="1419114" y="3350708"/>
              <a:ext cx="1452642" cy="307777"/>
            </a:xfrm>
            <a:prstGeom prst="rect">
              <a:avLst/>
            </a:prstGeom>
          </p:spPr>
          <p:txBody>
            <a:bodyPr wrap="none">
              <a:spAutoFit/>
            </a:bodyPr>
            <a:lstStyle/>
            <a:p>
              <a:r>
                <a:rPr lang="en-US" altLang="ko-KR" sz="1400" dirty="0">
                  <a:solidFill>
                    <a:srgbClr val="0043B2"/>
                  </a:solidFill>
                  <a:latin typeface="SamsungOne 700" panose="020B0803030303020204" pitchFamily="34" charset="0"/>
                  <a:ea typeface="SamsungOne 700" panose="020B0803030303020204" pitchFamily="34" charset="0"/>
                </a:rPr>
                <a:t>Kafka broker #1</a:t>
              </a:r>
              <a:endParaRPr lang="ko-KR" altLang="en-US" sz="1400" dirty="0">
                <a:latin typeface="SamsungOne 700" panose="020B0803030303020204" pitchFamily="34" charset="0"/>
              </a:endParaRPr>
            </a:p>
          </p:txBody>
        </p:sp>
        <p:sp>
          <p:nvSpPr>
            <p:cNvPr id="37" name="모서리가 둥근 직사각형 36">
              <a:extLst>
                <a:ext uri="{FF2B5EF4-FFF2-40B4-BE49-F238E27FC236}">
                  <a16:creationId xmlns:a16="http://schemas.microsoft.com/office/drawing/2014/main" id="{6CA3E409-9AC9-DF4F-B5C2-D900B32FC710}"/>
                </a:ext>
              </a:extLst>
            </p:cNvPr>
            <p:cNvSpPr/>
            <p:nvPr/>
          </p:nvSpPr>
          <p:spPr>
            <a:xfrm>
              <a:off x="1554814" y="4315248"/>
              <a:ext cx="1796452" cy="270815"/>
            </a:xfrm>
            <a:prstGeom prst="roundRect">
              <a:avLst>
                <a:gd name="adj" fmla="val 1906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rgbClr val="0043B2"/>
                </a:solidFill>
                <a:latin typeface="SamsungOne 400" panose="020B0503030303020204" pitchFamily="34" charset="0"/>
                <a:ea typeface="SamsungOne-700C" panose="020B0806030303020204" pitchFamily="34" charset="0"/>
              </a:endParaRPr>
            </a:p>
          </p:txBody>
        </p:sp>
        <p:sp>
          <p:nvSpPr>
            <p:cNvPr id="38" name="모서리가 둥근 직사각형 37">
              <a:extLst>
                <a:ext uri="{FF2B5EF4-FFF2-40B4-BE49-F238E27FC236}">
                  <a16:creationId xmlns:a16="http://schemas.microsoft.com/office/drawing/2014/main" id="{71E3B35C-E90C-0140-8B1B-1EC3BAD6C805}"/>
                </a:ext>
              </a:extLst>
            </p:cNvPr>
            <p:cNvSpPr/>
            <p:nvPr/>
          </p:nvSpPr>
          <p:spPr>
            <a:xfrm>
              <a:off x="3825416" y="3648094"/>
              <a:ext cx="2232663" cy="1063172"/>
            </a:xfrm>
            <a:prstGeom prst="roundRect">
              <a:avLst>
                <a:gd name="adj" fmla="val 7678"/>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1200" dirty="0">
                <a:solidFill>
                  <a:srgbClr val="0043B2"/>
                </a:solidFill>
                <a:latin typeface="SamsungOne 400" panose="020B0503030303020204" pitchFamily="34" charset="0"/>
                <a:ea typeface="SamsungOne 400" panose="020B0503030303020204" pitchFamily="34" charset="0"/>
              </a:endParaRPr>
            </a:p>
            <a:p>
              <a:endParaRPr lang="en-US" altLang="ko-KR" sz="1200" dirty="0">
                <a:solidFill>
                  <a:srgbClr val="0043B2"/>
                </a:solidFill>
                <a:latin typeface="SamsungOne 400" panose="020B0503030303020204" pitchFamily="34" charset="0"/>
                <a:ea typeface="SamsungOne 400" panose="020B0503030303020204" pitchFamily="34" charset="0"/>
              </a:endParaRPr>
            </a:p>
            <a:p>
              <a:r>
                <a:rPr lang="en-US" altLang="ko-KR" sz="1200" dirty="0" err="1">
                  <a:solidFill>
                    <a:srgbClr val="0043B2"/>
                  </a:solidFill>
                  <a:latin typeface="SamsungOne 700" panose="020B0803030303020204" pitchFamily="34" charset="0"/>
                  <a:ea typeface="SamsungOne 700" panose="020B0803030303020204" pitchFamily="34" charset="0"/>
                </a:rPr>
                <a:t>Phân</a:t>
              </a:r>
              <a:r>
                <a:rPr lang="en-US" altLang="ko-KR" sz="1200" dirty="0">
                  <a:solidFill>
                    <a:srgbClr val="0043B2"/>
                  </a:solidFill>
                  <a:latin typeface="SamsungOne 700" panose="020B0803030303020204" pitchFamily="34" charset="0"/>
                  <a:ea typeface="SamsungOne 700" panose="020B0803030303020204" pitchFamily="34" charset="0"/>
                </a:rPr>
                <a:t> vùng#0 – </a:t>
              </a:r>
              <a:r>
                <a:rPr lang="en-US" altLang="ko-KR" sz="1400" dirty="0" err="1">
                  <a:solidFill>
                    <a:srgbClr val="0043B2"/>
                  </a:solidFill>
                  <a:latin typeface="SamsungOne 700" panose="020B0803030303020204" pitchFamily="34" charset="0"/>
                  <a:ea typeface="SamsungOne 700" panose="020B0803030303020204" pitchFamily="34" charset="0"/>
                </a:rPr>
                <a:t>Người</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theo</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dõi</a:t>
              </a:r>
              <a:endParaRPr lang="en-US" altLang="ko-KR" sz="1400" dirty="0">
                <a:solidFill>
                  <a:srgbClr val="0043B2"/>
                </a:solidFill>
                <a:latin typeface="SamsungOne 700" panose="020B0803030303020204" pitchFamily="34" charset="0"/>
                <a:ea typeface="SamsungOne 700" panose="020B0803030303020204" pitchFamily="34" charset="0"/>
              </a:endParaRPr>
            </a:p>
            <a:p>
              <a:endParaRPr lang="en-US" altLang="ko-KR" sz="1200" dirty="0">
                <a:solidFill>
                  <a:srgbClr val="0043B2"/>
                </a:solidFill>
                <a:latin typeface="SamsungOne 700" panose="020B0803030303020204" pitchFamily="34" charset="0"/>
                <a:ea typeface="SamsungOne 700" panose="020B0803030303020204" pitchFamily="34" charset="0"/>
              </a:endParaRPr>
            </a:p>
            <a:p>
              <a:pPr algn="ctr"/>
              <a:endParaRPr lang="en-US" altLang="ko-KR" sz="1200" dirty="0">
                <a:solidFill>
                  <a:srgbClr val="0043B2"/>
                </a:solidFill>
                <a:latin typeface="SamsungOne 700" panose="020B0803030303020204" pitchFamily="34" charset="0"/>
                <a:ea typeface="SamsungOne 700" panose="020B0803030303020204" pitchFamily="34" charset="0"/>
              </a:endParaRPr>
            </a:p>
          </p:txBody>
        </p:sp>
        <p:sp>
          <p:nvSpPr>
            <p:cNvPr id="39" name="직사각형 38">
              <a:extLst>
                <a:ext uri="{FF2B5EF4-FFF2-40B4-BE49-F238E27FC236}">
                  <a16:creationId xmlns:a16="http://schemas.microsoft.com/office/drawing/2014/main" id="{D9C955B1-35C6-E642-9EF4-400978E58A0C}"/>
                </a:ext>
              </a:extLst>
            </p:cNvPr>
            <p:cNvSpPr/>
            <p:nvPr/>
          </p:nvSpPr>
          <p:spPr>
            <a:xfrm>
              <a:off x="3844923" y="3350708"/>
              <a:ext cx="1465466" cy="307777"/>
            </a:xfrm>
            <a:prstGeom prst="rect">
              <a:avLst/>
            </a:prstGeom>
          </p:spPr>
          <p:txBody>
            <a:bodyPr wrap="none">
              <a:spAutoFit/>
            </a:bodyPr>
            <a:lstStyle/>
            <a:p>
              <a:r>
                <a:rPr lang="en-US" altLang="ko-KR" sz="1400" dirty="0">
                  <a:solidFill>
                    <a:srgbClr val="0043B2"/>
                  </a:solidFill>
                  <a:latin typeface="SamsungOne 700" panose="020B0803030303020204" pitchFamily="34" charset="0"/>
                  <a:ea typeface="SamsungOne 700" panose="020B0803030303020204" pitchFamily="34" charset="0"/>
                </a:rPr>
                <a:t>Kafka broker #2</a:t>
              </a:r>
              <a:endParaRPr lang="ko-KR" altLang="en-US" sz="1400" dirty="0">
                <a:latin typeface="SamsungOne 700" panose="020B0803030303020204" pitchFamily="34" charset="0"/>
              </a:endParaRPr>
            </a:p>
          </p:txBody>
        </p:sp>
        <p:sp>
          <p:nvSpPr>
            <p:cNvPr id="40" name="모서리가 둥근 직사각형 39">
              <a:extLst>
                <a:ext uri="{FF2B5EF4-FFF2-40B4-BE49-F238E27FC236}">
                  <a16:creationId xmlns:a16="http://schemas.microsoft.com/office/drawing/2014/main" id="{D625C939-C749-F045-865F-AC6E3AC1C6FC}"/>
                </a:ext>
              </a:extLst>
            </p:cNvPr>
            <p:cNvSpPr/>
            <p:nvPr/>
          </p:nvSpPr>
          <p:spPr>
            <a:xfrm>
              <a:off x="4011729" y="4315248"/>
              <a:ext cx="1796452" cy="270815"/>
            </a:xfrm>
            <a:prstGeom prst="roundRect">
              <a:avLst>
                <a:gd name="adj" fmla="val 1906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rgbClr val="0043B2"/>
                </a:solidFill>
                <a:latin typeface="SamsungOne 400" panose="020B0503030303020204" pitchFamily="34" charset="0"/>
                <a:ea typeface="SamsungOne-700C" panose="020B0806030303020204" pitchFamily="34" charset="0"/>
              </a:endParaRPr>
            </a:p>
          </p:txBody>
        </p:sp>
        <p:sp>
          <p:nvSpPr>
            <p:cNvPr id="41" name="모서리가 둥근 직사각형 40">
              <a:extLst>
                <a:ext uri="{FF2B5EF4-FFF2-40B4-BE49-F238E27FC236}">
                  <a16:creationId xmlns:a16="http://schemas.microsoft.com/office/drawing/2014/main" id="{C2AB961D-6881-0749-AD96-7C91745779B3}"/>
                </a:ext>
              </a:extLst>
            </p:cNvPr>
            <p:cNvSpPr/>
            <p:nvPr/>
          </p:nvSpPr>
          <p:spPr>
            <a:xfrm>
              <a:off x="6415881" y="3648094"/>
              <a:ext cx="2124979" cy="1063172"/>
            </a:xfrm>
            <a:prstGeom prst="roundRect">
              <a:avLst>
                <a:gd name="adj" fmla="val 7678"/>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1200" dirty="0">
                <a:solidFill>
                  <a:srgbClr val="0043B2"/>
                </a:solidFill>
                <a:latin typeface="SamsungOne 400" panose="020B0503030303020204" pitchFamily="34" charset="0"/>
                <a:ea typeface="SamsungOne 400" panose="020B0503030303020204" pitchFamily="34" charset="0"/>
              </a:endParaRPr>
            </a:p>
            <a:p>
              <a:endParaRPr lang="en-US" altLang="ko-KR" sz="1200" dirty="0">
                <a:solidFill>
                  <a:srgbClr val="0043B2"/>
                </a:solidFill>
                <a:latin typeface="SamsungOne 400" panose="020B0503030303020204" pitchFamily="34" charset="0"/>
                <a:ea typeface="SamsungOne 400" panose="020B0503030303020204" pitchFamily="34" charset="0"/>
              </a:endParaRPr>
            </a:p>
            <a:p>
              <a:r>
                <a:rPr lang="en-US" altLang="ko-KR" sz="1200" dirty="0" err="1">
                  <a:solidFill>
                    <a:srgbClr val="0043B2"/>
                  </a:solidFill>
                  <a:latin typeface="SamsungOne 700" panose="020B0803030303020204" pitchFamily="34" charset="0"/>
                  <a:ea typeface="SamsungOne 700" panose="020B0803030303020204" pitchFamily="34" charset="0"/>
                </a:rPr>
                <a:t>Phân</a:t>
              </a:r>
              <a:r>
                <a:rPr lang="en-US" altLang="ko-KR" sz="1200" dirty="0">
                  <a:solidFill>
                    <a:srgbClr val="0043B2"/>
                  </a:solidFill>
                  <a:latin typeface="SamsungOne 700" panose="020B0803030303020204" pitchFamily="34" charset="0"/>
                  <a:ea typeface="SamsungOne 700" panose="020B0803030303020204" pitchFamily="34" charset="0"/>
                </a:rPr>
                <a:t> vùng#0 – </a:t>
              </a:r>
              <a:r>
                <a:rPr lang="en-US" altLang="ko-KR" sz="1400" dirty="0" err="1">
                  <a:solidFill>
                    <a:srgbClr val="0043B2"/>
                  </a:solidFill>
                  <a:latin typeface="SamsungOne 700" panose="020B0803030303020204" pitchFamily="34" charset="0"/>
                  <a:ea typeface="SamsungOne 700" panose="020B0803030303020204" pitchFamily="34" charset="0"/>
                </a:rPr>
                <a:t>Người</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theo</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dõi</a:t>
              </a:r>
              <a:endParaRPr lang="en-US" altLang="ko-KR" sz="1400" dirty="0">
                <a:solidFill>
                  <a:srgbClr val="0043B2"/>
                </a:solidFill>
                <a:latin typeface="SamsungOne 700" panose="020B0803030303020204" pitchFamily="34" charset="0"/>
                <a:ea typeface="SamsungOne 700" panose="020B0803030303020204" pitchFamily="34" charset="0"/>
              </a:endParaRPr>
            </a:p>
            <a:p>
              <a:endParaRPr lang="en-US" altLang="ko-KR" sz="1200" dirty="0">
                <a:solidFill>
                  <a:srgbClr val="0043B2"/>
                </a:solidFill>
                <a:latin typeface="SamsungOne 700" panose="020B0803030303020204" pitchFamily="34" charset="0"/>
                <a:ea typeface="SamsungOne 700" panose="020B0803030303020204" pitchFamily="34" charset="0"/>
              </a:endParaRPr>
            </a:p>
            <a:p>
              <a:pPr algn="ctr"/>
              <a:endParaRPr lang="en-US" altLang="ko-KR" sz="1200" dirty="0">
                <a:solidFill>
                  <a:srgbClr val="0043B2"/>
                </a:solidFill>
                <a:latin typeface="SamsungOne 700" panose="020B0803030303020204" pitchFamily="34" charset="0"/>
                <a:ea typeface="SamsungOne 700" panose="020B0803030303020204" pitchFamily="34" charset="0"/>
              </a:endParaRPr>
            </a:p>
          </p:txBody>
        </p:sp>
        <p:sp>
          <p:nvSpPr>
            <p:cNvPr id="42" name="직사각형 41">
              <a:extLst>
                <a:ext uri="{FF2B5EF4-FFF2-40B4-BE49-F238E27FC236}">
                  <a16:creationId xmlns:a16="http://schemas.microsoft.com/office/drawing/2014/main" id="{4F954380-B3EA-9B4B-A535-0BF40DE0B384}"/>
                </a:ext>
              </a:extLst>
            </p:cNvPr>
            <p:cNvSpPr/>
            <p:nvPr/>
          </p:nvSpPr>
          <p:spPr>
            <a:xfrm>
              <a:off x="6420591" y="3350708"/>
              <a:ext cx="1470274" cy="307777"/>
            </a:xfrm>
            <a:prstGeom prst="rect">
              <a:avLst/>
            </a:prstGeom>
          </p:spPr>
          <p:txBody>
            <a:bodyPr wrap="none">
              <a:spAutoFit/>
            </a:bodyPr>
            <a:lstStyle/>
            <a:p>
              <a:r>
                <a:rPr lang="en-US" altLang="ko-KR" sz="1400" dirty="0">
                  <a:solidFill>
                    <a:srgbClr val="0043B2"/>
                  </a:solidFill>
                  <a:latin typeface="SamsungOne 700" panose="020B0803030303020204" pitchFamily="34" charset="0"/>
                  <a:ea typeface="SamsungOne 700" panose="020B0803030303020204" pitchFamily="34" charset="0"/>
                </a:rPr>
                <a:t>Kafka broker #3</a:t>
              </a:r>
              <a:endParaRPr lang="ko-KR" altLang="en-US" sz="1400" dirty="0">
                <a:latin typeface="SamsungOne 700" panose="020B0803030303020204" pitchFamily="34" charset="0"/>
              </a:endParaRPr>
            </a:p>
          </p:txBody>
        </p:sp>
        <p:sp>
          <p:nvSpPr>
            <p:cNvPr id="43" name="모서리가 둥근 직사각형 42">
              <a:extLst>
                <a:ext uri="{FF2B5EF4-FFF2-40B4-BE49-F238E27FC236}">
                  <a16:creationId xmlns:a16="http://schemas.microsoft.com/office/drawing/2014/main" id="{30F3F334-3EA4-3D44-8646-5EA0E118BA43}"/>
                </a:ext>
              </a:extLst>
            </p:cNvPr>
            <p:cNvSpPr/>
            <p:nvPr/>
          </p:nvSpPr>
          <p:spPr>
            <a:xfrm>
              <a:off x="6556291" y="4315248"/>
              <a:ext cx="1796452" cy="270815"/>
            </a:xfrm>
            <a:prstGeom prst="roundRect">
              <a:avLst>
                <a:gd name="adj" fmla="val 1906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rgbClr val="0043B2"/>
                </a:solidFill>
                <a:latin typeface="SamsungOne 400" panose="020B0503030303020204" pitchFamily="34" charset="0"/>
                <a:ea typeface="SamsungOne-700C" panose="020B0806030303020204" pitchFamily="34" charset="0"/>
              </a:endParaRPr>
            </a:p>
          </p:txBody>
        </p:sp>
        <p:sp>
          <p:nvSpPr>
            <p:cNvPr id="44" name="모서리가 둥근 직사각형 43">
              <a:extLst>
                <a:ext uri="{FF2B5EF4-FFF2-40B4-BE49-F238E27FC236}">
                  <a16:creationId xmlns:a16="http://schemas.microsoft.com/office/drawing/2014/main" id="{A48B4F8C-BB11-294E-A912-E6C10929261C}"/>
                </a:ext>
              </a:extLst>
            </p:cNvPr>
            <p:cNvSpPr/>
            <p:nvPr/>
          </p:nvSpPr>
          <p:spPr>
            <a:xfrm>
              <a:off x="1306494" y="3990803"/>
              <a:ext cx="7304773" cy="682726"/>
            </a:xfrm>
            <a:prstGeom prst="roundRect">
              <a:avLst>
                <a:gd name="adj" fmla="val 33778"/>
              </a:avLst>
            </a:prstGeom>
            <a:noFill/>
            <a:ln w="38100">
              <a:solidFill>
                <a:srgbClr val="CADEFE">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rgbClr val="0043B2"/>
                </a:solidFill>
                <a:latin typeface="SamsungOne 400" panose="020B0503030303020204" pitchFamily="34" charset="0"/>
                <a:ea typeface="SamsungOne-700C" panose="020B0806030303020204" pitchFamily="34" charset="0"/>
              </a:endParaRPr>
            </a:p>
          </p:txBody>
        </p:sp>
        <p:sp>
          <p:nvSpPr>
            <p:cNvPr id="45" name="모서리가 둥근 직사각형 44">
              <a:extLst>
                <a:ext uri="{FF2B5EF4-FFF2-40B4-BE49-F238E27FC236}">
                  <a16:creationId xmlns:a16="http://schemas.microsoft.com/office/drawing/2014/main" id="{2DB1FC73-46ED-ED4C-A82E-E9DC039FD2FA}"/>
                </a:ext>
              </a:extLst>
            </p:cNvPr>
            <p:cNvSpPr/>
            <p:nvPr/>
          </p:nvSpPr>
          <p:spPr>
            <a:xfrm>
              <a:off x="6433231" y="5066957"/>
              <a:ext cx="2107630" cy="290494"/>
            </a:xfrm>
            <a:prstGeom prst="roundRect">
              <a:avLst>
                <a:gd name="adj" fmla="val 7678"/>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0043B2"/>
                  </a:solidFill>
                  <a:latin typeface="SamsungOne 700" panose="020B0803030303020204" pitchFamily="34" charset="0"/>
                  <a:ea typeface="SamsungOne 700" panose="020B0803030303020204" pitchFamily="34" charset="0"/>
                </a:rPr>
                <a:t>Kafka broker-client Producer</a:t>
              </a:r>
              <a:endParaRPr lang="ko-KR" altLang="en-US" sz="1200" dirty="0">
                <a:latin typeface="SamsungOne 700" panose="020B0803030303020204" pitchFamily="34" charset="0"/>
              </a:endParaRPr>
            </a:p>
          </p:txBody>
        </p:sp>
        <p:sp>
          <p:nvSpPr>
            <p:cNvPr id="46" name="직사각형 45">
              <a:extLst>
                <a:ext uri="{FF2B5EF4-FFF2-40B4-BE49-F238E27FC236}">
                  <a16:creationId xmlns:a16="http://schemas.microsoft.com/office/drawing/2014/main" id="{D8D04B71-54D0-0041-8094-FCA85B68F261}"/>
                </a:ext>
              </a:extLst>
            </p:cNvPr>
            <p:cNvSpPr/>
            <p:nvPr/>
          </p:nvSpPr>
          <p:spPr>
            <a:xfrm>
              <a:off x="6240163" y="5322237"/>
              <a:ext cx="2582562" cy="523220"/>
            </a:xfrm>
            <a:prstGeom prst="rect">
              <a:avLst/>
            </a:prstGeom>
          </p:spPr>
          <p:txBody>
            <a:bodyPr wrap="square">
              <a:spAutoFit/>
            </a:bodyPr>
            <a:lstStyle/>
            <a:p>
              <a:pPr algn="ctr"/>
              <a:r>
                <a:rPr lang="en-US" altLang="ko-KR" sz="1400" dirty="0">
                  <a:solidFill>
                    <a:srgbClr val="FF0000"/>
                  </a:solidFill>
                  <a:latin typeface="SamsungOne 700" panose="020B0803030303020204" pitchFamily="34" charset="0"/>
                  <a:ea typeface="SamsungOne 700" panose="020B0803030303020204" pitchFamily="34" charset="0"/>
                </a:rPr>
                <a:t>Ack=all, RF=3</a:t>
              </a:r>
            </a:p>
            <a:p>
              <a:pPr algn="ctr"/>
              <a:r>
                <a:rPr lang="en-US" altLang="ko-KR" sz="1400" dirty="0">
                  <a:solidFill>
                    <a:srgbClr val="FF0000"/>
                  </a:solidFill>
                  <a:latin typeface="SamsungOne 700" panose="020B0803030303020204" pitchFamily="34" charset="0"/>
                  <a:ea typeface="SamsungOne 700" panose="020B0803030303020204" pitchFamily="34" charset="0"/>
                </a:rPr>
                <a:t>min.insync.replicas = 1</a:t>
              </a:r>
              <a:endParaRPr lang="ko-KR" altLang="en-US" sz="1400" dirty="0">
                <a:solidFill>
                  <a:srgbClr val="FF0000"/>
                </a:solidFill>
                <a:latin typeface="SamsungOne 700" panose="020B0803030303020204" pitchFamily="34" charset="0"/>
                <a:ea typeface="SamsungOne-700C" panose="020B0806030303020204" pitchFamily="34" charset="0"/>
              </a:endParaRPr>
            </a:p>
          </p:txBody>
        </p:sp>
        <p:cxnSp>
          <p:nvCxnSpPr>
            <p:cNvPr id="47" name="꺾인 연결선 20">
              <a:extLst>
                <a:ext uri="{FF2B5EF4-FFF2-40B4-BE49-F238E27FC236}">
                  <a16:creationId xmlns:a16="http://schemas.microsoft.com/office/drawing/2014/main" id="{89292A6A-264A-044E-9AD5-C5331C2BD13C}"/>
                </a:ext>
              </a:extLst>
            </p:cNvPr>
            <p:cNvCxnSpPr>
              <a:endCxn id="37" idx="2"/>
            </p:cNvCxnSpPr>
            <p:nvPr/>
          </p:nvCxnSpPr>
          <p:spPr>
            <a:xfrm rot="10800000">
              <a:off x="2453041" y="4586064"/>
              <a:ext cx="3980193" cy="694723"/>
            </a:xfrm>
            <a:prstGeom prst="bentConnector2">
              <a:avLst/>
            </a:prstGeom>
            <a:ln w="28575">
              <a:solidFill>
                <a:srgbClr val="66A1FE"/>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8" name="직사각형 47">
              <a:extLst>
                <a:ext uri="{FF2B5EF4-FFF2-40B4-BE49-F238E27FC236}">
                  <a16:creationId xmlns:a16="http://schemas.microsoft.com/office/drawing/2014/main" id="{DCA23373-B05D-1442-8F54-1F2774230D99}"/>
                </a:ext>
              </a:extLst>
            </p:cNvPr>
            <p:cNvSpPr/>
            <p:nvPr/>
          </p:nvSpPr>
          <p:spPr>
            <a:xfrm>
              <a:off x="3405402" y="5253324"/>
              <a:ext cx="900603" cy="307777"/>
            </a:xfrm>
            <a:prstGeom prst="rect">
              <a:avLst/>
            </a:prstGeom>
          </p:spPr>
          <p:txBody>
            <a:bodyPr wrap="square">
              <a:spAutoFit/>
            </a:bodyPr>
            <a:lstStyle/>
            <a:p>
              <a:pPr algn="ctr"/>
              <a:r>
                <a:rPr lang="en-US" altLang="ko-KR" sz="1400" dirty="0" err="1">
                  <a:solidFill>
                    <a:srgbClr val="0043B2"/>
                  </a:solidFill>
                  <a:latin typeface="SamsungOne 700" panose="020B0803030303020204" pitchFamily="34" charset="0"/>
                  <a:ea typeface="SamsungOne 700" panose="020B0803030303020204" pitchFamily="34" charset="0"/>
                </a:rPr>
                <a:t>Yêu</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cầu</a:t>
              </a:r>
              <a:endParaRPr lang="ko-KR" altLang="en-US" sz="1400" dirty="0">
                <a:solidFill>
                  <a:srgbClr val="0043B2"/>
                </a:solidFill>
                <a:latin typeface="SamsungOne 700" panose="020B0803030303020204" pitchFamily="34" charset="0"/>
                <a:ea typeface="SamsungOne-700C" panose="020B0806030303020204" pitchFamily="34" charset="0"/>
              </a:endParaRPr>
            </a:p>
          </p:txBody>
        </p:sp>
        <p:cxnSp>
          <p:nvCxnSpPr>
            <p:cNvPr id="49" name="꺾인 연결선 22">
              <a:extLst>
                <a:ext uri="{FF2B5EF4-FFF2-40B4-BE49-F238E27FC236}">
                  <a16:creationId xmlns:a16="http://schemas.microsoft.com/office/drawing/2014/main" id="{42461642-5FE7-2D4C-8E05-327D6D332342}"/>
                </a:ext>
              </a:extLst>
            </p:cNvPr>
            <p:cNvCxnSpPr/>
            <p:nvPr/>
          </p:nvCxnSpPr>
          <p:spPr>
            <a:xfrm>
              <a:off x="2597150" y="4592413"/>
              <a:ext cx="3818732" cy="611704"/>
            </a:xfrm>
            <a:prstGeom prst="bentConnector3">
              <a:avLst>
                <a:gd name="adj1" fmla="val -385"/>
              </a:avLst>
            </a:prstGeom>
            <a:ln w="28575">
              <a:solidFill>
                <a:srgbClr val="66A1FE"/>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0" name="직사각형 49">
              <a:extLst>
                <a:ext uri="{FF2B5EF4-FFF2-40B4-BE49-F238E27FC236}">
                  <a16:creationId xmlns:a16="http://schemas.microsoft.com/office/drawing/2014/main" id="{4885FB63-431F-C046-98D3-A69EE0C185F3}"/>
                </a:ext>
              </a:extLst>
            </p:cNvPr>
            <p:cNvSpPr/>
            <p:nvPr/>
          </p:nvSpPr>
          <p:spPr>
            <a:xfrm>
              <a:off x="4998642" y="4919922"/>
              <a:ext cx="900603" cy="307777"/>
            </a:xfrm>
            <a:prstGeom prst="rect">
              <a:avLst/>
            </a:prstGeom>
          </p:spPr>
          <p:txBody>
            <a:bodyPr wrap="square">
              <a:spAutoFit/>
            </a:bodyPr>
            <a:lstStyle/>
            <a:p>
              <a:pPr algn="ctr"/>
              <a:r>
                <a:rPr lang="en-US" altLang="ko-KR" sz="1400" dirty="0" err="1">
                  <a:solidFill>
                    <a:srgbClr val="0043B2"/>
                  </a:solidFill>
                  <a:latin typeface="SamsungOne 700" panose="020B0803030303020204" pitchFamily="34" charset="0"/>
                  <a:ea typeface="SamsungOne 700" panose="020B0803030303020204" pitchFamily="34" charset="0"/>
                </a:rPr>
                <a:t>Phản</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hồi</a:t>
              </a:r>
              <a:endParaRPr lang="ko-KR" altLang="en-US" sz="1400" dirty="0">
                <a:solidFill>
                  <a:srgbClr val="0043B2"/>
                </a:solidFill>
                <a:latin typeface="SamsungOne 700" panose="020B0803030303020204" pitchFamily="34" charset="0"/>
                <a:ea typeface="SamsungOne-700C" panose="020B0806030303020204" pitchFamily="34" charset="0"/>
              </a:endParaRPr>
            </a:p>
          </p:txBody>
        </p:sp>
      </p:grpSp>
      <p:sp>
        <p:nvSpPr>
          <p:cNvPr id="55" name="십자형 27">
            <a:extLst>
              <a:ext uri="{FF2B5EF4-FFF2-40B4-BE49-F238E27FC236}">
                <a16:creationId xmlns:a16="http://schemas.microsoft.com/office/drawing/2014/main" id="{7C104509-3DCF-104F-989F-0B4ECC6CC211}"/>
              </a:ext>
            </a:extLst>
          </p:cNvPr>
          <p:cNvSpPr/>
          <p:nvPr/>
        </p:nvSpPr>
        <p:spPr>
          <a:xfrm rot="2700000">
            <a:off x="3392934" y="4908558"/>
            <a:ext cx="350850" cy="350850"/>
          </a:xfrm>
          <a:prstGeom prst="plus">
            <a:avLst>
              <a:gd name="adj" fmla="val 43662"/>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6" name="십자형 27">
            <a:extLst>
              <a:ext uri="{FF2B5EF4-FFF2-40B4-BE49-F238E27FC236}">
                <a16:creationId xmlns:a16="http://schemas.microsoft.com/office/drawing/2014/main" id="{F70A23B9-1E37-F348-AAD2-E167FDC58CA7}"/>
              </a:ext>
            </a:extLst>
          </p:cNvPr>
          <p:cNvSpPr/>
          <p:nvPr/>
        </p:nvSpPr>
        <p:spPr>
          <a:xfrm rot="2700000">
            <a:off x="6722077" y="4973067"/>
            <a:ext cx="350850" cy="350850"/>
          </a:xfrm>
          <a:prstGeom prst="plus">
            <a:avLst>
              <a:gd name="adj" fmla="val 43662"/>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57" name="꺾인 연결선 56">
            <a:extLst>
              <a:ext uri="{FF2B5EF4-FFF2-40B4-BE49-F238E27FC236}">
                <a16:creationId xmlns:a16="http://schemas.microsoft.com/office/drawing/2014/main" id="{B8CCA458-DF2E-744E-97D8-F830D7FFA711}"/>
              </a:ext>
            </a:extLst>
          </p:cNvPr>
          <p:cNvCxnSpPr/>
          <p:nvPr/>
        </p:nvCxnSpPr>
        <p:spPr>
          <a:xfrm>
            <a:off x="2826371" y="4856921"/>
            <a:ext cx="4543042" cy="12700"/>
          </a:xfrm>
          <a:prstGeom prst="bentConnector4">
            <a:avLst>
              <a:gd name="adj1" fmla="val -141"/>
              <a:gd name="adj2" fmla="val 2275000"/>
            </a:avLst>
          </a:prstGeom>
          <a:ln w="28575">
            <a:solidFill>
              <a:srgbClr val="66A1FE"/>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꺾인 연결선 60">
            <a:extLst>
              <a:ext uri="{FF2B5EF4-FFF2-40B4-BE49-F238E27FC236}">
                <a16:creationId xmlns:a16="http://schemas.microsoft.com/office/drawing/2014/main" id="{E8C0BBFC-29EA-A242-AE6B-E3E89E4540CC}"/>
              </a:ext>
            </a:extLst>
          </p:cNvPr>
          <p:cNvCxnSpPr/>
          <p:nvPr/>
        </p:nvCxnSpPr>
        <p:spPr>
          <a:xfrm>
            <a:off x="2684074" y="4850571"/>
            <a:ext cx="1919405" cy="1"/>
          </a:xfrm>
          <a:prstGeom prst="bentConnector4">
            <a:avLst>
              <a:gd name="adj1" fmla="val 135"/>
              <a:gd name="adj2" fmla="val 22860100000"/>
            </a:avLst>
          </a:prstGeom>
          <a:ln w="28575">
            <a:solidFill>
              <a:schemeClr val="accent1"/>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2" name="직사각형 30">
            <a:extLst>
              <a:ext uri="{FF2B5EF4-FFF2-40B4-BE49-F238E27FC236}">
                <a16:creationId xmlns:a16="http://schemas.microsoft.com/office/drawing/2014/main" id="{89378AA3-CBD9-2B4B-9D6A-05DB2C1E03DE}"/>
              </a:ext>
            </a:extLst>
          </p:cNvPr>
          <p:cNvSpPr/>
          <p:nvPr/>
        </p:nvSpPr>
        <p:spPr>
          <a:xfrm>
            <a:off x="2406780" y="5224835"/>
            <a:ext cx="1925484" cy="307777"/>
          </a:xfrm>
          <a:prstGeom prst="rect">
            <a:avLst/>
          </a:prstGeom>
        </p:spPr>
        <p:txBody>
          <a:bodyPr wrap="square">
            <a:spAutoFit/>
          </a:bodyPr>
          <a:lstStyle/>
          <a:p>
            <a:pPr algn="ctr"/>
            <a:r>
              <a:rPr lang="en-US" altLang="ko-KR" sz="1400" dirty="0" err="1">
                <a:solidFill>
                  <a:srgbClr val="FF0000"/>
                </a:solidFill>
                <a:latin typeface="SamsungOne 700" panose="020B0803030303020204" pitchFamily="34" charset="0"/>
                <a:ea typeface="SamsungOne 700" panose="020B0803030303020204" pitchFamily="34" charset="0"/>
              </a:rPr>
              <a:t>Mất</a:t>
            </a:r>
            <a:r>
              <a:rPr lang="en-US" altLang="ko-KR" sz="1400" dirty="0">
                <a:solidFill>
                  <a:srgbClr val="FF0000"/>
                </a:solidFill>
                <a:latin typeface="SamsungOne 700" panose="020B0803030303020204" pitchFamily="34" charset="0"/>
                <a:ea typeface="SamsungOne 700" panose="020B0803030303020204" pitchFamily="34" charset="0"/>
              </a:rPr>
              <a:t> </a:t>
            </a:r>
            <a:r>
              <a:rPr lang="en-US" altLang="ko-KR" sz="1400" dirty="0" err="1">
                <a:solidFill>
                  <a:srgbClr val="FF0000"/>
                </a:solidFill>
                <a:latin typeface="SamsungOne 700" panose="020B0803030303020204" pitchFamily="34" charset="0"/>
                <a:ea typeface="SamsungOne 700" panose="020B0803030303020204" pitchFamily="34" charset="0"/>
              </a:rPr>
              <a:t>dữ</a:t>
            </a:r>
            <a:r>
              <a:rPr lang="en-US" altLang="ko-KR" sz="1400" dirty="0">
                <a:solidFill>
                  <a:srgbClr val="FF0000"/>
                </a:solidFill>
                <a:latin typeface="SamsungOne 700" panose="020B0803030303020204" pitchFamily="34" charset="0"/>
                <a:ea typeface="SamsungOne 700" panose="020B0803030303020204" pitchFamily="34" charset="0"/>
              </a:rPr>
              <a:t> </a:t>
            </a:r>
            <a:r>
              <a:rPr lang="en-US" altLang="ko-KR" sz="1400" dirty="0" err="1">
                <a:solidFill>
                  <a:srgbClr val="FF0000"/>
                </a:solidFill>
                <a:latin typeface="SamsungOne 700" panose="020B0803030303020204" pitchFamily="34" charset="0"/>
                <a:ea typeface="SamsungOne 700" panose="020B0803030303020204" pitchFamily="34" charset="0"/>
              </a:rPr>
              <a:t>liệu</a:t>
            </a:r>
            <a:r>
              <a:rPr lang="en-US" altLang="ko-KR" sz="1400" dirty="0">
                <a:solidFill>
                  <a:srgbClr val="FF0000"/>
                </a:solidFill>
                <a:latin typeface="SamsungOne 700" panose="020B0803030303020204" pitchFamily="34" charset="0"/>
                <a:ea typeface="SamsungOne 700" panose="020B0803030303020204" pitchFamily="34" charset="0"/>
              </a:rPr>
              <a:t> </a:t>
            </a:r>
            <a:r>
              <a:rPr lang="en-US" altLang="ko-KR" sz="1400" dirty="0" err="1">
                <a:solidFill>
                  <a:srgbClr val="FF0000"/>
                </a:solidFill>
                <a:latin typeface="SamsungOne 700" panose="020B0803030303020204" pitchFamily="34" charset="0"/>
                <a:ea typeface="SamsungOne 700" panose="020B0803030303020204" pitchFamily="34" charset="0"/>
              </a:rPr>
              <a:t>tiềm</a:t>
            </a:r>
            <a:r>
              <a:rPr lang="en-US" altLang="ko-KR" sz="1400" dirty="0">
                <a:solidFill>
                  <a:srgbClr val="FF0000"/>
                </a:solidFill>
                <a:latin typeface="SamsungOne 700" panose="020B0803030303020204" pitchFamily="34" charset="0"/>
                <a:ea typeface="SamsungOne 700" panose="020B0803030303020204" pitchFamily="34" charset="0"/>
              </a:rPr>
              <a:t> </a:t>
            </a:r>
            <a:r>
              <a:rPr lang="en-US" altLang="ko-KR" sz="1400" dirty="0" err="1">
                <a:solidFill>
                  <a:srgbClr val="FF0000"/>
                </a:solidFill>
                <a:latin typeface="SamsungOne 700" panose="020B0803030303020204" pitchFamily="34" charset="0"/>
                <a:ea typeface="SamsungOne 700" panose="020B0803030303020204" pitchFamily="34" charset="0"/>
              </a:rPr>
              <a:t>năng</a:t>
            </a:r>
            <a:endParaRPr lang="ko-KR" altLang="en-US" sz="1400" dirty="0">
              <a:solidFill>
                <a:srgbClr val="FF0000"/>
              </a:solidFill>
              <a:latin typeface="SamsungOne 700" panose="020B0803030303020204" pitchFamily="34" charset="0"/>
              <a:ea typeface="SamsungOne-700C" panose="020B0806030303020204" pitchFamily="34" charset="0"/>
            </a:endParaRPr>
          </a:p>
        </p:txBody>
      </p:sp>
      <p:pic>
        <p:nvPicPr>
          <p:cNvPr id="53" name="Picture 2" descr="136,364 Fire Icon Stock Photos, Pictures &amp;amp; Royalty-Free Images - iStock">
            <a:extLst>
              <a:ext uri="{FF2B5EF4-FFF2-40B4-BE49-F238E27FC236}">
                <a16:creationId xmlns:a16="http://schemas.microsoft.com/office/drawing/2014/main" id="{23283A60-F93C-6848-B0A2-2CF087C32A8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9745" t="26136" r="39667" b="29263"/>
          <a:stretch/>
        </p:blipFill>
        <p:spPr bwMode="auto">
          <a:xfrm>
            <a:off x="1978736" y="4632366"/>
            <a:ext cx="272964" cy="422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80301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E8CB92A-8F5A-4C36-A7C9-4E94A26DD381}"/>
              </a:ext>
            </a:extLst>
          </p:cNvPr>
          <p:cNvSpPr>
            <a:spLocks noGrp="1"/>
          </p:cNvSpPr>
          <p:nvPr>
            <p:ph type="body" sz="quarter" idx="10"/>
          </p:nvPr>
        </p:nvSpPr>
        <p:spPr/>
        <p:txBody>
          <a:bodyPr/>
          <a:lstStyle/>
          <a:p>
            <a:r>
              <a:rPr lang="vi-VN" altLang="ko-KR" dirty="0"/>
              <a:t>4.1. Nguyên tắc cơ bản của Apache Kafka</a:t>
            </a:r>
            <a:endParaRPr lang="en-US" altLang="ko-KR" dirty="0"/>
          </a:p>
        </p:txBody>
      </p:sp>
      <p:sp>
        <p:nvSpPr>
          <p:cNvPr id="3" name="텍스트 개체 틀 2">
            <a:extLst>
              <a:ext uri="{FF2B5EF4-FFF2-40B4-BE49-F238E27FC236}">
                <a16:creationId xmlns:a16="http://schemas.microsoft.com/office/drawing/2014/main" id="{27C80F7C-3542-4F42-93C1-A5D0968AA03A}"/>
              </a:ext>
            </a:extLst>
          </p:cNvPr>
          <p:cNvSpPr>
            <a:spLocks noGrp="1"/>
          </p:cNvSpPr>
          <p:nvPr>
            <p:ph type="body" sz="quarter" idx="11"/>
          </p:nvPr>
        </p:nvSpPr>
        <p:spPr/>
        <p:txBody>
          <a:bodyPr/>
          <a:lstStyle/>
          <a:p>
            <a:r>
              <a:rPr lang="en-US" altLang="ko-KR" dirty="0" err="1">
                <a:ea typeface="SamsungOneKorean 400" panose="020B0503030303020204" pitchFamily="50" charset="-127"/>
              </a:rPr>
              <a:t>Bản</a:t>
            </a:r>
            <a:r>
              <a:rPr lang="en-US" altLang="ko-KR" dirty="0">
                <a:ea typeface="SamsungOneKorean 400" panose="020B0503030303020204" pitchFamily="50" charset="-127"/>
              </a:rPr>
              <a:t> </a:t>
            </a:r>
            <a:r>
              <a:rPr lang="en-US" altLang="ko-KR" dirty="0" err="1">
                <a:ea typeface="SamsungOneKorean 400" panose="020B0503030303020204" pitchFamily="50" charset="-127"/>
              </a:rPr>
              <a:t>sao</a:t>
            </a:r>
            <a:r>
              <a:rPr lang="en-US" altLang="ko-KR" dirty="0">
                <a:ea typeface="SamsungOneKorean 400" panose="020B0503030303020204" pitchFamily="50" charset="-127"/>
              </a:rPr>
              <a:t> </a:t>
            </a:r>
            <a:r>
              <a:rPr lang="en-US" altLang="ko-KR" dirty="0" err="1">
                <a:ea typeface="SamsungOneKorean 400" panose="020B0503030303020204" pitchFamily="50" charset="-127"/>
              </a:rPr>
              <a:t>đồng</a:t>
            </a:r>
            <a:r>
              <a:rPr lang="en-US" altLang="ko-KR" dirty="0">
                <a:ea typeface="SamsungOneKorean 400" panose="020B0503030303020204" pitchFamily="50" charset="-127"/>
              </a:rPr>
              <a:t> </a:t>
            </a:r>
            <a:r>
              <a:rPr lang="en-US" altLang="ko-KR" dirty="0" err="1">
                <a:ea typeface="SamsungOneKorean 400" panose="020B0503030303020204" pitchFamily="50" charset="-127"/>
              </a:rPr>
              <a:t>bộ</a:t>
            </a:r>
            <a:r>
              <a:rPr lang="en-US" altLang="ko-KR" dirty="0">
                <a:ea typeface="SamsungOneKorean 400" panose="020B0503030303020204" pitchFamily="50" charset="-127"/>
              </a:rPr>
              <a:t> </a:t>
            </a:r>
            <a:r>
              <a:rPr lang="en-US" altLang="ko-KR" dirty="0" err="1">
                <a:ea typeface="SamsungOneKorean 400" panose="020B0503030303020204" pitchFamily="50" charset="-127"/>
              </a:rPr>
              <a:t>tối</a:t>
            </a:r>
            <a:r>
              <a:rPr lang="en-US" altLang="ko-KR" dirty="0">
                <a:ea typeface="SamsungOneKorean 400" panose="020B0503030303020204" pitchFamily="50" charset="-127"/>
              </a:rPr>
              <a:t> </a:t>
            </a:r>
            <a:r>
              <a:rPr lang="en-US" altLang="ko-KR" dirty="0" err="1">
                <a:ea typeface="SamsungOneKorean 400" panose="020B0503030303020204" pitchFamily="50" charset="-127"/>
              </a:rPr>
              <a:t>thiểu</a:t>
            </a:r>
            <a:r>
              <a:rPr lang="en-US" altLang="ko-KR" dirty="0">
                <a:ea typeface="SamsungOneKorean 400" panose="020B0503030303020204" pitchFamily="50" charset="-127"/>
              </a:rPr>
              <a:t> (2/2)</a:t>
            </a:r>
            <a:endParaRPr lang="ko-KR" altLang="en-US" dirty="0"/>
          </a:p>
        </p:txBody>
      </p:sp>
      <p:sp>
        <p:nvSpPr>
          <p:cNvPr id="4" name="텍스트 개체 틀 3">
            <a:extLst>
              <a:ext uri="{FF2B5EF4-FFF2-40B4-BE49-F238E27FC236}">
                <a16:creationId xmlns:a16="http://schemas.microsoft.com/office/drawing/2014/main" id="{B9713E72-8896-4663-8EA0-AC6D5B95435B}"/>
              </a:ext>
            </a:extLst>
          </p:cNvPr>
          <p:cNvSpPr>
            <a:spLocks noGrp="1"/>
          </p:cNvSpPr>
          <p:nvPr>
            <p:ph type="body" sz="quarter" idx="13"/>
          </p:nvPr>
        </p:nvSpPr>
        <p:spPr/>
        <p:txBody>
          <a:bodyPr/>
          <a:lstStyle/>
          <a:p>
            <a:r>
              <a:rPr lang="en-US" altLang="ko-KR" dirty="0" err="1"/>
              <a:t>Bài</a:t>
            </a:r>
            <a:r>
              <a:rPr lang="en-US" altLang="ko-KR" dirty="0"/>
              <a:t>  04</a:t>
            </a:r>
            <a:endParaRPr lang="ko-KR" altLang="en-US" dirty="0"/>
          </a:p>
        </p:txBody>
      </p:sp>
      <p:sp>
        <p:nvSpPr>
          <p:cNvPr id="5" name="텍스트 개체 틀 4">
            <a:extLst>
              <a:ext uri="{FF2B5EF4-FFF2-40B4-BE49-F238E27FC236}">
                <a16:creationId xmlns:a16="http://schemas.microsoft.com/office/drawing/2014/main" id="{26028B16-20DC-4241-A083-B120452887CA}"/>
              </a:ext>
            </a:extLst>
          </p:cNvPr>
          <p:cNvSpPr>
            <a:spLocks noGrp="1"/>
          </p:cNvSpPr>
          <p:nvPr>
            <p:ph type="body" sz="quarter" idx="15"/>
          </p:nvPr>
        </p:nvSpPr>
        <p:spPr>
          <a:xfrm>
            <a:off x="535872" y="2226567"/>
            <a:ext cx="8796528" cy="2509459"/>
          </a:xfrm>
        </p:spPr>
        <p:txBody>
          <a:bodyPr>
            <a:normAutofit/>
          </a:bodyPr>
          <a:lstStyle/>
          <a:p>
            <a:r>
              <a:rPr lang="en-US" altLang="ko-KR" dirty="0" err="1"/>
              <a:t>Ack</a:t>
            </a:r>
            <a:r>
              <a:rPr lang="en-US" altLang="ko-KR" dirty="0"/>
              <a:t> = All (-1)</a:t>
            </a:r>
          </a:p>
          <a:p>
            <a:r>
              <a:rPr lang="en-US" altLang="ko-KR" dirty="0" err="1"/>
              <a:t>Hệ</a:t>
            </a:r>
            <a:r>
              <a:rPr lang="en-US" altLang="ko-KR" dirty="0"/>
              <a:t> </a:t>
            </a:r>
            <a:r>
              <a:rPr lang="en-US" altLang="ko-KR" dirty="0" err="1"/>
              <a:t>số</a:t>
            </a:r>
            <a:r>
              <a:rPr lang="en-US" altLang="ko-KR" dirty="0"/>
              <a:t> </a:t>
            </a:r>
            <a:r>
              <a:rPr lang="en-US" altLang="ko-KR" dirty="0" err="1"/>
              <a:t>sao</a:t>
            </a:r>
            <a:r>
              <a:rPr lang="en-US" altLang="ko-KR" dirty="0"/>
              <a:t> </a:t>
            </a:r>
            <a:r>
              <a:rPr lang="en-US" altLang="ko-KR" dirty="0" err="1"/>
              <a:t>chép</a:t>
            </a:r>
            <a:r>
              <a:rPr lang="en-US" altLang="ko-KR" dirty="0"/>
              <a:t> = 3</a:t>
            </a:r>
          </a:p>
          <a:p>
            <a:r>
              <a:rPr lang="en-US" altLang="ko-KR" dirty="0" err="1"/>
              <a:t>min.insync.replicas</a:t>
            </a:r>
            <a:r>
              <a:rPr lang="en-US" altLang="ko-KR" dirty="0"/>
              <a:t>=2</a:t>
            </a:r>
            <a:endParaRPr lang="ko-KR" altLang="en-US" dirty="0"/>
          </a:p>
        </p:txBody>
      </p:sp>
      <p:sp>
        <p:nvSpPr>
          <p:cNvPr id="30" name="타원 29">
            <a:extLst>
              <a:ext uri="{FF2B5EF4-FFF2-40B4-BE49-F238E27FC236}">
                <a16:creationId xmlns:a16="http://schemas.microsoft.com/office/drawing/2014/main" id="{8DF97EAA-7727-964E-96CE-234EBB996763}"/>
              </a:ext>
            </a:extLst>
          </p:cNvPr>
          <p:cNvSpPr/>
          <p:nvPr/>
        </p:nvSpPr>
        <p:spPr>
          <a:xfrm>
            <a:off x="3221520" y="5600953"/>
            <a:ext cx="259492" cy="2221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rPr>
              <a:t>1</a:t>
            </a:r>
            <a:endParaRPr kumimoji="1" lang="ko-KR" altLang="en-US" dirty="0">
              <a:solidFill>
                <a:schemeClr val="tx1"/>
              </a:solidFill>
            </a:endParaRPr>
          </a:p>
        </p:txBody>
      </p:sp>
      <p:sp>
        <p:nvSpPr>
          <p:cNvPr id="31" name="타원 30">
            <a:extLst>
              <a:ext uri="{FF2B5EF4-FFF2-40B4-BE49-F238E27FC236}">
                <a16:creationId xmlns:a16="http://schemas.microsoft.com/office/drawing/2014/main" id="{0DFDCFAE-CB6B-A84F-B319-8DF2CE0A86C3}"/>
              </a:ext>
            </a:extLst>
          </p:cNvPr>
          <p:cNvSpPr/>
          <p:nvPr/>
        </p:nvSpPr>
        <p:spPr>
          <a:xfrm>
            <a:off x="3461475" y="4957829"/>
            <a:ext cx="259492" cy="2221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2</a:t>
            </a:r>
            <a:endParaRPr kumimoji="1" lang="ko-KR" altLang="en-US" dirty="0">
              <a:solidFill>
                <a:schemeClr val="tx1"/>
              </a:solidFill>
            </a:endParaRPr>
          </a:p>
        </p:txBody>
      </p:sp>
      <p:sp>
        <p:nvSpPr>
          <p:cNvPr id="32" name="타원 31">
            <a:extLst>
              <a:ext uri="{FF2B5EF4-FFF2-40B4-BE49-F238E27FC236}">
                <a16:creationId xmlns:a16="http://schemas.microsoft.com/office/drawing/2014/main" id="{95154437-142C-0643-AB23-2516E82AADC8}"/>
              </a:ext>
            </a:extLst>
          </p:cNvPr>
          <p:cNvSpPr/>
          <p:nvPr/>
        </p:nvSpPr>
        <p:spPr>
          <a:xfrm>
            <a:off x="6467448" y="5018735"/>
            <a:ext cx="259492" cy="2221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3</a:t>
            </a:r>
            <a:endParaRPr kumimoji="1" lang="ko-KR" altLang="en-US" dirty="0">
              <a:solidFill>
                <a:schemeClr val="tx1"/>
              </a:solidFill>
            </a:endParaRPr>
          </a:p>
        </p:txBody>
      </p:sp>
      <p:sp>
        <p:nvSpPr>
          <p:cNvPr id="33" name="타원 32">
            <a:extLst>
              <a:ext uri="{FF2B5EF4-FFF2-40B4-BE49-F238E27FC236}">
                <a16:creationId xmlns:a16="http://schemas.microsoft.com/office/drawing/2014/main" id="{FCE61138-A6A4-C14F-A264-8BA07EE778C0}"/>
              </a:ext>
            </a:extLst>
          </p:cNvPr>
          <p:cNvSpPr/>
          <p:nvPr/>
        </p:nvSpPr>
        <p:spPr>
          <a:xfrm>
            <a:off x="4785964" y="5207576"/>
            <a:ext cx="259492" cy="2221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4</a:t>
            </a:r>
            <a:endParaRPr kumimoji="1" lang="ko-KR" altLang="en-US" dirty="0">
              <a:solidFill>
                <a:schemeClr val="tx1"/>
              </a:solidFill>
            </a:endParaRPr>
          </a:p>
        </p:txBody>
      </p:sp>
      <p:grpSp>
        <p:nvGrpSpPr>
          <p:cNvPr id="34" name="그룹 33">
            <a:extLst>
              <a:ext uri="{FF2B5EF4-FFF2-40B4-BE49-F238E27FC236}">
                <a16:creationId xmlns:a16="http://schemas.microsoft.com/office/drawing/2014/main" id="{13A95856-C874-0C4A-BD05-DD98C8D86393}"/>
              </a:ext>
            </a:extLst>
          </p:cNvPr>
          <p:cNvGrpSpPr/>
          <p:nvPr/>
        </p:nvGrpSpPr>
        <p:grpSpPr>
          <a:xfrm>
            <a:off x="992777" y="3517288"/>
            <a:ext cx="8339623" cy="2637234"/>
            <a:chOff x="1306494" y="3350708"/>
            <a:chExt cx="7516231" cy="2494749"/>
          </a:xfrm>
        </p:grpSpPr>
        <p:sp>
          <p:nvSpPr>
            <p:cNvPr id="35" name="모서리가 둥근 직사각형 34">
              <a:extLst>
                <a:ext uri="{FF2B5EF4-FFF2-40B4-BE49-F238E27FC236}">
                  <a16:creationId xmlns:a16="http://schemas.microsoft.com/office/drawing/2014/main" id="{27663240-CC47-B641-873F-0ED24394A326}"/>
                </a:ext>
              </a:extLst>
            </p:cNvPr>
            <p:cNvSpPr/>
            <p:nvPr/>
          </p:nvSpPr>
          <p:spPr>
            <a:xfrm>
              <a:off x="1445115" y="3648094"/>
              <a:ext cx="1995068" cy="1063172"/>
            </a:xfrm>
            <a:prstGeom prst="roundRect">
              <a:avLst>
                <a:gd name="adj" fmla="val 7678"/>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dirty="0">
                  <a:solidFill>
                    <a:srgbClr val="0043B2"/>
                  </a:solidFill>
                  <a:latin typeface="SamsungOne 400" panose="020B0503030303020204" pitchFamily="34" charset="0"/>
                  <a:ea typeface="SamsungOne 400" panose="020B0503030303020204" pitchFamily="34" charset="0"/>
                </a:rPr>
                <a:t>Topic1_log</a:t>
              </a:r>
            </a:p>
            <a:p>
              <a:endParaRPr lang="en-US" altLang="ko-KR" sz="1200" dirty="0">
                <a:solidFill>
                  <a:srgbClr val="0043B2"/>
                </a:solidFill>
                <a:latin typeface="SamsungOne 400" panose="020B0503030303020204" pitchFamily="34" charset="0"/>
                <a:ea typeface="SamsungOne 400" panose="020B0503030303020204" pitchFamily="34" charset="0"/>
              </a:endParaRPr>
            </a:p>
            <a:p>
              <a:r>
                <a:rPr lang="en-US" altLang="ko-KR" sz="1200" dirty="0" err="1">
                  <a:solidFill>
                    <a:srgbClr val="0043B2"/>
                  </a:solidFill>
                  <a:latin typeface="SamsungOne 700" panose="020B0803030303020204" pitchFamily="34" charset="0"/>
                  <a:ea typeface="SamsungOne 700" panose="020B0803030303020204" pitchFamily="34" charset="0"/>
                </a:rPr>
                <a:t>Phân</a:t>
              </a:r>
              <a:r>
                <a:rPr lang="en-US" altLang="ko-KR" sz="1200" dirty="0">
                  <a:solidFill>
                    <a:srgbClr val="0043B2"/>
                  </a:solidFill>
                  <a:latin typeface="SamsungOne 700" panose="020B0803030303020204" pitchFamily="34" charset="0"/>
                  <a:ea typeface="SamsungOne 700" panose="020B0803030303020204" pitchFamily="34" charset="0"/>
                </a:rPr>
                <a:t> vùng#0 – </a:t>
              </a:r>
              <a:r>
                <a:rPr lang="en-US" altLang="ko-KR" sz="1400" dirty="0" err="1">
                  <a:solidFill>
                    <a:srgbClr val="0043B2"/>
                  </a:solidFill>
                  <a:latin typeface="SamsungOne 700" panose="020B0803030303020204" pitchFamily="34" charset="0"/>
                  <a:ea typeface="SamsungOne 700" panose="020B0803030303020204" pitchFamily="34" charset="0"/>
                </a:rPr>
                <a:t>Lãnh</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đạo</a:t>
              </a:r>
              <a:endParaRPr lang="en-US" altLang="ko-KR" sz="1400" dirty="0">
                <a:solidFill>
                  <a:srgbClr val="0043B2"/>
                </a:solidFill>
                <a:latin typeface="SamsungOne 700" panose="020B0803030303020204" pitchFamily="34" charset="0"/>
                <a:ea typeface="SamsungOne 700" panose="020B0803030303020204" pitchFamily="34" charset="0"/>
              </a:endParaRPr>
            </a:p>
            <a:p>
              <a:endParaRPr lang="en-US" altLang="ko-KR" sz="1200" dirty="0">
                <a:solidFill>
                  <a:srgbClr val="0043B2"/>
                </a:solidFill>
                <a:latin typeface="SamsungOne 700" panose="020B0803030303020204" pitchFamily="34" charset="0"/>
                <a:ea typeface="SamsungOne 700" panose="020B0803030303020204" pitchFamily="34" charset="0"/>
              </a:endParaRPr>
            </a:p>
            <a:p>
              <a:pPr algn="ctr"/>
              <a:endParaRPr lang="en-US" altLang="ko-KR" sz="1200" dirty="0">
                <a:solidFill>
                  <a:srgbClr val="0043B2"/>
                </a:solidFill>
                <a:latin typeface="SamsungOne 700" panose="020B0803030303020204" pitchFamily="34" charset="0"/>
                <a:ea typeface="SamsungOne 700" panose="020B0803030303020204" pitchFamily="34" charset="0"/>
              </a:endParaRPr>
            </a:p>
          </p:txBody>
        </p:sp>
        <p:sp>
          <p:nvSpPr>
            <p:cNvPr id="36" name="직사각형 35">
              <a:extLst>
                <a:ext uri="{FF2B5EF4-FFF2-40B4-BE49-F238E27FC236}">
                  <a16:creationId xmlns:a16="http://schemas.microsoft.com/office/drawing/2014/main" id="{1E2BC614-2181-F94F-8D93-D439B48B95DA}"/>
                </a:ext>
              </a:extLst>
            </p:cNvPr>
            <p:cNvSpPr/>
            <p:nvPr/>
          </p:nvSpPr>
          <p:spPr>
            <a:xfrm>
              <a:off x="1419114" y="3350708"/>
              <a:ext cx="1452642" cy="307777"/>
            </a:xfrm>
            <a:prstGeom prst="rect">
              <a:avLst/>
            </a:prstGeom>
          </p:spPr>
          <p:txBody>
            <a:bodyPr wrap="none">
              <a:spAutoFit/>
            </a:bodyPr>
            <a:lstStyle/>
            <a:p>
              <a:r>
                <a:rPr lang="en-US" altLang="ko-KR" sz="1400" dirty="0">
                  <a:solidFill>
                    <a:srgbClr val="0043B2"/>
                  </a:solidFill>
                  <a:latin typeface="SamsungOne 700" panose="020B0803030303020204" pitchFamily="34" charset="0"/>
                  <a:ea typeface="SamsungOne 700" panose="020B0803030303020204" pitchFamily="34" charset="0"/>
                </a:rPr>
                <a:t>Kafka broker #1</a:t>
              </a:r>
              <a:endParaRPr lang="ko-KR" altLang="en-US" sz="1400" dirty="0">
                <a:latin typeface="SamsungOne 700" panose="020B0803030303020204" pitchFamily="34" charset="0"/>
              </a:endParaRPr>
            </a:p>
          </p:txBody>
        </p:sp>
        <p:sp>
          <p:nvSpPr>
            <p:cNvPr id="37" name="모서리가 둥근 직사각형 36">
              <a:extLst>
                <a:ext uri="{FF2B5EF4-FFF2-40B4-BE49-F238E27FC236}">
                  <a16:creationId xmlns:a16="http://schemas.microsoft.com/office/drawing/2014/main" id="{15BAD969-1225-3B40-B2BA-8A893741E879}"/>
                </a:ext>
              </a:extLst>
            </p:cNvPr>
            <p:cNvSpPr/>
            <p:nvPr/>
          </p:nvSpPr>
          <p:spPr>
            <a:xfrm>
              <a:off x="1554814" y="4315248"/>
              <a:ext cx="1796452" cy="270815"/>
            </a:xfrm>
            <a:prstGeom prst="roundRect">
              <a:avLst>
                <a:gd name="adj" fmla="val 1906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rgbClr val="0043B2"/>
                </a:solidFill>
                <a:latin typeface="SamsungOne 400" panose="020B0503030303020204" pitchFamily="34" charset="0"/>
                <a:ea typeface="SamsungOne-700C" panose="020B0806030303020204" pitchFamily="34" charset="0"/>
              </a:endParaRPr>
            </a:p>
          </p:txBody>
        </p:sp>
        <p:sp>
          <p:nvSpPr>
            <p:cNvPr id="38" name="모서리가 둥근 직사각형 37">
              <a:extLst>
                <a:ext uri="{FF2B5EF4-FFF2-40B4-BE49-F238E27FC236}">
                  <a16:creationId xmlns:a16="http://schemas.microsoft.com/office/drawing/2014/main" id="{6B18F107-4550-D047-B02C-E7F06A7901E8}"/>
                </a:ext>
              </a:extLst>
            </p:cNvPr>
            <p:cNvSpPr/>
            <p:nvPr/>
          </p:nvSpPr>
          <p:spPr>
            <a:xfrm>
              <a:off x="3798806" y="3648094"/>
              <a:ext cx="2221270" cy="1063172"/>
            </a:xfrm>
            <a:prstGeom prst="roundRect">
              <a:avLst>
                <a:gd name="adj" fmla="val 7678"/>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1200" dirty="0">
                <a:solidFill>
                  <a:srgbClr val="0043B2"/>
                </a:solidFill>
                <a:latin typeface="SamsungOne 400" panose="020B0503030303020204" pitchFamily="34" charset="0"/>
                <a:ea typeface="SamsungOne 400" panose="020B0503030303020204" pitchFamily="34" charset="0"/>
              </a:endParaRPr>
            </a:p>
            <a:p>
              <a:endParaRPr lang="en-US" altLang="ko-KR" sz="1200" dirty="0">
                <a:solidFill>
                  <a:srgbClr val="0043B2"/>
                </a:solidFill>
                <a:latin typeface="SamsungOne 400" panose="020B0503030303020204" pitchFamily="34" charset="0"/>
                <a:ea typeface="SamsungOne 400" panose="020B0503030303020204" pitchFamily="34" charset="0"/>
              </a:endParaRPr>
            </a:p>
            <a:p>
              <a:r>
                <a:rPr lang="en-US" altLang="ko-KR" sz="1200" dirty="0" err="1">
                  <a:solidFill>
                    <a:srgbClr val="0043B2"/>
                  </a:solidFill>
                  <a:latin typeface="SamsungOne 700" panose="020B0803030303020204" pitchFamily="34" charset="0"/>
                  <a:ea typeface="SamsungOne 700" panose="020B0803030303020204" pitchFamily="34" charset="0"/>
                </a:rPr>
                <a:t>Phân</a:t>
              </a:r>
              <a:r>
                <a:rPr lang="en-US" altLang="ko-KR" sz="1200" dirty="0">
                  <a:solidFill>
                    <a:srgbClr val="0043B2"/>
                  </a:solidFill>
                  <a:latin typeface="SamsungOne 700" panose="020B0803030303020204" pitchFamily="34" charset="0"/>
                  <a:ea typeface="SamsungOne 700" panose="020B0803030303020204" pitchFamily="34" charset="0"/>
                </a:rPr>
                <a:t> vùng#0 – </a:t>
              </a:r>
              <a:r>
                <a:rPr lang="en-US" altLang="ko-KR" sz="1400" dirty="0" err="1">
                  <a:solidFill>
                    <a:srgbClr val="0043B2"/>
                  </a:solidFill>
                  <a:latin typeface="SamsungOne 700" panose="020B0803030303020204" pitchFamily="34" charset="0"/>
                  <a:ea typeface="SamsungOne 700" panose="020B0803030303020204" pitchFamily="34" charset="0"/>
                </a:rPr>
                <a:t>Người</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theo</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dõi</a:t>
              </a:r>
              <a:endParaRPr lang="en-US" altLang="ko-KR" sz="1400" dirty="0">
                <a:solidFill>
                  <a:srgbClr val="0043B2"/>
                </a:solidFill>
                <a:latin typeface="SamsungOne 700" panose="020B0803030303020204" pitchFamily="34" charset="0"/>
                <a:ea typeface="SamsungOne 700" panose="020B0803030303020204" pitchFamily="34" charset="0"/>
              </a:endParaRPr>
            </a:p>
            <a:p>
              <a:endParaRPr lang="en-US" altLang="ko-KR" sz="1200" dirty="0">
                <a:solidFill>
                  <a:srgbClr val="0043B2"/>
                </a:solidFill>
                <a:latin typeface="SamsungOne 700" panose="020B0803030303020204" pitchFamily="34" charset="0"/>
                <a:ea typeface="SamsungOne 700" panose="020B0803030303020204" pitchFamily="34" charset="0"/>
              </a:endParaRPr>
            </a:p>
            <a:p>
              <a:pPr algn="ctr"/>
              <a:endParaRPr lang="en-US" altLang="ko-KR" sz="1200" dirty="0">
                <a:solidFill>
                  <a:srgbClr val="0043B2"/>
                </a:solidFill>
                <a:latin typeface="SamsungOne 700" panose="020B0803030303020204" pitchFamily="34" charset="0"/>
                <a:ea typeface="SamsungOne 700" panose="020B0803030303020204" pitchFamily="34" charset="0"/>
              </a:endParaRPr>
            </a:p>
          </p:txBody>
        </p:sp>
        <p:sp>
          <p:nvSpPr>
            <p:cNvPr id="39" name="직사각형 38">
              <a:extLst>
                <a:ext uri="{FF2B5EF4-FFF2-40B4-BE49-F238E27FC236}">
                  <a16:creationId xmlns:a16="http://schemas.microsoft.com/office/drawing/2014/main" id="{0741C1ED-B39F-E545-8663-3782F48E65C8}"/>
                </a:ext>
              </a:extLst>
            </p:cNvPr>
            <p:cNvSpPr/>
            <p:nvPr/>
          </p:nvSpPr>
          <p:spPr>
            <a:xfrm>
              <a:off x="3917498" y="3350708"/>
              <a:ext cx="1465466" cy="307777"/>
            </a:xfrm>
            <a:prstGeom prst="rect">
              <a:avLst/>
            </a:prstGeom>
          </p:spPr>
          <p:txBody>
            <a:bodyPr wrap="none">
              <a:spAutoFit/>
            </a:bodyPr>
            <a:lstStyle/>
            <a:p>
              <a:r>
                <a:rPr lang="en-US" altLang="ko-KR" sz="1400" dirty="0">
                  <a:solidFill>
                    <a:srgbClr val="0043B2"/>
                  </a:solidFill>
                  <a:latin typeface="SamsungOne 700" panose="020B0803030303020204" pitchFamily="34" charset="0"/>
                  <a:ea typeface="SamsungOne 700" panose="020B0803030303020204" pitchFamily="34" charset="0"/>
                </a:rPr>
                <a:t>Kafka broker #2</a:t>
              </a:r>
              <a:endParaRPr lang="ko-KR" altLang="en-US" sz="1400" dirty="0">
                <a:latin typeface="SamsungOne 700" panose="020B0803030303020204" pitchFamily="34" charset="0"/>
              </a:endParaRPr>
            </a:p>
          </p:txBody>
        </p:sp>
        <p:sp>
          <p:nvSpPr>
            <p:cNvPr id="40" name="모서리가 둥근 직사각형 39">
              <a:extLst>
                <a:ext uri="{FF2B5EF4-FFF2-40B4-BE49-F238E27FC236}">
                  <a16:creationId xmlns:a16="http://schemas.microsoft.com/office/drawing/2014/main" id="{55304D7A-EA43-B344-B24F-5749205CAEE7}"/>
                </a:ext>
              </a:extLst>
            </p:cNvPr>
            <p:cNvSpPr/>
            <p:nvPr/>
          </p:nvSpPr>
          <p:spPr>
            <a:xfrm>
              <a:off x="4053198" y="4315248"/>
              <a:ext cx="1796452" cy="270815"/>
            </a:xfrm>
            <a:prstGeom prst="roundRect">
              <a:avLst>
                <a:gd name="adj" fmla="val 1906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rgbClr val="0043B2"/>
                </a:solidFill>
                <a:latin typeface="SamsungOne 400" panose="020B0503030303020204" pitchFamily="34" charset="0"/>
                <a:ea typeface="SamsungOne-700C" panose="020B0806030303020204" pitchFamily="34" charset="0"/>
              </a:endParaRPr>
            </a:p>
          </p:txBody>
        </p:sp>
        <p:sp>
          <p:nvSpPr>
            <p:cNvPr id="41" name="모서리가 둥근 직사각형 40">
              <a:extLst>
                <a:ext uri="{FF2B5EF4-FFF2-40B4-BE49-F238E27FC236}">
                  <a16:creationId xmlns:a16="http://schemas.microsoft.com/office/drawing/2014/main" id="{A804B0C4-4EE2-7C4F-B9D3-78042C93D124}"/>
                </a:ext>
              </a:extLst>
            </p:cNvPr>
            <p:cNvSpPr/>
            <p:nvPr/>
          </p:nvSpPr>
          <p:spPr>
            <a:xfrm>
              <a:off x="6378698" y="3648094"/>
              <a:ext cx="2062962" cy="1063172"/>
            </a:xfrm>
            <a:prstGeom prst="roundRect">
              <a:avLst>
                <a:gd name="adj" fmla="val 7678"/>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1200" dirty="0">
                <a:solidFill>
                  <a:srgbClr val="0043B2"/>
                </a:solidFill>
                <a:latin typeface="SamsungOne 400" panose="020B0503030303020204" pitchFamily="34" charset="0"/>
                <a:ea typeface="SamsungOne 400" panose="020B0503030303020204" pitchFamily="34" charset="0"/>
              </a:endParaRPr>
            </a:p>
            <a:p>
              <a:endParaRPr lang="en-US" altLang="ko-KR" sz="1200" dirty="0">
                <a:solidFill>
                  <a:srgbClr val="0043B2"/>
                </a:solidFill>
                <a:latin typeface="SamsungOne 400" panose="020B0503030303020204" pitchFamily="34" charset="0"/>
                <a:ea typeface="SamsungOne 400" panose="020B0503030303020204" pitchFamily="34" charset="0"/>
              </a:endParaRPr>
            </a:p>
            <a:p>
              <a:r>
                <a:rPr lang="en-US" altLang="ko-KR" sz="1200" dirty="0" err="1">
                  <a:solidFill>
                    <a:srgbClr val="0043B2"/>
                  </a:solidFill>
                  <a:latin typeface="SamsungOne 700" panose="020B0803030303020204" pitchFamily="34" charset="0"/>
                  <a:ea typeface="SamsungOne 700" panose="020B0803030303020204" pitchFamily="34" charset="0"/>
                </a:rPr>
                <a:t>Phân</a:t>
              </a:r>
              <a:r>
                <a:rPr lang="en-US" altLang="ko-KR" sz="1200" dirty="0">
                  <a:solidFill>
                    <a:srgbClr val="0043B2"/>
                  </a:solidFill>
                  <a:latin typeface="SamsungOne 700" panose="020B0803030303020204" pitchFamily="34" charset="0"/>
                  <a:ea typeface="SamsungOne 700" panose="020B0803030303020204" pitchFamily="34" charset="0"/>
                </a:rPr>
                <a:t> vùng#0 – </a:t>
              </a:r>
              <a:r>
                <a:rPr lang="en-US" altLang="ko-KR" sz="1200" dirty="0" err="1">
                  <a:solidFill>
                    <a:srgbClr val="0043B2"/>
                  </a:solidFill>
                  <a:latin typeface="SamsungOne 700" panose="020B0803030303020204" pitchFamily="34" charset="0"/>
                  <a:ea typeface="SamsungOne 700" panose="020B0803030303020204" pitchFamily="34" charset="0"/>
                </a:rPr>
                <a:t>Người</a:t>
              </a:r>
              <a:r>
                <a:rPr lang="en-US" altLang="ko-KR" sz="1200" dirty="0">
                  <a:solidFill>
                    <a:srgbClr val="0043B2"/>
                  </a:solidFill>
                  <a:latin typeface="SamsungOne 700" panose="020B0803030303020204" pitchFamily="34" charset="0"/>
                  <a:ea typeface="SamsungOne 700" panose="020B0803030303020204" pitchFamily="34" charset="0"/>
                </a:rPr>
                <a:t> </a:t>
              </a:r>
              <a:r>
                <a:rPr lang="en-US" altLang="ko-KR" sz="1200" dirty="0" err="1">
                  <a:solidFill>
                    <a:srgbClr val="0043B2"/>
                  </a:solidFill>
                  <a:latin typeface="SamsungOne 700" panose="020B0803030303020204" pitchFamily="34" charset="0"/>
                  <a:ea typeface="SamsungOne 700" panose="020B0803030303020204" pitchFamily="34" charset="0"/>
                </a:rPr>
                <a:t>theo</a:t>
              </a:r>
              <a:r>
                <a:rPr lang="en-US" altLang="ko-KR" sz="1200" dirty="0">
                  <a:solidFill>
                    <a:srgbClr val="0043B2"/>
                  </a:solidFill>
                  <a:latin typeface="SamsungOne 700" panose="020B0803030303020204" pitchFamily="34" charset="0"/>
                  <a:ea typeface="SamsungOne 700" panose="020B0803030303020204" pitchFamily="34" charset="0"/>
                </a:rPr>
                <a:t> </a:t>
              </a:r>
              <a:r>
                <a:rPr lang="en-US" altLang="ko-KR" sz="1200" dirty="0" err="1">
                  <a:solidFill>
                    <a:srgbClr val="0043B2"/>
                  </a:solidFill>
                  <a:latin typeface="SamsungOne 700" panose="020B0803030303020204" pitchFamily="34" charset="0"/>
                  <a:ea typeface="SamsungOne 700" panose="020B0803030303020204" pitchFamily="34" charset="0"/>
                </a:rPr>
                <a:t>dõi</a:t>
              </a:r>
              <a:endParaRPr lang="en-US" altLang="ko-KR" sz="1200" dirty="0">
                <a:solidFill>
                  <a:srgbClr val="0043B2"/>
                </a:solidFill>
                <a:latin typeface="SamsungOne 700" panose="020B0803030303020204" pitchFamily="34" charset="0"/>
                <a:ea typeface="SamsungOne 700" panose="020B0803030303020204" pitchFamily="34" charset="0"/>
              </a:endParaRPr>
            </a:p>
            <a:p>
              <a:endParaRPr lang="en-US" altLang="ko-KR" sz="1200" dirty="0">
                <a:solidFill>
                  <a:srgbClr val="0043B2"/>
                </a:solidFill>
                <a:latin typeface="SamsungOne 700" panose="020B0803030303020204" pitchFamily="34" charset="0"/>
                <a:ea typeface="SamsungOne 700" panose="020B0803030303020204" pitchFamily="34" charset="0"/>
              </a:endParaRPr>
            </a:p>
            <a:p>
              <a:pPr algn="ctr"/>
              <a:endParaRPr lang="en-US" altLang="ko-KR" sz="1200" dirty="0">
                <a:solidFill>
                  <a:srgbClr val="0043B2"/>
                </a:solidFill>
                <a:latin typeface="SamsungOne 700" panose="020B0803030303020204" pitchFamily="34" charset="0"/>
                <a:ea typeface="SamsungOne 700" panose="020B0803030303020204" pitchFamily="34" charset="0"/>
              </a:endParaRPr>
            </a:p>
          </p:txBody>
        </p:sp>
        <p:sp>
          <p:nvSpPr>
            <p:cNvPr id="42" name="직사각형 41">
              <a:extLst>
                <a:ext uri="{FF2B5EF4-FFF2-40B4-BE49-F238E27FC236}">
                  <a16:creationId xmlns:a16="http://schemas.microsoft.com/office/drawing/2014/main" id="{9754FCF5-5F83-2E4E-A2BC-A0ACDD2C7298}"/>
                </a:ext>
              </a:extLst>
            </p:cNvPr>
            <p:cNvSpPr/>
            <p:nvPr/>
          </p:nvSpPr>
          <p:spPr>
            <a:xfrm>
              <a:off x="6420591" y="3350708"/>
              <a:ext cx="1470274" cy="307777"/>
            </a:xfrm>
            <a:prstGeom prst="rect">
              <a:avLst/>
            </a:prstGeom>
          </p:spPr>
          <p:txBody>
            <a:bodyPr wrap="none">
              <a:spAutoFit/>
            </a:bodyPr>
            <a:lstStyle/>
            <a:p>
              <a:r>
                <a:rPr lang="en-US" altLang="ko-KR" sz="1400" dirty="0">
                  <a:solidFill>
                    <a:srgbClr val="0043B2"/>
                  </a:solidFill>
                  <a:latin typeface="SamsungOne 700" panose="020B0803030303020204" pitchFamily="34" charset="0"/>
                  <a:ea typeface="SamsungOne 700" panose="020B0803030303020204" pitchFamily="34" charset="0"/>
                </a:rPr>
                <a:t>Kafka broker #3</a:t>
              </a:r>
              <a:endParaRPr lang="ko-KR" altLang="en-US" sz="1400" dirty="0">
                <a:latin typeface="SamsungOne 700" panose="020B0803030303020204" pitchFamily="34" charset="0"/>
              </a:endParaRPr>
            </a:p>
          </p:txBody>
        </p:sp>
        <p:sp>
          <p:nvSpPr>
            <p:cNvPr id="43" name="모서리가 둥근 직사각형 42">
              <a:extLst>
                <a:ext uri="{FF2B5EF4-FFF2-40B4-BE49-F238E27FC236}">
                  <a16:creationId xmlns:a16="http://schemas.microsoft.com/office/drawing/2014/main" id="{DB77DC71-9CE5-7141-9251-15F0D60AE2A1}"/>
                </a:ext>
              </a:extLst>
            </p:cNvPr>
            <p:cNvSpPr/>
            <p:nvPr/>
          </p:nvSpPr>
          <p:spPr>
            <a:xfrm>
              <a:off x="6556291" y="4315248"/>
              <a:ext cx="1796452" cy="270815"/>
            </a:xfrm>
            <a:prstGeom prst="roundRect">
              <a:avLst>
                <a:gd name="adj" fmla="val 1906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rgbClr val="0043B2"/>
                </a:solidFill>
                <a:latin typeface="SamsungOne 400" panose="020B0503030303020204" pitchFamily="34" charset="0"/>
                <a:ea typeface="SamsungOne-700C" panose="020B0806030303020204" pitchFamily="34" charset="0"/>
              </a:endParaRPr>
            </a:p>
          </p:txBody>
        </p:sp>
        <p:sp>
          <p:nvSpPr>
            <p:cNvPr id="44" name="모서리가 둥근 직사각형 43">
              <a:extLst>
                <a:ext uri="{FF2B5EF4-FFF2-40B4-BE49-F238E27FC236}">
                  <a16:creationId xmlns:a16="http://schemas.microsoft.com/office/drawing/2014/main" id="{35AE97EC-7C77-4D45-B521-38278CA6DB67}"/>
                </a:ext>
              </a:extLst>
            </p:cNvPr>
            <p:cNvSpPr/>
            <p:nvPr/>
          </p:nvSpPr>
          <p:spPr>
            <a:xfrm>
              <a:off x="1306494" y="3990803"/>
              <a:ext cx="7304773" cy="682726"/>
            </a:xfrm>
            <a:prstGeom prst="roundRect">
              <a:avLst>
                <a:gd name="adj" fmla="val 33778"/>
              </a:avLst>
            </a:prstGeom>
            <a:noFill/>
            <a:ln w="38100">
              <a:solidFill>
                <a:srgbClr val="CADEFE">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rgbClr val="0043B2"/>
                </a:solidFill>
                <a:latin typeface="SamsungOne 400" panose="020B0503030303020204" pitchFamily="34" charset="0"/>
                <a:ea typeface="SamsungOne-700C" panose="020B0806030303020204" pitchFamily="34" charset="0"/>
              </a:endParaRPr>
            </a:p>
          </p:txBody>
        </p:sp>
        <p:sp>
          <p:nvSpPr>
            <p:cNvPr id="45" name="모서리가 둥근 직사각형 44">
              <a:extLst>
                <a:ext uri="{FF2B5EF4-FFF2-40B4-BE49-F238E27FC236}">
                  <a16:creationId xmlns:a16="http://schemas.microsoft.com/office/drawing/2014/main" id="{73E7DF85-722F-8249-825A-8C8693B6A84E}"/>
                </a:ext>
              </a:extLst>
            </p:cNvPr>
            <p:cNvSpPr/>
            <p:nvPr/>
          </p:nvSpPr>
          <p:spPr>
            <a:xfrm>
              <a:off x="6433231" y="5066957"/>
              <a:ext cx="2107630" cy="290494"/>
            </a:xfrm>
            <a:prstGeom prst="roundRect">
              <a:avLst>
                <a:gd name="adj" fmla="val 7678"/>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0043B2"/>
                  </a:solidFill>
                  <a:latin typeface="SamsungOne 700" panose="020B0803030303020204" pitchFamily="34" charset="0"/>
                  <a:ea typeface="SamsungOne 700" panose="020B0803030303020204" pitchFamily="34" charset="0"/>
                </a:rPr>
                <a:t>Kafka broker-client Producer</a:t>
              </a:r>
              <a:endParaRPr lang="ko-KR" altLang="en-US" sz="1200" dirty="0">
                <a:latin typeface="SamsungOne 700" panose="020B0803030303020204" pitchFamily="34" charset="0"/>
              </a:endParaRPr>
            </a:p>
          </p:txBody>
        </p:sp>
        <p:sp>
          <p:nvSpPr>
            <p:cNvPr id="46" name="직사각형 45">
              <a:extLst>
                <a:ext uri="{FF2B5EF4-FFF2-40B4-BE49-F238E27FC236}">
                  <a16:creationId xmlns:a16="http://schemas.microsoft.com/office/drawing/2014/main" id="{F4F64C66-E2FE-634F-91AB-A5119F0B7A1B}"/>
                </a:ext>
              </a:extLst>
            </p:cNvPr>
            <p:cNvSpPr/>
            <p:nvPr/>
          </p:nvSpPr>
          <p:spPr>
            <a:xfrm>
              <a:off x="6240163" y="5322237"/>
              <a:ext cx="2582562" cy="523220"/>
            </a:xfrm>
            <a:prstGeom prst="rect">
              <a:avLst/>
            </a:prstGeom>
          </p:spPr>
          <p:txBody>
            <a:bodyPr wrap="square">
              <a:spAutoFit/>
            </a:bodyPr>
            <a:lstStyle/>
            <a:p>
              <a:pPr algn="ctr"/>
              <a:r>
                <a:rPr lang="en-US" altLang="ko-KR" sz="1400" dirty="0">
                  <a:solidFill>
                    <a:srgbClr val="FF0000"/>
                  </a:solidFill>
                  <a:latin typeface="SamsungOne 700" panose="020B0803030303020204" pitchFamily="34" charset="0"/>
                  <a:ea typeface="SamsungOne 700" panose="020B0803030303020204" pitchFamily="34" charset="0"/>
                </a:rPr>
                <a:t>Ack=all, RF=3</a:t>
              </a:r>
            </a:p>
            <a:p>
              <a:pPr algn="ctr"/>
              <a:r>
                <a:rPr lang="en-US" altLang="ko-KR" sz="1400" dirty="0">
                  <a:solidFill>
                    <a:srgbClr val="FF0000"/>
                  </a:solidFill>
                  <a:latin typeface="SamsungOne 700" panose="020B0803030303020204" pitchFamily="34" charset="0"/>
                  <a:ea typeface="SamsungOne 700" panose="020B0803030303020204" pitchFamily="34" charset="0"/>
                </a:rPr>
                <a:t>min.insync.replicas = 2</a:t>
              </a:r>
              <a:endParaRPr lang="ko-KR" altLang="en-US" sz="1400" dirty="0">
                <a:solidFill>
                  <a:srgbClr val="FF0000"/>
                </a:solidFill>
                <a:latin typeface="SamsungOne 700" panose="020B0803030303020204" pitchFamily="34" charset="0"/>
                <a:ea typeface="SamsungOne-700C" panose="020B0806030303020204" pitchFamily="34" charset="0"/>
              </a:endParaRPr>
            </a:p>
          </p:txBody>
        </p:sp>
        <p:cxnSp>
          <p:nvCxnSpPr>
            <p:cNvPr id="47" name="꺾인 연결선 20">
              <a:extLst>
                <a:ext uri="{FF2B5EF4-FFF2-40B4-BE49-F238E27FC236}">
                  <a16:creationId xmlns:a16="http://schemas.microsoft.com/office/drawing/2014/main" id="{B56EC6A8-9A32-984A-9396-B89BAD0D64F0}"/>
                </a:ext>
              </a:extLst>
            </p:cNvPr>
            <p:cNvCxnSpPr>
              <a:endCxn id="37" idx="2"/>
            </p:cNvCxnSpPr>
            <p:nvPr/>
          </p:nvCxnSpPr>
          <p:spPr>
            <a:xfrm rot="10800000">
              <a:off x="2453041" y="4586064"/>
              <a:ext cx="3980193" cy="694723"/>
            </a:xfrm>
            <a:prstGeom prst="bentConnector2">
              <a:avLst/>
            </a:prstGeom>
            <a:ln w="28575">
              <a:solidFill>
                <a:srgbClr val="66A1FE"/>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8" name="직사각형 47">
              <a:extLst>
                <a:ext uri="{FF2B5EF4-FFF2-40B4-BE49-F238E27FC236}">
                  <a16:creationId xmlns:a16="http://schemas.microsoft.com/office/drawing/2014/main" id="{C0B5FA06-BCA0-4F4C-8FCD-634EE4FD0289}"/>
                </a:ext>
              </a:extLst>
            </p:cNvPr>
            <p:cNvSpPr/>
            <p:nvPr/>
          </p:nvSpPr>
          <p:spPr>
            <a:xfrm>
              <a:off x="3405402" y="5298852"/>
              <a:ext cx="900603" cy="291148"/>
            </a:xfrm>
            <a:prstGeom prst="rect">
              <a:avLst/>
            </a:prstGeom>
          </p:spPr>
          <p:txBody>
            <a:bodyPr wrap="square">
              <a:spAutoFit/>
            </a:bodyPr>
            <a:lstStyle/>
            <a:p>
              <a:pPr algn="ctr"/>
              <a:r>
                <a:rPr lang="en-US" altLang="ko-KR" sz="1400" dirty="0" err="1">
                  <a:solidFill>
                    <a:srgbClr val="0043B2"/>
                  </a:solidFill>
                  <a:latin typeface="SamsungOne 700" panose="020B0803030303020204" pitchFamily="34" charset="0"/>
                  <a:ea typeface="SamsungOne 700" panose="020B0803030303020204" pitchFamily="34" charset="0"/>
                </a:rPr>
                <a:t>Yêu</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cầu</a:t>
              </a:r>
              <a:endParaRPr lang="ko-KR" altLang="en-US" sz="1400" dirty="0">
                <a:solidFill>
                  <a:srgbClr val="0043B2"/>
                </a:solidFill>
                <a:latin typeface="SamsungOne 700" panose="020B0803030303020204" pitchFamily="34" charset="0"/>
                <a:ea typeface="SamsungOne-700C" panose="020B0806030303020204" pitchFamily="34" charset="0"/>
              </a:endParaRPr>
            </a:p>
          </p:txBody>
        </p:sp>
        <p:cxnSp>
          <p:nvCxnSpPr>
            <p:cNvPr id="49" name="꺾인 연결선 22">
              <a:extLst>
                <a:ext uri="{FF2B5EF4-FFF2-40B4-BE49-F238E27FC236}">
                  <a16:creationId xmlns:a16="http://schemas.microsoft.com/office/drawing/2014/main" id="{F8B01373-FABB-D147-8392-1A55BB5807CA}"/>
                </a:ext>
              </a:extLst>
            </p:cNvPr>
            <p:cNvCxnSpPr/>
            <p:nvPr/>
          </p:nvCxnSpPr>
          <p:spPr>
            <a:xfrm>
              <a:off x="2597150" y="4592413"/>
              <a:ext cx="3818732" cy="611704"/>
            </a:xfrm>
            <a:prstGeom prst="bentConnector3">
              <a:avLst>
                <a:gd name="adj1" fmla="val -385"/>
              </a:avLst>
            </a:prstGeom>
            <a:ln w="28575">
              <a:solidFill>
                <a:srgbClr val="66A1FE"/>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0" name="직사각형 49">
              <a:extLst>
                <a:ext uri="{FF2B5EF4-FFF2-40B4-BE49-F238E27FC236}">
                  <a16:creationId xmlns:a16="http://schemas.microsoft.com/office/drawing/2014/main" id="{1ACCC2B5-E555-324E-A8C9-2836906FB189}"/>
                </a:ext>
              </a:extLst>
            </p:cNvPr>
            <p:cNvSpPr/>
            <p:nvPr/>
          </p:nvSpPr>
          <p:spPr>
            <a:xfrm>
              <a:off x="4901046" y="4908540"/>
              <a:ext cx="900603" cy="291148"/>
            </a:xfrm>
            <a:prstGeom prst="rect">
              <a:avLst/>
            </a:prstGeom>
          </p:spPr>
          <p:txBody>
            <a:bodyPr wrap="square">
              <a:spAutoFit/>
            </a:bodyPr>
            <a:lstStyle/>
            <a:p>
              <a:pPr algn="ctr"/>
              <a:r>
                <a:rPr lang="en-US" altLang="ko-KR" sz="1400" dirty="0" err="1">
                  <a:solidFill>
                    <a:srgbClr val="0043B2"/>
                  </a:solidFill>
                  <a:latin typeface="SamsungOne 700" panose="020B0803030303020204" pitchFamily="34" charset="0"/>
                  <a:ea typeface="SamsungOne 700" panose="020B0803030303020204" pitchFamily="34" charset="0"/>
                </a:rPr>
                <a:t>Phản</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hồi</a:t>
              </a:r>
              <a:endParaRPr lang="ko-KR" altLang="en-US" sz="1400" dirty="0">
                <a:solidFill>
                  <a:srgbClr val="0043B2"/>
                </a:solidFill>
                <a:latin typeface="SamsungOne 700" panose="020B0803030303020204" pitchFamily="34" charset="0"/>
                <a:ea typeface="SamsungOne-700C" panose="020B0806030303020204" pitchFamily="34" charset="0"/>
              </a:endParaRPr>
            </a:p>
          </p:txBody>
        </p:sp>
      </p:grpSp>
      <p:sp>
        <p:nvSpPr>
          <p:cNvPr id="52" name="십자형 27">
            <a:extLst>
              <a:ext uri="{FF2B5EF4-FFF2-40B4-BE49-F238E27FC236}">
                <a16:creationId xmlns:a16="http://schemas.microsoft.com/office/drawing/2014/main" id="{13575233-709B-664B-8F1E-28A0AAE34F0A}"/>
              </a:ext>
            </a:extLst>
          </p:cNvPr>
          <p:cNvSpPr/>
          <p:nvPr/>
        </p:nvSpPr>
        <p:spPr>
          <a:xfrm rot="2700000">
            <a:off x="6722077" y="4973067"/>
            <a:ext cx="350850" cy="350850"/>
          </a:xfrm>
          <a:prstGeom prst="plus">
            <a:avLst>
              <a:gd name="adj" fmla="val 43662"/>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53" name="꺾인 연결선 56">
            <a:extLst>
              <a:ext uri="{FF2B5EF4-FFF2-40B4-BE49-F238E27FC236}">
                <a16:creationId xmlns:a16="http://schemas.microsoft.com/office/drawing/2014/main" id="{51100A2A-EEAA-504D-9CDF-FB494BFEA82A}"/>
              </a:ext>
            </a:extLst>
          </p:cNvPr>
          <p:cNvCxnSpPr/>
          <p:nvPr/>
        </p:nvCxnSpPr>
        <p:spPr>
          <a:xfrm>
            <a:off x="3177078" y="4842255"/>
            <a:ext cx="4543042" cy="12700"/>
          </a:xfrm>
          <a:prstGeom prst="bentConnector4">
            <a:avLst>
              <a:gd name="adj1" fmla="val -141"/>
              <a:gd name="adj2" fmla="val 2275000"/>
            </a:avLst>
          </a:prstGeom>
          <a:ln w="28575">
            <a:solidFill>
              <a:srgbClr val="66A1FE"/>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꺾인 연결선 60">
            <a:extLst>
              <a:ext uri="{FF2B5EF4-FFF2-40B4-BE49-F238E27FC236}">
                <a16:creationId xmlns:a16="http://schemas.microsoft.com/office/drawing/2014/main" id="{526D6C2E-510E-084E-8084-C1D6F519852F}"/>
              </a:ext>
            </a:extLst>
          </p:cNvPr>
          <p:cNvCxnSpPr/>
          <p:nvPr/>
        </p:nvCxnSpPr>
        <p:spPr>
          <a:xfrm>
            <a:off x="3034781" y="4835905"/>
            <a:ext cx="1919405" cy="1"/>
          </a:xfrm>
          <a:prstGeom prst="bentConnector4">
            <a:avLst>
              <a:gd name="adj1" fmla="val 135"/>
              <a:gd name="adj2" fmla="val 22860100000"/>
            </a:avLst>
          </a:prstGeom>
          <a:ln w="28575">
            <a:solidFill>
              <a:schemeClr val="accent1"/>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701449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E8CB92A-8F5A-4C36-A7C9-4E94A26DD381}"/>
              </a:ext>
            </a:extLst>
          </p:cNvPr>
          <p:cNvSpPr>
            <a:spLocks noGrp="1"/>
          </p:cNvSpPr>
          <p:nvPr>
            <p:ph type="body" sz="quarter" idx="10"/>
          </p:nvPr>
        </p:nvSpPr>
        <p:spPr/>
        <p:txBody>
          <a:bodyPr/>
          <a:lstStyle/>
          <a:p>
            <a:r>
              <a:rPr lang="vi-VN" altLang="ko-KR" dirty="0"/>
              <a:t>4.1. Nguyên tắc cơ bản của Apache Kafka</a:t>
            </a:r>
            <a:endParaRPr lang="en-US" altLang="ko-KR" dirty="0"/>
          </a:p>
        </p:txBody>
      </p:sp>
      <p:sp>
        <p:nvSpPr>
          <p:cNvPr id="3" name="텍스트 개체 틀 2">
            <a:extLst>
              <a:ext uri="{FF2B5EF4-FFF2-40B4-BE49-F238E27FC236}">
                <a16:creationId xmlns:a16="http://schemas.microsoft.com/office/drawing/2014/main" id="{27C80F7C-3542-4F42-93C1-A5D0968AA03A}"/>
              </a:ext>
            </a:extLst>
          </p:cNvPr>
          <p:cNvSpPr>
            <a:spLocks noGrp="1"/>
          </p:cNvSpPr>
          <p:nvPr>
            <p:ph type="body" sz="quarter" idx="11"/>
          </p:nvPr>
        </p:nvSpPr>
        <p:spPr/>
        <p:txBody>
          <a:bodyPr/>
          <a:lstStyle/>
          <a:p>
            <a:r>
              <a:rPr lang="en-US" altLang="ko-KR" dirty="0" err="1"/>
              <a:t>Đặt</a:t>
            </a:r>
            <a:r>
              <a:rPr lang="en-US" altLang="ko-KR" dirty="0"/>
              <a:t> </a:t>
            </a:r>
            <a:r>
              <a:rPr lang="en-US" altLang="ko-KR" dirty="0" err="1"/>
              <a:t>tên</a:t>
            </a:r>
            <a:r>
              <a:rPr lang="en-US" altLang="ko-KR" dirty="0"/>
              <a:t> </a:t>
            </a:r>
            <a:r>
              <a:rPr lang="en-US" altLang="ko-KR" dirty="0" err="1"/>
              <a:t>chủ</a:t>
            </a:r>
            <a:r>
              <a:rPr lang="en-US" altLang="ko-KR" dirty="0"/>
              <a:t> </a:t>
            </a:r>
            <a:r>
              <a:rPr lang="en-US" altLang="ko-KR" dirty="0" err="1"/>
              <a:t>đề</a:t>
            </a:r>
            <a:endParaRPr lang="ko-KR" altLang="en-US" dirty="0"/>
          </a:p>
        </p:txBody>
      </p:sp>
      <p:sp>
        <p:nvSpPr>
          <p:cNvPr id="4" name="텍스트 개체 틀 3">
            <a:extLst>
              <a:ext uri="{FF2B5EF4-FFF2-40B4-BE49-F238E27FC236}">
                <a16:creationId xmlns:a16="http://schemas.microsoft.com/office/drawing/2014/main" id="{B9713E72-8896-4663-8EA0-AC6D5B95435B}"/>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04</a:t>
            </a:r>
            <a:endParaRPr lang="ko-KR" altLang="en-US" dirty="0">
              <a:latin typeface="iCiel Samsung Sharp Sans Bold" pitchFamily="2" charset="0"/>
              <a:cs typeface="iCiel Samsung Sharp Sans Bold" pitchFamily="2" charset="0"/>
            </a:endParaRPr>
          </a:p>
        </p:txBody>
      </p:sp>
      <p:sp>
        <p:nvSpPr>
          <p:cNvPr id="5" name="텍스트 개체 틀 4">
            <a:extLst>
              <a:ext uri="{FF2B5EF4-FFF2-40B4-BE49-F238E27FC236}">
                <a16:creationId xmlns:a16="http://schemas.microsoft.com/office/drawing/2014/main" id="{26028B16-20DC-4241-A083-B120452887CA}"/>
              </a:ext>
            </a:extLst>
          </p:cNvPr>
          <p:cNvSpPr>
            <a:spLocks noGrp="1"/>
          </p:cNvSpPr>
          <p:nvPr>
            <p:ph type="body" sz="quarter" idx="15"/>
          </p:nvPr>
        </p:nvSpPr>
        <p:spPr/>
        <p:txBody>
          <a:bodyPr>
            <a:noAutofit/>
          </a:bodyPr>
          <a:lstStyle/>
          <a:p>
            <a:r>
              <a:rPr lang="vi-VN" altLang="ko-KR" dirty="0"/>
              <a:t>Không trộn lẫn chữ hoa và chữ thường</a:t>
            </a:r>
            <a:endParaRPr lang="en-US" altLang="ko-KR" dirty="0"/>
          </a:p>
          <a:p>
            <a:pPr lvl="1">
              <a:spcBef>
                <a:spcPts val="300"/>
              </a:spcBef>
            </a:pPr>
            <a:r>
              <a:rPr lang="vi-VN" altLang="ko-KR" dirty="0"/>
              <a:t>Dễ xảy ra lỗi của con người hơn</a:t>
            </a:r>
            <a:endParaRPr lang="en-US" altLang="ko-KR" dirty="0"/>
          </a:p>
          <a:p>
            <a:r>
              <a:rPr lang="vi-VN" altLang="ko-KR" dirty="0"/>
              <a:t>Không trộn lẫn dấu chấm và gạch dưới</a:t>
            </a:r>
            <a:endParaRPr lang="en-US" altLang="ko-KR" dirty="0"/>
          </a:p>
          <a:p>
            <a:pPr lvl="1">
              <a:spcBef>
                <a:spcPts val="300"/>
              </a:spcBef>
            </a:pPr>
            <a:r>
              <a:rPr lang="vi-VN" altLang="ko-KR" dirty="0"/>
              <a:t>Trộn dấu chấm và dấu gạch dưới có thể gây ra xung đột với tên được sử dụng trong Kafka.</a:t>
            </a:r>
            <a:endParaRPr lang="en-US" altLang="ko-KR" dirty="0"/>
          </a:p>
          <a:p>
            <a:r>
              <a:rPr lang="en-US" altLang="ko-KR" dirty="0" err="1"/>
              <a:t>Quản</a:t>
            </a:r>
            <a:r>
              <a:rPr lang="en-US" altLang="ko-KR" dirty="0"/>
              <a:t> </a:t>
            </a:r>
            <a:r>
              <a:rPr lang="en-US" altLang="ko-KR" dirty="0" err="1"/>
              <a:t>trị</a:t>
            </a:r>
            <a:r>
              <a:rPr lang="en-US" altLang="ko-KR" dirty="0"/>
              <a:t> </a:t>
            </a:r>
            <a:r>
              <a:rPr lang="en-US" altLang="ko-KR" dirty="0" err="1"/>
              <a:t>viên</a:t>
            </a:r>
            <a:r>
              <a:rPr lang="en-US" altLang="ko-KR" dirty="0"/>
              <a:t> </a:t>
            </a:r>
            <a:r>
              <a:rPr lang="en-US" altLang="ko-KR" dirty="0" err="1"/>
              <a:t>cụm</a:t>
            </a:r>
            <a:r>
              <a:rPr lang="en-US" altLang="ko-KR" dirty="0"/>
              <a:t> Kafka </a:t>
            </a:r>
            <a:r>
              <a:rPr lang="en-US" altLang="ko-KR" dirty="0" err="1"/>
              <a:t>để</a:t>
            </a:r>
            <a:r>
              <a:rPr lang="en-US" altLang="ko-KR" dirty="0"/>
              <a:t> </a:t>
            </a:r>
            <a:r>
              <a:rPr lang="en-US" altLang="ko-KR" dirty="0" err="1"/>
              <a:t>thiết</a:t>
            </a:r>
            <a:r>
              <a:rPr lang="en-US" altLang="ko-KR" dirty="0"/>
              <a:t> </a:t>
            </a:r>
            <a:r>
              <a:rPr lang="en-US" altLang="ko-KR" dirty="0" err="1"/>
              <a:t>lập</a:t>
            </a:r>
            <a:r>
              <a:rPr lang="en-US" altLang="ko-KR" dirty="0"/>
              <a:t> </a:t>
            </a:r>
            <a:r>
              <a:rPr lang="en-US" altLang="ko-KR" dirty="0" err="1"/>
              <a:t>và</a:t>
            </a:r>
            <a:r>
              <a:rPr lang="en-US" altLang="ko-KR" dirty="0"/>
              <a:t> </a:t>
            </a:r>
            <a:r>
              <a:rPr lang="en-US" altLang="ko-KR" dirty="0" err="1"/>
              <a:t>phổ</a:t>
            </a:r>
            <a:r>
              <a:rPr lang="en-US" altLang="ko-KR" dirty="0"/>
              <a:t> </a:t>
            </a:r>
            <a:r>
              <a:rPr lang="en-US" altLang="ko-KR" dirty="0" err="1"/>
              <a:t>biến</a:t>
            </a:r>
            <a:r>
              <a:rPr lang="en-US" altLang="ko-KR" dirty="0"/>
              <a:t> </a:t>
            </a:r>
            <a:r>
              <a:rPr lang="en-US" altLang="ko-KR" dirty="0" err="1"/>
              <a:t>các</a:t>
            </a:r>
            <a:r>
              <a:rPr lang="en-US" altLang="ko-KR" dirty="0"/>
              <a:t> </a:t>
            </a:r>
            <a:r>
              <a:rPr lang="en-US" altLang="ko-KR" dirty="0" err="1"/>
              <a:t>quy</a:t>
            </a:r>
            <a:r>
              <a:rPr lang="en-US" altLang="ko-KR" dirty="0"/>
              <a:t> </a:t>
            </a:r>
            <a:r>
              <a:rPr lang="en-US" altLang="ko-KR" dirty="0" err="1"/>
              <a:t>tắc</a:t>
            </a:r>
            <a:endParaRPr lang="en-US" altLang="ko-KR" dirty="0"/>
          </a:p>
          <a:p>
            <a:pPr lvl="1">
              <a:spcBef>
                <a:spcPts val="300"/>
              </a:spcBef>
            </a:pPr>
            <a:r>
              <a:rPr lang="vi-VN" altLang="ko-KR" dirty="0"/>
              <a:t>Đặt các quy tắc như &lt;tên nhóm&gt;- &lt;tên ứng dụng&gt;-&lt;cách sử dụng&gt;-&lt;môi trường&gt;</a:t>
            </a:r>
            <a:endParaRPr lang="ko-KR" altLang="en-US" dirty="0"/>
          </a:p>
        </p:txBody>
      </p:sp>
    </p:spTree>
    <p:extLst>
      <p:ext uri="{BB962C8B-B14F-4D97-AF65-F5344CB8AC3E}">
        <p14:creationId xmlns:p14="http://schemas.microsoft.com/office/powerpoint/2010/main" val="212146015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AD21CFA4-A4BF-4848-A2AB-62E9C76C0D9F}"/>
              </a:ext>
            </a:extLst>
          </p:cNvPr>
          <p:cNvSpPr>
            <a:spLocks noGrp="1"/>
          </p:cNvSpPr>
          <p:nvPr>
            <p:ph type="body" sz="quarter" idx="10"/>
          </p:nvPr>
        </p:nvSpPr>
        <p:spPr/>
        <p:txBody>
          <a:bodyPr/>
          <a:lstStyle/>
          <a:p>
            <a:r>
              <a:rPr lang="en-US" altLang="ko-KR" dirty="0"/>
              <a:t>Apache Kafka</a:t>
            </a:r>
          </a:p>
        </p:txBody>
      </p:sp>
      <p:sp>
        <p:nvSpPr>
          <p:cNvPr id="3" name="텍스트 개체 틀 2">
            <a:extLst>
              <a:ext uri="{FF2B5EF4-FFF2-40B4-BE49-F238E27FC236}">
                <a16:creationId xmlns:a16="http://schemas.microsoft.com/office/drawing/2014/main" id="{CDBFC0C5-FD85-4F76-9BE1-18AA0DDB95C5}"/>
              </a:ext>
            </a:extLst>
          </p:cNvPr>
          <p:cNvSpPr>
            <a:spLocks noGrp="1"/>
          </p:cNvSpPr>
          <p:nvPr>
            <p:ph type="body" sz="quarter" idx="11"/>
          </p:nvPr>
        </p:nvSpPr>
        <p:spPr/>
        <p:txBody>
          <a:bodyPr/>
          <a:lstStyle/>
          <a:p>
            <a:r>
              <a:rPr lang="en-US" altLang="ko-KR" dirty="0" err="1"/>
              <a:t>Bài</a:t>
            </a:r>
            <a:r>
              <a:rPr lang="en-US" altLang="ko-KR" dirty="0"/>
              <a:t> 4</a:t>
            </a:r>
          </a:p>
        </p:txBody>
      </p:sp>
      <p:sp>
        <p:nvSpPr>
          <p:cNvPr id="11" name="직사각형 10">
            <a:extLst>
              <a:ext uri="{FF2B5EF4-FFF2-40B4-BE49-F238E27FC236}">
                <a16:creationId xmlns:a16="http://schemas.microsoft.com/office/drawing/2014/main" id="{264467E0-1B2D-4E38-A541-FA756083D2AB}"/>
              </a:ext>
            </a:extLst>
          </p:cNvPr>
          <p:cNvSpPr/>
          <p:nvPr/>
        </p:nvSpPr>
        <p:spPr>
          <a:xfrm>
            <a:off x="1234524" y="4066410"/>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vi-VN" altLang="ko-KR" dirty="0">
                <a:solidFill>
                  <a:schemeClr val="bg1">
                    <a:lumMod val="65000"/>
                  </a:schemeClr>
                </a:solidFill>
                <a:latin typeface="SamsungOne-400" panose="020B0503030303020204" pitchFamily="34" charset="0"/>
              </a:rPr>
              <a:t>4.1. Nguyên tắc cơ bản của Apache Kafka</a:t>
            </a:r>
            <a:endParaRPr lang="en-US" altLang="ko-KR" dirty="0">
              <a:solidFill>
                <a:schemeClr val="bg1">
                  <a:lumMod val="65000"/>
                </a:schemeClr>
              </a:solidFill>
              <a:latin typeface="SamsungOne-400" panose="020B0503030303020204" pitchFamily="34" charset="0"/>
            </a:endParaRPr>
          </a:p>
        </p:txBody>
      </p:sp>
      <p:sp>
        <p:nvSpPr>
          <p:cNvPr id="12" name="직사각형 11">
            <a:extLst>
              <a:ext uri="{FF2B5EF4-FFF2-40B4-BE49-F238E27FC236}">
                <a16:creationId xmlns:a16="http://schemas.microsoft.com/office/drawing/2014/main" id="{A9854C21-A593-4280-A3CF-2DE6D0D6C695}"/>
              </a:ext>
            </a:extLst>
          </p:cNvPr>
          <p:cNvSpPr/>
          <p:nvPr/>
        </p:nvSpPr>
        <p:spPr>
          <a:xfrm>
            <a:off x="1051644" y="4065237"/>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sp>
        <p:nvSpPr>
          <p:cNvPr id="13" name="직사각형 12">
            <a:extLst>
              <a:ext uri="{FF2B5EF4-FFF2-40B4-BE49-F238E27FC236}">
                <a16:creationId xmlns:a16="http://schemas.microsoft.com/office/drawing/2014/main" id="{4C01CCD2-0E80-4E9B-9919-660181FD9884}"/>
              </a:ext>
            </a:extLst>
          </p:cNvPr>
          <p:cNvSpPr/>
          <p:nvPr/>
        </p:nvSpPr>
        <p:spPr>
          <a:xfrm>
            <a:off x="1234524" y="4496244"/>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vi-VN" altLang="ko-KR" dirty="0">
                <a:solidFill>
                  <a:schemeClr val="tx1">
                    <a:lumMod val="75000"/>
                    <a:lumOff val="25000"/>
                  </a:schemeClr>
                </a:solidFill>
                <a:latin typeface="SamsungOne-700" panose="020B0803030303020204" pitchFamily="34" charset="0"/>
              </a:rPr>
              <a:t>4.2. Nhà sản xuất và người tiêu dùng</a:t>
            </a:r>
            <a:endParaRPr lang="en-US" altLang="ko-KR" dirty="0">
              <a:solidFill>
                <a:schemeClr val="tx1">
                  <a:lumMod val="75000"/>
                  <a:lumOff val="25000"/>
                </a:schemeClr>
              </a:solidFill>
              <a:latin typeface="SamsungOne-700" panose="020B0803030303020204" pitchFamily="34" charset="0"/>
            </a:endParaRPr>
          </a:p>
        </p:txBody>
      </p:sp>
      <p:sp>
        <p:nvSpPr>
          <p:cNvPr id="14" name="직사각형 13">
            <a:extLst>
              <a:ext uri="{FF2B5EF4-FFF2-40B4-BE49-F238E27FC236}">
                <a16:creationId xmlns:a16="http://schemas.microsoft.com/office/drawing/2014/main" id="{643B9551-4FD0-45EB-AE9A-E4F6F533BE7D}"/>
              </a:ext>
            </a:extLst>
          </p:cNvPr>
          <p:cNvSpPr/>
          <p:nvPr/>
        </p:nvSpPr>
        <p:spPr>
          <a:xfrm>
            <a:off x="1051644" y="4495071"/>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spTree>
    <p:extLst>
      <p:ext uri="{BB962C8B-B14F-4D97-AF65-F5344CB8AC3E}">
        <p14:creationId xmlns:p14="http://schemas.microsoft.com/office/powerpoint/2010/main" val="242237042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934960AD-409D-4670-B80C-934299673663}"/>
              </a:ext>
            </a:extLst>
          </p:cNvPr>
          <p:cNvSpPr>
            <a:spLocks noGrp="1"/>
          </p:cNvSpPr>
          <p:nvPr>
            <p:ph type="body" sz="quarter" idx="10"/>
          </p:nvPr>
        </p:nvSpPr>
        <p:spPr/>
        <p:txBody>
          <a:bodyPr/>
          <a:lstStyle/>
          <a:p>
            <a:r>
              <a:rPr lang="vi-VN" altLang="ko-KR" dirty="0"/>
              <a:t>4.2. Nhà sản xuất và người tiêu dùng</a:t>
            </a:r>
            <a:endParaRPr lang="en-US" altLang="ko-KR" dirty="0"/>
          </a:p>
        </p:txBody>
      </p:sp>
      <p:sp>
        <p:nvSpPr>
          <p:cNvPr id="3" name="텍스트 개체 틀 2">
            <a:extLst>
              <a:ext uri="{FF2B5EF4-FFF2-40B4-BE49-F238E27FC236}">
                <a16:creationId xmlns:a16="http://schemas.microsoft.com/office/drawing/2014/main" id="{301FA5E1-E3B5-4037-A508-D3201E36518F}"/>
              </a:ext>
            </a:extLst>
          </p:cNvPr>
          <p:cNvSpPr>
            <a:spLocks noGrp="1"/>
          </p:cNvSpPr>
          <p:nvPr>
            <p:ph type="body" sz="quarter" idx="11"/>
          </p:nvPr>
        </p:nvSpPr>
        <p:spPr/>
        <p:txBody>
          <a:bodyPr/>
          <a:lstStyle/>
          <a:p>
            <a:r>
              <a:rPr lang="en-US" altLang="ko-KR" dirty="0" err="1"/>
              <a:t>Tổng</a:t>
            </a:r>
            <a:r>
              <a:rPr lang="en-US" altLang="ko-KR" dirty="0"/>
              <a:t> </a:t>
            </a:r>
            <a:r>
              <a:rPr lang="en-US" altLang="ko-KR" dirty="0" err="1"/>
              <a:t>quan</a:t>
            </a:r>
            <a:r>
              <a:rPr lang="en-US" altLang="ko-KR" dirty="0"/>
              <a:t> </a:t>
            </a:r>
            <a:r>
              <a:rPr lang="en-US" altLang="ko-KR" dirty="0" err="1"/>
              <a:t>về</a:t>
            </a:r>
            <a:r>
              <a:rPr lang="en-US" altLang="ko-KR" dirty="0"/>
              <a:t> </a:t>
            </a:r>
            <a:r>
              <a:rPr lang="en-US" altLang="ko-KR" dirty="0" err="1"/>
              <a:t>kiến</a:t>
            </a:r>
            <a:r>
              <a:rPr lang="en-US" altLang="ko-KR" dirty="0"/>
              <a:t> </a:t>
            </a:r>
            <a:r>
              <a:rPr lang="en-US" altLang="ko-KR" dirty="0" err="1"/>
              <a:t>trúc</a:t>
            </a:r>
            <a:r>
              <a:rPr lang="en-US" altLang="ko-KR" dirty="0"/>
              <a:t> Kafka</a:t>
            </a:r>
            <a:endParaRPr lang="ko-KR" altLang="en-US" dirty="0"/>
          </a:p>
        </p:txBody>
      </p:sp>
      <p:sp>
        <p:nvSpPr>
          <p:cNvPr id="4" name="텍스트 개체 틀 3">
            <a:extLst>
              <a:ext uri="{FF2B5EF4-FFF2-40B4-BE49-F238E27FC236}">
                <a16:creationId xmlns:a16="http://schemas.microsoft.com/office/drawing/2014/main" id="{4E111A5B-E210-48B8-A060-3737ACF91B9F}"/>
              </a:ext>
            </a:extLst>
          </p:cNvPr>
          <p:cNvSpPr>
            <a:spLocks noGrp="1"/>
          </p:cNvSpPr>
          <p:nvPr>
            <p:ph type="body" sz="quarter" idx="13"/>
          </p:nvPr>
        </p:nvSpPr>
        <p:spPr/>
        <p:txBody>
          <a:bodyPr/>
          <a:lstStyle/>
          <a:p>
            <a:r>
              <a:rPr lang="en-US" altLang="ko-KR" dirty="0" err="1"/>
              <a:t>Bài</a:t>
            </a:r>
            <a:r>
              <a:rPr lang="en-US" altLang="ko-KR" dirty="0"/>
              <a:t>  04</a:t>
            </a:r>
            <a:endParaRPr lang="ko-KR" altLang="en-US" dirty="0"/>
          </a:p>
        </p:txBody>
      </p:sp>
      <p:sp>
        <p:nvSpPr>
          <p:cNvPr id="5" name="텍스트 개체 틀 4">
            <a:extLst>
              <a:ext uri="{FF2B5EF4-FFF2-40B4-BE49-F238E27FC236}">
                <a16:creationId xmlns:a16="http://schemas.microsoft.com/office/drawing/2014/main" id="{DB24C599-5626-47D7-BFCD-8150106221E7}"/>
              </a:ext>
            </a:extLst>
          </p:cNvPr>
          <p:cNvSpPr>
            <a:spLocks noGrp="1"/>
          </p:cNvSpPr>
          <p:nvPr>
            <p:ph type="body" sz="quarter" idx="15"/>
          </p:nvPr>
        </p:nvSpPr>
        <p:spPr/>
        <p:txBody>
          <a:bodyPr/>
          <a:lstStyle/>
          <a:p>
            <a:r>
              <a:rPr lang="en-US" altLang="ko-KR" dirty="0" err="1"/>
              <a:t>Các</a:t>
            </a:r>
            <a:r>
              <a:rPr lang="en-US" altLang="ko-KR" dirty="0"/>
              <a:t> </a:t>
            </a:r>
            <a:r>
              <a:rPr lang="en-US" altLang="ko-KR" dirty="0" err="1"/>
              <a:t>cụm</a:t>
            </a:r>
            <a:r>
              <a:rPr lang="en-US" altLang="ko-KR" dirty="0"/>
              <a:t> Kafka </a:t>
            </a:r>
            <a:r>
              <a:rPr lang="en-US" altLang="ko-KR" dirty="0" err="1"/>
              <a:t>bao</a:t>
            </a:r>
            <a:r>
              <a:rPr lang="en-US" altLang="ko-KR" dirty="0"/>
              <a:t> </a:t>
            </a:r>
            <a:r>
              <a:rPr lang="en-US" altLang="ko-KR" dirty="0" err="1"/>
              <a:t>gồm</a:t>
            </a:r>
            <a:r>
              <a:rPr lang="en-US" altLang="ko-KR" dirty="0"/>
              <a:t> </a:t>
            </a:r>
            <a:r>
              <a:rPr lang="en-US" altLang="ko-KR" dirty="0" err="1"/>
              <a:t>một</a:t>
            </a:r>
            <a:r>
              <a:rPr lang="en-US" altLang="ko-KR" dirty="0"/>
              <a:t> </a:t>
            </a:r>
            <a:r>
              <a:rPr lang="en-US" altLang="ko-KR" dirty="0" err="1"/>
              <a:t>hoặc</a:t>
            </a:r>
            <a:r>
              <a:rPr lang="en-US" altLang="ko-KR" dirty="0"/>
              <a:t> </a:t>
            </a:r>
            <a:r>
              <a:rPr lang="en-US" altLang="ko-KR" dirty="0" err="1"/>
              <a:t>nhiều</a:t>
            </a:r>
            <a:r>
              <a:rPr lang="en-US" altLang="ko-KR" dirty="0"/>
              <a:t> </a:t>
            </a:r>
            <a:r>
              <a:rPr lang="en-US" altLang="ko-KR" dirty="0" err="1"/>
              <a:t>máy</a:t>
            </a:r>
            <a:r>
              <a:rPr lang="en-US" altLang="ko-KR" dirty="0"/>
              <a:t> </a:t>
            </a:r>
            <a:r>
              <a:rPr lang="en-US" altLang="ko-KR" dirty="0" err="1"/>
              <a:t>chủ</a:t>
            </a:r>
            <a:r>
              <a:rPr lang="en-US" altLang="ko-KR" dirty="0"/>
              <a:t> </a:t>
            </a:r>
            <a:r>
              <a:rPr lang="en-US" altLang="ko-KR" dirty="0" err="1"/>
              <a:t>chạy</a:t>
            </a:r>
            <a:r>
              <a:rPr lang="en-US" altLang="ko-KR" dirty="0"/>
              <a:t> </a:t>
            </a:r>
            <a:r>
              <a:rPr lang="en-US" altLang="ko-KR" dirty="0" err="1"/>
              <a:t>trình</a:t>
            </a:r>
            <a:r>
              <a:rPr lang="en-US" altLang="ko-KR" dirty="0"/>
              <a:t> </a:t>
            </a:r>
            <a:r>
              <a:rPr lang="en-US" altLang="ko-KR" dirty="0" err="1"/>
              <a:t>nền</a:t>
            </a:r>
            <a:r>
              <a:rPr lang="en-US" altLang="ko-KR" dirty="0"/>
              <a:t> </a:t>
            </a:r>
            <a:r>
              <a:rPr lang="en-US" altLang="ko-KR" dirty="0" err="1"/>
              <a:t>của</a:t>
            </a:r>
            <a:r>
              <a:rPr lang="en-US" altLang="ko-KR" dirty="0"/>
              <a:t> Kafka broker (Broker)</a:t>
            </a:r>
          </a:p>
          <a:p>
            <a:r>
              <a:rPr lang="en-US" altLang="ko-KR" dirty="0"/>
              <a:t>Kafka </a:t>
            </a:r>
            <a:r>
              <a:rPr lang="en-US" altLang="ko-KR" dirty="0" err="1"/>
              <a:t>phụ</a:t>
            </a:r>
            <a:r>
              <a:rPr lang="en-US" altLang="ko-KR" dirty="0"/>
              <a:t> </a:t>
            </a:r>
            <a:r>
              <a:rPr lang="en-US" altLang="ko-KR" dirty="0" err="1"/>
              <a:t>thuộc</a:t>
            </a:r>
            <a:r>
              <a:rPr lang="en-US" altLang="ko-KR" dirty="0"/>
              <a:t> </a:t>
            </a:r>
            <a:r>
              <a:rPr lang="en-US" altLang="ko-KR" dirty="0" err="1"/>
              <a:t>vào</a:t>
            </a:r>
            <a:r>
              <a:rPr lang="en-US" altLang="ko-KR" dirty="0"/>
              <a:t> </a:t>
            </a:r>
            <a:r>
              <a:rPr lang="en-US" altLang="ko-KR" dirty="0" err="1"/>
              <a:t>dịch</a:t>
            </a:r>
            <a:r>
              <a:rPr lang="en-US" altLang="ko-KR" dirty="0"/>
              <a:t> </a:t>
            </a:r>
            <a:r>
              <a:rPr lang="en-US" altLang="ko-KR" dirty="0" err="1"/>
              <a:t>vụ</a:t>
            </a:r>
            <a:r>
              <a:rPr lang="en-US" altLang="ko-KR" dirty="0"/>
              <a:t> Apache Zookeeper </a:t>
            </a:r>
            <a:r>
              <a:rPr lang="en-US" altLang="ko-KR" dirty="0" err="1"/>
              <a:t>để</a:t>
            </a:r>
            <a:r>
              <a:rPr lang="en-US" altLang="ko-KR" dirty="0"/>
              <a:t> </a:t>
            </a:r>
            <a:r>
              <a:rPr lang="en-US" altLang="ko-KR" dirty="0" err="1"/>
              <a:t>phối</a:t>
            </a:r>
            <a:r>
              <a:rPr lang="en-US" altLang="ko-KR" dirty="0"/>
              <a:t> </a:t>
            </a:r>
            <a:r>
              <a:rPr lang="en-US" altLang="ko-KR" dirty="0" err="1"/>
              <a:t>hợp</a:t>
            </a:r>
            <a:endParaRPr lang="ko-KR" altLang="en-US" dirty="0"/>
          </a:p>
        </p:txBody>
      </p:sp>
      <p:grpSp>
        <p:nvGrpSpPr>
          <p:cNvPr id="7" name="그룹 6">
            <a:extLst>
              <a:ext uri="{FF2B5EF4-FFF2-40B4-BE49-F238E27FC236}">
                <a16:creationId xmlns:a16="http://schemas.microsoft.com/office/drawing/2014/main" id="{A059DF02-52F7-4C48-BF4E-A022C9A6835D}"/>
              </a:ext>
            </a:extLst>
          </p:cNvPr>
          <p:cNvGrpSpPr/>
          <p:nvPr/>
        </p:nvGrpSpPr>
        <p:grpSpPr>
          <a:xfrm>
            <a:off x="1420958" y="2934693"/>
            <a:ext cx="7255042" cy="3306791"/>
            <a:chOff x="2298783" y="3027681"/>
            <a:chExt cx="5587973" cy="3306791"/>
          </a:xfrm>
        </p:grpSpPr>
        <p:grpSp>
          <p:nvGrpSpPr>
            <p:cNvPr id="9" name="그룹 8">
              <a:extLst>
                <a:ext uri="{FF2B5EF4-FFF2-40B4-BE49-F238E27FC236}">
                  <a16:creationId xmlns:a16="http://schemas.microsoft.com/office/drawing/2014/main" id="{6FA87F16-48BB-4DEC-9A21-BDED891B1901}"/>
                </a:ext>
              </a:extLst>
            </p:cNvPr>
            <p:cNvGrpSpPr/>
            <p:nvPr/>
          </p:nvGrpSpPr>
          <p:grpSpPr>
            <a:xfrm>
              <a:off x="3245222" y="3027681"/>
              <a:ext cx="1197651" cy="401320"/>
              <a:chOff x="593462" y="3027681"/>
              <a:chExt cx="1197651" cy="401320"/>
            </a:xfrm>
          </p:grpSpPr>
          <p:grpSp>
            <p:nvGrpSpPr>
              <p:cNvPr id="72" name="그룹 71">
                <a:extLst>
                  <a:ext uri="{FF2B5EF4-FFF2-40B4-BE49-F238E27FC236}">
                    <a16:creationId xmlns:a16="http://schemas.microsoft.com/office/drawing/2014/main" id="{2C9D2F9E-D952-416E-916D-9729B294BC58}"/>
                  </a:ext>
                </a:extLst>
              </p:cNvPr>
              <p:cNvGrpSpPr/>
              <p:nvPr/>
            </p:nvGrpSpPr>
            <p:grpSpPr>
              <a:xfrm>
                <a:off x="593462" y="3027681"/>
                <a:ext cx="1197651" cy="221920"/>
                <a:chOff x="5568277" y="2231329"/>
                <a:chExt cx="1895129" cy="309225"/>
              </a:xfrm>
            </p:grpSpPr>
            <p:sp>
              <p:nvSpPr>
                <p:cNvPr id="74" name="모서리가 둥근 직사각형 74">
                  <a:extLst>
                    <a:ext uri="{FF2B5EF4-FFF2-40B4-BE49-F238E27FC236}">
                      <a16:creationId xmlns:a16="http://schemas.microsoft.com/office/drawing/2014/main" id="{D6109F32-AF51-4011-9CE4-2F324B79A894}"/>
                    </a:ext>
                  </a:extLst>
                </p:cNvPr>
                <p:cNvSpPr/>
                <p:nvPr/>
              </p:nvSpPr>
              <p:spPr>
                <a:xfrm>
                  <a:off x="5568277" y="2231330"/>
                  <a:ext cx="1895129" cy="306948"/>
                </a:xfrm>
                <a:prstGeom prst="roundRect">
                  <a:avLst>
                    <a:gd name="adj" fmla="val 15938"/>
                  </a:avLst>
                </a:prstGeom>
                <a:solidFill>
                  <a:schemeClr val="bg1"/>
                </a:solidFill>
                <a:ln w="12700">
                  <a:solidFill>
                    <a:srgbClr val="CAD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rgbClr val="0043B2"/>
                      </a:solidFill>
                      <a:latin typeface="SamsungOne 700" panose="020B0803030303020204" pitchFamily="34" charset="0"/>
                      <a:ea typeface="SamsungOne 700" panose="020B0803030303020204" pitchFamily="34" charset="0"/>
                      <a:cs typeface="iCiel Samsung Sharp Sans Medium" pitchFamily="2" charset="0"/>
                    </a:rPr>
                    <a:t>Nhà</a:t>
                  </a:r>
                  <a:r>
                    <a:rPr lang="en-US" altLang="ko-KR" sz="1000" dirty="0">
                      <a:solidFill>
                        <a:srgbClr val="0043B2"/>
                      </a:solidFill>
                      <a:latin typeface="SamsungOne 700" panose="020B0803030303020204" pitchFamily="34" charset="0"/>
                      <a:ea typeface="SamsungOne 700" panose="020B0803030303020204" pitchFamily="34" charset="0"/>
                      <a:cs typeface="iCiel Samsung Sharp Sans Medium" pitchFamily="2" charset="0"/>
                    </a:rPr>
                    <a:t> </a:t>
                  </a:r>
                  <a:r>
                    <a:rPr lang="en-US" altLang="ko-KR" sz="1000" dirty="0" err="1">
                      <a:solidFill>
                        <a:srgbClr val="0043B2"/>
                      </a:solidFill>
                      <a:latin typeface="SamsungOne 700" panose="020B0803030303020204" pitchFamily="34" charset="0"/>
                      <a:ea typeface="SamsungOne 700" panose="020B0803030303020204" pitchFamily="34" charset="0"/>
                      <a:cs typeface="iCiel Samsung Sharp Sans Medium" pitchFamily="2" charset="0"/>
                    </a:rPr>
                    <a:t>sản</a:t>
                  </a:r>
                  <a:r>
                    <a:rPr lang="en-US" altLang="ko-KR" sz="1000" dirty="0">
                      <a:solidFill>
                        <a:srgbClr val="0043B2"/>
                      </a:solidFill>
                      <a:latin typeface="SamsungOne 700" panose="020B0803030303020204" pitchFamily="34" charset="0"/>
                      <a:ea typeface="SamsungOne 700" panose="020B0803030303020204" pitchFamily="34" charset="0"/>
                      <a:cs typeface="iCiel Samsung Sharp Sans Medium" pitchFamily="2" charset="0"/>
                    </a:rPr>
                    <a:t> </a:t>
                  </a:r>
                  <a:r>
                    <a:rPr lang="en-US" altLang="ko-KR" sz="1000" dirty="0" err="1">
                      <a:solidFill>
                        <a:srgbClr val="0043B2"/>
                      </a:solidFill>
                      <a:latin typeface="SamsungOne 700" panose="020B0803030303020204" pitchFamily="34" charset="0"/>
                      <a:ea typeface="SamsungOne 700" panose="020B0803030303020204" pitchFamily="34" charset="0"/>
                      <a:cs typeface="iCiel Samsung Sharp Sans Medium" pitchFamily="2" charset="0"/>
                    </a:rPr>
                    <a:t>xuất</a:t>
                  </a:r>
                  <a:endParaRPr lang="ko-KR" altLang="en-US" sz="1000" dirty="0">
                    <a:solidFill>
                      <a:srgbClr val="0043B2"/>
                    </a:solidFill>
                    <a:latin typeface="SamsungOne 700" panose="020B0803030303020204" pitchFamily="34" charset="0"/>
                    <a:cs typeface="iCiel Samsung Sharp Sans Medium" pitchFamily="2" charset="0"/>
                  </a:endParaRPr>
                </a:p>
              </p:txBody>
            </p:sp>
            <p:sp>
              <p:nvSpPr>
                <p:cNvPr id="75" name="모서리가 둥근 직사각형 75">
                  <a:extLst>
                    <a:ext uri="{FF2B5EF4-FFF2-40B4-BE49-F238E27FC236}">
                      <a16:creationId xmlns:a16="http://schemas.microsoft.com/office/drawing/2014/main" id="{B64C4565-D2D2-4DA0-A385-A7703340D0FC}"/>
                    </a:ext>
                  </a:extLst>
                </p:cNvPr>
                <p:cNvSpPr/>
                <p:nvPr/>
              </p:nvSpPr>
              <p:spPr>
                <a:xfrm>
                  <a:off x="5941125" y="2231329"/>
                  <a:ext cx="1193078" cy="309225"/>
                </a:xfrm>
                <a:prstGeom prst="roundRect">
                  <a:avLst>
                    <a:gd name="adj" fmla="val 16451"/>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latin typeface="SamsungOne 700" panose="020B0803030303020204" pitchFamily="34" charset="0"/>
                  </a:endParaRPr>
                </a:p>
              </p:txBody>
            </p:sp>
          </p:grpSp>
          <p:cxnSp>
            <p:nvCxnSpPr>
              <p:cNvPr id="73" name="직선 화살표 연결선 72">
                <a:extLst>
                  <a:ext uri="{FF2B5EF4-FFF2-40B4-BE49-F238E27FC236}">
                    <a16:creationId xmlns:a16="http://schemas.microsoft.com/office/drawing/2014/main" id="{9A4C27B0-79FF-4754-9BEE-9A1D02B19699}"/>
                  </a:ext>
                </a:extLst>
              </p:cNvPr>
              <p:cNvCxnSpPr>
                <a:stCxn id="75" idx="2"/>
              </p:cNvCxnSpPr>
              <p:nvPr/>
            </p:nvCxnSpPr>
            <p:spPr>
              <a:xfrm flipH="1">
                <a:off x="1206078" y="3249601"/>
                <a:ext cx="1" cy="179400"/>
              </a:xfrm>
              <a:prstGeom prst="straightConnector1">
                <a:avLst/>
              </a:prstGeom>
              <a:ln w="12700">
                <a:solidFill>
                  <a:srgbClr val="0043B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그룹 9">
              <a:extLst>
                <a:ext uri="{FF2B5EF4-FFF2-40B4-BE49-F238E27FC236}">
                  <a16:creationId xmlns:a16="http://schemas.microsoft.com/office/drawing/2014/main" id="{BBF0BC86-D03B-40C5-BBD5-1451D60BBC93}"/>
                </a:ext>
              </a:extLst>
            </p:cNvPr>
            <p:cNvGrpSpPr/>
            <p:nvPr/>
          </p:nvGrpSpPr>
          <p:grpSpPr>
            <a:xfrm>
              <a:off x="4244341" y="3027682"/>
              <a:ext cx="1246283" cy="401319"/>
              <a:chOff x="589281" y="3027682"/>
              <a:chExt cx="1246283" cy="401319"/>
            </a:xfrm>
          </p:grpSpPr>
          <p:grpSp>
            <p:nvGrpSpPr>
              <p:cNvPr id="68" name="그룹 67">
                <a:extLst>
                  <a:ext uri="{FF2B5EF4-FFF2-40B4-BE49-F238E27FC236}">
                    <a16:creationId xmlns:a16="http://schemas.microsoft.com/office/drawing/2014/main" id="{308D2C90-F5CD-45EC-8517-516D83F62C6E}"/>
                  </a:ext>
                </a:extLst>
              </p:cNvPr>
              <p:cNvGrpSpPr/>
              <p:nvPr/>
            </p:nvGrpSpPr>
            <p:grpSpPr>
              <a:xfrm>
                <a:off x="589281" y="3027682"/>
                <a:ext cx="1246283" cy="234165"/>
                <a:chOff x="5561659" y="2231329"/>
                <a:chExt cx="1972082" cy="326287"/>
              </a:xfrm>
            </p:grpSpPr>
            <p:sp>
              <p:nvSpPr>
                <p:cNvPr id="70" name="모서리가 둥근 직사각형 93">
                  <a:extLst>
                    <a:ext uri="{FF2B5EF4-FFF2-40B4-BE49-F238E27FC236}">
                      <a16:creationId xmlns:a16="http://schemas.microsoft.com/office/drawing/2014/main" id="{DD16C93B-ABCA-4E50-842A-5E23B8AFA095}"/>
                    </a:ext>
                  </a:extLst>
                </p:cNvPr>
                <p:cNvSpPr/>
                <p:nvPr/>
              </p:nvSpPr>
              <p:spPr>
                <a:xfrm>
                  <a:off x="5561659" y="2244041"/>
                  <a:ext cx="1972082" cy="313575"/>
                </a:xfrm>
                <a:prstGeom prst="roundRect">
                  <a:avLst>
                    <a:gd name="adj" fmla="val 15938"/>
                  </a:avLst>
                </a:prstGeom>
                <a:solidFill>
                  <a:schemeClr val="bg1"/>
                </a:solidFill>
                <a:ln w="12700">
                  <a:solidFill>
                    <a:srgbClr val="CAD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rgbClr val="0043B2"/>
                      </a:solidFill>
                      <a:latin typeface="SamsungOne 700" panose="020B0803030303020204" pitchFamily="34" charset="0"/>
                      <a:ea typeface="SamsungOne 700" panose="020B0803030303020204" pitchFamily="34" charset="0"/>
                      <a:cs typeface="iCiel Samsung Sharp Sans Medium" pitchFamily="2" charset="0"/>
                    </a:rPr>
                    <a:t>Nhà</a:t>
                  </a:r>
                  <a:r>
                    <a:rPr lang="en-US" altLang="ko-KR" sz="1000" dirty="0">
                      <a:solidFill>
                        <a:srgbClr val="0043B2"/>
                      </a:solidFill>
                      <a:latin typeface="SamsungOne 700" panose="020B0803030303020204" pitchFamily="34" charset="0"/>
                      <a:ea typeface="SamsungOne 700" panose="020B0803030303020204" pitchFamily="34" charset="0"/>
                      <a:cs typeface="iCiel Samsung Sharp Sans Medium" pitchFamily="2" charset="0"/>
                    </a:rPr>
                    <a:t> </a:t>
                  </a:r>
                  <a:r>
                    <a:rPr lang="en-US" altLang="ko-KR" sz="1000" dirty="0" err="1">
                      <a:solidFill>
                        <a:srgbClr val="0043B2"/>
                      </a:solidFill>
                      <a:latin typeface="SamsungOne 700" panose="020B0803030303020204" pitchFamily="34" charset="0"/>
                      <a:ea typeface="SamsungOne 700" panose="020B0803030303020204" pitchFamily="34" charset="0"/>
                      <a:cs typeface="iCiel Samsung Sharp Sans Medium" pitchFamily="2" charset="0"/>
                    </a:rPr>
                    <a:t>sản</a:t>
                  </a:r>
                  <a:r>
                    <a:rPr lang="en-US" altLang="ko-KR" sz="1000" dirty="0">
                      <a:solidFill>
                        <a:srgbClr val="0043B2"/>
                      </a:solidFill>
                      <a:latin typeface="SamsungOne 700" panose="020B0803030303020204" pitchFamily="34" charset="0"/>
                      <a:ea typeface="SamsungOne 700" panose="020B0803030303020204" pitchFamily="34" charset="0"/>
                      <a:cs typeface="iCiel Samsung Sharp Sans Medium" pitchFamily="2" charset="0"/>
                    </a:rPr>
                    <a:t> </a:t>
                  </a:r>
                  <a:r>
                    <a:rPr lang="en-US" altLang="ko-KR" sz="1000" dirty="0" err="1">
                      <a:solidFill>
                        <a:srgbClr val="0043B2"/>
                      </a:solidFill>
                      <a:latin typeface="SamsungOne 700" panose="020B0803030303020204" pitchFamily="34" charset="0"/>
                      <a:ea typeface="SamsungOne 700" panose="020B0803030303020204" pitchFamily="34" charset="0"/>
                      <a:cs typeface="iCiel Samsung Sharp Sans Medium" pitchFamily="2" charset="0"/>
                    </a:rPr>
                    <a:t>xuất</a:t>
                  </a:r>
                  <a:endParaRPr lang="ko-KR" altLang="en-US" sz="1000" dirty="0">
                    <a:solidFill>
                      <a:srgbClr val="0043B2"/>
                    </a:solidFill>
                    <a:latin typeface="SamsungOne 700" panose="020B0803030303020204" pitchFamily="34" charset="0"/>
                    <a:cs typeface="iCiel Samsung Sharp Sans Medium" pitchFamily="2" charset="0"/>
                  </a:endParaRPr>
                </a:p>
              </p:txBody>
            </p:sp>
            <p:sp>
              <p:nvSpPr>
                <p:cNvPr id="71" name="모서리가 둥근 직사각형 94">
                  <a:extLst>
                    <a:ext uri="{FF2B5EF4-FFF2-40B4-BE49-F238E27FC236}">
                      <a16:creationId xmlns:a16="http://schemas.microsoft.com/office/drawing/2014/main" id="{217CBAA3-105F-457F-8303-8906492CAF4C}"/>
                    </a:ext>
                  </a:extLst>
                </p:cNvPr>
                <p:cNvSpPr/>
                <p:nvPr/>
              </p:nvSpPr>
              <p:spPr>
                <a:xfrm>
                  <a:off x="5941125" y="2231329"/>
                  <a:ext cx="1193078" cy="309225"/>
                </a:xfrm>
                <a:prstGeom prst="roundRect">
                  <a:avLst>
                    <a:gd name="adj" fmla="val 16451"/>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latin typeface="SamsungOne 700" panose="020B0803030303020204" pitchFamily="34" charset="0"/>
                  </a:endParaRPr>
                </a:p>
              </p:txBody>
            </p:sp>
          </p:grpSp>
          <p:cxnSp>
            <p:nvCxnSpPr>
              <p:cNvPr id="69" name="직선 화살표 연결선 68">
                <a:extLst>
                  <a:ext uri="{FF2B5EF4-FFF2-40B4-BE49-F238E27FC236}">
                    <a16:creationId xmlns:a16="http://schemas.microsoft.com/office/drawing/2014/main" id="{1F7A3E44-6933-44B2-BE84-32EFDE06E895}"/>
                  </a:ext>
                </a:extLst>
              </p:cNvPr>
              <p:cNvCxnSpPr>
                <a:stCxn id="71" idx="2"/>
              </p:cNvCxnSpPr>
              <p:nvPr/>
            </p:nvCxnSpPr>
            <p:spPr>
              <a:xfrm flipH="1">
                <a:off x="1206078" y="3249601"/>
                <a:ext cx="1" cy="179400"/>
              </a:xfrm>
              <a:prstGeom prst="straightConnector1">
                <a:avLst/>
              </a:prstGeom>
              <a:ln w="12700">
                <a:solidFill>
                  <a:srgbClr val="0043B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그룹 10">
              <a:extLst>
                <a:ext uri="{FF2B5EF4-FFF2-40B4-BE49-F238E27FC236}">
                  <a16:creationId xmlns:a16="http://schemas.microsoft.com/office/drawing/2014/main" id="{B8B470FB-0271-4BE8-8699-27848B3CF300}"/>
                </a:ext>
              </a:extLst>
            </p:cNvPr>
            <p:cNvGrpSpPr/>
            <p:nvPr/>
          </p:nvGrpSpPr>
          <p:grpSpPr>
            <a:xfrm>
              <a:off x="5279404" y="3027686"/>
              <a:ext cx="1171837" cy="401315"/>
              <a:chOff x="627378" y="3027686"/>
              <a:chExt cx="1171837" cy="401315"/>
            </a:xfrm>
          </p:grpSpPr>
          <p:grpSp>
            <p:nvGrpSpPr>
              <p:cNvPr id="64" name="그룹 63">
                <a:extLst>
                  <a:ext uri="{FF2B5EF4-FFF2-40B4-BE49-F238E27FC236}">
                    <a16:creationId xmlns:a16="http://schemas.microsoft.com/office/drawing/2014/main" id="{C2AF1AA7-C968-4E78-84BC-3C41EE8869B7}"/>
                  </a:ext>
                </a:extLst>
              </p:cNvPr>
              <p:cNvGrpSpPr/>
              <p:nvPr/>
            </p:nvGrpSpPr>
            <p:grpSpPr>
              <a:xfrm>
                <a:off x="627378" y="3027686"/>
                <a:ext cx="1171837" cy="257827"/>
                <a:chOff x="5621944" y="2231329"/>
                <a:chExt cx="1854281" cy="359257"/>
              </a:xfrm>
            </p:grpSpPr>
            <p:sp>
              <p:nvSpPr>
                <p:cNvPr id="66" name="모서리가 둥근 직사각형 98">
                  <a:extLst>
                    <a:ext uri="{FF2B5EF4-FFF2-40B4-BE49-F238E27FC236}">
                      <a16:creationId xmlns:a16="http://schemas.microsoft.com/office/drawing/2014/main" id="{2484E106-A187-439D-A829-5DF6EAE09C55}"/>
                    </a:ext>
                  </a:extLst>
                </p:cNvPr>
                <p:cNvSpPr/>
                <p:nvPr/>
              </p:nvSpPr>
              <p:spPr>
                <a:xfrm>
                  <a:off x="5621944" y="2244041"/>
                  <a:ext cx="1854281" cy="346545"/>
                </a:xfrm>
                <a:prstGeom prst="roundRect">
                  <a:avLst>
                    <a:gd name="adj" fmla="val 15938"/>
                  </a:avLst>
                </a:prstGeom>
                <a:solidFill>
                  <a:schemeClr val="bg1"/>
                </a:solidFill>
                <a:ln w="12700">
                  <a:solidFill>
                    <a:srgbClr val="CAD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rgbClr val="0043B2"/>
                      </a:solidFill>
                      <a:latin typeface="SamsungOne 700" panose="020B0803030303020204" pitchFamily="34" charset="0"/>
                      <a:ea typeface="SamsungOne 700" panose="020B0803030303020204" pitchFamily="34" charset="0"/>
                      <a:cs typeface="iCiel Samsung Sharp Sans Medium" pitchFamily="2" charset="0"/>
                    </a:rPr>
                    <a:t>Nhà</a:t>
                  </a:r>
                  <a:r>
                    <a:rPr lang="en-US" altLang="ko-KR" sz="1000" dirty="0">
                      <a:solidFill>
                        <a:srgbClr val="0043B2"/>
                      </a:solidFill>
                      <a:latin typeface="SamsungOne 700" panose="020B0803030303020204" pitchFamily="34" charset="0"/>
                      <a:ea typeface="SamsungOne 700" panose="020B0803030303020204" pitchFamily="34" charset="0"/>
                      <a:cs typeface="iCiel Samsung Sharp Sans Medium" pitchFamily="2" charset="0"/>
                    </a:rPr>
                    <a:t> </a:t>
                  </a:r>
                  <a:r>
                    <a:rPr lang="en-US" altLang="ko-KR" sz="1000" dirty="0" err="1">
                      <a:solidFill>
                        <a:srgbClr val="0043B2"/>
                      </a:solidFill>
                      <a:latin typeface="SamsungOne 700" panose="020B0803030303020204" pitchFamily="34" charset="0"/>
                      <a:ea typeface="SamsungOne 700" panose="020B0803030303020204" pitchFamily="34" charset="0"/>
                      <a:cs typeface="iCiel Samsung Sharp Sans Medium" pitchFamily="2" charset="0"/>
                    </a:rPr>
                    <a:t>sản</a:t>
                  </a:r>
                  <a:r>
                    <a:rPr lang="en-US" altLang="ko-KR" sz="1000" dirty="0">
                      <a:solidFill>
                        <a:srgbClr val="0043B2"/>
                      </a:solidFill>
                      <a:latin typeface="SamsungOne 700" panose="020B0803030303020204" pitchFamily="34" charset="0"/>
                      <a:ea typeface="SamsungOne 700" panose="020B0803030303020204" pitchFamily="34" charset="0"/>
                      <a:cs typeface="iCiel Samsung Sharp Sans Medium" pitchFamily="2" charset="0"/>
                    </a:rPr>
                    <a:t> </a:t>
                  </a:r>
                  <a:r>
                    <a:rPr lang="en-US" altLang="ko-KR" sz="1000" dirty="0" err="1">
                      <a:solidFill>
                        <a:srgbClr val="0043B2"/>
                      </a:solidFill>
                      <a:latin typeface="SamsungOne 700" panose="020B0803030303020204" pitchFamily="34" charset="0"/>
                      <a:ea typeface="SamsungOne 700" panose="020B0803030303020204" pitchFamily="34" charset="0"/>
                      <a:cs typeface="iCiel Samsung Sharp Sans Medium" pitchFamily="2" charset="0"/>
                    </a:rPr>
                    <a:t>xuất</a:t>
                  </a:r>
                  <a:endParaRPr lang="ko-KR" altLang="en-US" sz="1000" dirty="0">
                    <a:solidFill>
                      <a:srgbClr val="0043B2"/>
                    </a:solidFill>
                    <a:latin typeface="SamsungOne 700" panose="020B0803030303020204" pitchFamily="34" charset="0"/>
                    <a:cs typeface="iCiel Samsung Sharp Sans Medium" pitchFamily="2" charset="0"/>
                  </a:endParaRPr>
                </a:p>
              </p:txBody>
            </p:sp>
            <p:sp>
              <p:nvSpPr>
                <p:cNvPr id="67" name="모서리가 둥근 직사각형 99">
                  <a:extLst>
                    <a:ext uri="{FF2B5EF4-FFF2-40B4-BE49-F238E27FC236}">
                      <a16:creationId xmlns:a16="http://schemas.microsoft.com/office/drawing/2014/main" id="{9BC3AF96-2FE5-414B-A567-AF2196910965}"/>
                    </a:ext>
                  </a:extLst>
                </p:cNvPr>
                <p:cNvSpPr/>
                <p:nvPr/>
              </p:nvSpPr>
              <p:spPr>
                <a:xfrm>
                  <a:off x="5941125" y="2231329"/>
                  <a:ext cx="1193078" cy="309225"/>
                </a:xfrm>
                <a:prstGeom prst="roundRect">
                  <a:avLst>
                    <a:gd name="adj" fmla="val 16451"/>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latin typeface="SamsungOne 700" panose="020B0803030303020204" pitchFamily="34" charset="0"/>
                  </a:endParaRPr>
                </a:p>
              </p:txBody>
            </p:sp>
          </p:grpSp>
          <p:cxnSp>
            <p:nvCxnSpPr>
              <p:cNvPr id="65" name="직선 화살표 연결선 64">
                <a:extLst>
                  <a:ext uri="{FF2B5EF4-FFF2-40B4-BE49-F238E27FC236}">
                    <a16:creationId xmlns:a16="http://schemas.microsoft.com/office/drawing/2014/main" id="{BCF41A20-D545-4C48-9275-5A25F73B1A8A}"/>
                  </a:ext>
                </a:extLst>
              </p:cNvPr>
              <p:cNvCxnSpPr>
                <a:stCxn id="67" idx="2"/>
              </p:cNvCxnSpPr>
              <p:nvPr/>
            </p:nvCxnSpPr>
            <p:spPr>
              <a:xfrm flipH="1">
                <a:off x="1206078" y="3249601"/>
                <a:ext cx="1" cy="179400"/>
              </a:xfrm>
              <a:prstGeom prst="straightConnector1">
                <a:avLst/>
              </a:prstGeom>
              <a:ln w="12700">
                <a:solidFill>
                  <a:srgbClr val="0043B2"/>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모서리가 둥근 직사각형 100">
              <a:extLst>
                <a:ext uri="{FF2B5EF4-FFF2-40B4-BE49-F238E27FC236}">
                  <a16:creationId xmlns:a16="http://schemas.microsoft.com/office/drawing/2014/main" id="{BC8F6CEA-703C-47DA-ACEF-1C4464CD1758}"/>
                </a:ext>
              </a:extLst>
            </p:cNvPr>
            <p:cNvSpPr/>
            <p:nvPr/>
          </p:nvSpPr>
          <p:spPr>
            <a:xfrm>
              <a:off x="3007360" y="3444241"/>
              <a:ext cx="3647440" cy="2260284"/>
            </a:xfrm>
            <a:prstGeom prst="roundRect">
              <a:avLst>
                <a:gd name="adj" fmla="val 3697"/>
              </a:avLst>
            </a:prstGeom>
            <a:noFill/>
            <a:ln>
              <a:solidFill>
                <a:srgbClr val="0043B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모서리가 둥근 직사각형 9">
              <a:extLst>
                <a:ext uri="{FF2B5EF4-FFF2-40B4-BE49-F238E27FC236}">
                  <a16:creationId xmlns:a16="http://schemas.microsoft.com/office/drawing/2014/main" id="{8E9E867B-3B46-4E64-A197-867805CDEFAF}"/>
                </a:ext>
              </a:extLst>
            </p:cNvPr>
            <p:cNvSpPr/>
            <p:nvPr/>
          </p:nvSpPr>
          <p:spPr>
            <a:xfrm>
              <a:off x="3134136" y="3629758"/>
              <a:ext cx="777149" cy="1701233"/>
            </a:xfrm>
            <a:prstGeom prst="roundRect">
              <a:avLst>
                <a:gd name="adj" fmla="val 7678"/>
              </a:avLst>
            </a:prstGeom>
            <a:solidFill>
              <a:schemeClr val="bg1"/>
            </a:solidFill>
            <a:ln w="63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400" dirty="0">
                <a:solidFill>
                  <a:srgbClr val="0043B2"/>
                </a:solidFill>
              </a:endParaRPr>
            </a:p>
            <a:p>
              <a:pPr algn="ctr"/>
              <a:endParaRPr lang="en-US" altLang="ko-KR" sz="1400" dirty="0">
                <a:solidFill>
                  <a:srgbClr val="0043B2"/>
                </a:solidFill>
              </a:endParaRPr>
            </a:p>
            <a:p>
              <a:pPr algn="ctr"/>
              <a:endParaRPr lang="en-US" altLang="ko-KR" sz="1400" dirty="0">
                <a:solidFill>
                  <a:srgbClr val="0043B2"/>
                </a:solidFill>
              </a:endParaRPr>
            </a:p>
            <a:p>
              <a:pPr algn="ctr"/>
              <a:endParaRPr lang="en-US" altLang="ko-KR" sz="1400" dirty="0">
                <a:solidFill>
                  <a:srgbClr val="0043B2"/>
                </a:solidFill>
              </a:endParaRPr>
            </a:p>
            <a:p>
              <a:pPr algn="ctr"/>
              <a:endParaRPr lang="ko-KR" altLang="en-US" sz="1400" dirty="0">
                <a:solidFill>
                  <a:srgbClr val="0043B2"/>
                </a:solidFill>
              </a:endParaRPr>
            </a:p>
          </p:txBody>
        </p:sp>
        <p:sp>
          <p:nvSpPr>
            <p:cNvPr id="14" name="모서리가 둥근 직사각형 13">
              <a:extLst>
                <a:ext uri="{FF2B5EF4-FFF2-40B4-BE49-F238E27FC236}">
                  <a16:creationId xmlns:a16="http://schemas.microsoft.com/office/drawing/2014/main" id="{5FC479F0-90E9-47BF-A25C-E74CF9E69FEC}"/>
                </a:ext>
              </a:extLst>
            </p:cNvPr>
            <p:cNvSpPr/>
            <p:nvPr/>
          </p:nvSpPr>
          <p:spPr>
            <a:xfrm>
              <a:off x="3208278" y="3685202"/>
              <a:ext cx="628864" cy="195353"/>
            </a:xfrm>
            <a:prstGeom prst="roundRect">
              <a:avLst>
                <a:gd name="adj" fmla="val 19066"/>
              </a:avLst>
            </a:prstGeom>
            <a:solidFill>
              <a:srgbClr val="0043B2"/>
            </a:solidFill>
            <a:ln w="63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bg1"/>
                  </a:solidFill>
                  <a:latin typeface="SamsungOne 400" panose="020B0503030303020204" pitchFamily="34" charset="0"/>
                  <a:ea typeface="SamsungOne 400" panose="020B0503030303020204" pitchFamily="34" charset="0"/>
                </a:rPr>
                <a:t>Wiken–P1</a:t>
              </a:r>
              <a:endParaRPr lang="ko-KR" altLang="en-US" sz="800" dirty="0">
                <a:solidFill>
                  <a:schemeClr val="bg1"/>
                </a:solidFill>
                <a:latin typeface="SamsungOne 400" panose="020B0503030303020204" pitchFamily="34" charset="0"/>
                <a:ea typeface="SamsungOne-700C" panose="020B0806030303020204" pitchFamily="34" charset="0"/>
              </a:endParaRPr>
            </a:p>
          </p:txBody>
        </p:sp>
        <p:sp>
          <p:nvSpPr>
            <p:cNvPr id="15" name="모서리가 둥근 직사각형 101">
              <a:extLst>
                <a:ext uri="{FF2B5EF4-FFF2-40B4-BE49-F238E27FC236}">
                  <a16:creationId xmlns:a16="http://schemas.microsoft.com/office/drawing/2014/main" id="{827AC7A0-82F8-4EA8-9279-AF2CA0076AEB}"/>
                </a:ext>
              </a:extLst>
            </p:cNvPr>
            <p:cNvSpPr/>
            <p:nvPr/>
          </p:nvSpPr>
          <p:spPr>
            <a:xfrm>
              <a:off x="3208278" y="3925285"/>
              <a:ext cx="628864" cy="195353"/>
            </a:xfrm>
            <a:prstGeom prst="roundRect">
              <a:avLst>
                <a:gd name="adj" fmla="val 19066"/>
              </a:avLst>
            </a:prstGeom>
            <a:solidFill>
              <a:srgbClr val="E8E8E8"/>
            </a:solidFill>
            <a:ln w="63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rgbClr val="0043B2"/>
                  </a:solidFill>
                  <a:latin typeface="SamsungOne 400" panose="020B0503030303020204" pitchFamily="34" charset="0"/>
                  <a:ea typeface="SamsungOne 400" panose="020B0503030303020204" pitchFamily="34" charset="0"/>
                </a:rPr>
                <a:t>Wiken–P2</a:t>
              </a:r>
              <a:endParaRPr lang="ko-KR" altLang="en-US" sz="800" dirty="0">
                <a:solidFill>
                  <a:srgbClr val="0043B2"/>
                </a:solidFill>
                <a:latin typeface="SamsungOne 400" panose="020B0503030303020204" pitchFamily="34" charset="0"/>
                <a:ea typeface="SamsungOne-700C" panose="020B0806030303020204" pitchFamily="34" charset="0"/>
              </a:endParaRPr>
            </a:p>
          </p:txBody>
        </p:sp>
        <p:sp>
          <p:nvSpPr>
            <p:cNvPr id="16" name="모서리가 둥근 직사각형 102">
              <a:extLst>
                <a:ext uri="{FF2B5EF4-FFF2-40B4-BE49-F238E27FC236}">
                  <a16:creationId xmlns:a16="http://schemas.microsoft.com/office/drawing/2014/main" id="{08D99004-CBC8-4406-A5CA-05C590ECBB27}"/>
                </a:ext>
              </a:extLst>
            </p:cNvPr>
            <p:cNvSpPr/>
            <p:nvPr/>
          </p:nvSpPr>
          <p:spPr>
            <a:xfrm>
              <a:off x="3208278" y="4165368"/>
              <a:ext cx="628864" cy="195353"/>
            </a:xfrm>
            <a:prstGeom prst="roundRect">
              <a:avLst>
                <a:gd name="adj" fmla="val 19066"/>
              </a:avLst>
            </a:prstGeom>
            <a:solidFill>
              <a:srgbClr val="E8E8E8"/>
            </a:solidFill>
            <a:ln w="63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rgbClr val="0043B2"/>
                  </a:solidFill>
                  <a:latin typeface="SamsungOne 400" panose="020B0503030303020204" pitchFamily="34" charset="0"/>
                  <a:ea typeface="SamsungOne 400" panose="020B0503030303020204" pitchFamily="34" charset="0"/>
                </a:rPr>
                <a:t>Wiken–P3</a:t>
              </a:r>
              <a:endParaRPr lang="ko-KR" altLang="en-US" sz="800" dirty="0">
                <a:solidFill>
                  <a:srgbClr val="0043B2"/>
                </a:solidFill>
                <a:latin typeface="SamsungOne 400" panose="020B0503030303020204" pitchFamily="34" charset="0"/>
                <a:ea typeface="SamsungOne-700C" panose="020B0806030303020204" pitchFamily="34" charset="0"/>
              </a:endParaRPr>
            </a:p>
          </p:txBody>
        </p:sp>
        <p:sp>
          <p:nvSpPr>
            <p:cNvPr id="17" name="모서리가 둥근 직사각형 105">
              <a:extLst>
                <a:ext uri="{FF2B5EF4-FFF2-40B4-BE49-F238E27FC236}">
                  <a16:creationId xmlns:a16="http://schemas.microsoft.com/office/drawing/2014/main" id="{69F3EFC8-B956-415D-BAE2-A8F37C831D99}"/>
                </a:ext>
              </a:extLst>
            </p:cNvPr>
            <p:cNvSpPr/>
            <p:nvPr/>
          </p:nvSpPr>
          <p:spPr>
            <a:xfrm>
              <a:off x="3208278" y="4593871"/>
              <a:ext cx="628864" cy="195353"/>
            </a:xfrm>
            <a:prstGeom prst="roundRect">
              <a:avLst>
                <a:gd name="adj" fmla="val 19066"/>
              </a:avLst>
            </a:prstGeom>
            <a:solidFill>
              <a:srgbClr val="E8E8E8"/>
            </a:solidFill>
            <a:ln w="63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rgbClr val="0043B2"/>
                  </a:solidFill>
                  <a:latin typeface="SamsungOne 400" panose="020B0503030303020204" pitchFamily="34" charset="0"/>
                  <a:ea typeface="SamsungOne 400" panose="020B0503030303020204" pitchFamily="34" charset="0"/>
                </a:rPr>
                <a:t>Tbl-P1</a:t>
              </a:r>
              <a:endParaRPr lang="ko-KR" altLang="en-US" sz="800" dirty="0">
                <a:solidFill>
                  <a:srgbClr val="0043B2"/>
                </a:solidFill>
                <a:latin typeface="SamsungOne 400" panose="020B0503030303020204" pitchFamily="34" charset="0"/>
                <a:ea typeface="SamsungOne-700C" panose="020B0806030303020204" pitchFamily="34" charset="0"/>
              </a:endParaRPr>
            </a:p>
          </p:txBody>
        </p:sp>
        <p:sp>
          <p:nvSpPr>
            <p:cNvPr id="18" name="모서리가 둥근 직사각형 106">
              <a:extLst>
                <a:ext uri="{FF2B5EF4-FFF2-40B4-BE49-F238E27FC236}">
                  <a16:creationId xmlns:a16="http://schemas.microsoft.com/office/drawing/2014/main" id="{7090041C-8E76-4325-9122-8ECBD431A1DF}"/>
                </a:ext>
              </a:extLst>
            </p:cNvPr>
            <p:cNvSpPr/>
            <p:nvPr/>
          </p:nvSpPr>
          <p:spPr>
            <a:xfrm>
              <a:off x="3208278" y="4833954"/>
              <a:ext cx="628864" cy="195353"/>
            </a:xfrm>
            <a:prstGeom prst="roundRect">
              <a:avLst>
                <a:gd name="adj" fmla="val 19066"/>
              </a:avLst>
            </a:prstGeom>
            <a:solidFill>
              <a:srgbClr val="0043B2"/>
            </a:solidFill>
            <a:ln w="63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bg1"/>
                  </a:solidFill>
                  <a:latin typeface="SamsungOne 400" panose="020B0503030303020204" pitchFamily="34" charset="0"/>
                  <a:ea typeface="SamsungOne 400" panose="020B0503030303020204" pitchFamily="34" charset="0"/>
                </a:rPr>
                <a:t>Tbl-P2</a:t>
              </a:r>
              <a:endParaRPr lang="ko-KR" altLang="en-US" sz="800" dirty="0">
                <a:solidFill>
                  <a:schemeClr val="bg1"/>
                </a:solidFill>
                <a:latin typeface="SamsungOne 400" panose="020B0503030303020204" pitchFamily="34" charset="0"/>
                <a:ea typeface="SamsungOne-700C" panose="020B0806030303020204" pitchFamily="34" charset="0"/>
              </a:endParaRPr>
            </a:p>
          </p:txBody>
        </p:sp>
        <p:sp>
          <p:nvSpPr>
            <p:cNvPr id="19" name="모서리가 둥근 직사각형 107">
              <a:extLst>
                <a:ext uri="{FF2B5EF4-FFF2-40B4-BE49-F238E27FC236}">
                  <a16:creationId xmlns:a16="http://schemas.microsoft.com/office/drawing/2014/main" id="{94869A31-8E3B-41C5-BE1A-80294ABEB933}"/>
                </a:ext>
              </a:extLst>
            </p:cNvPr>
            <p:cNvSpPr/>
            <p:nvPr/>
          </p:nvSpPr>
          <p:spPr>
            <a:xfrm>
              <a:off x="3208278" y="5074037"/>
              <a:ext cx="628864" cy="195353"/>
            </a:xfrm>
            <a:prstGeom prst="roundRect">
              <a:avLst>
                <a:gd name="adj" fmla="val 19066"/>
              </a:avLst>
            </a:prstGeom>
            <a:solidFill>
              <a:srgbClr val="E8E8E8"/>
            </a:solidFill>
            <a:ln w="63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rgbClr val="0043B2"/>
                  </a:solidFill>
                  <a:latin typeface="SamsungOne 400" panose="020B0503030303020204" pitchFamily="34" charset="0"/>
                  <a:ea typeface="SamsungOne 400" panose="020B0503030303020204" pitchFamily="34" charset="0"/>
                </a:rPr>
                <a:t>Tbl-P3</a:t>
              </a:r>
              <a:endParaRPr lang="ko-KR" altLang="en-US" sz="800" dirty="0">
                <a:solidFill>
                  <a:srgbClr val="0043B2"/>
                </a:solidFill>
                <a:latin typeface="SamsungOne 400" panose="020B0503030303020204" pitchFamily="34" charset="0"/>
                <a:ea typeface="SamsungOne-700C" panose="020B0806030303020204" pitchFamily="34" charset="0"/>
              </a:endParaRPr>
            </a:p>
          </p:txBody>
        </p:sp>
        <p:sp>
          <p:nvSpPr>
            <p:cNvPr id="20" name="직사각형 19">
              <a:extLst>
                <a:ext uri="{FF2B5EF4-FFF2-40B4-BE49-F238E27FC236}">
                  <a16:creationId xmlns:a16="http://schemas.microsoft.com/office/drawing/2014/main" id="{CC17AC1B-489E-4D5D-A365-8EF2F2FD350F}"/>
                </a:ext>
              </a:extLst>
            </p:cNvPr>
            <p:cNvSpPr/>
            <p:nvPr/>
          </p:nvSpPr>
          <p:spPr>
            <a:xfrm>
              <a:off x="3288000" y="4368377"/>
              <a:ext cx="469419" cy="230832"/>
            </a:xfrm>
            <a:prstGeom prst="rect">
              <a:avLst/>
            </a:prstGeom>
          </p:spPr>
          <p:txBody>
            <a:bodyPr wrap="none">
              <a:spAutoFit/>
            </a:bodyPr>
            <a:lstStyle/>
            <a:p>
              <a:pPr algn="ctr"/>
              <a:r>
                <a:rPr lang="en-US" altLang="ko-KR" sz="900" dirty="0">
                  <a:solidFill>
                    <a:srgbClr val="0043B2"/>
                  </a:solidFill>
                  <a:latin typeface="SamsungOne 700" panose="020B0803030303020204" pitchFamily="34" charset="0"/>
                  <a:ea typeface="SamsungOne 700" panose="020B0803030303020204" pitchFamily="34" charset="0"/>
                  <a:cs typeface="iCiel Samsung Sharp Sans Medium" pitchFamily="2" charset="0"/>
                </a:rPr>
                <a:t>Broker 1</a:t>
              </a:r>
              <a:endParaRPr lang="ko-KR" altLang="en-US" sz="900" dirty="0"/>
            </a:p>
          </p:txBody>
        </p:sp>
        <p:sp>
          <p:nvSpPr>
            <p:cNvPr id="21" name="모서리가 둥근 직사각형 110">
              <a:extLst>
                <a:ext uri="{FF2B5EF4-FFF2-40B4-BE49-F238E27FC236}">
                  <a16:creationId xmlns:a16="http://schemas.microsoft.com/office/drawing/2014/main" id="{FD77202A-A740-42A7-A30A-DC273F84AE97}"/>
                </a:ext>
              </a:extLst>
            </p:cNvPr>
            <p:cNvSpPr/>
            <p:nvPr/>
          </p:nvSpPr>
          <p:spPr>
            <a:xfrm>
              <a:off x="3134136" y="5335397"/>
              <a:ext cx="780525" cy="245294"/>
            </a:xfrm>
            <a:prstGeom prst="roundRect">
              <a:avLst>
                <a:gd name="adj" fmla="val 19066"/>
              </a:avLst>
            </a:prstGeom>
            <a:solidFill>
              <a:srgbClr val="66A1FE"/>
            </a:solidFill>
            <a:ln w="63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bg1"/>
                  </a:solidFill>
                  <a:latin typeface="SamsungOne 700" panose="020B0803030303020204" pitchFamily="34" charset="0"/>
                  <a:ea typeface="SamsungOne 700" panose="020B0803030303020204" pitchFamily="34" charset="0"/>
                </a:rPr>
                <a:t>Zookeeper</a:t>
              </a:r>
              <a:endParaRPr lang="ko-KR" altLang="en-US" sz="800" dirty="0">
                <a:solidFill>
                  <a:schemeClr val="bg1"/>
                </a:solidFill>
                <a:latin typeface="SamsungOne 700" panose="020B0803030303020204" pitchFamily="34" charset="0"/>
                <a:ea typeface="SamsungOne-700C" panose="020B0806030303020204" pitchFamily="34" charset="0"/>
              </a:endParaRPr>
            </a:p>
          </p:txBody>
        </p:sp>
        <p:sp>
          <p:nvSpPr>
            <p:cNvPr id="22" name="모서리가 둥근 직사각형 124">
              <a:extLst>
                <a:ext uri="{FF2B5EF4-FFF2-40B4-BE49-F238E27FC236}">
                  <a16:creationId xmlns:a16="http://schemas.microsoft.com/office/drawing/2014/main" id="{8F3175C6-815F-433F-94E3-F5CBC64DD49B}"/>
                </a:ext>
              </a:extLst>
            </p:cNvPr>
            <p:cNvSpPr/>
            <p:nvPr/>
          </p:nvSpPr>
          <p:spPr>
            <a:xfrm>
              <a:off x="4442874" y="3627010"/>
              <a:ext cx="777149" cy="1701233"/>
            </a:xfrm>
            <a:prstGeom prst="roundRect">
              <a:avLst>
                <a:gd name="adj" fmla="val 7678"/>
              </a:avLst>
            </a:prstGeom>
            <a:solidFill>
              <a:schemeClr val="bg1"/>
            </a:solidFill>
            <a:ln w="63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400" dirty="0">
                <a:solidFill>
                  <a:srgbClr val="0043B2"/>
                </a:solidFill>
              </a:endParaRPr>
            </a:p>
            <a:p>
              <a:pPr algn="ctr"/>
              <a:endParaRPr lang="en-US" altLang="ko-KR" sz="1400" dirty="0">
                <a:solidFill>
                  <a:srgbClr val="0043B2"/>
                </a:solidFill>
              </a:endParaRPr>
            </a:p>
            <a:p>
              <a:pPr algn="ctr"/>
              <a:endParaRPr lang="en-US" altLang="ko-KR" sz="1400" dirty="0">
                <a:solidFill>
                  <a:srgbClr val="0043B2"/>
                </a:solidFill>
              </a:endParaRPr>
            </a:p>
            <a:p>
              <a:pPr algn="ctr"/>
              <a:endParaRPr lang="en-US" altLang="ko-KR" sz="1400" dirty="0">
                <a:solidFill>
                  <a:srgbClr val="0043B2"/>
                </a:solidFill>
              </a:endParaRPr>
            </a:p>
            <a:p>
              <a:pPr algn="ctr"/>
              <a:endParaRPr lang="ko-KR" altLang="en-US" sz="1400" dirty="0">
                <a:solidFill>
                  <a:srgbClr val="0043B2"/>
                </a:solidFill>
              </a:endParaRPr>
            </a:p>
          </p:txBody>
        </p:sp>
        <p:sp>
          <p:nvSpPr>
            <p:cNvPr id="23" name="모서리가 둥근 직사각형 125">
              <a:extLst>
                <a:ext uri="{FF2B5EF4-FFF2-40B4-BE49-F238E27FC236}">
                  <a16:creationId xmlns:a16="http://schemas.microsoft.com/office/drawing/2014/main" id="{CE9A6C3D-5FE9-4BFC-917E-72E39097E064}"/>
                </a:ext>
              </a:extLst>
            </p:cNvPr>
            <p:cNvSpPr/>
            <p:nvPr/>
          </p:nvSpPr>
          <p:spPr>
            <a:xfrm>
              <a:off x="4517016" y="3682454"/>
              <a:ext cx="628864" cy="195353"/>
            </a:xfrm>
            <a:prstGeom prst="roundRect">
              <a:avLst>
                <a:gd name="adj" fmla="val 19066"/>
              </a:avLst>
            </a:prstGeom>
            <a:solidFill>
              <a:srgbClr val="0043B2"/>
            </a:solidFill>
            <a:ln w="63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bg1"/>
                  </a:solidFill>
                  <a:latin typeface="SamsungOne 400" panose="020B0503030303020204" pitchFamily="34" charset="0"/>
                  <a:ea typeface="SamsungOne 400" panose="020B0503030303020204" pitchFamily="34" charset="0"/>
                </a:rPr>
                <a:t>Wiken–P1</a:t>
              </a:r>
              <a:endParaRPr lang="ko-KR" altLang="en-US" sz="800" dirty="0">
                <a:solidFill>
                  <a:schemeClr val="bg1"/>
                </a:solidFill>
                <a:latin typeface="SamsungOne 400" panose="020B0503030303020204" pitchFamily="34" charset="0"/>
                <a:ea typeface="SamsungOne-700C" panose="020B0806030303020204" pitchFamily="34" charset="0"/>
              </a:endParaRPr>
            </a:p>
          </p:txBody>
        </p:sp>
        <p:sp>
          <p:nvSpPr>
            <p:cNvPr id="24" name="모서리가 둥근 직사각형 126">
              <a:extLst>
                <a:ext uri="{FF2B5EF4-FFF2-40B4-BE49-F238E27FC236}">
                  <a16:creationId xmlns:a16="http://schemas.microsoft.com/office/drawing/2014/main" id="{5DD8CE26-D0E6-4F77-A24C-3B74F736B3A0}"/>
                </a:ext>
              </a:extLst>
            </p:cNvPr>
            <p:cNvSpPr/>
            <p:nvPr/>
          </p:nvSpPr>
          <p:spPr>
            <a:xfrm>
              <a:off x="4517016" y="3922537"/>
              <a:ext cx="628864" cy="195353"/>
            </a:xfrm>
            <a:prstGeom prst="roundRect">
              <a:avLst>
                <a:gd name="adj" fmla="val 19066"/>
              </a:avLst>
            </a:prstGeom>
            <a:solidFill>
              <a:srgbClr val="E8E8E8"/>
            </a:solidFill>
            <a:ln w="63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rgbClr val="0043B2"/>
                  </a:solidFill>
                  <a:latin typeface="SamsungOne 400" panose="020B0503030303020204" pitchFamily="34" charset="0"/>
                  <a:ea typeface="SamsungOne 400" panose="020B0503030303020204" pitchFamily="34" charset="0"/>
                </a:rPr>
                <a:t>Wiken–P2</a:t>
              </a:r>
              <a:endParaRPr lang="ko-KR" altLang="en-US" sz="800" dirty="0">
                <a:solidFill>
                  <a:srgbClr val="0043B2"/>
                </a:solidFill>
                <a:latin typeface="SamsungOne 400" panose="020B0503030303020204" pitchFamily="34" charset="0"/>
                <a:ea typeface="SamsungOne-700C" panose="020B0806030303020204" pitchFamily="34" charset="0"/>
              </a:endParaRPr>
            </a:p>
          </p:txBody>
        </p:sp>
        <p:sp>
          <p:nvSpPr>
            <p:cNvPr id="25" name="모서리가 둥근 직사각형 127">
              <a:extLst>
                <a:ext uri="{FF2B5EF4-FFF2-40B4-BE49-F238E27FC236}">
                  <a16:creationId xmlns:a16="http://schemas.microsoft.com/office/drawing/2014/main" id="{B3CC2BB4-DAD0-49D0-9856-A22E0634A913}"/>
                </a:ext>
              </a:extLst>
            </p:cNvPr>
            <p:cNvSpPr/>
            <p:nvPr/>
          </p:nvSpPr>
          <p:spPr>
            <a:xfrm>
              <a:off x="4517016" y="4162620"/>
              <a:ext cx="628864" cy="195353"/>
            </a:xfrm>
            <a:prstGeom prst="roundRect">
              <a:avLst>
                <a:gd name="adj" fmla="val 19066"/>
              </a:avLst>
            </a:prstGeom>
            <a:solidFill>
              <a:srgbClr val="E8E8E8"/>
            </a:solidFill>
            <a:ln w="63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rgbClr val="0043B2"/>
                  </a:solidFill>
                  <a:latin typeface="SamsungOne 400" panose="020B0503030303020204" pitchFamily="34" charset="0"/>
                  <a:ea typeface="SamsungOne 400" panose="020B0503030303020204" pitchFamily="34" charset="0"/>
                </a:rPr>
                <a:t>Wiken–P3</a:t>
              </a:r>
              <a:endParaRPr lang="ko-KR" altLang="en-US" sz="800" dirty="0">
                <a:solidFill>
                  <a:srgbClr val="0043B2"/>
                </a:solidFill>
                <a:latin typeface="SamsungOne 400" panose="020B0503030303020204" pitchFamily="34" charset="0"/>
                <a:ea typeface="SamsungOne-700C" panose="020B0806030303020204" pitchFamily="34" charset="0"/>
              </a:endParaRPr>
            </a:p>
          </p:txBody>
        </p:sp>
        <p:sp>
          <p:nvSpPr>
            <p:cNvPr id="26" name="모서리가 둥근 직사각형 128">
              <a:extLst>
                <a:ext uri="{FF2B5EF4-FFF2-40B4-BE49-F238E27FC236}">
                  <a16:creationId xmlns:a16="http://schemas.microsoft.com/office/drawing/2014/main" id="{866986B6-0709-45B9-AAC9-6A89973335C9}"/>
                </a:ext>
              </a:extLst>
            </p:cNvPr>
            <p:cNvSpPr/>
            <p:nvPr/>
          </p:nvSpPr>
          <p:spPr>
            <a:xfrm>
              <a:off x="4517016" y="4591123"/>
              <a:ext cx="628864" cy="195353"/>
            </a:xfrm>
            <a:prstGeom prst="roundRect">
              <a:avLst>
                <a:gd name="adj" fmla="val 19066"/>
              </a:avLst>
            </a:prstGeom>
            <a:solidFill>
              <a:srgbClr val="E8E8E8"/>
            </a:solidFill>
            <a:ln w="63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rgbClr val="0043B2"/>
                  </a:solidFill>
                  <a:latin typeface="SamsungOne 400" panose="020B0503030303020204" pitchFamily="34" charset="0"/>
                  <a:ea typeface="SamsungOne 400" panose="020B0503030303020204" pitchFamily="34" charset="0"/>
                </a:rPr>
                <a:t>Tbl-P1</a:t>
              </a:r>
              <a:endParaRPr lang="ko-KR" altLang="en-US" sz="800" dirty="0">
                <a:solidFill>
                  <a:srgbClr val="0043B2"/>
                </a:solidFill>
                <a:latin typeface="SamsungOne 400" panose="020B0503030303020204" pitchFamily="34" charset="0"/>
                <a:ea typeface="SamsungOne-700C" panose="020B0806030303020204" pitchFamily="34" charset="0"/>
              </a:endParaRPr>
            </a:p>
          </p:txBody>
        </p:sp>
        <p:sp>
          <p:nvSpPr>
            <p:cNvPr id="27" name="모서리가 둥근 직사각형 129">
              <a:extLst>
                <a:ext uri="{FF2B5EF4-FFF2-40B4-BE49-F238E27FC236}">
                  <a16:creationId xmlns:a16="http://schemas.microsoft.com/office/drawing/2014/main" id="{5C2DAB52-91A1-4AD9-8545-45AFD720E9E4}"/>
                </a:ext>
              </a:extLst>
            </p:cNvPr>
            <p:cNvSpPr/>
            <p:nvPr/>
          </p:nvSpPr>
          <p:spPr>
            <a:xfrm>
              <a:off x="4517016" y="4831206"/>
              <a:ext cx="628864" cy="195353"/>
            </a:xfrm>
            <a:prstGeom prst="roundRect">
              <a:avLst>
                <a:gd name="adj" fmla="val 19066"/>
              </a:avLst>
            </a:prstGeom>
            <a:solidFill>
              <a:srgbClr val="0043B2"/>
            </a:solidFill>
            <a:ln w="63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bg1"/>
                  </a:solidFill>
                  <a:latin typeface="SamsungOne 400" panose="020B0503030303020204" pitchFamily="34" charset="0"/>
                  <a:ea typeface="SamsungOne 400" panose="020B0503030303020204" pitchFamily="34" charset="0"/>
                </a:rPr>
                <a:t>Tbl-P2</a:t>
              </a:r>
              <a:endParaRPr lang="ko-KR" altLang="en-US" sz="800" dirty="0">
                <a:solidFill>
                  <a:schemeClr val="bg1"/>
                </a:solidFill>
                <a:latin typeface="SamsungOne 400" panose="020B0503030303020204" pitchFamily="34" charset="0"/>
                <a:ea typeface="SamsungOne-700C" panose="020B0806030303020204" pitchFamily="34" charset="0"/>
              </a:endParaRPr>
            </a:p>
          </p:txBody>
        </p:sp>
        <p:sp>
          <p:nvSpPr>
            <p:cNvPr id="28" name="모서리가 둥근 직사각형 130">
              <a:extLst>
                <a:ext uri="{FF2B5EF4-FFF2-40B4-BE49-F238E27FC236}">
                  <a16:creationId xmlns:a16="http://schemas.microsoft.com/office/drawing/2014/main" id="{84B67B76-FC60-4E23-B515-4BC711660A91}"/>
                </a:ext>
              </a:extLst>
            </p:cNvPr>
            <p:cNvSpPr/>
            <p:nvPr/>
          </p:nvSpPr>
          <p:spPr>
            <a:xfrm>
              <a:off x="4517016" y="5071289"/>
              <a:ext cx="628864" cy="195353"/>
            </a:xfrm>
            <a:prstGeom prst="roundRect">
              <a:avLst>
                <a:gd name="adj" fmla="val 19066"/>
              </a:avLst>
            </a:prstGeom>
            <a:solidFill>
              <a:srgbClr val="E8E8E8"/>
            </a:solidFill>
            <a:ln w="63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rgbClr val="0043B2"/>
                  </a:solidFill>
                  <a:latin typeface="SamsungOne 400" panose="020B0503030303020204" pitchFamily="34" charset="0"/>
                  <a:ea typeface="SamsungOne 400" panose="020B0503030303020204" pitchFamily="34" charset="0"/>
                </a:rPr>
                <a:t>Tbl-P3</a:t>
              </a:r>
              <a:endParaRPr lang="ko-KR" altLang="en-US" sz="800" dirty="0">
                <a:solidFill>
                  <a:srgbClr val="0043B2"/>
                </a:solidFill>
                <a:latin typeface="SamsungOne 400" panose="020B0503030303020204" pitchFamily="34" charset="0"/>
                <a:ea typeface="SamsungOne-700C" panose="020B0806030303020204" pitchFamily="34" charset="0"/>
              </a:endParaRPr>
            </a:p>
          </p:txBody>
        </p:sp>
        <p:sp>
          <p:nvSpPr>
            <p:cNvPr id="29" name="직사각형 28">
              <a:extLst>
                <a:ext uri="{FF2B5EF4-FFF2-40B4-BE49-F238E27FC236}">
                  <a16:creationId xmlns:a16="http://schemas.microsoft.com/office/drawing/2014/main" id="{0E8B0D8B-8410-4CB1-842F-1CEC75B8B94C}"/>
                </a:ext>
              </a:extLst>
            </p:cNvPr>
            <p:cNvSpPr/>
            <p:nvPr/>
          </p:nvSpPr>
          <p:spPr>
            <a:xfrm>
              <a:off x="4591964" y="4364323"/>
              <a:ext cx="475593" cy="230832"/>
            </a:xfrm>
            <a:prstGeom prst="rect">
              <a:avLst/>
            </a:prstGeom>
          </p:spPr>
          <p:txBody>
            <a:bodyPr wrap="none">
              <a:spAutoFit/>
            </a:bodyPr>
            <a:lstStyle/>
            <a:p>
              <a:pPr algn="ctr"/>
              <a:r>
                <a:rPr lang="en-US" altLang="ko-KR" sz="900" dirty="0">
                  <a:solidFill>
                    <a:srgbClr val="0043B2"/>
                  </a:solidFill>
                  <a:latin typeface="SamsungOne 700" panose="020B0803030303020204" pitchFamily="34" charset="0"/>
                  <a:ea typeface="SamsungOne 700" panose="020B0803030303020204" pitchFamily="34" charset="0"/>
                  <a:cs typeface="iCiel Samsung Sharp Sans Medium" pitchFamily="2" charset="0"/>
                </a:rPr>
                <a:t>Broker 2</a:t>
              </a:r>
              <a:endParaRPr lang="ko-KR" altLang="en-US" sz="900" dirty="0"/>
            </a:p>
          </p:txBody>
        </p:sp>
        <p:sp>
          <p:nvSpPr>
            <p:cNvPr id="30" name="모서리가 둥근 직사각형 132">
              <a:extLst>
                <a:ext uri="{FF2B5EF4-FFF2-40B4-BE49-F238E27FC236}">
                  <a16:creationId xmlns:a16="http://schemas.microsoft.com/office/drawing/2014/main" id="{4006A0C5-D353-496F-AA03-36EA3CF75F1C}"/>
                </a:ext>
              </a:extLst>
            </p:cNvPr>
            <p:cNvSpPr/>
            <p:nvPr/>
          </p:nvSpPr>
          <p:spPr>
            <a:xfrm>
              <a:off x="4442874" y="5332649"/>
              <a:ext cx="780525" cy="245294"/>
            </a:xfrm>
            <a:prstGeom prst="roundRect">
              <a:avLst>
                <a:gd name="adj" fmla="val 19066"/>
              </a:avLst>
            </a:prstGeom>
            <a:solidFill>
              <a:srgbClr val="66A1FE"/>
            </a:solidFill>
            <a:ln w="63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bg1"/>
                  </a:solidFill>
                  <a:latin typeface="SamsungOne 700" panose="020B0803030303020204" pitchFamily="34" charset="0"/>
                  <a:ea typeface="SamsungOne 700" panose="020B0803030303020204" pitchFamily="34" charset="0"/>
                </a:rPr>
                <a:t>Zookeeper</a:t>
              </a:r>
              <a:endParaRPr lang="ko-KR" altLang="en-US" sz="800" dirty="0">
                <a:solidFill>
                  <a:schemeClr val="bg1"/>
                </a:solidFill>
                <a:latin typeface="SamsungOne 700" panose="020B0803030303020204" pitchFamily="34" charset="0"/>
                <a:ea typeface="SamsungOne-700C" panose="020B0806030303020204" pitchFamily="34" charset="0"/>
              </a:endParaRPr>
            </a:p>
          </p:txBody>
        </p:sp>
        <p:sp>
          <p:nvSpPr>
            <p:cNvPr id="31" name="모서리가 둥근 직사각형 134">
              <a:extLst>
                <a:ext uri="{FF2B5EF4-FFF2-40B4-BE49-F238E27FC236}">
                  <a16:creationId xmlns:a16="http://schemas.microsoft.com/office/drawing/2014/main" id="{B2382469-0432-4FD7-B4CA-C7037D9E7BE1}"/>
                </a:ext>
              </a:extLst>
            </p:cNvPr>
            <p:cNvSpPr/>
            <p:nvPr/>
          </p:nvSpPr>
          <p:spPr>
            <a:xfrm>
              <a:off x="5746489" y="3627010"/>
              <a:ext cx="777149" cy="1701233"/>
            </a:xfrm>
            <a:prstGeom prst="roundRect">
              <a:avLst>
                <a:gd name="adj" fmla="val 7678"/>
              </a:avLst>
            </a:prstGeom>
            <a:solidFill>
              <a:schemeClr val="bg1"/>
            </a:solidFill>
            <a:ln w="63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400" dirty="0">
                <a:solidFill>
                  <a:srgbClr val="0043B2"/>
                </a:solidFill>
              </a:endParaRPr>
            </a:p>
            <a:p>
              <a:pPr algn="ctr"/>
              <a:endParaRPr lang="en-US" altLang="ko-KR" sz="1400" dirty="0">
                <a:solidFill>
                  <a:srgbClr val="0043B2"/>
                </a:solidFill>
              </a:endParaRPr>
            </a:p>
            <a:p>
              <a:pPr algn="ctr"/>
              <a:endParaRPr lang="en-US" altLang="ko-KR" sz="1400" dirty="0">
                <a:solidFill>
                  <a:srgbClr val="0043B2"/>
                </a:solidFill>
              </a:endParaRPr>
            </a:p>
            <a:p>
              <a:pPr algn="ctr"/>
              <a:endParaRPr lang="en-US" altLang="ko-KR" sz="1400" dirty="0">
                <a:solidFill>
                  <a:srgbClr val="0043B2"/>
                </a:solidFill>
              </a:endParaRPr>
            </a:p>
            <a:p>
              <a:pPr algn="ctr"/>
              <a:endParaRPr lang="ko-KR" altLang="en-US" sz="1400" dirty="0">
                <a:solidFill>
                  <a:srgbClr val="0043B2"/>
                </a:solidFill>
              </a:endParaRPr>
            </a:p>
          </p:txBody>
        </p:sp>
        <p:sp>
          <p:nvSpPr>
            <p:cNvPr id="32" name="모서리가 둥근 직사각형 135">
              <a:extLst>
                <a:ext uri="{FF2B5EF4-FFF2-40B4-BE49-F238E27FC236}">
                  <a16:creationId xmlns:a16="http://schemas.microsoft.com/office/drawing/2014/main" id="{426BB81D-F38A-4E6B-BC48-4E892779E50C}"/>
                </a:ext>
              </a:extLst>
            </p:cNvPr>
            <p:cNvSpPr/>
            <p:nvPr/>
          </p:nvSpPr>
          <p:spPr>
            <a:xfrm>
              <a:off x="5822378" y="3682454"/>
              <a:ext cx="628864" cy="195353"/>
            </a:xfrm>
            <a:prstGeom prst="roundRect">
              <a:avLst>
                <a:gd name="adj" fmla="val 19066"/>
              </a:avLst>
            </a:prstGeom>
            <a:solidFill>
              <a:srgbClr val="0043B2"/>
            </a:solidFill>
            <a:ln w="63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bg1"/>
                  </a:solidFill>
                  <a:latin typeface="SamsungOne 400" panose="020B0503030303020204" pitchFamily="34" charset="0"/>
                  <a:ea typeface="SamsungOne 400" panose="020B0503030303020204" pitchFamily="34" charset="0"/>
                </a:rPr>
                <a:t>Wiken–P1</a:t>
              </a:r>
              <a:endParaRPr lang="ko-KR" altLang="en-US" sz="800" dirty="0">
                <a:solidFill>
                  <a:schemeClr val="bg1"/>
                </a:solidFill>
                <a:latin typeface="SamsungOne 400" panose="020B0503030303020204" pitchFamily="34" charset="0"/>
                <a:ea typeface="SamsungOne-700C" panose="020B0806030303020204" pitchFamily="34" charset="0"/>
              </a:endParaRPr>
            </a:p>
          </p:txBody>
        </p:sp>
        <p:sp>
          <p:nvSpPr>
            <p:cNvPr id="33" name="모서리가 둥근 직사각형 136">
              <a:extLst>
                <a:ext uri="{FF2B5EF4-FFF2-40B4-BE49-F238E27FC236}">
                  <a16:creationId xmlns:a16="http://schemas.microsoft.com/office/drawing/2014/main" id="{AFC2A3F5-B834-4230-87CC-4F6E5B5C8803}"/>
                </a:ext>
              </a:extLst>
            </p:cNvPr>
            <p:cNvSpPr/>
            <p:nvPr/>
          </p:nvSpPr>
          <p:spPr>
            <a:xfrm>
              <a:off x="5822378" y="3922537"/>
              <a:ext cx="628864" cy="195353"/>
            </a:xfrm>
            <a:prstGeom prst="roundRect">
              <a:avLst>
                <a:gd name="adj" fmla="val 19066"/>
              </a:avLst>
            </a:prstGeom>
            <a:solidFill>
              <a:srgbClr val="E8E8E8"/>
            </a:solidFill>
            <a:ln w="63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rgbClr val="0043B2"/>
                  </a:solidFill>
                  <a:latin typeface="SamsungOne 400" panose="020B0503030303020204" pitchFamily="34" charset="0"/>
                  <a:ea typeface="SamsungOne 400" panose="020B0503030303020204" pitchFamily="34" charset="0"/>
                </a:rPr>
                <a:t>Wiken–P2</a:t>
              </a:r>
              <a:endParaRPr lang="ko-KR" altLang="en-US" sz="800" dirty="0">
                <a:solidFill>
                  <a:srgbClr val="0043B2"/>
                </a:solidFill>
                <a:latin typeface="SamsungOne 400" panose="020B0503030303020204" pitchFamily="34" charset="0"/>
                <a:ea typeface="SamsungOne-700C" panose="020B0806030303020204" pitchFamily="34" charset="0"/>
              </a:endParaRPr>
            </a:p>
          </p:txBody>
        </p:sp>
        <p:sp>
          <p:nvSpPr>
            <p:cNvPr id="34" name="모서리가 둥근 직사각형 137">
              <a:extLst>
                <a:ext uri="{FF2B5EF4-FFF2-40B4-BE49-F238E27FC236}">
                  <a16:creationId xmlns:a16="http://schemas.microsoft.com/office/drawing/2014/main" id="{5E5359BE-95E5-4A65-929C-6E65CD1C785E}"/>
                </a:ext>
              </a:extLst>
            </p:cNvPr>
            <p:cNvSpPr/>
            <p:nvPr/>
          </p:nvSpPr>
          <p:spPr>
            <a:xfrm>
              <a:off x="5822378" y="4162620"/>
              <a:ext cx="628864" cy="195353"/>
            </a:xfrm>
            <a:prstGeom prst="roundRect">
              <a:avLst>
                <a:gd name="adj" fmla="val 19066"/>
              </a:avLst>
            </a:prstGeom>
            <a:solidFill>
              <a:srgbClr val="E8E8E8"/>
            </a:solidFill>
            <a:ln w="63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rgbClr val="0043B2"/>
                  </a:solidFill>
                  <a:latin typeface="SamsungOne 400" panose="020B0503030303020204" pitchFamily="34" charset="0"/>
                  <a:ea typeface="SamsungOne 400" panose="020B0503030303020204" pitchFamily="34" charset="0"/>
                </a:rPr>
                <a:t>Wiken–P3</a:t>
              </a:r>
              <a:endParaRPr lang="ko-KR" altLang="en-US" sz="800" dirty="0">
                <a:solidFill>
                  <a:srgbClr val="0043B2"/>
                </a:solidFill>
                <a:latin typeface="SamsungOne 400" panose="020B0503030303020204" pitchFamily="34" charset="0"/>
                <a:ea typeface="SamsungOne-700C" panose="020B0806030303020204" pitchFamily="34" charset="0"/>
              </a:endParaRPr>
            </a:p>
          </p:txBody>
        </p:sp>
        <p:sp>
          <p:nvSpPr>
            <p:cNvPr id="35" name="모서리가 둥근 직사각형 138">
              <a:extLst>
                <a:ext uri="{FF2B5EF4-FFF2-40B4-BE49-F238E27FC236}">
                  <a16:creationId xmlns:a16="http://schemas.microsoft.com/office/drawing/2014/main" id="{2328B8E5-3E94-446F-86EF-633B039D52F7}"/>
                </a:ext>
              </a:extLst>
            </p:cNvPr>
            <p:cNvSpPr/>
            <p:nvPr/>
          </p:nvSpPr>
          <p:spPr>
            <a:xfrm>
              <a:off x="5822378" y="4591123"/>
              <a:ext cx="628864" cy="195353"/>
            </a:xfrm>
            <a:prstGeom prst="roundRect">
              <a:avLst>
                <a:gd name="adj" fmla="val 19066"/>
              </a:avLst>
            </a:prstGeom>
            <a:solidFill>
              <a:srgbClr val="E8E8E8"/>
            </a:solidFill>
            <a:ln w="63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rgbClr val="0043B2"/>
                  </a:solidFill>
                  <a:latin typeface="SamsungOne 400" panose="020B0503030303020204" pitchFamily="34" charset="0"/>
                  <a:ea typeface="SamsungOne 400" panose="020B0503030303020204" pitchFamily="34" charset="0"/>
                </a:rPr>
                <a:t>Tbl-P1</a:t>
              </a:r>
              <a:endParaRPr lang="ko-KR" altLang="en-US" sz="800" dirty="0">
                <a:solidFill>
                  <a:srgbClr val="0043B2"/>
                </a:solidFill>
                <a:latin typeface="SamsungOne 400" panose="020B0503030303020204" pitchFamily="34" charset="0"/>
                <a:ea typeface="SamsungOne-700C" panose="020B0806030303020204" pitchFamily="34" charset="0"/>
              </a:endParaRPr>
            </a:p>
          </p:txBody>
        </p:sp>
        <p:sp>
          <p:nvSpPr>
            <p:cNvPr id="36" name="모서리가 둥근 직사각형 139">
              <a:extLst>
                <a:ext uri="{FF2B5EF4-FFF2-40B4-BE49-F238E27FC236}">
                  <a16:creationId xmlns:a16="http://schemas.microsoft.com/office/drawing/2014/main" id="{8A03B6A1-65D3-44E7-8CBA-955C5E4CC44E}"/>
                </a:ext>
              </a:extLst>
            </p:cNvPr>
            <p:cNvSpPr/>
            <p:nvPr/>
          </p:nvSpPr>
          <p:spPr>
            <a:xfrm>
              <a:off x="5822378" y="4831206"/>
              <a:ext cx="628864" cy="195353"/>
            </a:xfrm>
            <a:prstGeom prst="roundRect">
              <a:avLst>
                <a:gd name="adj" fmla="val 19066"/>
              </a:avLst>
            </a:prstGeom>
            <a:solidFill>
              <a:srgbClr val="0043B2"/>
            </a:solidFill>
            <a:ln w="63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bg1"/>
                  </a:solidFill>
                  <a:latin typeface="SamsungOne 400" panose="020B0503030303020204" pitchFamily="34" charset="0"/>
                  <a:ea typeface="SamsungOne 400" panose="020B0503030303020204" pitchFamily="34" charset="0"/>
                </a:rPr>
                <a:t>Tbl-P2</a:t>
              </a:r>
              <a:endParaRPr lang="ko-KR" altLang="en-US" sz="800" dirty="0">
                <a:solidFill>
                  <a:schemeClr val="bg1"/>
                </a:solidFill>
                <a:latin typeface="SamsungOne 400" panose="020B0503030303020204" pitchFamily="34" charset="0"/>
                <a:ea typeface="SamsungOne-700C" panose="020B0806030303020204" pitchFamily="34" charset="0"/>
              </a:endParaRPr>
            </a:p>
          </p:txBody>
        </p:sp>
        <p:sp>
          <p:nvSpPr>
            <p:cNvPr id="37" name="모서리가 둥근 직사각형 140">
              <a:extLst>
                <a:ext uri="{FF2B5EF4-FFF2-40B4-BE49-F238E27FC236}">
                  <a16:creationId xmlns:a16="http://schemas.microsoft.com/office/drawing/2014/main" id="{12CFF682-CC03-4701-857A-66E8B2EF6D89}"/>
                </a:ext>
              </a:extLst>
            </p:cNvPr>
            <p:cNvSpPr/>
            <p:nvPr/>
          </p:nvSpPr>
          <p:spPr>
            <a:xfrm>
              <a:off x="5822378" y="5071289"/>
              <a:ext cx="628864" cy="195353"/>
            </a:xfrm>
            <a:prstGeom prst="roundRect">
              <a:avLst>
                <a:gd name="adj" fmla="val 19066"/>
              </a:avLst>
            </a:prstGeom>
            <a:solidFill>
              <a:srgbClr val="E8E8E8"/>
            </a:solidFill>
            <a:ln w="63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rgbClr val="0043B2"/>
                  </a:solidFill>
                  <a:latin typeface="SamsungOne 400" panose="020B0503030303020204" pitchFamily="34" charset="0"/>
                  <a:ea typeface="SamsungOne 400" panose="020B0503030303020204" pitchFamily="34" charset="0"/>
                </a:rPr>
                <a:t>Tbl-P3</a:t>
              </a:r>
              <a:endParaRPr lang="ko-KR" altLang="en-US" sz="800" dirty="0">
                <a:solidFill>
                  <a:srgbClr val="0043B2"/>
                </a:solidFill>
                <a:latin typeface="SamsungOne 400" panose="020B0503030303020204" pitchFamily="34" charset="0"/>
                <a:ea typeface="SamsungOne-700C" panose="020B0806030303020204" pitchFamily="34" charset="0"/>
              </a:endParaRPr>
            </a:p>
          </p:txBody>
        </p:sp>
        <p:sp>
          <p:nvSpPr>
            <p:cNvPr id="38" name="직사각형 37">
              <a:extLst>
                <a:ext uri="{FF2B5EF4-FFF2-40B4-BE49-F238E27FC236}">
                  <a16:creationId xmlns:a16="http://schemas.microsoft.com/office/drawing/2014/main" id="{55131E24-5BA5-4931-8FA7-92559A856FDA}"/>
                </a:ext>
              </a:extLst>
            </p:cNvPr>
            <p:cNvSpPr/>
            <p:nvPr/>
          </p:nvSpPr>
          <p:spPr>
            <a:xfrm>
              <a:off x="5893561" y="4364323"/>
              <a:ext cx="478062" cy="230832"/>
            </a:xfrm>
            <a:prstGeom prst="rect">
              <a:avLst/>
            </a:prstGeom>
          </p:spPr>
          <p:txBody>
            <a:bodyPr wrap="none">
              <a:spAutoFit/>
            </a:bodyPr>
            <a:lstStyle/>
            <a:p>
              <a:pPr algn="ctr"/>
              <a:r>
                <a:rPr lang="en-US" altLang="ko-KR" sz="900" dirty="0">
                  <a:solidFill>
                    <a:srgbClr val="0043B2"/>
                  </a:solidFill>
                  <a:latin typeface="SamsungOne 700" panose="020B0803030303020204" pitchFamily="34" charset="0"/>
                  <a:ea typeface="SamsungOne 700" panose="020B0803030303020204" pitchFamily="34" charset="0"/>
                  <a:cs typeface="iCiel Samsung Sharp Sans Medium" pitchFamily="2" charset="0"/>
                </a:rPr>
                <a:t>Broker 3</a:t>
              </a:r>
              <a:endParaRPr lang="ko-KR" altLang="en-US" sz="900" dirty="0"/>
            </a:p>
          </p:txBody>
        </p:sp>
        <p:sp>
          <p:nvSpPr>
            <p:cNvPr id="39" name="모서리가 둥근 직사각형 142">
              <a:extLst>
                <a:ext uri="{FF2B5EF4-FFF2-40B4-BE49-F238E27FC236}">
                  <a16:creationId xmlns:a16="http://schemas.microsoft.com/office/drawing/2014/main" id="{60BDB426-439F-4F14-BF27-399ACB8984C6}"/>
                </a:ext>
              </a:extLst>
            </p:cNvPr>
            <p:cNvSpPr/>
            <p:nvPr/>
          </p:nvSpPr>
          <p:spPr>
            <a:xfrm>
              <a:off x="5748236" y="5332649"/>
              <a:ext cx="780525" cy="245294"/>
            </a:xfrm>
            <a:prstGeom prst="roundRect">
              <a:avLst>
                <a:gd name="adj" fmla="val 19066"/>
              </a:avLst>
            </a:prstGeom>
            <a:solidFill>
              <a:srgbClr val="66A1FE"/>
            </a:solidFill>
            <a:ln w="63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bg1"/>
                  </a:solidFill>
                  <a:latin typeface="SamsungOne 700" panose="020B0803030303020204" pitchFamily="34" charset="0"/>
                  <a:ea typeface="SamsungOne 700" panose="020B0803030303020204" pitchFamily="34" charset="0"/>
                </a:rPr>
                <a:t>Zookeeper</a:t>
              </a:r>
              <a:endParaRPr lang="ko-KR" altLang="en-US" sz="800" dirty="0">
                <a:solidFill>
                  <a:schemeClr val="bg1"/>
                </a:solidFill>
                <a:latin typeface="SamsungOne 700" panose="020B0803030303020204" pitchFamily="34" charset="0"/>
                <a:ea typeface="SamsungOne-700C" panose="020B0806030303020204" pitchFamily="34" charset="0"/>
              </a:endParaRPr>
            </a:p>
          </p:txBody>
        </p:sp>
        <p:cxnSp>
          <p:nvCxnSpPr>
            <p:cNvPr id="40" name="직선 화살표 연결선 39">
              <a:extLst>
                <a:ext uri="{FF2B5EF4-FFF2-40B4-BE49-F238E27FC236}">
                  <a16:creationId xmlns:a16="http://schemas.microsoft.com/office/drawing/2014/main" id="{FD0932A2-E62D-4A9C-802F-31ED8CD7AB8C}"/>
                </a:ext>
              </a:extLst>
            </p:cNvPr>
            <p:cNvCxnSpPr>
              <a:stCxn id="13" idx="3"/>
              <a:endCxn id="22" idx="1"/>
            </p:cNvCxnSpPr>
            <p:nvPr/>
          </p:nvCxnSpPr>
          <p:spPr>
            <a:xfrm flipV="1">
              <a:off x="3911285" y="4477627"/>
              <a:ext cx="531589" cy="2748"/>
            </a:xfrm>
            <a:prstGeom prst="straightConnector1">
              <a:avLst/>
            </a:prstGeom>
            <a:ln w="12700">
              <a:solidFill>
                <a:srgbClr val="0043B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1E6002AE-FFB6-4EA7-8824-A6EBB255C5C3}"/>
                </a:ext>
              </a:extLst>
            </p:cNvPr>
            <p:cNvCxnSpPr>
              <a:stCxn id="22" idx="3"/>
              <a:endCxn id="31" idx="1"/>
            </p:cNvCxnSpPr>
            <p:nvPr/>
          </p:nvCxnSpPr>
          <p:spPr>
            <a:xfrm>
              <a:off x="5220023" y="4477627"/>
              <a:ext cx="526466" cy="0"/>
            </a:xfrm>
            <a:prstGeom prst="straightConnector1">
              <a:avLst/>
            </a:prstGeom>
            <a:ln w="12700">
              <a:solidFill>
                <a:srgbClr val="0043B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362A0C13-DD1C-463F-85BA-FECDA5931D84}"/>
                </a:ext>
              </a:extLst>
            </p:cNvPr>
            <p:cNvCxnSpPr>
              <a:stCxn id="21" idx="3"/>
              <a:endCxn id="30" idx="1"/>
            </p:cNvCxnSpPr>
            <p:nvPr/>
          </p:nvCxnSpPr>
          <p:spPr>
            <a:xfrm flipV="1">
              <a:off x="3914661" y="5455296"/>
              <a:ext cx="528213" cy="2748"/>
            </a:xfrm>
            <a:prstGeom prst="straightConnector1">
              <a:avLst/>
            </a:prstGeom>
            <a:ln w="12700">
              <a:solidFill>
                <a:srgbClr val="66A1FE"/>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61E56210-54BB-41BA-85A7-AF1B46EA6B49}"/>
                </a:ext>
              </a:extLst>
            </p:cNvPr>
            <p:cNvCxnSpPr>
              <a:stCxn id="30" idx="3"/>
              <a:endCxn id="39" idx="1"/>
            </p:cNvCxnSpPr>
            <p:nvPr/>
          </p:nvCxnSpPr>
          <p:spPr>
            <a:xfrm>
              <a:off x="5223399" y="5455296"/>
              <a:ext cx="524837" cy="0"/>
            </a:xfrm>
            <a:prstGeom prst="straightConnector1">
              <a:avLst/>
            </a:prstGeom>
            <a:ln w="12700">
              <a:solidFill>
                <a:srgbClr val="66A1FE"/>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4" name="그룹 43">
              <a:extLst>
                <a:ext uri="{FF2B5EF4-FFF2-40B4-BE49-F238E27FC236}">
                  <a16:creationId xmlns:a16="http://schemas.microsoft.com/office/drawing/2014/main" id="{1223021B-99B0-4B83-8DD1-D3D19AA0227B}"/>
                </a:ext>
              </a:extLst>
            </p:cNvPr>
            <p:cNvGrpSpPr/>
            <p:nvPr/>
          </p:nvGrpSpPr>
          <p:grpSpPr>
            <a:xfrm>
              <a:off x="2298783" y="5737186"/>
              <a:ext cx="2374831" cy="594040"/>
              <a:chOff x="337903" y="5784850"/>
              <a:chExt cx="2374831" cy="594040"/>
            </a:xfrm>
          </p:grpSpPr>
          <p:grpSp>
            <p:nvGrpSpPr>
              <p:cNvPr id="57" name="그룹 56">
                <a:extLst>
                  <a:ext uri="{FF2B5EF4-FFF2-40B4-BE49-F238E27FC236}">
                    <a16:creationId xmlns:a16="http://schemas.microsoft.com/office/drawing/2014/main" id="{3476DD5E-5A27-4BD5-999D-1E96813D7C88}"/>
                  </a:ext>
                </a:extLst>
              </p:cNvPr>
              <p:cNvGrpSpPr/>
              <p:nvPr/>
            </p:nvGrpSpPr>
            <p:grpSpPr>
              <a:xfrm>
                <a:off x="337903" y="5931992"/>
                <a:ext cx="2374831" cy="446898"/>
                <a:chOff x="589308" y="5818577"/>
                <a:chExt cx="2374831" cy="446898"/>
              </a:xfrm>
            </p:grpSpPr>
            <p:sp>
              <p:nvSpPr>
                <p:cNvPr id="59" name="모서리가 둥근 직사각형 155">
                  <a:extLst>
                    <a:ext uri="{FF2B5EF4-FFF2-40B4-BE49-F238E27FC236}">
                      <a16:creationId xmlns:a16="http://schemas.microsoft.com/office/drawing/2014/main" id="{3BBECE24-09E9-429D-83EB-DDFF1560D82B}"/>
                    </a:ext>
                  </a:extLst>
                </p:cNvPr>
                <p:cNvSpPr/>
                <p:nvPr/>
              </p:nvSpPr>
              <p:spPr>
                <a:xfrm>
                  <a:off x="589308" y="5934371"/>
                  <a:ext cx="2374831" cy="331104"/>
                </a:xfrm>
                <a:prstGeom prst="roundRect">
                  <a:avLst>
                    <a:gd name="adj" fmla="val 19066"/>
                  </a:avLst>
                </a:prstGeom>
                <a:solidFill>
                  <a:schemeClr val="bg1"/>
                </a:solidFill>
                <a:ln w="63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00" dirty="0">
                    <a:solidFill>
                      <a:srgbClr val="0043B2"/>
                    </a:solidFill>
                    <a:latin typeface="SamsungOne 700" panose="020B0803030303020204" pitchFamily="34" charset="0"/>
                    <a:ea typeface="SamsungOne-700C" panose="020B0806030303020204" pitchFamily="34" charset="0"/>
                  </a:endParaRPr>
                </a:p>
              </p:txBody>
            </p:sp>
            <p:sp>
              <p:nvSpPr>
                <p:cNvPr id="60" name="모서리가 둥근 직사각형 152">
                  <a:extLst>
                    <a:ext uri="{FF2B5EF4-FFF2-40B4-BE49-F238E27FC236}">
                      <a16:creationId xmlns:a16="http://schemas.microsoft.com/office/drawing/2014/main" id="{D71583C6-9059-40A3-9DA7-D606D2684C3F}"/>
                    </a:ext>
                  </a:extLst>
                </p:cNvPr>
                <p:cNvSpPr/>
                <p:nvPr/>
              </p:nvSpPr>
              <p:spPr>
                <a:xfrm>
                  <a:off x="681144" y="6037784"/>
                  <a:ext cx="705259" cy="175077"/>
                </a:xfrm>
                <a:prstGeom prst="roundRect">
                  <a:avLst>
                    <a:gd name="adj" fmla="val 19066"/>
                  </a:avLst>
                </a:prstGeom>
                <a:solidFill>
                  <a:srgbClr val="E9F2FC"/>
                </a:solidFill>
                <a:ln w="63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700" dirty="0">
                      <a:solidFill>
                        <a:srgbClr val="0043B2"/>
                      </a:solidFill>
                      <a:latin typeface="SamsungOne 700" panose="020B0803030303020204" pitchFamily="34" charset="0"/>
                      <a:ea typeface="SamsungOne 700" panose="020B0803030303020204" pitchFamily="34" charset="0"/>
                    </a:rPr>
                    <a:t>Người tiêu dùng1</a:t>
                  </a:r>
                  <a:endParaRPr lang="ko-KR" altLang="en-US" sz="700" dirty="0">
                    <a:solidFill>
                      <a:srgbClr val="0043B2"/>
                    </a:solidFill>
                    <a:latin typeface="SamsungOne 700" panose="020B0803030303020204" pitchFamily="34" charset="0"/>
                    <a:ea typeface="SamsungOne-700C" panose="020B0806030303020204" pitchFamily="34" charset="0"/>
                  </a:endParaRPr>
                </a:p>
              </p:txBody>
            </p:sp>
            <p:sp>
              <p:nvSpPr>
                <p:cNvPr id="61" name="모서리가 둥근 직사각형 153">
                  <a:extLst>
                    <a:ext uri="{FF2B5EF4-FFF2-40B4-BE49-F238E27FC236}">
                      <a16:creationId xmlns:a16="http://schemas.microsoft.com/office/drawing/2014/main" id="{A6370B30-07B1-4DCD-B882-7DFEA522A147}"/>
                    </a:ext>
                  </a:extLst>
                </p:cNvPr>
                <p:cNvSpPr/>
                <p:nvPr/>
              </p:nvSpPr>
              <p:spPr>
                <a:xfrm>
                  <a:off x="1424094" y="6037785"/>
                  <a:ext cx="705259" cy="175077"/>
                </a:xfrm>
                <a:prstGeom prst="roundRect">
                  <a:avLst>
                    <a:gd name="adj" fmla="val 19066"/>
                  </a:avLst>
                </a:prstGeom>
                <a:solidFill>
                  <a:srgbClr val="E9F2FC"/>
                </a:solidFill>
                <a:ln w="63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700" dirty="0">
                      <a:solidFill>
                        <a:srgbClr val="0043B2"/>
                      </a:solidFill>
                      <a:latin typeface="SamsungOne 700" panose="020B0803030303020204" pitchFamily="34" charset="0"/>
                      <a:ea typeface="SamsungOne 700" panose="020B0803030303020204" pitchFamily="34" charset="0"/>
                    </a:rPr>
                    <a:t>Người tiêu dùng2</a:t>
                  </a:r>
                  <a:endParaRPr lang="ko-KR" altLang="en-US" sz="700" dirty="0">
                    <a:solidFill>
                      <a:srgbClr val="0043B2"/>
                    </a:solidFill>
                    <a:latin typeface="SamsungOne 700" panose="020B0803030303020204" pitchFamily="34" charset="0"/>
                    <a:ea typeface="SamsungOne-700C" panose="020B0806030303020204" pitchFamily="34" charset="0"/>
                  </a:endParaRPr>
                </a:p>
              </p:txBody>
            </p:sp>
            <p:sp>
              <p:nvSpPr>
                <p:cNvPr id="62" name="모서리가 둥근 직사각형 154">
                  <a:extLst>
                    <a:ext uri="{FF2B5EF4-FFF2-40B4-BE49-F238E27FC236}">
                      <a16:creationId xmlns:a16="http://schemas.microsoft.com/office/drawing/2014/main" id="{C37DC87E-9AAF-48E9-A852-A70A0822A97A}"/>
                    </a:ext>
                  </a:extLst>
                </p:cNvPr>
                <p:cNvSpPr/>
                <p:nvPr/>
              </p:nvSpPr>
              <p:spPr>
                <a:xfrm>
                  <a:off x="2167044" y="6037783"/>
                  <a:ext cx="705259" cy="175077"/>
                </a:xfrm>
                <a:prstGeom prst="roundRect">
                  <a:avLst>
                    <a:gd name="adj" fmla="val 19066"/>
                  </a:avLst>
                </a:prstGeom>
                <a:solidFill>
                  <a:srgbClr val="E9F2FC"/>
                </a:solidFill>
                <a:ln w="63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700" dirty="0">
                      <a:solidFill>
                        <a:srgbClr val="0043B2"/>
                      </a:solidFill>
                      <a:latin typeface="SamsungOne 700" panose="020B0803030303020204" pitchFamily="34" charset="0"/>
                      <a:ea typeface="SamsungOne 700" panose="020B0803030303020204" pitchFamily="34" charset="0"/>
                    </a:rPr>
                    <a:t>Người tiêu dùng3</a:t>
                  </a:r>
                  <a:endParaRPr lang="ko-KR" altLang="en-US" sz="700" dirty="0">
                    <a:solidFill>
                      <a:srgbClr val="0043B2"/>
                    </a:solidFill>
                    <a:latin typeface="SamsungOne 700" panose="020B0803030303020204" pitchFamily="34" charset="0"/>
                    <a:ea typeface="SamsungOne-700C" panose="020B0806030303020204" pitchFamily="34" charset="0"/>
                  </a:endParaRPr>
                </a:p>
              </p:txBody>
            </p:sp>
            <p:sp>
              <p:nvSpPr>
                <p:cNvPr id="63" name="직사각형 62">
                  <a:extLst>
                    <a:ext uri="{FF2B5EF4-FFF2-40B4-BE49-F238E27FC236}">
                      <a16:creationId xmlns:a16="http://schemas.microsoft.com/office/drawing/2014/main" id="{3D31C048-ACFE-4936-8DC5-68B4337AEDF6}"/>
                    </a:ext>
                  </a:extLst>
                </p:cNvPr>
                <p:cNvSpPr/>
                <p:nvPr/>
              </p:nvSpPr>
              <p:spPr>
                <a:xfrm>
                  <a:off x="817157" y="5818577"/>
                  <a:ext cx="1916241" cy="200055"/>
                </a:xfrm>
                <a:prstGeom prst="rect">
                  <a:avLst/>
                </a:prstGeom>
                <a:solidFill>
                  <a:schemeClr val="bg1"/>
                </a:solidFill>
              </p:spPr>
              <p:txBody>
                <a:bodyPr wrap="square">
                  <a:spAutoFit/>
                </a:bodyPr>
                <a:lstStyle/>
                <a:p>
                  <a:pPr algn="ctr"/>
                  <a:r>
                    <a:rPr lang="vi-VN" altLang="ko-KR" sz="700" dirty="0">
                      <a:solidFill>
                        <a:srgbClr val="0043B2"/>
                      </a:solidFill>
                      <a:latin typeface="SamsungOne 700" panose="020B0803030303020204" pitchFamily="34" charset="0"/>
                      <a:ea typeface="SamsungOne 700" panose="020B0803030303020204" pitchFamily="34" charset="0"/>
                      <a:cs typeface="iCiel Samsung Sharp Sans Medium" pitchFamily="2" charset="0"/>
                    </a:rPr>
                    <a:t>Nhóm người tiêu dùng </a:t>
                  </a:r>
                  <a:r>
                    <a:rPr lang="en-US" altLang="ko-KR" sz="700" dirty="0">
                      <a:solidFill>
                        <a:srgbClr val="0043B2"/>
                      </a:solidFill>
                      <a:latin typeface="SamsungOne 700" panose="020B0803030303020204" pitchFamily="34" charset="0"/>
                      <a:ea typeface="SamsungOne 700" panose="020B0803030303020204" pitchFamily="34" charset="0"/>
                      <a:cs typeface="iCiel Samsung Sharp Sans Medium" pitchFamily="2" charset="0"/>
                    </a:rPr>
                    <a:t>A (Topic – Wiken)</a:t>
                  </a:r>
                  <a:endParaRPr lang="ko-KR" altLang="en-US" sz="700" dirty="0"/>
                </a:p>
              </p:txBody>
            </p:sp>
          </p:grpSp>
          <p:cxnSp>
            <p:nvCxnSpPr>
              <p:cNvPr id="58" name="직선 화살표 연결선 57">
                <a:extLst>
                  <a:ext uri="{FF2B5EF4-FFF2-40B4-BE49-F238E27FC236}">
                    <a16:creationId xmlns:a16="http://schemas.microsoft.com/office/drawing/2014/main" id="{2019FBD6-D3E3-4CA5-BC5D-B1A123D2F0EF}"/>
                  </a:ext>
                </a:extLst>
              </p:cNvPr>
              <p:cNvCxnSpPr>
                <a:stCxn id="63" idx="0"/>
              </p:cNvCxnSpPr>
              <p:nvPr/>
            </p:nvCxnSpPr>
            <p:spPr>
              <a:xfrm flipV="1">
                <a:off x="1523873" y="5784850"/>
                <a:ext cx="1446" cy="147142"/>
              </a:xfrm>
              <a:prstGeom prst="straightConnector1">
                <a:avLst/>
              </a:prstGeom>
              <a:ln w="12700">
                <a:solidFill>
                  <a:srgbClr val="0043B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그룹 44">
              <a:extLst>
                <a:ext uri="{FF2B5EF4-FFF2-40B4-BE49-F238E27FC236}">
                  <a16:creationId xmlns:a16="http://schemas.microsoft.com/office/drawing/2014/main" id="{16B2BD7E-6038-4134-81E8-8F46E31FF199}"/>
                </a:ext>
              </a:extLst>
            </p:cNvPr>
            <p:cNvGrpSpPr/>
            <p:nvPr/>
          </p:nvGrpSpPr>
          <p:grpSpPr>
            <a:xfrm>
              <a:off x="4949394" y="5740433"/>
              <a:ext cx="2374831" cy="594039"/>
              <a:chOff x="337903" y="5784851"/>
              <a:chExt cx="2374831" cy="594039"/>
            </a:xfrm>
          </p:grpSpPr>
          <p:grpSp>
            <p:nvGrpSpPr>
              <p:cNvPr id="50" name="그룹 49">
                <a:extLst>
                  <a:ext uri="{FF2B5EF4-FFF2-40B4-BE49-F238E27FC236}">
                    <a16:creationId xmlns:a16="http://schemas.microsoft.com/office/drawing/2014/main" id="{204C9C72-8AF3-4EDD-A751-267BDC83269D}"/>
                  </a:ext>
                </a:extLst>
              </p:cNvPr>
              <p:cNvGrpSpPr/>
              <p:nvPr/>
            </p:nvGrpSpPr>
            <p:grpSpPr>
              <a:xfrm>
                <a:off x="337903" y="5943583"/>
                <a:ext cx="2374831" cy="435307"/>
                <a:chOff x="589308" y="5830168"/>
                <a:chExt cx="2374831" cy="435307"/>
              </a:xfrm>
            </p:grpSpPr>
            <p:sp>
              <p:nvSpPr>
                <p:cNvPr id="52" name="모서리가 둥근 직사각형 70">
                  <a:extLst>
                    <a:ext uri="{FF2B5EF4-FFF2-40B4-BE49-F238E27FC236}">
                      <a16:creationId xmlns:a16="http://schemas.microsoft.com/office/drawing/2014/main" id="{641E038B-C3D8-42B9-B6BD-91E21F026C36}"/>
                    </a:ext>
                  </a:extLst>
                </p:cNvPr>
                <p:cNvSpPr/>
                <p:nvPr/>
              </p:nvSpPr>
              <p:spPr>
                <a:xfrm>
                  <a:off x="589308" y="5934371"/>
                  <a:ext cx="2374831" cy="331104"/>
                </a:xfrm>
                <a:prstGeom prst="roundRect">
                  <a:avLst>
                    <a:gd name="adj" fmla="val 19066"/>
                  </a:avLst>
                </a:prstGeom>
                <a:solidFill>
                  <a:schemeClr val="bg1"/>
                </a:solidFill>
                <a:ln w="63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00" dirty="0">
                    <a:solidFill>
                      <a:srgbClr val="0043B2"/>
                    </a:solidFill>
                    <a:latin typeface="SamsungOne 700" panose="020B0803030303020204" pitchFamily="34" charset="0"/>
                    <a:ea typeface="SamsungOne-700C" panose="020B0806030303020204" pitchFamily="34" charset="0"/>
                  </a:endParaRPr>
                </a:p>
              </p:txBody>
            </p:sp>
            <p:sp>
              <p:nvSpPr>
                <p:cNvPr id="53" name="모서리가 둥근 직사각형 71">
                  <a:extLst>
                    <a:ext uri="{FF2B5EF4-FFF2-40B4-BE49-F238E27FC236}">
                      <a16:creationId xmlns:a16="http://schemas.microsoft.com/office/drawing/2014/main" id="{3FDB538E-457D-4C3E-BC87-8DD1048364E2}"/>
                    </a:ext>
                  </a:extLst>
                </p:cNvPr>
                <p:cNvSpPr/>
                <p:nvPr/>
              </p:nvSpPr>
              <p:spPr>
                <a:xfrm>
                  <a:off x="681144" y="6037784"/>
                  <a:ext cx="705259" cy="175077"/>
                </a:xfrm>
                <a:prstGeom prst="roundRect">
                  <a:avLst>
                    <a:gd name="adj" fmla="val 19066"/>
                  </a:avLst>
                </a:prstGeom>
                <a:solidFill>
                  <a:srgbClr val="E9F2FC"/>
                </a:solidFill>
                <a:ln w="63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700" dirty="0">
                      <a:solidFill>
                        <a:srgbClr val="0043B2"/>
                      </a:solidFill>
                      <a:latin typeface="SamsungOne 700" panose="020B0803030303020204" pitchFamily="34" charset="0"/>
                      <a:ea typeface="SamsungOne 700" panose="020B0803030303020204" pitchFamily="34" charset="0"/>
                    </a:rPr>
                    <a:t>Người tiêu dùng1</a:t>
                  </a:r>
                  <a:endParaRPr lang="ko-KR" altLang="en-US" sz="700" dirty="0">
                    <a:solidFill>
                      <a:srgbClr val="0043B2"/>
                    </a:solidFill>
                    <a:latin typeface="SamsungOne 700" panose="020B0803030303020204" pitchFamily="34" charset="0"/>
                    <a:ea typeface="SamsungOne-700C" panose="020B0806030303020204" pitchFamily="34" charset="0"/>
                  </a:endParaRPr>
                </a:p>
              </p:txBody>
            </p:sp>
            <p:sp>
              <p:nvSpPr>
                <p:cNvPr id="54" name="모서리가 둥근 직사각형 72">
                  <a:extLst>
                    <a:ext uri="{FF2B5EF4-FFF2-40B4-BE49-F238E27FC236}">
                      <a16:creationId xmlns:a16="http://schemas.microsoft.com/office/drawing/2014/main" id="{E2F42254-6091-453A-8B0D-9FCF2E48BBEC}"/>
                    </a:ext>
                  </a:extLst>
                </p:cNvPr>
                <p:cNvSpPr/>
                <p:nvPr/>
              </p:nvSpPr>
              <p:spPr>
                <a:xfrm>
                  <a:off x="1424094" y="6037785"/>
                  <a:ext cx="705259" cy="175077"/>
                </a:xfrm>
                <a:prstGeom prst="roundRect">
                  <a:avLst>
                    <a:gd name="adj" fmla="val 19066"/>
                  </a:avLst>
                </a:prstGeom>
                <a:solidFill>
                  <a:srgbClr val="E9F2FC"/>
                </a:solidFill>
                <a:ln w="63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700" dirty="0">
                      <a:solidFill>
                        <a:srgbClr val="0043B2"/>
                      </a:solidFill>
                      <a:latin typeface="SamsungOne 700" panose="020B0803030303020204" pitchFamily="34" charset="0"/>
                      <a:ea typeface="SamsungOne 700" panose="020B0803030303020204" pitchFamily="34" charset="0"/>
                    </a:rPr>
                    <a:t>Người tiêu dùng2</a:t>
                  </a:r>
                  <a:endParaRPr lang="ko-KR" altLang="en-US" sz="700" dirty="0">
                    <a:solidFill>
                      <a:srgbClr val="0043B2"/>
                    </a:solidFill>
                    <a:latin typeface="SamsungOne 700" panose="020B0803030303020204" pitchFamily="34" charset="0"/>
                    <a:ea typeface="SamsungOne-700C" panose="020B0806030303020204" pitchFamily="34" charset="0"/>
                  </a:endParaRPr>
                </a:p>
              </p:txBody>
            </p:sp>
            <p:sp>
              <p:nvSpPr>
                <p:cNvPr id="55" name="모서리가 둥근 직사각형 76">
                  <a:extLst>
                    <a:ext uri="{FF2B5EF4-FFF2-40B4-BE49-F238E27FC236}">
                      <a16:creationId xmlns:a16="http://schemas.microsoft.com/office/drawing/2014/main" id="{74B8531A-6988-45D4-822C-36F7CDB4FB73}"/>
                    </a:ext>
                  </a:extLst>
                </p:cNvPr>
                <p:cNvSpPr/>
                <p:nvPr/>
              </p:nvSpPr>
              <p:spPr>
                <a:xfrm>
                  <a:off x="2167044" y="6037783"/>
                  <a:ext cx="705259" cy="175077"/>
                </a:xfrm>
                <a:prstGeom prst="roundRect">
                  <a:avLst>
                    <a:gd name="adj" fmla="val 19066"/>
                  </a:avLst>
                </a:prstGeom>
                <a:solidFill>
                  <a:srgbClr val="E9F2FC"/>
                </a:solidFill>
                <a:ln w="63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700" dirty="0">
                      <a:solidFill>
                        <a:srgbClr val="0043B2"/>
                      </a:solidFill>
                      <a:latin typeface="SamsungOne 700" panose="020B0803030303020204" pitchFamily="34" charset="0"/>
                      <a:ea typeface="SamsungOne 700" panose="020B0803030303020204" pitchFamily="34" charset="0"/>
                    </a:rPr>
                    <a:t>Người tiêu dùng3</a:t>
                  </a:r>
                  <a:endParaRPr lang="ko-KR" altLang="en-US" sz="700" dirty="0">
                    <a:solidFill>
                      <a:srgbClr val="0043B2"/>
                    </a:solidFill>
                    <a:latin typeface="SamsungOne 700" panose="020B0803030303020204" pitchFamily="34" charset="0"/>
                    <a:ea typeface="SamsungOne-700C" panose="020B0806030303020204" pitchFamily="34" charset="0"/>
                  </a:endParaRPr>
                </a:p>
              </p:txBody>
            </p:sp>
            <p:sp>
              <p:nvSpPr>
                <p:cNvPr id="56" name="직사각형 55">
                  <a:extLst>
                    <a:ext uri="{FF2B5EF4-FFF2-40B4-BE49-F238E27FC236}">
                      <a16:creationId xmlns:a16="http://schemas.microsoft.com/office/drawing/2014/main" id="{C66FC74A-3F78-41AA-8377-FF2006583CF8}"/>
                    </a:ext>
                  </a:extLst>
                </p:cNvPr>
                <p:cNvSpPr/>
                <p:nvPr/>
              </p:nvSpPr>
              <p:spPr>
                <a:xfrm>
                  <a:off x="859937" y="5830168"/>
                  <a:ext cx="1830481" cy="200055"/>
                </a:xfrm>
                <a:prstGeom prst="rect">
                  <a:avLst/>
                </a:prstGeom>
                <a:solidFill>
                  <a:schemeClr val="bg1"/>
                </a:solidFill>
              </p:spPr>
              <p:txBody>
                <a:bodyPr wrap="square">
                  <a:spAutoFit/>
                </a:bodyPr>
                <a:lstStyle/>
                <a:p>
                  <a:pPr algn="ctr"/>
                  <a:r>
                    <a:rPr lang="en-US" altLang="ko-KR" sz="700" dirty="0" err="1">
                      <a:solidFill>
                        <a:srgbClr val="0043B2"/>
                      </a:solidFill>
                      <a:latin typeface="SamsungOne 700" panose="020B0803030303020204" pitchFamily="34" charset="0"/>
                      <a:ea typeface="SamsungOne 700" panose="020B0803030303020204" pitchFamily="34" charset="0"/>
                      <a:cs typeface="iCiel Samsung Sharp Sans Medium" pitchFamily="2" charset="0"/>
                    </a:rPr>
                    <a:t>Nhóm</a:t>
                  </a:r>
                  <a:r>
                    <a:rPr lang="en-US" altLang="ko-KR" sz="700" dirty="0">
                      <a:solidFill>
                        <a:srgbClr val="0043B2"/>
                      </a:solidFill>
                      <a:latin typeface="SamsungOne 700" panose="020B0803030303020204" pitchFamily="34" charset="0"/>
                      <a:ea typeface="SamsungOne 700" panose="020B0803030303020204" pitchFamily="34" charset="0"/>
                      <a:cs typeface="iCiel Samsung Sharp Sans Medium" pitchFamily="2" charset="0"/>
                    </a:rPr>
                    <a:t> </a:t>
                  </a:r>
                  <a:r>
                    <a:rPr lang="en-US" altLang="ko-KR" sz="700" dirty="0" err="1">
                      <a:solidFill>
                        <a:srgbClr val="0043B2"/>
                      </a:solidFill>
                      <a:latin typeface="SamsungOne 700" panose="020B0803030303020204" pitchFamily="34" charset="0"/>
                      <a:ea typeface="SamsungOne 700" panose="020B0803030303020204" pitchFamily="34" charset="0"/>
                      <a:cs typeface="iCiel Samsung Sharp Sans Medium" pitchFamily="2" charset="0"/>
                    </a:rPr>
                    <a:t>người</a:t>
                  </a:r>
                  <a:r>
                    <a:rPr lang="en-US" altLang="ko-KR" sz="700" dirty="0">
                      <a:solidFill>
                        <a:srgbClr val="0043B2"/>
                      </a:solidFill>
                      <a:latin typeface="SamsungOne 700" panose="020B0803030303020204" pitchFamily="34" charset="0"/>
                      <a:ea typeface="SamsungOne 700" panose="020B0803030303020204" pitchFamily="34" charset="0"/>
                      <a:cs typeface="iCiel Samsung Sharp Sans Medium" pitchFamily="2" charset="0"/>
                    </a:rPr>
                    <a:t> </a:t>
                  </a:r>
                  <a:r>
                    <a:rPr lang="en-US" altLang="ko-KR" sz="700" dirty="0" err="1">
                      <a:solidFill>
                        <a:srgbClr val="0043B2"/>
                      </a:solidFill>
                      <a:latin typeface="SamsungOne 700" panose="020B0803030303020204" pitchFamily="34" charset="0"/>
                      <a:ea typeface="SamsungOne 700" panose="020B0803030303020204" pitchFamily="34" charset="0"/>
                      <a:cs typeface="iCiel Samsung Sharp Sans Medium" pitchFamily="2" charset="0"/>
                    </a:rPr>
                    <a:t>tiêu</a:t>
                  </a:r>
                  <a:r>
                    <a:rPr lang="en-US" altLang="ko-KR" sz="700" dirty="0">
                      <a:solidFill>
                        <a:srgbClr val="0043B2"/>
                      </a:solidFill>
                      <a:latin typeface="SamsungOne 700" panose="020B0803030303020204" pitchFamily="34" charset="0"/>
                      <a:ea typeface="SamsungOne 700" panose="020B0803030303020204" pitchFamily="34" charset="0"/>
                      <a:cs typeface="iCiel Samsung Sharp Sans Medium" pitchFamily="2" charset="0"/>
                    </a:rPr>
                    <a:t> dung B (Topic –Tbl)</a:t>
                  </a:r>
                  <a:endParaRPr lang="ko-KR" altLang="en-US" sz="700" dirty="0"/>
                </a:p>
              </p:txBody>
            </p:sp>
          </p:grpSp>
          <p:cxnSp>
            <p:nvCxnSpPr>
              <p:cNvPr id="51" name="직선 화살표 연결선 50">
                <a:extLst>
                  <a:ext uri="{FF2B5EF4-FFF2-40B4-BE49-F238E27FC236}">
                    <a16:creationId xmlns:a16="http://schemas.microsoft.com/office/drawing/2014/main" id="{401E88D2-D3E9-4CA6-BE7E-F36B2ACA57AE}"/>
                  </a:ext>
                </a:extLst>
              </p:cNvPr>
              <p:cNvCxnSpPr>
                <a:stCxn id="56" idx="0"/>
              </p:cNvCxnSpPr>
              <p:nvPr/>
            </p:nvCxnSpPr>
            <p:spPr>
              <a:xfrm flipV="1">
                <a:off x="1523773" y="5784851"/>
                <a:ext cx="1546" cy="158732"/>
              </a:xfrm>
              <a:prstGeom prst="straightConnector1">
                <a:avLst/>
              </a:prstGeom>
              <a:ln w="12700">
                <a:solidFill>
                  <a:srgbClr val="0043B2"/>
                </a:solidFill>
                <a:tailEnd type="triangle"/>
              </a:ln>
            </p:spPr>
            <p:style>
              <a:lnRef idx="1">
                <a:schemeClr val="accent1"/>
              </a:lnRef>
              <a:fillRef idx="0">
                <a:schemeClr val="accent1"/>
              </a:fillRef>
              <a:effectRef idx="0">
                <a:schemeClr val="accent1"/>
              </a:effectRef>
              <a:fontRef idx="minor">
                <a:schemeClr val="tx1"/>
              </a:fontRef>
            </p:style>
          </p:cxnSp>
        </p:grpSp>
        <p:sp>
          <p:nvSpPr>
            <p:cNvPr id="46" name="직사각형 45">
              <a:extLst>
                <a:ext uri="{FF2B5EF4-FFF2-40B4-BE49-F238E27FC236}">
                  <a16:creationId xmlns:a16="http://schemas.microsoft.com/office/drawing/2014/main" id="{C243D6FF-321C-47A4-8774-D65D09CC74D2}"/>
                </a:ext>
              </a:extLst>
            </p:cNvPr>
            <p:cNvSpPr/>
            <p:nvPr/>
          </p:nvSpPr>
          <p:spPr>
            <a:xfrm>
              <a:off x="3601941" y="3439288"/>
              <a:ext cx="2527604" cy="200055"/>
            </a:xfrm>
            <a:prstGeom prst="rect">
              <a:avLst/>
            </a:prstGeom>
          </p:spPr>
          <p:txBody>
            <a:bodyPr wrap="none">
              <a:spAutoFit/>
            </a:bodyPr>
            <a:lstStyle/>
            <a:p>
              <a:r>
                <a:rPr lang="en-US" altLang="ko-KR" sz="700" dirty="0" err="1">
                  <a:solidFill>
                    <a:srgbClr val="0043B2"/>
                  </a:solidFill>
                  <a:latin typeface="SamsungOne 400" panose="020B0503030303020204" pitchFamily="34" charset="0"/>
                  <a:ea typeface="SamsungOne 400" panose="020B0503030303020204" pitchFamily="34" charset="0"/>
                  <a:cs typeface="iCiel Samsung Sharp Sans Medium" pitchFamily="2" charset="0"/>
                </a:rPr>
                <a:t>Cụm</a:t>
              </a:r>
              <a:r>
                <a:rPr lang="en-US" altLang="ko-KR" sz="700" dirty="0">
                  <a:solidFill>
                    <a:srgbClr val="0043B2"/>
                  </a:solidFill>
                  <a:latin typeface="SamsungOne 400" panose="020B0503030303020204" pitchFamily="34" charset="0"/>
                  <a:ea typeface="SamsungOne 400" panose="020B0503030303020204" pitchFamily="34" charset="0"/>
                  <a:cs typeface="iCiel Samsung Sharp Sans Medium" pitchFamily="2" charset="0"/>
                </a:rPr>
                <a:t> Kafka                                                      Replica=3 Topic=Wiken, Tbl Partition=3</a:t>
              </a:r>
              <a:endParaRPr lang="ko-KR" altLang="en-US" sz="700" dirty="0">
                <a:latin typeface="SamsungOne 400" panose="020B0503030303020204" pitchFamily="34" charset="0"/>
              </a:endParaRPr>
            </a:p>
          </p:txBody>
        </p:sp>
        <p:sp>
          <p:nvSpPr>
            <p:cNvPr id="47" name="직사각형 46">
              <a:extLst>
                <a:ext uri="{FF2B5EF4-FFF2-40B4-BE49-F238E27FC236}">
                  <a16:creationId xmlns:a16="http://schemas.microsoft.com/office/drawing/2014/main" id="{93E333E5-90FE-4830-849A-15365D59079C}"/>
                </a:ext>
              </a:extLst>
            </p:cNvPr>
            <p:cNvSpPr/>
            <p:nvPr/>
          </p:nvSpPr>
          <p:spPr>
            <a:xfrm>
              <a:off x="6673428" y="3469917"/>
              <a:ext cx="1213328" cy="338554"/>
            </a:xfrm>
            <a:prstGeom prst="rect">
              <a:avLst/>
            </a:prstGeom>
          </p:spPr>
          <p:txBody>
            <a:bodyPr wrap="square">
              <a:spAutoFit/>
            </a:bodyPr>
            <a:lstStyle/>
            <a:p>
              <a:r>
                <a:rPr lang="en-US" altLang="ko-KR" sz="800" dirty="0" err="1">
                  <a:solidFill>
                    <a:srgbClr val="0043B2"/>
                  </a:solidFill>
                  <a:latin typeface="SamsungOne 700" panose="020B0803030303020204" pitchFamily="34" charset="0"/>
                  <a:ea typeface="SamsungOne 700" panose="020B0803030303020204" pitchFamily="34" charset="0"/>
                  <a:cs typeface="iCiel Samsung Sharp Sans Medium" pitchFamily="2" charset="0"/>
                </a:rPr>
                <a:t>Lãnh</a:t>
              </a:r>
              <a:r>
                <a:rPr lang="en-US" altLang="ko-KR" sz="800" dirty="0">
                  <a:solidFill>
                    <a:srgbClr val="0043B2"/>
                  </a:solidFill>
                  <a:latin typeface="SamsungOne 700" panose="020B0803030303020204" pitchFamily="34" charset="0"/>
                  <a:ea typeface="SamsungOne 700" panose="020B0803030303020204" pitchFamily="34" charset="0"/>
                  <a:cs typeface="iCiel Samsung Sharp Sans Medium" pitchFamily="2" charset="0"/>
                </a:rPr>
                <a:t> </a:t>
              </a:r>
              <a:r>
                <a:rPr lang="en-US" altLang="ko-KR" sz="800" dirty="0" err="1">
                  <a:solidFill>
                    <a:srgbClr val="0043B2"/>
                  </a:solidFill>
                  <a:latin typeface="SamsungOne 700" panose="020B0803030303020204" pitchFamily="34" charset="0"/>
                  <a:ea typeface="SamsungOne 700" panose="020B0803030303020204" pitchFamily="34" charset="0"/>
                  <a:cs typeface="iCiel Samsung Sharp Sans Medium" pitchFamily="2" charset="0"/>
                </a:rPr>
                <a:t>đạo</a:t>
              </a:r>
              <a:r>
                <a:rPr lang="en-US" altLang="ko-KR" sz="800" dirty="0">
                  <a:solidFill>
                    <a:srgbClr val="0043B2"/>
                  </a:solidFill>
                  <a:latin typeface="SamsungOne 700" panose="020B0803030303020204" pitchFamily="34" charset="0"/>
                  <a:ea typeface="SamsungOne 700" panose="020B0803030303020204" pitchFamily="34" charset="0"/>
                  <a:cs typeface="iCiel Samsung Sharp Sans Medium" pitchFamily="2" charset="0"/>
                </a:rPr>
                <a:t>:</a:t>
              </a:r>
            </a:p>
            <a:p>
              <a:r>
                <a:rPr lang="en-US" altLang="ko-KR" sz="800" dirty="0" err="1">
                  <a:solidFill>
                    <a:srgbClr val="0043B2"/>
                  </a:solidFill>
                  <a:latin typeface="SamsungOne 700" panose="020B0803030303020204" pitchFamily="34" charset="0"/>
                  <a:ea typeface="SamsungOne 700" panose="020B0803030303020204" pitchFamily="34" charset="0"/>
                  <a:cs typeface="iCiel Samsung Sharp Sans Medium" pitchFamily="2" charset="0"/>
                </a:rPr>
                <a:t>Người</a:t>
              </a:r>
              <a:r>
                <a:rPr lang="en-US" altLang="ko-KR" sz="800" dirty="0">
                  <a:solidFill>
                    <a:srgbClr val="0043B2"/>
                  </a:solidFill>
                  <a:latin typeface="SamsungOne 700" panose="020B0803030303020204" pitchFamily="34" charset="0"/>
                  <a:ea typeface="SamsungOne 700" panose="020B0803030303020204" pitchFamily="34" charset="0"/>
                  <a:cs typeface="iCiel Samsung Sharp Sans Medium" pitchFamily="2" charset="0"/>
                </a:rPr>
                <a:t> </a:t>
              </a:r>
              <a:r>
                <a:rPr lang="en-US" altLang="ko-KR" sz="800" dirty="0" err="1">
                  <a:solidFill>
                    <a:srgbClr val="0043B2"/>
                  </a:solidFill>
                  <a:latin typeface="SamsungOne 700" panose="020B0803030303020204" pitchFamily="34" charset="0"/>
                  <a:ea typeface="SamsungOne 700" panose="020B0803030303020204" pitchFamily="34" charset="0"/>
                  <a:cs typeface="iCiel Samsung Sharp Sans Medium" pitchFamily="2" charset="0"/>
                </a:rPr>
                <a:t>theo</a:t>
              </a:r>
              <a:r>
                <a:rPr lang="en-US" altLang="ko-KR" sz="800" dirty="0">
                  <a:solidFill>
                    <a:srgbClr val="0043B2"/>
                  </a:solidFill>
                  <a:latin typeface="SamsungOne 700" panose="020B0803030303020204" pitchFamily="34" charset="0"/>
                  <a:ea typeface="SamsungOne 700" panose="020B0803030303020204" pitchFamily="34" charset="0"/>
                  <a:cs typeface="iCiel Samsung Sharp Sans Medium" pitchFamily="2" charset="0"/>
                </a:rPr>
                <a:t> </a:t>
              </a:r>
              <a:r>
                <a:rPr lang="en-US" altLang="ko-KR" sz="800" dirty="0" err="1">
                  <a:solidFill>
                    <a:srgbClr val="0043B2"/>
                  </a:solidFill>
                  <a:latin typeface="SamsungOne 700" panose="020B0803030303020204" pitchFamily="34" charset="0"/>
                  <a:ea typeface="SamsungOne 700" panose="020B0803030303020204" pitchFamily="34" charset="0"/>
                  <a:cs typeface="iCiel Samsung Sharp Sans Medium" pitchFamily="2" charset="0"/>
                </a:rPr>
                <a:t>dõi</a:t>
              </a:r>
              <a:r>
                <a:rPr lang="en-US" altLang="ko-KR" sz="800" dirty="0">
                  <a:solidFill>
                    <a:srgbClr val="0043B2"/>
                  </a:solidFill>
                  <a:latin typeface="SamsungOne 700" panose="020B0803030303020204" pitchFamily="34" charset="0"/>
                  <a:ea typeface="SamsungOne 700" panose="020B0803030303020204" pitchFamily="34" charset="0"/>
                  <a:cs typeface="iCiel Samsung Sharp Sans Medium" pitchFamily="2" charset="0"/>
                </a:rPr>
                <a:t>:</a:t>
              </a:r>
              <a:endParaRPr lang="ko-KR" altLang="en-US" sz="800" dirty="0"/>
            </a:p>
          </p:txBody>
        </p:sp>
        <p:sp>
          <p:nvSpPr>
            <p:cNvPr id="48" name="모서리가 둥근 직사각형 80">
              <a:extLst>
                <a:ext uri="{FF2B5EF4-FFF2-40B4-BE49-F238E27FC236}">
                  <a16:creationId xmlns:a16="http://schemas.microsoft.com/office/drawing/2014/main" id="{F63CC231-70CF-4324-BFCA-D40E8F8EEDA6}"/>
                </a:ext>
              </a:extLst>
            </p:cNvPr>
            <p:cNvSpPr/>
            <p:nvPr/>
          </p:nvSpPr>
          <p:spPr>
            <a:xfrm>
              <a:off x="7249381" y="3514839"/>
              <a:ext cx="316037" cy="98175"/>
            </a:xfrm>
            <a:prstGeom prst="roundRect">
              <a:avLst>
                <a:gd name="adj" fmla="val 19066"/>
              </a:avLst>
            </a:prstGeom>
            <a:solidFill>
              <a:srgbClr val="0043B2"/>
            </a:solidFill>
            <a:ln w="63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schemeClr val="bg1"/>
                </a:solidFill>
                <a:latin typeface="SamsungOne 400" panose="020B0503030303020204" pitchFamily="34" charset="0"/>
                <a:ea typeface="SamsungOne-700C" panose="020B0806030303020204" pitchFamily="34" charset="0"/>
              </a:endParaRPr>
            </a:p>
          </p:txBody>
        </p:sp>
        <p:sp>
          <p:nvSpPr>
            <p:cNvPr id="49" name="모서리가 둥근 직사각형 81">
              <a:extLst>
                <a:ext uri="{FF2B5EF4-FFF2-40B4-BE49-F238E27FC236}">
                  <a16:creationId xmlns:a16="http://schemas.microsoft.com/office/drawing/2014/main" id="{DB304050-0F9D-4CDC-B1BF-1400F05F56AE}"/>
                </a:ext>
              </a:extLst>
            </p:cNvPr>
            <p:cNvSpPr/>
            <p:nvPr/>
          </p:nvSpPr>
          <p:spPr>
            <a:xfrm>
              <a:off x="7495733" y="3631218"/>
              <a:ext cx="316037" cy="98175"/>
            </a:xfrm>
            <a:prstGeom prst="roundRect">
              <a:avLst>
                <a:gd name="adj" fmla="val 19066"/>
              </a:avLst>
            </a:prstGeom>
            <a:solidFill>
              <a:srgbClr val="E8E8E8"/>
            </a:solidFill>
            <a:ln w="63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srgbClr val="0043B2"/>
                </a:solidFill>
                <a:latin typeface="SamsungOne 400" panose="020B0503030303020204" pitchFamily="34" charset="0"/>
                <a:ea typeface="SamsungOne-700C" panose="020B0806030303020204" pitchFamily="34" charset="0"/>
              </a:endParaRPr>
            </a:p>
          </p:txBody>
        </p:sp>
      </p:grpSp>
    </p:spTree>
    <p:extLst>
      <p:ext uri="{BB962C8B-B14F-4D97-AF65-F5344CB8AC3E}">
        <p14:creationId xmlns:p14="http://schemas.microsoft.com/office/powerpoint/2010/main" val="245907400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934960AD-409D-4670-B80C-934299673663}"/>
              </a:ext>
            </a:extLst>
          </p:cNvPr>
          <p:cNvSpPr>
            <a:spLocks noGrp="1"/>
          </p:cNvSpPr>
          <p:nvPr>
            <p:ph type="body" sz="quarter" idx="10"/>
          </p:nvPr>
        </p:nvSpPr>
        <p:spPr/>
        <p:txBody>
          <a:bodyPr/>
          <a:lstStyle/>
          <a:p>
            <a:r>
              <a:rPr lang="vi-VN" altLang="ko-KR" dirty="0"/>
              <a:t>4.2. Nhà sản xuất và người tiêu dùng</a:t>
            </a:r>
            <a:endParaRPr lang="en-US" altLang="ko-KR" dirty="0"/>
          </a:p>
        </p:txBody>
      </p:sp>
      <p:sp>
        <p:nvSpPr>
          <p:cNvPr id="3" name="텍스트 개체 틀 2">
            <a:extLst>
              <a:ext uri="{FF2B5EF4-FFF2-40B4-BE49-F238E27FC236}">
                <a16:creationId xmlns:a16="http://schemas.microsoft.com/office/drawing/2014/main" id="{301FA5E1-E3B5-4037-A508-D3201E36518F}"/>
              </a:ext>
            </a:extLst>
          </p:cNvPr>
          <p:cNvSpPr>
            <a:spLocks noGrp="1"/>
          </p:cNvSpPr>
          <p:nvPr>
            <p:ph type="body" sz="quarter" idx="11"/>
          </p:nvPr>
        </p:nvSpPr>
        <p:spPr/>
        <p:txBody>
          <a:bodyPr/>
          <a:lstStyle/>
          <a:p>
            <a:r>
              <a:rPr lang="en-US" altLang="ko-KR" dirty="0"/>
              <a:t>Kafka</a:t>
            </a:r>
            <a:r>
              <a:rPr lang="ko-KR" altLang="en-US" dirty="0"/>
              <a:t> </a:t>
            </a:r>
            <a:r>
              <a:rPr lang="en-US" altLang="ko-KR" dirty="0"/>
              <a:t>Brokers</a:t>
            </a:r>
            <a:endParaRPr lang="ko-KR" altLang="en-US" dirty="0"/>
          </a:p>
        </p:txBody>
      </p:sp>
      <p:sp>
        <p:nvSpPr>
          <p:cNvPr id="4" name="텍스트 개체 틀 3">
            <a:extLst>
              <a:ext uri="{FF2B5EF4-FFF2-40B4-BE49-F238E27FC236}">
                <a16:creationId xmlns:a16="http://schemas.microsoft.com/office/drawing/2014/main" id="{4E111A5B-E210-48B8-A060-3737ACF91B9F}"/>
              </a:ext>
            </a:extLst>
          </p:cNvPr>
          <p:cNvSpPr>
            <a:spLocks noGrp="1"/>
          </p:cNvSpPr>
          <p:nvPr>
            <p:ph type="body" sz="quarter" idx="13"/>
          </p:nvPr>
        </p:nvSpPr>
        <p:spPr/>
        <p:txBody>
          <a:bodyPr/>
          <a:lstStyle/>
          <a:p>
            <a:r>
              <a:rPr lang="en-US" altLang="ko-KR" dirty="0" err="1"/>
              <a:t>Bài</a:t>
            </a:r>
            <a:r>
              <a:rPr lang="en-US" altLang="ko-KR" dirty="0"/>
              <a:t>  04</a:t>
            </a:r>
            <a:endParaRPr lang="ko-KR" altLang="en-US" dirty="0"/>
          </a:p>
        </p:txBody>
      </p:sp>
      <p:sp>
        <p:nvSpPr>
          <p:cNvPr id="5" name="텍스트 개체 틀 4">
            <a:extLst>
              <a:ext uri="{FF2B5EF4-FFF2-40B4-BE49-F238E27FC236}">
                <a16:creationId xmlns:a16="http://schemas.microsoft.com/office/drawing/2014/main" id="{DB24C599-5626-47D7-BFCD-8150106221E7}"/>
              </a:ext>
            </a:extLst>
          </p:cNvPr>
          <p:cNvSpPr>
            <a:spLocks noGrp="1"/>
          </p:cNvSpPr>
          <p:nvPr>
            <p:ph type="body" sz="quarter" idx="15"/>
          </p:nvPr>
        </p:nvSpPr>
        <p:spPr>
          <a:xfrm>
            <a:off x="535872" y="2226568"/>
            <a:ext cx="8796528" cy="3383818"/>
          </a:xfrm>
        </p:spPr>
        <p:txBody>
          <a:bodyPr>
            <a:normAutofit/>
          </a:bodyPr>
          <a:lstStyle/>
          <a:p>
            <a:r>
              <a:rPr lang="en-US" altLang="ko-KR" dirty="0"/>
              <a:t>Broker </a:t>
            </a:r>
            <a:r>
              <a:rPr lang="vi-VN" altLang="ko-KR" dirty="0"/>
              <a:t>còn được gọi là máy chủ Kafka.</a:t>
            </a:r>
            <a:endParaRPr lang="en-US" altLang="ko-KR" dirty="0"/>
          </a:p>
          <a:p>
            <a:r>
              <a:rPr lang="vi-VN" altLang="ko-KR" dirty="0"/>
              <a:t>Nó đóng một vai trò quan trọng trong việc nhận tin nhắn do nhà sản xuất tạo ra, quản lý phần bù và đáp ứng yêu cầu đọc tin nhắn từ người tiêu dùng.</a:t>
            </a:r>
          </a:p>
          <a:p>
            <a:r>
              <a:rPr lang="en-US" altLang="ko-KR" dirty="0"/>
              <a:t>Broker </a:t>
            </a:r>
            <a:r>
              <a:rPr lang="vi-VN" altLang="ko-KR" dirty="0"/>
              <a:t>này có thể có nhiều </a:t>
            </a:r>
            <a:r>
              <a:rPr lang="en-US" altLang="ko-KR" dirty="0"/>
              <a:t>broker </a:t>
            </a:r>
            <a:r>
              <a:rPr lang="vi-VN" altLang="ko-KR" dirty="0"/>
              <a:t>trong một cụm.</a:t>
            </a:r>
            <a:endParaRPr lang="en-US" altLang="ko-KR" dirty="0"/>
          </a:p>
          <a:p>
            <a:pPr lvl="1"/>
            <a:r>
              <a:rPr lang="vi-VN" altLang="ko-KR" dirty="0"/>
              <a:t>Khi số lượng nhà môi giới tăng lên, thông lượng trong một đơn vị thời gian có thể tăng lên, do đó, nó có thể đáp ứng một lượng lớn dữ liệu.</a:t>
            </a:r>
            <a:endParaRPr lang="en-US" altLang="ko-KR" dirty="0"/>
          </a:p>
          <a:p>
            <a:r>
              <a:rPr lang="en-US" altLang="ko-KR" dirty="0"/>
              <a:t>Ở Kafka, </a:t>
            </a:r>
            <a:r>
              <a:rPr lang="en-US" altLang="ko-KR" dirty="0" err="1"/>
              <a:t>nhà</a:t>
            </a:r>
            <a:r>
              <a:rPr lang="en-US" altLang="ko-KR" dirty="0"/>
              <a:t> </a:t>
            </a:r>
            <a:r>
              <a:rPr lang="en-US" altLang="ko-KR" dirty="0" err="1"/>
              <a:t>môi</a:t>
            </a:r>
            <a:r>
              <a:rPr lang="en-US" altLang="ko-KR" dirty="0"/>
              <a:t> </a:t>
            </a:r>
            <a:r>
              <a:rPr lang="en-US" altLang="ko-KR" dirty="0" err="1"/>
              <a:t>giới</a:t>
            </a:r>
            <a:r>
              <a:rPr lang="en-US" altLang="ko-KR" dirty="0"/>
              <a:t> </a:t>
            </a:r>
            <a:r>
              <a:rPr lang="en-US" altLang="ko-KR" dirty="0" err="1"/>
              <a:t>khuyên</a:t>
            </a:r>
            <a:r>
              <a:rPr lang="en-US" altLang="ko-KR" dirty="0"/>
              <a:t> </a:t>
            </a:r>
            <a:r>
              <a:rPr lang="en-US" altLang="ko-KR" dirty="0" err="1"/>
              <a:t>bạn</a:t>
            </a:r>
            <a:r>
              <a:rPr lang="en-US" altLang="ko-KR" dirty="0"/>
              <a:t> </a:t>
            </a:r>
            <a:r>
              <a:rPr lang="en-US" altLang="ko-KR" dirty="0" err="1"/>
              <a:t>nên</a:t>
            </a:r>
            <a:r>
              <a:rPr lang="en-US" altLang="ko-KR" dirty="0"/>
              <a:t> </a:t>
            </a:r>
            <a:r>
              <a:rPr lang="en-US" altLang="ko-KR" dirty="0" err="1"/>
              <a:t>tạo</a:t>
            </a:r>
            <a:r>
              <a:rPr lang="en-US" altLang="ko-KR" dirty="0"/>
              <a:t> </a:t>
            </a:r>
            <a:r>
              <a:rPr lang="en-US" altLang="ko-KR" dirty="0" err="1"/>
              <a:t>ít</a:t>
            </a:r>
            <a:r>
              <a:rPr lang="en-US" altLang="ko-KR" dirty="0"/>
              <a:t> </a:t>
            </a:r>
            <a:r>
              <a:rPr lang="en-US" altLang="ko-KR" dirty="0" err="1"/>
              <a:t>nhất</a:t>
            </a:r>
            <a:r>
              <a:rPr lang="en-US" altLang="ko-KR" dirty="0"/>
              <a:t> </a:t>
            </a:r>
            <a:r>
              <a:rPr lang="en-US" altLang="ko-KR" dirty="0" err="1"/>
              <a:t>ba</a:t>
            </a:r>
            <a:r>
              <a:rPr lang="en-US" altLang="ko-KR" dirty="0"/>
              <a:t>.</a:t>
            </a:r>
          </a:p>
          <a:p>
            <a:pPr lvl="1"/>
            <a:r>
              <a:rPr lang="vi-VN" altLang="ko-KR" dirty="0"/>
              <a:t>Đây là con số tối thiểu để giữ an toàn cho dữ liệu của bạn.</a:t>
            </a:r>
          </a:p>
          <a:p>
            <a:pPr lvl="1"/>
            <a:r>
              <a:rPr lang="vi-VN" altLang="ko-KR" dirty="0"/>
              <a:t>Có một </a:t>
            </a:r>
            <a:r>
              <a:rPr lang="en-US" altLang="ko-KR" dirty="0"/>
              <a:t>broker </a:t>
            </a:r>
            <a:r>
              <a:rPr lang="vi-VN" altLang="ko-KR" dirty="0"/>
              <a:t>đặc biệt, đó là Bộ điều khiển.</a:t>
            </a:r>
          </a:p>
          <a:p>
            <a:pPr lvl="1"/>
            <a:r>
              <a:rPr lang="vi-VN" altLang="ko-KR" dirty="0"/>
              <a:t>Zookeeper chọn một trong những </a:t>
            </a:r>
            <a:r>
              <a:rPr lang="en-US" altLang="ko-KR" dirty="0"/>
              <a:t>broker </a:t>
            </a:r>
            <a:r>
              <a:rPr lang="vi-VN" altLang="ko-KR" dirty="0"/>
              <a:t>làm người điều khiển.</a:t>
            </a:r>
            <a:endParaRPr lang="ko-KR" altLang="en-US" dirty="0"/>
          </a:p>
        </p:txBody>
      </p:sp>
    </p:spTree>
    <p:extLst>
      <p:ext uri="{BB962C8B-B14F-4D97-AF65-F5344CB8AC3E}">
        <p14:creationId xmlns:p14="http://schemas.microsoft.com/office/powerpoint/2010/main" val="1203916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33">
            <a:extLst>
              <a:ext uri="{FF2B5EF4-FFF2-40B4-BE49-F238E27FC236}">
                <a16:creationId xmlns:a16="http://schemas.microsoft.com/office/drawing/2014/main" id="{A14E28ED-9373-4950-9AA4-B9CBE68EE6E3}"/>
              </a:ext>
            </a:extLst>
          </p:cNvPr>
          <p:cNvSpPr/>
          <p:nvPr/>
        </p:nvSpPr>
        <p:spPr>
          <a:xfrm>
            <a:off x="990000" y="2524714"/>
            <a:ext cx="4613041" cy="13542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defRPr/>
            </a:pPr>
            <a:r>
              <a:rPr lang="en-US" altLang="ko-KR" sz="4400" dirty="0" err="1">
                <a:solidFill>
                  <a:schemeClr val="tx1"/>
                </a:solidFill>
                <a:latin typeface="iCiel Samsung Sharp Sans Bold" pitchFamily="2" charset="0"/>
                <a:ea typeface="Samsung Sharp Sans Regular" pitchFamily="2" charset="0"/>
                <a:cs typeface="Samsung Sharp Sans Regular" pitchFamily="2" charset="0"/>
              </a:rPr>
              <a:t>Nhập</a:t>
            </a:r>
            <a:r>
              <a:rPr lang="en-US" altLang="ko-KR" sz="4400" dirty="0">
                <a:solidFill>
                  <a:schemeClr val="tx1"/>
                </a:solidFill>
                <a:latin typeface="iCiel Samsung Sharp Sans Bold" pitchFamily="2" charset="0"/>
                <a:ea typeface="Samsung Sharp Sans Regular" pitchFamily="2" charset="0"/>
                <a:cs typeface="Samsung Sharp Sans Regular" pitchFamily="2" charset="0"/>
              </a:rPr>
              <a:t> </a:t>
            </a:r>
          </a:p>
          <a:p>
            <a:pPr defTabSz="457200">
              <a:defRPr/>
            </a:pPr>
            <a:r>
              <a:rPr lang="en-US" altLang="ko-KR" sz="4400" dirty="0">
                <a:solidFill>
                  <a:schemeClr val="tx1"/>
                </a:solidFill>
                <a:latin typeface="iCiel Samsung Sharp Sans Bold" pitchFamily="2" charset="0"/>
                <a:ea typeface="Samsung Sharp Sans Regular" pitchFamily="2" charset="0"/>
                <a:cs typeface="Samsung Sharp Sans Regular" pitchFamily="2" charset="0"/>
              </a:rPr>
              <a:t>Big Data</a:t>
            </a:r>
          </a:p>
        </p:txBody>
      </p:sp>
      <p:sp>
        <p:nvSpPr>
          <p:cNvPr id="12" name="직사각형 133">
            <a:extLst>
              <a:ext uri="{FF2B5EF4-FFF2-40B4-BE49-F238E27FC236}">
                <a16:creationId xmlns:a16="http://schemas.microsoft.com/office/drawing/2014/main" id="{A14E28ED-9373-4950-9AA4-B9CBE68EE6E3}"/>
              </a:ext>
            </a:extLst>
          </p:cNvPr>
          <p:cNvSpPr/>
          <p:nvPr/>
        </p:nvSpPr>
        <p:spPr>
          <a:xfrm>
            <a:off x="990000" y="4157757"/>
            <a:ext cx="2696175"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en-US" altLang="ko-KR" sz="2100" dirty="0" err="1">
                <a:solidFill>
                  <a:srgbClr val="1428A0"/>
                </a:solidFill>
                <a:latin typeface="iCiel Samsung Sharp Sans Bold" pitchFamily="2" charset="0"/>
                <a:ea typeface="Samsung Sharp Sans Regular" pitchFamily="2" charset="0"/>
                <a:cs typeface="Samsung Sharp Sans Regular" pitchFamily="2" charset="0"/>
              </a:rPr>
              <a:t>Khóa</a:t>
            </a:r>
            <a:r>
              <a:rPr lang="en-US" altLang="ko-KR" sz="2100" dirty="0">
                <a:solidFill>
                  <a:srgbClr val="1428A0"/>
                </a:solidFill>
                <a:latin typeface="iCiel Samsung Sharp Sans Bold" pitchFamily="2" charset="0"/>
                <a:ea typeface="Samsung Sharp Sans Regular" pitchFamily="2" charset="0"/>
                <a:cs typeface="Samsung Sharp Sans Regular" pitchFamily="2" charset="0"/>
              </a:rPr>
              <a:t> </a:t>
            </a:r>
            <a:r>
              <a:rPr lang="en-US" altLang="ko-KR" sz="2100" dirty="0" err="1">
                <a:solidFill>
                  <a:srgbClr val="1428A0"/>
                </a:solidFill>
                <a:latin typeface="iCiel Samsung Sharp Sans Bold" pitchFamily="2" charset="0"/>
                <a:ea typeface="Samsung Sharp Sans Regular" pitchFamily="2" charset="0"/>
                <a:cs typeface="Samsung Sharp Sans Regular" pitchFamily="2" charset="0"/>
              </a:rPr>
              <a:t>học</a:t>
            </a:r>
            <a:r>
              <a:rPr lang="en-US" altLang="ko-KR" sz="2100" dirty="0">
                <a:solidFill>
                  <a:srgbClr val="1428A0"/>
                </a:solidFill>
                <a:latin typeface="iCiel Samsung Sharp Sans Bold" pitchFamily="2" charset="0"/>
                <a:ea typeface="Samsung Sharp Sans Regular" pitchFamily="2" charset="0"/>
                <a:cs typeface="Samsung Sharp Sans Regular" pitchFamily="2" charset="0"/>
              </a:rPr>
              <a:t> Big</a:t>
            </a:r>
            <a:r>
              <a:rPr lang="ko-KR" altLang="en-US" sz="2100" dirty="0">
                <a:solidFill>
                  <a:srgbClr val="1428A0"/>
                </a:solidFill>
                <a:latin typeface="iCiel Samsung Sharp Sans Bold" pitchFamily="2" charset="0"/>
                <a:ea typeface="Samsung Sharp Sans Regular" pitchFamily="2" charset="0"/>
                <a:cs typeface="Samsung Sharp Sans Regular" pitchFamily="2" charset="0"/>
              </a:rPr>
              <a:t> </a:t>
            </a:r>
            <a:r>
              <a:rPr lang="en-US" altLang="ko-KR" sz="2100" dirty="0">
                <a:solidFill>
                  <a:srgbClr val="1428A0"/>
                </a:solidFill>
                <a:latin typeface="iCiel Samsung Sharp Sans Bold" pitchFamily="2" charset="0"/>
                <a:ea typeface="Samsung Sharp Sans Regular" pitchFamily="2" charset="0"/>
                <a:cs typeface="Samsung Sharp Sans Regular" pitchFamily="2" charset="0"/>
              </a:rPr>
              <a:t>Data</a:t>
            </a:r>
            <a:endParaRPr lang="ko-KR" altLang="en-US" sz="2100" dirty="0">
              <a:solidFill>
                <a:srgbClr val="1428A0"/>
              </a:solidFill>
              <a:latin typeface="iCiel Samsung Sharp Sans Bold" pitchFamily="2" charset="0"/>
              <a:ea typeface="Samsung Sharp Sans Regular" pitchFamily="2" charset="0"/>
              <a:cs typeface="Samsung Sharp Sans Regular" pitchFamily="2" charset="0"/>
            </a:endParaRPr>
          </a:p>
        </p:txBody>
      </p:sp>
      <p:sp>
        <p:nvSpPr>
          <p:cNvPr id="13" name="직사각형 133">
            <a:extLst>
              <a:ext uri="{FF2B5EF4-FFF2-40B4-BE49-F238E27FC236}">
                <a16:creationId xmlns:a16="http://schemas.microsoft.com/office/drawing/2014/main" id="{A14E28ED-9373-4950-9AA4-B9CBE68EE6E3}"/>
              </a:ext>
            </a:extLst>
          </p:cNvPr>
          <p:cNvSpPr/>
          <p:nvPr/>
        </p:nvSpPr>
        <p:spPr>
          <a:xfrm>
            <a:off x="990000" y="2070000"/>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en-US" altLang="ko-KR" sz="2000" dirty="0" err="1">
                <a:solidFill>
                  <a:schemeClr val="bg1">
                    <a:lumMod val="50000"/>
                  </a:schemeClr>
                </a:solidFill>
                <a:latin typeface="iCiel Samsung Sharp Sans Bold" pitchFamily="2" charset="0"/>
                <a:ea typeface="Samsung Sharp Sans Regular" pitchFamily="2" charset="0"/>
                <a:cs typeface="Samsung Sharp Sans Regular" pitchFamily="2" charset="0"/>
              </a:rPr>
              <a:t>Chương</a:t>
            </a:r>
            <a:r>
              <a:rPr lang="en-US" altLang="ko-KR" sz="2000" dirty="0">
                <a:solidFill>
                  <a:schemeClr val="bg1">
                    <a:lumMod val="50000"/>
                  </a:schemeClr>
                </a:solidFill>
                <a:latin typeface="iCiel Samsung Sharp Sans Bold" pitchFamily="2" charset="0"/>
                <a:ea typeface="Samsung Sharp Sans Regular" pitchFamily="2" charset="0"/>
                <a:cs typeface="Samsung Sharp Sans Regular" pitchFamily="2" charset="0"/>
              </a:rPr>
              <a:t> 3. </a:t>
            </a:r>
            <a:endParaRPr lang="en-US" altLang="ko-KR" sz="5400" dirty="0">
              <a:solidFill>
                <a:schemeClr val="bg1">
                  <a:lumMod val="50000"/>
                </a:schemeClr>
              </a:solidFill>
              <a:latin typeface="iCiel Samsung Sharp Sans Bold" pitchFamily="2" charset="0"/>
              <a:ea typeface="Samsung Sharp Sans Regular" pitchFamily="2" charset="0"/>
              <a:cs typeface="Samsung Sharp Sans Regular" pitchFamily="2" charset="0"/>
            </a:endParaRPr>
          </a:p>
        </p:txBody>
      </p:sp>
      <p:sp>
        <p:nvSpPr>
          <p:cNvPr id="14" name="직사각형 13"/>
          <p:cNvSpPr/>
          <p:nvPr/>
        </p:nvSpPr>
        <p:spPr>
          <a:xfrm>
            <a:off x="720000" y="2095275"/>
            <a:ext cx="60008" cy="1759369"/>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ko-KR" altLang="en-US" dirty="0">
              <a:solidFill>
                <a:prstClr val="white"/>
              </a:solidFill>
              <a:latin typeface="SamsungOne-400" panose="020B0503030303020204" pitchFamily="34" charset="0"/>
              <a:ea typeface="SamsungOneKorean 400" panose="020B0503030303020204" pitchFamily="50" charset="-127"/>
            </a:endParaRPr>
          </a:p>
        </p:txBody>
      </p:sp>
      <p:sp>
        <p:nvSpPr>
          <p:cNvPr id="15" name="직사각형 14"/>
          <p:cNvSpPr/>
          <p:nvPr/>
        </p:nvSpPr>
        <p:spPr>
          <a:xfrm>
            <a:off x="720000" y="4157757"/>
            <a:ext cx="60008" cy="323165"/>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ko-KR" altLang="en-US" dirty="0">
              <a:solidFill>
                <a:prstClr val="white"/>
              </a:solidFill>
              <a:latin typeface="SamsungOne-400" panose="020B0503030303020204" pitchFamily="34" charset="0"/>
              <a:ea typeface="SamsungOneKorean 400" panose="020B0503030303020204" pitchFamily="50" charset="-127"/>
            </a:endParaRPr>
          </a:p>
        </p:txBody>
      </p:sp>
    </p:spTree>
    <p:extLst>
      <p:ext uri="{BB962C8B-B14F-4D97-AF65-F5344CB8AC3E}">
        <p14:creationId xmlns:p14="http://schemas.microsoft.com/office/powerpoint/2010/main" val="3922272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4E8440D-4E2E-461A-80AC-A3BAC113D005}"/>
              </a:ext>
            </a:extLst>
          </p:cNvPr>
          <p:cNvSpPr txBox="1"/>
          <p:nvPr/>
        </p:nvSpPr>
        <p:spPr>
          <a:xfrm>
            <a:off x="711199" y="4156700"/>
            <a:ext cx="7812000" cy="14567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sz="1600" dirty="0">
                <a:latin typeface="SamsungOne-400" panose="020B0503030303020204" pitchFamily="34" charset="0"/>
                <a:ea typeface="SamsungOne-400" panose="020B0503030303020204" pitchFamily="34" charset="0"/>
                <a:cs typeface="Samsung Sharp Sans Regular" pitchFamily="2" charset="0"/>
              </a:rPr>
              <a:t>$  </a:t>
            </a:r>
            <a:r>
              <a:rPr lang="en-US" sz="1600" dirty="0">
                <a:latin typeface="SamsungOne-400" panose="020B0503030303020204" pitchFamily="34" charset="0"/>
                <a:ea typeface="SamsungOne-400" panose="020B0503030303020204" pitchFamily="34" charset="0"/>
                <a:cs typeface="Samsung Sharp Sans Regular" pitchFamily="2" charset="0"/>
              </a:rPr>
              <a:t>sqoop import  \</a:t>
            </a:r>
          </a:p>
          <a:p>
            <a:r>
              <a:rPr lang="en-US" sz="1600" dirty="0">
                <a:latin typeface="SamsungOne-400" panose="020B0503030303020204" pitchFamily="34" charset="0"/>
                <a:ea typeface="SamsungOne-400" panose="020B0503030303020204" pitchFamily="34" charset="0"/>
                <a:cs typeface="Samsung Sharp Sans Regular" pitchFamily="2" charset="0"/>
              </a:rPr>
              <a:t>--table sometable \</a:t>
            </a:r>
          </a:p>
          <a:p>
            <a:r>
              <a:rPr lang="en-US" altLang="ko-KR" sz="1600" dirty="0">
                <a:latin typeface="SamsungOne-400" panose="020B0503030303020204" pitchFamily="34" charset="0"/>
                <a:ea typeface="SamsungOne-400" panose="020B0503030303020204" pitchFamily="34" charset="0"/>
                <a:cs typeface="Samsung Sharp Sans Regular" pitchFamily="2" charset="0"/>
              </a:rPr>
              <a:t>--connect jdbc:mysql://dbhost/somedatabase  \</a:t>
            </a:r>
          </a:p>
          <a:p>
            <a:r>
              <a:rPr lang="en-US" altLang="ko-KR" sz="1600" dirty="0">
                <a:latin typeface="SamsungOne-400" panose="020B0503030303020204" pitchFamily="34" charset="0"/>
                <a:ea typeface="SamsungOne-400" panose="020B0503030303020204" pitchFamily="34" charset="0"/>
                <a:cs typeface="Samsung Sharp Sans Regular" pitchFamily="2" charset="0"/>
              </a:rPr>
              <a:t>--username somename --password somepassword  \</a:t>
            </a:r>
          </a:p>
          <a:p>
            <a:r>
              <a:rPr lang="en-US" altLang="ko-KR" sz="1600" dirty="0">
                <a:solidFill>
                  <a:srgbClr val="C00000"/>
                </a:solidFill>
                <a:latin typeface="SamsungOne-400" panose="020B0503030303020204" pitchFamily="34" charset="0"/>
                <a:ea typeface="SamsungOne-400" panose="020B0503030303020204" pitchFamily="34" charset="0"/>
                <a:cs typeface="Samsung Sharp Sans Regular" pitchFamily="2" charset="0"/>
              </a:rPr>
              <a:t>--as-parquetfile</a:t>
            </a:r>
          </a:p>
        </p:txBody>
      </p:sp>
      <p:sp>
        <p:nvSpPr>
          <p:cNvPr id="11" name="텍스트 개체 틀 10">
            <a:extLst>
              <a:ext uri="{FF2B5EF4-FFF2-40B4-BE49-F238E27FC236}">
                <a16:creationId xmlns:a16="http://schemas.microsoft.com/office/drawing/2014/main" id="{A85308D9-17F0-4F6F-A93E-7A21825D83F9}"/>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1.2. </a:t>
            </a:r>
            <a:r>
              <a:rPr lang="en-US" altLang="ko-KR" dirty="0" err="1">
                <a:solidFill>
                  <a:schemeClr val="bg1"/>
                </a:solidFill>
                <a:ea typeface="iCiel Samsung Sharp Sans Medium" pitchFamily="2" charset="0"/>
                <a:cs typeface="iCiel Samsung Sharp Sans Medium" pitchFamily="2" charset="0"/>
              </a:rPr>
              <a:t>Nhập</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và</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Xuất</a:t>
            </a:r>
            <a:r>
              <a:rPr lang="en-US" altLang="ko-KR" dirty="0">
                <a:solidFill>
                  <a:schemeClr val="bg1"/>
                </a:solidFill>
                <a:ea typeface="iCiel Samsung Sharp Sans Medium" pitchFamily="2" charset="0"/>
                <a:cs typeface="iCiel Samsung Sharp Sans Medium" pitchFamily="2" charset="0"/>
              </a:rPr>
              <a:t> </a:t>
            </a:r>
          </a:p>
        </p:txBody>
      </p:sp>
      <p:sp>
        <p:nvSpPr>
          <p:cNvPr id="12" name="텍스트 개체 틀 11">
            <a:extLst>
              <a:ext uri="{FF2B5EF4-FFF2-40B4-BE49-F238E27FC236}">
                <a16:creationId xmlns:a16="http://schemas.microsoft.com/office/drawing/2014/main" id="{1C4E7F9E-A3B3-4DFA-AB65-BB1BEAB57860}"/>
              </a:ext>
            </a:extLst>
          </p:cNvPr>
          <p:cNvSpPr>
            <a:spLocks noGrp="1"/>
          </p:cNvSpPr>
          <p:nvPr>
            <p:ph type="body" sz="quarter" idx="11"/>
          </p:nvPr>
        </p:nvSpPr>
        <p:spPr/>
        <p:txBody>
          <a:bodyPr/>
          <a:lstStyle/>
          <a:p>
            <a:r>
              <a:rPr lang="en-US" altLang="ko-KR" dirty="0" err="1"/>
              <a:t>Chỉ</a:t>
            </a:r>
            <a:r>
              <a:rPr lang="en-US" altLang="ko-KR" dirty="0"/>
              <a:t> </a:t>
            </a:r>
            <a:r>
              <a:rPr lang="en-US" altLang="ko-KR" dirty="0" err="1"/>
              <a:t>định</a:t>
            </a:r>
            <a:r>
              <a:rPr lang="en-US" altLang="ko-KR" dirty="0"/>
              <a:t> </a:t>
            </a:r>
            <a:r>
              <a:rPr lang="en-US" altLang="ko-KR" dirty="0" err="1"/>
              <a:t>định</a:t>
            </a:r>
            <a:r>
              <a:rPr lang="en-US" altLang="ko-KR" dirty="0"/>
              <a:t> </a:t>
            </a:r>
            <a:r>
              <a:rPr lang="en-US" altLang="ko-KR" dirty="0" err="1"/>
              <a:t>dạng</a:t>
            </a:r>
            <a:r>
              <a:rPr lang="en-US" altLang="ko-KR" dirty="0"/>
              <a:t> </a:t>
            </a:r>
            <a:r>
              <a:rPr lang="en-US" altLang="ko-KR" dirty="0" err="1"/>
              <a:t>dữ</a:t>
            </a:r>
            <a:r>
              <a:rPr lang="en-US" altLang="ko-KR" dirty="0"/>
              <a:t> </a:t>
            </a:r>
            <a:r>
              <a:rPr lang="en-US" altLang="ko-KR" dirty="0" err="1"/>
              <a:t>liệu</a:t>
            </a:r>
            <a:endParaRPr lang="en-US" altLang="ko-KR" dirty="0"/>
          </a:p>
        </p:txBody>
      </p:sp>
      <p:sp>
        <p:nvSpPr>
          <p:cNvPr id="13" name="텍스트 개체 틀 12">
            <a:extLst>
              <a:ext uri="{FF2B5EF4-FFF2-40B4-BE49-F238E27FC236}">
                <a16:creationId xmlns:a16="http://schemas.microsoft.com/office/drawing/2014/main" id="{693C1B43-7117-4691-B408-DDA7BA3344AE}"/>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14" name="텍스트 개체 틀 13">
            <a:extLst>
              <a:ext uri="{FF2B5EF4-FFF2-40B4-BE49-F238E27FC236}">
                <a16:creationId xmlns:a16="http://schemas.microsoft.com/office/drawing/2014/main" id="{3CC07448-AB9D-4B86-BDDD-6A78A0244E9A}"/>
              </a:ext>
            </a:extLst>
          </p:cNvPr>
          <p:cNvSpPr>
            <a:spLocks noGrp="1"/>
          </p:cNvSpPr>
          <p:nvPr>
            <p:ph type="body" sz="quarter" idx="15"/>
          </p:nvPr>
        </p:nvSpPr>
        <p:spPr/>
        <p:txBody>
          <a:bodyPr/>
          <a:lstStyle/>
          <a:p>
            <a:r>
              <a:rPr lang="vi-VN" altLang="ko-KR" dirty="0"/>
              <a:t>Sqoop lưu dưới dạng tệp văn bản được phân cách bằng dấu phẩy theo mặc định</a:t>
            </a:r>
            <a:endParaRPr lang="en-US" altLang="ko-KR" dirty="0"/>
          </a:p>
          <a:p>
            <a:r>
              <a:rPr lang="en-US" altLang="ko-KR" dirty="0" err="1"/>
              <a:t>Chúng</a:t>
            </a:r>
            <a:r>
              <a:rPr lang="en-US" altLang="ko-KR" dirty="0"/>
              <a:t> </a:t>
            </a:r>
            <a:r>
              <a:rPr lang="en-US" altLang="ko-KR" dirty="0" err="1"/>
              <a:t>tôi</a:t>
            </a:r>
            <a:r>
              <a:rPr lang="en-US" altLang="ko-KR" dirty="0"/>
              <a:t> </a:t>
            </a:r>
            <a:r>
              <a:rPr lang="en-US" altLang="ko-KR" dirty="0" err="1"/>
              <a:t>có</a:t>
            </a:r>
            <a:r>
              <a:rPr lang="en-US" altLang="ko-KR" dirty="0"/>
              <a:t> </a:t>
            </a:r>
            <a:r>
              <a:rPr lang="en-US" altLang="ko-KR" dirty="0" err="1"/>
              <a:t>thể</a:t>
            </a:r>
            <a:r>
              <a:rPr lang="en-US" altLang="ko-KR" dirty="0"/>
              <a:t> </a:t>
            </a:r>
            <a:r>
              <a:rPr lang="en-US" altLang="ko-KR" dirty="0" err="1"/>
              <a:t>chỉ</a:t>
            </a:r>
            <a:r>
              <a:rPr lang="en-US" altLang="ko-KR" dirty="0"/>
              <a:t> </a:t>
            </a:r>
            <a:r>
              <a:rPr lang="en-US" altLang="ko-KR" dirty="0" err="1"/>
              <a:t>định</a:t>
            </a:r>
            <a:r>
              <a:rPr lang="en-US" altLang="ko-KR" dirty="0"/>
              <a:t> </a:t>
            </a:r>
            <a:r>
              <a:rPr lang="en-US" altLang="ko-KR" dirty="0" err="1"/>
              <a:t>các</a:t>
            </a:r>
            <a:r>
              <a:rPr lang="en-US" altLang="ko-KR" dirty="0"/>
              <a:t> </a:t>
            </a:r>
            <a:r>
              <a:rPr lang="en-US" altLang="ko-KR" dirty="0" err="1"/>
              <a:t>định</a:t>
            </a:r>
            <a:r>
              <a:rPr lang="en-US" altLang="ko-KR" dirty="0"/>
              <a:t> </a:t>
            </a:r>
            <a:r>
              <a:rPr lang="en-US" altLang="ko-KR" dirty="0" err="1"/>
              <a:t>dạng</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khác</a:t>
            </a:r>
            <a:endParaRPr lang="en-US" altLang="ko-KR" dirty="0"/>
          </a:p>
          <a:p>
            <a:pPr lvl="1"/>
            <a:r>
              <a:rPr lang="vi-VN" altLang="ko-KR" dirty="0"/>
              <a:t>Sử dụng </a:t>
            </a:r>
            <a:r>
              <a:rPr lang="vi-VN" altLang="ko-KR" b="1" dirty="0"/>
              <a:t>--as-avrodatafile </a:t>
            </a:r>
            <a:r>
              <a:rPr lang="vi-VN" altLang="ko-KR" dirty="0"/>
              <a:t>để lưu dưới định dạng dữ liệu Avro</a:t>
            </a:r>
          </a:p>
          <a:p>
            <a:pPr lvl="1"/>
            <a:r>
              <a:rPr lang="vi-VN" altLang="ko-KR" dirty="0"/>
              <a:t>Sử dụng </a:t>
            </a:r>
            <a:r>
              <a:rPr lang="vi-VN" altLang="ko-KR" b="1" dirty="0"/>
              <a:t>--as-sequencefile </a:t>
            </a:r>
            <a:r>
              <a:rPr lang="vi-VN" altLang="ko-KR" dirty="0"/>
              <a:t>để lưu dưới dạng định dạng dữ liệu SequenceFiles</a:t>
            </a:r>
          </a:p>
          <a:p>
            <a:pPr lvl="1"/>
            <a:r>
              <a:rPr lang="vi-VN" altLang="ko-KR" dirty="0"/>
              <a:t>Sử dụng </a:t>
            </a:r>
            <a:r>
              <a:rPr lang="vi-VN" altLang="ko-KR" b="1" dirty="0"/>
              <a:t>--as-textfile </a:t>
            </a:r>
            <a:r>
              <a:rPr lang="vi-VN" altLang="ko-KR" dirty="0"/>
              <a:t>để lưu dưới định dạng văn bản (mặc định)</a:t>
            </a:r>
          </a:p>
          <a:p>
            <a:pPr lvl="1"/>
            <a:r>
              <a:rPr lang="vi-VN" altLang="ko-KR" dirty="0"/>
              <a:t>Sử dụng </a:t>
            </a:r>
            <a:r>
              <a:rPr lang="vi-VN" altLang="ko-KR" b="1" dirty="0"/>
              <a:t>--as-parquetfile </a:t>
            </a:r>
            <a:r>
              <a:rPr lang="vi-VN" altLang="ko-KR" dirty="0"/>
              <a:t>để lưu dưới dạng định dạng dữ liệu Parquet</a:t>
            </a:r>
            <a:endParaRPr lang="ko-KR" altLang="en-US" dirty="0"/>
          </a:p>
        </p:txBody>
      </p:sp>
    </p:spTree>
    <p:extLst>
      <p:ext uri="{BB962C8B-B14F-4D97-AF65-F5344CB8AC3E}">
        <p14:creationId xmlns:p14="http://schemas.microsoft.com/office/powerpoint/2010/main" val="394912920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934960AD-409D-4670-B80C-934299673663}"/>
              </a:ext>
            </a:extLst>
          </p:cNvPr>
          <p:cNvSpPr>
            <a:spLocks noGrp="1"/>
          </p:cNvSpPr>
          <p:nvPr>
            <p:ph type="body" sz="quarter" idx="10"/>
          </p:nvPr>
        </p:nvSpPr>
        <p:spPr/>
        <p:txBody>
          <a:bodyPr/>
          <a:lstStyle/>
          <a:p>
            <a:r>
              <a:rPr lang="vi-VN" altLang="ko-KR" dirty="0"/>
              <a:t>4.2. Nhà sản xuất và người tiêu dùng</a:t>
            </a:r>
            <a:endParaRPr lang="en-US" altLang="ko-KR" dirty="0"/>
          </a:p>
        </p:txBody>
      </p:sp>
      <p:sp>
        <p:nvSpPr>
          <p:cNvPr id="3" name="텍스트 개체 틀 2">
            <a:extLst>
              <a:ext uri="{FF2B5EF4-FFF2-40B4-BE49-F238E27FC236}">
                <a16:creationId xmlns:a16="http://schemas.microsoft.com/office/drawing/2014/main" id="{301FA5E1-E3B5-4037-A508-D3201E36518F}"/>
              </a:ext>
            </a:extLst>
          </p:cNvPr>
          <p:cNvSpPr>
            <a:spLocks noGrp="1"/>
          </p:cNvSpPr>
          <p:nvPr>
            <p:ph type="body" sz="quarter" idx="11"/>
          </p:nvPr>
        </p:nvSpPr>
        <p:spPr/>
        <p:txBody>
          <a:bodyPr/>
          <a:lstStyle/>
          <a:p>
            <a:r>
              <a:rPr lang="en-US" altLang="ko-KR" dirty="0"/>
              <a:t>Apache Zookeeper</a:t>
            </a:r>
            <a:endParaRPr lang="ko-KR" altLang="en-US" dirty="0"/>
          </a:p>
        </p:txBody>
      </p:sp>
      <p:sp>
        <p:nvSpPr>
          <p:cNvPr id="4" name="텍스트 개체 틀 3">
            <a:extLst>
              <a:ext uri="{FF2B5EF4-FFF2-40B4-BE49-F238E27FC236}">
                <a16:creationId xmlns:a16="http://schemas.microsoft.com/office/drawing/2014/main" id="{4E111A5B-E210-48B8-A060-3737ACF91B9F}"/>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04</a:t>
            </a:r>
            <a:endParaRPr lang="ko-KR" altLang="en-US" dirty="0">
              <a:latin typeface="iCiel Samsung Sharp Sans Bold" pitchFamily="2" charset="0"/>
              <a:cs typeface="iCiel Samsung Sharp Sans Bold" pitchFamily="2" charset="0"/>
            </a:endParaRPr>
          </a:p>
        </p:txBody>
      </p:sp>
      <p:sp>
        <p:nvSpPr>
          <p:cNvPr id="5" name="텍스트 개체 틀 4">
            <a:extLst>
              <a:ext uri="{FF2B5EF4-FFF2-40B4-BE49-F238E27FC236}">
                <a16:creationId xmlns:a16="http://schemas.microsoft.com/office/drawing/2014/main" id="{DB24C599-5626-47D7-BFCD-8150106221E7}"/>
              </a:ext>
            </a:extLst>
          </p:cNvPr>
          <p:cNvSpPr>
            <a:spLocks noGrp="1"/>
          </p:cNvSpPr>
          <p:nvPr>
            <p:ph type="body" sz="quarter" idx="15"/>
          </p:nvPr>
        </p:nvSpPr>
        <p:spPr/>
        <p:txBody>
          <a:bodyPr>
            <a:noAutofit/>
          </a:bodyPr>
          <a:lstStyle/>
          <a:p>
            <a:r>
              <a:rPr lang="vi-VN" altLang="ko-KR" dirty="0"/>
              <a:t>Apache Zookeeper là một dịch vụ điều phối cho các ứng dụng phân tán</a:t>
            </a:r>
          </a:p>
          <a:p>
            <a:r>
              <a:rPr lang="vi-VN" altLang="ko-KR" dirty="0"/>
              <a:t>Kafka sử dụng Zookeeper để duy trì siêu dữ liệu của các </a:t>
            </a:r>
            <a:r>
              <a:rPr lang="en-US" altLang="ko-KR" dirty="0"/>
              <a:t>broker </a:t>
            </a:r>
            <a:r>
              <a:rPr lang="vi-VN" altLang="ko-KR" dirty="0"/>
              <a:t>là thành viên của cụm.</a:t>
            </a:r>
          </a:p>
          <a:p>
            <a:r>
              <a:rPr lang="vi-VN" altLang="ko-KR" dirty="0"/>
              <a:t>Kafka sử dụng ZooKeeper để phát hiện việc thêm hoặc xóa </a:t>
            </a:r>
            <a:r>
              <a:rPr lang="en-US" altLang="ko-KR" dirty="0"/>
              <a:t>broker</a:t>
            </a:r>
            <a:r>
              <a:rPr lang="vi-VN" altLang="ko-KR" dirty="0"/>
              <a:t> và người tiêu dùng, cũng như để kích hoạt tái cân bằng người tiêu dùng khi </a:t>
            </a:r>
            <a:r>
              <a:rPr lang="en-US" altLang="ko-KR" dirty="0"/>
              <a:t>broker </a:t>
            </a:r>
            <a:r>
              <a:rPr lang="vi-VN" altLang="ko-KR" dirty="0"/>
              <a:t>hoặc người tiêu dùng được thêm hoặc xóa.</a:t>
            </a:r>
          </a:p>
          <a:p>
            <a:r>
              <a:rPr lang="vi-VN" altLang="ko-KR" dirty="0"/>
              <a:t>Kafka sử dụng Zookeeper để theo dõi các </a:t>
            </a:r>
            <a:r>
              <a:rPr lang="en-US" altLang="ko-KR" dirty="0"/>
              <a:t>broker </a:t>
            </a:r>
            <a:r>
              <a:rPr lang="vi-VN" altLang="ko-KR" dirty="0"/>
              <a:t>đang chạy trong cụm</a:t>
            </a:r>
          </a:p>
          <a:p>
            <a:r>
              <a:rPr lang="vi-VN" altLang="ko-KR" dirty="0"/>
              <a:t>Zookeeper cũng phát hiện việc thêm hoặc xóa người tiêu dùng</a:t>
            </a:r>
            <a:endParaRPr lang="ko-KR" altLang="en-US" dirty="0"/>
          </a:p>
        </p:txBody>
      </p:sp>
      <p:grpSp>
        <p:nvGrpSpPr>
          <p:cNvPr id="7" name="그룹 6">
            <a:extLst>
              <a:ext uri="{FF2B5EF4-FFF2-40B4-BE49-F238E27FC236}">
                <a16:creationId xmlns:a16="http://schemas.microsoft.com/office/drawing/2014/main" id="{62D31EF7-B9AE-4645-8158-339FDBF13BA3}"/>
              </a:ext>
            </a:extLst>
          </p:cNvPr>
          <p:cNvGrpSpPr/>
          <p:nvPr/>
        </p:nvGrpSpPr>
        <p:grpSpPr>
          <a:xfrm>
            <a:off x="2549086" y="4622947"/>
            <a:ext cx="4807827" cy="1387276"/>
            <a:chOff x="1303413" y="4622947"/>
            <a:chExt cx="4807827" cy="1387276"/>
          </a:xfrm>
        </p:grpSpPr>
        <p:sp>
          <p:nvSpPr>
            <p:cNvPr id="9" name="모서리가 둥근 직사각형 144">
              <a:extLst>
                <a:ext uri="{FF2B5EF4-FFF2-40B4-BE49-F238E27FC236}">
                  <a16:creationId xmlns:a16="http://schemas.microsoft.com/office/drawing/2014/main" id="{11FC9741-794E-437A-A857-586B90B51A1C}"/>
                </a:ext>
              </a:extLst>
            </p:cNvPr>
            <p:cNvSpPr/>
            <p:nvPr/>
          </p:nvSpPr>
          <p:spPr>
            <a:xfrm>
              <a:off x="2719984" y="4622947"/>
              <a:ext cx="3391256" cy="1046020"/>
            </a:xfrm>
            <a:prstGeom prst="roundRect">
              <a:avLst>
                <a:gd name="adj" fmla="val 7228"/>
              </a:avLst>
            </a:prstGeom>
            <a:solidFill>
              <a:srgbClr val="E9F2FC"/>
            </a:solidFill>
            <a:ln w="635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700" b="0" i="0" u="none" strike="noStrike" kern="0" cap="none" spc="0" normalizeH="0" baseline="0" noProof="0" dirty="0">
                <a:ln>
                  <a:noFill/>
                </a:ln>
                <a:solidFill>
                  <a:srgbClr val="0043B2"/>
                </a:solidFill>
                <a:effectLst/>
                <a:uLnTx/>
                <a:uFillTx/>
                <a:latin typeface="SamsungOne 700" panose="020B0803030303020204" pitchFamily="34" charset="0"/>
                <a:ea typeface="SamsungOne-700C" panose="020B0806030303020204" pitchFamily="34" charset="0"/>
                <a:cs typeface="+mn-cs"/>
              </a:endParaRPr>
            </a:p>
          </p:txBody>
        </p:sp>
        <p:sp>
          <p:nvSpPr>
            <p:cNvPr id="10" name="모서리가 둥근 직사각형 145">
              <a:extLst>
                <a:ext uri="{FF2B5EF4-FFF2-40B4-BE49-F238E27FC236}">
                  <a16:creationId xmlns:a16="http://schemas.microsoft.com/office/drawing/2014/main" id="{3C288F3A-D5D6-4ACA-94F1-0971F4651C8D}"/>
                </a:ext>
              </a:extLst>
            </p:cNvPr>
            <p:cNvSpPr/>
            <p:nvPr/>
          </p:nvSpPr>
          <p:spPr>
            <a:xfrm>
              <a:off x="2924026" y="4783993"/>
              <a:ext cx="875232" cy="286193"/>
            </a:xfrm>
            <a:prstGeom prst="roundRect">
              <a:avLst>
                <a:gd name="adj" fmla="val 19066"/>
              </a:avLst>
            </a:prstGeom>
            <a:solidFill>
              <a:srgbClr val="E8E8E8"/>
            </a:solidFill>
            <a:ln w="635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2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Broker</a:t>
              </a:r>
              <a:endParaRPr kumimoji="1" lang="ko-KR" altLang="en-US" sz="800" b="0" i="0" u="none" strike="noStrike" kern="0" cap="none" spc="0" normalizeH="0" baseline="0" noProof="0" dirty="0">
                <a:ln>
                  <a:noFill/>
                </a:ln>
                <a:solidFill>
                  <a:srgbClr val="0043B2"/>
                </a:solidFill>
                <a:effectLst/>
                <a:uLnTx/>
                <a:uFillTx/>
                <a:latin typeface="SamsungOne 400" panose="020B0503030303020204" pitchFamily="34" charset="0"/>
                <a:ea typeface="SamsungOne-700C" panose="020B0806030303020204" pitchFamily="34" charset="0"/>
                <a:cs typeface="+mn-cs"/>
              </a:endParaRPr>
            </a:p>
          </p:txBody>
        </p:sp>
        <p:sp>
          <p:nvSpPr>
            <p:cNvPr id="11" name="모서리가 둥근 직사각형 146">
              <a:extLst>
                <a:ext uri="{FF2B5EF4-FFF2-40B4-BE49-F238E27FC236}">
                  <a16:creationId xmlns:a16="http://schemas.microsoft.com/office/drawing/2014/main" id="{8B4B7DF4-6A6D-4EFB-A8BB-A6FE3DB540C8}"/>
                </a:ext>
              </a:extLst>
            </p:cNvPr>
            <p:cNvSpPr/>
            <p:nvPr/>
          </p:nvSpPr>
          <p:spPr>
            <a:xfrm>
              <a:off x="3977996" y="4783846"/>
              <a:ext cx="875232" cy="286193"/>
            </a:xfrm>
            <a:prstGeom prst="roundRect">
              <a:avLst>
                <a:gd name="adj" fmla="val 19066"/>
              </a:avLst>
            </a:prstGeom>
            <a:solidFill>
              <a:srgbClr val="E8E8E8"/>
            </a:solidFill>
            <a:ln w="635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2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Broker</a:t>
              </a:r>
              <a:endParaRPr kumimoji="1" lang="ko-KR" altLang="en-US" sz="800" b="0" i="0" u="none" strike="noStrike" kern="0" cap="none" spc="0" normalizeH="0" baseline="0" noProof="0" dirty="0">
                <a:ln>
                  <a:noFill/>
                </a:ln>
                <a:solidFill>
                  <a:srgbClr val="0043B2"/>
                </a:solidFill>
                <a:effectLst/>
                <a:uLnTx/>
                <a:uFillTx/>
                <a:latin typeface="SamsungOne 400" panose="020B0503030303020204" pitchFamily="34" charset="0"/>
                <a:ea typeface="SamsungOne-700C" panose="020B0806030303020204" pitchFamily="34" charset="0"/>
                <a:cs typeface="+mn-cs"/>
              </a:endParaRPr>
            </a:p>
          </p:txBody>
        </p:sp>
        <p:sp>
          <p:nvSpPr>
            <p:cNvPr id="12" name="모서리가 둥근 직사각형 147">
              <a:extLst>
                <a:ext uri="{FF2B5EF4-FFF2-40B4-BE49-F238E27FC236}">
                  <a16:creationId xmlns:a16="http://schemas.microsoft.com/office/drawing/2014/main" id="{4C5D3871-69E1-4E75-B24D-824436028896}"/>
                </a:ext>
              </a:extLst>
            </p:cNvPr>
            <p:cNvSpPr/>
            <p:nvPr/>
          </p:nvSpPr>
          <p:spPr>
            <a:xfrm>
              <a:off x="5031966" y="4783845"/>
              <a:ext cx="875232" cy="286193"/>
            </a:xfrm>
            <a:prstGeom prst="roundRect">
              <a:avLst>
                <a:gd name="adj" fmla="val 19066"/>
              </a:avLst>
            </a:prstGeom>
            <a:solidFill>
              <a:srgbClr val="E8E8E8"/>
            </a:solidFill>
            <a:ln w="635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2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Broker</a:t>
              </a:r>
              <a:endParaRPr kumimoji="1" lang="ko-KR" altLang="en-US" sz="800" b="0" i="0" u="none" strike="noStrike" kern="0" cap="none" spc="0" normalizeH="0" baseline="0" noProof="0" dirty="0">
                <a:ln>
                  <a:noFill/>
                </a:ln>
                <a:solidFill>
                  <a:srgbClr val="0043B2"/>
                </a:solidFill>
                <a:effectLst/>
                <a:uLnTx/>
                <a:uFillTx/>
                <a:latin typeface="SamsungOne 400" panose="020B0503030303020204" pitchFamily="34" charset="0"/>
                <a:ea typeface="SamsungOne-700C" panose="020B0806030303020204" pitchFamily="34" charset="0"/>
                <a:cs typeface="+mn-cs"/>
              </a:endParaRPr>
            </a:p>
          </p:txBody>
        </p:sp>
        <p:sp>
          <p:nvSpPr>
            <p:cNvPr id="13" name="모서리가 둥근 직사각형 151">
              <a:extLst>
                <a:ext uri="{FF2B5EF4-FFF2-40B4-BE49-F238E27FC236}">
                  <a16:creationId xmlns:a16="http://schemas.microsoft.com/office/drawing/2014/main" id="{D0B2CD11-73D2-49C1-AF1B-ADA0376A7502}"/>
                </a:ext>
              </a:extLst>
            </p:cNvPr>
            <p:cNvSpPr/>
            <p:nvPr/>
          </p:nvSpPr>
          <p:spPr>
            <a:xfrm>
              <a:off x="2924026" y="5221876"/>
              <a:ext cx="875232" cy="286193"/>
            </a:xfrm>
            <a:prstGeom prst="roundRect">
              <a:avLst>
                <a:gd name="adj" fmla="val 19066"/>
              </a:avLst>
            </a:prstGeom>
            <a:solidFill>
              <a:srgbClr val="E8E8E8"/>
            </a:solidFill>
            <a:ln w="635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2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Broker</a:t>
              </a:r>
              <a:endParaRPr kumimoji="1" lang="ko-KR" altLang="en-US" sz="800" b="0" i="0" u="none" strike="noStrike" kern="0" cap="none" spc="0" normalizeH="0" baseline="0" noProof="0" dirty="0">
                <a:ln>
                  <a:noFill/>
                </a:ln>
                <a:solidFill>
                  <a:srgbClr val="0043B2"/>
                </a:solidFill>
                <a:effectLst/>
                <a:uLnTx/>
                <a:uFillTx/>
                <a:latin typeface="SamsungOne 400" panose="020B0503030303020204" pitchFamily="34" charset="0"/>
                <a:ea typeface="SamsungOne-700C" panose="020B0806030303020204" pitchFamily="34" charset="0"/>
                <a:cs typeface="+mn-cs"/>
              </a:endParaRPr>
            </a:p>
          </p:txBody>
        </p:sp>
        <p:sp>
          <p:nvSpPr>
            <p:cNvPr id="14" name="모서리가 둥근 직사각형 152">
              <a:extLst>
                <a:ext uri="{FF2B5EF4-FFF2-40B4-BE49-F238E27FC236}">
                  <a16:creationId xmlns:a16="http://schemas.microsoft.com/office/drawing/2014/main" id="{F092FF6F-53E3-434E-AC32-2C1275A45E2E}"/>
                </a:ext>
              </a:extLst>
            </p:cNvPr>
            <p:cNvSpPr/>
            <p:nvPr/>
          </p:nvSpPr>
          <p:spPr>
            <a:xfrm>
              <a:off x="3977996" y="5221729"/>
              <a:ext cx="875232" cy="286193"/>
            </a:xfrm>
            <a:prstGeom prst="roundRect">
              <a:avLst>
                <a:gd name="adj" fmla="val 19066"/>
              </a:avLst>
            </a:prstGeom>
            <a:solidFill>
              <a:srgbClr val="E8E8E8"/>
            </a:solidFill>
            <a:ln w="635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2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Broker</a:t>
              </a:r>
              <a:endParaRPr kumimoji="1" lang="ko-KR" altLang="en-US" sz="800" b="0" i="0" u="none" strike="noStrike" kern="0" cap="none" spc="0" normalizeH="0" baseline="0" noProof="0" dirty="0">
                <a:ln>
                  <a:noFill/>
                </a:ln>
                <a:solidFill>
                  <a:srgbClr val="0043B2"/>
                </a:solidFill>
                <a:effectLst/>
                <a:uLnTx/>
                <a:uFillTx/>
                <a:latin typeface="SamsungOne 400" panose="020B0503030303020204" pitchFamily="34" charset="0"/>
                <a:ea typeface="SamsungOne-700C" panose="020B0806030303020204" pitchFamily="34" charset="0"/>
                <a:cs typeface="+mn-cs"/>
              </a:endParaRPr>
            </a:p>
          </p:txBody>
        </p:sp>
        <p:sp>
          <p:nvSpPr>
            <p:cNvPr id="15" name="모서리가 둥근 직사각형 153">
              <a:extLst>
                <a:ext uri="{FF2B5EF4-FFF2-40B4-BE49-F238E27FC236}">
                  <a16:creationId xmlns:a16="http://schemas.microsoft.com/office/drawing/2014/main" id="{175709A2-0F92-4599-98A6-3A2A095BE5DC}"/>
                </a:ext>
              </a:extLst>
            </p:cNvPr>
            <p:cNvSpPr/>
            <p:nvPr/>
          </p:nvSpPr>
          <p:spPr>
            <a:xfrm>
              <a:off x="5031966" y="5221728"/>
              <a:ext cx="875232" cy="286193"/>
            </a:xfrm>
            <a:prstGeom prst="roundRect">
              <a:avLst>
                <a:gd name="adj" fmla="val 19066"/>
              </a:avLst>
            </a:prstGeom>
            <a:solidFill>
              <a:srgbClr val="E8E8E8"/>
            </a:solidFill>
            <a:ln w="635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2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Broker</a:t>
              </a:r>
              <a:endParaRPr kumimoji="1" lang="ko-KR" altLang="en-US" sz="800" b="0" i="0" u="none" strike="noStrike" kern="0" cap="none" spc="0" normalizeH="0" baseline="0" noProof="0" dirty="0">
                <a:ln>
                  <a:noFill/>
                </a:ln>
                <a:solidFill>
                  <a:srgbClr val="0043B2"/>
                </a:solidFill>
                <a:effectLst/>
                <a:uLnTx/>
                <a:uFillTx/>
                <a:latin typeface="SamsungOne 400" panose="020B0503030303020204" pitchFamily="34" charset="0"/>
                <a:ea typeface="SamsungOne-700C" panose="020B0806030303020204" pitchFamily="34" charset="0"/>
                <a:cs typeface="+mn-cs"/>
              </a:endParaRPr>
            </a:p>
          </p:txBody>
        </p:sp>
        <p:grpSp>
          <p:nvGrpSpPr>
            <p:cNvPr id="16" name="그룹 15">
              <a:extLst>
                <a:ext uri="{FF2B5EF4-FFF2-40B4-BE49-F238E27FC236}">
                  <a16:creationId xmlns:a16="http://schemas.microsoft.com/office/drawing/2014/main" id="{BAC49768-FAAF-4B51-8DE8-CA387EAE249F}"/>
                </a:ext>
              </a:extLst>
            </p:cNvPr>
            <p:cNvGrpSpPr/>
            <p:nvPr/>
          </p:nvGrpSpPr>
          <p:grpSpPr>
            <a:xfrm>
              <a:off x="1303413" y="4717220"/>
              <a:ext cx="1212529" cy="832421"/>
              <a:chOff x="1501135" y="4844386"/>
              <a:chExt cx="1212529" cy="832421"/>
            </a:xfrm>
          </p:grpSpPr>
          <p:sp>
            <p:nvSpPr>
              <p:cNvPr id="18" name="모서리가 둥근 직사각형 155">
                <a:extLst>
                  <a:ext uri="{FF2B5EF4-FFF2-40B4-BE49-F238E27FC236}">
                    <a16:creationId xmlns:a16="http://schemas.microsoft.com/office/drawing/2014/main" id="{71B1276F-CA1E-4658-B6EB-768E082FF7F4}"/>
                  </a:ext>
                </a:extLst>
              </p:cNvPr>
              <p:cNvSpPr/>
              <p:nvPr/>
            </p:nvSpPr>
            <p:spPr>
              <a:xfrm>
                <a:off x="1633896" y="4844386"/>
                <a:ext cx="1079768" cy="687992"/>
              </a:xfrm>
              <a:prstGeom prst="roundRect">
                <a:avLst>
                  <a:gd name="adj" fmla="val 9594"/>
                </a:avLst>
              </a:prstGeom>
              <a:solidFill>
                <a:srgbClr val="0043B2"/>
              </a:solidFill>
              <a:ln w="6350" cap="flat" cmpd="sng" algn="ctr">
                <a:solidFill>
                  <a:sysClr val="window" lastClr="FFFFFF"/>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200" b="0" i="0" u="none" strike="noStrike" kern="0" cap="none" spc="0" normalizeH="0" baseline="0" noProof="0" dirty="0">
                    <a:ln>
                      <a:noFill/>
                    </a:ln>
                    <a:solidFill>
                      <a:prstClr val="white"/>
                    </a:solidFill>
                    <a:effectLst/>
                    <a:uLnTx/>
                    <a:uFillTx/>
                    <a:latin typeface="SamsungOne 700" panose="020B0803030303020204" pitchFamily="34" charset="0"/>
                    <a:ea typeface="SamsungOne 700" panose="020B0803030303020204" pitchFamily="34" charset="0"/>
                    <a:cs typeface="+mn-cs"/>
                  </a:rPr>
                  <a:t>ZooKeeper</a:t>
                </a:r>
                <a:endParaRPr kumimoji="1" lang="ko-KR" altLang="en-US" sz="800" b="0" i="0" u="none" strike="noStrike" kern="0" cap="none" spc="0" normalizeH="0" baseline="0" noProof="0" dirty="0">
                  <a:ln>
                    <a:noFill/>
                  </a:ln>
                  <a:solidFill>
                    <a:prstClr val="white"/>
                  </a:solidFill>
                  <a:effectLst/>
                  <a:uLnTx/>
                  <a:uFillTx/>
                  <a:latin typeface="SamsungOne 700" panose="020B0803030303020204" pitchFamily="34" charset="0"/>
                  <a:ea typeface="SamsungOne-700C" panose="020B0806030303020204" pitchFamily="34" charset="0"/>
                  <a:cs typeface="+mn-cs"/>
                </a:endParaRPr>
              </a:p>
            </p:txBody>
          </p:sp>
          <p:sp>
            <p:nvSpPr>
              <p:cNvPr id="19" name="모서리가 둥근 직사각형 156">
                <a:extLst>
                  <a:ext uri="{FF2B5EF4-FFF2-40B4-BE49-F238E27FC236}">
                    <a16:creationId xmlns:a16="http://schemas.microsoft.com/office/drawing/2014/main" id="{B2C17212-42DF-464E-B1A2-864C2B26A7B8}"/>
                  </a:ext>
                </a:extLst>
              </p:cNvPr>
              <p:cNvSpPr/>
              <p:nvPr/>
            </p:nvSpPr>
            <p:spPr>
              <a:xfrm>
                <a:off x="1577443" y="4919203"/>
                <a:ext cx="1079768" cy="687992"/>
              </a:xfrm>
              <a:prstGeom prst="roundRect">
                <a:avLst>
                  <a:gd name="adj" fmla="val 9594"/>
                </a:avLst>
              </a:prstGeom>
              <a:solidFill>
                <a:srgbClr val="0043B2"/>
              </a:solidFill>
              <a:ln w="6350" cap="flat" cmpd="sng" algn="ctr">
                <a:solidFill>
                  <a:sysClr val="window" lastClr="FFFFFF"/>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200" b="0" i="0" u="none" strike="noStrike" kern="0" cap="none" spc="0" normalizeH="0" baseline="0" noProof="0" dirty="0">
                    <a:ln>
                      <a:noFill/>
                    </a:ln>
                    <a:solidFill>
                      <a:prstClr val="white"/>
                    </a:solidFill>
                    <a:effectLst/>
                    <a:uLnTx/>
                    <a:uFillTx/>
                    <a:latin typeface="SamsungOne 700" panose="020B0803030303020204" pitchFamily="34" charset="0"/>
                    <a:ea typeface="SamsungOne 700" panose="020B0803030303020204" pitchFamily="34" charset="0"/>
                    <a:cs typeface="+mn-cs"/>
                  </a:rPr>
                  <a:t>ZooKeeper</a:t>
                </a:r>
                <a:endParaRPr kumimoji="1" lang="ko-KR" altLang="en-US" sz="800" b="0" i="0" u="none" strike="noStrike" kern="0" cap="none" spc="0" normalizeH="0" baseline="0" noProof="0" dirty="0">
                  <a:ln>
                    <a:noFill/>
                  </a:ln>
                  <a:solidFill>
                    <a:prstClr val="white"/>
                  </a:solidFill>
                  <a:effectLst/>
                  <a:uLnTx/>
                  <a:uFillTx/>
                  <a:latin typeface="SamsungOne 700" panose="020B0803030303020204" pitchFamily="34" charset="0"/>
                  <a:ea typeface="SamsungOne-700C" panose="020B0806030303020204" pitchFamily="34" charset="0"/>
                  <a:cs typeface="+mn-cs"/>
                </a:endParaRPr>
              </a:p>
            </p:txBody>
          </p:sp>
          <p:sp>
            <p:nvSpPr>
              <p:cNvPr id="20" name="모서리가 둥근 직사각형 157">
                <a:extLst>
                  <a:ext uri="{FF2B5EF4-FFF2-40B4-BE49-F238E27FC236}">
                    <a16:creationId xmlns:a16="http://schemas.microsoft.com/office/drawing/2014/main" id="{7E6EE343-3696-4111-B3F4-041D88A84B59}"/>
                  </a:ext>
                </a:extLst>
              </p:cNvPr>
              <p:cNvSpPr/>
              <p:nvPr/>
            </p:nvSpPr>
            <p:spPr>
              <a:xfrm>
                <a:off x="1501135" y="4988815"/>
                <a:ext cx="1079768" cy="687992"/>
              </a:xfrm>
              <a:prstGeom prst="roundRect">
                <a:avLst>
                  <a:gd name="adj" fmla="val 9594"/>
                </a:avLst>
              </a:prstGeom>
              <a:solidFill>
                <a:srgbClr val="0043B2"/>
              </a:solidFill>
              <a:ln w="6350" cap="flat" cmpd="sng" algn="ctr">
                <a:solidFill>
                  <a:sysClr val="window" lastClr="FFFFFF"/>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200" b="0" i="0" u="none" strike="noStrike" kern="0" cap="none" spc="0" normalizeH="0" baseline="0" noProof="0" dirty="0">
                    <a:ln>
                      <a:noFill/>
                    </a:ln>
                    <a:solidFill>
                      <a:prstClr val="white"/>
                    </a:solidFill>
                    <a:effectLst/>
                    <a:uLnTx/>
                    <a:uFillTx/>
                    <a:latin typeface="SamsungOne 700" panose="020B0803030303020204" pitchFamily="34" charset="0"/>
                    <a:ea typeface="SamsungOne 700" panose="020B0803030303020204" pitchFamily="34" charset="0"/>
                    <a:cs typeface="+mn-cs"/>
                  </a:rPr>
                  <a:t>ZooKeeper</a:t>
                </a:r>
                <a:endParaRPr kumimoji="1" lang="ko-KR" altLang="en-US" sz="800" b="0" i="0" u="none" strike="noStrike" kern="0" cap="none" spc="0" normalizeH="0" baseline="0" noProof="0" dirty="0">
                  <a:ln>
                    <a:noFill/>
                  </a:ln>
                  <a:solidFill>
                    <a:prstClr val="white"/>
                  </a:solidFill>
                  <a:effectLst/>
                  <a:uLnTx/>
                  <a:uFillTx/>
                  <a:latin typeface="SamsungOne 700" panose="020B0803030303020204" pitchFamily="34" charset="0"/>
                  <a:ea typeface="SamsungOne-700C" panose="020B0806030303020204" pitchFamily="34" charset="0"/>
                  <a:cs typeface="+mn-cs"/>
                </a:endParaRPr>
              </a:p>
            </p:txBody>
          </p:sp>
        </p:grpSp>
        <p:sp>
          <p:nvSpPr>
            <p:cNvPr id="17" name="직사각형 16">
              <a:extLst>
                <a:ext uri="{FF2B5EF4-FFF2-40B4-BE49-F238E27FC236}">
                  <a16:creationId xmlns:a16="http://schemas.microsoft.com/office/drawing/2014/main" id="{7ED5BDC1-D176-434E-BF5B-5F741B359867}"/>
                </a:ext>
              </a:extLst>
            </p:cNvPr>
            <p:cNvSpPr/>
            <p:nvPr/>
          </p:nvSpPr>
          <p:spPr>
            <a:xfrm>
              <a:off x="3834132" y="5702446"/>
              <a:ext cx="1042273" cy="307777"/>
            </a:xfrm>
            <a:prstGeom prst="rect">
              <a:avLst/>
            </a:prstGeom>
          </p:spPr>
          <p:txBody>
            <a:bodyPr wrap="none">
              <a:spAutoFit/>
            </a:bodyPr>
            <a:lstStyle/>
            <a:p>
              <a:pPr marL="0" marR="0" lvl="0" indent="0" defTabSz="914400" eaLnBrk="1" fontAlgn="base" latinLnBrk="1" hangingPunct="1">
                <a:lnSpc>
                  <a:spcPct val="100000"/>
                </a:lnSpc>
                <a:spcBef>
                  <a:spcPct val="0"/>
                </a:spcBef>
                <a:spcAft>
                  <a:spcPct val="0"/>
                </a:spcAft>
                <a:buClrTx/>
                <a:buSzTx/>
                <a:buFontTx/>
                <a:buNone/>
                <a:tabLst/>
                <a:defRPr/>
              </a:pPr>
              <a:r>
                <a:rPr kumimoji="1" lang="en-US" altLang="ko-KR" sz="1400" b="0" i="0" u="none" strike="noStrike" kern="0" cap="none" spc="0" normalizeH="0" baseline="0" noProof="0" dirty="0" err="1">
                  <a:ln>
                    <a:noFill/>
                  </a:ln>
                  <a:solidFill>
                    <a:srgbClr val="0043B2"/>
                  </a:solidFill>
                  <a:effectLst/>
                  <a:uLnTx/>
                  <a:uFillTx/>
                  <a:latin typeface="SamsungOne 700" panose="020B0803030303020204" pitchFamily="34" charset="0"/>
                  <a:ea typeface="SamsungOne 700" panose="020B0803030303020204" pitchFamily="34" charset="0"/>
                </a:rPr>
                <a:t>Cụm</a:t>
              </a:r>
              <a:r>
                <a:rPr kumimoji="1" lang="en-US" altLang="ko-KR" sz="14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rPr>
                <a:t> Kafka</a:t>
              </a:r>
              <a:endParaRPr kumimoji="1" lang="ko-KR" altLang="en-US" sz="1400" b="0" i="0" u="none" strike="noStrike" kern="0" cap="none" spc="0" normalizeH="0" baseline="0" noProof="0" dirty="0">
                <a:ln>
                  <a:noFill/>
                </a:ln>
                <a:solidFill>
                  <a:prstClr val="black"/>
                </a:solidFill>
                <a:effectLst/>
                <a:uLnTx/>
                <a:uFillTx/>
                <a:latin typeface="SamsungOne 700" panose="020B0803030303020204" pitchFamily="34" charset="0"/>
                <a:ea typeface="굴림" charset="-127"/>
              </a:endParaRPr>
            </a:p>
          </p:txBody>
        </p:sp>
      </p:grpSp>
    </p:spTree>
    <p:extLst>
      <p:ext uri="{BB962C8B-B14F-4D97-AF65-F5344CB8AC3E}">
        <p14:creationId xmlns:p14="http://schemas.microsoft.com/office/powerpoint/2010/main" val="77436343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934960AD-409D-4670-B80C-934299673663}"/>
              </a:ext>
            </a:extLst>
          </p:cNvPr>
          <p:cNvSpPr>
            <a:spLocks noGrp="1"/>
          </p:cNvSpPr>
          <p:nvPr>
            <p:ph type="body" sz="quarter" idx="10"/>
          </p:nvPr>
        </p:nvSpPr>
        <p:spPr/>
        <p:txBody>
          <a:bodyPr/>
          <a:lstStyle/>
          <a:p>
            <a:r>
              <a:rPr lang="vi-VN" altLang="ko-KR" dirty="0"/>
              <a:t>4.2. Nhà sản xuất và người tiêu dùng</a:t>
            </a:r>
            <a:endParaRPr lang="en-US" altLang="ko-KR" dirty="0"/>
          </a:p>
        </p:txBody>
      </p:sp>
      <p:sp>
        <p:nvSpPr>
          <p:cNvPr id="3" name="텍스트 개체 틀 2">
            <a:extLst>
              <a:ext uri="{FF2B5EF4-FFF2-40B4-BE49-F238E27FC236}">
                <a16:creationId xmlns:a16="http://schemas.microsoft.com/office/drawing/2014/main" id="{301FA5E1-E3B5-4037-A508-D3201E36518F}"/>
              </a:ext>
            </a:extLst>
          </p:cNvPr>
          <p:cNvSpPr>
            <a:spLocks noGrp="1"/>
          </p:cNvSpPr>
          <p:nvPr>
            <p:ph type="body" sz="quarter" idx="11"/>
          </p:nvPr>
        </p:nvSpPr>
        <p:spPr/>
        <p:txBody>
          <a:bodyPr/>
          <a:lstStyle/>
          <a:p>
            <a:r>
              <a:rPr lang="vi-VN" altLang="ko-KR" dirty="0"/>
              <a:t>Nhà sản xuất và người tiêu dùng</a:t>
            </a:r>
            <a:endParaRPr lang="ko-KR" altLang="en-US" dirty="0"/>
          </a:p>
        </p:txBody>
      </p:sp>
      <p:sp>
        <p:nvSpPr>
          <p:cNvPr id="4" name="텍스트 개체 틀 3">
            <a:extLst>
              <a:ext uri="{FF2B5EF4-FFF2-40B4-BE49-F238E27FC236}">
                <a16:creationId xmlns:a16="http://schemas.microsoft.com/office/drawing/2014/main" id="{4E111A5B-E210-48B8-A060-3737ACF91B9F}"/>
              </a:ext>
            </a:extLst>
          </p:cNvPr>
          <p:cNvSpPr>
            <a:spLocks noGrp="1"/>
          </p:cNvSpPr>
          <p:nvPr>
            <p:ph type="body" sz="quarter" idx="13"/>
          </p:nvPr>
        </p:nvSpPr>
        <p:spPr/>
        <p:txBody>
          <a:bodyPr/>
          <a:lstStyle/>
          <a:p>
            <a:r>
              <a:rPr lang="en-US" altLang="ko-KR" dirty="0" err="1"/>
              <a:t>Bài</a:t>
            </a:r>
            <a:r>
              <a:rPr lang="en-US" altLang="ko-KR" dirty="0"/>
              <a:t>  04</a:t>
            </a:r>
            <a:endParaRPr lang="ko-KR" altLang="en-US" dirty="0"/>
          </a:p>
        </p:txBody>
      </p:sp>
      <p:cxnSp>
        <p:nvCxnSpPr>
          <p:cNvPr id="107" name="직선 화살표 연결선 106">
            <a:extLst>
              <a:ext uri="{FF2B5EF4-FFF2-40B4-BE49-F238E27FC236}">
                <a16:creationId xmlns:a16="http://schemas.microsoft.com/office/drawing/2014/main" id="{637CCFF5-2287-4CAC-A9EC-3300B9A88A34}"/>
              </a:ext>
            </a:extLst>
          </p:cNvPr>
          <p:cNvCxnSpPr>
            <a:cxnSpLocks/>
            <a:stCxn id="98" idx="3"/>
          </p:cNvCxnSpPr>
          <p:nvPr/>
        </p:nvCxnSpPr>
        <p:spPr>
          <a:xfrm>
            <a:off x="956758" y="3749772"/>
            <a:ext cx="3766259" cy="0"/>
          </a:xfrm>
          <a:prstGeom prst="straightConnector1">
            <a:avLst/>
          </a:prstGeom>
          <a:ln w="38100">
            <a:solidFill>
              <a:srgbClr val="66A1FE"/>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13AFE3C2-12C3-4B28-BEE1-FED753ACD191}"/>
              </a:ext>
            </a:extLst>
          </p:cNvPr>
          <p:cNvCxnSpPr>
            <a:cxnSpLocks/>
            <a:stCxn id="99" idx="3"/>
          </p:cNvCxnSpPr>
          <p:nvPr/>
        </p:nvCxnSpPr>
        <p:spPr>
          <a:xfrm>
            <a:off x="803409" y="4585878"/>
            <a:ext cx="3919608" cy="6446"/>
          </a:xfrm>
          <a:prstGeom prst="straightConnector1">
            <a:avLst/>
          </a:prstGeom>
          <a:ln w="38100">
            <a:solidFill>
              <a:srgbClr val="66A1FE"/>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직선 화살표 연결선 108">
            <a:extLst>
              <a:ext uri="{FF2B5EF4-FFF2-40B4-BE49-F238E27FC236}">
                <a16:creationId xmlns:a16="http://schemas.microsoft.com/office/drawing/2014/main" id="{39F9D6CB-843F-4801-8938-68F4A1044A75}"/>
              </a:ext>
            </a:extLst>
          </p:cNvPr>
          <p:cNvCxnSpPr>
            <a:cxnSpLocks/>
            <a:stCxn id="100" idx="3"/>
          </p:cNvCxnSpPr>
          <p:nvPr/>
        </p:nvCxnSpPr>
        <p:spPr>
          <a:xfrm>
            <a:off x="1026961" y="2895952"/>
            <a:ext cx="3696056" cy="0"/>
          </a:xfrm>
          <a:prstGeom prst="straightConnector1">
            <a:avLst/>
          </a:prstGeom>
          <a:ln w="38100">
            <a:solidFill>
              <a:srgbClr val="66A1FE"/>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직선 화살표 연결선 109">
            <a:extLst>
              <a:ext uri="{FF2B5EF4-FFF2-40B4-BE49-F238E27FC236}">
                <a16:creationId xmlns:a16="http://schemas.microsoft.com/office/drawing/2014/main" id="{13E68642-B9B9-43B5-9329-0EA072C556E3}"/>
              </a:ext>
            </a:extLst>
          </p:cNvPr>
          <p:cNvCxnSpPr>
            <a:cxnSpLocks/>
            <a:stCxn id="97" idx="3"/>
          </p:cNvCxnSpPr>
          <p:nvPr/>
        </p:nvCxnSpPr>
        <p:spPr>
          <a:xfrm>
            <a:off x="974123" y="5430173"/>
            <a:ext cx="3748894" cy="0"/>
          </a:xfrm>
          <a:prstGeom prst="straightConnector1">
            <a:avLst/>
          </a:prstGeom>
          <a:ln w="38100">
            <a:solidFill>
              <a:srgbClr val="66A1FE"/>
            </a:solidFill>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A06349EA-A34E-D74E-A228-EC336EFFCE4A}"/>
              </a:ext>
            </a:extLst>
          </p:cNvPr>
          <p:cNvGrpSpPr/>
          <p:nvPr/>
        </p:nvGrpSpPr>
        <p:grpSpPr>
          <a:xfrm>
            <a:off x="566009" y="5119388"/>
            <a:ext cx="3678642" cy="621569"/>
            <a:chOff x="566009" y="5119388"/>
            <a:chExt cx="3678642" cy="621569"/>
          </a:xfrm>
        </p:grpSpPr>
        <p:sp>
          <p:nvSpPr>
            <p:cNvPr id="88" name="직사각형 87">
              <a:extLst>
                <a:ext uri="{FF2B5EF4-FFF2-40B4-BE49-F238E27FC236}">
                  <a16:creationId xmlns:a16="http://schemas.microsoft.com/office/drawing/2014/main" id="{9C773B68-4E66-4CA7-B987-B3EDACBDDC43}"/>
                </a:ext>
              </a:extLst>
            </p:cNvPr>
            <p:cNvSpPr/>
            <p:nvPr/>
          </p:nvSpPr>
          <p:spPr>
            <a:xfrm>
              <a:off x="1177252" y="5199340"/>
              <a:ext cx="988085" cy="461665"/>
            </a:xfrm>
            <a:prstGeom prst="rect">
              <a:avLst/>
            </a:prstGeom>
            <a:solidFill>
              <a:schemeClr val="bg1"/>
            </a:solidFill>
          </p:spPr>
          <p:txBody>
            <a:bodyPr wrap="square">
              <a:spAutoFit/>
            </a:bodyPr>
            <a:lstStyle/>
            <a:p>
              <a:pPr algn="ctr"/>
              <a:r>
                <a:rPr lang="en-US" altLang="ko-KR" sz="1200" dirty="0" err="1">
                  <a:solidFill>
                    <a:srgbClr val="0043B2"/>
                  </a:solidFill>
                  <a:latin typeface="SamsungOne 700" panose="020B0803030303020204" pitchFamily="34" charset="0"/>
                  <a:ea typeface="SamsungOne 700" panose="020B0803030303020204" pitchFamily="34" charset="0"/>
                </a:rPr>
                <a:t>Hậu</a:t>
              </a:r>
              <a:r>
                <a:rPr lang="en-US" altLang="ko-KR" sz="1200" dirty="0">
                  <a:solidFill>
                    <a:srgbClr val="0043B2"/>
                  </a:solidFill>
                  <a:latin typeface="SamsungOne 700" panose="020B0803030303020204" pitchFamily="34" charset="0"/>
                  <a:ea typeface="SamsungOne 700" panose="020B0803030303020204" pitchFamily="34" charset="0"/>
                </a:rPr>
                <a:t> </a:t>
              </a:r>
              <a:r>
                <a:rPr lang="en-US" altLang="ko-KR" sz="1200" dirty="0" err="1">
                  <a:solidFill>
                    <a:srgbClr val="0043B2"/>
                  </a:solidFill>
                  <a:latin typeface="SamsungOne 700" panose="020B0803030303020204" pitchFamily="34" charset="0"/>
                  <a:ea typeface="SamsungOne 700" panose="020B0803030303020204" pitchFamily="34" charset="0"/>
                </a:rPr>
                <a:t>cần</a:t>
              </a:r>
              <a:r>
                <a:rPr lang="en-US" altLang="ko-KR" sz="1200" dirty="0">
                  <a:solidFill>
                    <a:srgbClr val="0043B2"/>
                  </a:solidFill>
                  <a:latin typeface="SamsungOne 700" panose="020B0803030303020204" pitchFamily="34" charset="0"/>
                  <a:ea typeface="SamsungOne 700" panose="020B0803030303020204" pitchFamily="34" charset="0"/>
                </a:rPr>
                <a:t> </a:t>
              </a:r>
              <a:r>
                <a:rPr lang="en-US" altLang="ko-KR" sz="1200" dirty="0" err="1">
                  <a:solidFill>
                    <a:srgbClr val="0043B2"/>
                  </a:solidFill>
                  <a:latin typeface="SamsungOne 700" panose="020B0803030303020204" pitchFamily="34" charset="0"/>
                  <a:ea typeface="SamsungOne 700" panose="020B0803030303020204" pitchFamily="34" charset="0"/>
                </a:rPr>
                <a:t>vận</a:t>
              </a:r>
              <a:r>
                <a:rPr lang="en-US" altLang="ko-KR" sz="1200" dirty="0">
                  <a:solidFill>
                    <a:srgbClr val="0043B2"/>
                  </a:solidFill>
                  <a:latin typeface="SamsungOne 700" panose="020B0803030303020204" pitchFamily="34" charset="0"/>
                  <a:ea typeface="SamsungOne 700" panose="020B0803030303020204" pitchFamily="34" charset="0"/>
                </a:rPr>
                <a:t> </a:t>
              </a:r>
              <a:r>
                <a:rPr lang="en-US" altLang="ko-KR" sz="1200" dirty="0" err="1">
                  <a:solidFill>
                    <a:srgbClr val="0043B2"/>
                  </a:solidFill>
                  <a:latin typeface="SamsungOne 700" panose="020B0803030303020204" pitchFamily="34" charset="0"/>
                  <a:ea typeface="SamsungOne 700" panose="020B0803030303020204" pitchFamily="34" charset="0"/>
                </a:rPr>
                <a:t>chuyển</a:t>
              </a:r>
              <a:endParaRPr lang="ko-KR" altLang="en-US" sz="1200" dirty="0"/>
            </a:p>
          </p:txBody>
        </p:sp>
        <p:sp>
          <p:nvSpPr>
            <p:cNvPr id="93" name="직사각형 92">
              <a:extLst>
                <a:ext uri="{FF2B5EF4-FFF2-40B4-BE49-F238E27FC236}">
                  <a16:creationId xmlns:a16="http://schemas.microsoft.com/office/drawing/2014/main" id="{9039D30C-FFFF-4EB7-9995-F3DA38625290}"/>
                </a:ext>
              </a:extLst>
            </p:cNvPr>
            <p:cNvSpPr/>
            <p:nvPr/>
          </p:nvSpPr>
          <p:spPr>
            <a:xfrm>
              <a:off x="2256778" y="5291673"/>
              <a:ext cx="1038727" cy="230832"/>
            </a:xfrm>
            <a:prstGeom prst="rect">
              <a:avLst/>
            </a:prstGeom>
            <a:solidFill>
              <a:schemeClr val="bg1"/>
            </a:solidFill>
          </p:spPr>
          <p:txBody>
            <a:bodyPr wrap="square">
              <a:spAutoFit/>
            </a:bodyPr>
            <a:lstStyle/>
            <a:p>
              <a:r>
                <a:rPr lang="en-US" altLang="ko-KR" sz="900" dirty="0" err="1">
                  <a:solidFill>
                    <a:srgbClr val="0043B2"/>
                  </a:solidFill>
                  <a:latin typeface="SamsungOne 700" panose="020B0803030303020204" pitchFamily="34" charset="0"/>
                  <a:ea typeface="SamsungOne 700" panose="020B0803030303020204" pitchFamily="34" charset="0"/>
                </a:rPr>
                <a:t>Nhà</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sản</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xuất</a:t>
              </a:r>
              <a:r>
                <a:rPr lang="en-US" altLang="ko-KR" sz="900" dirty="0">
                  <a:solidFill>
                    <a:srgbClr val="0043B2"/>
                  </a:solidFill>
                  <a:latin typeface="SamsungOne 700" panose="020B0803030303020204" pitchFamily="34" charset="0"/>
                  <a:ea typeface="SamsungOne 700" panose="020B0803030303020204" pitchFamily="34" charset="0"/>
                </a:rPr>
                <a:t> #4</a:t>
              </a:r>
              <a:endParaRPr lang="ko-KR" altLang="en-US" sz="900" dirty="0"/>
            </a:p>
          </p:txBody>
        </p:sp>
        <p:grpSp>
          <p:nvGrpSpPr>
            <p:cNvPr id="16" name="Group 15">
              <a:extLst>
                <a:ext uri="{FF2B5EF4-FFF2-40B4-BE49-F238E27FC236}">
                  <a16:creationId xmlns:a16="http://schemas.microsoft.com/office/drawing/2014/main" id="{EB32BC3A-C469-7E4A-A616-D56093AB70A8}"/>
                </a:ext>
              </a:extLst>
            </p:cNvPr>
            <p:cNvGrpSpPr/>
            <p:nvPr/>
          </p:nvGrpSpPr>
          <p:grpSpPr>
            <a:xfrm>
              <a:off x="3380385" y="5119388"/>
              <a:ext cx="864266" cy="621569"/>
              <a:chOff x="3482406" y="5119388"/>
              <a:chExt cx="864266" cy="621569"/>
            </a:xfrm>
          </p:grpSpPr>
          <p:sp>
            <p:nvSpPr>
              <p:cNvPr id="101" name="직사각형 100">
                <a:extLst>
                  <a:ext uri="{FF2B5EF4-FFF2-40B4-BE49-F238E27FC236}">
                    <a16:creationId xmlns:a16="http://schemas.microsoft.com/office/drawing/2014/main" id="{1CE0151C-3D8D-4214-8AF5-5BFC9BC5E253}"/>
                  </a:ext>
                </a:extLst>
              </p:cNvPr>
              <p:cNvSpPr/>
              <p:nvPr/>
            </p:nvSpPr>
            <p:spPr>
              <a:xfrm>
                <a:off x="3482406" y="5119388"/>
                <a:ext cx="864266" cy="369332"/>
              </a:xfrm>
              <a:prstGeom prst="rect">
                <a:avLst/>
              </a:prstGeom>
              <a:solidFill>
                <a:schemeClr val="bg1"/>
              </a:solidFill>
            </p:spPr>
            <p:txBody>
              <a:bodyPr wrap="square">
                <a:spAutoFit/>
              </a:bodyPr>
              <a:lstStyle/>
              <a:p>
                <a:pPr algn="ctr"/>
                <a:r>
                  <a:rPr lang="en-US" altLang="ko-KR" sz="900" dirty="0">
                    <a:solidFill>
                      <a:srgbClr val="0043B2"/>
                    </a:solidFill>
                    <a:latin typeface="SamsungOne 400" panose="020B0503030303020204" pitchFamily="34" charset="0"/>
                    <a:ea typeface="SamsungOne 400" panose="020B0503030303020204" pitchFamily="34" charset="0"/>
                  </a:rPr>
                  <a:t>Topic</a:t>
                </a:r>
              </a:p>
              <a:p>
                <a:pPr algn="ctr"/>
                <a:r>
                  <a:rPr lang="en-US" altLang="ko-KR" sz="900" dirty="0">
                    <a:solidFill>
                      <a:srgbClr val="0043B2"/>
                    </a:solidFill>
                    <a:latin typeface="SamsungOne 700" panose="020B0803030303020204" pitchFamily="34" charset="0"/>
                    <a:ea typeface="SamsungOne 700" panose="020B0803030303020204" pitchFamily="34" charset="0"/>
                  </a:rPr>
                  <a:t>logistic_info</a:t>
                </a:r>
                <a:endParaRPr lang="ko-KR" altLang="en-US" sz="900" dirty="0">
                  <a:latin typeface="SamsungOne 700" panose="020B0803030303020204" pitchFamily="34" charset="0"/>
                </a:endParaRPr>
              </a:p>
            </p:txBody>
          </p:sp>
          <p:pic>
            <p:nvPicPr>
              <p:cNvPr id="102" name="그림 101">
                <a:extLst>
                  <a:ext uri="{FF2B5EF4-FFF2-40B4-BE49-F238E27FC236}">
                    <a16:creationId xmlns:a16="http://schemas.microsoft.com/office/drawing/2014/main" id="{71FAC338-5C2F-4906-B34E-7C8FE8D4B6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1652" y="5510270"/>
                <a:ext cx="312437" cy="230687"/>
              </a:xfrm>
              <a:prstGeom prst="rect">
                <a:avLst/>
              </a:prstGeom>
            </p:spPr>
          </p:pic>
        </p:grpSp>
        <p:pic>
          <p:nvPicPr>
            <p:cNvPr id="97" name="그림 96">
              <a:extLst>
                <a:ext uri="{FF2B5EF4-FFF2-40B4-BE49-F238E27FC236}">
                  <a16:creationId xmlns:a16="http://schemas.microsoft.com/office/drawing/2014/main" id="{5515C71C-66B7-4573-AD57-F27C5699754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6009" y="5253388"/>
              <a:ext cx="408114" cy="353569"/>
            </a:xfrm>
            <a:prstGeom prst="rect">
              <a:avLst/>
            </a:prstGeom>
          </p:spPr>
        </p:pic>
      </p:grpSp>
      <p:grpSp>
        <p:nvGrpSpPr>
          <p:cNvPr id="22" name="Group 21">
            <a:extLst>
              <a:ext uri="{FF2B5EF4-FFF2-40B4-BE49-F238E27FC236}">
                <a16:creationId xmlns:a16="http://schemas.microsoft.com/office/drawing/2014/main" id="{D76724BB-4E9A-9445-9BC7-352709924FAE}"/>
              </a:ext>
            </a:extLst>
          </p:cNvPr>
          <p:cNvGrpSpPr/>
          <p:nvPr/>
        </p:nvGrpSpPr>
        <p:grpSpPr>
          <a:xfrm>
            <a:off x="566009" y="3447175"/>
            <a:ext cx="3678642" cy="605193"/>
            <a:chOff x="566009" y="3511844"/>
            <a:chExt cx="3678642" cy="605193"/>
          </a:xfrm>
        </p:grpSpPr>
        <p:sp>
          <p:nvSpPr>
            <p:cNvPr id="86" name="직사각형 85">
              <a:extLst>
                <a:ext uri="{FF2B5EF4-FFF2-40B4-BE49-F238E27FC236}">
                  <a16:creationId xmlns:a16="http://schemas.microsoft.com/office/drawing/2014/main" id="{48E7BE77-604B-488B-9D38-FF5C65FA24F9}"/>
                </a:ext>
              </a:extLst>
            </p:cNvPr>
            <p:cNvSpPr/>
            <p:nvPr/>
          </p:nvSpPr>
          <p:spPr>
            <a:xfrm>
              <a:off x="1182851" y="3583608"/>
              <a:ext cx="976886" cy="461665"/>
            </a:xfrm>
            <a:prstGeom prst="rect">
              <a:avLst/>
            </a:prstGeom>
            <a:solidFill>
              <a:schemeClr val="bg1"/>
            </a:solidFill>
          </p:spPr>
          <p:txBody>
            <a:bodyPr wrap="square">
              <a:spAutoFit/>
            </a:bodyPr>
            <a:lstStyle/>
            <a:p>
              <a:pPr algn="ctr"/>
              <a:r>
                <a:rPr lang="en-US" altLang="ko-KR" sz="1200" dirty="0" err="1">
                  <a:solidFill>
                    <a:srgbClr val="0043B2"/>
                  </a:solidFill>
                  <a:latin typeface="SamsungOne 700" panose="020B0803030303020204" pitchFamily="34" charset="0"/>
                  <a:ea typeface="SamsungOne 700" panose="020B0803030303020204" pitchFamily="34" charset="0"/>
                </a:rPr>
                <a:t>Giao</a:t>
              </a:r>
              <a:r>
                <a:rPr lang="en-US" altLang="ko-KR" sz="1200" dirty="0">
                  <a:solidFill>
                    <a:srgbClr val="0043B2"/>
                  </a:solidFill>
                  <a:latin typeface="SamsungOne 700" panose="020B0803030303020204" pitchFamily="34" charset="0"/>
                  <a:ea typeface="SamsungOne 700" panose="020B0803030303020204" pitchFamily="34" charset="0"/>
                </a:rPr>
                <a:t> </a:t>
              </a:r>
              <a:r>
                <a:rPr lang="en-US" altLang="ko-KR" sz="1200" dirty="0" err="1">
                  <a:solidFill>
                    <a:srgbClr val="0043B2"/>
                  </a:solidFill>
                  <a:latin typeface="SamsungOne 700" panose="020B0803030303020204" pitchFamily="34" charset="0"/>
                  <a:ea typeface="SamsungOne 700" panose="020B0803030303020204" pitchFamily="34" charset="0"/>
                </a:rPr>
                <a:t>dịch</a:t>
              </a:r>
              <a:r>
                <a:rPr lang="en-US" altLang="ko-KR" sz="1200" dirty="0">
                  <a:solidFill>
                    <a:srgbClr val="0043B2"/>
                  </a:solidFill>
                  <a:latin typeface="SamsungOne 700" panose="020B0803030303020204" pitchFamily="34" charset="0"/>
                  <a:ea typeface="SamsungOne 700" panose="020B0803030303020204" pitchFamily="34" charset="0"/>
                </a:rPr>
                <a:t> </a:t>
              </a:r>
              <a:r>
                <a:rPr lang="en-US" altLang="ko-KR" sz="1200" dirty="0" err="1">
                  <a:solidFill>
                    <a:srgbClr val="0043B2"/>
                  </a:solidFill>
                  <a:latin typeface="SamsungOne 700" panose="020B0803030303020204" pitchFamily="34" charset="0"/>
                  <a:ea typeface="SamsungOne 700" panose="020B0803030303020204" pitchFamily="34" charset="0"/>
                </a:rPr>
                <a:t>tài</a:t>
              </a:r>
              <a:r>
                <a:rPr lang="en-US" altLang="ko-KR" sz="1200" dirty="0">
                  <a:solidFill>
                    <a:srgbClr val="0043B2"/>
                  </a:solidFill>
                  <a:latin typeface="SamsungOne 700" panose="020B0803030303020204" pitchFamily="34" charset="0"/>
                  <a:ea typeface="SamsungOne 700" panose="020B0803030303020204" pitchFamily="34" charset="0"/>
                </a:rPr>
                <a:t> </a:t>
              </a:r>
              <a:r>
                <a:rPr lang="en-US" altLang="ko-KR" sz="1200" dirty="0" err="1">
                  <a:solidFill>
                    <a:srgbClr val="0043B2"/>
                  </a:solidFill>
                  <a:latin typeface="SamsungOne 700" panose="020B0803030303020204" pitchFamily="34" charset="0"/>
                  <a:ea typeface="SamsungOne 700" panose="020B0803030303020204" pitchFamily="34" charset="0"/>
                </a:rPr>
                <a:t>chính</a:t>
              </a:r>
              <a:endParaRPr lang="ko-KR" altLang="en-US" sz="1200" dirty="0"/>
            </a:p>
          </p:txBody>
        </p:sp>
        <p:sp>
          <p:nvSpPr>
            <p:cNvPr id="91" name="직사각형 90">
              <a:extLst>
                <a:ext uri="{FF2B5EF4-FFF2-40B4-BE49-F238E27FC236}">
                  <a16:creationId xmlns:a16="http://schemas.microsoft.com/office/drawing/2014/main" id="{326F9406-77B7-4A11-B03B-FD106900B7D0}"/>
                </a:ext>
              </a:extLst>
            </p:cNvPr>
            <p:cNvSpPr/>
            <p:nvPr/>
          </p:nvSpPr>
          <p:spPr>
            <a:xfrm>
              <a:off x="2264836" y="3648602"/>
              <a:ext cx="1056259" cy="230832"/>
            </a:xfrm>
            <a:prstGeom prst="rect">
              <a:avLst/>
            </a:prstGeom>
            <a:solidFill>
              <a:schemeClr val="bg1"/>
            </a:solidFill>
          </p:spPr>
          <p:txBody>
            <a:bodyPr wrap="square">
              <a:spAutoFit/>
            </a:bodyPr>
            <a:lstStyle/>
            <a:p>
              <a:r>
                <a:rPr lang="en-US" altLang="ko-KR" sz="900" dirty="0" err="1">
                  <a:solidFill>
                    <a:srgbClr val="0043B2"/>
                  </a:solidFill>
                  <a:latin typeface="SamsungOne 700" panose="020B0803030303020204" pitchFamily="34" charset="0"/>
                  <a:ea typeface="SamsungOne 700" panose="020B0803030303020204" pitchFamily="34" charset="0"/>
                </a:rPr>
                <a:t>Nhà</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sản</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xuất</a:t>
              </a:r>
              <a:r>
                <a:rPr lang="en-US" altLang="ko-KR" sz="900" dirty="0">
                  <a:solidFill>
                    <a:srgbClr val="0043B2"/>
                  </a:solidFill>
                  <a:latin typeface="SamsungOne 700" panose="020B0803030303020204" pitchFamily="34" charset="0"/>
                  <a:ea typeface="SamsungOne 700" panose="020B0803030303020204" pitchFamily="34" charset="0"/>
                </a:rPr>
                <a:t> #2</a:t>
              </a:r>
              <a:endParaRPr lang="ko-KR" altLang="en-US" sz="900" dirty="0"/>
            </a:p>
          </p:txBody>
        </p:sp>
        <p:grpSp>
          <p:nvGrpSpPr>
            <p:cNvPr id="15" name="Group 14">
              <a:extLst>
                <a:ext uri="{FF2B5EF4-FFF2-40B4-BE49-F238E27FC236}">
                  <a16:creationId xmlns:a16="http://schemas.microsoft.com/office/drawing/2014/main" id="{8B45F68B-7C2D-D44D-B845-B524C0732AE5}"/>
                </a:ext>
              </a:extLst>
            </p:cNvPr>
            <p:cNvGrpSpPr/>
            <p:nvPr/>
          </p:nvGrpSpPr>
          <p:grpSpPr>
            <a:xfrm>
              <a:off x="3380385" y="3511844"/>
              <a:ext cx="864266" cy="605193"/>
              <a:chOff x="3482406" y="3969928"/>
              <a:chExt cx="864266" cy="605193"/>
            </a:xfrm>
          </p:grpSpPr>
          <p:sp>
            <p:nvSpPr>
              <p:cNvPr id="103" name="직사각형 102">
                <a:extLst>
                  <a:ext uri="{FF2B5EF4-FFF2-40B4-BE49-F238E27FC236}">
                    <a16:creationId xmlns:a16="http://schemas.microsoft.com/office/drawing/2014/main" id="{7BF07785-E4C3-428C-8684-D1B5AB776A6A}"/>
                  </a:ext>
                </a:extLst>
              </p:cNvPr>
              <p:cNvSpPr/>
              <p:nvPr/>
            </p:nvSpPr>
            <p:spPr>
              <a:xfrm>
                <a:off x="3482406" y="3969928"/>
                <a:ext cx="864266" cy="369332"/>
              </a:xfrm>
              <a:prstGeom prst="rect">
                <a:avLst/>
              </a:prstGeom>
              <a:solidFill>
                <a:schemeClr val="bg1"/>
              </a:solidFill>
            </p:spPr>
            <p:txBody>
              <a:bodyPr wrap="square">
                <a:spAutoFit/>
              </a:bodyPr>
              <a:lstStyle/>
              <a:p>
                <a:pPr algn="ctr"/>
                <a:r>
                  <a:rPr lang="en-US" altLang="ko-KR" sz="900" dirty="0">
                    <a:solidFill>
                      <a:srgbClr val="0043B2"/>
                    </a:solidFill>
                    <a:latin typeface="SamsungOne 400" panose="020B0503030303020204" pitchFamily="34" charset="0"/>
                    <a:ea typeface="SamsungOne 400" panose="020B0503030303020204" pitchFamily="34" charset="0"/>
                  </a:rPr>
                  <a:t>Topic</a:t>
                </a:r>
              </a:p>
              <a:p>
                <a:pPr algn="ctr"/>
                <a:r>
                  <a:rPr lang="en-US" altLang="ko-KR" sz="900" dirty="0">
                    <a:solidFill>
                      <a:srgbClr val="0043B2"/>
                    </a:solidFill>
                    <a:latin typeface="SamsungOne 700" panose="020B0803030303020204" pitchFamily="34" charset="0"/>
                    <a:ea typeface="SamsungOne 700" panose="020B0803030303020204" pitchFamily="34" charset="0"/>
                  </a:rPr>
                  <a:t>Stock_info</a:t>
                </a:r>
                <a:endParaRPr lang="ko-KR" altLang="en-US" sz="900" dirty="0">
                  <a:latin typeface="SamsungOne 700" panose="020B0803030303020204" pitchFamily="34" charset="0"/>
                </a:endParaRPr>
              </a:p>
            </p:txBody>
          </p:sp>
          <p:pic>
            <p:nvPicPr>
              <p:cNvPr id="104" name="그림 103">
                <a:extLst>
                  <a:ext uri="{FF2B5EF4-FFF2-40B4-BE49-F238E27FC236}">
                    <a16:creationId xmlns:a16="http://schemas.microsoft.com/office/drawing/2014/main" id="{8F375612-62AA-4161-ACF0-0B9C8AC38B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1652" y="4344434"/>
                <a:ext cx="312437" cy="230687"/>
              </a:xfrm>
              <a:prstGeom prst="rect">
                <a:avLst/>
              </a:prstGeom>
            </p:spPr>
          </p:pic>
        </p:grpSp>
        <p:pic>
          <p:nvPicPr>
            <p:cNvPr id="98" name="그림 97">
              <a:extLst>
                <a:ext uri="{FF2B5EF4-FFF2-40B4-BE49-F238E27FC236}">
                  <a16:creationId xmlns:a16="http://schemas.microsoft.com/office/drawing/2014/main" id="{CC1E15E3-CAB4-4F87-89C8-464634DC3B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6009" y="3569835"/>
              <a:ext cx="390749" cy="489211"/>
            </a:xfrm>
            <a:prstGeom prst="rect">
              <a:avLst/>
            </a:prstGeom>
          </p:spPr>
        </p:pic>
      </p:grpSp>
      <p:grpSp>
        <p:nvGrpSpPr>
          <p:cNvPr id="21" name="Group 20">
            <a:extLst>
              <a:ext uri="{FF2B5EF4-FFF2-40B4-BE49-F238E27FC236}">
                <a16:creationId xmlns:a16="http://schemas.microsoft.com/office/drawing/2014/main" id="{FF1334B9-0307-A644-B753-64C641A17DCD}"/>
              </a:ext>
            </a:extLst>
          </p:cNvPr>
          <p:cNvGrpSpPr/>
          <p:nvPr/>
        </p:nvGrpSpPr>
        <p:grpSpPr>
          <a:xfrm>
            <a:off x="566009" y="2575643"/>
            <a:ext cx="3678642" cy="640619"/>
            <a:chOff x="566009" y="2575643"/>
            <a:chExt cx="3678642" cy="640619"/>
          </a:xfrm>
        </p:grpSpPr>
        <p:sp>
          <p:nvSpPr>
            <p:cNvPr id="90" name="직사각형 89">
              <a:extLst>
                <a:ext uri="{FF2B5EF4-FFF2-40B4-BE49-F238E27FC236}">
                  <a16:creationId xmlns:a16="http://schemas.microsoft.com/office/drawing/2014/main" id="{8BBACCB6-4D9B-491C-964F-FD622AAEF6C8}"/>
                </a:ext>
              </a:extLst>
            </p:cNvPr>
            <p:cNvSpPr/>
            <p:nvPr/>
          </p:nvSpPr>
          <p:spPr>
            <a:xfrm>
              <a:off x="2218506" y="2696936"/>
              <a:ext cx="1077000" cy="230832"/>
            </a:xfrm>
            <a:prstGeom prst="rect">
              <a:avLst/>
            </a:prstGeom>
            <a:solidFill>
              <a:schemeClr val="bg1"/>
            </a:solidFill>
          </p:spPr>
          <p:txBody>
            <a:bodyPr wrap="square">
              <a:spAutoFit/>
            </a:bodyPr>
            <a:lstStyle/>
            <a:p>
              <a:r>
                <a:rPr lang="en-US" altLang="ko-KR" sz="900" dirty="0" err="1">
                  <a:solidFill>
                    <a:srgbClr val="0043B2"/>
                  </a:solidFill>
                  <a:latin typeface="SamsungOne 700" panose="020B0803030303020204" pitchFamily="34" charset="0"/>
                  <a:ea typeface="SamsungOne 700" panose="020B0803030303020204" pitchFamily="34" charset="0"/>
                </a:rPr>
                <a:t>Nhà</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sản</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xuất</a:t>
              </a:r>
              <a:r>
                <a:rPr lang="en-US" altLang="ko-KR" sz="900" dirty="0">
                  <a:solidFill>
                    <a:srgbClr val="0043B2"/>
                  </a:solidFill>
                  <a:latin typeface="SamsungOne 700" panose="020B0803030303020204" pitchFamily="34" charset="0"/>
                  <a:ea typeface="SamsungOne 700" panose="020B0803030303020204" pitchFamily="34" charset="0"/>
                </a:rPr>
                <a:t> #1</a:t>
              </a:r>
              <a:endParaRPr lang="ko-KR" altLang="en-US" sz="900" dirty="0"/>
            </a:p>
          </p:txBody>
        </p:sp>
        <p:grpSp>
          <p:nvGrpSpPr>
            <p:cNvPr id="14" name="Group 13">
              <a:extLst>
                <a:ext uri="{FF2B5EF4-FFF2-40B4-BE49-F238E27FC236}">
                  <a16:creationId xmlns:a16="http://schemas.microsoft.com/office/drawing/2014/main" id="{A75C9B13-0877-5E4E-913B-014AD01BB84E}"/>
                </a:ext>
              </a:extLst>
            </p:cNvPr>
            <p:cNvGrpSpPr/>
            <p:nvPr/>
          </p:nvGrpSpPr>
          <p:grpSpPr>
            <a:xfrm>
              <a:off x="3380385" y="2575643"/>
              <a:ext cx="864266" cy="640619"/>
              <a:chOff x="3482406" y="3232511"/>
              <a:chExt cx="864266" cy="640619"/>
            </a:xfrm>
          </p:grpSpPr>
          <p:sp>
            <p:nvSpPr>
              <p:cNvPr id="105" name="직사각형 104">
                <a:extLst>
                  <a:ext uri="{FF2B5EF4-FFF2-40B4-BE49-F238E27FC236}">
                    <a16:creationId xmlns:a16="http://schemas.microsoft.com/office/drawing/2014/main" id="{39819C02-3413-48A8-B391-59DB2C43F111}"/>
                  </a:ext>
                </a:extLst>
              </p:cNvPr>
              <p:cNvSpPr/>
              <p:nvPr/>
            </p:nvSpPr>
            <p:spPr>
              <a:xfrm>
                <a:off x="3482406" y="3232511"/>
                <a:ext cx="864266" cy="369332"/>
              </a:xfrm>
              <a:prstGeom prst="rect">
                <a:avLst/>
              </a:prstGeom>
              <a:solidFill>
                <a:schemeClr val="bg1"/>
              </a:solidFill>
            </p:spPr>
            <p:txBody>
              <a:bodyPr wrap="square">
                <a:spAutoFit/>
              </a:bodyPr>
              <a:lstStyle/>
              <a:p>
                <a:pPr algn="ctr"/>
                <a:r>
                  <a:rPr lang="en-US" altLang="ko-KR" sz="900" dirty="0">
                    <a:solidFill>
                      <a:srgbClr val="0043B2"/>
                    </a:solidFill>
                    <a:latin typeface="SamsungOne 400" panose="020B0503030303020204" pitchFamily="34" charset="0"/>
                    <a:ea typeface="SamsungOne 400" panose="020B0503030303020204" pitchFamily="34" charset="0"/>
                  </a:rPr>
                  <a:t>Topic</a:t>
                </a:r>
              </a:p>
              <a:p>
                <a:pPr algn="ctr"/>
                <a:r>
                  <a:rPr lang="en-US" altLang="ko-KR" sz="900" dirty="0">
                    <a:solidFill>
                      <a:srgbClr val="0043B2"/>
                    </a:solidFill>
                    <a:latin typeface="SamsungOne 700" panose="020B0803030303020204" pitchFamily="34" charset="0"/>
                    <a:ea typeface="SamsungOne 700" panose="020B0803030303020204" pitchFamily="34" charset="0"/>
                  </a:rPr>
                  <a:t>car_running</a:t>
                </a:r>
                <a:endParaRPr lang="ko-KR" altLang="en-US" sz="900" dirty="0">
                  <a:latin typeface="SamsungOne 700" panose="020B0803030303020204" pitchFamily="34" charset="0"/>
                </a:endParaRPr>
              </a:p>
            </p:txBody>
          </p:sp>
          <p:pic>
            <p:nvPicPr>
              <p:cNvPr id="106" name="그림 105">
                <a:extLst>
                  <a:ext uri="{FF2B5EF4-FFF2-40B4-BE49-F238E27FC236}">
                    <a16:creationId xmlns:a16="http://schemas.microsoft.com/office/drawing/2014/main" id="{470E7683-A269-4E41-B2A2-4A30D8C3F2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1652" y="3642443"/>
                <a:ext cx="312437" cy="230687"/>
              </a:xfrm>
              <a:prstGeom prst="rect">
                <a:avLst/>
              </a:prstGeom>
            </p:spPr>
          </p:pic>
        </p:grpSp>
        <p:pic>
          <p:nvPicPr>
            <p:cNvPr id="100" name="그림 99">
              <a:extLst>
                <a:ext uri="{FF2B5EF4-FFF2-40B4-BE49-F238E27FC236}">
                  <a16:creationId xmlns:a16="http://schemas.microsoft.com/office/drawing/2014/main" id="{55B57F3B-7EBC-47CC-9F9F-C12607ADEA9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6009" y="2750091"/>
              <a:ext cx="460952" cy="291722"/>
            </a:xfrm>
            <a:prstGeom prst="rect">
              <a:avLst/>
            </a:prstGeom>
          </p:spPr>
        </p:pic>
        <p:sp>
          <p:nvSpPr>
            <p:cNvPr id="85" name="직사각형 84">
              <a:extLst>
                <a:ext uri="{FF2B5EF4-FFF2-40B4-BE49-F238E27FC236}">
                  <a16:creationId xmlns:a16="http://schemas.microsoft.com/office/drawing/2014/main" id="{15CD16FC-D9CF-40DD-8D8A-BC467321A313}"/>
                </a:ext>
              </a:extLst>
            </p:cNvPr>
            <p:cNvSpPr/>
            <p:nvPr/>
          </p:nvSpPr>
          <p:spPr>
            <a:xfrm>
              <a:off x="1182851" y="2665120"/>
              <a:ext cx="976886" cy="461665"/>
            </a:xfrm>
            <a:prstGeom prst="rect">
              <a:avLst/>
            </a:prstGeom>
            <a:solidFill>
              <a:schemeClr val="bg1"/>
            </a:solidFill>
          </p:spPr>
          <p:txBody>
            <a:bodyPr wrap="square">
              <a:spAutoFit/>
            </a:bodyPr>
            <a:lstStyle/>
            <a:p>
              <a:pPr algn="ctr"/>
              <a:r>
                <a:rPr lang="en-US" altLang="ko-KR" sz="1200" dirty="0">
                  <a:solidFill>
                    <a:srgbClr val="0043B2"/>
                  </a:solidFill>
                  <a:latin typeface="SamsungOne 700" panose="020B0803030303020204" pitchFamily="34" charset="0"/>
                  <a:ea typeface="SamsungOne 700" panose="020B0803030303020204" pitchFamily="34" charset="0"/>
                </a:rPr>
                <a:t>Ô </a:t>
              </a:r>
              <a:r>
                <a:rPr lang="en-US" altLang="ko-KR" sz="1200" dirty="0" err="1">
                  <a:solidFill>
                    <a:srgbClr val="0043B2"/>
                  </a:solidFill>
                  <a:latin typeface="SamsungOne 700" panose="020B0803030303020204" pitchFamily="34" charset="0"/>
                  <a:ea typeface="SamsungOne 700" panose="020B0803030303020204" pitchFamily="34" charset="0"/>
                </a:rPr>
                <a:t>tô</a:t>
              </a:r>
              <a:r>
                <a:rPr lang="en-US" altLang="ko-KR" sz="1200" dirty="0">
                  <a:solidFill>
                    <a:srgbClr val="0043B2"/>
                  </a:solidFill>
                  <a:latin typeface="SamsungOne 700" panose="020B0803030303020204" pitchFamily="34" charset="0"/>
                  <a:ea typeface="SamsungOne 700" panose="020B0803030303020204" pitchFamily="34" charset="0"/>
                </a:rPr>
                <a:t> </a:t>
              </a:r>
              <a:r>
                <a:rPr lang="en-US" altLang="ko-KR" sz="1200" dirty="0" err="1">
                  <a:solidFill>
                    <a:srgbClr val="0043B2"/>
                  </a:solidFill>
                  <a:latin typeface="SamsungOne 700" panose="020B0803030303020204" pitchFamily="34" charset="0"/>
                  <a:ea typeface="SamsungOne 700" panose="020B0803030303020204" pitchFamily="34" charset="0"/>
                </a:rPr>
                <a:t>được</a:t>
              </a:r>
              <a:endParaRPr lang="en-US" altLang="ko-KR" sz="1200" dirty="0">
                <a:solidFill>
                  <a:srgbClr val="0043B2"/>
                </a:solidFill>
                <a:latin typeface="SamsungOne 700" panose="020B0803030303020204" pitchFamily="34" charset="0"/>
                <a:ea typeface="SamsungOne 700" panose="020B0803030303020204" pitchFamily="34" charset="0"/>
              </a:endParaRPr>
            </a:p>
            <a:p>
              <a:pPr algn="ctr"/>
              <a:r>
                <a:rPr lang="en-US" altLang="ko-KR" sz="1200" dirty="0" err="1">
                  <a:solidFill>
                    <a:srgbClr val="0043B2"/>
                  </a:solidFill>
                  <a:latin typeface="SamsungOne 700" panose="020B0803030303020204" pitchFamily="34" charset="0"/>
                  <a:ea typeface="SamsungOne 700" panose="020B0803030303020204" pitchFamily="34" charset="0"/>
                </a:rPr>
                <a:t>kết</a:t>
              </a:r>
              <a:r>
                <a:rPr lang="en-US" altLang="ko-KR" sz="1200" dirty="0">
                  <a:solidFill>
                    <a:srgbClr val="0043B2"/>
                  </a:solidFill>
                  <a:latin typeface="SamsungOne 700" panose="020B0803030303020204" pitchFamily="34" charset="0"/>
                  <a:ea typeface="SamsungOne 700" panose="020B0803030303020204" pitchFamily="34" charset="0"/>
                </a:rPr>
                <a:t> </a:t>
              </a:r>
              <a:r>
                <a:rPr lang="en-US" altLang="ko-KR" sz="1200" dirty="0" err="1">
                  <a:solidFill>
                    <a:srgbClr val="0043B2"/>
                  </a:solidFill>
                  <a:latin typeface="SamsungOne 700" panose="020B0803030303020204" pitchFamily="34" charset="0"/>
                  <a:ea typeface="SamsungOne 700" panose="020B0803030303020204" pitchFamily="34" charset="0"/>
                </a:rPr>
                <a:t>nối</a:t>
              </a:r>
              <a:endParaRPr lang="ko-KR" altLang="en-US" sz="1200" dirty="0"/>
            </a:p>
          </p:txBody>
        </p:sp>
      </p:grpSp>
      <p:grpSp>
        <p:nvGrpSpPr>
          <p:cNvPr id="23" name="Group 22">
            <a:extLst>
              <a:ext uri="{FF2B5EF4-FFF2-40B4-BE49-F238E27FC236}">
                <a16:creationId xmlns:a16="http://schemas.microsoft.com/office/drawing/2014/main" id="{F6FBF40F-3D14-6E40-920C-23D286A91C5C}"/>
              </a:ext>
            </a:extLst>
          </p:cNvPr>
          <p:cNvGrpSpPr/>
          <p:nvPr/>
        </p:nvGrpSpPr>
        <p:grpSpPr>
          <a:xfrm>
            <a:off x="566009" y="4283281"/>
            <a:ext cx="3678642" cy="605193"/>
            <a:chOff x="566009" y="4392658"/>
            <a:chExt cx="3678642" cy="605193"/>
          </a:xfrm>
        </p:grpSpPr>
        <p:sp>
          <p:nvSpPr>
            <p:cNvPr id="87" name="직사각형 86">
              <a:extLst>
                <a:ext uri="{FF2B5EF4-FFF2-40B4-BE49-F238E27FC236}">
                  <a16:creationId xmlns:a16="http://schemas.microsoft.com/office/drawing/2014/main" id="{150AE73F-1552-45D9-84AF-90C73027176D}"/>
                </a:ext>
              </a:extLst>
            </p:cNvPr>
            <p:cNvSpPr/>
            <p:nvPr/>
          </p:nvSpPr>
          <p:spPr>
            <a:xfrm>
              <a:off x="1111690" y="4556755"/>
              <a:ext cx="1053647" cy="276999"/>
            </a:xfrm>
            <a:prstGeom prst="rect">
              <a:avLst/>
            </a:prstGeom>
            <a:solidFill>
              <a:schemeClr val="bg1"/>
            </a:solidFill>
          </p:spPr>
          <p:txBody>
            <a:bodyPr wrap="square">
              <a:spAutoFit/>
            </a:bodyPr>
            <a:lstStyle/>
            <a:p>
              <a:pPr algn="ctr"/>
              <a:r>
                <a:rPr lang="en-US" altLang="ko-KR" sz="1200" dirty="0">
                  <a:solidFill>
                    <a:srgbClr val="0043B2"/>
                  </a:solidFill>
                  <a:latin typeface="SamsungOne 700" panose="020B0803030303020204" pitchFamily="34" charset="0"/>
                  <a:ea typeface="SamsungOne 700" panose="020B0803030303020204" pitchFamily="34" charset="0"/>
                </a:rPr>
                <a:t>T</a:t>
              </a:r>
              <a:r>
                <a:rPr lang="vi-VN" altLang="ko-KR" sz="1200" dirty="0">
                  <a:solidFill>
                    <a:srgbClr val="0043B2"/>
                  </a:solidFill>
                  <a:latin typeface="SamsungOne 700" panose="020B0803030303020204" pitchFamily="34" charset="0"/>
                  <a:ea typeface="SamsungOne 700" panose="020B0803030303020204" pitchFamily="34" charset="0"/>
                </a:rPr>
                <a:t>ính cơ động</a:t>
              </a:r>
              <a:endParaRPr lang="ko-KR" altLang="en-US" sz="1200" dirty="0"/>
            </a:p>
          </p:txBody>
        </p:sp>
        <p:sp>
          <p:nvSpPr>
            <p:cNvPr id="92" name="직사각형 91">
              <a:extLst>
                <a:ext uri="{FF2B5EF4-FFF2-40B4-BE49-F238E27FC236}">
                  <a16:creationId xmlns:a16="http://schemas.microsoft.com/office/drawing/2014/main" id="{45DC6E5F-1178-46A9-8B7F-AF9ADD5B0C69}"/>
                </a:ext>
              </a:extLst>
            </p:cNvPr>
            <p:cNvSpPr/>
            <p:nvPr/>
          </p:nvSpPr>
          <p:spPr>
            <a:xfrm>
              <a:off x="2264836" y="4531158"/>
              <a:ext cx="1030670" cy="230832"/>
            </a:xfrm>
            <a:prstGeom prst="rect">
              <a:avLst/>
            </a:prstGeom>
            <a:solidFill>
              <a:schemeClr val="bg1"/>
            </a:solidFill>
          </p:spPr>
          <p:txBody>
            <a:bodyPr wrap="square">
              <a:spAutoFit/>
            </a:bodyPr>
            <a:lstStyle/>
            <a:p>
              <a:r>
                <a:rPr lang="en-US" altLang="ko-KR" sz="900" dirty="0" err="1">
                  <a:solidFill>
                    <a:srgbClr val="0043B2"/>
                  </a:solidFill>
                  <a:latin typeface="SamsungOne 700" panose="020B0803030303020204" pitchFamily="34" charset="0"/>
                  <a:ea typeface="SamsungOne 700" panose="020B0803030303020204" pitchFamily="34" charset="0"/>
                </a:rPr>
                <a:t>Nhà</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sản</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xuất</a:t>
              </a:r>
              <a:r>
                <a:rPr lang="en-US" altLang="ko-KR" sz="900" dirty="0">
                  <a:solidFill>
                    <a:srgbClr val="0043B2"/>
                  </a:solidFill>
                  <a:latin typeface="SamsungOne 700" panose="020B0803030303020204" pitchFamily="34" charset="0"/>
                  <a:ea typeface="SamsungOne 700" panose="020B0803030303020204" pitchFamily="34" charset="0"/>
                </a:rPr>
                <a:t> #3</a:t>
              </a:r>
              <a:endParaRPr lang="ko-KR" altLang="en-US" sz="900" dirty="0"/>
            </a:p>
          </p:txBody>
        </p:sp>
        <p:pic>
          <p:nvPicPr>
            <p:cNvPr id="99" name="그림 98">
              <a:extLst>
                <a:ext uri="{FF2B5EF4-FFF2-40B4-BE49-F238E27FC236}">
                  <a16:creationId xmlns:a16="http://schemas.microsoft.com/office/drawing/2014/main" id="{960963C9-D846-4C90-ACDA-235E9F1575F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6009" y="4474274"/>
              <a:ext cx="237400" cy="441961"/>
            </a:xfrm>
            <a:prstGeom prst="rect">
              <a:avLst/>
            </a:prstGeom>
          </p:spPr>
        </p:pic>
        <p:grpSp>
          <p:nvGrpSpPr>
            <p:cNvPr id="111" name="Group 110">
              <a:extLst>
                <a:ext uri="{FF2B5EF4-FFF2-40B4-BE49-F238E27FC236}">
                  <a16:creationId xmlns:a16="http://schemas.microsoft.com/office/drawing/2014/main" id="{C827276D-A4AF-0141-B6C9-A82EA7DF07B0}"/>
                </a:ext>
              </a:extLst>
            </p:cNvPr>
            <p:cNvGrpSpPr/>
            <p:nvPr/>
          </p:nvGrpSpPr>
          <p:grpSpPr>
            <a:xfrm>
              <a:off x="3380385" y="4392658"/>
              <a:ext cx="864266" cy="605193"/>
              <a:chOff x="3482406" y="3969928"/>
              <a:chExt cx="864266" cy="605193"/>
            </a:xfrm>
          </p:grpSpPr>
          <p:sp>
            <p:nvSpPr>
              <p:cNvPr id="112" name="직사각형 102">
                <a:extLst>
                  <a:ext uri="{FF2B5EF4-FFF2-40B4-BE49-F238E27FC236}">
                    <a16:creationId xmlns:a16="http://schemas.microsoft.com/office/drawing/2014/main" id="{53A1C801-969C-0243-AF15-977E9076CE5C}"/>
                  </a:ext>
                </a:extLst>
              </p:cNvPr>
              <p:cNvSpPr/>
              <p:nvPr/>
            </p:nvSpPr>
            <p:spPr>
              <a:xfrm>
                <a:off x="3482406" y="3969928"/>
                <a:ext cx="864266" cy="369332"/>
              </a:xfrm>
              <a:prstGeom prst="rect">
                <a:avLst/>
              </a:prstGeom>
              <a:solidFill>
                <a:schemeClr val="bg1"/>
              </a:solidFill>
            </p:spPr>
            <p:txBody>
              <a:bodyPr wrap="square">
                <a:spAutoFit/>
              </a:bodyPr>
              <a:lstStyle/>
              <a:p>
                <a:pPr algn="ctr"/>
                <a:r>
                  <a:rPr lang="en-US" altLang="ko-KR" sz="900" dirty="0">
                    <a:solidFill>
                      <a:srgbClr val="0043B2"/>
                    </a:solidFill>
                    <a:latin typeface="SamsungOne 400" panose="020B0503030303020204" pitchFamily="34" charset="0"/>
                    <a:ea typeface="SamsungOne 400" panose="020B0503030303020204" pitchFamily="34" charset="0"/>
                  </a:rPr>
                  <a:t>Topic</a:t>
                </a:r>
              </a:p>
              <a:p>
                <a:pPr algn="ctr"/>
                <a:r>
                  <a:rPr lang="en-US" altLang="ko-KR" sz="900" dirty="0">
                    <a:solidFill>
                      <a:srgbClr val="0043B2"/>
                    </a:solidFill>
                    <a:latin typeface="SamsungOne 700" panose="020B0803030303020204" pitchFamily="34" charset="0"/>
                    <a:ea typeface="SamsungOne 700" panose="020B0803030303020204" pitchFamily="34" charset="0"/>
                  </a:rPr>
                  <a:t>Mobile_info</a:t>
                </a:r>
                <a:endParaRPr lang="ko-KR" altLang="en-US" sz="900" dirty="0">
                  <a:latin typeface="SamsungOne 700" panose="020B0803030303020204" pitchFamily="34" charset="0"/>
                </a:endParaRPr>
              </a:p>
            </p:txBody>
          </p:sp>
          <p:pic>
            <p:nvPicPr>
              <p:cNvPr id="113" name="그림 103">
                <a:extLst>
                  <a:ext uri="{FF2B5EF4-FFF2-40B4-BE49-F238E27FC236}">
                    <a16:creationId xmlns:a16="http://schemas.microsoft.com/office/drawing/2014/main" id="{1D8B313F-8D7B-084D-961F-22474E4AB4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1652" y="4344434"/>
                <a:ext cx="312437" cy="230687"/>
              </a:xfrm>
              <a:prstGeom prst="rect">
                <a:avLst/>
              </a:prstGeom>
            </p:spPr>
          </p:pic>
        </p:grpSp>
      </p:grpSp>
      <p:grpSp>
        <p:nvGrpSpPr>
          <p:cNvPr id="148" name="Group 147">
            <a:extLst>
              <a:ext uri="{FF2B5EF4-FFF2-40B4-BE49-F238E27FC236}">
                <a16:creationId xmlns:a16="http://schemas.microsoft.com/office/drawing/2014/main" id="{D869B359-6FDD-F14D-8108-43181068363C}"/>
              </a:ext>
            </a:extLst>
          </p:cNvPr>
          <p:cNvGrpSpPr/>
          <p:nvPr/>
        </p:nvGrpSpPr>
        <p:grpSpPr>
          <a:xfrm>
            <a:off x="4953000" y="3924191"/>
            <a:ext cx="4331717" cy="779978"/>
            <a:chOff x="4953000" y="3952472"/>
            <a:chExt cx="4331717" cy="779978"/>
          </a:xfrm>
        </p:grpSpPr>
        <p:cxnSp>
          <p:nvCxnSpPr>
            <p:cNvPr id="73" name="직선 화살표 연결선 72">
              <a:extLst>
                <a:ext uri="{FF2B5EF4-FFF2-40B4-BE49-F238E27FC236}">
                  <a16:creationId xmlns:a16="http://schemas.microsoft.com/office/drawing/2014/main" id="{4C879BE2-48DD-4FAB-A067-13CCE3DF81DA}"/>
                </a:ext>
              </a:extLst>
            </p:cNvPr>
            <p:cNvCxnSpPr>
              <a:cxnSpLocks/>
              <a:endCxn id="65" idx="1"/>
            </p:cNvCxnSpPr>
            <p:nvPr/>
          </p:nvCxnSpPr>
          <p:spPr>
            <a:xfrm>
              <a:off x="4953000" y="4171886"/>
              <a:ext cx="3379147" cy="0"/>
            </a:xfrm>
            <a:prstGeom prst="straightConnector1">
              <a:avLst/>
            </a:prstGeom>
            <a:ln w="38100">
              <a:solidFill>
                <a:srgbClr val="66A1FE"/>
              </a:solidFill>
              <a:tailEnd type="triangle"/>
            </a:ln>
          </p:spPr>
          <p:style>
            <a:lnRef idx="1">
              <a:schemeClr val="accent1"/>
            </a:lnRef>
            <a:fillRef idx="0">
              <a:schemeClr val="accent1"/>
            </a:fillRef>
            <a:effectRef idx="0">
              <a:schemeClr val="accent1"/>
            </a:effectRef>
            <a:fontRef idx="minor">
              <a:schemeClr val="tx1"/>
            </a:fontRef>
          </p:style>
        </p:cxnSp>
        <p:grpSp>
          <p:nvGrpSpPr>
            <p:cNvPr id="137" name="Group 136">
              <a:extLst>
                <a:ext uri="{FF2B5EF4-FFF2-40B4-BE49-F238E27FC236}">
                  <a16:creationId xmlns:a16="http://schemas.microsoft.com/office/drawing/2014/main" id="{EE50F04B-D3FA-5C40-AB01-9ACFEE4AEB0C}"/>
                </a:ext>
              </a:extLst>
            </p:cNvPr>
            <p:cNvGrpSpPr/>
            <p:nvPr/>
          </p:nvGrpSpPr>
          <p:grpSpPr>
            <a:xfrm>
              <a:off x="5402957" y="3952472"/>
              <a:ext cx="3881760" cy="779978"/>
              <a:chOff x="5402957" y="3952472"/>
              <a:chExt cx="3881760" cy="779978"/>
            </a:xfrm>
          </p:grpSpPr>
          <p:grpSp>
            <p:nvGrpSpPr>
              <p:cNvPr id="7" name="Group 6">
                <a:extLst>
                  <a:ext uri="{FF2B5EF4-FFF2-40B4-BE49-F238E27FC236}">
                    <a16:creationId xmlns:a16="http://schemas.microsoft.com/office/drawing/2014/main" id="{54A4FA34-9E00-B749-B4BA-9E180AB321E8}"/>
                  </a:ext>
                </a:extLst>
              </p:cNvPr>
              <p:cNvGrpSpPr/>
              <p:nvPr/>
            </p:nvGrpSpPr>
            <p:grpSpPr>
              <a:xfrm>
                <a:off x="6516928" y="3952472"/>
                <a:ext cx="1302795" cy="742900"/>
                <a:chOff x="6139962" y="4035282"/>
                <a:chExt cx="1302795" cy="742900"/>
              </a:xfrm>
            </p:grpSpPr>
            <p:sp>
              <p:nvSpPr>
                <p:cNvPr id="68" name="직사각형 67">
                  <a:extLst>
                    <a:ext uri="{FF2B5EF4-FFF2-40B4-BE49-F238E27FC236}">
                      <a16:creationId xmlns:a16="http://schemas.microsoft.com/office/drawing/2014/main" id="{96499821-4A01-49AE-8441-EB9D9D0B0949}"/>
                    </a:ext>
                  </a:extLst>
                </p:cNvPr>
                <p:cNvSpPr/>
                <p:nvPr/>
              </p:nvSpPr>
              <p:spPr>
                <a:xfrm>
                  <a:off x="6139962" y="4531961"/>
                  <a:ext cx="1302795" cy="246221"/>
                </a:xfrm>
                <a:prstGeom prst="rect">
                  <a:avLst/>
                </a:prstGeom>
              </p:spPr>
              <p:txBody>
                <a:bodyPr wrap="square">
                  <a:spAutoFit/>
                </a:bodyPr>
                <a:lstStyle/>
                <a:p>
                  <a:r>
                    <a:rPr lang="vi-VN" altLang="ko-KR" sz="1000" dirty="0">
                      <a:solidFill>
                        <a:srgbClr val="0043B2"/>
                      </a:solidFill>
                      <a:latin typeface="SamsungOne 700" panose="020B0803030303020204" pitchFamily="34" charset="0"/>
                      <a:ea typeface="SamsungOne 700" panose="020B0803030303020204" pitchFamily="34" charset="0"/>
                    </a:rPr>
                    <a:t>Người tiêu dùng #2</a:t>
                  </a:r>
                  <a:endParaRPr lang="ko-KR" altLang="en-US" sz="1000" dirty="0"/>
                </a:p>
              </p:txBody>
            </p:sp>
            <p:pic>
              <p:nvPicPr>
                <p:cNvPr id="71" name="그림 70">
                  <a:extLst>
                    <a:ext uri="{FF2B5EF4-FFF2-40B4-BE49-F238E27FC236}">
                      <a16:creationId xmlns:a16="http://schemas.microsoft.com/office/drawing/2014/main" id="{6E640707-E50E-4BEB-810E-A51F16F9CCB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93425" y="4035282"/>
                  <a:ext cx="395871" cy="523486"/>
                </a:xfrm>
                <a:prstGeom prst="rect">
                  <a:avLst/>
                </a:prstGeom>
              </p:spPr>
            </p:pic>
          </p:grpSp>
          <p:grpSp>
            <p:nvGrpSpPr>
              <p:cNvPr id="129" name="Group 128">
                <a:extLst>
                  <a:ext uri="{FF2B5EF4-FFF2-40B4-BE49-F238E27FC236}">
                    <a16:creationId xmlns:a16="http://schemas.microsoft.com/office/drawing/2014/main" id="{63F18B0F-E601-4542-8DBC-6BB5A687B6F8}"/>
                  </a:ext>
                </a:extLst>
              </p:cNvPr>
              <p:cNvGrpSpPr/>
              <p:nvPr/>
            </p:nvGrpSpPr>
            <p:grpSpPr>
              <a:xfrm>
                <a:off x="7969260" y="3960861"/>
                <a:ext cx="1315457" cy="771589"/>
                <a:chOff x="8256319" y="4199347"/>
                <a:chExt cx="1315457" cy="771589"/>
              </a:xfrm>
            </p:grpSpPr>
            <p:sp>
              <p:nvSpPr>
                <p:cNvPr id="62" name="직사각형 61">
                  <a:extLst>
                    <a:ext uri="{FF2B5EF4-FFF2-40B4-BE49-F238E27FC236}">
                      <a16:creationId xmlns:a16="http://schemas.microsoft.com/office/drawing/2014/main" id="{FAF85CA5-1A20-4E77-B7E0-2B16C88EE08C}"/>
                    </a:ext>
                  </a:extLst>
                </p:cNvPr>
                <p:cNvSpPr/>
                <p:nvPr/>
              </p:nvSpPr>
              <p:spPr>
                <a:xfrm>
                  <a:off x="8256319" y="4693937"/>
                  <a:ext cx="1315457" cy="276999"/>
                </a:xfrm>
                <a:prstGeom prst="rect">
                  <a:avLst/>
                </a:prstGeom>
              </p:spPr>
              <p:txBody>
                <a:bodyPr wrap="square">
                  <a:spAutoFit/>
                </a:bodyPr>
                <a:lstStyle/>
                <a:p>
                  <a:pPr algn="ctr"/>
                  <a:r>
                    <a:rPr lang="en-US" altLang="ko-KR" sz="1200" dirty="0" err="1">
                      <a:solidFill>
                        <a:srgbClr val="0043B2"/>
                      </a:solidFill>
                      <a:latin typeface="SamsungOne 700" panose="020B0803030303020204" pitchFamily="34" charset="0"/>
                      <a:ea typeface="SamsungOne 700" panose="020B0803030303020204" pitchFamily="34" charset="0"/>
                    </a:rPr>
                    <a:t>Trang</a:t>
                  </a:r>
                  <a:r>
                    <a:rPr lang="en-US" altLang="ko-KR" sz="1200" dirty="0">
                      <a:solidFill>
                        <a:srgbClr val="0043B2"/>
                      </a:solidFill>
                      <a:latin typeface="SamsungOne 700" panose="020B0803030303020204" pitchFamily="34" charset="0"/>
                      <a:ea typeface="SamsungOne 700" panose="020B0803030303020204" pitchFamily="34" charset="0"/>
                    </a:rPr>
                    <a:t> </a:t>
                  </a:r>
                  <a:r>
                    <a:rPr lang="en-US" altLang="ko-KR" sz="1200" dirty="0" err="1">
                      <a:solidFill>
                        <a:srgbClr val="0043B2"/>
                      </a:solidFill>
                      <a:latin typeface="SamsungOne 700" panose="020B0803030303020204" pitchFamily="34" charset="0"/>
                      <a:ea typeface="SamsungOne 700" panose="020B0803030303020204" pitchFamily="34" charset="0"/>
                    </a:rPr>
                    <a:t>tổng</a:t>
                  </a:r>
                  <a:r>
                    <a:rPr lang="en-US" altLang="ko-KR" sz="1200" dirty="0">
                      <a:solidFill>
                        <a:srgbClr val="0043B2"/>
                      </a:solidFill>
                      <a:latin typeface="SamsungOne 700" panose="020B0803030303020204" pitchFamily="34" charset="0"/>
                      <a:ea typeface="SamsungOne 700" panose="020B0803030303020204" pitchFamily="34" charset="0"/>
                    </a:rPr>
                    <a:t> </a:t>
                  </a:r>
                  <a:r>
                    <a:rPr lang="en-US" altLang="ko-KR" sz="1200" dirty="0" err="1">
                      <a:solidFill>
                        <a:srgbClr val="0043B2"/>
                      </a:solidFill>
                      <a:latin typeface="SamsungOne 700" panose="020B0803030303020204" pitchFamily="34" charset="0"/>
                      <a:ea typeface="SamsungOne 700" panose="020B0803030303020204" pitchFamily="34" charset="0"/>
                    </a:rPr>
                    <a:t>quan</a:t>
                  </a:r>
                  <a:endParaRPr lang="ko-KR" altLang="en-US" sz="1200" dirty="0"/>
                </a:p>
              </p:txBody>
            </p:sp>
            <p:pic>
              <p:nvPicPr>
                <p:cNvPr id="65" name="그림 64">
                  <a:extLst>
                    <a:ext uri="{FF2B5EF4-FFF2-40B4-BE49-F238E27FC236}">
                      <a16:creationId xmlns:a16="http://schemas.microsoft.com/office/drawing/2014/main" id="{44C5CCAF-876F-419A-96DF-83291C1662D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619206" y="4199347"/>
                  <a:ext cx="589684" cy="422050"/>
                </a:xfrm>
                <a:prstGeom prst="rect">
                  <a:avLst/>
                </a:prstGeom>
              </p:spPr>
            </p:pic>
          </p:grpSp>
          <p:grpSp>
            <p:nvGrpSpPr>
              <p:cNvPr id="9" name="Group 8">
                <a:extLst>
                  <a:ext uri="{FF2B5EF4-FFF2-40B4-BE49-F238E27FC236}">
                    <a16:creationId xmlns:a16="http://schemas.microsoft.com/office/drawing/2014/main" id="{5E21B2E7-82CC-A74B-A9A7-08D7FA321020}"/>
                  </a:ext>
                </a:extLst>
              </p:cNvPr>
              <p:cNvGrpSpPr/>
              <p:nvPr/>
            </p:nvGrpSpPr>
            <p:grpSpPr>
              <a:xfrm>
                <a:off x="5402957" y="3961976"/>
                <a:ext cx="839500" cy="617571"/>
                <a:chOff x="5243189" y="4167892"/>
                <a:chExt cx="839500" cy="617571"/>
              </a:xfrm>
            </p:grpSpPr>
            <p:pic>
              <p:nvPicPr>
                <p:cNvPr id="83" name="그림 82">
                  <a:extLst>
                    <a:ext uri="{FF2B5EF4-FFF2-40B4-BE49-F238E27FC236}">
                      <a16:creationId xmlns:a16="http://schemas.microsoft.com/office/drawing/2014/main" id="{600A1331-7E36-4BE4-A5CD-14FBFD0C7C5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08961" y="4572992"/>
                  <a:ext cx="310270" cy="212471"/>
                </a:xfrm>
                <a:prstGeom prst="rect">
                  <a:avLst/>
                </a:prstGeom>
              </p:spPr>
            </p:pic>
            <p:sp>
              <p:nvSpPr>
                <p:cNvPr id="84" name="직사각형 83">
                  <a:extLst>
                    <a:ext uri="{FF2B5EF4-FFF2-40B4-BE49-F238E27FC236}">
                      <a16:creationId xmlns:a16="http://schemas.microsoft.com/office/drawing/2014/main" id="{5036FE1C-A7C9-474F-B589-39F43FD7FDC2}"/>
                    </a:ext>
                  </a:extLst>
                </p:cNvPr>
                <p:cNvSpPr/>
                <p:nvPr/>
              </p:nvSpPr>
              <p:spPr>
                <a:xfrm>
                  <a:off x="5243189" y="4167892"/>
                  <a:ext cx="839500" cy="369332"/>
                </a:xfrm>
                <a:prstGeom prst="rect">
                  <a:avLst/>
                </a:prstGeom>
                <a:solidFill>
                  <a:schemeClr val="bg1"/>
                </a:solidFill>
              </p:spPr>
              <p:txBody>
                <a:bodyPr wrap="square">
                  <a:spAutoFit/>
                </a:bodyPr>
                <a:lstStyle/>
                <a:p>
                  <a:pPr algn="ctr"/>
                  <a:r>
                    <a:rPr lang="en-US" altLang="ko-KR" sz="900" dirty="0">
                      <a:solidFill>
                        <a:srgbClr val="0043B2"/>
                      </a:solidFill>
                      <a:latin typeface="SamsungOne 400" panose="020B0503030303020204" pitchFamily="34" charset="0"/>
                      <a:ea typeface="SamsungOne 400" panose="020B0503030303020204" pitchFamily="34" charset="0"/>
                    </a:rPr>
                    <a:t>Topic</a:t>
                  </a:r>
                </a:p>
                <a:p>
                  <a:pPr algn="ctr"/>
                  <a:r>
                    <a:rPr lang="en-US" altLang="ko-KR" sz="900" dirty="0">
                      <a:solidFill>
                        <a:srgbClr val="0043B2"/>
                      </a:solidFill>
                      <a:latin typeface="SamsungOne 700" panose="020B0803030303020204" pitchFamily="34" charset="0"/>
                      <a:ea typeface="SamsungOne 700" panose="020B0803030303020204" pitchFamily="34" charset="0"/>
                    </a:rPr>
                    <a:t>Stock_info</a:t>
                  </a:r>
                  <a:endParaRPr lang="ko-KR" altLang="en-US" sz="900" dirty="0">
                    <a:latin typeface="SamsungOne 700" panose="020B0803030303020204" pitchFamily="34" charset="0"/>
                  </a:endParaRPr>
                </a:p>
              </p:txBody>
            </p:sp>
          </p:grpSp>
        </p:grpSp>
      </p:grpSp>
      <p:grpSp>
        <p:nvGrpSpPr>
          <p:cNvPr id="149" name="Group 148">
            <a:extLst>
              <a:ext uri="{FF2B5EF4-FFF2-40B4-BE49-F238E27FC236}">
                <a16:creationId xmlns:a16="http://schemas.microsoft.com/office/drawing/2014/main" id="{8E65BF8E-35C5-D648-B81D-9D7F0CFDF6AB}"/>
              </a:ext>
            </a:extLst>
          </p:cNvPr>
          <p:cNvGrpSpPr/>
          <p:nvPr/>
        </p:nvGrpSpPr>
        <p:grpSpPr>
          <a:xfrm>
            <a:off x="5027545" y="4921784"/>
            <a:ext cx="4079330" cy="808283"/>
            <a:chOff x="5027545" y="4950065"/>
            <a:chExt cx="4079330" cy="808283"/>
          </a:xfrm>
        </p:grpSpPr>
        <p:cxnSp>
          <p:nvCxnSpPr>
            <p:cNvPr id="75" name="직선 화살표 연결선 74">
              <a:extLst>
                <a:ext uri="{FF2B5EF4-FFF2-40B4-BE49-F238E27FC236}">
                  <a16:creationId xmlns:a16="http://schemas.microsoft.com/office/drawing/2014/main" id="{AFB47B7E-5485-4F8D-A777-4DBC8D6D38F9}"/>
                </a:ext>
              </a:extLst>
            </p:cNvPr>
            <p:cNvCxnSpPr>
              <a:cxnSpLocks/>
              <a:endCxn id="66" idx="1"/>
            </p:cNvCxnSpPr>
            <p:nvPr/>
          </p:nvCxnSpPr>
          <p:spPr>
            <a:xfrm flipV="1">
              <a:off x="5027545" y="5242455"/>
              <a:ext cx="3350101" cy="10933"/>
            </a:xfrm>
            <a:prstGeom prst="straightConnector1">
              <a:avLst/>
            </a:prstGeom>
            <a:ln w="38100">
              <a:solidFill>
                <a:srgbClr val="66A1FE"/>
              </a:solidFill>
              <a:tailEnd type="triangle"/>
            </a:ln>
          </p:spPr>
          <p:style>
            <a:lnRef idx="1">
              <a:schemeClr val="accent1"/>
            </a:lnRef>
            <a:fillRef idx="0">
              <a:schemeClr val="accent1"/>
            </a:fillRef>
            <a:effectRef idx="0">
              <a:schemeClr val="accent1"/>
            </a:effectRef>
            <a:fontRef idx="minor">
              <a:schemeClr val="tx1"/>
            </a:fontRef>
          </p:style>
        </p:cxnSp>
        <p:grpSp>
          <p:nvGrpSpPr>
            <p:cNvPr id="136" name="Group 135">
              <a:extLst>
                <a:ext uri="{FF2B5EF4-FFF2-40B4-BE49-F238E27FC236}">
                  <a16:creationId xmlns:a16="http://schemas.microsoft.com/office/drawing/2014/main" id="{1C51333D-FE3A-1F46-82BE-F26A9A087540}"/>
                </a:ext>
              </a:extLst>
            </p:cNvPr>
            <p:cNvGrpSpPr/>
            <p:nvPr/>
          </p:nvGrpSpPr>
          <p:grpSpPr>
            <a:xfrm>
              <a:off x="5402957" y="4950065"/>
              <a:ext cx="3703918" cy="808283"/>
              <a:chOff x="5402957" y="4950065"/>
              <a:chExt cx="3703918" cy="808283"/>
            </a:xfrm>
          </p:grpSpPr>
          <p:grpSp>
            <p:nvGrpSpPr>
              <p:cNvPr id="5" name="Group 4">
                <a:extLst>
                  <a:ext uri="{FF2B5EF4-FFF2-40B4-BE49-F238E27FC236}">
                    <a16:creationId xmlns:a16="http://schemas.microsoft.com/office/drawing/2014/main" id="{2FBE653B-CBE9-1744-B853-DD6693D2019E}"/>
                  </a:ext>
                </a:extLst>
              </p:cNvPr>
              <p:cNvGrpSpPr/>
              <p:nvPr/>
            </p:nvGrpSpPr>
            <p:grpSpPr>
              <a:xfrm>
                <a:off x="6550479" y="4950065"/>
                <a:ext cx="1314827" cy="808283"/>
                <a:chOff x="6146786" y="4944652"/>
                <a:chExt cx="1314827" cy="808283"/>
              </a:xfrm>
            </p:grpSpPr>
            <p:sp>
              <p:nvSpPr>
                <p:cNvPr id="69" name="직사각형 68">
                  <a:extLst>
                    <a:ext uri="{FF2B5EF4-FFF2-40B4-BE49-F238E27FC236}">
                      <a16:creationId xmlns:a16="http://schemas.microsoft.com/office/drawing/2014/main" id="{5153DC69-74AB-4510-85BF-BE705F38E482}"/>
                    </a:ext>
                  </a:extLst>
                </p:cNvPr>
                <p:cNvSpPr/>
                <p:nvPr/>
              </p:nvSpPr>
              <p:spPr>
                <a:xfrm>
                  <a:off x="6146786" y="5506714"/>
                  <a:ext cx="1314827" cy="246221"/>
                </a:xfrm>
                <a:prstGeom prst="rect">
                  <a:avLst/>
                </a:prstGeom>
              </p:spPr>
              <p:txBody>
                <a:bodyPr wrap="square">
                  <a:spAutoFit/>
                </a:bodyPr>
                <a:lstStyle/>
                <a:p>
                  <a:r>
                    <a:rPr lang="vi-VN" altLang="ko-KR" sz="1000" dirty="0">
                      <a:solidFill>
                        <a:srgbClr val="0043B2"/>
                      </a:solidFill>
                      <a:latin typeface="SamsungOne 700" panose="020B0803030303020204" pitchFamily="34" charset="0"/>
                      <a:ea typeface="SamsungOne 700" panose="020B0803030303020204" pitchFamily="34" charset="0"/>
                    </a:rPr>
                    <a:t>Người tiêu dùng #3</a:t>
                  </a:r>
                  <a:endParaRPr lang="ko-KR" altLang="en-US" sz="1000" dirty="0"/>
                </a:p>
              </p:txBody>
            </p:sp>
            <p:pic>
              <p:nvPicPr>
                <p:cNvPr id="70" name="그림 69">
                  <a:extLst>
                    <a:ext uri="{FF2B5EF4-FFF2-40B4-BE49-F238E27FC236}">
                      <a16:creationId xmlns:a16="http://schemas.microsoft.com/office/drawing/2014/main" id="{2A5E4CC1-B594-48BF-8F0D-2BCB882DA2D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571168" y="4944652"/>
                  <a:ext cx="440385" cy="582348"/>
                </a:xfrm>
                <a:prstGeom prst="rect">
                  <a:avLst/>
                </a:prstGeom>
              </p:spPr>
            </p:pic>
          </p:grpSp>
          <p:grpSp>
            <p:nvGrpSpPr>
              <p:cNvPr id="130" name="Group 129">
                <a:extLst>
                  <a:ext uri="{FF2B5EF4-FFF2-40B4-BE49-F238E27FC236}">
                    <a16:creationId xmlns:a16="http://schemas.microsoft.com/office/drawing/2014/main" id="{8A86C662-67DD-FF41-9B66-ABDA51514A8C}"/>
                  </a:ext>
                </a:extLst>
              </p:cNvPr>
              <p:cNvGrpSpPr/>
              <p:nvPr/>
            </p:nvGrpSpPr>
            <p:grpSpPr>
              <a:xfrm>
                <a:off x="8147104" y="5017725"/>
                <a:ext cx="959771" cy="740353"/>
                <a:chOff x="8353543" y="5128220"/>
                <a:chExt cx="959771" cy="740353"/>
              </a:xfrm>
            </p:grpSpPr>
            <p:sp>
              <p:nvSpPr>
                <p:cNvPr id="63" name="직사각형 62">
                  <a:extLst>
                    <a:ext uri="{FF2B5EF4-FFF2-40B4-BE49-F238E27FC236}">
                      <a16:creationId xmlns:a16="http://schemas.microsoft.com/office/drawing/2014/main" id="{98FDEDB1-CB4F-4E6C-AFDA-BF3944B34E0F}"/>
                    </a:ext>
                  </a:extLst>
                </p:cNvPr>
                <p:cNvSpPr/>
                <p:nvPr/>
              </p:nvSpPr>
              <p:spPr>
                <a:xfrm>
                  <a:off x="8353543" y="5591574"/>
                  <a:ext cx="959771" cy="276999"/>
                </a:xfrm>
                <a:prstGeom prst="rect">
                  <a:avLst/>
                </a:prstGeom>
              </p:spPr>
              <p:txBody>
                <a:bodyPr wrap="square">
                  <a:spAutoFit/>
                </a:bodyPr>
                <a:lstStyle/>
                <a:p>
                  <a:pPr algn="ctr"/>
                  <a:r>
                    <a:rPr lang="en-US" altLang="ko-KR" sz="1200" dirty="0" err="1">
                      <a:solidFill>
                        <a:srgbClr val="0043B2"/>
                      </a:solidFill>
                      <a:latin typeface="SamsungOne 700" panose="020B0803030303020204" pitchFamily="34" charset="0"/>
                      <a:ea typeface="SamsungOne 700" panose="020B0803030303020204" pitchFamily="34" charset="0"/>
                    </a:rPr>
                    <a:t>Quy</a:t>
                  </a:r>
                  <a:r>
                    <a:rPr lang="en-US" altLang="ko-KR" sz="1200" dirty="0">
                      <a:solidFill>
                        <a:srgbClr val="0043B2"/>
                      </a:solidFill>
                      <a:latin typeface="SamsungOne 700" panose="020B0803030303020204" pitchFamily="34" charset="0"/>
                      <a:ea typeface="SamsungOne 700" panose="020B0803030303020204" pitchFamily="34" charset="0"/>
                    </a:rPr>
                    <a:t> </a:t>
                  </a:r>
                  <a:r>
                    <a:rPr lang="en-US" altLang="ko-KR" sz="1200" dirty="0" err="1">
                      <a:solidFill>
                        <a:srgbClr val="0043B2"/>
                      </a:solidFill>
                      <a:latin typeface="SamsungOne 700" panose="020B0803030303020204" pitchFamily="34" charset="0"/>
                      <a:ea typeface="SamsungOne 700" panose="020B0803030303020204" pitchFamily="34" charset="0"/>
                    </a:rPr>
                    <a:t>trình</a:t>
                  </a:r>
                  <a:endParaRPr lang="ko-KR" altLang="en-US" sz="1200" dirty="0"/>
                </a:p>
              </p:txBody>
            </p:sp>
            <p:pic>
              <p:nvPicPr>
                <p:cNvPr id="66" name="그림 65">
                  <a:extLst>
                    <a:ext uri="{FF2B5EF4-FFF2-40B4-BE49-F238E27FC236}">
                      <a16:creationId xmlns:a16="http://schemas.microsoft.com/office/drawing/2014/main" id="{8603DE44-3951-42D4-BDE3-CD14CD61D5E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584085" y="5128220"/>
                  <a:ext cx="498686" cy="449460"/>
                </a:xfrm>
                <a:prstGeom prst="rect">
                  <a:avLst/>
                </a:prstGeom>
              </p:spPr>
            </p:pic>
          </p:grpSp>
          <p:grpSp>
            <p:nvGrpSpPr>
              <p:cNvPr id="10" name="Group 9">
                <a:extLst>
                  <a:ext uri="{FF2B5EF4-FFF2-40B4-BE49-F238E27FC236}">
                    <a16:creationId xmlns:a16="http://schemas.microsoft.com/office/drawing/2014/main" id="{73FCBF05-4BA0-E343-87FD-CC10CDF7C99C}"/>
                  </a:ext>
                </a:extLst>
              </p:cNvPr>
              <p:cNvGrpSpPr/>
              <p:nvPr/>
            </p:nvGrpSpPr>
            <p:grpSpPr>
              <a:xfrm>
                <a:off x="5402957" y="4993016"/>
                <a:ext cx="839500" cy="617571"/>
                <a:chOff x="5243189" y="5042325"/>
                <a:chExt cx="839500" cy="617571"/>
              </a:xfrm>
            </p:grpSpPr>
            <p:pic>
              <p:nvPicPr>
                <p:cNvPr id="79" name="그림 78">
                  <a:extLst>
                    <a:ext uri="{FF2B5EF4-FFF2-40B4-BE49-F238E27FC236}">
                      <a16:creationId xmlns:a16="http://schemas.microsoft.com/office/drawing/2014/main" id="{DF77425C-22FD-4C3A-B970-64BA16308B7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08961" y="5447425"/>
                  <a:ext cx="310270" cy="212471"/>
                </a:xfrm>
                <a:prstGeom prst="rect">
                  <a:avLst/>
                </a:prstGeom>
              </p:spPr>
            </p:pic>
            <p:sp>
              <p:nvSpPr>
                <p:cNvPr id="80" name="직사각형 79">
                  <a:extLst>
                    <a:ext uri="{FF2B5EF4-FFF2-40B4-BE49-F238E27FC236}">
                      <a16:creationId xmlns:a16="http://schemas.microsoft.com/office/drawing/2014/main" id="{87C7DC28-A19A-4F59-9B91-BA6DE9A42863}"/>
                    </a:ext>
                  </a:extLst>
                </p:cNvPr>
                <p:cNvSpPr/>
                <p:nvPr/>
              </p:nvSpPr>
              <p:spPr>
                <a:xfrm>
                  <a:off x="5243189" y="5042325"/>
                  <a:ext cx="839500" cy="369332"/>
                </a:xfrm>
                <a:prstGeom prst="rect">
                  <a:avLst/>
                </a:prstGeom>
                <a:solidFill>
                  <a:schemeClr val="bg1"/>
                </a:solidFill>
              </p:spPr>
              <p:txBody>
                <a:bodyPr wrap="square">
                  <a:spAutoFit/>
                </a:bodyPr>
                <a:lstStyle/>
                <a:p>
                  <a:pPr algn="ctr"/>
                  <a:r>
                    <a:rPr lang="en-US" altLang="ko-KR" sz="900" dirty="0">
                      <a:solidFill>
                        <a:srgbClr val="0043B2"/>
                      </a:solidFill>
                      <a:latin typeface="SamsungOne 400" panose="020B0503030303020204" pitchFamily="34" charset="0"/>
                      <a:ea typeface="SamsungOne 400" panose="020B0503030303020204" pitchFamily="34" charset="0"/>
                    </a:rPr>
                    <a:t>Topic</a:t>
                  </a:r>
                </a:p>
                <a:p>
                  <a:pPr algn="ctr"/>
                  <a:r>
                    <a:rPr lang="en-US" altLang="ko-KR" sz="900" dirty="0">
                      <a:solidFill>
                        <a:srgbClr val="0043B2"/>
                      </a:solidFill>
                      <a:latin typeface="SamsungOne 700" panose="020B0803030303020204" pitchFamily="34" charset="0"/>
                      <a:ea typeface="SamsungOne 700" panose="020B0803030303020204" pitchFamily="34" charset="0"/>
                    </a:rPr>
                    <a:t>Stock_info</a:t>
                  </a:r>
                  <a:endParaRPr lang="ko-KR" altLang="en-US" sz="900" dirty="0">
                    <a:latin typeface="SamsungOne 700" panose="020B0803030303020204" pitchFamily="34" charset="0"/>
                  </a:endParaRPr>
                </a:p>
              </p:txBody>
            </p:sp>
          </p:grpSp>
        </p:grpSp>
      </p:grpSp>
      <p:grpSp>
        <p:nvGrpSpPr>
          <p:cNvPr id="147" name="Group 146">
            <a:extLst>
              <a:ext uri="{FF2B5EF4-FFF2-40B4-BE49-F238E27FC236}">
                <a16:creationId xmlns:a16="http://schemas.microsoft.com/office/drawing/2014/main" id="{686E975B-F64A-9645-A912-0306BAB25760}"/>
              </a:ext>
            </a:extLst>
          </p:cNvPr>
          <p:cNvGrpSpPr/>
          <p:nvPr/>
        </p:nvGrpSpPr>
        <p:grpSpPr>
          <a:xfrm>
            <a:off x="5005600" y="2841870"/>
            <a:ext cx="4095836" cy="836945"/>
            <a:chOff x="5005600" y="2870151"/>
            <a:chExt cx="4095836" cy="836945"/>
          </a:xfrm>
        </p:grpSpPr>
        <p:cxnSp>
          <p:nvCxnSpPr>
            <p:cNvPr id="78" name="직선 화살표 연결선 77">
              <a:extLst>
                <a:ext uri="{FF2B5EF4-FFF2-40B4-BE49-F238E27FC236}">
                  <a16:creationId xmlns:a16="http://schemas.microsoft.com/office/drawing/2014/main" id="{8CC88846-A77E-42F7-8CD4-ADCF3B129813}"/>
                </a:ext>
              </a:extLst>
            </p:cNvPr>
            <p:cNvCxnSpPr>
              <a:cxnSpLocks/>
              <a:endCxn id="64" idx="1"/>
            </p:cNvCxnSpPr>
            <p:nvPr/>
          </p:nvCxnSpPr>
          <p:spPr>
            <a:xfrm>
              <a:off x="5005600" y="3136406"/>
              <a:ext cx="3435093" cy="0"/>
            </a:xfrm>
            <a:prstGeom prst="straightConnector1">
              <a:avLst/>
            </a:prstGeom>
            <a:ln w="38100">
              <a:solidFill>
                <a:srgbClr val="66A1FE"/>
              </a:solidFill>
              <a:tailEnd type="triangle"/>
            </a:ln>
          </p:spPr>
          <p:style>
            <a:lnRef idx="1">
              <a:schemeClr val="accent1"/>
            </a:lnRef>
            <a:fillRef idx="0">
              <a:schemeClr val="accent1"/>
            </a:fillRef>
            <a:effectRef idx="0">
              <a:schemeClr val="accent1"/>
            </a:effectRef>
            <a:fontRef idx="minor">
              <a:schemeClr val="tx1"/>
            </a:fontRef>
          </p:style>
        </p:cxnSp>
        <p:grpSp>
          <p:nvGrpSpPr>
            <p:cNvPr id="138" name="Group 137">
              <a:extLst>
                <a:ext uri="{FF2B5EF4-FFF2-40B4-BE49-F238E27FC236}">
                  <a16:creationId xmlns:a16="http://schemas.microsoft.com/office/drawing/2014/main" id="{73BB890C-61A8-264C-8F89-DD82F5ED5ED6}"/>
                </a:ext>
              </a:extLst>
            </p:cNvPr>
            <p:cNvGrpSpPr/>
            <p:nvPr/>
          </p:nvGrpSpPr>
          <p:grpSpPr>
            <a:xfrm>
              <a:off x="5402957" y="2870151"/>
              <a:ext cx="3698479" cy="836945"/>
              <a:chOff x="5402957" y="2870151"/>
              <a:chExt cx="3698479" cy="836945"/>
            </a:xfrm>
          </p:grpSpPr>
          <p:grpSp>
            <p:nvGrpSpPr>
              <p:cNvPr id="6" name="Group 5">
                <a:extLst>
                  <a:ext uri="{FF2B5EF4-FFF2-40B4-BE49-F238E27FC236}">
                    <a16:creationId xmlns:a16="http://schemas.microsoft.com/office/drawing/2014/main" id="{89BA781C-4598-3545-A0CC-6C7DD974E51E}"/>
                  </a:ext>
                </a:extLst>
              </p:cNvPr>
              <p:cNvGrpSpPr/>
              <p:nvPr/>
            </p:nvGrpSpPr>
            <p:grpSpPr>
              <a:xfrm>
                <a:off x="6550479" y="2897322"/>
                <a:ext cx="1314827" cy="801862"/>
                <a:chOff x="6142611" y="3112877"/>
                <a:chExt cx="1314827" cy="801862"/>
              </a:xfrm>
            </p:grpSpPr>
            <p:sp>
              <p:nvSpPr>
                <p:cNvPr id="67" name="직사각형 66">
                  <a:extLst>
                    <a:ext uri="{FF2B5EF4-FFF2-40B4-BE49-F238E27FC236}">
                      <a16:creationId xmlns:a16="http://schemas.microsoft.com/office/drawing/2014/main" id="{77FBA4B8-EBC8-4D29-B6DD-ACBAA2FFCFB0}"/>
                    </a:ext>
                  </a:extLst>
                </p:cNvPr>
                <p:cNvSpPr/>
                <p:nvPr/>
              </p:nvSpPr>
              <p:spPr>
                <a:xfrm>
                  <a:off x="6142611" y="3668518"/>
                  <a:ext cx="1314827" cy="246221"/>
                </a:xfrm>
                <a:prstGeom prst="rect">
                  <a:avLst/>
                </a:prstGeom>
              </p:spPr>
              <p:txBody>
                <a:bodyPr wrap="square">
                  <a:spAutoFit/>
                </a:bodyPr>
                <a:lstStyle/>
                <a:p>
                  <a:r>
                    <a:rPr lang="en-US" altLang="ko-KR" sz="1000" dirty="0">
                      <a:solidFill>
                        <a:srgbClr val="0043B2"/>
                      </a:solidFill>
                      <a:latin typeface="SamsungOne 700" panose="020B0803030303020204" pitchFamily="34" charset="0"/>
                      <a:ea typeface="SamsungOne 700" panose="020B0803030303020204" pitchFamily="34" charset="0"/>
                    </a:rPr>
                    <a:t>N</a:t>
                  </a:r>
                  <a:r>
                    <a:rPr lang="vi-VN" altLang="ko-KR" sz="1000" dirty="0">
                      <a:solidFill>
                        <a:srgbClr val="0043B2"/>
                      </a:solidFill>
                      <a:latin typeface="SamsungOne 700" panose="020B0803030303020204" pitchFamily="34" charset="0"/>
                      <a:ea typeface="SamsungOne 700" panose="020B0803030303020204" pitchFamily="34" charset="0"/>
                    </a:rPr>
                    <a:t>gười tiêu dùng #1</a:t>
                  </a:r>
                  <a:endParaRPr lang="ko-KR" altLang="en-US" sz="1000" dirty="0"/>
                </a:p>
              </p:txBody>
            </p:sp>
            <p:pic>
              <p:nvPicPr>
                <p:cNvPr id="72" name="그림 71">
                  <a:extLst>
                    <a:ext uri="{FF2B5EF4-FFF2-40B4-BE49-F238E27FC236}">
                      <a16:creationId xmlns:a16="http://schemas.microsoft.com/office/drawing/2014/main" id="{66813757-1463-4FA3-83C3-3288F836A58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550110" y="3112877"/>
                  <a:ext cx="482502" cy="601842"/>
                </a:xfrm>
                <a:prstGeom prst="rect">
                  <a:avLst/>
                </a:prstGeom>
              </p:spPr>
            </p:pic>
          </p:grpSp>
          <p:grpSp>
            <p:nvGrpSpPr>
              <p:cNvPr id="128" name="Group 127">
                <a:extLst>
                  <a:ext uri="{FF2B5EF4-FFF2-40B4-BE49-F238E27FC236}">
                    <a16:creationId xmlns:a16="http://schemas.microsoft.com/office/drawing/2014/main" id="{246576FE-14A9-7C4A-AEB6-2F42BE51E073}"/>
                  </a:ext>
                </a:extLst>
              </p:cNvPr>
              <p:cNvGrpSpPr/>
              <p:nvPr/>
            </p:nvGrpSpPr>
            <p:grpSpPr>
              <a:xfrm>
                <a:off x="8152543" y="2870151"/>
                <a:ext cx="948893" cy="836945"/>
                <a:chOff x="8336825" y="2872033"/>
                <a:chExt cx="948893" cy="836945"/>
              </a:xfrm>
            </p:grpSpPr>
            <p:sp>
              <p:nvSpPr>
                <p:cNvPr id="61" name="직사각형 60">
                  <a:extLst>
                    <a:ext uri="{FF2B5EF4-FFF2-40B4-BE49-F238E27FC236}">
                      <a16:creationId xmlns:a16="http://schemas.microsoft.com/office/drawing/2014/main" id="{6748AFCF-16DB-4498-829B-2E4D0982ECA6}"/>
                    </a:ext>
                  </a:extLst>
                </p:cNvPr>
                <p:cNvSpPr/>
                <p:nvPr/>
              </p:nvSpPr>
              <p:spPr>
                <a:xfrm>
                  <a:off x="8336825" y="3431979"/>
                  <a:ext cx="948893" cy="276999"/>
                </a:xfrm>
                <a:prstGeom prst="rect">
                  <a:avLst/>
                </a:prstGeom>
              </p:spPr>
              <p:txBody>
                <a:bodyPr wrap="square">
                  <a:spAutoFit/>
                </a:bodyPr>
                <a:lstStyle/>
                <a:p>
                  <a:pPr algn="ctr"/>
                  <a:r>
                    <a:rPr lang="en-US" altLang="ko-KR" sz="1200" dirty="0" err="1">
                      <a:solidFill>
                        <a:srgbClr val="0043B2"/>
                      </a:solidFill>
                      <a:latin typeface="SamsungOne 700" panose="020B0803030303020204" pitchFamily="34" charset="0"/>
                      <a:ea typeface="SamsungOne 700" panose="020B0803030303020204" pitchFamily="34" charset="0"/>
                    </a:rPr>
                    <a:t>Báo</a:t>
                  </a:r>
                  <a:r>
                    <a:rPr lang="en-US" altLang="ko-KR" sz="1200" dirty="0">
                      <a:solidFill>
                        <a:srgbClr val="0043B2"/>
                      </a:solidFill>
                      <a:latin typeface="SamsungOne 700" panose="020B0803030303020204" pitchFamily="34" charset="0"/>
                      <a:ea typeface="SamsungOne 700" panose="020B0803030303020204" pitchFamily="34" charset="0"/>
                    </a:rPr>
                    <a:t> </a:t>
                  </a:r>
                  <a:r>
                    <a:rPr lang="en-US" altLang="ko-KR" sz="1200" dirty="0" err="1">
                      <a:solidFill>
                        <a:srgbClr val="0043B2"/>
                      </a:solidFill>
                      <a:latin typeface="SamsungOne 700" panose="020B0803030303020204" pitchFamily="34" charset="0"/>
                      <a:ea typeface="SamsungOne 700" panose="020B0803030303020204" pitchFamily="34" charset="0"/>
                    </a:rPr>
                    <a:t>cáo</a:t>
                  </a:r>
                  <a:endParaRPr lang="ko-KR" altLang="en-US" sz="1200" dirty="0"/>
                </a:p>
              </p:txBody>
            </p:sp>
            <p:pic>
              <p:nvPicPr>
                <p:cNvPr id="64" name="그림 63">
                  <a:extLst>
                    <a:ext uri="{FF2B5EF4-FFF2-40B4-BE49-F238E27FC236}">
                      <a16:creationId xmlns:a16="http://schemas.microsoft.com/office/drawing/2014/main" id="{2D0DCBE5-E0F6-4404-93BE-FDC3BD52338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624975" y="2872033"/>
                  <a:ext cx="372593" cy="532509"/>
                </a:xfrm>
                <a:prstGeom prst="rect">
                  <a:avLst/>
                </a:prstGeom>
              </p:spPr>
            </p:pic>
          </p:grpSp>
          <p:grpSp>
            <p:nvGrpSpPr>
              <p:cNvPr id="126" name="Group 125">
                <a:extLst>
                  <a:ext uri="{FF2B5EF4-FFF2-40B4-BE49-F238E27FC236}">
                    <a16:creationId xmlns:a16="http://schemas.microsoft.com/office/drawing/2014/main" id="{3C10108A-00E8-0D40-B2C6-B4D5C5DB1E32}"/>
                  </a:ext>
                </a:extLst>
              </p:cNvPr>
              <p:cNvGrpSpPr/>
              <p:nvPr/>
            </p:nvGrpSpPr>
            <p:grpSpPr>
              <a:xfrm>
                <a:off x="5402957" y="2925901"/>
                <a:ext cx="839500" cy="628661"/>
                <a:chOff x="5243189" y="3093016"/>
                <a:chExt cx="839500" cy="628661"/>
              </a:xfrm>
            </p:grpSpPr>
            <p:sp>
              <p:nvSpPr>
                <p:cNvPr id="81" name="직사각형 80">
                  <a:extLst>
                    <a:ext uri="{FF2B5EF4-FFF2-40B4-BE49-F238E27FC236}">
                      <a16:creationId xmlns:a16="http://schemas.microsoft.com/office/drawing/2014/main" id="{B815EEB5-2602-4204-93A4-C75ED3B13E19}"/>
                    </a:ext>
                  </a:extLst>
                </p:cNvPr>
                <p:cNvSpPr/>
                <p:nvPr/>
              </p:nvSpPr>
              <p:spPr>
                <a:xfrm>
                  <a:off x="5243189" y="3093016"/>
                  <a:ext cx="839500" cy="369332"/>
                </a:xfrm>
                <a:prstGeom prst="rect">
                  <a:avLst/>
                </a:prstGeom>
                <a:solidFill>
                  <a:schemeClr val="bg1"/>
                </a:solidFill>
              </p:spPr>
              <p:txBody>
                <a:bodyPr wrap="square">
                  <a:spAutoFit/>
                </a:bodyPr>
                <a:lstStyle/>
                <a:p>
                  <a:pPr algn="ctr"/>
                  <a:r>
                    <a:rPr lang="en-US" altLang="ko-KR" sz="900" dirty="0">
                      <a:solidFill>
                        <a:srgbClr val="0043B2"/>
                      </a:solidFill>
                      <a:latin typeface="SamsungOne 400" panose="020B0503030303020204" pitchFamily="34" charset="0"/>
                      <a:ea typeface="SamsungOne 400" panose="020B0503030303020204" pitchFamily="34" charset="0"/>
                    </a:rPr>
                    <a:t>Topic</a:t>
                  </a:r>
                </a:p>
                <a:p>
                  <a:pPr algn="ctr"/>
                  <a:r>
                    <a:rPr lang="en-US" altLang="ko-KR" sz="900" dirty="0">
                      <a:solidFill>
                        <a:srgbClr val="0043B2"/>
                      </a:solidFill>
                      <a:latin typeface="SamsungOne 700" panose="020B0803030303020204" pitchFamily="34" charset="0"/>
                      <a:ea typeface="SamsungOne 700" panose="020B0803030303020204" pitchFamily="34" charset="0"/>
                    </a:rPr>
                    <a:t>Car_running</a:t>
                  </a:r>
                  <a:endParaRPr lang="ko-KR" altLang="en-US" sz="900" dirty="0">
                    <a:latin typeface="SamsungOne 700" panose="020B0803030303020204" pitchFamily="34" charset="0"/>
                  </a:endParaRPr>
                </a:p>
              </p:txBody>
            </p:sp>
            <p:pic>
              <p:nvPicPr>
                <p:cNvPr id="125" name="그림 82">
                  <a:extLst>
                    <a:ext uri="{FF2B5EF4-FFF2-40B4-BE49-F238E27FC236}">
                      <a16:creationId xmlns:a16="http://schemas.microsoft.com/office/drawing/2014/main" id="{F9FFDB4E-11B3-3A4D-B6B9-183347EB089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02157" y="3509206"/>
                  <a:ext cx="310270" cy="212471"/>
                </a:xfrm>
                <a:prstGeom prst="rect">
                  <a:avLst/>
                </a:prstGeom>
              </p:spPr>
            </p:pic>
          </p:grpSp>
        </p:grpSp>
      </p:grpSp>
      <p:sp>
        <p:nvSpPr>
          <p:cNvPr id="54" name="모서리가 둥근 직사각형 10">
            <a:extLst>
              <a:ext uri="{FF2B5EF4-FFF2-40B4-BE49-F238E27FC236}">
                <a16:creationId xmlns:a16="http://schemas.microsoft.com/office/drawing/2014/main" id="{CACECC48-E4D0-4800-AA56-E4C22F3689C8}"/>
              </a:ext>
            </a:extLst>
          </p:cNvPr>
          <p:cNvSpPr/>
          <p:nvPr/>
        </p:nvSpPr>
        <p:spPr>
          <a:xfrm rot="16200000">
            <a:off x="3163959" y="4066596"/>
            <a:ext cx="3422644" cy="304528"/>
          </a:xfrm>
          <a:prstGeom prst="roundRect">
            <a:avLst>
              <a:gd name="adj" fmla="val 13226"/>
            </a:avLst>
          </a:prstGeom>
          <a:solidFill>
            <a:schemeClr val="bg1"/>
          </a:solidFill>
          <a:ln w="2857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rgbClr val="0043B2"/>
                </a:solidFill>
                <a:latin typeface="SamsungOne 700" panose="020B0803030303020204" pitchFamily="34" charset="0"/>
                <a:ea typeface="SamsungOne 700" panose="020B0803030303020204" pitchFamily="34" charset="0"/>
              </a:rPr>
              <a:t>Cụm</a:t>
            </a:r>
            <a:r>
              <a:rPr lang="en-US" altLang="ko-KR" sz="1200" dirty="0">
                <a:solidFill>
                  <a:srgbClr val="0043B2"/>
                </a:solidFill>
                <a:latin typeface="SamsungOne 700" panose="020B0803030303020204" pitchFamily="34" charset="0"/>
                <a:ea typeface="SamsungOne 700" panose="020B0803030303020204" pitchFamily="34" charset="0"/>
              </a:rPr>
              <a:t> Kafka</a:t>
            </a:r>
            <a:endParaRPr lang="ko-KR" altLang="en-US" sz="1200" dirty="0">
              <a:solidFill>
                <a:srgbClr val="0043B2"/>
              </a:solidFill>
              <a:latin typeface="SamsungOne 700" panose="020B0803030303020204" pitchFamily="34" charset="0"/>
              <a:ea typeface="SamsungOne-700C" panose="020B0806030303020204" pitchFamily="34" charset="0"/>
            </a:endParaRPr>
          </a:p>
        </p:txBody>
      </p:sp>
    </p:spTree>
    <p:extLst>
      <p:ext uri="{BB962C8B-B14F-4D97-AF65-F5344CB8AC3E}">
        <p14:creationId xmlns:p14="http://schemas.microsoft.com/office/powerpoint/2010/main" val="423247261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E8CB92A-8F5A-4C36-A7C9-4E94A26DD381}"/>
              </a:ext>
            </a:extLst>
          </p:cNvPr>
          <p:cNvSpPr>
            <a:spLocks noGrp="1"/>
          </p:cNvSpPr>
          <p:nvPr>
            <p:ph type="body" sz="quarter" idx="10"/>
          </p:nvPr>
        </p:nvSpPr>
        <p:spPr/>
        <p:txBody>
          <a:bodyPr/>
          <a:lstStyle/>
          <a:p>
            <a:r>
              <a:rPr lang="vi-VN" altLang="ko-KR" dirty="0"/>
              <a:t>4.2. Nhà sản xuất và người tiêu dùng</a:t>
            </a:r>
            <a:endParaRPr lang="en-US" altLang="ko-KR" dirty="0"/>
          </a:p>
        </p:txBody>
      </p:sp>
      <p:sp>
        <p:nvSpPr>
          <p:cNvPr id="3" name="텍스트 개체 틀 2">
            <a:extLst>
              <a:ext uri="{FF2B5EF4-FFF2-40B4-BE49-F238E27FC236}">
                <a16:creationId xmlns:a16="http://schemas.microsoft.com/office/drawing/2014/main" id="{27C80F7C-3542-4F42-93C1-A5D0968AA03A}"/>
              </a:ext>
            </a:extLst>
          </p:cNvPr>
          <p:cNvSpPr>
            <a:spLocks noGrp="1"/>
          </p:cNvSpPr>
          <p:nvPr>
            <p:ph type="body" sz="quarter" idx="11"/>
          </p:nvPr>
        </p:nvSpPr>
        <p:spPr/>
        <p:txBody>
          <a:bodyPr/>
          <a:lstStyle/>
          <a:p>
            <a:r>
              <a:rPr lang="en-US" altLang="ko-KR" dirty="0" err="1"/>
              <a:t>Nhà</a:t>
            </a:r>
            <a:r>
              <a:rPr lang="en-US" altLang="ko-KR" dirty="0"/>
              <a:t> </a:t>
            </a:r>
            <a:r>
              <a:rPr lang="en-US" altLang="ko-KR" dirty="0" err="1"/>
              <a:t>sản</a:t>
            </a:r>
            <a:r>
              <a:rPr lang="en-US" altLang="ko-KR" dirty="0"/>
              <a:t> </a:t>
            </a:r>
            <a:r>
              <a:rPr lang="en-US" altLang="ko-KR" dirty="0" err="1"/>
              <a:t>xuất</a:t>
            </a:r>
            <a:endParaRPr lang="ko-KR" altLang="en-US" dirty="0"/>
          </a:p>
        </p:txBody>
      </p:sp>
      <p:sp>
        <p:nvSpPr>
          <p:cNvPr id="4" name="텍스트 개체 틀 3">
            <a:extLst>
              <a:ext uri="{FF2B5EF4-FFF2-40B4-BE49-F238E27FC236}">
                <a16:creationId xmlns:a16="http://schemas.microsoft.com/office/drawing/2014/main" id="{B9713E72-8896-4663-8EA0-AC6D5B95435B}"/>
              </a:ext>
            </a:extLst>
          </p:cNvPr>
          <p:cNvSpPr>
            <a:spLocks noGrp="1"/>
          </p:cNvSpPr>
          <p:nvPr>
            <p:ph type="body" sz="quarter" idx="13"/>
          </p:nvPr>
        </p:nvSpPr>
        <p:spPr/>
        <p:txBody>
          <a:bodyPr/>
          <a:lstStyle/>
          <a:p>
            <a:r>
              <a:rPr lang="en-US" altLang="ko-KR" dirty="0" err="1"/>
              <a:t>Bài</a:t>
            </a:r>
            <a:r>
              <a:rPr lang="en-US" altLang="ko-KR" dirty="0"/>
              <a:t>  04</a:t>
            </a:r>
            <a:endParaRPr lang="ko-KR" altLang="en-US" dirty="0"/>
          </a:p>
        </p:txBody>
      </p:sp>
      <p:sp>
        <p:nvSpPr>
          <p:cNvPr id="5" name="텍스트 개체 틀 4">
            <a:extLst>
              <a:ext uri="{FF2B5EF4-FFF2-40B4-BE49-F238E27FC236}">
                <a16:creationId xmlns:a16="http://schemas.microsoft.com/office/drawing/2014/main" id="{26028B16-20DC-4241-A083-B120452887CA}"/>
              </a:ext>
            </a:extLst>
          </p:cNvPr>
          <p:cNvSpPr>
            <a:spLocks noGrp="1"/>
          </p:cNvSpPr>
          <p:nvPr>
            <p:ph type="body" sz="quarter" idx="15"/>
          </p:nvPr>
        </p:nvSpPr>
        <p:spPr/>
        <p:txBody>
          <a:bodyPr>
            <a:normAutofit/>
          </a:bodyPr>
          <a:lstStyle/>
          <a:p>
            <a:pPr>
              <a:spcBef>
                <a:spcPts val="600"/>
              </a:spcBef>
            </a:pPr>
            <a:r>
              <a:rPr lang="vi-VN" altLang="ko-KR" dirty="0"/>
              <a:t>Đây là ứng dụng khách Kafka để tạo dữ liệu và đẩy dữ liệu vào Cụm Kafka.</a:t>
            </a:r>
          </a:p>
          <a:p>
            <a:pPr>
              <a:spcBef>
                <a:spcPts val="600"/>
              </a:spcBef>
            </a:pPr>
            <a:r>
              <a:rPr lang="vi-VN" altLang="ko-KR" dirty="0"/>
              <a:t>Các quy trình viết tin nhắn cho một chủ đề cụ thể trên Kafka</a:t>
            </a:r>
          </a:p>
          <a:p>
            <a:pPr>
              <a:spcBef>
                <a:spcPts val="600"/>
              </a:spcBef>
            </a:pPr>
            <a:r>
              <a:rPr lang="vi-VN" altLang="ko-KR" dirty="0"/>
              <a:t>Nhà sản xuất giao tiếp với Nhà môi giới chứ không phải với Người tiêu dùng</a:t>
            </a:r>
            <a:endParaRPr lang="ko-KR" altLang="en-US" dirty="0"/>
          </a:p>
        </p:txBody>
      </p:sp>
      <p:grpSp>
        <p:nvGrpSpPr>
          <p:cNvPr id="10" name="Group 9">
            <a:extLst>
              <a:ext uri="{FF2B5EF4-FFF2-40B4-BE49-F238E27FC236}">
                <a16:creationId xmlns:a16="http://schemas.microsoft.com/office/drawing/2014/main" id="{9A22E4AD-B987-394F-BD06-7B0AA4C0AF35}"/>
              </a:ext>
            </a:extLst>
          </p:cNvPr>
          <p:cNvGrpSpPr/>
          <p:nvPr/>
        </p:nvGrpSpPr>
        <p:grpSpPr>
          <a:xfrm>
            <a:off x="1629878" y="3140968"/>
            <a:ext cx="4157008" cy="3165314"/>
            <a:chOff x="566009" y="2575643"/>
            <a:chExt cx="4157008" cy="3165314"/>
          </a:xfrm>
        </p:grpSpPr>
        <p:cxnSp>
          <p:nvCxnSpPr>
            <p:cNvPr id="40" name="직선 화살표 연결선 106">
              <a:extLst>
                <a:ext uri="{FF2B5EF4-FFF2-40B4-BE49-F238E27FC236}">
                  <a16:creationId xmlns:a16="http://schemas.microsoft.com/office/drawing/2014/main" id="{BB28AE7A-B731-6E47-8480-FC2B7E93491D}"/>
                </a:ext>
              </a:extLst>
            </p:cNvPr>
            <p:cNvCxnSpPr>
              <a:cxnSpLocks/>
              <a:stCxn id="55" idx="3"/>
            </p:cNvCxnSpPr>
            <p:nvPr/>
          </p:nvCxnSpPr>
          <p:spPr>
            <a:xfrm>
              <a:off x="956758" y="3749772"/>
              <a:ext cx="3766259" cy="0"/>
            </a:xfrm>
            <a:prstGeom prst="straightConnector1">
              <a:avLst/>
            </a:prstGeom>
            <a:ln w="38100">
              <a:solidFill>
                <a:srgbClr val="66A1FE"/>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107">
              <a:extLst>
                <a:ext uri="{FF2B5EF4-FFF2-40B4-BE49-F238E27FC236}">
                  <a16:creationId xmlns:a16="http://schemas.microsoft.com/office/drawing/2014/main" id="{67D8A757-2C31-D141-A4D0-40D4B5907A57}"/>
                </a:ext>
              </a:extLst>
            </p:cNvPr>
            <p:cNvCxnSpPr>
              <a:cxnSpLocks/>
              <a:stCxn id="96" idx="3"/>
            </p:cNvCxnSpPr>
            <p:nvPr/>
          </p:nvCxnSpPr>
          <p:spPr>
            <a:xfrm>
              <a:off x="803409" y="4585878"/>
              <a:ext cx="3919608" cy="6446"/>
            </a:xfrm>
            <a:prstGeom prst="straightConnector1">
              <a:avLst/>
            </a:prstGeom>
            <a:ln w="38100">
              <a:solidFill>
                <a:srgbClr val="66A1FE"/>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108">
              <a:extLst>
                <a:ext uri="{FF2B5EF4-FFF2-40B4-BE49-F238E27FC236}">
                  <a16:creationId xmlns:a16="http://schemas.microsoft.com/office/drawing/2014/main" id="{3911F66D-AA73-F94C-A3D2-72A8984BFF14}"/>
                </a:ext>
              </a:extLst>
            </p:cNvPr>
            <p:cNvCxnSpPr>
              <a:cxnSpLocks/>
              <a:stCxn id="61" idx="3"/>
            </p:cNvCxnSpPr>
            <p:nvPr/>
          </p:nvCxnSpPr>
          <p:spPr>
            <a:xfrm>
              <a:off x="1026961" y="2895952"/>
              <a:ext cx="3696056" cy="0"/>
            </a:xfrm>
            <a:prstGeom prst="straightConnector1">
              <a:avLst/>
            </a:prstGeom>
            <a:ln w="38100">
              <a:solidFill>
                <a:srgbClr val="66A1FE"/>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109">
              <a:extLst>
                <a:ext uri="{FF2B5EF4-FFF2-40B4-BE49-F238E27FC236}">
                  <a16:creationId xmlns:a16="http://schemas.microsoft.com/office/drawing/2014/main" id="{F80CD1DD-4D29-A54C-ACB5-DB3699EF928E}"/>
                </a:ext>
              </a:extLst>
            </p:cNvPr>
            <p:cNvCxnSpPr>
              <a:cxnSpLocks/>
              <a:stCxn id="48" idx="3"/>
            </p:cNvCxnSpPr>
            <p:nvPr/>
          </p:nvCxnSpPr>
          <p:spPr>
            <a:xfrm>
              <a:off x="974123" y="5430173"/>
              <a:ext cx="3748894" cy="0"/>
            </a:xfrm>
            <a:prstGeom prst="straightConnector1">
              <a:avLst/>
            </a:prstGeom>
            <a:ln w="38100">
              <a:solidFill>
                <a:srgbClr val="66A1FE"/>
              </a:solidFill>
              <a:tailEnd type="triangl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0F603B35-5E71-394B-96FB-8118522F6427}"/>
                </a:ext>
              </a:extLst>
            </p:cNvPr>
            <p:cNvGrpSpPr/>
            <p:nvPr/>
          </p:nvGrpSpPr>
          <p:grpSpPr>
            <a:xfrm>
              <a:off x="566009" y="5119388"/>
              <a:ext cx="3678642" cy="621569"/>
              <a:chOff x="566009" y="5119388"/>
              <a:chExt cx="3678642" cy="621569"/>
            </a:xfrm>
          </p:grpSpPr>
          <p:sp>
            <p:nvSpPr>
              <p:cNvPr id="45" name="직사각형 87">
                <a:extLst>
                  <a:ext uri="{FF2B5EF4-FFF2-40B4-BE49-F238E27FC236}">
                    <a16:creationId xmlns:a16="http://schemas.microsoft.com/office/drawing/2014/main" id="{4D878521-21C3-F248-8C3D-CB23227A006C}"/>
                  </a:ext>
                </a:extLst>
              </p:cNvPr>
              <p:cNvSpPr/>
              <p:nvPr/>
            </p:nvSpPr>
            <p:spPr>
              <a:xfrm>
                <a:off x="1177252" y="5199340"/>
                <a:ext cx="988085" cy="461665"/>
              </a:xfrm>
              <a:prstGeom prst="rect">
                <a:avLst/>
              </a:prstGeom>
              <a:solidFill>
                <a:schemeClr val="bg1"/>
              </a:solidFill>
            </p:spPr>
            <p:txBody>
              <a:bodyPr wrap="square">
                <a:spAutoFit/>
              </a:bodyPr>
              <a:lstStyle/>
              <a:p>
                <a:pPr algn="ctr"/>
                <a:r>
                  <a:rPr lang="en-US" altLang="ko-KR" sz="1200" dirty="0" err="1">
                    <a:solidFill>
                      <a:srgbClr val="0043B2"/>
                    </a:solidFill>
                    <a:latin typeface="SamsungOne 700" panose="020B0803030303020204" pitchFamily="34" charset="0"/>
                    <a:ea typeface="SamsungOne 700" panose="020B0803030303020204" pitchFamily="34" charset="0"/>
                  </a:rPr>
                  <a:t>Hậu</a:t>
                </a:r>
                <a:r>
                  <a:rPr lang="en-US" altLang="ko-KR" sz="1200" dirty="0">
                    <a:solidFill>
                      <a:srgbClr val="0043B2"/>
                    </a:solidFill>
                    <a:latin typeface="SamsungOne 700" panose="020B0803030303020204" pitchFamily="34" charset="0"/>
                    <a:ea typeface="SamsungOne 700" panose="020B0803030303020204" pitchFamily="34" charset="0"/>
                  </a:rPr>
                  <a:t> </a:t>
                </a:r>
                <a:r>
                  <a:rPr lang="en-US" altLang="ko-KR" sz="1200" dirty="0" err="1">
                    <a:solidFill>
                      <a:srgbClr val="0043B2"/>
                    </a:solidFill>
                    <a:latin typeface="SamsungOne 700" panose="020B0803030303020204" pitchFamily="34" charset="0"/>
                    <a:ea typeface="SamsungOne 700" panose="020B0803030303020204" pitchFamily="34" charset="0"/>
                  </a:rPr>
                  <a:t>cần</a:t>
                </a:r>
                <a:r>
                  <a:rPr lang="en-US" altLang="ko-KR" sz="1200" dirty="0">
                    <a:solidFill>
                      <a:srgbClr val="0043B2"/>
                    </a:solidFill>
                    <a:latin typeface="SamsungOne 700" panose="020B0803030303020204" pitchFamily="34" charset="0"/>
                    <a:ea typeface="SamsungOne 700" panose="020B0803030303020204" pitchFamily="34" charset="0"/>
                  </a:rPr>
                  <a:t> </a:t>
                </a:r>
                <a:r>
                  <a:rPr lang="en-US" altLang="ko-KR" sz="1200" dirty="0" err="1">
                    <a:solidFill>
                      <a:srgbClr val="0043B2"/>
                    </a:solidFill>
                    <a:latin typeface="SamsungOne 700" panose="020B0803030303020204" pitchFamily="34" charset="0"/>
                    <a:ea typeface="SamsungOne 700" panose="020B0803030303020204" pitchFamily="34" charset="0"/>
                  </a:rPr>
                  <a:t>vận</a:t>
                </a:r>
                <a:r>
                  <a:rPr lang="en-US" altLang="ko-KR" sz="1200" dirty="0">
                    <a:solidFill>
                      <a:srgbClr val="0043B2"/>
                    </a:solidFill>
                    <a:latin typeface="SamsungOne 700" panose="020B0803030303020204" pitchFamily="34" charset="0"/>
                    <a:ea typeface="SamsungOne 700" panose="020B0803030303020204" pitchFamily="34" charset="0"/>
                  </a:rPr>
                  <a:t> </a:t>
                </a:r>
                <a:r>
                  <a:rPr lang="en-US" altLang="ko-KR" sz="1200" dirty="0" err="1">
                    <a:solidFill>
                      <a:srgbClr val="0043B2"/>
                    </a:solidFill>
                    <a:latin typeface="SamsungOne 700" panose="020B0803030303020204" pitchFamily="34" charset="0"/>
                    <a:ea typeface="SamsungOne 700" panose="020B0803030303020204" pitchFamily="34" charset="0"/>
                  </a:rPr>
                  <a:t>chuyển</a:t>
                </a:r>
                <a:endParaRPr lang="ko-KR" altLang="en-US" sz="1200" dirty="0"/>
              </a:p>
            </p:txBody>
          </p:sp>
          <p:sp>
            <p:nvSpPr>
              <p:cNvPr id="46" name="직사각형 92">
                <a:extLst>
                  <a:ext uri="{FF2B5EF4-FFF2-40B4-BE49-F238E27FC236}">
                    <a16:creationId xmlns:a16="http://schemas.microsoft.com/office/drawing/2014/main" id="{41375639-E307-FD4E-9D32-3E10F79EDE01}"/>
                  </a:ext>
                </a:extLst>
              </p:cNvPr>
              <p:cNvSpPr/>
              <p:nvPr/>
            </p:nvSpPr>
            <p:spPr>
              <a:xfrm>
                <a:off x="2256779" y="5291673"/>
                <a:ext cx="1030670" cy="230832"/>
              </a:xfrm>
              <a:prstGeom prst="rect">
                <a:avLst/>
              </a:prstGeom>
              <a:solidFill>
                <a:schemeClr val="bg1"/>
              </a:solidFill>
            </p:spPr>
            <p:txBody>
              <a:bodyPr wrap="square">
                <a:spAutoFit/>
              </a:bodyPr>
              <a:lstStyle/>
              <a:p>
                <a:r>
                  <a:rPr lang="en-US" altLang="ko-KR" sz="900" dirty="0" err="1">
                    <a:solidFill>
                      <a:srgbClr val="0043B2"/>
                    </a:solidFill>
                    <a:latin typeface="SamsungOne 700" panose="020B0803030303020204" pitchFamily="34" charset="0"/>
                    <a:ea typeface="SamsungOne 700" panose="020B0803030303020204" pitchFamily="34" charset="0"/>
                  </a:rPr>
                  <a:t>Nhà</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sản</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xuất</a:t>
                </a:r>
                <a:r>
                  <a:rPr lang="en-US" altLang="ko-KR" sz="900" dirty="0">
                    <a:solidFill>
                      <a:srgbClr val="0043B2"/>
                    </a:solidFill>
                    <a:latin typeface="SamsungOne 700" panose="020B0803030303020204" pitchFamily="34" charset="0"/>
                    <a:ea typeface="SamsungOne 700" panose="020B0803030303020204" pitchFamily="34" charset="0"/>
                  </a:rPr>
                  <a:t> #4</a:t>
                </a:r>
                <a:endParaRPr lang="ko-KR" altLang="en-US" sz="900" dirty="0"/>
              </a:p>
            </p:txBody>
          </p:sp>
          <p:grpSp>
            <p:nvGrpSpPr>
              <p:cNvPr id="47" name="Group 46">
                <a:extLst>
                  <a:ext uri="{FF2B5EF4-FFF2-40B4-BE49-F238E27FC236}">
                    <a16:creationId xmlns:a16="http://schemas.microsoft.com/office/drawing/2014/main" id="{956171C6-A676-FA44-B9D2-A16E097ED8FA}"/>
                  </a:ext>
                </a:extLst>
              </p:cNvPr>
              <p:cNvGrpSpPr/>
              <p:nvPr/>
            </p:nvGrpSpPr>
            <p:grpSpPr>
              <a:xfrm>
                <a:off x="3380385" y="5119388"/>
                <a:ext cx="864266" cy="621569"/>
                <a:chOff x="3482406" y="5119388"/>
                <a:chExt cx="864266" cy="621569"/>
              </a:xfrm>
            </p:grpSpPr>
            <p:sp>
              <p:nvSpPr>
                <p:cNvPr id="49" name="직사각형 100">
                  <a:extLst>
                    <a:ext uri="{FF2B5EF4-FFF2-40B4-BE49-F238E27FC236}">
                      <a16:creationId xmlns:a16="http://schemas.microsoft.com/office/drawing/2014/main" id="{29F39921-E373-CB43-B139-35A9B929E68D}"/>
                    </a:ext>
                  </a:extLst>
                </p:cNvPr>
                <p:cNvSpPr/>
                <p:nvPr/>
              </p:nvSpPr>
              <p:spPr>
                <a:xfrm>
                  <a:off x="3482406" y="5119388"/>
                  <a:ext cx="864266" cy="369332"/>
                </a:xfrm>
                <a:prstGeom prst="rect">
                  <a:avLst/>
                </a:prstGeom>
                <a:solidFill>
                  <a:schemeClr val="bg1"/>
                </a:solidFill>
              </p:spPr>
              <p:txBody>
                <a:bodyPr wrap="square">
                  <a:spAutoFit/>
                </a:bodyPr>
                <a:lstStyle/>
                <a:p>
                  <a:pPr algn="ctr"/>
                  <a:r>
                    <a:rPr lang="en-US" altLang="ko-KR" sz="900" dirty="0">
                      <a:solidFill>
                        <a:srgbClr val="0043B2"/>
                      </a:solidFill>
                      <a:latin typeface="SamsungOne 400" panose="020B0503030303020204" pitchFamily="34" charset="0"/>
                      <a:ea typeface="SamsungOne 400" panose="020B0503030303020204" pitchFamily="34" charset="0"/>
                    </a:rPr>
                    <a:t>Topic</a:t>
                  </a:r>
                </a:p>
                <a:p>
                  <a:pPr algn="ctr"/>
                  <a:r>
                    <a:rPr lang="en-US" altLang="ko-KR" sz="900" dirty="0">
                      <a:solidFill>
                        <a:srgbClr val="0043B2"/>
                      </a:solidFill>
                      <a:latin typeface="SamsungOne 700" panose="020B0803030303020204" pitchFamily="34" charset="0"/>
                      <a:ea typeface="SamsungOne 700" panose="020B0803030303020204" pitchFamily="34" charset="0"/>
                    </a:rPr>
                    <a:t>logistic_info</a:t>
                  </a:r>
                  <a:endParaRPr lang="ko-KR" altLang="en-US" sz="900" dirty="0">
                    <a:latin typeface="SamsungOne 700" panose="020B0803030303020204" pitchFamily="34" charset="0"/>
                  </a:endParaRPr>
                </a:p>
              </p:txBody>
            </p:sp>
            <p:pic>
              <p:nvPicPr>
                <p:cNvPr id="50" name="그림 101">
                  <a:extLst>
                    <a:ext uri="{FF2B5EF4-FFF2-40B4-BE49-F238E27FC236}">
                      <a16:creationId xmlns:a16="http://schemas.microsoft.com/office/drawing/2014/main" id="{304DB650-2E98-F648-96C7-84B0F2D53C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1652" y="5510270"/>
                  <a:ext cx="312437" cy="230687"/>
                </a:xfrm>
                <a:prstGeom prst="rect">
                  <a:avLst/>
                </a:prstGeom>
              </p:spPr>
            </p:pic>
          </p:grpSp>
          <p:pic>
            <p:nvPicPr>
              <p:cNvPr id="48" name="그림 96">
                <a:extLst>
                  <a:ext uri="{FF2B5EF4-FFF2-40B4-BE49-F238E27FC236}">
                    <a16:creationId xmlns:a16="http://schemas.microsoft.com/office/drawing/2014/main" id="{AD07A426-DDF3-4E45-BAA0-B14430A818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6009" y="5253388"/>
                <a:ext cx="408114" cy="353569"/>
              </a:xfrm>
              <a:prstGeom prst="rect">
                <a:avLst/>
              </a:prstGeom>
            </p:spPr>
          </p:pic>
        </p:grpSp>
        <p:grpSp>
          <p:nvGrpSpPr>
            <p:cNvPr id="51" name="Group 50">
              <a:extLst>
                <a:ext uri="{FF2B5EF4-FFF2-40B4-BE49-F238E27FC236}">
                  <a16:creationId xmlns:a16="http://schemas.microsoft.com/office/drawing/2014/main" id="{25C50990-1285-2F49-B61D-AD9923A881F7}"/>
                </a:ext>
              </a:extLst>
            </p:cNvPr>
            <p:cNvGrpSpPr/>
            <p:nvPr/>
          </p:nvGrpSpPr>
          <p:grpSpPr>
            <a:xfrm>
              <a:off x="566009" y="3447175"/>
              <a:ext cx="3678642" cy="605193"/>
              <a:chOff x="566009" y="3511844"/>
              <a:chExt cx="3678642" cy="605193"/>
            </a:xfrm>
          </p:grpSpPr>
          <p:sp>
            <p:nvSpPr>
              <p:cNvPr id="52" name="직사각형 85">
                <a:extLst>
                  <a:ext uri="{FF2B5EF4-FFF2-40B4-BE49-F238E27FC236}">
                    <a16:creationId xmlns:a16="http://schemas.microsoft.com/office/drawing/2014/main" id="{A3076698-2627-854A-BD62-69736058B35E}"/>
                  </a:ext>
                </a:extLst>
              </p:cNvPr>
              <p:cNvSpPr/>
              <p:nvPr/>
            </p:nvSpPr>
            <p:spPr>
              <a:xfrm>
                <a:off x="1182851" y="3583608"/>
                <a:ext cx="976886" cy="461665"/>
              </a:xfrm>
              <a:prstGeom prst="rect">
                <a:avLst/>
              </a:prstGeom>
              <a:solidFill>
                <a:schemeClr val="bg1"/>
              </a:solidFill>
            </p:spPr>
            <p:txBody>
              <a:bodyPr wrap="square">
                <a:spAutoFit/>
              </a:bodyPr>
              <a:lstStyle/>
              <a:p>
                <a:pPr algn="ctr"/>
                <a:r>
                  <a:rPr lang="en-US" altLang="ko-KR" sz="1200" dirty="0" err="1">
                    <a:solidFill>
                      <a:srgbClr val="0043B2"/>
                    </a:solidFill>
                    <a:latin typeface="SamsungOne 700" panose="020B0803030303020204" pitchFamily="34" charset="0"/>
                    <a:ea typeface="SamsungOne 700" panose="020B0803030303020204" pitchFamily="34" charset="0"/>
                  </a:rPr>
                  <a:t>Giao</a:t>
                </a:r>
                <a:r>
                  <a:rPr lang="en-US" altLang="ko-KR" sz="1200" dirty="0">
                    <a:solidFill>
                      <a:srgbClr val="0043B2"/>
                    </a:solidFill>
                    <a:latin typeface="SamsungOne 700" panose="020B0803030303020204" pitchFamily="34" charset="0"/>
                    <a:ea typeface="SamsungOne 700" panose="020B0803030303020204" pitchFamily="34" charset="0"/>
                  </a:rPr>
                  <a:t> </a:t>
                </a:r>
                <a:r>
                  <a:rPr lang="en-US" altLang="ko-KR" sz="1200" dirty="0" err="1">
                    <a:solidFill>
                      <a:srgbClr val="0043B2"/>
                    </a:solidFill>
                    <a:latin typeface="SamsungOne 700" panose="020B0803030303020204" pitchFamily="34" charset="0"/>
                    <a:ea typeface="SamsungOne 700" panose="020B0803030303020204" pitchFamily="34" charset="0"/>
                  </a:rPr>
                  <a:t>dịch</a:t>
                </a:r>
                <a:r>
                  <a:rPr lang="en-US" altLang="ko-KR" sz="1200" dirty="0">
                    <a:solidFill>
                      <a:srgbClr val="0043B2"/>
                    </a:solidFill>
                    <a:latin typeface="SamsungOne 700" panose="020B0803030303020204" pitchFamily="34" charset="0"/>
                    <a:ea typeface="SamsungOne 700" panose="020B0803030303020204" pitchFamily="34" charset="0"/>
                  </a:rPr>
                  <a:t> </a:t>
                </a:r>
                <a:r>
                  <a:rPr lang="en-US" altLang="ko-KR" sz="1200" dirty="0" err="1">
                    <a:solidFill>
                      <a:srgbClr val="0043B2"/>
                    </a:solidFill>
                    <a:latin typeface="SamsungOne 700" panose="020B0803030303020204" pitchFamily="34" charset="0"/>
                    <a:ea typeface="SamsungOne 700" panose="020B0803030303020204" pitchFamily="34" charset="0"/>
                  </a:rPr>
                  <a:t>tài</a:t>
                </a:r>
                <a:r>
                  <a:rPr lang="en-US" altLang="ko-KR" sz="1200" dirty="0">
                    <a:solidFill>
                      <a:srgbClr val="0043B2"/>
                    </a:solidFill>
                    <a:latin typeface="SamsungOne 700" panose="020B0803030303020204" pitchFamily="34" charset="0"/>
                    <a:ea typeface="SamsungOne 700" panose="020B0803030303020204" pitchFamily="34" charset="0"/>
                  </a:rPr>
                  <a:t> </a:t>
                </a:r>
                <a:r>
                  <a:rPr lang="en-US" altLang="ko-KR" sz="1200" dirty="0" err="1">
                    <a:solidFill>
                      <a:srgbClr val="0043B2"/>
                    </a:solidFill>
                    <a:latin typeface="SamsungOne 700" panose="020B0803030303020204" pitchFamily="34" charset="0"/>
                    <a:ea typeface="SamsungOne 700" panose="020B0803030303020204" pitchFamily="34" charset="0"/>
                  </a:rPr>
                  <a:t>chính</a:t>
                </a:r>
                <a:endParaRPr lang="ko-KR" altLang="en-US" sz="1200" dirty="0"/>
              </a:p>
            </p:txBody>
          </p:sp>
          <p:sp>
            <p:nvSpPr>
              <p:cNvPr id="53" name="직사각형 90">
                <a:extLst>
                  <a:ext uri="{FF2B5EF4-FFF2-40B4-BE49-F238E27FC236}">
                    <a16:creationId xmlns:a16="http://schemas.microsoft.com/office/drawing/2014/main" id="{F2258969-EDF3-B94D-B568-9D536210FFC4}"/>
                  </a:ext>
                </a:extLst>
              </p:cNvPr>
              <p:cNvSpPr/>
              <p:nvPr/>
            </p:nvSpPr>
            <p:spPr>
              <a:xfrm>
                <a:off x="2256779" y="3675941"/>
                <a:ext cx="1030670" cy="230832"/>
              </a:xfrm>
              <a:prstGeom prst="rect">
                <a:avLst/>
              </a:prstGeom>
              <a:solidFill>
                <a:schemeClr val="bg1"/>
              </a:solidFill>
            </p:spPr>
            <p:txBody>
              <a:bodyPr wrap="square">
                <a:spAutoFit/>
              </a:bodyPr>
              <a:lstStyle/>
              <a:p>
                <a:r>
                  <a:rPr lang="en-US" altLang="ko-KR" sz="900" dirty="0" err="1">
                    <a:solidFill>
                      <a:srgbClr val="0043B2"/>
                    </a:solidFill>
                    <a:latin typeface="SamsungOne 700" panose="020B0803030303020204" pitchFamily="34" charset="0"/>
                    <a:ea typeface="SamsungOne 700" panose="020B0803030303020204" pitchFamily="34" charset="0"/>
                  </a:rPr>
                  <a:t>Nhà</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sản</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xuất</a:t>
                </a:r>
                <a:r>
                  <a:rPr lang="en-US" altLang="ko-KR" sz="900" dirty="0">
                    <a:solidFill>
                      <a:srgbClr val="0043B2"/>
                    </a:solidFill>
                    <a:latin typeface="SamsungOne 700" panose="020B0803030303020204" pitchFamily="34" charset="0"/>
                    <a:ea typeface="SamsungOne 700" panose="020B0803030303020204" pitchFamily="34" charset="0"/>
                  </a:rPr>
                  <a:t> #2</a:t>
                </a:r>
                <a:endParaRPr lang="ko-KR" altLang="en-US" sz="900" dirty="0"/>
              </a:p>
            </p:txBody>
          </p:sp>
          <p:grpSp>
            <p:nvGrpSpPr>
              <p:cNvPr id="54" name="Group 53">
                <a:extLst>
                  <a:ext uri="{FF2B5EF4-FFF2-40B4-BE49-F238E27FC236}">
                    <a16:creationId xmlns:a16="http://schemas.microsoft.com/office/drawing/2014/main" id="{8E154EFA-F672-1F47-82DF-774888E493A6}"/>
                  </a:ext>
                </a:extLst>
              </p:cNvPr>
              <p:cNvGrpSpPr/>
              <p:nvPr/>
            </p:nvGrpSpPr>
            <p:grpSpPr>
              <a:xfrm>
                <a:off x="3380385" y="3511844"/>
                <a:ext cx="864266" cy="605193"/>
                <a:chOff x="3482406" y="3969928"/>
                <a:chExt cx="864266" cy="605193"/>
              </a:xfrm>
            </p:grpSpPr>
            <p:sp>
              <p:nvSpPr>
                <p:cNvPr id="56" name="직사각형 102">
                  <a:extLst>
                    <a:ext uri="{FF2B5EF4-FFF2-40B4-BE49-F238E27FC236}">
                      <a16:creationId xmlns:a16="http://schemas.microsoft.com/office/drawing/2014/main" id="{7431477D-19ED-304C-BEA9-FAF49EA7C3EF}"/>
                    </a:ext>
                  </a:extLst>
                </p:cNvPr>
                <p:cNvSpPr/>
                <p:nvPr/>
              </p:nvSpPr>
              <p:spPr>
                <a:xfrm>
                  <a:off x="3482406" y="3969928"/>
                  <a:ext cx="864266" cy="369332"/>
                </a:xfrm>
                <a:prstGeom prst="rect">
                  <a:avLst/>
                </a:prstGeom>
                <a:solidFill>
                  <a:schemeClr val="bg1"/>
                </a:solidFill>
              </p:spPr>
              <p:txBody>
                <a:bodyPr wrap="square">
                  <a:spAutoFit/>
                </a:bodyPr>
                <a:lstStyle/>
                <a:p>
                  <a:pPr algn="ctr"/>
                  <a:r>
                    <a:rPr lang="en-US" altLang="ko-KR" sz="900" dirty="0">
                      <a:solidFill>
                        <a:srgbClr val="0043B2"/>
                      </a:solidFill>
                      <a:latin typeface="SamsungOne 400" panose="020B0503030303020204" pitchFamily="34" charset="0"/>
                      <a:ea typeface="SamsungOne 400" panose="020B0503030303020204" pitchFamily="34" charset="0"/>
                    </a:rPr>
                    <a:t>Topic</a:t>
                  </a:r>
                </a:p>
                <a:p>
                  <a:pPr algn="ctr"/>
                  <a:r>
                    <a:rPr lang="en-US" altLang="ko-KR" sz="900" dirty="0">
                      <a:solidFill>
                        <a:srgbClr val="0043B2"/>
                      </a:solidFill>
                      <a:latin typeface="SamsungOne 700" panose="020B0803030303020204" pitchFamily="34" charset="0"/>
                      <a:ea typeface="SamsungOne 700" panose="020B0803030303020204" pitchFamily="34" charset="0"/>
                    </a:rPr>
                    <a:t>Stock_info</a:t>
                  </a:r>
                  <a:endParaRPr lang="ko-KR" altLang="en-US" sz="900" dirty="0">
                    <a:latin typeface="SamsungOne 700" panose="020B0803030303020204" pitchFamily="34" charset="0"/>
                  </a:endParaRPr>
                </a:p>
              </p:txBody>
            </p:sp>
            <p:pic>
              <p:nvPicPr>
                <p:cNvPr id="57" name="그림 103">
                  <a:extLst>
                    <a:ext uri="{FF2B5EF4-FFF2-40B4-BE49-F238E27FC236}">
                      <a16:creationId xmlns:a16="http://schemas.microsoft.com/office/drawing/2014/main" id="{F5AFB6A6-8EAA-4C49-928F-A12A03FFFC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1652" y="4344434"/>
                  <a:ext cx="312437" cy="230687"/>
                </a:xfrm>
                <a:prstGeom prst="rect">
                  <a:avLst/>
                </a:prstGeom>
              </p:spPr>
            </p:pic>
          </p:grpSp>
          <p:pic>
            <p:nvPicPr>
              <p:cNvPr id="55" name="그림 97">
                <a:extLst>
                  <a:ext uri="{FF2B5EF4-FFF2-40B4-BE49-F238E27FC236}">
                    <a16:creationId xmlns:a16="http://schemas.microsoft.com/office/drawing/2014/main" id="{52AC59AA-F46B-9447-867A-8096DA9415C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6009" y="3569835"/>
                <a:ext cx="390749" cy="489211"/>
              </a:xfrm>
              <a:prstGeom prst="rect">
                <a:avLst/>
              </a:prstGeom>
            </p:spPr>
          </p:pic>
        </p:grpSp>
        <p:grpSp>
          <p:nvGrpSpPr>
            <p:cNvPr id="58" name="Group 57">
              <a:extLst>
                <a:ext uri="{FF2B5EF4-FFF2-40B4-BE49-F238E27FC236}">
                  <a16:creationId xmlns:a16="http://schemas.microsoft.com/office/drawing/2014/main" id="{CF2F76BA-E06E-DA4D-9649-3F15EDC377D8}"/>
                </a:ext>
              </a:extLst>
            </p:cNvPr>
            <p:cNvGrpSpPr/>
            <p:nvPr/>
          </p:nvGrpSpPr>
          <p:grpSpPr>
            <a:xfrm>
              <a:off x="566009" y="2575643"/>
              <a:ext cx="3678642" cy="640619"/>
              <a:chOff x="566009" y="2575643"/>
              <a:chExt cx="3678642" cy="640619"/>
            </a:xfrm>
          </p:grpSpPr>
          <p:sp>
            <p:nvSpPr>
              <p:cNvPr id="59" name="직사각형 89">
                <a:extLst>
                  <a:ext uri="{FF2B5EF4-FFF2-40B4-BE49-F238E27FC236}">
                    <a16:creationId xmlns:a16="http://schemas.microsoft.com/office/drawing/2014/main" id="{3F2A0E22-4493-5E48-ACB5-E35C300EC77C}"/>
                  </a:ext>
                </a:extLst>
              </p:cNvPr>
              <p:cNvSpPr/>
              <p:nvPr/>
            </p:nvSpPr>
            <p:spPr>
              <a:xfrm>
                <a:off x="2256779" y="2757453"/>
                <a:ext cx="1039989" cy="230832"/>
              </a:xfrm>
              <a:prstGeom prst="rect">
                <a:avLst/>
              </a:prstGeom>
              <a:solidFill>
                <a:schemeClr val="bg1"/>
              </a:solidFill>
            </p:spPr>
            <p:txBody>
              <a:bodyPr wrap="square">
                <a:spAutoFit/>
              </a:bodyPr>
              <a:lstStyle/>
              <a:p>
                <a:r>
                  <a:rPr lang="en-US" altLang="ko-KR" sz="900" dirty="0" err="1">
                    <a:solidFill>
                      <a:srgbClr val="0043B2"/>
                    </a:solidFill>
                    <a:latin typeface="SamsungOne 700" panose="020B0803030303020204" pitchFamily="34" charset="0"/>
                    <a:ea typeface="SamsungOne 700" panose="020B0803030303020204" pitchFamily="34" charset="0"/>
                  </a:rPr>
                  <a:t>Nhà</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sản</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xuất</a:t>
                </a:r>
                <a:r>
                  <a:rPr lang="en-US" altLang="ko-KR" sz="900" dirty="0">
                    <a:solidFill>
                      <a:srgbClr val="0043B2"/>
                    </a:solidFill>
                    <a:latin typeface="SamsungOne 700" panose="020B0803030303020204" pitchFamily="34" charset="0"/>
                    <a:ea typeface="SamsungOne 700" panose="020B0803030303020204" pitchFamily="34" charset="0"/>
                  </a:rPr>
                  <a:t> #1</a:t>
                </a:r>
                <a:endParaRPr lang="ko-KR" altLang="en-US" sz="900" dirty="0"/>
              </a:p>
            </p:txBody>
          </p:sp>
          <p:grpSp>
            <p:nvGrpSpPr>
              <p:cNvPr id="60" name="Group 59">
                <a:extLst>
                  <a:ext uri="{FF2B5EF4-FFF2-40B4-BE49-F238E27FC236}">
                    <a16:creationId xmlns:a16="http://schemas.microsoft.com/office/drawing/2014/main" id="{DC872905-0E81-0348-86A7-8AACAE102697}"/>
                  </a:ext>
                </a:extLst>
              </p:cNvPr>
              <p:cNvGrpSpPr/>
              <p:nvPr/>
            </p:nvGrpSpPr>
            <p:grpSpPr>
              <a:xfrm>
                <a:off x="3380385" y="2575643"/>
                <a:ext cx="864266" cy="640619"/>
                <a:chOff x="3482406" y="3232511"/>
                <a:chExt cx="864266" cy="640619"/>
              </a:xfrm>
            </p:grpSpPr>
            <p:sp>
              <p:nvSpPr>
                <p:cNvPr id="91" name="직사각형 104">
                  <a:extLst>
                    <a:ext uri="{FF2B5EF4-FFF2-40B4-BE49-F238E27FC236}">
                      <a16:creationId xmlns:a16="http://schemas.microsoft.com/office/drawing/2014/main" id="{2300980D-62AA-5F41-8C1D-E6584A4DA596}"/>
                    </a:ext>
                  </a:extLst>
                </p:cNvPr>
                <p:cNvSpPr/>
                <p:nvPr/>
              </p:nvSpPr>
              <p:spPr>
                <a:xfrm>
                  <a:off x="3482406" y="3232511"/>
                  <a:ext cx="864266" cy="369332"/>
                </a:xfrm>
                <a:prstGeom prst="rect">
                  <a:avLst/>
                </a:prstGeom>
                <a:solidFill>
                  <a:schemeClr val="bg1"/>
                </a:solidFill>
              </p:spPr>
              <p:txBody>
                <a:bodyPr wrap="square">
                  <a:spAutoFit/>
                </a:bodyPr>
                <a:lstStyle/>
                <a:p>
                  <a:pPr algn="ctr"/>
                  <a:r>
                    <a:rPr lang="en-US" altLang="ko-KR" sz="900" dirty="0">
                      <a:solidFill>
                        <a:srgbClr val="0043B2"/>
                      </a:solidFill>
                      <a:latin typeface="SamsungOne 400" panose="020B0503030303020204" pitchFamily="34" charset="0"/>
                      <a:ea typeface="SamsungOne 400" panose="020B0503030303020204" pitchFamily="34" charset="0"/>
                    </a:rPr>
                    <a:t>Topic</a:t>
                  </a:r>
                </a:p>
                <a:p>
                  <a:pPr algn="ctr"/>
                  <a:r>
                    <a:rPr lang="en-US" altLang="ko-KR" sz="900" dirty="0">
                      <a:solidFill>
                        <a:srgbClr val="0043B2"/>
                      </a:solidFill>
                      <a:latin typeface="SamsungOne 700" panose="020B0803030303020204" pitchFamily="34" charset="0"/>
                      <a:ea typeface="SamsungOne 700" panose="020B0803030303020204" pitchFamily="34" charset="0"/>
                    </a:rPr>
                    <a:t>car_running</a:t>
                  </a:r>
                  <a:endParaRPr lang="ko-KR" altLang="en-US" sz="900" dirty="0">
                    <a:latin typeface="SamsungOne 700" panose="020B0803030303020204" pitchFamily="34" charset="0"/>
                  </a:endParaRPr>
                </a:p>
              </p:txBody>
            </p:sp>
            <p:pic>
              <p:nvPicPr>
                <p:cNvPr id="92" name="그림 105">
                  <a:extLst>
                    <a:ext uri="{FF2B5EF4-FFF2-40B4-BE49-F238E27FC236}">
                      <a16:creationId xmlns:a16="http://schemas.microsoft.com/office/drawing/2014/main" id="{A611BB6F-D2B8-A24F-A4BA-BFACB9B84E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1652" y="3642443"/>
                  <a:ext cx="312437" cy="230687"/>
                </a:xfrm>
                <a:prstGeom prst="rect">
                  <a:avLst/>
                </a:prstGeom>
              </p:spPr>
            </p:pic>
          </p:grpSp>
          <p:pic>
            <p:nvPicPr>
              <p:cNvPr id="61" name="그림 99">
                <a:extLst>
                  <a:ext uri="{FF2B5EF4-FFF2-40B4-BE49-F238E27FC236}">
                    <a16:creationId xmlns:a16="http://schemas.microsoft.com/office/drawing/2014/main" id="{9923E7AD-7E5E-5E4A-8B40-A50A0163F5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6009" y="2750091"/>
                <a:ext cx="460952" cy="291722"/>
              </a:xfrm>
              <a:prstGeom prst="rect">
                <a:avLst/>
              </a:prstGeom>
            </p:spPr>
          </p:pic>
          <p:sp>
            <p:nvSpPr>
              <p:cNvPr id="62" name="직사각형 84">
                <a:extLst>
                  <a:ext uri="{FF2B5EF4-FFF2-40B4-BE49-F238E27FC236}">
                    <a16:creationId xmlns:a16="http://schemas.microsoft.com/office/drawing/2014/main" id="{DF894D2F-5808-634F-AECA-86CC6DE0D27E}"/>
                  </a:ext>
                </a:extLst>
              </p:cNvPr>
              <p:cNvSpPr/>
              <p:nvPr/>
            </p:nvSpPr>
            <p:spPr>
              <a:xfrm>
                <a:off x="1182851" y="2665120"/>
                <a:ext cx="976886" cy="461665"/>
              </a:xfrm>
              <a:prstGeom prst="rect">
                <a:avLst/>
              </a:prstGeom>
              <a:solidFill>
                <a:schemeClr val="bg1"/>
              </a:solidFill>
            </p:spPr>
            <p:txBody>
              <a:bodyPr wrap="square">
                <a:spAutoFit/>
              </a:bodyPr>
              <a:lstStyle/>
              <a:p>
                <a:pPr algn="ctr"/>
                <a:r>
                  <a:rPr lang="en-US" altLang="ko-KR" sz="1200" dirty="0">
                    <a:solidFill>
                      <a:srgbClr val="0043B2"/>
                    </a:solidFill>
                    <a:latin typeface="SamsungOne 700" panose="020B0803030303020204" pitchFamily="34" charset="0"/>
                    <a:ea typeface="SamsungOne 700" panose="020B0803030303020204" pitchFamily="34" charset="0"/>
                  </a:rPr>
                  <a:t>Ô </a:t>
                </a:r>
                <a:r>
                  <a:rPr lang="en-US" altLang="ko-KR" sz="1200" dirty="0" err="1">
                    <a:solidFill>
                      <a:srgbClr val="0043B2"/>
                    </a:solidFill>
                    <a:latin typeface="SamsungOne 700" panose="020B0803030303020204" pitchFamily="34" charset="0"/>
                    <a:ea typeface="SamsungOne 700" panose="020B0803030303020204" pitchFamily="34" charset="0"/>
                  </a:rPr>
                  <a:t>tô</a:t>
                </a:r>
                <a:r>
                  <a:rPr lang="en-US" altLang="ko-KR" sz="1200" dirty="0">
                    <a:solidFill>
                      <a:srgbClr val="0043B2"/>
                    </a:solidFill>
                    <a:latin typeface="SamsungOne 700" panose="020B0803030303020204" pitchFamily="34" charset="0"/>
                    <a:ea typeface="SamsungOne 700" panose="020B0803030303020204" pitchFamily="34" charset="0"/>
                  </a:rPr>
                  <a:t> </a:t>
                </a:r>
                <a:r>
                  <a:rPr lang="en-US" altLang="ko-KR" sz="1200" dirty="0" err="1">
                    <a:solidFill>
                      <a:srgbClr val="0043B2"/>
                    </a:solidFill>
                    <a:latin typeface="SamsungOne 700" panose="020B0803030303020204" pitchFamily="34" charset="0"/>
                    <a:ea typeface="SamsungOne 700" panose="020B0803030303020204" pitchFamily="34" charset="0"/>
                  </a:rPr>
                  <a:t>được</a:t>
                </a:r>
                <a:endParaRPr lang="en-US" altLang="ko-KR" sz="1200" dirty="0">
                  <a:solidFill>
                    <a:srgbClr val="0043B2"/>
                  </a:solidFill>
                  <a:latin typeface="SamsungOne 700" panose="020B0803030303020204" pitchFamily="34" charset="0"/>
                  <a:ea typeface="SamsungOne 700" panose="020B0803030303020204" pitchFamily="34" charset="0"/>
                </a:endParaRPr>
              </a:p>
              <a:p>
                <a:pPr algn="ctr"/>
                <a:r>
                  <a:rPr lang="en-US" altLang="ko-KR" sz="1200" dirty="0" err="1">
                    <a:solidFill>
                      <a:srgbClr val="0043B2"/>
                    </a:solidFill>
                    <a:latin typeface="SamsungOne 700" panose="020B0803030303020204" pitchFamily="34" charset="0"/>
                    <a:ea typeface="SamsungOne 700" panose="020B0803030303020204" pitchFamily="34" charset="0"/>
                  </a:rPr>
                  <a:t>kết</a:t>
                </a:r>
                <a:r>
                  <a:rPr lang="en-US" altLang="ko-KR" sz="1200" dirty="0">
                    <a:solidFill>
                      <a:srgbClr val="0043B2"/>
                    </a:solidFill>
                    <a:latin typeface="SamsungOne 700" panose="020B0803030303020204" pitchFamily="34" charset="0"/>
                    <a:ea typeface="SamsungOne 700" panose="020B0803030303020204" pitchFamily="34" charset="0"/>
                  </a:rPr>
                  <a:t> </a:t>
                </a:r>
                <a:r>
                  <a:rPr lang="en-US" altLang="ko-KR" sz="1200" dirty="0" err="1">
                    <a:solidFill>
                      <a:srgbClr val="0043B2"/>
                    </a:solidFill>
                    <a:latin typeface="SamsungOne 700" panose="020B0803030303020204" pitchFamily="34" charset="0"/>
                    <a:ea typeface="SamsungOne 700" panose="020B0803030303020204" pitchFamily="34" charset="0"/>
                  </a:rPr>
                  <a:t>nối</a:t>
                </a:r>
                <a:endParaRPr lang="ko-KR" altLang="en-US" sz="1200" dirty="0"/>
              </a:p>
            </p:txBody>
          </p:sp>
        </p:grpSp>
        <p:grpSp>
          <p:nvGrpSpPr>
            <p:cNvPr id="93" name="Group 92">
              <a:extLst>
                <a:ext uri="{FF2B5EF4-FFF2-40B4-BE49-F238E27FC236}">
                  <a16:creationId xmlns:a16="http://schemas.microsoft.com/office/drawing/2014/main" id="{A69928F1-C1E5-D746-88B3-7B43B048F264}"/>
                </a:ext>
              </a:extLst>
            </p:cNvPr>
            <p:cNvGrpSpPr/>
            <p:nvPr/>
          </p:nvGrpSpPr>
          <p:grpSpPr>
            <a:xfrm>
              <a:off x="566009" y="4283281"/>
              <a:ext cx="3678642" cy="605193"/>
              <a:chOff x="566009" y="4392658"/>
              <a:chExt cx="3678642" cy="605193"/>
            </a:xfrm>
          </p:grpSpPr>
          <p:sp>
            <p:nvSpPr>
              <p:cNvPr id="94" name="직사각형 86">
                <a:extLst>
                  <a:ext uri="{FF2B5EF4-FFF2-40B4-BE49-F238E27FC236}">
                    <a16:creationId xmlns:a16="http://schemas.microsoft.com/office/drawing/2014/main" id="{65E036E4-14BB-A344-A2DE-01DCA9B4C38F}"/>
                  </a:ext>
                </a:extLst>
              </p:cNvPr>
              <p:cNvSpPr/>
              <p:nvPr/>
            </p:nvSpPr>
            <p:spPr>
              <a:xfrm>
                <a:off x="1165592" y="4556755"/>
                <a:ext cx="999746" cy="261610"/>
              </a:xfrm>
              <a:prstGeom prst="rect">
                <a:avLst/>
              </a:prstGeom>
              <a:solidFill>
                <a:schemeClr val="bg1"/>
              </a:solidFill>
            </p:spPr>
            <p:txBody>
              <a:bodyPr wrap="square">
                <a:spAutoFit/>
              </a:bodyPr>
              <a:lstStyle/>
              <a:p>
                <a:pPr algn="ctr"/>
                <a:r>
                  <a:rPr lang="en-US" altLang="ko-KR" sz="1100" dirty="0">
                    <a:solidFill>
                      <a:srgbClr val="0043B2"/>
                    </a:solidFill>
                    <a:latin typeface="SamsungOne 700" panose="020B0803030303020204" pitchFamily="34" charset="0"/>
                    <a:ea typeface="SamsungOne 700" panose="020B0803030303020204" pitchFamily="34" charset="0"/>
                  </a:rPr>
                  <a:t>T</a:t>
                </a:r>
                <a:r>
                  <a:rPr lang="vi-VN" altLang="ko-KR" sz="1100" dirty="0">
                    <a:solidFill>
                      <a:srgbClr val="0043B2"/>
                    </a:solidFill>
                    <a:latin typeface="SamsungOne 700" panose="020B0803030303020204" pitchFamily="34" charset="0"/>
                    <a:ea typeface="SamsungOne 700" panose="020B0803030303020204" pitchFamily="34" charset="0"/>
                  </a:rPr>
                  <a:t>ính cơ động</a:t>
                </a:r>
                <a:endParaRPr lang="ko-KR" altLang="en-US" sz="1100" dirty="0"/>
              </a:p>
            </p:txBody>
          </p:sp>
          <p:sp>
            <p:nvSpPr>
              <p:cNvPr id="95" name="직사각형 91">
                <a:extLst>
                  <a:ext uri="{FF2B5EF4-FFF2-40B4-BE49-F238E27FC236}">
                    <a16:creationId xmlns:a16="http://schemas.microsoft.com/office/drawing/2014/main" id="{17BB51AE-5BD7-1A42-82C2-79E054EE84D5}"/>
                  </a:ext>
                </a:extLst>
              </p:cNvPr>
              <p:cNvSpPr/>
              <p:nvPr/>
            </p:nvSpPr>
            <p:spPr>
              <a:xfrm>
                <a:off x="2256779" y="4556755"/>
                <a:ext cx="1030670" cy="230832"/>
              </a:xfrm>
              <a:prstGeom prst="rect">
                <a:avLst/>
              </a:prstGeom>
              <a:solidFill>
                <a:schemeClr val="bg1"/>
              </a:solidFill>
            </p:spPr>
            <p:txBody>
              <a:bodyPr wrap="square">
                <a:spAutoFit/>
              </a:bodyPr>
              <a:lstStyle/>
              <a:p>
                <a:r>
                  <a:rPr lang="en-US" altLang="ko-KR" sz="900" dirty="0" err="1">
                    <a:solidFill>
                      <a:srgbClr val="0043B2"/>
                    </a:solidFill>
                    <a:latin typeface="SamsungOne 700" panose="020B0803030303020204" pitchFamily="34" charset="0"/>
                    <a:ea typeface="SamsungOne 700" panose="020B0803030303020204" pitchFamily="34" charset="0"/>
                  </a:rPr>
                  <a:t>Nhà</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sản</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xuất</a:t>
                </a:r>
                <a:r>
                  <a:rPr lang="en-US" altLang="ko-KR" sz="900" dirty="0">
                    <a:solidFill>
                      <a:srgbClr val="0043B2"/>
                    </a:solidFill>
                    <a:latin typeface="SamsungOne 700" panose="020B0803030303020204" pitchFamily="34" charset="0"/>
                    <a:ea typeface="SamsungOne 700" panose="020B0803030303020204" pitchFamily="34" charset="0"/>
                  </a:rPr>
                  <a:t> #3</a:t>
                </a:r>
                <a:endParaRPr lang="ko-KR" altLang="en-US" sz="900" dirty="0"/>
              </a:p>
            </p:txBody>
          </p:sp>
          <p:pic>
            <p:nvPicPr>
              <p:cNvPr id="96" name="그림 98">
                <a:extLst>
                  <a:ext uri="{FF2B5EF4-FFF2-40B4-BE49-F238E27FC236}">
                    <a16:creationId xmlns:a16="http://schemas.microsoft.com/office/drawing/2014/main" id="{92B27F99-76A0-8641-BEFC-32B45B41176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6009" y="4474274"/>
                <a:ext cx="237400" cy="441961"/>
              </a:xfrm>
              <a:prstGeom prst="rect">
                <a:avLst/>
              </a:prstGeom>
            </p:spPr>
          </p:pic>
          <p:grpSp>
            <p:nvGrpSpPr>
              <p:cNvPr id="97" name="Group 96">
                <a:extLst>
                  <a:ext uri="{FF2B5EF4-FFF2-40B4-BE49-F238E27FC236}">
                    <a16:creationId xmlns:a16="http://schemas.microsoft.com/office/drawing/2014/main" id="{458CE551-B676-5240-AD49-14DE92AEDA1D}"/>
                  </a:ext>
                </a:extLst>
              </p:cNvPr>
              <p:cNvGrpSpPr/>
              <p:nvPr/>
            </p:nvGrpSpPr>
            <p:grpSpPr>
              <a:xfrm>
                <a:off x="3380385" y="4392658"/>
                <a:ext cx="864266" cy="605193"/>
                <a:chOff x="3482406" y="3969928"/>
                <a:chExt cx="864266" cy="605193"/>
              </a:xfrm>
            </p:grpSpPr>
            <p:sp>
              <p:nvSpPr>
                <p:cNvPr id="98" name="직사각형 102">
                  <a:extLst>
                    <a:ext uri="{FF2B5EF4-FFF2-40B4-BE49-F238E27FC236}">
                      <a16:creationId xmlns:a16="http://schemas.microsoft.com/office/drawing/2014/main" id="{E5DF8C4B-C7F8-5143-B018-4D8AD25A0C37}"/>
                    </a:ext>
                  </a:extLst>
                </p:cNvPr>
                <p:cNvSpPr/>
                <p:nvPr/>
              </p:nvSpPr>
              <p:spPr>
                <a:xfrm>
                  <a:off x="3482406" y="3969928"/>
                  <a:ext cx="864266" cy="369332"/>
                </a:xfrm>
                <a:prstGeom prst="rect">
                  <a:avLst/>
                </a:prstGeom>
                <a:solidFill>
                  <a:schemeClr val="bg1"/>
                </a:solidFill>
              </p:spPr>
              <p:txBody>
                <a:bodyPr wrap="square">
                  <a:spAutoFit/>
                </a:bodyPr>
                <a:lstStyle/>
                <a:p>
                  <a:pPr algn="ctr"/>
                  <a:r>
                    <a:rPr lang="en-US" altLang="ko-KR" sz="900" dirty="0">
                      <a:solidFill>
                        <a:srgbClr val="0043B2"/>
                      </a:solidFill>
                      <a:latin typeface="SamsungOne 400" panose="020B0503030303020204" pitchFamily="34" charset="0"/>
                      <a:ea typeface="SamsungOne 400" panose="020B0503030303020204" pitchFamily="34" charset="0"/>
                    </a:rPr>
                    <a:t>Topic</a:t>
                  </a:r>
                </a:p>
                <a:p>
                  <a:pPr algn="ctr"/>
                  <a:r>
                    <a:rPr lang="en-US" altLang="ko-KR" sz="900" dirty="0">
                      <a:solidFill>
                        <a:srgbClr val="0043B2"/>
                      </a:solidFill>
                      <a:latin typeface="SamsungOne 700" panose="020B0803030303020204" pitchFamily="34" charset="0"/>
                      <a:ea typeface="SamsungOne 700" panose="020B0803030303020204" pitchFamily="34" charset="0"/>
                    </a:rPr>
                    <a:t>Mobile_info</a:t>
                  </a:r>
                  <a:endParaRPr lang="ko-KR" altLang="en-US" sz="900" dirty="0">
                    <a:latin typeface="SamsungOne 700" panose="020B0803030303020204" pitchFamily="34" charset="0"/>
                  </a:endParaRPr>
                </a:p>
              </p:txBody>
            </p:sp>
            <p:pic>
              <p:nvPicPr>
                <p:cNvPr id="99" name="그림 103">
                  <a:extLst>
                    <a:ext uri="{FF2B5EF4-FFF2-40B4-BE49-F238E27FC236}">
                      <a16:creationId xmlns:a16="http://schemas.microsoft.com/office/drawing/2014/main" id="{F0B6EEA0-3B32-E74C-9C7D-F75A820C2E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1652" y="4344434"/>
                  <a:ext cx="312437" cy="230687"/>
                </a:xfrm>
                <a:prstGeom prst="rect">
                  <a:avLst/>
                </a:prstGeom>
              </p:spPr>
            </p:pic>
          </p:grpSp>
        </p:grpSp>
      </p:grpSp>
      <p:grpSp>
        <p:nvGrpSpPr>
          <p:cNvPr id="11" name="Group 10">
            <a:extLst>
              <a:ext uri="{FF2B5EF4-FFF2-40B4-BE49-F238E27FC236}">
                <a16:creationId xmlns:a16="http://schemas.microsoft.com/office/drawing/2014/main" id="{B9B888FF-A9F7-CD48-B015-53ACFDE91928}"/>
              </a:ext>
            </a:extLst>
          </p:cNvPr>
          <p:cNvGrpSpPr/>
          <p:nvPr/>
        </p:nvGrpSpPr>
        <p:grpSpPr>
          <a:xfrm>
            <a:off x="5760947" y="3248568"/>
            <a:ext cx="2481974" cy="2827027"/>
            <a:chOff x="5861927" y="3195694"/>
            <a:chExt cx="2481974" cy="2827027"/>
          </a:xfrm>
        </p:grpSpPr>
        <p:pic>
          <p:nvPicPr>
            <p:cNvPr id="9" name="Picture 8">
              <a:extLst>
                <a:ext uri="{FF2B5EF4-FFF2-40B4-BE49-F238E27FC236}">
                  <a16:creationId xmlns:a16="http://schemas.microsoft.com/office/drawing/2014/main" id="{6205552A-CFA4-1349-BBDC-C1CE968869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1927" y="3195694"/>
              <a:ext cx="2176795" cy="2176795"/>
            </a:xfrm>
            <a:prstGeom prst="rect">
              <a:avLst/>
            </a:prstGeom>
          </p:spPr>
        </p:pic>
        <p:pic>
          <p:nvPicPr>
            <p:cNvPr id="7174" name="Picture 6" descr="Apache, kafka, logo Free Icon of Vector Logo">
              <a:extLst>
                <a:ext uri="{FF2B5EF4-FFF2-40B4-BE49-F238E27FC236}">
                  <a16:creationId xmlns:a16="http://schemas.microsoft.com/office/drawing/2014/main" id="{02B115F4-24B0-E74A-968F-094D05D7857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6246" t="30022" b="31641"/>
            <a:stretch/>
          </p:blipFill>
          <p:spPr bwMode="auto">
            <a:xfrm>
              <a:off x="6367709" y="5428536"/>
              <a:ext cx="1976192" cy="59418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2280384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06C4FB52-A0FA-4E00-80AC-148F06520A4E}"/>
              </a:ext>
            </a:extLst>
          </p:cNvPr>
          <p:cNvSpPr>
            <a:spLocks noGrp="1"/>
          </p:cNvSpPr>
          <p:nvPr>
            <p:ph type="body" sz="quarter" idx="10"/>
          </p:nvPr>
        </p:nvSpPr>
        <p:spPr/>
        <p:txBody>
          <a:bodyPr/>
          <a:lstStyle/>
          <a:p>
            <a:r>
              <a:rPr lang="vi-VN" altLang="ko-KR" dirty="0"/>
              <a:t>4.2. Nhà sản xuất và người tiêu dùng</a:t>
            </a:r>
            <a:endParaRPr lang="en-US" altLang="ko-KR" dirty="0"/>
          </a:p>
        </p:txBody>
      </p:sp>
      <p:sp>
        <p:nvSpPr>
          <p:cNvPr id="3" name="텍스트 개체 틀 2">
            <a:extLst>
              <a:ext uri="{FF2B5EF4-FFF2-40B4-BE49-F238E27FC236}">
                <a16:creationId xmlns:a16="http://schemas.microsoft.com/office/drawing/2014/main" id="{45C0F2F0-9B18-4AC3-93D2-2BF83D140997}"/>
              </a:ext>
            </a:extLst>
          </p:cNvPr>
          <p:cNvSpPr>
            <a:spLocks noGrp="1"/>
          </p:cNvSpPr>
          <p:nvPr>
            <p:ph type="body" sz="quarter" idx="11"/>
          </p:nvPr>
        </p:nvSpPr>
        <p:spPr/>
        <p:txBody>
          <a:bodyPr/>
          <a:lstStyle/>
          <a:p>
            <a:r>
              <a:rPr lang="en-US" altLang="ko-KR" dirty="0" err="1"/>
              <a:t>Người</a:t>
            </a:r>
            <a:r>
              <a:rPr lang="en-US" altLang="ko-KR" dirty="0"/>
              <a:t> </a:t>
            </a:r>
            <a:r>
              <a:rPr lang="en-US" altLang="ko-KR" dirty="0" err="1"/>
              <a:t>tiêu</a:t>
            </a:r>
            <a:r>
              <a:rPr lang="en-US" altLang="ko-KR" dirty="0"/>
              <a:t> </a:t>
            </a:r>
            <a:r>
              <a:rPr lang="en-US" altLang="ko-KR" dirty="0" err="1"/>
              <a:t>dùng</a:t>
            </a:r>
            <a:endParaRPr lang="ko-KR" altLang="en-US" dirty="0"/>
          </a:p>
        </p:txBody>
      </p:sp>
      <p:sp>
        <p:nvSpPr>
          <p:cNvPr id="4" name="텍스트 개체 틀 3">
            <a:extLst>
              <a:ext uri="{FF2B5EF4-FFF2-40B4-BE49-F238E27FC236}">
                <a16:creationId xmlns:a16="http://schemas.microsoft.com/office/drawing/2014/main" id="{9809BFBD-9ABE-4302-A0D2-C04C9C88A5F9}"/>
              </a:ext>
            </a:extLst>
          </p:cNvPr>
          <p:cNvSpPr>
            <a:spLocks noGrp="1"/>
          </p:cNvSpPr>
          <p:nvPr>
            <p:ph type="body" sz="quarter" idx="13"/>
          </p:nvPr>
        </p:nvSpPr>
        <p:spPr/>
        <p:txBody>
          <a:bodyPr/>
          <a:lstStyle/>
          <a:p>
            <a:r>
              <a:rPr lang="en-US" altLang="ko-KR" dirty="0" err="1"/>
              <a:t>Bài</a:t>
            </a:r>
            <a:r>
              <a:rPr lang="en-US" altLang="ko-KR" dirty="0"/>
              <a:t>  04</a:t>
            </a:r>
            <a:endParaRPr lang="ko-KR" altLang="en-US" dirty="0"/>
          </a:p>
        </p:txBody>
      </p:sp>
      <p:sp>
        <p:nvSpPr>
          <p:cNvPr id="5" name="텍스트 개체 틀 4">
            <a:extLst>
              <a:ext uri="{FF2B5EF4-FFF2-40B4-BE49-F238E27FC236}">
                <a16:creationId xmlns:a16="http://schemas.microsoft.com/office/drawing/2014/main" id="{A95D4FE2-46D0-448C-9B35-D9686138E6F4}"/>
              </a:ext>
            </a:extLst>
          </p:cNvPr>
          <p:cNvSpPr>
            <a:spLocks noGrp="1"/>
          </p:cNvSpPr>
          <p:nvPr>
            <p:ph type="body" sz="quarter" idx="15"/>
          </p:nvPr>
        </p:nvSpPr>
        <p:spPr/>
        <p:txBody>
          <a:bodyPr>
            <a:normAutofit/>
          </a:bodyPr>
          <a:lstStyle/>
          <a:p>
            <a:r>
              <a:rPr lang="vi-VN" altLang="ko-KR" dirty="0"/>
              <a:t>Người tiêu dùng là khách hàng Kafka tìm nạp tin nhắn từ một chủ đề</a:t>
            </a:r>
            <a:endParaRPr lang="en" altLang="ko-KR" dirty="0"/>
          </a:p>
          <a:p>
            <a:pPr lvl="1"/>
            <a:r>
              <a:rPr lang="vi-VN" altLang="ko-KR" dirty="0"/>
              <a:t>Họ kéo </a:t>
            </a:r>
            <a:r>
              <a:rPr lang="en-US" altLang="ko-KR" dirty="0"/>
              <a:t>broker </a:t>
            </a:r>
            <a:r>
              <a:rPr lang="vi-VN" altLang="ko-KR" dirty="0"/>
              <a:t>cho tin nhắn</a:t>
            </a:r>
            <a:endParaRPr lang="en" altLang="ko-KR" dirty="0"/>
          </a:p>
          <a:p>
            <a:r>
              <a:rPr lang="vi-VN" altLang="ko-KR" dirty="0"/>
              <a:t>Người tiêu dùng trực tiếp truyền </a:t>
            </a:r>
            <a:r>
              <a:rPr lang="en-US" altLang="ko-KR" dirty="0"/>
              <a:t>t</a:t>
            </a:r>
            <a:r>
              <a:rPr lang="vi-VN" altLang="ko-KR" dirty="0"/>
              <a:t>hông điệp từ Kafka</a:t>
            </a:r>
            <a:r>
              <a:rPr lang="en-US" altLang="ko-KR" dirty="0"/>
              <a:t>,</a:t>
            </a:r>
            <a:r>
              <a:rPr lang="vi-VN" altLang="ko-KR" dirty="0"/>
              <a:t> nơi đặt Phân vùng.</a:t>
            </a:r>
            <a:endParaRPr lang="ko-KR" altLang="en-US" dirty="0"/>
          </a:p>
        </p:txBody>
      </p:sp>
      <p:grpSp>
        <p:nvGrpSpPr>
          <p:cNvPr id="7" name="Group 6">
            <a:extLst>
              <a:ext uri="{FF2B5EF4-FFF2-40B4-BE49-F238E27FC236}">
                <a16:creationId xmlns:a16="http://schemas.microsoft.com/office/drawing/2014/main" id="{E3B44E90-FB54-CE45-A919-F691A506012E}"/>
              </a:ext>
            </a:extLst>
          </p:cNvPr>
          <p:cNvGrpSpPr/>
          <p:nvPr/>
        </p:nvGrpSpPr>
        <p:grpSpPr>
          <a:xfrm>
            <a:off x="3915507" y="3429000"/>
            <a:ext cx="4328481" cy="2895025"/>
            <a:chOff x="4082561" y="3350708"/>
            <a:chExt cx="4328481" cy="2895025"/>
          </a:xfrm>
        </p:grpSpPr>
        <p:grpSp>
          <p:nvGrpSpPr>
            <p:cNvPr id="42" name="Group 41">
              <a:extLst>
                <a:ext uri="{FF2B5EF4-FFF2-40B4-BE49-F238E27FC236}">
                  <a16:creationId xmlns:a16="http://schemas.microsoft.com/office/drawing/2014/main" id="{3F39679D-AD21-A64A-996A-97A6F6D3EC17}"/>
                </a:ext>
              </a:extLst>
            </p:cNvPr>
            <p:cNvGrpSpPr/>
            <p:nvPr/>
          </p:nvGrpSpPr>
          <p:grpSpPr>
            <a:xfrm>
              <a:off x="4082561" y="4433029"/>
              <a:ext cx="4328481" cy="754698"/>
              <a:chOff x="4953000" y="3952472"/>
              <a:chExt cx="4328481" cy="754698"/>
            </a:xfrm>
          </p:grpSpPr>
          <p:cxnSp>
            <p:nvCxnSpPr>
              <p:cNvPr id="47" name="직선 화살표 연결선 72">
                <a:extLst>
                  <a:ext uri="{FF2B5EF4-FFF2-40B4-BE49-F238E27FC236}">
                    <a16:creationId xmlns:a16="http://schemas.microsoft.com/office/drawing/2014/main" id="{7E29909D-CBF0-1C4A-9D5E-3FEF1F5DDAFA}"/>
                  </a:ext>
                </a:extLst>
              </p:cNvPr>
              <p:cNvCxnSpPr>
                <a:cxnSpLocks/>
                <a:endCxn id="76" idx="1"/>
              </p:cNvCxnSpPr>
              <p:nvPr/>
            </p:nvCxnSpPr>
            <p:spPr>
              <a:xfrm>
                <a:off x="4953000" y="4171886"/>
                <a:ext cx="3379147" cy="0"/>
              </a:xfrm>
              <a:prstGeom prst="straightConnector1">
                <a:avLst/>
              </a:prstGeom>
              <a:ln w="38100">
                <a:solidFill>
                  <a:srgbClr val="66A1FE"/>
                </a:solidFill>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CCD4F806-E2AE-EA4B-BDD3-246B07C825E2}"/>
                  </a:ext>
                </a:extLst>
              </p:cNvPr>
              <p:cNvGrpSpPr/>
              <p:nvPr/>
            </p:nvGrpSpPr>
            <p:grpSpPr>
              <a:xfrm>
                <a:off x="5402957" y="3952472"/>
                <a:ext cx="3878524" cy="754698"/>
                <a:chOff x="5402957" y="3952472"/>
                <a:chExt cx="3878524" cy="754698"/>
              </a:xfrm>
            </p:grpSpPr>
            <p:grpSp>
              <p:nvGrpSpPr>
                <p:cNvPr id="70" name="Group 69">
                  <a:extLst>
                    <a:ext uri="{FF2B5EF4-FFF2-40B4-BE49-F238E27FC236}">
                      <a16:creationId xmlns:a16="http://schemas.microsoft.com/office/drawing/2014/main" id="{19258357-889B-C14B-BDF8-9989767D29F1}"/>
                    </a:ext>
                  </a:extLst>
                </p:cNvPr>
                <p:cNvGrpSpPr/>
                <p:nvPr/>
              </p:nvGrpSpPr>
              <p:grpSpPr>
                <a:xfrm>
                  <a:off x="6609799" y="3952472"/>
                  <a:ext cx="1310387" cy="749702"/>
                  <a:chOff x="6232833" y="4035282"/>
                  <a:chExt cx="1310387" cy="749702"/>
                </a:xfrm>
              </p:grpSpPr>
              <p:sp>
                <p:nvSpPr>
                  <p:cNvPr id="77" name="직사각형 67">
                    <a:extLst>
                      <a:ext uri="{FF2B5EF4-FFF2-40B4-BE49-F238E27FC236}">
                        <a16:creationId xmlns:a16="http://schemas.microsoft.com/office/drawing/2014/main" id="{C39FA6FF-B28E-1E4C-A490-DBD2174AA3DC}"/>
                      </a:ext>
                    </a:extLst>
                  </p:cNvPr>
                  <p:cNvSpPr/>
                  <p:nvPr/>
                </p:nvSpPr>
                <p:spPr>
                  <a:xfrm>
                    <a:off x="6232833" y="4507985"/>
                    <a:ext cx="1310387" cy="276999"/>
                  </a:xfrm>
                  <a:prstGeom prst="rect">
                    <a:avLst/>
                  </a:prstGeom>
                </p:spPr>
                <p:txBody>
                  <a:bodyPr wrap="square">
                    <a:spAutoFit/>
                  </a:bodyPr>
                  <a:lstStyle/>
                  <a:p>
                    <a:r>
                      <a:rPr lang="en-US" altLang="ko-KR" sz="1200" dirty="0" err="1">
                        <a:solidFill>
                          <a:srgbClr val="0043B2"/>
                        </a:solidFill>
                        <a:latin typeface="SamsungOne 700" panose="020B0803030303020204" pitchFamily="34" charset="0"/>
                        <a:ea typeface="SamsungOne 700" panose="020B0803030303020204" pitchFamily="34" charset="0"/>
                      </a:rPr>
                      <a:t>Khách</a:t>
                    </a:r>
                    <a:r>
                      <a:rPr lang="en-US" altLang="ko-KR" sz="1200" dirty="0">
                        <a:solidFill>
                          <a:srgbClr val="0043B2"/>
                        </a:solidFill>
                        <a:latin typeface="SamsungOne 700" panose="020B0803030303020204" pitchFamily="34" charset="0"/>
                        <a:ea typeface="SamsungOne 700" panose="020B0803030303020204" pitchFamily="34" charset="0"/>
                      </a:rPr>
                      <a:t> </a:t>
                    </a:r>
                    <a:r>
                      <a:rPr lang="en-US" altLang="ko-KR" sz="1200" dirty="0" err="1">
                        <a:solidFill>
                          <a:srgbClr val="0043B2"/>
                        </a:solidFill>
                        <a:latin typeface="SamsungOne 700" panose="020B0803030303020204" pitchFamily="34" charset="0"/>
                        <a:ea typeface="SamsungOne 700" panose="020B0803030303020204" pitchFamily="34" charset="0"/>
                      </a:rPr>
                      <a:t>hàng</a:t>
                    </a:r>
                    <a:r>
                      <a:rPr lang="en-US" altLang="ko-KR" sz="1200" dirty="0">
                        <a:solidFill>
                          <a:srgbClr val="0043B2"/>
                        </a:solidFill>
                        <a:latin typeface="SamsungOne 700" panose="020B0803030303020204" pitchFamily="34" charset="0"/>
                        <a:ea typeface="SamsungOne 700" panose="020B0803030303020204" pitchFamily="34" charset="0"/>
                      </a:rPr>
                      <a:t> #2</a:t>
                    </a:r>
                    <a:endParaRPr lang="ko-KR" altLang="en-US" sz="1200" dirty="0"/>
                  </a:p>
                </p:txBody>
              </p:sp>
              <p:pic>
                <p:nvPicPr>
                  <p:cNvPr id="78" name="그림 70">
                    <a:extLst>
                      <a:ext uri="{FF2B5EF4-FFF2-40B4-BE49-F238E27FC236}">
                        <a16:creationId xmlns:a16="http://schemas.microsoft.com/office/drawing/2014/main" id="{EAD04A02-9B7E-C44D-A859-BD379EEE01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93425" y="4035282"/>
                    <a:ext cx="395871" cy="523486"/>
                  </a:xfrm>
                  <a:prstGeom prst="rect">
                    <a:avLst/>
                  </a:prstGeom>
                </p:spPr>
              </p:pic>
            </p:grpSp>
            <p:grpSp>
              <p:nvGrpSpPr>
                <p:cNvPr id="71" name="Group 70">
                  <a:extLst>
                    <a:ext uri="{FF2B5EF4-FFF2-40B4-BE49-F238E27FC236}">
                      <a16:creationId xmlns:a16="http://schemas.microsoft.com/office/drawing/2014/main" id="{0AEBFE21-D751-D845-8832-BCA449CC892A}"/>
                    </a:ext>
                  </a:extLst>
                </p:cNvPr>
                <p:cNvGrpSpPr/>
                <p:nvPr/>
              </p:nvGrpSpPr>
              <p:grpSpPr>
                <a:xfrm>
                  <a:off x="7972497" y="3960861"/>
                  <a:ext cx="1308984" cy="746309"/>
                  <a:chOff x="8259556" y="4199347"/>
                  <a:chExt cx="1308984" cy="746309"/>
                </a:xfrm>
              </p:grpSpPr>
              <p:sp>
                <p:nvSpPr>
                  <p:cNvPr id="75" name="직사각형 61">
                    <a:extLst>
                      <a:ext uri="{FF2B5EF4-FFF2-40B4-BE49-F238E27FC236}">
                        <a16:creationId xmlns:a16="http://schemas.microsoft.com/office/drawing/2014/main" id="{A9FBC4FB-7A47-9F44-B132-B24587478549}"/>
                      </a:ext>
                    </a:extLst>
                  </p:cNvPr>
                  <p:cNvSpPr/>
                  <p:nvPr/>
                </p:nvSpPr>
                <p:spPr>
                  <a:xfrm>
                    <a:off x="8259556" y="4668657"/>
                    <a:ext cx="1308984" cy="276999"/>
                  </a:xfrm>
                  <a:prstGeom prst="rect">
                    <a:avLst/>
                  </a:prstGeom>
                </p:spPr>
                <p:txBody>
                  <a:bodyPr wrap="square">
                    <a:spAutoFit/>
                  </a:bodyPr>
                  <a:lstStyle/>
                  <a:p>
                    <a:pPr algn="ctr"/>
                    <a:r>
                      <a:rPr lang="en-US" altLang="ko-KR" sz="1200" dirty="0" err="1">
                        <a:solidFill>
                          <a:srgbClr val="0043B2"/>
                        </a:solidFill>
                        <a:latin typeface="SamsungOne 700" panose="020B0803030303020204" pitchFamily="34" charset="0"/>
                        <a:ea typeface="SamsungOne 700" panose="020B0803030303020204" pitchFamily="34" charset="0"/>
                      </a:rPr>
                      <a:t>Trang</a:t>
                    </a:r>
                    <a:r>
                      <a:rPr lang="en-US" altLang="ko-KR" sz="1200" dirty="0">
                        <a:solidFill>
                          <a:srgbClr val="0043B2"/>
                        </a:solidFill>
                        <a:latin typeface="SamsungOne 700" panose="020B0803030303020204" pitchFamily="34" charset="0"/>
                        <a:ea typeface="SamsungOne 700" panose="020B0803030303020204" pitchFamily="34" charset="0"/>
                      </a:rPr>
                      <a:t> </a:t>
                    </a:r>
                    <a:r>
                      <a:rPr lang="en-US" altLang="ko-KR" sz="1200" dirty="0" err="1">
                        <a:solidFill>
                          <a:srgbClr val="0043B2"/>
                        </a:solidFill>
                        <a:latin typeface="SamsungOne 700" panose="020B0803030303020204" pitchFamily="34" charset="0"/>
                        <a:ea typeface="SamsungOne 700" panose="020B0803030303020204" pitchFamily="34" charset="0"/>
                      </a:rPr>
                      <a:t>tổng</a:t>
                    </a:r>
                    <a:r>
                      <a:rPr lang="en-US" altLang="ko-KR" sz="1200" dirty="0">
                        <a:solidFill>
                          <a:srgbClr val="0043B2"/>
                        </a:solidFill>
                        <a:latin typeface="SamsungOne 700" panose="020B0803030303020204" pitchFamily="34" charset="0"/>
                        <a:ea typeface="SamsungOne 700" panose="020B0803030303020204" pitchFamily="34" charset="0"/>
                      </a:rPr>
                      <a:t> </a:t>
                    </a:r>
                    <a:r>
                      <a:rPr lang="en-US" altLang="ko-KR" sz="1200" dirty="0" err="1">
                        <a:solidFill>
                          <a:srgbClr val="0043B2"/>
                        </a:solidFill>
                        <a:latin typeface="SamsungOne 700" panose="020B0803030303020204" pitchFamily="34" charset="0"/>
                        <a:ea typeface="SamsungOne 700" panose="020B0803030303020204" pitchFamily="34" charset="0"/>
                      </a:rPr>
                      <a:t>quan</a:t>
                    </a:r>
                    <a:endParaRPr lang="ko-KR" altLang="en-US" sz="1200" dirty="0"/>
                  </a:p>
                </p:txBody>
              </p:sp>
              <p:pic>
                <p:nvPicPr>
                  <p:cNvPr id="76" name="그림 64">
                    <a:extLst>
                      <a:ext uri="{FF2B5EF4-FFF2-40B4-BE49-F238E27FC236}">
                        <a16:creationId xmlns:a16="http://schemas.microsoft.com/office/drawing/2014/main" id="{E6DC7343-E819-0641-B729-758068FB922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9206" y="4199347"/>
                    <a:ext cx="589684" cy="422050"/>
                  </a:xfrm>
                  <a:prstGeom prst="rect">
                    <a:avLst/>
                  </a:prstGeom>
                </p:spPr>
              </p:pic>
            </p:grpSp>
            <p:grpSp>
              <p:nvGrpSpPr>
                <p:cNvPr id="72" name="Group 71">
                  <a:extLst>
                    <a:ext uri="{FF2B5EF4-FFF2-40B4-BE49-F238E27FC236}">
                      <a16:creationId xmlns:a16="http://schemas.microsoft.com/office/drawing/2014/main" id="{05037196-F410-3941-82DD-605D2DC4B77C}"/>
                    </a:ext>
                  </a:extLst>
                </p:cNvPr>
                <p:cNvGrpSpPr/>
                <p:nvPr/>
              </p:nvGrpSpPr>
              <p:grpSpPr>
                <a:xfrm>
                  <a:off x="5402957" y="3961976"/>
                  <a:ext cx="839500" cy="617571"/>
                  <a:chOff x="5243189" y="4167892"/>
                  <a:chExt cx="839500" cy="617571"/>
                </a:xfrm>
              </p:grpSpPr>
              <p:pic>
                <p:nvPicPr>
                  <p:cNvPr id="73" name="그림 82">
                    <a:extLst>
                      <a:ext uri="{FF2B5EF4-FFF2-40B4-BE49-F238E27FC236}">
                        <a16:creationId xmlns:a16="http://schemas.microsoft.com/office/drawing/2014/main" id="{FCB69B48-0DC8-BD4D-8F8D-F3E94C212B4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08961" y="4572992"/>
                    <a:ext cx="310270" cy="212471"/>
                  </a:xfrm>
                  <a:prstGeom prst="rect">
                    <a:avLst/>
                  </a:prstGeom>
                </p:spPr>
              </p:pic>
              <p:sp>
                <p:nvSpPr>
                  <p:cNvPr id="74" name="직사각형 83">
                    <a:extLst>
                      <a:ext uri="{FF2B5EF4-FFF2-40B4-BE49-F238E27FC236}">
                        <a16:creationId xmlns:a16="http://schemas.microsoft.com/office/drawing/2014/main" id="{18C59C1F-6445-EA42-B89B-7D72B703BE68}"/>
                      </a:ext>
                    </a:extLst>
                  </p:cNvPr>
                  <p:cNvSpPr/>
                  <p:nvPr/>
                </p:nvSpPr>
                <p:spPr>
                  <a:xfrm>
                    <a:off x="5243189" y="4167892"/>
                    <a:ext cx="839500" cy="369332"/>
                  </a:xfrm>
                  <a:prstGeom prst="rect">
                    <a:avLst/>
                  </a:prstGeom>
                  <a:solidFill>
                    <a:schemeClr val="bg1"/>
                  </a:solidFill>
                </p:spPr>
                <p:txBody>
                  <a:bodyPr wrap="square">
                    <a:spAutoFit/>
                  </a:bodyPr>
                  <a:lstStyle/>
                  <a:p>
                    <a:pPr algn="ctr"/>
                    <a:r>
                      <a:rPr lang="en-US" altLang="ko-KR" sz="900" dirty="0">
                        <a:solidFill>
                          <a:srgbClr val="0043B2"/>
                        </a:solidFill>
                        <a:latin typeface="SamsungOne 400" panose="020B0503030303020204" pitchFamily="34" charset="0"/>
                        <a:ea typeface="SamsungOne 400" panose="020B0503030303020204" pitchFamily="34" charset="0"/>
                      </a:rPr>
                      <a:t>Topic</a:t>
                    </a:r>
                  </a:p>
                  <a:p>
                    <a:pPr algn="ctr"/>
                    <a:r>
                      <a:rPr lang="en-US" altLang="ko-KR" sz="900" dirty="0">
                        <a:solidFill>
                          <a:srgbClr val="0043B2"/>
                        </a:solidFill>
                        <a:latin typeface="SamsungOne 700" panose="020B0803030303020204" pitchFamily="34" charset="0"/>
                        <a:ea typeface="SamsungOne 700" panose="020B0803030303020204" pitchFamily="34" charset="0"/>
                      </a:rPr>
                      <a:t>Stock_info</a:t>
                    </a:r>
                    <a:endParaRPr lang="ko-KR" altLang="en-US" sz="900" dirty="0">
                      <a:latin typeface="SamsungOne 700" panose="020B0803030303020204" pitchFamily="34" charset="0"/>
                    </a:endParaRPr>
                  </a:p>
                </p:txBody>
              </p:sp>
            </p:grpSp>
          </p:grpSp>
        </p:grpSp>
        <p:grpSp>
          <p:nvGrpSpPr>
            <p:cNvPr id="79" name="Group 78">
              <a:extLst>
                <a:ext uri="{FF2B5EF4-FFF2-40B4-BE49-F238E27FC236}">
                  <a16:creationId xmlns:a16="http://schemas.microsoft.com/office/drawing/2014/main" id="{181ACB82-FC86-4245-90DC-268E17C6B27F}"/>
                </a:ext>
              </a:extLst>
            </p:cNvPr>
            <p:cNvGrpSpPr/>
            <p:nvPr/>
          </p:nvGrpSpPr>
          <p:grpSpPr>
            <a:xfrm>
              <a:off x="4082561" y="5430622"/>
              <a:ext cx="4153875" cy="815111"/>
              <a:chOff x="4953000" y="4950065"/>
              <a:chExt cx="4153875" cy="815111"/>
            </a:xfrm>
          </p:grpSpPr>
          <p:cxnSp>
            <p:nvCxnSpPr>
              <p:cNvPr id="80" name="직선 화살표 연결선 74">
                <a:extLst>
                  <a:ext uri="{FF2B5EF4-FFF2-40B4-BE49-F238E27FC236}">
                    <a16:creationId xmlns:a16="http://schemas.microsoft.com/office/drawing/2014/main" id="{47C09409-8A66-8744-839D-97270EEEC2A3}"/>
                  </a:ext>
                </a:extLst>
              </p:cNvPr>
              <p:cNvCxnSpPr>
                <a:cxnSpLocks/>
                <a:endCxn id="88" idx="1"/>
              </p:cNvCxnSpPr>
              <p:nvPr/>
            </p:nvCxnSpPr>
            <p:spPr>
              <a:xfrm flipV="1">
                <a:off x="4953000" y="5242455"/>
                <a:ext cx="3424646" cy="20992"/>
              </a:xfrm>
              <a:prstGeom prst="straightConnector1">
                <a:avLst/>
              </a:prstGeom>
              <a:ln w="38100">
                <a:solidFill>
                  <a:srgbClr val="66A1FE"/>
                </a:solidFill>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C8BEAE09-AFA9-E54F-94DE-D579C128749F}"/>
                  </a:ext>
                </a:extLst>
              </p:cNvPr>
              <p:cNvGrpSpPr/>
              <p:nvPr/>
            </p:nvGrpSpPr>
            <p:grpSpPr>
              <a:xfrm>
                <a:off x="5402957" y="4950065"/>
                <a:ext cx="3703918" cy="815111"/>
                <a:chOff x="5402957" y="4950065"/>
                <a:chExt cx="3703918" cy="815111"/>
              </a:xfrm>
            </p:grpSpPr>
            <p:grpSp>
              <p:nvGrpSpPr>
                <p:cNvPr id="82" name="Group 81">
                  <a:extLst>
                    <a:ext uri="{FF2B5EF4-FFF2-40B4-BE49-F238E27FC236}">
                      <a16:creationId xmlns:a16="http://schemas.microsoft.com/office/drawing/2014/main" id="{6B798FFD-7988-3C42-95CA-6A156CC2F8A7}"/>
                    </a:ext>
                  </a:extLst>
                </p:cNvPr>
                <p:cNvGrpSpPr/>
                <p:nvPr/>
              </p:nvGrpSpPr>
              <p:grpSpPr>
                <a:xfrm>
                  <a:off x="6610747" y="4950065"/>
                  <a:ext cx="1258076" cy="815111"/>
                  <a:chOff x="6207054" y="4944652"/>
                  <a:chExt cx="1258076" cy="815111"/>
                </a:xfrm>
              </p:grpSpPr>
              <p:sp>
                <p:nvSpPr>
                  <p:cNvPr id="89" name="직사각형 68">
                    <a:extLst>
                      <a:ext uri="{FF2B5EF4-FFF2-40B4-BE49-F238E27FC236}">
                        <a16:creationId xmlns:a16="http://schemas.microsoft.com/office/drawing/2014/main" id="{0EC14B5E-EBE0-DC45-9085-9419D02B77EE}"/>
                      </a:ext>
                    </a:extLst>
                  </p:cNvPr>
                  <p:cNvSpPr/>
                  <p:nvPr/>
                </p:nvSpPr>
                <p:spPr>
                  <a:xfrm>
                    <a:off x="6207054" y="5482764"/>
                    <a:ext cx="1258076" cy="276999"/>
                  </a:xfrm>
                  <a:prstGeom prst="rect">
                    <a:avLst/>
                  </a:prstGeom>
                </p:spPr>
                <p:txBody>
                  <a:bodyPr wrap="square">
                    <a:spAutoFit/>
                  </a:bodyPr>
                  <a:lstStyle/>
                  <a:p>
                    <a:r>
                      <a:rPr lang="en-US" altLang="ko-KR" sz="1200" dirty="0" err="1">
                        <a:solidFill>
                          <a:srgbClr val="0043B2"/>
                        </a:solidFill>
                        <a:latin typeface="SamsungOne 700" panose="020B0803030303020204" pitchFamily="34" charset="0"/>
                        <a:ea typeface="SamsungOne 700" panose="020B0803030303020204" pitchFamily="34" charset="0"/>
                      </a:rPr>
                      <a:t>Khách</a:t>
                    </a:r>
                    <a:r>
                      <a:rPr lang="en-US" altLang="ko-KR" sz="1200" dirty="0">
                        <a:solidFill>
                          <a:srgbClr val="0043B2"/>
                        </a:solidFill>
                        <a:latin typeface="SamsungOne 700" panose="020B0803030303020204" pitchFamily="34" charset="0"/>
                        <a:ea typeface="SamsungOne 700" panose="020B0803030303020204" pitchFamily="34" charset="0"/>
                      </a:rPr>
                      <a:t> </a:t>
                    </a:r>
                    <a:r>
                      <a:rPr lang="en-US" altLang="ko-KR" sz="1200" dirty="0" err="1">
                        <a:solidFill>
                          <a:srgbClr val="0043B2"/>
                        </a:solidFill>
                        <a:latin typeface="SamsungOne 700" panose="020B0803030303020204" pitchFamily="34" charset="0"/>
                        <a:ea typeface="SamsungOne 700" panose="020B0803030303020204" pitchFamily="34" charset="0"/>
                      </a:rPr>
                      <a:t>hàng</a:t>
                    </a:r>
                    <a:r>
                      <a:rPr lang="en-US" altLang="ko-KR" sz="1200" dirty="0">
                        <a:solidFill>
                          <a:srgbClr val="0043B2"/>
                        </a:solidFill>
                        <a:latin typeface="SamsungOne 700" panose="020B0803030303020204" pitchFamily="34" charset="0"/>
                        <a:ea typeface="SamsungOne 700" panose="020B0803030303020204" pitchFamily="34" charset="0"/>
                      </a:rPr>
                      <a:t> #3</a:t>
                    </a:r>
                    <a:endParaRPr lang="ko-KR" altLang="en-US" sz="1200" dirty="0"/>
                  </a:p>
                </p:txBody>
              </p:sp>
              <p:pic>
                <p:nvPicPr>
                  <p:cNvPr id="90" name="그림 69">
                    <a:extLst>
                      <a:ext uri="{FF2B5EF4-FFF2-40B4-BE49-F238E27FC236}">
                        <a16:creationId xmlns:a16="http://schemas.microsoft.com/office/drawing/2014/main" id="{2784D186-0DD3-0142-90D2-300FFF51AE9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1168" y="4944652"/>
                    <a:ext cx="440385" cy="582348"/>
                  </a:xfrm>
                  <a:prstGeom prst="rect">
                    <a:avLst/>
                  </a:prstGeom>
                </p:spPr>
              </p:pic>
            </p:grpSp>
            <p:grpSp>
              <p:nvGrpSpPr>
                <p:cNvPr id="83" name="Group 82">
                  <a:extLst>
                    <a:ext uri="{FF2B5EF4-FFF2-40B4-BE49-F238E27FC236}">
                      <a16:creationId xmlns:a16="http://schemas.microsoft.com/office/drawing/2014/main" id="{5FAD95C9-F620-E144-89F9-AACEA5FEC72D}"/>
                    </a:ext>
                  </a:extLst>
                </p:cNvPr>
                <p:cNvGrpSpPr/>
                <p:nvPr/>
              </p:nvGrpSpPr>
              <p:grpSpPr>
                <a:xfrm>
                  <a:off x="8147104" y="5017725"/>
                  <a:ext cx="959771" cy="740353"/>
                  <a:chOff x="8353543" y="5128220"/>
                  <a:chExt cx="959771" cy="740353"/>
                </a:xfrm>
              </p:grpSpPr>
              <p:sp>
                <p:nvSpPr>
                  <p:cNvPr id="87" name="직사각형 62">
                    <a:extLst>
                      <a:ext uri="{FF2B5EF4-FFF2-40B4-BE49-F238E27FC236}">
                        <a16:creationId xmlns:a16="http://schemas.microsoft.com/office/drawing/2014/main" id="{69AEB6F4-1F17-2C41-A028-202BE74C76A8}"/>
                      </a:ext>
                    </a:extLst>
                  </p:cNvPr>
                  <p:cNvSpPr/>
                  <p:nvPr/>
                </p:nvSpPr>
                <p:spPr>
                  <a:xfrm>
                    <a:off x="8353543" y="5591574"/>
                    <a:ext cx="959771" cy="276999"/>
                  </a:xfrm>
                  <a:prstGeom prst="rect">
                    <a:avLst/>
                  </a:prstGeom>
                </p:spPr>
                <p:txBody>
                  <a:bodyPr wrap="square">
                    <a:spAutoFit/>
                  </a:bodyPr>
                  <a:lstStyle/>
                  <a:p>
                    <a:pPr algn="ctr"/>
                    <a:r>
                      <a:rPr lang="en-US" altLang="ko-KR" sz="1200" dirty="0" err="1">
                        <a:solidFill>
                          <a:srgbClr val="0043B2"/>
                        </a:solidFill>
                        <a:latin typeface="SamsungOne 700" panose="020B0803030303020204" pitchFamily="34" charset="0"/>
                        <a:ea typeface="SamsungOne 700" panose="020B0803030303020204" pitchFamily="34" charset="0"/>
                      </a:rPr>
                      <a:t>Quy</a:t>
                    </a:r>
                    <a:r>
                      <a:rPr lang="en-US" altLang="ko-KR" sz="1200" dirty="0">
                        <a:solidFill>
                          <a:srgbClr val="0043B2"/>
                        </a:solidFill>
                        <a:latin typeface="SamsungOne 700" panose="020B0803030303020204" pitchFamily="34" charset="0"/>
                        <a:ea typeface="SamsungOne 700" panose="020B0803030303020204" pitchFamily="34" charset="0"/>
                      </a:rPr>
                      <a:t> </a:t>
                    </a:r>
                    <a:r>
                      <a:rPr lang="en-US" altLang="ko-KR" sz="1200" dirty="0" err="1">
                        <a:solidFill>
                          <a:srgbClr val="0043B2"/>
                        </a:solidFill>
                        <a:latin typeface="SamsungOne 700" panose="020B0803030303020204" pitchFamily="34" charset="0"/>
                        <a:ea typeface="SamsungOne 700" panose="020B0803030303020204" pitchFamily="34" charset="0"/>
                      </a:rPr>
                      <a:t>trình</a:t>
                    </a:r>
                    <a:endParaRPr lang="ko-KR" altLang="en-US" sz="1200" dirty="0"/>
                  </a:p>
                </p:txBody>
              </p:sp>
              <p:pic>
                <p:nvPicPr>
                  <p:cNvPr id="88" name="그림 65">
                    <a:extLst>
                      <a:ext uri="{FF2B5EF4-FFF2-40B4-BE49-F238E27FC236}">
                        <a16:creationId xmlns:a16="http://schemas.microsoft.com/office/drawing/2014/main" id="{AF032FEB-B104-1341-BBDD-B46BE1A2AB1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84085" y="5128220"/>
                    <a:ext cx="498686" cy="449460"/>
                  </a:xfrm>
                  <a:prstGeom prst="rect">
                    <a:avLst/>
                  </a:prstGeom>
                </p:spPr>
              </p:pic>
            </p:grpSp>
            <p:grpSp>
              <p:nvGrpSpPr>
                <p:cNvPr id="84" name="Group 83">
                  <a:extLst>
                    <a:ext uri="{FF2B5EF4-FFF2-40B4-BE49-F238E27FC236}">
                      <a16:creationId xmlns:a16="http://schemas.microsoft.com/office/drawing/2014/main" id="{133519E8-1C74-284D-A0C3-B88EE76F6F80}"/>
                    </a:ext>
                  </a:extLst>
                </p:cNvPr>
                <p:cNvGrpSpPr/>
                <p:nvPr/>
              </p:nvGrpSpPr>
              <p:grpSpPr>
                <a:xfrm>
                  <a:off x="5402957" y="4993016"/>
                  <a:ext cx="839500" cy="617571"/>
                  <a:chOff x="5243189" y="5042325"/>
                  <a:chExt cx="839500" cy="617571"/>
                </a:xfrm>
              </p:grpSpPr>
              <p:pic>
                <p:nvPicPr>
                  <p:cNvPr id="85" name="그림 78">
                    <a:extLst>
                      <a:ext uri="{FF2B5EF4-FFF2-40B4-BE49-F238E27FC236}">
                        <a16:creationId xmlns:a16="http://schemas.microsoft.com/office/drawing/2014/main" id="{8312ACA8-FE6E-D448-9009-2D33A5AE4C2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08961" y="5447425"/>
                    <a:ext cx="310270" cy="212471"/>
                  </a:xfrm>
                  <a:prstGeom prst="rect">
                    <a:avLst/>
                  </a:prstGeom>
                </p:spPr>
              </p:pic>
              <p:sp>
                <p:nvSpPr>
                  <p:cNvPr id="86" name="직사각형 79">
                    <a:extLst>
                      <a:ext uri="{FF2B5EF4-FFF2-40B4-BE49-F238E27FC236}">
                        <a16:creationId xmlns:a16="http://schemas.microsoft.com/office/drawing/2014/main" id="{6B77E1CE-E086-9D49-952A-66EB84F6AEB5}"/>
                      </a:ext>
                    </a:extLst>
                  </p:cNvPr>
                  <p:cNvSpPr/>
                  <p:nvPr/>
                </p:nvSpPr>
                <p:spPr>
                  <a:xfrm>
                    <a:off x="5243189" y="5042325"/>
                    <a:ext cx="839500" cy="369332"/>
                  </a:xfrm>
                  <a:prstGeom prst="rect">
                    <a:avLst/>
                  </a:prstGeom>
                  <a:solidFill>
                    <a:schemeClr val="bg1"/>
                  </a:solidFill>
                </p:spPr>
                <p:txBody>
                  <a:bodyPr wrap="square">
                    <a:spAutoFit/>
                  </a:bodyPr>
                  <a:lstStyle/>
                  <a:p>
                    <a:pPr algn="ctr"/>
                    <a:r>
                      <a:rPr lang="en-US" altLang="ko-KR" sz="900" dirty="0">
                        <a:solidFill>
                          <a:srgbClr val="0043B2"/>
                        </a:solidFill>
                        <a:latin typeface="SamsungOne 400" panose="020B0503030303020204" pitchFamily="34" charset="0"/>
                        <a:ea typeface="SamsungOne 400" panose="020B0503030303020204" pitchFamily="34" charset="0"/>
                      </a:rPr>
                      <a:t>Topic</a:t>
                    </a:r>
                  </a:p>
                  <a:p>
                    <a:pPr algn="ctr"/>
                    <a:r>
                      <a:rPr lang="en-US" altLang="ko-KR" sz="900" dirty="0">
                        <a:solidFill>
                          <a:srgbClr val="0043B2"/>
                        </a:solidFill>
                        <a:latin typeface="SamsungOne 700" panose="020B0803030303020204" pitchFamily="34" charset="0"/>
                        <a:ea typeface="SamsungOne 700" panose="020B0803030303020204" pitchFamily="34" charset="0"/>
                      </a:rPr>
                      <a:t>Stock_info</a:t>
                    </a:r>
                    <a:endParaRPr lang="ko-KR" altLang="en-US" sz="900" dirty="0">
                      <a:latin typeface="SamsungOne 700" panose="020B0803030303020204" pitchFamily="34" charset="0"/>
                    </a:endParaRPr>
                  </a:p>
                </p:txBody>
              </p:sp>
            </p:grpSp>
          </p:grpSp>
        </p:grpSp>
        <p:grpSp>
          <p:nvGrpSpPr>
            <p:cNvPr id="91" name="Group 90">
              <a:extLst>
                <a:ext uri="{FF2B5EF4-FFF2-40B4-BE49-F238E27FC236}">
                  <a16:creationId xmlns:a16="http://schemas.microsoft.com/office/drawing/2014/main" id="{E97C1042-7C46-0E4E-8C99-6C5B70F00CF4}"/>
                </a:ext>
              </a:extLst>
            </p:cNvPr>
            <p:cNvGrpSpPr/>
            <p:nvPr/>
          </p:nvGrpSpPr>
          <p:grpSpPr>
            <a:xfrm>
              <a:off x="4135161" y="3350708"/>
              <a:ext cx="4095836" cy="846926"/>
              <a:chOff x="5005600" y="2870151"/>
              <a:chExt cx="4095836" cy="846926"/>
            </a:xfrm>
          </p:grpSpPr>
          <p:cxnSp>
            <p:nvCxnSpPr>
              <p:cNvPr id="92" name="직선 화살표 연결선 77">
                <a:extLst>
                  <a:ext uri="{FF2B5EF4-FFF2-40B4-BE49-F238E27FC236}">
                    <a16:creationId xmlns:a16="http://schemas.microsoft.com/office/drawing/2014/main" id="{91DEB4BC-9066-0640-A492-2115ADF0E6D7}"/>
                  </a:ext>
                </a:extLst>
              </p:cNvPr>
              <p:cNvCxnSpPr>
                <a:cxnSpLocks/>
                <a:endCxn id="100" idx="1"/>
              </p:cNvCxnSpPr>
              <p:nvPr/>
            </p:nvCxnSpPr>
            <p:spPr>
              <a:xfrm>
                <a:off x="5005600" y="3136406"/>
                <a:ext cx="3435093" cy="0"/>
              </a:xfrm>
              <a:prstGeom prst="straightConnector1">
                <a:avLst/>
              </a:prstGeom>
              <a:ln w="38100">
                <a:solidFill>
                  <a:srgbClr val="66A1FE"/>
                </a:solidFill>
                <a:tailEnd type="triangle"/>
              </a:ln>
            </p:spPr>
            <p:style>
              <a:lnRef idx="1">
                <a:schemeClr val="accent1"/>
              </a:lnRef>
              <a:fillRef idx="0">
                <a:schemeClr val="accent1"/>
              </a:fillRef>
              <a:effectRef idx="0">
                <a:schemeClr val="accent1"/>
              </a:effectRef>
              <a:fontRef idx="minor">
                <a:schemeClr val="tx1"/>
              </a:fontRef>
            </p:style>
          </p:cxnSp>
          <p:grpSp>
            <p:nvGrpSpPr>
              <p:cNvPr id="93" name="Group 92">
                <a:extLst>
                  <a:ext uri="{FF2B5EF4-FFF2-40B4-BE49-F238E27FC236}">
                    <a16:creationId xmlns:a16="http://schemas.microsoft.com/office/drawing/2014/main" id="{28C4422D-C953-0947-98BD-7B2E98C4EEB9}"/>
                  </a:ext>
                </a:extLst>
              </p:cNvPr>
              <p:cNvGrpSpPr/>
              <p:nvPr/>
            </p:nvGrpSpPr>
            <p:grpSpPr>
              <a:xfrm>
                <a:off x="5402957" y="2870151"/>
                <a:ext cx="3698479" cy="846926"/>
                <a:chOff x="5402957" y="2870151"/>
                <a:chExt cx="3698479" cy="846926"/>
              </a:xfrm>
            </p:grpSpPr>
            <p:grpSp>
              <p:nvGrpSpPr>
                <p:cNvPr id="94" name="Group 93">
                  <a:extLst>
                    <a:ext uri="{FF2B5EF4-FFF2-40B4-BE49-F238E27FC236}">
                      <a16:creationId xmlns:a16="http://schemas.microsoft.com/office/drawing/2014/main" id="{80D277A2-DCC1-4C45-953E-8CCBD19E55D9}"/>
                    </a:ext>
                  </a:extLst>
                </p:cNvPr>
                <p:cNvGrpSpPr/>
                <p:nvPr/>
              </p:nvGrpSpPr>
              <p:grpSpPr>
                <a:xfrm>
                  <a:off x="6609799" y="2897322"/>
                  <a:ext cx="1197288" cy="819755"/>
                  <a:chOff x="6201931" y="3112877"/>
                  <a:chExt cx="1197288" cy="819755"/>
                </a:xfrm>
              </p:grpSpPr>
              <p:sp>
                <p:nvSpPr>
                  <p:cNvPr id="101" name="직사각형 66">
                    <a:extLst>
                      <a:ext uri="{FF2B5EF4-FFF2-40B4-BE49-F238E27FC236}">
                        <a16:creationId xmlns:a16="http://schemas.microsoft.com/office/drawing/2014/main" id="{8B8A00DB-0113-D94E-A397-C302EAE0B23C}"/>
                      </a:ext>
                    </a:extLst>
                  </p:cNvPr>
                  <p:cNvSpPr/>
                  <p:nvPr/>
                </p:nvSpPr>
                <p:spPr>
                  <a:xfrm>
                    <a:off x="6201931" y="3655633"/>
                    <a:ext cx="1197288" cy="276999"/>
                  </a:xfrm>
                  <a:prstGeom prst="rect">
                    <a:avLst/>
                  </a:prstGeom>
                </p:spPr>
                <p:txBody>
                  <a:bodyPr wrap="square">
                    <a:spAutoFit/>
                  </a:bodyPr>
                  <a:lstStyle/>
                  <a:p>
                    <a:r>
                      <a:rPr lang="en-US" altLang="ko-KR" sz="1200" dirty="0" err="1">
                        <a:solidFill>
                          <a:srgbClr val="0043B2"/>
                        </a:solidFill>
                        <a:latin typeface="SamsungOne 700" panose="020B0803030303020204" pitchFamily="34" charset="0"/>
                        <a:ea typeface="SamsungOne 700" panose="020B0803030303020204" pitchFamily="34" charset="0"/>
                      </a:rPr>
                      <a:t>Khách</a:t>
                    </a:r>
                    <a:r>
                      <a:rPr lang="en-US" altLang="ko-KR" sz="1200" dirty="0">
                        <a:solidFill>
                          <a:srgbClr val="0043B2"/>
                        </a:solidFill>
                        <a:latin typeface="SamsungOne 700" panose="020B0803030303020204" pitchFamily="34" charset="0"/>
                        <a:ea typeface="SamsungOne 700" panose="020B0803030303020204" pitchFamily="34" charset="0"/>
                      </a:rPr>
                      <a:t> </a:t>
                    </a:r>
                    <a:r>
                      <a:rPr lang="en-US" altLang="ko-KR" sz="1200" dirty="0" err="1">
                        <a:solidFill>
                          <a:srgbClr val="0043B2"/>
                        </a:solidFill>
                        <a:latin typeface="SamsungOne 700" panose="020B0803030303020204" pitchFamily="34" charset="0"/>
                        <a:ea typeface="SamsungOne 700" panose="020B0803030303020204" pitchFamily="34" charset="0"/>
                      </a:rPr>
                      <a:t>hàng</a:t>
                    </a:r>
                    <a:r>
                      <a:rPr lang="en-US" altLang="ko-KR" sz="1200" dirty="0">
                        <a:solidFill>
                          <a:srgbClr val="0043B2"/>
                        </a:solidFill>
                        <a:latin typeface="SamsungOne 700" panose="020B0803030303020204" pitchFamily="34" charset="0"/>
                        <a:ea typeface="SamsungOne 700" panose="020B0803030303020204" pitchFamily="34" charset="0"/>
                      </a:rPr>
                      <a:t> #1</a:t>
                    </a:r>
                    <a:endParaRPr lang="ko-KR" altLang="en-US" sz="1200" dirty="0"/>
                  </a:p>
                </p:txBody>
              </p:sp>
              <p:pic>
                <p:nvPicPr>
                  <p:cNvPr id="102" name="그림 71">
                    <a:extLst>
                      <a:ext uri="{FF2B5EF4-FFF2-40B4-BE49-F238E27FC236}">
                        <a16:creationId xmlns:a16="http://schemas.microsoft.com/office/drawing/2014/main" id="{D99E7DD9-0122-BF4F-B3F5-2B2D880A51A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50110" y="3112877"/>
                    <a:ext cx="482502" cy="601842"/>
                  </a:xfrm>
                  <a:prstGeom prst="rect">
                    <a:avLst/>
                  </a:prstGeom>
                </p:spPr>
              </p:pic>
            </p:grpSp>
            <p:grpSp>
              <p:nvGrpSpPr>
                <p:cNvPr id="95" name="Group 94">
                  <a:extLst>
                    <a:ext uri="{FF2B5EF4-FFF2-40B4-BE49-F238E27FC236}">
                      <a16:creationId xmlns:a16="http://schemas.microsoft.com/office/drawing/2014/main" id="{D439DAD6-99DA-E241-8AFE-CE1A943349EB}"/>
                    </a:ext>
                  </a:extLst>
                </p:cNvPr>
                <p:cNvGrpSpPr/>
                <p:nvPr/>
              </p:nvGrpSpPr>
              <p:grpSpPr>
                <a:xfrm>
                  <a:off x="8152543" y="2870151"/>
                  <a:ext cx="948893" cy="836945"/>
                  <a:chOff x="8336825" y="2872033"/>
                  <a:chExt cx="948893" cy="836945"/>
                </a:xfrm>
              </p:grpSpPr>
              <p:sp>
                <p:nvSpPr>
                  <p:cNvPr id="99" name="직사각형 60">
                    <a:extLst>
                      <a:ext uri="{FF2B5EF4-FFF2-40B4-BE49-F238E27FC236}">
                        <a16:creationId xmlns:a16="http://schemas.microsoft.com/office/drawing/2014/main" id="{D75CC6B0-5D58-7A4B-98C0-2F1C5EB214C3}"/>
                      </a:ext>
                    </a:extLst>
                  </p:cNvPr>
                  <p:cNvSpPr/>
                  <p:nvPr/>
                </p:nvSpPr>
                <p:spPr>
                  <a:xfrm>
                    <a:off x="8336825" y="3431979"/>
                    <a:ext cx="948893" cy="276999"/>
                  </a:xfrm>
                  <a:prstGeom prst="rect">
                    <a:avLst/>
                  </a:prstGeom>
                </p:spPr>
                <p:txBody>
                  <a:bodyPr wrap="square">
                    <a:spAutoFit/>
                  </a:bodyPr>
                  <a:lstStyle/>
                  <a:p>
                    <a:pPr algn="ctr"/>
                    <a:r>
                      <a:rPr lang="en-US" altLang="ko-KR" sz="1200" dirty="0" err="1">
                        <a:solidFill>
                          <a:srgbClr val="0043B2"/>
                        </a:solidFill>
                        <a:latin typeface="SamsungOne 700" panose="020B0803030303020204" pitchFamily="34" charset="0"/>
                        <a:ea typeface="SamsungOne 700" panose="020B0803030303020204" pitchFamily="34" charset="0"/>
                      </a:rPr>
                      <a:t>Báo</a:t>
                    </a:r>
                    <a:r>
                      <a:rPr lang="en-US" altLang="ko-KR" sz="1200" dirty="0">
                        <a:solidFill>
                          <a:srgbClr val="0043B2"/>
                        </a:solidFill>
                        <a:latin typeface="SamsungOne 700" panose="020B0803030303020204" pitchFamily="34" charset="0"/>
                        <a:ea typeface="SamsungOne 700" panose="020B0803030303020204" pitchFamily="34" charset="0"/>
                      </a:rPr>
                      <a:t> </a:t>
                    </a:r>
                    <a:r>
                      <a:rPr lang="en-US" altLang="ko-KR" sz="1200" dirty="0" err="1">
                        <a:solidFill>
                          <a:srgbClr val="0043B2"/>
                        </a:solidFill>
                        <a:latin typeface="SamsungOne 700" panose="020B0803030303020204" pitchFamily="34" charset="0"/>
                        <a:ea typeface="SamsungOne 700" panose="020B0803030303020204" pitchFamily="34" charset="0"/>
                      </a:rPr>
                      <a:t>cáo</a:t>
                    </a:r>
                    <a:endParaRPr lang="ko-KR" altLang="en-US" sz="1200" dirty="0"/>
                  </a:p>
                </p:txBody>
              </p:sp>
              <p:pic>
                <p:nvPicPr>
                  <p:cNvPr id="100" name="그림 63">
                    <a:extLst>
                      <a:ext uri="{FF2B5EF4-FFF2-40B4-BE49-F238E27FC236}">
                        <a16:creationId xmlns:a16="http://schemas.microsoft.com/office/drawing/2014/main" id="{4B44A7D6-73F6-B14C-B77A-2362E39AE48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624975" y="2872033"/>
                    <a:ext cx="372593" cy="532509"/>
                  </a:xfrm>
                  <a:prstGeom prst="rect">
                    <a:avLst/>
                  </a:prstGeom>
                </p:spPr>
              </p:pic>
            </p:grpSp>
            <p:grpSp>
              <p:nvGrpSpPr>
                <p:cNvPr id="96" name="Group 95">
                  <a:extLst>
                    <a:ext uri="{FF2B5EF4-FFF2-40B4-BE49-F238E27FC236}">
                      <a16:creationId xmlns:a16="http://schemas.microsoft.com/office/drawing/2014/main" id="{C1C14C77-2953-334F-A22B-C3B43671AA43}"/>
                    </a:ext>
                  </a:extLst>
                </p:cNvPr>
                <p:cNvGrpSpPr/>
                <p:nvPr/>
              </p:nvGrpSpPr>
              <p:grpSpPr>
                <a:xfrm>
                  <a:off x="5402957" y="2925901"/>
                  <a:ext cx="839500" cy="628661"/>
                  <a:chOff x="5243189" y="3093016"/>
                  <a:chExt cx="839500" cy="628661"/>
                </a:xfrm>
              </p:grpSpPr>
              <p:sp>
                <p:nvSpPr>
                  <p:cNvPr id="97" name="직사각형 80">
                    <a:extLst>
                      <a:ext uri="{FF2B5EF4-FFF2-40B4-BE49-F238E27FC236}">
                        <a16:creationId xmlns:a16="http://schemas.microsoft.com/office/drawing/2014/main" id="{44ACAC45-7059-A74B-9579-C2E553F237E4}"/>
                      </a:ext>
                    </a:extLst>
                  </p:cNvPr>
                  <p:cNvSpPr/>
                  <p:nvPr/>
                </p:nvSpPr>
                <p:spPr>
                  <a:xfrm>
                    <a:off x="5243189" y="3093016"/>
                    <a:ext cx="839500" cy="369332"/>
                  </a:xfrm>
                  <a:prstGeom prst="rect">
                    <a:avLst/>
                  </a:prstGeom>
                  <a:solidFill>
                    <a:schemeClr val="bg1"/>
                  </a:solidFill>
                </p:spPr>
                <p:txBody>
                  <a:bodyPr wrap="square">
                    <a:spAutoFit/>
                  </a:bodyPr>
                  <a:lstStyle/>
                  <a:p>
                    <a:pPr algn="ctr"/>
                    <a:r>
                      <a:rPr lang="en-US" altLang="ko-KR" sz="900" dirty="0">
                        <a:solidFill>
                          <a:srgbClr val="0043B2"/>
                        </a:solidFill>
                        <a:latin typeface="SamsungOne 400" panose="020B0503030303020204" pitchFamily="34" charset="0"/>
                        <a:ea typeface="SamsungOne 400" panose="020B0503030303020204" pitchFamily="34" charset="0"/>
                      </a:rPr>
                      <a:t>Topic</a:t>
                    </a:r>
                  </a:p>
                  <a:p>
                    <a:pPr algn="ctr"/>
                    <a:r>
                      <a:rPr lang="en-US" altLang="ko-KR" sz="900" dirty="0">
                        <a:solidFill>
                          <a:srgbClr val="0043B2"/>
                        </a:solidFill>
                        <a:latin typeface="SamsungOne 700" panose="020B0803030303020204" pitchFamily="34" charset="0"/>
                        <a:ea typeface="SamsungOne 700" panose="020B0803030303020204" pitchFamily="34" charset="0"/>
                      </a:rPr>
                      <a:t>Car_running</a:t>
                    </a:r>
                    <a:endParaRPr lang="ko-KR" altLang="en-US" sz="900" dirty="0">
                      <a:latin typeface="SamsungOne 700" panose="020B0803030303020204" pitchFamily="34" charset="0"/>
                    </a:endParaRPr>
                  </a:p>
                </p:txBody>
              </p:sp>
              <p:pic>
                <p:nvPicPr>
                  <p:cNvPr id="98" name="그림 82">
                    <a:extLst>
                      <a:ext uri="{FF2B5EF4-FFF2-40B4-BE49-F238E27FC236}">
                        <a16:creationId xmlns:a16="http://schemas.microsoft.com/office/drawing/2014/main" id="{29C513C0-F7D0-CC4E-A98C-CCB34E2A6C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02157" y="3509206"/>
                    <a:ext cx="310270" cy="212471"/>
                  </a:xfrm>
                  <a:prstGeom prst="rect">
                    <a:avLst/>
                  </a:prstGeom>
                </p:spPr>
              </p:pic>
            </p:grpSp>
          </p:grpSp>
        </p:grpSp>
      </p:grpSp>
      <p:grpSp>
        <p:nvGrpSpPr>
          <p:cNvPr id="103" name="Group 102">
            <a:extLst>
              <a:ext uri="{FF2B5EF4-FFF2-40B4-BE49-F238E27FC236}">
                <a16:creationId xmlns:a16="http://schemas.microsoft.com/office/drawing/2014/main" id="{C8EF5642-6B1F-6D45-99D1-BE832FC5D25F}"/>
              </a:ext>
            </a:extLst>
          </p:cNvPr>
          <p:cNvGrpSpPr/>
          <p:nvPr/>
        </p:nvGrpSpPr>
        <p:grpSpPr>
          <a:xfrm>
            <a:off x="1383384" y="3317221"/>
            <a:ext cx="2481974" cy="2827027"/>
            <a:chOff x="5861927" y="3195694"/>
            <a:chExt cx="2481974" cy="2827027"/>
          </a:xfrm>
        </p:grpSpPr>
        <p:pic>
          <p:nvPicPr>
            <p:cNvPr id="104" name="Picture 103">
              <a:extLst>
                <a:ext uri="{FF2B5EF4-FFF2-40B4-BE49-F238E27FC236}">
                  <a16:creationId xmlns:a16="http://schemas.microsoft.com/office/drawing/2014/main" id="{E2B890AF-D4DB-A046-9502-9CBD778D653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61927" y="3195694"/>
              <a:ext cx="2176795" cy="2176795"/>
            </a:xfrm>
            <a:prstGeom prst="rect">
              <a:avLst/>
            </a:prstGeom>
          </p:spPr>
        </p:pic>
        <p:pic>
          <p:nvPicPr>
            <p:cNvPr id="105" name="Picture 6" descr="Apache, kafka, logo Free Icon of Vector Logo">
              <a:extLst>
                <a:ext uri="{FF2B5EF4-FFF2-40B4-BE49-F238E27FC236}">
                  <a16:creationId xmlns:a16="http://schemas.microsoft.com/office/drawing/2014/main" id="{798701A3-DA6B-3E4D-8D9D-E5D6C5F68A3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6246" t="30022" b="31641"/>
            <a:stretch/>
          </p:blipFill>
          <p:spPr bwMode="auto">
            <a:xfrm>
              <a:off x="6367709" y="5428536"/>
              <a:ext cx="1976192" cy="59418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2498399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06C4FB52-A0FA-4E00-80AC-148F06520A4E}"/>
              </a:ext>
            </a:extLst>
          </p:cNvPr>
          <p:cNvSpPr>
            <a:spLocks noGrp="1"/>
          </p:cNvSpPr>
          <p:nvPr>
            <p:ph type="body" sz="quarter" idx="10"/>
          </p:nvPr>
        </p:nvSpPr>
        <p:spPr/>
        <p:txBody>
          <a:bodyPr/>
          <a:lstStyle/>
          <a:p>
            <a:r>
              <a:rPr lang="vi-VN" altLang="ko-KR" dirty="0"/>
              <a:t>4.2. Nhà sản xuất và người tiêu dùng</a:t>
            </a:r>
            <a:endParaRPr lang="en-US" altLang="ko-KR" dirty="0"/>
          </a:p>
        </p:txBody>
      </p:sp>
      <p:sp>
        <p:nvSpPr>
          <p:cNvPr id="3" name="텍스트 개체 틀 2">
            <a:extLst>
              <a:ext uri="{FF2B5EF4-FFF2-40B4-BE49-F238E27FC236}">
                <a16:creationId xmlns:a16="http://schemas.microsoft.com/office/drawing/2014/main" id="{45C0F2F0-9B18-4AC3-93D2-2BF83D140997}"/>
              </a:ext>
            </a:extLst>
          </p:cNvPr>
          <p:cNvSpPr>
            <a:spLocks noGrp="1"/>
          </p:cNvSpPr>
          <p:nvPr>
            <p:ph type="body" sz="quarter" idx="11"/>
          </p:nvPr>
        </p:nvSpPr>
        <p:spPr/>
        <p:txBody>
          <a:bodyPr/>
          <a:lstStyle/>
          <a:p>
            <a:r>
              <a:rPr lang="vi-VN" altLang="ko-KR" dirty="0"/>
              <a:t>Nhóm người tiêu dùng</a:t>
            </a:r>
            <a:endParaRPr lang="ko-KR" altLang="en-US" dirty="0"/>
          </a:p>
        </p:txBody>
      </p:sp>
      <p:sp>
        <p:nvSpPr>
          <p:cNvPr id="4" name="텍스트 개체 틀 3">
            <a:extLst>
              <a:ext uri="{FF2B5EF4-FFF2-40B4-BE49-F238E27FC236}">
                <a16:creationId xmlns:a16="http://schemas.microsoft.com/office/drawing/2014/main" id="{9809BFBD-9ABE-4302-A0D2-C04C9C88A5F9}"/>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04</a:t>
            </a:r>
            <a:endParaRPr lang="ko-KR" altLang="en-US" dirty="0">
              <a:latin typeface="iCiel Samsung Sharp Sans Bold" pitchFamily="2" charset="0"/>
              <a:cs typeface="iCiel Samsung Sharp Sans Bold" pitchFamily="2" charset="0"/>
            </a:endParaRPr>
          </a:p>
        </p:txBody>
      </p:sp>
      <p:sp>
        <p:nvSpPr>
          <p:cNvPr id="5" name="텍스트 개체 틀 4">
            <a:extLst>
              <a:ext uri="{FF2B5EF4-FFF2-40B4-BE49-F238E27FC236}">
                <a16:creationId xmlns:a16="http://schemas.microsoft.com/office/drawing/2014/main" id="{A95D4FE2-46D0-448C-9B35-D9686138E6F4}"/>
              </a:ext>
            </a:extLst>
          </p:cNvPr>
          <p:cNvSpPr>
            <a:spLocks noGrp="1"/>
          </p:cNvSpPr>
          <p:nvPr>
            <p:ph type="body" sz="quarter" idx="15"/>
          </p:nvPr>
        </p:nvSpPr>
        <p:spPr>
          <a:xfrm>
            <a:off x="535872" y="2226568"/>
            <a:ext cx="6532153" cy="914400"/>
          </a:xfrm>
        </p:spPr>
        <p:txBody>
          <a:bodyPr>
            <a:noAutofit/>
          </a:bodyPr>
          <a:lstStyle/>
          <a:p>
            <a:r>
              <a:rPr lang="vi-VN" altLang="ko-KR" dirty="0"/>
              <a:t>Người tiêu dùng tự coi mình là một phần của Nhóm người tiêu dùng</a:t>
            </a:r>
          </a:p>
          <a:p>
            <a:r>
              <a:rPr lang="vi-VN" altLang="ko-KR" dirty="0"/>
              <a:t>Người tiêu dùng được liên kết với một phân vùng cụ thể trong khi Nhóm người tiêu dùng được liên kết với toàn bộ chủ đề.</a:t>
            </a:r>
            <a:endParaRPr lang="en-US" altLang="ko-KR" dirty="0"/>
          </a:p>
          <a:p>
            <a:pPr lvl="1"/>
            <a:r>
              <a:rPr lang="vi-VN" altLang="ko-KR" dirty="0"/>
              <a:t>Nhóm người tiêu dùng tiêu thụ chủ đề</a:t>
            </a:r>
          </a:p>
          <a:p>
            <a:pPr lvl="1"/>
            <a:r>
              <a:rPr lang="vi-VN" altLang="ko-KR" dirty="0"/>
              <a:t>Người tiêu dùng tiêu thụ phân vùng.</a:t>
            </a:r>
            <a:endParaRPr lang="en-US" altLang="ko-KR" dirty="0"/>
          </a:p>
          <a:p>
            <a:r>
              <a:rPr lang="vi-VN" altLang="ko-KR" dirty="0"/>
              <a:t>Mục đích của một nhóm người tiêu dùng</a:t>
            </a:r>
            <a:endParaRPr lang="en-US" altLang="ko-KR" dirty="0"/>
          </a:p>
          <a:p>
            <a:pPr lvl="1"/>
            <a:r>
              <a:rPr lang="vi-VN" altLang="ko-KR" dirty="0"/>
              <a:t>Tăng thông lượng đọc chủ đề (Thu nhỏ)</a:t>
            </a:r>
          </a:p>
          <a:p>
            <a:pPr lvl="1"/>
            <a:r>
              <a:rPr lang="vi-VN" altLang="ko-KR" dirty="0"/>
              <a:t>Tái cân bằng</a:t>
            </a:r>
          </a:p>
          <a:p>
            <a:pPr lvl="1"/>
            <a:r>
              <a:rPr lang="en-US" altLang="ko-KR" dirty="0"/>
              <a:t>C</a:t>
            </a:r>
            <a:r>
              <a:rPr lang="vi-VN" altLang="ko-KR" dirty="0"/>
              <a:t>hia sẻ bù đắp</a:t>
            </a:r>
            <a:endParaRPr lang="en-US" altLang="ko-KR" dirty="0"/>
          </a:p>
          <a:p>
            <a:endParaRPr lang="ko-KR" altLang="en-US" dirty="0"/>
          </a:p>
        </p:txBody>
      </p:sp>
      <p:grpSp>
        <p:nvGrpSpPr>
          <p:cNvPr id="22" name="그룹 21">
            <a:extLst>
              <a:ext uri="{FF2B5EF4-FFF2-40B4-BE49-F238E27FC236}">
                <a16:creationId xmlns:a16="http://schemas.microsoft.com/office/drawing/2014/main" id="{F1858C49-DCC0-43E2-970E-9317D7E84D17}"/>
              </a:ext>
            </a:extLst>
          </p:cNvPr>
          <p:cNvGrpSpPr/>
          <p:nvPr/>
        </p:nvGrpSpPr>
        <p:grpSpPr>
          <a:xfrm>
            <a:off x="4416265" y="3605100"/>
            <a:ext cx="4607594" cy="2421576"/>
            <a:chOff x="4416265" y="3605100"/>
            <a:chExt cx="4607594" cy="2421576"/>
          </a:xfrm>
        </p:grpSpPr>
        <p:sp>
          <p:nvSpPr>
            <p:cNvPr id="23" name="모서리가 둥근 직사각형 50">
              <a:extLst>
                <a:ext uri="{FF2B5EF4-FFF2-40B4-BE49-F238E27FC236}">
                  <a16:creationId xmlns:a16="http://schemas.microsoft.com/office/drawing/2014/main" id="{96E2A514-9BA7-42BE-929D-19A62B476CF2}"/>
                </a:ext>
              </a:extLst>
            </p:cNvPr>
            <p:cNvSpPr/>
            <p:nvPr/>
          </p:nvSpPr>
          <p:spPr>
            <a:xfrm>
              <a:off x="4416265" y="3605100"/>
              <a:ext cx="1733550" cy="2421576"/>
            </a:xfrm>
            <a:prstGeom prst="roundRect">
              <a:avLst>
                <a:gd name="adj" fmla="val 5927"/>
              </a:avLst>
            </a:prstGeom>
            <a:no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b="0" i="0" u="none" strike="noStrike" kern="0" cap="none" spc="0" normalizeH="0" baseline="0" noProof="0" dirty="0" err="1">
                  <a:ln>
                    <a:noFill/>
                  </a:ln>
                  <a:solidFill>
                    <a:srgbClr val="0043B2"/>
                  </a:solidFill>
                  <a:effectLst/>
                  <a:uLnTx/>
                  <a:uFillTx/>
                  <a:latin typeface="SamsungOne 700" panose="020B0803030303020204" pitchFamily="34" charset="0"/>
                  <a:ea typeface="SamsungOne 700" panose="020B0803030303020204" pitchFamily="34" charset="0"/>
                  <a:cs typeface="+mn-cs"/>
                </a:rPr>
                <a:t>Chủ</a:t>
              </a:r>
              <a:r>
                <a:rPr kumimoji="1" lang="en-US" altLang="ko-KR" sz="1400" b="0" i="0" u="none" strike="noStrike" kern="0" cap="none" spc="0" normalizeH="0" noProof="0" dirty="0">
                  <a:ln>
                    <a:noFill/>
                  </a:ln>
                  <a:solidFill>
                    <a:srgbClr val="0043B2"/>
                  </a:solidFill>
                  <a:effectLst/>
                  <a:uLnTx/>
                  <a:uFillTx/>
                  <a:latin typeface="SamsungOne 700" panose="020B0803030303020204" pitchFamily="34" charset="0"/>
                  <a:ea typeface="SamsungOne 700" panose="020B0803030303020204" pitchFamily="34" charset="0"/>
                  <a:cs typeface="+mn-cs"/>
                </a:rPr>
                <a:t> </a:t>
              </a:r>
              <a:r>
                <a:rPr kumimoji="1" lang="en-US" altLang="ko-KR" sz="1400" b="0" i="0" u="none" strike="noStrike" kern="0" cap="none" spc="0" normalizeH="0" noProof="0" dirty="0" err="1">
                  <a:ln>
                    <a:noFill/>
                  </a:ln>
                  <a:solidFill>
                    <a:srgbClr val="0043B2"/>
                  </a:solidFill>
                  <a:effectLst/>
                  <a:uLnTx/>
                  <a:uFillTx/>
                  <a:latin typeface="SamsungOne 700" panose="020B0803030303020204" pitchFamily="34" charset="0"/>
                  <a:ea typeface="SamsungOne 700" panose="020B0803030303020204" pitchFamily="34" charset="0"/>
                  <a:cs typeface="+mn-cs"/>
                </a:rPr>
                <a:t>đề</a:t>
              </a:r>
              <a:r>
                <a:rPr kumimoji="1" lang="en-US" altLang="ko-KR" sz="14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mn-cs"/>
                </a:rPr>
                <a:t> A</a:t>
              </a: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grpSp>
          <p:nvGrpSpPr>
            <p:cNvPr id="24" name="그룹 23">
              <a:extLst>
                <a:ext uri="{FF2B5EF4-FFF2-40B4-BE49-F238E27FC236}">
                  <a16:creationId xmlns:a16="http://schemas.microsoft.com/office/drawing/2014/main" id="{60F72433-B8A2-4270-AB54-2A98D77AD7C6}"/>
                </a:ext>
              </a:extLst>
            </p:cNvPr>
            <p:cNvGrpSpPr/>
            <p:nvPr/>
          </p:nvGrpSpPr>
          <p:grpSpPr>
            <a:xfrm>
              <a:off x="4591176" y="4082833"/>
              <a:ext cx="1381412" cy="1813834"/>
              <a:chOff x="4591176" y="4121924"/>
              <a:chExt cx="1381412" cy="1813834"/>
            </a:xfrm>
          </p:grpSpPr>
          <p:sp>
            <p:nvSpPr>
              <p:cNvPr id="32" name="모서리가 둥근 직사각형 51">
                <a:extLst>
                  <a:ext uri="{FF2B5EF4-FFF2-40B4-BE49-F238E27FC236}">
                    <a16:creationId xmlns:a16="http://schemas.microsoft.com/office/drawing/2014/main" id="{E77F5EB0-7762-47C3-A7C4-E106A7207726}"/>
                  </a:ext>
                </a:extLst>
              </p:cNvPr>
              <p:cNvSpPr/>
              <p:nvPr/>
            </p:nvSpPr>
            <p:spPr>
              <a:xfrm>
                <a:off x="4591176" y="4121924"/>
                <a:ext cx="1381412" cy="383401"/>
              </a:xfrm>
              <a:prstGeom prst="roundRect">
                <a:avLst>
                  <a:gd name="adj" fmla="val 19066"/>
                </a:avLst>
              </a:prstGeom>
              <a:solidFill>
                <a:srgbClr val="E8E8E8"/>
              </a:solid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b="0" i="0" u="none" strike="noStrike" kern="0" cap="none" spc="0" normalizeH="0" baseline="0" noProof="0" dirty="0" err="1">
                    <a:ln>
                      <a:noFill/>
                    </a:ln>
                    <a:solidFill>
                      <a:srgbClr val="0043B2"/>
                    </a:solidFill>
                    <a:effectLst/>
                    <a:uLnTx/>
                    <a:uFillTx/>
                    <a:latin typeface="SamsungOne 400" panose="020B0503030303020204" pitchFamily="34" charset="0"/>
                    <a:ea typeface="SamsungOne 400" panose="020B0503030303020204" pitchFamily="34" charset="0"/>
                    <a:cs typeface="+mn-cs"/>
                  </a:rPr>
                  <a:t>Phân</a:t>
                </a:r>
                <a:r>
                  <a:rPr kumimoji="1" lang="en-US" altLang="ko-KR" sz="1400" b="0" i="0" u="none" strike="noStrike" kern="0" cap="none" spc="0" normalizeH="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 </a:t>
                </a:r>
                <a:r>
                  <a:rPr kumimoji="1" lang="en-US" altLang="ko-KR" sz="1400" b="0" i="0" u="none" strike="noStrike" kern="0" cap="none" spc="0" normalizeH="0" noProof="0" dirty="0" err="1">
                    <a:ln>
                      <a:noFill/>
                    </a:ln>
                    <a:solidFill>
                      <a:srgbClr val="0043B2"/>
                    </a:solidFill>
                    <a:effectLst/>
                    <a:uLnTx/>
                    <a:uFillTx/>
                    <a:latin typeface="SamsungOne 400" panose="020B0503030303020204" pitchFamily="34" charset="0"/>
                    <a:ea typeface="SamsungOne 400" panose="020B0503030303020204" pitchFamily="34" charset="0"/>
                    <a:cs typeface="+mn-cs"/>
                  </a:rPr>
                  <a:t>vùng</a:t>
                </a:r>
                <a:r>
                  <a:rPr kumimoji="1" lang="en-US" altLang="ko-KR" sz="14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 1</a:t>
                </a:r>
                <a:endParaRPr kumimoji="1" lang="ko-KR" altLang="en-US" sz="1400" b="0" i="0" u="none" strike="noStrike" kern="0" cap="none" spc="0" normalizeH="0" baseline="0" noProof="0" dirty="0">
                  <a:ln>
                    <a:noFill/>
                  </a:ln>
                  <a:solidFill>
                    <a:srgbClr val="0043B2"/>
                  </a:solidFill>
                  <a:effectLst/>
                  <a:uLnTx/>
                  <a:uFillTx/>
                  <a:latin typeface="SamsungOne 400" panose="020B0503030303020204" pitchFamily="34" charset="0"/>
                  <a:ea typeface="SamsungOne-700C" panose="020B0806030303020204" pitchFamily="34" charset="0"/>
                  <a:cs typeface="+mn-cs"/>
                </a:endParaRPr>
              </a:p>
            </p:txBody>
          </p:sp>
          <p:sp>
            <p:nvSpPr>
              <p:cNvPr id="33" name="모서리가 둥근 직사각형 63">
                <a:extLst>
                  <a:ext uri="{FF2B5EF4-FFF2-40B4-BE49-F238E27FC236}">
                    <a16:creationId xmlns:a16="http://schemas.microsoft.com/office/drawing/2014/main" id="{239681E2-95C3-4BDA-814F-C747D1CF519E}"/>
                  </a:ext>
                </a:extLst>
              </p:cNvPr>
              <p:cNvSpPr/>
              <p:nvPr/>
            </p:nvSpPr>
            <p:spPr>
              <a:xfrm>
                <a:off x="4591176" y="4591989"/>
                <a:ext cx="1381412" cy="383401"/>
              </a:xfrm>
              <a:prstGeom prst="roundRect">
                <a:avLst>
                  <a:gd name="adj" fmla="val 19066"/>
                </a:avLst>
              </a:prstGeom>
              <a:solidFill>
                <a:srgbClr val="E8E8E8"/>
              </a:solidFill>
              <a:ln w="12700"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en-US" altLang="ko-KR" sz="1400" kern="0" dirty="0" err="1">
                    <a:solidFill>
                      <a:srgbClr val="0043B2"/>
                    </a:solidFill>
                    <a:latin typeface="SamsungOne 400" panose="020B0503030303020204" pitchFamily="34" charset="0"/>
                    <a:ea typeface="SamsungOne 400" panose="020B0503030303020204" pitchFamily="34" charset="0"/>
                  </a:rPr>
                  <a:t>Phân</a:t>
                </a:r>
                <a:r>
                  <a:rPr kumimoji="1" lang="en-US" altLang="ko-KR" sz="1400" kern="0" dirty="0">
                    <a:solidFill>
                      <a:srgbClr val="0043B2"/>
                    </a:solidFill>
                    <a:latin typeface="SamsungOne 400" panose="020B0503030303020204" pitchFamily="34" charset="0"/>
                    <a:ea typeface="SamsungOne 400" panose="020B0503030303020204" pitchFamily="34" charset="0"/>
                  </a:rPr>
                  <a:t> </a:t>
                </a:r>
                <a:r>
                  <a:rPr kumimoji="1" lang="en-US" altLang="ko-KR" sz="1400" kern="0" dirty="0" err="1">
                    <a:solidFill>
                      <a:srgbClr val="0043B2"/>
                    </a:solidFill>
                    <a:latin typeface="SamsungOne 400" panose="020B0503030303020204" pitchFamily="34" charset="0"/>
                    <a:ea typeface="SamsungOne 400" panose="020B0503030303020204" pitchFamily="34" charset="0"/>
                  </a:rPr>
                  <a:t>vùng</a:t>
                </a:r>
                <a:r>
                  <a:rPr kumimoji="1" lang="en-US" altLang="ko-KR" sz="14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 2</a:t>
                </a:r>
                <a:endParaRPr kumimoji="1" lang="ko-KR" altLang="en-US" sz="1400" b="0" i="0" u="none" strike="noStrike" kern="0" cap="none" spc="0" normalizeH="0" baseline="0" noProof="0" dirty="0">
                  <a:ln>
                    <a:noFill/>
                  </a:ln>
                  <a:solidFill>
                    <a:srgbClr val="0043B2"/>
                  </a:solidFill>
                  <a:effectLst/>
                  <a:uLnTx/>
                  <a:uFillTx/>
                  <a:latin typeface="SamsungOne 400" panose="020B0503030303020204" pitchFamily="34" charset="0"/>
                  <a:ea typeface="SamsungOne-700C" panose="020B0806030303020204" pitchFamily="34" charset="0"/>
                  <a:cs typeface="+mn-cs"/>
                </a:endParaRPr>
              </a:p>
            </p:txBody>
          </p:sp>
          <p:sp>
            <p:nvSpPr>
              <p:cNvPr id="34" name="모서리가 둥근 직사각형 64">
                <a:extLst>
                  <a:ext uri="{FF2B5EF4-FFF2-40B4-BE49-F238E27FC236}">
                    <a16:creationId xmlns:a16="http://schemas.microsoft.com/office/drawing/2014/main" id="{364826C9-6129-4B85-89B8-E5C470EEBBEE}"/>
                  </a:ext>
                </a:extLst>
              </p:cNvPr>
              <p:cNvSpPr/>
              <p:nvPr/>
            </p:nvSpPr>
            <p:spPr>
              <a:xfrm>
                <a:off x="4591176" y="5062054"/>
                <a:ext cx="1381412" cy="383401"/>
              </a:xfrm>
              <a:prstGeom prst="roundRect">
                <a:avLst>
                  <a:gd name="adj" fmla="val 19066"/>
                </a:avLst>
              </a:prstGeom>
              <a:solidFill>
                <a:srgbClr val="E8E8E8"/>
              </a:solidFill>
              <a:ln w="12700"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en-US" altLang="ko-KR" sz="1400" kern="0" dirty="0" err="1">
                    <a:solidFill>
                      <a:srgbClr val="0043B2"/>
                    </a:solidFill>
                    <a:latin typeface="SamsungOne 400" panose="020B0503030303020204" pitchFamily="34" charset="0"/>
                    <a:ea typeface="SamsungOne 400" panose="020B0503030303020204" pitchFamily="34" charset="0"/>
                  </a:rPr>
                  <a:t>Phân</a:t>
                </a:r>
                <a:r>
                  <a:rPr kumimoji="1" lang="en-US" altLang="ko-KR" sz="1400" kern="0" dirty="0">
                    <a:solidFill>
                      <a:srgbClr val="0043B2"/>
                    </a:solidFill>
                    <a:latin typeface="SamsungOne 400" panose="020B0503030303020204" pitchFamily="34" charset="0"/>
                    <a:ea typeface="SamsungOne 400" panose="020B0503030303020204" pitchFamily="34" charset="0"/>
                  </a:rPr>
                  <a:t> </a:t>
                </a:r>
                <a:r>
                  <a:rPr kumimoji="1" lang="en-US" altLang="ko-KR" sz="1400" kern="0" dirty="0" err="1">
                    <a:solidFill>
                      <a:srgbClr val="0043B2"/>
                    </a:solidFill>
                    <a:latin typeface="SamsungOne 400" panose="020B0503030303020204" pitchFamily="34" charset="0"/>
                    <a:ea typeface="SamsungOne 400" panose="020B0503030303020204" pitchFamily="34" charset="0"/>
                  </a:rPr>
                  <a:t>vùng</a:t>
                </a:r>
                <a:r>
                  <a:rPr kumimoji="1" lang="en-US" altLang="ko-KR" sz="14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 3</a:t>
                </a:r>
                <a:endParaRPr kumimoji="1" lang="ko-KR" altLang="en-US" sz="1400" b="0" i="0" u="none" strike="noStrike" kern="0" cap="none" spc="0" normalizeH="0" baseline="0" noProof="0" dirty="0">
                  <a:ln>
                    <a:noFill/>
                  </a:ln>
                  <a:solidFill>
                    <a:srgbClr val="0043B2"/>
                  </a:solidFill>
                  <a:effectLst/>
                  <a:uLnTx/>
                  <a:uFillTx/>
                  <a:latin typeface="SamsungOne 400" panose="020B0503030303020204" pitchFamily="34" charset="0"/>
                  <a:ea typeface="SamsungOne-700C" panose="020B0806030303020204" pitchFamily="34" charset="0"/>
                  <a:cs typeface="+mn-cs"/>
                </a:endParaRPr>
              </a:p>
            </p:txBody>
          </p:sp>
          <p:sp>
            <p:nvSpPr>
              <p:cNvPr id="35" name="모서리가 둥근 직사각형 65">
                <a:extLst>
                  <a:ext uri="{FF2B5EF4-FFF2-40B4-BE49-F238E27FC236}">
                    <a16:creationId xmlns:a16="http://schemas.microsoft.com/office/drawing/2014/main" id="{C9C74412-5228-448D-A6E4-7A189C52FBA9}"/>
                  </a:ext>
                </a:extLst>
              </p:cNvPr>
              <p:cNvSpPr/>
              <p:nvPr/>
            </p:nvSpPr>
            <p:spPr>
              <a:xfrm>
                <a:off x="4591176" y="5552357"/>
                <a:ext cx="1381412" cy="383401"/>
              </a:xfrm>
              <a:prstGeom prst="roundRect">
                <a:avLst>
                  <a:gd name="adj" fmla="val 19066"/>
                </a:avLst>
              </a:prstGeom>
              <a:solidFill>
                <a:srgbClr val="E8E8E8"/>
              </a:solidFill>
              <a:ln w="12700"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en-US" altLang="ko-KR" sz="1400" kern="0" dirty="0" err="1">
                    <a:solidFill>
                      <a:srgbClr val="0043B2"/>
                    </a:solidFill>
                    <a:latin typeface="SamsungOne 400" panose="020B0503030303020204" pitchFamily="34" charset="0"/>
                    <a:ea typeface="SamsungOne 400" panose="020B0503030303020204" pitchFamily="34" charset="0"/>
                  </a:rPr>
                  <a:t>Phân</a:t>
                </a:r>
                <a:r>
                  <a:rPr kumimoji="1" lang="en-US" altLang="ko-KR" sz="1400" kern="0" dirty="0">
                    <a:solidFill>
                      <a:srgbClr val="0043B2"/>
                    </a:solidFill>
                    <a:latin typeface="SamsungOne 400" panose="020B0503030303020204" pitchFamily="34" charset="0"/>
                    <a:ea typeface="SamsungOne 400" panose="020B0503030303020204" pitchFamily="34" charset="0"/>
                  </a:rPr>
                  <a:t> </a:t>
                </a:r>
                <a:r>
                  <a:rPr kumimoji="1" lang="en-US" altLang="ko-KR" sz="1400" kern="0" dirty="0" err="1">
                    <a:solidFill>
                      <a:srgbClr val="0043B2"/>
                    </a:solidFill>
                    <a:latin typeface="SamsungOne 400" panose="020B0503030303020204" pitchFamily="34" charset="0"/>
                    <a:ea typeface="SamsungOne 400" panose="020B0503030303020204" pitchFamily="34" charset="0"/>
                  </a:rPr>
                  <a:t>vùng</a:t>
                </a:r>
                <a:r>
                  <a:rPr kumimoji="1" lang="en-US" altLang="ko-KR" sz="14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 4</a:t>
                </a:r>
                <a:endParaRPr kumimoji="1" lang="ko-KR" altLang="en-US" sz="1400" b="0" i="0" u="none" strike="noStrike" kern="0" cap="none" spc="0" normalizeH="0" baseline="0" noProof="0" dirty="0">
                  <a:ln>
                    <a:noFill/>
                  </a:ln>
                  <a:solidFill>
                    <a:srgbClr val="0043B2"/>
                  </a:solidFill>
                  <a:effectLst/>
                  <a:uLnTx/>
                  <a:uFillTx/>
                  <a:latin typeface="SamsungOne 400" panose="020B0503030303020204" pitchFamily="34" charset="0"/>
                  <a:ea typeface="SamsungOne-700C" panose="020B0806030303020204" pitchFamily="34" charset="0"/>
                  <a:cs typeface="+mn-cs"/>
                </a:endParaRPr>
              </a:p>
            </p:txBody>
          </p:sp>
        </p:grpSp>
        <p:sp>
          <p:nvSpPr>
            <p:cNvPr id="25" name="모서리가 둥근 직사각형 67">
              <a:extLst>
                <a:ext uri="{FF2B5EF4-FFF2-40B4-BE49-F238E27FC236}">
                  <a16:creationId xmlns:a16="http://schemas.microsoft.com/office/drawing/2014/main" id="{EEEBD310-11B5-45FE-91B5-E31E91C9EDBC}"/>
                </a:ext>
              </a:extLst>
            </p:cNvPr>
            <p:cNvSpPr/>
            <p:nvPr/>
          </p:nvSpPr>
          <p:spPr>
            <a:xfrm>
              <a:off x="7068025" y="3605100"/>
              <a:ext cx="1955834" cy="2421576"/>
            </a:xfrm>
            <a:prstGeom prst="roundRect">
              <a:avLst>
                <a:gd name="adj" fmla="val 5927"/>
              </a:avLst>
            </a:prstGeom>
            <a:no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b="0" i="0" u="none" strike="noStrike" kern="0" cap="none" spc="0" normalizeH="0" baseline="0" noProof="0" dirty="0" err="1">
                  <a:ln>
                    <a:noFill/>
                  </a:ln>
                  <a:solidFill>
                    <a:srgbClr val="0043B2"/>
                  </a:solidFill>
                  <a:effectLst/>
                  <a:uLnTx/>
                  <a:uFillTx/>
                  <a:latin typeface="SamsungOne 700" panose="020B0803030303020204" pitchFamily="34" charset="0"/>
                  <a:ea typeface="SamsungOne 700" panose="020B0803030303020204" pitchFamily="34" charset="0"/>
                  <a:cs typeface="+mn-cs"/>
                </a:rPr>
                <a:t>Nhóm</a:t>
              </a:r>
              <a:r>
                <a:rPr kumimoji="1" lang="en-US" altLang="ko-KR" sz="1400" b="0" i="0" u="none" strike="noStrike" kern="0" cap="none" spc="0" normalizeH="0" noProof="0" dirty="0">
                  <a:ln>
                    <a:noFill/>
                  </a:ln>
                  <a:solidFill>
                    <a:srgbClr val="0043B2"/>
                  </a:solidFill>
                  <a:effectLst/>
                  <a:uLnTx/>
                  <a:uFillTx/>
                  <a:latin typeface="SamsungOne 700" panose="020B0803030303020204" pitchFamily="34" charset="0"/>
                  <a:ea typeface="SamsungOne 700" panose="020B0803030303020204" pitchFamily="34" charset="0"/>
                  <a:cs typeface="+mn-cs"/>
                </a:rPr>
                <a:t> </a:t>
              </a:r>
              <a:r>
                <a:rPr kumimoji="1" lang="en-US" altLang="ko-KR" sz="1400" b="0" i="0" u="none" strike="noStrike" kern="0" cap="none" spc="0" normalizeH="0" noProof="0" dirty="0" err="1">
                  <a:ln>
                    <a:noFill/>
                  </a:ln>
                  <a:solidFill>
                    <a:srgbClr val="0043B2"/>
                  </a:solidFill>
                  <a:effectLst/>
                  <a:uLnTx/>
                  <a:uFillTx/>
                  <a:latin typeface="SamsungOne 700" panose="020B0803030303020204" pitchFamily="34" charset="0"/>
                  <a:ea typeface="SamsungOne 700" panose="020B0803030303020204" pitchFamily="34" charset="0"/>
                  <a:cs typeface="+mn-cs"/>
                </a:rPr>
                <a:t>người</a:t>
              </a:r>
              <a:r>
                <a:rPr kumimoji="1" lang="en-US" altLang="ko-KR" sz="1400" b="0" i="0" u="none" strike="noStrike" kern="0" cap="none" spc="0" normalizeH="0" noProof="0" dirty="0">
                  <a:ln>
                    <a:noFill/>
                  </a:ln>
                  <a:solidFill>
                    <a:srgbClr val="0043B2"/>
                  </a:solidFill>
                  <a:effectLst/>
                  <a:uLnTx/>
                  <a:uFillTx/>
                  <a:latin typeface="SamsungOne 700" panose="020B0803030303020204" pitchFamily="34" charset="0"/>
                  <a:ea typeface="SamsungOne 700" panose="020B0803030303020204" pitchFamily="34" charset="0"/>
                  <a:cs typeface="+mn-cs"/>
                </a:rPr>
                <a:t> </a:t>
              </a:r>
              <a:r>
                <a:rPr kumimoji="1" lang="en-US" altLang="ko-KR" sz="1400" b="0" i="0" u="none" strike="noStrike" kern="0" cap="none" spc="0" normalizeH="0" noProof="0" dirty="0" err="1">
                  <a:ln>
                    <a:noFill/>
                  </a:ln>
                  <a:solidFill>
                    <a:srgbClr val="0043B2"/>
                  </a:solidFill>
                  <a:effectLst/>
                  <a:uLnTx/>
                  <a:uFillTx/>
                  <a:latin typeface="SamsungOne 700" panose="020B0803030303020204" pitchFamily="34" charset="0"/>
                  <a:ea typeface="SamsungOne 700" panose="020B0803030303020204" pitchFamily="34" charset="0"/>
                  <a:cs typeface="+mn-cs"/>
                </a:rPr>
                <a:t>tiêu</a:t>
              </a:r>
              <a:r>
                <a:rPr kumimoji="1" lang="en-US" altLang="ko-KR" sz="1400" b="0" i="0" u="none" strike="noStrike" kern="0" cap="none" spc="0" normalizeH="0" noProof="0" dirty="0">
                  <a:ln>
                    <a:noFill/>
                  </a:ln>
                  <a:solidFill>
                    <a:srgbClr val="0043B2"/>
                  </a:solidFill>
                  <a:effectLst/>
                  <a:uLnTx/>
                  <a:uFillTx/>
                  <a:latin typeface="SamsungOne 700" panose="020B0803030303020204" pitchFamily="34" charset="0"/>
                  <a:ea typeface="SamsungOne 700" panose="020B0803030303020204" pitchFamily="34" charset="0"/>
                  <a:cs typeface="+mn-cs"/>
                </a:rPr>
                <a:t> </a:t>
              </a:r>
              <a:r>
                <a:rPr kumimoji="1" lang="en-US" altLang="ko-KR" sz="1400" b="0" i="0" u="none" strike="noStrike" kern="0" cap="none" spc="0" normalizeH="0" noProof="0" dirty="0" err="1">
                  <a:ln>
                    <a:noFill/>
                  </a:ln>
                  <a:solidFill>
                    <a:srgbClr val="0043B2"/>
                  </a:solidFill>
                  <a:effectLst/>
                  <a:uLnTx/>
                  <a:uFillTx/>
                  <a:latin typeface="SamsungOne 700" panose="020B0803030303020204" pitchFamily="34" charset="0"/>
                  <a:ea typeface="SamsungOne 700" panose="020B0803030303020204" pitchFamily="34" charset="0"/>
                  <a:cs typeface="+mn-cs"/>
                </a:rPr>
                <a:t>dùng</a:t>
              </a:r>
              <a:r>
                <a:rPr kumimoji="1" lang="en-US" altLang="ko-KR" sz="1400" b="0" i="0" u="none" strike="noStrike" kern="0" cap="none" spc="0" normalizeH="0" noProof="0" dirty="0">
                  <a:ln>
                    <a:noFill/>
                  </a:ln>
                  <a:solidFill>
                    <a:srgbClr val="0043B2"/>
                  </a:solidFill>
                  <a:effectLst/>
                  <a:uLnTx/>
                  <a:uFillTx/>
                  <a:latin typeface="SamsungOne 700" panose="020B0803030303020204" pitchFamily="34" charset="0"/>
                  <a:ea typeface="SamsungOne 700" panose="020B0803030303020204" pitchFamily="34" charset="0"/>
                  <a:cs typeface="+mn-cs"/>
                </a:rPr>
                <a:t> </a:t>
              </a:r>
              <a:r>
                <a:rPr kumimoji="1" lang="en-US" altLang="ko-KR" sz="14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mn-cs"/>
                </a:rPr>
                <a:t>A</a:t>
              </a: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sp>
          <p:nvSpPr>
            <p:cNvPr id="26" name="모서리가 둥근 직사각형 69">
              <a:extLst>
                <a:ext uri="{FF2B5EF4-FFF2-40B4-BE49-F238E27FC236}">
                  <a16:creationId xmlns:a16="http://schemas.microsoft.com/office/drawing/2014/main" id="{3744A0CA-6B6B-4065-9B57-ED67B288BD52}"/>
                </a:ext>
              </a:extLst>
            </p:cNvPr>
            <p:cNvSpPr/>
            <p:nvPr/>
          </p:nvSpPr>
          <p:spPr>
            <a:xfrm>
              <a:off x="7357236" y="4082833"/>
              <a:ext cx="1437848" cy="470065"/>
            </a:xfrm>
            <a:prstGeom prst="roundRect">
              <a:avLst>
                <a:gd name="adj" fmla="val 19066"/>
              </a:avLst>
            </a:prstGeom>
            <a:solidFill>
              <a:srgbClr val="E9F2FC"/>
            </a:solid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b="0" i="0" u="none" strike="noStrike" kern="0" cap="none" spc="0" normalizeH="0" baseline="0" noProof="0" dirty="0" err="1">
                  <a:ln>
                    <a:noFill/>
                  </a:ln>
                  <a:solidFill>
                    <a:srgbClr val="0043B2"/>
                  </a:solidFill>
                  <a:effectLst/>
                  <a:uLnTx/>
                  <a:uFillTx/>
                  <a:latin typeface="SamsungOne 400" panose="020B0503030303020204" pitchFamily="34" charset="0"/>
                  <a:ea typeface="SamsungOne 400" panose="020B0503030303020204" pitchFamily="34" charset="0"/>
                  <a:cs typeface="+mn-cs"/>
                </a:rPr>
                <a:t>Người</a:t>
              </a:r>
              <a:r>
                <a:rPr kumimoji="1" lang="en-US" altLang="ko-KR" sz="1400" b="0" i="0" u="none" strike="noStrike" kern="0" cap="none" spc="0" normalizeH="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 </a:t>
              </a:r>
              <a:r>
                <a:rPr kumimoji="1" lang="en-US" altLang="ko-KR" sz="1400" b="0" i="0" u="none" strike="noStrike" kern="0" cap="none" spc="0" normalizeH="0" noProof="0" dirty="0" err="1">
                  <a:ln>
                    <a:noFill/>
                  </a:ln>
                  <a:solidFill>
                    <a:srgbClr val="0043B2"/>
                  </a:solidFill>
                  <a:effectLst/>
                  <a:uLnTx/>
                  <a:uFillTx/>
                  <a:latin typeface="SamsungOne 400" panose="020B0503030303020204" pitchFamily="34" charset="0"/>
                  <a:ea typeface="SamsungOne 400" panose="020B0503030303020204" pitchFamily="34" charset="0"/>
                  <a:cs typeface="+mn-cs"/>
                </a:rPr>
                <a:t>tiêu</a:t>
              </a:r>
              <a:r>
                <a:rPr kumimoji="1" lang="en-US" altLang="ko-KR" sz="1400" b="0" i="0" u="none" strike="noStrike" kern="0" cap="none" spc="0" normalizeH="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 </a:t>
              </a:r>
              <a:r>
                <a:rPr kumimoji="1" lang="en-US" altLang="ko-KR" sz="1400" b="0" i="0" u="none" strike="noStrike" kern="0" cap="none" spc="0" normalizeH="0" noProof="0" dirty="0" err="1">
                  <a:ln>
                    <a:noFill/>
                  </a:ln>
                  <a:solidFill>
                    <a:srgbClr val="0043B2"/>
                  </a:solidFill>
                  <a:effectLst/>
                  <a:uLnTx/>
                  <a:uFillTx/>
                  <a:latin typeface="SamsungOne 400" panose="020B0503030303020204" pitchFamily="34" charset="0"/>
                  <a:ea typeface="SamsungOne 400" panose="020B0503030303020204" pitchFamily="34" charset="0"/>
                  <a:cs typeface="+mn-cs"/>
                </a:rPr>
                <a:t>dùng</a:t>
              </a:r>
              <a:r>
                <a:rPr kumimoji="1" lang="en-US" altLang="ko-KR" sz="14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 1</a:t>
              </a:r>
              <a:endParaRPr kumimoji="1" lang="ko-KR" altLang="en-US" sz="1400" b="0" i="0" u="none" strike="noStrike" kern="0" cap="none" spc="0" normalizeH="0" baseline="0" noProof="0" dirty="0">
                <a:ln>
                  <a:noFill/>
                </a:ln>
                <a:solidFill>
                  <a:srgbClr val="0043B2"/>
                </a:solidFill>
                <a:effectLst/>
                <a:uLnTx/>
                <a:uFillTx/>
                <a:latin typeface="SamsungOne 400" panose="020B0503030303020204" pitchFamily="34" charset="0"/>
                <a:ea typeface="SamsungOne-700C" panose="020B0806030303020204" pitchFamily="34" charset="0"/>
                <a:cs typeface="+mn-cs"/>
              </a:endParaRPr>
            </a:p>
          </p:txBody>
        </p:sp>
        <p:grpSp>
          <p:nvGrpSpPr>
            <p:cNvPr id="27" name="그룹 26">
              <a:extLst>
                <a:ext uri="{FF2B5EF4-FFF2-40B4-BE49-F238E27FC236}">
                  <a16:creationId xmlns:a16="http://schemas.microsoft.com/office/drawing/2014/main" id="{ADCFD923-5DFF-49A7-8AAD-CA68F59357FD}"/>
                </a:ext>
              </a:extLst>
            </p:cNvPr>
            <p:cNvGrpSpPr/>
            <p:nvPr/>
          </p:nvGrpSpPr>
          <p:grpSpPr>
            <a:xfrm>
              <a:off x="5972588" y="4274534"/>
              <a:ext cx="1384648" cy="1430433"/>
              <a:chOff x="5972588" y="4274534"/>
              <a:chExt cx="1384648" cy="1430433"/>
            </a:xfrm>
          </p:grpSpPr>
          <p:cxnSp>
            <p:nvCxnSpPr>
              <p:cNvPr id="28" name="직선 연결선 27">
                <a:extLst>
                  <a:ext uri="{FF2B5EF4-FFF2-40B4-BE49-F238E27FC236}">
                    <a16:creationId xmlns:a16="http://schemas.microsoft.com/office/drawing/2014/main" id="{98DFD68F-36DC-4F6E-AA31-E69F2834881F}"/>
                  </a:ext>
                </a:extLst>
              </p:cNvPr>
              <p:cNvCxnSpPr>
                <a:stCxn id="32" idx="3"/>
                <a:endCxn id="26" idx="1"/>
              </p:cNvCxnSpPr>
              <p:nvPr/>
            </p:nvCxnSpPr>
            <p:spPr>
              <a:xfrm>
                <a:off x="5972588" y="4274534"/>
                <a:ext cx="1384648" cy="43332"/>
              </a:xfrm>
              <a:prstGeom prst="line">
                <a:avLst/>
              </a:prstGeom>
              <a:noFill/>
              <a:ln w="19050" cap="flat" cmpd="sng" algn="ctr">
                <a:solidFill>
                  <a:srgbClr val="0043B2"/>
                </a:solidFill>
                <a:prstDash val="solid"/>
                <a:miter lim="800000"/>
              </a:ln>
              <a:effectLst/>
            </p:spPr>
          </p:cxnSp>
          <p:cxnSp>
            <p:nvCxnSpPr>
              <p:cNvPr id="29" name="직선 연결선 28">
                <a:extLst>
                  <a:ext uri="{FF2B5EF4-FFF2-40B4-BE49-F238E27FC236}">
                    <a16:creationId xmlns:a16="http://schemas.microsoft.com/office/drawing/2014/main" id="{A47518CA-05E0-437A-A1C6-2AE6C561647C}"/>
                  </a:ext>
                </a:extLst>
              </p:cNvPr>
              <p:cNvCxnSpPr>
                <a:stCxn id="33" idx="3"/>
                <a:endCxn id="26" idx="1"/>
              </p:cNvCxnSpPr>
              <p:nvPr/>
            </p:nvCxnSpPr>
            <p:spPr>
              <a:xfrm flipV="1">
                <a:off x="5972588" y="4317866"/>
                <a:ext cx="1384648" cy="426733"/>
              </a:xfrm>
              <a:prstGeom prst="line">
                <a:avLst/>
              </a:prstGeom>
              <a:noFill/>
              <a:ln w="19050" cap="flat" cmpd="sng" algn="ctr">
                <a:solidFill>
                  <a:srgbClr val="0043B2"/>
                </a:solidFill>
                <a:prstDash val="solid"/>
                <a:miter lim="800000"/>
              </a:ln>
              <a:effectLst/>
            </p:spPr>
          </p:cxnSp>
          <p:cxnSp>
            <p:nvCxnSpPr>
              <p:cNvPr id="30" name="직선 연결선 29">
                <a:extLst>
                  <a:ext uri="{FF2B5EF4-FFF2-40B4-BE49-F238E27FC236}">
                    <a16:creationId xmlns:a16="http://schemas.microsoft.com/office/drawing/2014/main" id="{DB7ED087-A6C9-4863-8A96-61D4F7EA4C1B}"/>
                  </a:ext>
                </a:extLst>
              </p:cNvPr>
              <p:cNvCxnSpPr>
                <a:stCxn id="34" idx="3"/>
                <a:endCxn id="26" idx="1"/>
              </p:cNvCxnSpPr>
              <p:nvPr/>
            </p:nvCxnSpPr>
            <p:spPr>
              <a:xfrm flipV="1">
                <a:off x="5972588" y="4317866"/>
                <a:ext cx="1384648" cy="896798"/>
              </a:xfrm>
              <a:prstGeom prst="line">
                <a:avLst/>
              </a:prstGeom>
              <a:noFill/>
              <a:ln w="19050" cap="flat" cmpd="sng" algn="ctr">
                <a:solidFill>
                  <a:srgbClr val="0043B2"/>
                </a:solidFill>
                <a:prstDash val="solid"/>
                <a:miter lim="800000"/>
              </a:ln>
              <a:effectLst/>
            </p:spPr>
          </p:cxnSp>
          <p:cxnSp>
            <p:nvCxnSpPr>
              <p:cNvPr id="31" name="직선 연결선 30">
                <a:extLst>
                  <a:ext uri="{FF2B5EF4-FFF2-40B4-BE49-F238E27FC236}">
                    <a16:creationId xmlns:a16="http://schemas.microsoft.com/office/drawing/2014/main" id="{4C68336B-7570-41C3-A18A-4BE1AC06C876}"/>
                  </a:ext>
                </a:extLst>
              </p:cNvPr>
              <p:cNvCxnSpPr>
                <a:stCxn id="35" idx="3"/>
                <a:endCxn id="26" idx="1"/>
              </p:cNvCxnSpPr>
              <p:nvPr/>
            </p:nvCxnSpPr>
            <p:spPr>
              <a:xfrm flipV="1">
                <a:off x="5972588" y="4317866"/>
                <a:ext cx="1384648" cy="1387101"/>
              </a:xfrm>
              <a:prstGeom prst="line">
                <a:avLst/>
              </a:prstGeom>
              <a:noFill/>
              <a:ln w="19050" cap="flat" cmpd="sng" algn="ctr">
                <a:solidFill>
                  <a:srgbClr val="0043B2"/>
                </a:solidFill>
                <a:prstDash val="solid"/>
                <a:miter lim="800000"/>
              </a:ln>
              <a:effectLst/>
            </p:spPr>
          </p:cxnSp>
        </p:grpSp>
      </p:grpSp>
    </p:spTree>
    <p:extLst>
      <p:ext uri="{BB962C8B-B14F-4D97-AF65-F5344CB8AC3E}">
        <p14:creationId xmlns:p14="http://schemas.microsoft.com/office/powerpoint/2010/main" val="387227242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06C4FB52-A0FA-4E00-80AC-148F06520A4E}"/>
              </a:ext>
            </a:extLst>
          </p:cNvPr>
          <p:cNvSpPr>
            <a:spLocks noGrp="1"/>
          </p:cNvSpPr>
          <p:nvPr>
            <p:ph type="body" sz="quarter" idx="10"/>
          </p:nvPr>
        </p:nvSpPr>
        <p:spPr/>
        <p:txBody>
          <a:bodyPr/>
          <a:lstStyle/>
          <a:p>
            <a:r>
              <a:rPr lang="vi-VN" altLang="ko-KR" dirty="0"/>
              <a:t>4.2. Nhà sản xuất và người tiêu dùng</a:t>
            </a:r>
            <a:endParaRPr lang="en-US" altLang="ko-KR" dirty="0"/>
          </a:p>
        </p:txBody>
      </p:sp>
      <p:sp>
        <p:nvSpPr>
          <p:cNvPr id="3" name="텍스트 개체 틀 2">
            <a:extLst>
              <a:ext uri="{FF2B5EF4-FFF2-40B4-BE49-F238E27FC236}">
                <a16:creationId xmlns:a16="http://schemas.microsoft.com/office/drawing/2014/main" id="{45C0F2F0-9B18-4AC3-93D2-2BF83D140997}"/>
              </a:ext>
            </a:extLst>
          </p:cNvPr>
          <p:cNvSpPr>
            <a:spLocks noGrp="1"/>
          </p:cNvSpPr>
          <p:nvPr>
            <p:ph type="body" sz="quarter" idx="11"/>
          </p:nvPr>
        </p:nvSpPr>
        <p:spPr/>
        <p:txBody>
          <a:bodyPr/>
          <a:lstStyle/>
          <a:p>
            <a:r>
              <a:rPr lang="vi-VN" altLang="ko-KR" sz="3000" dirty="0">
                <a:ea typeface="SamsungOneKorean 400" panose="020B0503030303020204" pitchFamily="50" charset="-127"/>
              </a:rPr>
              <a:t>Nhóm người tiêu dùng – Mở rộng quy mô</a:t>
            </a:r>
            <a:endParaRPr lang="ko-KR" altLang="en-US" sz="3000" dirty="0"/>
          </a:p>
        </p:txBody>
      </p:sp>
      <p:sp>
        <p:nvSpPr>
          <p:cNvPr id="4" name="텍스트 개체 틀 3">
            <a:extLst>
              <a:ext uri="{FF2B5EF4-FFF2-40B4-BE49-F238E27FC236}">
                <a16:creationId xmlns:a16="http://schemas.microsoft.com/office/drawing/2014/main" id="{9809BFBD-9ABE-4302-A0D2-C04C9C88A5F9}"/>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04</a:t>
            </a:r>
            <a:endParaRPr lang="ko-KR" altLang="en-US" dirty="0">
              <a:latin typeface="iCiel Samsung Sharp Sans Bold" pitchFamily="2" charset="0"/>
              <a:cs typeface="iCiel Samsung Sharp Sans Bold" pitchFamily="2" charset="0"/>
            </a:endParaRPr>
          </a:p>
        </p:txBody>
      </p:sp>
      <p:sp>
        <p:nvSpPr>
          <p:cNvPr id="5" name="텍스트 개체 틀 4">
            <a:extLst>
              <a:ext uri="{FF2B5EF4-FFF2-40B4-BE49-F238E27FC236}">
                <a16:creationId xmlns:a16="http://schemas.microsoft.com/office/drawing/2014/main" id="{A95D4FE2-46D0-448C-9B35-D9686138E6F4}"/>
              </a:ext>
            </a:extLst>
          </p:cNvPr>
          <p:cNvSpPr>
            <a:spLocks noGrp="1"/>
          </p:cNvSpPr>
          <p:nvPr>
            <p:ph type="body" sz="quarter" idx="15"/>
          </p:nvPr>
        </p:nvSpPr>
        <p:spPr/>
        <p:txBody>
          <a:bodyPr>
            <a:normAutofit/>
          </a:bodyPr>
          <a:lstStyle/>
          <a:p>
            <a:r>
              <a:rPr lang="vi-VN" altLang="ko-KR" dirty="0"/>
              <a:t>Tăng thông lượng đọc chủ đề (</a:t>
            </a:r>
            <a:r>
              <a:rPr lang="en-US" altLang="ko-KR" dirty="0" err="1"/>
              <a:t>Mở</a:t>
            </a:r>
            <a:r>
              <a:rPr lang="en-US" altLang="ko-KR" dirty="0"/>
              <a:t> </a:t>
            </a:r>
            <a:r>
              <a:rPr lang="en-US" altLang="ko-KR" dirty="0" err="1"/>
              <a:t>rộng</a:t>
            </a:r>
            <a:r>
              <a:rPr lang="en-US" altLang="ko-KR" dirty="0"/>
              <a:t> </a:t>
            </a:r>
            <a:r>
              <a:rPr lang="en-US" altLang="ko-KR" dirty="0" err="1"/>
              <a:t>quy</a:t>
            </a:r>
            <a:r>
              <a:rPr lang="en-US" altLang="ko-KR" dirty="0"/>
              <a:t> </a:t>
            </a:r>
            <a:r>
              <a:rPr lang="en-US" altLang="ko-KR" dirty="0" err="1"/>
              <a:t>mô</a:t>
            </a:r>
            <a:r>
              <a:rPr lang="vi-VN" altLang="ko-KR" dirty="0"/>
              <a:t>)</a:t>
            </a:r>
            <a:endParaRPr lang="ko-KR" altLang="en-US" dirty="0"/>
          </a:p>
        </p:txBody>
      </p:sp>
      <p:grpSp>
        <p:nvGrpSpPr>
          <p:cNvPr id="79" name="그룹 78">
            <a:extLst>
              <a:ext uri="{FF2B5EF4-FFF2-40B4-BE49-F238E27FC236}">
                <a16:creationId xmlns:a16="http://schemas.microsoft.com/office/drawing/2014/main" id="{01FB8DD6-73BC-43FD-A838-8EB1F83AFD5F}"/>
              </a:ext>
            </a:extLst>
          </p:cNvPr>
          <p:cNvGrpSpPr/>
          <p:nvPr/>
        </p:nvGrpSpPr>
        <p:grpSpPr>
          <a:xfrm>
            <a:off x="535872" y="2792097"/>
            <a:ext cx="8932127" cy="2945412"/>
            <a:chOff x="732533" y="2792097"/>
            <a:chExt cx="8513607" cy="2945412"/>
          </a:xfrm>
        </p:grpSpPr>
        <p:grpSp>
          <p:nvGrpSpPr>
            <p:cNvPr id="78" name="그룹 77">
              <a:extLst>
                <a:ext uri="{FF2B5EF4-FFF2-40B4-BE49-F238E27FC236}">
                  <a16:creationId xmlns:a16="http://schemas.microsoft.com/office/drawing/2014/main" id="{BC1FC873-A95E-42C8-A5E7-F0CAC36ED121}"/>
                </a:ext>
              </a:extLst>
            </p:cNvPr>
            <p:cNvGrpSpPr/>
            <p:nvPr/>
          </p:nvGrpSpPr>
          <p:grpSpPr>
            <a:xfrm>
              <a:off x="732533" y="2792097"/>
              <a:ext cx="3984087" cy="2945412"/>
              <a:chOff x="732533" y="2792097"/>
              <a:chExt cx="3984087" cy="2945412"/>
            </a:xfrm>
          </p:grpSpPr>
          <p:grpSp>
            <p:nvGrpSpPr>
              <p:cNvPr id="45" name="그룹 44">
                <a:extLst>
                  <a:ext uri="{FF2B5EF4-FFF2-40B4-BE49-F238E27FC236}">
                    <a16:creationId xmlns:a16="http://schemas.microsoft.com/office/drawing/2014/main" id="{D22782B2-6055-4269-B207-BC1B1C53AF54}"/>
                  </a:ext>
                </a:extLst>
              </p:cNvPr>
              <p:cNvGrpSpPr/>
              <p:nvPr/>
            </p:nvGrpSpPr>
            <p:grpSpPr>
              <a:xfrm>
                <a:off x="732533" y="2792097"/>
                <a:ext cx="3984087" cy="2429585"/>
                <a:chOff x="4416265" y="3605100"/>
                <a:chExt cx="4642928" cy="2421576"/>
              </a:xfrm>
            </p:grpSpPr>
            <p:sp>
              <p:nvSpPr>
                <p:cNvPr id="47" name="모서리가 둥근 직사각형 14">
                  <a:extLst>
                    <a:ext uri="{FF2B5EF4-FFF2-40B4-BE49-F238E27FC236}">
                      <a16:creationId xmlns:a16="http://schemas.microsoft.com/office/drawing/2014/main" id="{ED84B4AF-2FBF-4421-BE82-4217E52E6FCA}"/>
                    </a:ext>
                  </a:extLst>
                </p:cNvPr>
                <p:cNvSpPr/>
                <p:nvPr/>
              </p:nvSpPr>
              <p:spPr>
                <a:xfrm>
                  <a:off x="4416265" y="3605100"/>
                  <a:ext cx="1733550" cy="2421576"/>
                </a:xfrm>
                <a:prstGeom prst="roundRect">
                  <a:avLst>
                    <a:gd name="adj" fmla="val 5927"/>
                  </a:avLst>
                </a:prstGeom>
                <a:no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4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b="0" i="0" u="none" strike="noStrike" kern="0" cap="none" spc="0" normalizeH="0" baseline="0" noProof="0" dirty="0" err="1">
                      <a:ln>
                        <a:noFill/>
                      </a:ln>
                      <a:solidFill>
                        <a:srgbClr val="0043B2"/>
                      </a:solidFill>
                      <a:effectLst/>
                      <a:uLnTx/>
                      <a:uFillTx/>
                      <a:latin typeface="SamsungOne 700" panose="020B0803030303020204" pitchFamily="34" charset="0"/>
                      <a:ea typeface="SamsungOne 700" panose="020B0803030303020204" pitchFamily="34" charset="0"/>
                      <a:cs typeface="+mn-cs"/>
                    </a:rPr>
                    <a:t>Chủ</a:t>
                  </a:r>
                  <a:r>
                    <a:rPr kumimoji="1" lang="en-US" altLang="ko-KR" sz="1400" b="0" i="0" u="none" strike="noStrike" kern="0" cap="none" spc="0" normalizeH="0" noProof="0" dirty="0">
                      <a:ln>
                        <a:noFill/>
                      </a:ln>
                      <a:solidFill>
                        <a:srgbClr val="0043B2"/>
                      </a:solidFill>
                      <a:effectLst/>
                      <a:uLnTx/>
                      <a:uFillTx/>
                      <a:latin typeface="SamsungOne 700" panose="020B0803030303020204" pitchFamily="34" charset="0"/>
                      <a:ea typeface="SamsungOne 700" panose="020B0803030303020204" pitchFamily="34" charset="0"/>
                      <a:cs typeface="+mn-cs"/>
                    </a:rPr>
                    <a:t> </a:t>
                  </a:r>
                  <a:r>
                    <a:rPr kumimoji="1" lang="en-US" altLang="ko-KR" sz="1400" b="0" i="0" u="none" strike="noStrike" kern="0" cap="none" spc="0" normalizeH="0" noProof="0" dirty="0" err="1">
                      <a:ln>
                        <a:noFill/>
                      </a:ln>
                      <a:solidFill>
                        <a:srgbClr val="0043B2"/>
                      </a:solidFill>
                      <a:effectLst/>
                      <a:uLnTx/>
                      <a:uFillTx/>
                      <a:latin typeface="SamsungOne 700" panose="020B0803030303020204" pitchFamily="34" charset="0"/>
                      <a:ea typeface="SamsungOne 700" panose="020B0803030303020204" pitchFamily="34" charset="0"/>
                      <a:cs typeface="+mn-cs"/>
                    </a:rPr>
                    <a:t>đề</a:t>
                  </a:r>
                  <a:r>
                    <a:rPr kumimoji="1" lang="en-US" altLang="ko-KR" sz="14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mn-cs"/>
                    </a:rPr>
                    <a:t> A</a:t>
                  </a: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4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grpSp>
              <p:nvGrpSpPr>
                <p:cNvPr id="48" name="그룹 47">
                  <a:extLst>
                    <a:ext uri="{FF2B5EF4-FFF2-40B4-BE49-F238E27FC236}">
                      <a16:creationId xmlns:a16="http://schemas.microsoft.com/office/drawing/2014/main" id="{45E3F4F8-1DDB-4492-A507-0886AE9B9A4B}"/>
                    </a:ext>
                  </a:extLst>
                </p:cNvPr>
                <p:cNvGrpSpPr/>
                <p:nvPr/>
              </p:nvGrpSpPr>
              <p:grpSpPr>
                <a:xfrm>
                  <a:off x="4591176" y="4082833"/>
                  <a:ext cx="1381412" cy="1813833"/>
                  <a:chOff x="4591176" y="4121924"/>
                  <a:chExt cx="1381412" cy="1813833"/>
                </a:xfrm>
              </p:grpSpPr>
              <p:sp>
                <p:nvSpPr>
                  <p:cNvPr id="57" name="모서리가 둥근 직사각형 23">
                    <a:extLst>
                      <a:ext uri="{FF2B5EF4-FFF2-40B4-BE49-F238E27FC236}">
                        <a16:creationId xmlns:a16="http://schemas.microsoft.com/office/drawing/2014/main" id="{5E183527-889A-4BF7-91CA-B2D55F34D849}"/>
                      </a:ext>
                    </a:extLst>
                  </p:cNvPr>
                  <p:cNvSpPr/>
                  <p:nvPr/>
                </p:nvSpPr>
                <p:spPr>
                  <a:xfrm>
                    <a:off x="4591176" y="4121924"/>
                    <a:ext cx="1381412" cy="383401"/>
                  </a:xfrm>
                  <a:prstGeom prst="roundRect">
                    <a:avLst>
                      <a:gd name="adj" fmla="val 19066"/>
                    </a:avLst>
                  </a:prstGeom>
                  <a:solidFill>
                    <a:srgbClr val="E8E8E8"/>
                  </a:solid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300" b="0" i="0" u="none" strike="noStrike" kern="0" cap="none" spc="0" normalizeH="0" baseline="0" noProof="0" dirty="0" err="1">
                        <a:ln>
                          <a:noFill/>
                        </a:ln>
                        <a:solidFill>
                          <a:srgbClr val="0043B2"/>
                        </a:solidFill>
                        <a:effectLst/>
                        <a:uLnTx/>
                        <a:uFillTx/>
                        <a:latin typeface="SamsungOne 400" panose="020B0503030303020204" pitchFamily="34" charset="0"/>
                        <a:ea typeface="SamsungOne 400" panose="020B0503030303020204" pitchFamily="34" charset="0"/>
                        <a:cs typeface="+mn-cs"/>
                      </a:rPr>
                      <a:t>Phân</a:t>
                    </a:r>
                    <a:r>
                      <a:rPr kumimoji="1" lang="en-US" altLang="ko-KR" sz="1300" b="0" i="0" u="none" strike="noStrike" kern="0" cap="none" spc="0" normalizeH="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 </a:t>
                    </a:r>
                    <a:r>
                      <a:rPr kumimoji="1" lang="en-US" altLang="ko-KR" sz="1300" b="0" i="0" u="none" strike="noStrike" kern="0" cap="none" spc="0" normalizeH="0" noProof="0" dirty="0" err="1">
                        <a:ln>
                          <a:noFill/>
                        </a:ln>
                        <a:solidFill>
                          <a:srgbClr val="0043B2"/>
                        </a:solidFill>
                        <a:effectLst/>
                        <a:uLnTx/>
                        <a:uFillTx/>
                        <a:latin typeface="SamsungOne 400" panose="020B0503030303020204" pitchFamily="34" charset="0"/>
                        <a:ea typeface="SamsungOne 400" panose="020B0503030303020204" pitchFamily="34" charset="0"/>
                        <a:cs typeface="+mn-cs"/>
                      </a:rPr>
                      <a:t>vùng</a:t>
                    </a:r>
                    <a:r>
                      <a:rPr kumimoji="1" lang="en-US" altLang="ko-KR" sz="13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 1</a:t>
                    </a:r>
                    <a:endParaRPr kumimoji="1" lang="ko-KR" altLang="en-US" sz="1300" b="0" i="0" u="none" strike="noStrike" kern="0" cap="none" spc="0" normalizeH="0" baseline="0" noProof="0" dirty="0">
                      <a:ln>
                        <a:noFill/>
                      </a:ln>
                      <a:solidFill>
                        <a:srgbClr val="0043B2"/>
                      </a:solidFill>
                      <a:effectLst/>
                      <a:uLnTx/>
                      <a:uFillTx/>
                      <a:latin typeface="SamsungOne 400" panose="020B0503030303020204" pitchFamily="34" charset="0"/>
                      <a:ea typeface="SamsungOne-700C" panose="020B0806030303020204" pitchFamily="34" charset="0"/>
                      <a:cs typeface="+mn-cs"/>
                    </a:endParaRPr>
                  </a:p>
                </p:txBody>
              </p:sp>
              <p:sp>
                <p:nvSpPr>
                  <p:cNvPr id="58" name="모서리가 둥근 직사각형 24">
                    <a:extLst>
                      <a:ext uri="{FF2B5EF4-FFF2-40B4-BE49-F238E27FC236}">
                        <a16:creationId xmlns:a16="http://schemas.microsoft.com/office/drawing/2014/main" id="{B73CCCFD-F870-4725-A101-680F4960354C}"/>
                      </a:ext>
                    </a:extLst>
                  </p:cNvPr>
                  <p:cNvSpPr/>
                  <p:nvPr/>
                </p:nvSpPr>
                <p:spPr>
                  <a:xfrm>
                    <a:off x="4591176" y="4591989"/>
                    <a:ext cx="1381412" cy="383401"/>
                  </a:xfrm>
                  <a:prstGeom prst="roundRect">
                    <a:avLst>
                      <a:gd name="adj" fmla="val 19066"/>
                    </a:avLst>
                  </a:prstGeom>
                  <a:solidFill>
                    <a:srgbClr val="E8E8E8"/>
                  </a:solidFill>
                  <a:ln w="12700"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en-US" altLang="ko-KR" sz="1300" kern="0" dirty="0" err="1">
                        <a:solidFill>
                          <a:srgbClr val="0043B2"/>
                        </a:solidFill>
                        <a:latin typeface="SamsungOne 400" panose="020B0503030303020204" pitchFamily="34" charset="0"/>
                        <a:ea typeface="SamsungOne 400" panose="020B0503030303020204" pitchFamily="34" charset="0"/>
                      </a:rPr>
                      <a:t>Phân</a:t>
                    </a:r>
                    <a:r>
                      <a:rPr kumimoji="1" lang="en-US" altLang="ko-KR" sz="1300" kern="0" dirty="0">
                        <a:solidFill>
                          <a:srgbClr val="0043B2"/>
                        </a:solidFill>
                        <a:latin typeface="SamsungOne 400" panose="020B0503030303020204" pitchFamily="34" charset="0"/>
                        <a:ea typeface="SamsungOne 400" panose="020B0503030303020204" pitchFamily="34" charset="0"/>
                      </a:rPr>
                      <a:t> </a:t>
                    </a:r>
                    <a:r>
                      <a:rPr kumimoji="1" lang="en-US" altLang="ko-KR" sz="1300" kern="0" dirty="0" err="1">
                        <a:solidFill>
                          <a:srgbClr val="0043B2"/>
                        </a:solidFill>
                        <a:latin typeface="SamsungOne 400" panose="020B0503030303020204" pitchFamily="34" charset="0"/>
                        <a:ea typeface="SamsungOne 400" panose="020B0503030303020204" pitchFamily="34" charset="0"/>
                      </a:rPr>
                      <a:t>vùng</a:t>
                    </a:r>
                    <a:r>
                      <a:rPr kumimoji="1" lang="en-US" altLang="ko-KR" sz="13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rPr>
                      <a:t> 2</a:t>
                    </a:r>
                    <a:endParaRPr kumimoji="1" lang="ko-KR" altLang="en-US" sz="1300" b="0" i="0" u="none" strike="noStrike" kern="0" cap="none" spc="0" normalizeH="0" baseline="0" noProof="0" dirty="0">
                      <a:ln>
                        <a:noFill/>
                      </a:ln>
                      <a:solidFill>
                        <a:srgbClr val="0043B2"/>
                      </a:solidFill>
                      <a:effectLst/>
                      <a:uLnTx/>
                      <a:uFillTx/>
                      <a:latin typeface="SamsungOne 400" panose="020B0503030303020204" pitchFamily="34" charset="0"/>
                      <a:ea typeface="SamsungOne-700C" panose="020B0806030303020204" pitchFamily="34" charset="0"/>
                    </a:endParaRPr>
                  </a:p>
                </p:txBody>
              </p:sp>
              <p:sp>
                <p:nvSpPr>
                  <p:cNvPr id="59" name="모서리가 둥근 직사각형 25">
                    <a:extLst>
                      <a:ext uri="{FF2B5EF4-FFF2-40B4-BE49-F238E27FC236}">
                        <a16:creationId xmlns:a16="http://schemas.microsoft.com/office/drawing/2014/main" id="{3A0E7A78-7E18-496E-83ED-C56FD734E9D9}"/>
                      </a:ext>
                    </a:extLst>
                  </p:cNvPr>
                  <p:cNvSpPr/>
                  <p:nvPr/>
                </p:nvSpPr>
                <p:spPr>
                  <a:xfrm>
                    <a:off x="4591176" y="5062054"/>
                    <a:ext cx="1381412" cy="383401"/>
                  </a:xfrm>
                  <a:prstGeom prst="roundRect">
                    <a:avLst>
                      <a:gd name="adj" fmla="val 19066"/>
                    </a:avLst>
                  </a:prstGeom>
                  <a:solidFill>
                    <a:srgbClr val="E8E8E8"/>
                  </a:solidFill>
                  <a:ln w="12700"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en-US" altLang="ko-KR" sz="1300" kern="0" dirty="0" err="1">
                        <a:solidFill>
                          <a:srgbClr val="0043B2"/>
                        </a:solidFill>
                        <a:latin typeface="SamsungOne 400" panose="020B0503030303020204" pitchFamily="34" charset="0"/>
                        <a:ea typeface="SamsungOne 400" panose="020B0503030303020204" pitchFamily="34" charset="0"/>
                      </a:rPr>
                      <a:t>Phân</a:t>
                    </a:r>
                    <a:r>
                      <a:rPr kumimoji="1" lang="en-US" altLang="ko-KR" sz="1300" kern="0" dirty="0">
                        <a:solidFill>
                          <a:srgbClr val="0043B2"/>
                        </a:solidFill>
                        <a:latin typeface="SamsungOne 400" panose="020B0503030303020204" pitchFamily="34" charset="0"/>
                        <a:ea typeface="SamsungOne 400" panose="020B0503030303020204" pitchFamily="34" charset="0"/>
                      </a:rPr>
                      <a:t> </a:t>
                    </a:r>
                    <a:r>
                      <a:rPr kumimoji="1" lang="en-US" altLang="ko-KR" sz="1300" kern="0" dirty="0" err="1">
                        <a:solidFill>
                          <a:srgbClr val="0043B2"/>
                        </a:solidFill>
                        <a:latin typeface="SamsungOne 400" panose="020B0503030303020204" pitchFamily="34" charset="0"/>
                        <a:ea typeface="SamsungOne 400" panose="020B0503030303020204" pitchFamily="34" charset="0"/>
                      </a:rPr>
                      <a:t>vùng</a:t>
                    </a:r>
                    <a:r>
                      <a:rPr kumimoji="1" lang="en-US" altLang="ko-KR" sz="13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rPr>
                      <a:t> 3</a:t>
                    </a:r>
                    <a:endParaRPr kumimoji="1" lang="ko-KR" altLang="en-US" sz="1300" b="0" i="0" u="none" strike="noStrike" kern="0" cap="none" spc="0" normalizeH="0" baseline="0" noProof="0" dirty="0">
                      <a:ln>
                        <a:noFill/>
                      </a:ln>
                      <a:solidFill>
                        <a:srgbClr val="0043B2"/>
                      </a:solidFill>
                      <a:effectLst/>
                      <a:uLnTx/>
                      <a:uFillTx/>
                      <a:latin typeface="SamsungOne 400" panose="020B0503030303020204" pitchFamily="34" charset="0"/>
                      <a:ea typeface="SamsungOne-700C" panose="020B0806030303020204" pitchFamily="34" charset="0"/>
                    </a:endParaRPr>
                  </a:p>
                </p:txBody>
              </p:sp>
              <p:sp>
                <p:nvSpPr>
                  <p:cNvPr id="60" name="모서리가 둥근 직사각형 26">
                    <a:extLst>
                      <a:ext uri="{FF2B5EF4-FFF2-40B4-BE49-F238E27FC236}">
                        <a16:creationId xmlns:a16="http://schemas.microsoft.com/office/drawing/2014/main" id="{0BE48D8C-F886-4AAB-BCF8-50FCAB969C68}"/>
                      </a:ext>
                    </a:extLst>
                  </p:cNvPr>
                  <p:cNvSpPr/>
                  <p:nvPr/>
                </p:nvSpPr>
                <p:spPr>
                  <a:xfrm>
                    <a:off x="4591176" y="5552356"/>
                    <a:ext cx="1381412" cy="383401"/>
                  </a:xfrm>
                  <a:prstGeom prst="roundRect">
                    <a:avLst>
                      <a:gd name="adj" fmla="val 19066"/>
                    </a:avLst>
                  </a:prstGeom>
                  <a:solidFill>
                    <a:srgbClr val="E8E8E8"/>
                  </a:solidFill>
                  <a:ln w="12700"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en-US" altLang="ko-KR" sz="1300" kern="0" dirty="0" err="1">
                        <a:solidFill>
                          <a:srgbClr val="0043B2"/>
                        </a:solidFill>
                        <a:latin typeface="SamsungOne 400" panose="020B0503030303020204" pitchFamily="34" charset="0"/>
                        <a:ea typeface="SamsungOne 400" panose="020B0503030303020204" pitchFamily="34" charset="0"/>
                      </a:rPr>
                      <a:t>Phân</a:t>
                    </a:r>
                    <a:r>
                      <a:rPr kumimoji="1" lang="en-US" altLang="ko-KR" sz="1300" kern="0" dirty="0">
                        <a:solidFill>
                          <a:srgbClr val="0043B2"/>
                        </a:solidFill>
                        <a:latin typeface="SamsungOne 400" panose="020B0503030303020204" pitchFamily="34" charset="0"/>
                        <a:ea typeface="SamsungOne 400" panose="020B0503030303020204" pitchFamily="34" charset="0"/>
                      </a:rPr>
                      <a:t> </a:t>
                    </a:r>
                    <a:r>
                      <a:rPr kumimoji="1" lang="en-US" altLang="ko-KR" sz="1300" kern="0" dirty="0" err="1">
                        <a:solidFill>
                          <a:srgbClr val="0043B2"/>
                        </a:solidFill>
                        <a:latin typeface="SamsungOne 400" panose="020B0503030303020204" pitchFamily="34" charset="0"/>
                        <a:ea typeface="SamsungOne 400" panose="020B0503030303020204" pitchFamily="34" charset="0"/>
                      </a:rPr>
                      <a:t>vùng</a:t>
                    </a:r>
                    <a:r>
                      <a:rPr kumimoji="1" lang="en-US" altLang="ko-KR" sz="13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rPr>
                      <a:t> 4</a:t>
                    </a:r>
                    <a:endParaRPr kumimoji="1" lang="ko-KR" altLang="en-US" sz="1300" b="0" i="0" u="none" strike="noStrike" kern="0" cap="none" spc="0" normalizeH="0" baseline="0" noProof="0" dirty="0">
                      <a:ln>
                        <a:noFill/>
                      </a:ln>
                      <a:solidFill>
                        <a:srgbClr val="0043B2"/>
                      </a:solidFill>
                      <a:effectLst/>
                      <a:uLnTx/>
                      <a:uFillTx/>
                      <a:latin typeface="SamsungOne 400" panose="020B0503030303020204" pitchFamily="34" charset="0"/>
                      <a:ea typeface="SamsungOne-700C" panose="020B0806030303020204" pitchFamily="34" charset="0"/>
                    </a:endParaRPr>
                  </a:p>
                </p:txBody>
              </p:sp>
            </p:grpSp>
            <p:sp>
              <p:nvSpPr>
                <p:cNvPr id="49" name="모서리가 둥근 직사각형 16">
                  <a:extLst>
                    <a:ext uri="{FF2B5EF4-FFF2-40B4-BE49-F238E27FC236}">
                      <a16:creationId xmlns:a16="http://schemas.microsoft.com/office/drawing/2014/main" id="{D2543AC3-85C2-4D1A-AD0C-B4B23394E36C}"/>
                    </a:ext>
                  </a:extLst>
                </p:cNvPr>
                <p:cNvSpPr/>
                <p:nvPr/>
              </p:nvSpPr>
              <p:spPr>
                <a:xfrm>
                  <a:off x="6890798" y="3605100"/>
                  <a:ext cx="2168395" cy="2421576"/>
                </a:xfrm>
                <a:prstGeom prst="roundRect">
                  <a:avLst>
                    <a:gd name="adj" fmla="val 5927"/>
                  </a:avLst>
                </a:prstGeom>
                <a:noFill/>
                <a:ln w="12700"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vi-VN" altLang="ko-KR" sz="1400" kern="0" dirty="0">
                      <a:solidFill>
                        <a:srgbClr val="0043B2"/>
                      </a:solidFill>
                      <a:latin typeface="SamsungOne 700" panose="020B0803030303020204" pitchFamily="34" charset="0"/>
                      <a:ea typeface="SamsungOne 700" panose="020B0803030303020204" pitchFamily="34" charset="0"/>
                    </a:rPr>
                    <a:t>Nhóm người tiêu dùng A</a:t>
                  </a:r>
                  <a:r>
                    <a:rPr kumimoji="1" lang="en-US" altLang="ko-KR" sz="1400" kern="0" dirty="0">
                      <a:solidFill>
                        <a:srgbClr val="0043B2"/>
                      </a:solidFill>
                      <a:latin typeface="SamsungOne 700" panose="020B0803030303020204" pitchFamily="34" charset="0"/>
                      <a:ea typeface="SamsungOne 700" panose="020B0803030303020204" pitchFamily="34" charset="0"/>
                    </a:rPr>
                    <a:t>    </a:t>
                  </a:r>
                </a:p>
                <a:p>
                  <a:pPr lvl="0" algn="ctr" defTabSz="914400" fontAlgn="base" latinLnBrk="1">
                    <a:spcBef>
                      <a:spcPct val="0"/>
                    </a:spcBef>
                    <a:spcAft>
                      <a:spcPct val="0"/>
                    </a:spcAft>
                    <a:defRPr/>
                  </a:pPr>
                  <a:endParaRPr kumimoji="1" lang="en-US" altLang="ko-KR" sz="1400" kern="0" dirty="0">
                    <a:solidFill>
                      <a:srgbClr val="0043B2"/>
                    </a:solidFill>
                    <a:latin typeface="SamsungOne 700" panose="020B0803030303020204" pitchFamily="34" charset="0"/>
                    <a:ea typeface="SamsungOne 700" panose="020B0803030303020204" pitchFamily="34" charset="0"/>
                  </a:endParaRPr>
                </a:p>
                <a:p>
                  <a:pPr lvl="0" algn="ctr" defTabSz="914400" fontAlgn="base" latinLnBrk="1">
                    <a:spcBef>
                      <a:spcPct val="0"/>
                    </a:spcBef>
                    <a:spcAft>
                      <a:spcPct val="0"/>
                    </a:spcAft>
                    <a:defRPr/>
                  </a:pPr>
                  <a:endParaRPr kumimoji="1" lang="en-US" altLang="ko-KR" sz="1400" kern="0" dirty="0">
                    <a:solidFill>
                      <a:srgbClr val="0043B2"/>
                    </a:solidFill>
                    <a:latin typeface="SamsungOne 700" panose="020B0803030303020204" pitchFamily="34" charset="0"/>
                    <a:ea typeface="SamsungOne 700" panose="020B0803030303020204" pitchFamily="34" charset="0"/>
                  </a:endParaRPr>
                </a:p>
                <a:p>
                  <a:pPr lvl="0" algn="ctr" defTabSz="914400" fontAlgn="base" latinLnBrk="1">
                    <a:spcBef>
                      <a:spcPct val="0"/>
                    </a:spcBef>
                    <a:spcAft>
                      <a:spcPct val="0"/>
                    </a:spcAft>
                    <a:defRPr/>
                  </a:pPr>
                  <a:endParaRPr kumimoji="1" lang="en-US" altLang="ko-KR" sz="1400" kern="0" dirty="0">
                    <a:solidFill>
                      <a:srgbClr val="0043B2"/>
                    </a:solidFill>
                    <a:latin typeface="SamsungOne 700" panose="020B0803030303020204" pitchFamily="34" charset="0"/>
                    <a:ea typeface="SamsungOne 700" panose="020B0803030303020204" pitchFamily="34" charset="0"/>
                  </a:endParaRPr>
                </a:p>
                <a:p>
                  <a:pPr lvl="0" algn="ctr" defTabSz="914400" fontAlgn="base" latinLnBrk="1">
                    <a:spcBef>
                      <a:spcPct val="0"/>
                    </a:spcBef>
                    <a:spcAft>
                      <a:spcPct val="0"/>
                    </a:spcAft>
                    <a:defRPr/>
                  </a:pPr>
                  <a:endParaRPr kumimoji="1" lang="en-US" altLang="ko-KR" sz="1400" kern="0" dirty="0">
                    <a:solidFill>
                      <a:srgbClr val="0043B2"/>
                    </a:solidFill>
                    <a:latin typeface="SamsungOne 700" panose="020B0803030303020204" pitchFamily="34" charset="0"/>
                    <a:ea typeface="SamsungOne 700" panose="020B0803030303020204" pitchFamily="34" charset="0"/>
                  </a:endParaRPr>
                </a:p>
                <a:p>
                  <a:pPr lvl="0" algn="ctr" defTabSz="914400" fontAlgn="base" latinLnBrk="1">
                    <a:spcBef>
                      <a:spcPct val="0"/>
                    </a:spcBef>
                    <a:spcAft>
                      <a:spcPct val="0"/>
                    </a:spcAft>
                    <a:defRPr/>
                  </a:pPr>
                  <a:endParaRPr kumimoji="1" lang="en-US" altLang="ko-KR" sz="1400" kern="0" dirty="0">
                    <a:solidFill>
                      <a:srgbClr val="0043B2"/>
                    </a:solidFill>
                    <a:latin typeface="SamsungOne 700" panose="020B0803030303020204" pitchFamily="34" charset="0"/>
                    <a:ea typeface="SamsungOne 700" panose="020B0803030303020204" pitchFamily="34" charset="0"/>
                  </a:endParaRPr>
                </a:p>
                <a:p>
                  <a:pPr lvl="0" algn="ctr" defTabSz="914400" fontAlgn="base" latinLnBrk="1">
                    <a:spcBef>
                      <a:spcPct val="0"/>
                    </a:spcBef>
                    <a:spcAft>
                      <a:spcPct val="0"/>
                    </a:spcAft>
                    <a:defRPr/>
                  </a:pPr>
                  <a:endParaRPr kumimoji="1" lang="en-US" altLang="ko-KR" sz="1400" kern="0" dirty="0">
                    <a:solidFill>
                      <a:srgbClr val="0043B2"/>
                    </a:solidFill>
                    <a:latin typeface="SamsungOne 700" panose="020B0803030303020204" pitchFamily="34" charset="0"/>
                    <a:ea typeface="SamsungOne 700" panose="020B0803030303020204" pitchFamily="34" charset="0"/>
                  </a:endParaRPr>
                </a:p>
                <a:p>
                  <a:pPr lvl="0" algn="ctr" defTabSz="914400" fontAlgn="base" latinLnBrk="1">
                    <a:spcBef>
                      <a:spcPct val="0"/>
                    </a:spcBef>
                    <a:spcAft>
                      <a:spcPct val="0"/>
                    </a:spcAft>
                    <a:defRPr/>
                  </a:pPr>
                  <a:endParaRPr kumimoji="1" lang="en-US" altLang="ko-KR" sz="1400" kern="0" dirty="0">
                    <a:solidFill>
                      <a:srgbClr val="0043B2"/>
                    </a:solidFill>
                    <a:latin typeface="SamsungOne 700" panose="020B0803030303020204" pitchFamily="34" charset="0"/>
                    <a:ea typeface="SamsungOne 700" panose="020B0803030303020204" pitchFamily="34" charset="0"/>
                  </a:endParaRPr>
                </a:p>
                <a:p>
                  <a:pPr lvl="0" algn="ctr" defTabSz="914400" fontAlgn="base" latinLnBrk="1">
                    <a:spcBef>
                      <a:spcPct val="0"/>
                    </a:spcBef>
                    <a:spcAft>
                      <a:spcPct val="0"/>
                    </a:spcAft>
                    <a:defRPr/>
                  </a:pPr>
                  <a:endParaRPr kumimoji="1" lang="en-US" altLang="ko-KR" sz="1400" kern="0" dirty="0">
                    <a:solidFill>
                      <a:srgbClr val="0043B2"/>
                    </a:solidFill>
                    <a:latin typeface="SamsungOne 700" panose="020B0803030303020204" pitchFamily="34" charset="0"/>
                    <a:ea typeface="SamsungOne 700" panose="020B0803030303020204" pitchFamily="34" charset="0"/>
                  </a:endParaRPr>
                </a:p>
                <a:p>
                  <a:pPr lvl="0" algn="ctr" defTabSz="914400" fontAlgn="base" latinLnBrk="1">
                    <a:spcBef>
                      <a:spcPct val="0"/>
                    </a:spcBef>
                    <a:spcAft>
                      <a:spcPct val="0"/>
                    </a:spcAft>
                    <a:defRPr/>
                  </a:pPr>
                  <a:r>
                    <a:rPr kumimoji="1" lang="en-US" altLang="ko-KR" sz="1400" kern="0" dirty="0">
                      <a:solidFill>
                        <a:srgbClr val="0043B2"/>
                      </a:solidFill>
                      <a:latin typeface="SamsungOne 700" panose="020B0803030303020204" pitchFamily="34" charset="0"/>
                      <a:ea typeface="SamsungOne 700" panose="020B0803030303020204" pitchFamily="34" charset="0"/>
                    </a:rPr>
                    <a:t> </a:t>
                  </a:r>
                  <a:endParaRPr kumimoji="1" lang="ko-KR" altLang="en-US"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sp>
              <p:nvSpPr>
                <p:cNvPr id="50" name="모서리가 둥근 직사각형 17">
                  <a:extLst>
                    <a:ext uri="{FF2B5EF4-FFF2-40B4-BE49-F238E27FC236}">
                      <a16:creationId xmlns:a16="http://schemas.microsoft.com/office/drawing/2014/main" id="{7E41977A-7CA5-4608-A14F-8FE20ED4E640}"/>
                    </a:ext>
                  </a:extLst>
                </p:cNvPr>
                <p:cNvSpPr/>
                <p:nvPr/>
              </p:nvSpPr>
              <p:spPr>
                <a:xfrm>
                  <a:off x="7110242" y="4082833"/>
                  <a:ext cx="1724610" cy="393521"/>
                </a:xfrm>
                <a:prstGeom prst="roundRect">
                  <a:avLst>
                    <a:gd name="adj" fmla="val 19066"/>
                  </a:avLst>
                </a:prstGeom>
                <a:solidFill>
                  <a:srgbClr val="E9F2FC"/>
                </a:solidFill>
                <a:ln w="12700"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vi-VN" altLang="ko-KR" sz="1300" kern="0" dirty="0">
                      <a:solidFill>
                        <a:srgbClr val="0043B2"/>
                      </a:solidFill>
                      <a:latin typeface="SamsungOne 400" panose="020B0503030303020204" pitchFamily="34" charset="0"/>
                      <a:ea typeface="SamsungOne 400" panose="020B0503030303020204" pitchFamily="34" charset="0"/>
                    </a:rPr>
                    <a:t>Người tiêu dùng</a:t>
                  </a:r>
                  <a:r>
                    <a:rPr kumimoji="1" lang="en-US" altLang="ko-KR" sz="1300" kern="0" dirty="0">
                      <a:solidFill>
                        <a:srgbClr val="0043B2"/>
                      </a:solidFill>
                      <a:latin typeface="SamsungOne 400" panose="020B0503030303020204" pitchFamily="34" charset="0"/>
                      <a:ea typeface="SamsungOne 400" panose="020B0503030303020204" pitchFamily="34" charset="0"/>
                    </a:rPr>
                    <a:t> </a:t>
                  </a:r>
                  <a:r>
                    <a:rPr kumimoji="1" lang="en-US" altLang="ko-KR" sz="13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rPr>
                    <a:t>1</a:t>
                  </a:r>
                  <a:endParaRPr kumimoji="1" lang="ko-KR" altLang="en-US" sz="1300" b="0" i="0" u="none" strike="noStrike" kern="0" cap="none" spc="0" normalizeH="0" baseline="0" noProof="0" dirty="0">
                    <a:ln>
                      <a:noFill/>
                    </a:ln>
                    <a:solidFill>
                      <a:srgbClr val="0043B2"/>
                    </a:solidFill>
                    <a:effectLst/>
                    <a:uLnTx/>
                    <a:uFillTx/>
                    <a:latin typeface="SamsungOne 400" panose="020B0503030303020204" pitchFamily="34" charset="0"/>
                    <a:ea typeface="SamsungOne-700C" panose="020B0806030303020204" pitchFamily="34" charset="0"/>
                  </a:endParaRPr>
                </a:p>
              </p:txBody>
            </p:sp>
            <p:grpSp>
              <p:nvGrpSpPr>
                <p:cNvPr id="51" name="그룹 50">
                  <a:extLst>
                    <a:ext uri="{FF2B5EF4-FFF2-40B4-BE49-F238E27FC236}">
                      <a16:creationId xmlns:a16="http://schemas.microsoft.com/office/drawing/2014/main" id="{9D13811B-0B63-4630-A920-80D71F06DFD9}"/>
                    </a:ext>
                  </a:extLst>
                </p:cNvPr>
                <p:cNvGrpSpPr/>
                <p:nvPr/>
              </p:nvGrpSpPr>
              <p:grpSpPr>
                <a:xfrm>
                  <a:off x="5972588" y="4274534"/>
                  <a:ext cx="1382645" cy="1430432"/>
                  <a:chOff x="5972588" y="4274534"/>
                  <a:chExt cx="1382645" cy="1430432"/>
                </a:xfrm>
              </p:grpSpPr>
              <p:cxnSp>
                <p:nvCxnSpPr>
                  <p:cNvPr id="53" name="직선 연결선 52">
                    <a:extLst>
                      <a:ext uri="{FF2B5EF4-FFF2-40B4-BE49-F238E27FC236}">
                        <a16:creationId xmlns:a16="http://schemas.microsoft.com/office/drawing/2014/main" id="{DAD81C11-5E9E-4C56-A18E-34D42C23DA45}"/>
                      </a:ext>
                    </a:extLst>
                  </p:cNvPr>
                  <p:cNvCxnSpPr>
                    <a:stCxn id="57" idx="3"/>
                    <a:endCxn id="50" idx="1"/>
                  </p:cNvCxnSpPr>
                  <p:nvPr/>
                </p:nvCxnSpPr>
                <p:spPr>
                  <a:xfrm>
                    <a:off x="5972588" y="4274534"/>
                    <a:ext cx="1137653" cy="5060"/>
                  </a:xfrm>
                  <a:prstGeom prst="line">
                    <a:avLst/>
                  </a:prstGeom>
                  <a:noFill/>
                  <a:ln w="19050" cap="flat" cmpd="sng" algn="ctr">
                    <a:solidFill>
                      <a:srgbClr val="0043B2"/>
                    </a:solidFill>
                    <a:prstDash val="solid"/>
                    <a:miter lim="800000"/>
                  </a:ln>
                  <a:effectLst/>
                </p:spPr>
              </p:cxnSp>
              <p:cxnSp>
                <p:nvCxnSpPr>
                  <p:cNvPr id="54" name="직선 연결선 53">
                    <a:extLst>
                      <a:ext uri="{FF2B5EF4-FFF2-40B4-BE49-F238E27FC236}">
                        <a16:creationId xmlns:a16="http://schemas.microsoft.com/office/drawing/2014/main" id="{2322EC33-9E40-4BDD-93FC-F9CBB95379AA}"/>
                      </a:ext>
                    </a:extLst>
                  </p:cNvPr>
                  <p:cNvCxnSpPr>
                    <a:stCxn id="58" idx="3"/>
                  </p:cNvCxnSpPr>
                  <p:nvPr/>
                </p:nvCxnSpPr>
                <p:spPr>
                  <a:xfrm>
                    <a:off x="5972588" y="4744599"/>
                    <a:ext cx="1382645" cy="10119"/>
                  </a:xfrm>
                  <a:prstGeom prst="line">
                    <a:avLst/>
                  </a:prstGeom>
                  <a:noFill/>
                  <a:ln w="19050" cap="flat" cmpd="sng" algn="ctr">
                    <a:solidFill>
                      <a:srgbClr val="0043B2"/>
                    </a:solidFill>
                    <a:prstDash val="solid"/>
                    <a:miter lim="800000"/>
                  </a:ln>
                  <a:effectLst/>
                </p:spPr>
              </p:cxnSp>
              <p:cxnSp>
                <p:nvCxnSpPr>
                  <p:cNvPr id="55" name="직선 연결선 54">
                    <a:extLst>
                      <a:ext uri="{FF2B5EF4-FFF2-40B4-BE49-F238E27FC236}">
                        <a16:creationId xmlns:a16="http://schemas.microsoft.com/office/drawing/2014/main" id="{39BDCF7D-1E53-4526-A652-D664F14435EE}"/>
                      </a:ext>
                    </a:extLst>
                  </p:cNvPr>
                  <p:cNvCxnSpPr>
                    <a:stCxn id="59" idx="3"/>
                    <a:endCxn id="50" idx="1"/>
                  </p:cNvCxnSpPr>
                  <p:nvPr/>
                </p:nvCxnSpPr>
                <p:spPr>
                  <a:xfrm flipV="1">
                    <a:off x="5972588" y="4279594"/>
                    <a:ext cx="1137653" cy="935069"/>
                  </a:xfrm>
                  <a:prstGeom prst="line">
                    <a:avLst/>
                  </a:prstGeom>
                  <a:noFill/>
                  <a:ln w="19050" cap="flat" cmpd="sng" algn="ctr">
                    <a:solidFill>
                      <a:srgbClr val="0043B2"/>
                    </a:solidFill>
                    <a:prstDash val="solid"/>
                    <a:miter lim="800000"/>
                  </a:ln>
                  <a:effectLst/>
                </p:spPr>
              </p:cxnSp>
              <p:cxnSp>
                <p:nvCxnSpPr>
                  <p:cNvPr id="56" name="직선 연결선 55">
                    <a:extLst>
                      <a:ext uri="{FF2B5EF4-FFF2-40B4-BE49-F238E27FC236}">
                        <a16:creationId xmlns:a16="http://schemas.microsoft.com/office/drawing/2014/main" id="{3DCECD28-EBE8-40E8-85B5-082692D183D3}"/>
                      </a:ext>
                    </a:extLst>
                  </p:cNvPr>
                  <p:cNvCxnSpPr>
                    <a:stCxn id="60" idx="3"/>
                    <a:endCxn id="52" idx="1"/>
                  </p:cNvCxnSpPr>
                  <p:nvPr/>
                </p:nvCxnSpPr>
                <p:spPr>
                  <a:xfrm flipV="1">
                    <a:off x="5972588" y="4744599"/>
                    <a:ext cx="1137653" cy="960367"/>
                  </a:xfrm>
                  <a:prstGeom prst="line">
                    <a:avLst/>
                  </a:prstGeom>
                  <a:noFill/>
                  <a:ln w="19050" cap="flat" cmpd="sng" algn="ctr">
                    <a:solidFill>
                      <a:srgbClr val="0043B2"/>
                    </a:solidFill>
                    <a:prstDash val="solid"/>
                    <a:miter lim="800000"/>
                  </a:ln>
                  <a:effectLst/>
                </p:spPr>
              </p:cxnSp>
            </p:grpSp>
            <p:sp>
              <p:nvSpPr>
                <p:cNvPr id="52" name="모서리가 둥근 직사각형 47">
                  <a:extLst>
                    <a:ext uri="{FF2B5EF4-FFF2-40B4-BE49-F238E27FC236}">
                      <a16:creationId xmlns:a16="http://schemas.microsoft.com/office/drawing/2014/main" id="{796CF0FC-BC4A-44E2-BFDF-66427CEED1C3}"/>
                    </a:ext>
                  </a:extLst>
                </p:cNvPr>
                <p:cNvSpPr/>
                <p:nvPr/>
              </p:nvSpPr>
              <p:spPr>
                <a:xfrm>
                  <a:off x="7110242" y="4552900"/>
                  <a:ext cx="1717186" cy="383398"/>
                </a:xfrm>
                <a:prstGeom prst="roundRect">
                  <a:avLst>
                    <a:gd name="adj" fmla="val 19066"/>
                  </a:avLst>
                </a:prstGeom>
                <a:solidFill>
                  <a:srgbClr val="E9F2FC"/>
                </a:solidFill>
                <a:ln w="12700"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vi-VN" altLang="ko-KR" sz="1300" kern="0" dirty="0">
                      <a:solidFill>
                        <a:srgbClr val="0043B2"/>
                      </a:solidFill>
                      <a:latin typeface="SamsungOne 400" panose="020B0503030303020204" pitchFamily="34" charset="0"/>
                      <a:ea typeface="SamsungOne 400" panose="020B0503030303020204" pitchFamily="34" charset="0"/>
                    </a:rPr>
                    <a:t>Người tiêu dùng</a:t>
                  </a:r>
                  <a:r>
                    <a:rPr kumimoji="1" lang="en-US" altLang="ko-KR" sz="1300" kern="0" dirty="0">
                      <a:solidFill>
                        <a:srgbClr val="0043B2"/>
                      </a:solidFill>
                      <a:latin typeface="SamsungOne 400" panose="020B0503030303020204" pitchFamily="34" charset="0"/>
                      <a:ea typeface="SamsungOne 400" panose="020B0503030303020204" pitchFamily="34" charset="0"/>
                    </a:rPr>
                    <a:t> </a:t>
                  </a:r>
                  <a:r>
                    <a:rPr kumimoji="1" lang="en-US" altLang="ko-KR" sz="13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rPr>
                    <a:t>2</a:t>
                  </a:r>
                  <a:endParaRPr kumimoji="1" lang="ko-KR" altLang="en-US" sz="1300" b="0" i="0" u="none" strike="noStrike" kern="0" cap="none" spc="0" normalizeH="0" baseline="0" noProof="0" dirty="0">
                    <a:ln>
                      <a:noFill/>
                    </a:ln>
                    <a:solidFill>
                      <a:srgbClr val="0043B2"/>
                    </a:solidFill>
                    <a:effectLst/>
                    <a:uLnTx/>
                    <a:uFillTx/>
                    <a:latin typeface="SamsungOne 400" panose="020B0503030303020204" pitchFamily="34" charset="0"/>
                    <a:ea typeface="SamsungOne-700C" panose="020B0806030303020204" pitchFamily="34" charset="0"/>
                  </a:endParaRPr>
                </a:p>
              </p:txBody>
            </p:sp>
          </p:grpSp>
          <p:sp>
            <p:nvSpPr>
              <p:cNvPr id="46" name="직사각형 45">
                <a:extLst>
                  <a:ext uri="{FF2B5EF4-FFF2-40B4-BE49-F238E27FC236}">
                    <a16:creationId xmlns:a16="http://schemas.microsoft.com/office/drawing/2014/main" id="{D7E2DE74-77A8-4367-9530-7E11FDF2C5B7}"/>
                  </a:ext>
                </a:extLst>
              </p:cNvPr>
              <p:cNvSpPr/>
              <p:nvPr/>
            </p:nvSpPr>
            <p:spPr>
              <a:xfrm>
                <a:off x="1407498" y="5368177"/>
                <a:ext cx="2603836" cy="369332"/>
              </a:xfrm>
              <a:prstGeom prst="rect">
                <a:avLst/>
              </a:prstGeom>
            </p:spPr>
            <p:txBody>
              <a:bodyPr wrap="none">
                <a:spAutoFit/>
              </a:bodyPr>
              <a:lstStyle/>
              <a:p>
                <a:pPr lvl="0" algn="ctr" defTabSz="914400" fontAlgn="base" latinLnBrk="1">
                  <a:spcBef>
                    <a:spcPct val="0"/>
                  </a:spcBef>
                  <a:spcAft>
                    <a:spcPct val="0"/>
                  </a:spcAft>
                  <a:defRPr/>
                </a:pPr>
                <a:r>
                  <a:rPr kumimoji="1" lang="en-US" altLang="ko-KR" sz="1800" b="0" i="0" u="none" strike="noStrike" kern="0" cap="none" spc="0" normalizeH="0" baseline="0" noProof="0" dirty="0" err="1">
                    <a:ln>
                      <a:noFill/>
                    </a:ln>
                    <a:solidFill>
                      <a:srgbClr val="0043B2"/>
                    </a:solidFill>
                    <a:effectLst/>
                    <a:uLnTx/>
                    <a:uFillTx/>
                    <a:latin typeface="SamsungOne 700" panose="020B0803030303020204" pitchFamily="34" charset="0"/>
                    <a:ea typeface="SamsungOne 700" panose="020B0803030303020204" pitchFamily="34" charset="0"/>
                  </a:rPr>
                  <a:t>Thêm</a:t>
                </a:r>
                <a:r>
                  <a:rPr kumimoji="1" lang="en-US" altLang="ko-KR" sz="18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rPr>
                  <a:t> : </a:t>
                </a:r>
                <a:r>
                  <a:rPr kumimoji="1" lang="vi-VN" altLang="ko-KR" kern="0" dirty="0">
                    <a:solidFill>
                      <a:srgbClr val="0043B2"/>
                    </a:solidFill>
                    <a:latin typeface="SamsungOne 700" panose="020B0803030303020204" pitchFamily="34" charset="0"/>
                    <a:ea typeface="SamsungOne 700" panose="020B0803030303020204" pitchFamily="34" charset="0"/>
                  </a:rPr>
                  <a:t>Người tiêu d</a:t>
                </a:r>
                <a:r>
                  <a:rPr kumimoji="1" lang="en-US" altLang="ko-KR" kern="0" dirty="0">
                    <a:solidFill>
                      <a:srgbClr val="0043B2"/>
                    </a:solidFill>
                    <a:latin typeface="SamsungOne 700" panose="020B0803030303020204" pitchFamily="34" charset="0"/>
                    <a:ea typeface="SamsungOne 700" panose="020B0803030303020204" pitchFamily="34" charset="0"/>
                  </a:rPr>
                  <a:t>ù</a:t>
                </a:r>
                <a:r>
                  <a:rPr kumimoji="1" lang="vi-VN" altLang="ko-KR" kern="0" dirty="0">
                    <a:solidFill>
                      <a:srgbClr val="0043B2"/>
                    </a:solidFill>
                    <a:latin typeface="SamsungOne 700" panose="020B0803030303020204" pitchFamily="34" charset="0"/>
                    <a:ea typeface="SamsungOne 700" panose="020B0803030303020204" pitchFamily="34" charset="0"/>
                  </a:rPr>
                  <a:t>ng</a:t>
                </a:r>
                <a:r>
                  <a:rPr kumimoji="1" lang="en-US" altLang="ko-KR" kern="0" dirty="0">
                    <a:solidFill>
                      <a:srgbClr val="0043B2"/>
                    </a:solidFill>
                    <a:latin typeface="SamsungOne 700" panose="020B0803030303020204" pitchFamily="34" charset="0"/>
                    <a:ea typeface="SamsungOne 700" panose="020B0803030303020204" pitchFamily="34" charset="0"/>
                  </a:rPr>
                  <a:t> </a:t>
                </a:r>
                <a:r>
                  <a:rPr kumimoji="1" lang="vi-VN" altLang="ko-KR" kern="0" dirty="0">
                    <a:solidFill>
                      <a:srgbClr val="0043B2"/>
                    </a:solidFill>
                    <a:latin typeface="SamsungOne 700" panose="020B0803030303020204" pitchFamily="34" charset="0"/>
                    <a:ea typeface="SamsungOne 700" panose="020B0803030303020204" pitchFamily="34" charset="0"/>
                  </a:rPr>
                  <a:t>2</a:t>
                </a:r>
                <a:endParaRPr kumimoji="1" lang="en-US" altLang="ko-KR" sz="18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endParaRPr>
              </a:p>
            </p:txBody>
          </p:sp>
        </p:grpSp>
        <p:grpSp>
          <p:nvGrpSpPr>
            <p:cNvPr id="7" name="그룹 6">
              <a:extLst>
                <a:ext uri="{FF2B5EF4-FFF2-40B4-BE49-F238E27FC236}">
                  <a16:creationId xmlns:a16="http://schemas.microsoft.com/office/drawing/2014/main" id="{CA803DEC-716C-4626-936D-37AEBF24FFFD}"/>
                </a:ext>
              </a:extLst>
            </p:cNvPr>
            <p:cNvGrpSpPr/>
            <p:nvPr/>
          </p:nvGrpSpPr>
          <p:grpSpPr>
            <a:xfrm>
              <a:off x="5292373" y="2792097"/>
              <a:ext cx="3953767" cy="2945412"/>
              <a:chOff x="5292373" y="2792097"/>
              <a:chExt cx="3953767" cy="2945412"/>
            </a:xfrm>
          </p:grpSpPr>
          <p:sp>
            <p:nvSpPr>
              <p:cNvPr id="72" name="직사각형 71">
                <a:extLst>
                  <a:ext uri="{FF2B5EF4-FFF2-40B4-BE49-F238E27FC236}">
                    <a16:creationId xmlns:a16="http://schemas.microsoft.com/office/drawing/2014/main" id="{3F77D8E6-37B3-42F6-9D82-4F9C44EB300C}"/>
                  </a:ext>
                </a:extLst>
              </p:cNvPr>
              <p:cNvSpPr/>
              <p:nvPr/>
            </p:nvSpPr>
            <p:spPr>
              <a:xfrm>
                <a:off x="5743843" y="5368177"/>
                <a:ext cx="3050835" cy="369332"/>
              </a:xfrm>
              <a:prstGeom prst="rect">
                <a:avLst/>
              </a:prstGeom>
            </p:spPr>
            <p:txBody>
              <a:bodyPr wrap="none">
                <a:spAutoFit/>
              </a:bodyP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800" b="0" i="0" u="none" strike="noStrike" kern="0" cap="none" spc="0" normalizeH="0" baseline="0" noProof="0" dirty="0" err="1">
                    <a:ln>
                      <a:noFill/>
                    </a:ln>
                    <a:solidFill>
                      <a:srgbClr val="0043B2"/>
                    </a:solidFill>
                    <a:effectLst/>
                    <a:uLnTx/>
                    <a:uFillTx/>
                    <a:latin typeface="SamsungOne 700" panose="020B0803030303020204" pitchFamily="34" charset="0"/>
                    <a:ea typeface="SamsungOne 700" panose="020B0803030303020204" pitchFamily="34" charset="0"/>
                  </a:rPr>
                  <a:t>Thêm</a:t>
                </a:r>
                <a:r>
                  <a:rPr kumimoji="1" lang="en-US" altLang="ko-KR" sz="18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rPr>
                  <a:t> : </a:t>
                </a:r>
                <a:r>
                  <a:rPr kumimoji="1" lang="en-US" altLang="ko-KR" sz="1800" b="0" i="0" u="none" strike="noStrike" kern="0" cap="none" spc="0" normalizeH="0" baseline="0" noProof="0" dirty="0" err="1">
                    <a:ln>
                      <a:noFill/>
                    </a:ln>
                    <a:solidFill>
                      <a:srgbClr val="0043B2"/>
                    </a:solidFill>
                    <a:effectLst/>
                    <a:uLnTx/>
                    <a:uFillTx/>
                    <a:latin typeface="SamsungOne 700" panose="020B0803030303020204" pitchFamily="34" charset="0"/>
                    <a:ea typeface="SamsungOne 700" panose="020B0803030303020204" pitchFamily="34" charset="0"/>
                  </a:rPr>
                  <a:t>Người</a:t>
                </a:r>
                <a:r>
                  <a:rPr kumimoji="1" lang="en-US" altLang="ko-KR" sz="1800" b="0" i="0" u="none" strike="noStrike" kern="0" cap="none" spc="0" normalizeH="0" noProof="0" dirty="0">
                    <a:ln>
                      <a:noFill/>
                    </a:ln>
                    <a:solidFill>
                      <a:srgbClr val="0043B2"/>
                    </a:solidFill>
                    <a:effectLst/>
                    <a:uLnTx/>
                    <a:uFillTx/>
                    <a:latin typeface="SamsungOne 700" panose="020B0803030303020204" pitchFamily="34" charset="0"/>
                    <a:ea typeface="SamsungOne 700" panose="020B0803030303020204" pitchFamily="34" charset="0"/>
                  </a:rPr>
                  <a:t> </a:t>
                </a:r>
                <a:r>
                  <a:rPr kumimoji="1" lang="en-US" altLang="ko-KR" sz="1800" b="0" i="0" u="none" strike="noStrike" kern="0" cap="none" spc="0" normalizeH="0" noProof="0" dirty="0" err="1">
                    <a:ln>
                      <a:noFill/>
                    </a:ln>
                    <a:solidFill>
                      <a:srgbClr val="0043B2"/>
                    </a:solidFill>
                    <a:effectLst/>
                    <a:uLnTx/>
                    <a:uFillTx/>
                    <a:latin typeface="SamsungOne 700" panose="020B0803030303020204" pitchFamily="34" charset="0"/>
                    <a:ea typeface="SamsungOne 700" panose="020B0803030303020204" pitchFamily="34" charset="0"/>
                  </a:rPr>
                  <a:t>tiêu</a:t>
                </a:r>
                <a:r>
                  <a:rPr kumimoji="1" lang="en-US" altLang="ko-KR" sz="1800" b="0" i="0" u="none" strike="noStrike" kern="0" cap="none" spc="0" normalizeH="0" noProof="0" dirty="0">
                    <a:ln>
                      <a:noFill/>
                    </a:ln>
                    <a:solidFill>
                      <a:srgbClr val="0043B2"/>
                    </a:solidFill>
                    <a:effectLst/>
                    <a:uLnTx/>
                    <a:uFillTx/>
                    <a:latin typeface="SamsungOne 700" panose="020B0803030303020204" pitchFamily="34" charset="0"/>
                    <a:ea typeface="SamsungOne 700" panose="020B0803030303020204" pitchFamily="34" charset="0"/>
                  </a:rPr>
                  <a:t> dung </a:t>
                </a:r>
                <a:r>
                  <a:rPr kumimoji="1" lang="en-US" altLang="ko-KR" sz="18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rPr>
                  <a:t>2,3,4</a:t>
                </a:r>
              </a:p>
            </p:txBody>
          </p:sp>
          <p:grpSp>
            <p:nvGrpSpPr>
              <p:cNvPr id="6" name="그룹 5">
                <a:extLst>
                  <a:ext uri="{FF2B5EF4-FFF2-40B4-BE49-F238E27FC236}">
                    <a16:creationId xmlns:a16="http://schemas.microsoft.com/office/drawing/2014/main" id="{180093AE-7500-41DD-9169-763C88DC4DAB}"/>
                  </a:ext>
                </a:extLst>
              </p:cNvPr>
              <p:cNvGrpSpPr/>
              <p:nvPr/>
            </p:nvGrpSpPr>
            <p:grpSpPr>
              <a:xfrm>
                <a:off x="5292373" y="2792097"/>
                <a:ext cx="3953767" cy="2429585"/>
                <a:chOff x="5292373" y="2792097"/>
                <a:chExt cx="3953767" cy="2429585"/>
              </a:xfrm>
            </p:grpSpPr>
            <p:sp>
              <p:nvSpPr>
                <p:cNvPr id="62" name="모서리가 둥근 직사각형 52">
                  <a:extLst>
                    <a:ext uri="{FF2B5EF4-FFF2-40B4-BE49-F238E27FC236}">
                      <a16:creationId xmlns:a16="http://schemas.microsoft.com/office/drawing/2014/main" id="{CB41F0E2-E5AD-4F36-B391-AFED00A71E08}"/>
                    </a:ext>
                  </a:extLst>
                </p:cNvPr>
                <p:cNvSpPr/>
                <p:nvPr/>
              </p:nvSpPr>
              <p:spPr>
                <a:xfrm>
                  <a:off x="5292373" y="2792097"/>
                  <a:ext cx="1487556" cy="2429585"/>
                </a:xfrm>
                <a:prstGeom prst="roundRect">
                  <a:avLst>
                    <a:gd name="adj" fmla="val 5927"/>
                  </a:avLst>
                </a:prstGeom>
                <a:no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4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mn-cs"/>
                    </a:rPr>
                    <a:t>Topic A</a:t>
                  </a: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4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sp>
              <p:nvSpPr>
                <p:cNvPr id="63" name="모서리가 둥근 직사각형 62">
                  <a:extLst>
                    <a:ext uri="{FF2B5EF4-FFF2-40B4-BE49-F238E27FC236}">
                      <a16:creationId xmlns:a16="http://schemas.microsoft.com/office/drawing/2014/main" id="{BF841136-1F4E-4B61-A871-E9245CACCF23}"/>
                    </a:ext>
                  </a:extLst>
                </p:cNvPr>
                <p:cNvSpPr/>
                <p:nvPr/>
              </p:nvSpPr>
              <p:spPr>
                <a:xfrm>
                  <a:off x="5442464" y="3271410"/>
                  <a:ext cx="1185387" cy="384669"/>
                </a:xfrm>
                <a:prstGeom prst="roundRect">
                  <a:avLst>
                    <a:gd name="adj" fmla="val 19066"/>
                  </a:avLst>
                </a:prstGeom>
                <a:solidFill>
                  <a:srgbClr val="E8E8E8"/>
                </a:solidFill>
                <a:ln w="12700"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en-US" altLang="ko-KR" sz="1300" kern="0" dirty="0" err="1">
                      <a:solidFill>
                        <a:srgbClr val="0043B2"/>
                      </a:solidFill>
                      <a:latin typeface="SamsungOne 400" panose="020B0503030303020204" pitchFamily="34" charset="0"/>
                      <a:ea typeface="SamsungOne 400" panose="020B0503030303020204" pitchFamily="34" charset="0"/>
                    </a:rPr>
                    <a:t>Phân</a:t>
                  </a:r>
                  <a:r>
                    <a:rPr kumimoji="1" lang="en-US" altLang="ko-KR" sz="1300" kern="0" dirty="0">
                      <a:solidFill>
                        <a:srgbClr val="0043B2"/>
                      </a:solidFill>
                      <a:latin typeface="SamsungOne 400" panose="020B0503030303020204" pitchFamily="34" charset="0"/>
                      <a:ea typeface="SamsungOne 400" panose="020B0503030303020204" pitchFamily="34" charset="0"/>
                    </a:rPr>
                    <a:t> </a:t>
                  </a:r>
                  <a:r>
                    <a:rPr kumimoji="1" lang="en-US" altLang="ko-KR" sz="1300" kern="0" dirty="0" err="1">
                      <a:solidFill>
                        <a:srgbClr val="0043B2"/>
                      </a:solidFill>
                      <a:latin typeface="SamsungOne 400" panose="020B0503030303020204" pitchFamily="34" charset="0"/>
                      <a:ea typeface="SamsungOne 400" panose="020B0503030303020204" pitchFamily="34" charset="0"/>
                    </a:rPr>
                    <a:t>vùng</a:t>
                  </a:r>
                  <a:r>
                    <a:rPr kumimoji="1" lang="en-US" altLang="ko-KR" sz="13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rPr>
                    <a:t> 1</a:t>
                  </a:r>
                  <a:endParaRPr kumimoji="1" lang="ko-KR" altLang="en-US" sz="1300" b="0" i="0" u="none" strike="noStrike" kern="0" cap="none" spc="0" normalizeH="0" baseline="0" noProof="0" dirty="0">
                    <a:ln>
                      <a:noFill/>
                    </a:ln>
                    <a:solidFill>
                      <a:srgbClr val="0043B2"/>
                    </a:solidFill>
                    <a:effectLst/>
                    <a:uLnTx/>
                    <a:uFillTx/>
                    <a:latin typeface="SamsungOne 400" panose="020B0503030303020204" pitchFamily="34" charset="0"/>
                    <a:ea typeface="SamsungOne-700C" panose="020B0806030303020204" pitchFamily="34" charset="0"/>
                  </a:endParaRPr>
                </a:p>
              </p:txBody>
            </p:sp>
            <p:sp>
              <p:nvSpPr>
                <p:cNvPr id="64" name="모서리가 둥근 직사각형 63">
                  <a:extLst>
                    <a:ext uri="{FF2B5EF4-FFF2-40B4-BE49-F238E27FC236}">
                      <a16:creationId xmlns:a16="http://schemas.microsoft.com/office/drawing/2014/main" id="{E2F379AB-81FD-4174-93DC-5EE3D91534E2}"/>
                    </a:ext>
                  </a:extLst>
                </p:cNvPr>
                <p:cNvSpPr/>
                <p:nvPr/>
              </p:nvSpPr>
              <p:spPr>
                <a:xfrm>
                  <a:off x="5442464" y="3743029"/>
                  <a:ext cx="1185387" cy="384669"/>
                </a:xfrm>
                <a:prstGeom prst="roundRect">
                  <a:avLst>
                    <a:gd name="adj" fmla="val 19066"/>
                  </a:avLst>
                </a:prstGeom>
                <a:solidFill>
                  <a:srgbClr val="E8E8E8"/>
                </a:solidFill>
                <a:ln w="12700"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en-US" altLang="ko-KR" sz="1300" kern="0" dirty="0" err="1">
                      <a:solidFill>
                        <a:srgbClr val="0043B2"/>
                      </a:solidFill>
                      <a:latin typeface="SamsungOne 400" panose="020B0503030303020204" pitchFamily="34" charset="0"/>
                      <a:ea typeface="SamsungOne 400" panose="020B0503030303020204" pitchFamily="34" charset="0"/>
                    </a:rPr>
                    <a:t>Phân</a:t>
                  </a:r>
                  <a:r>
                    <a:rPr kumimoji="1" lang="en-US" altLang="ko-KR" sz="1300" kern="0" dirty="0">
                      <a:solidFill>
                        <a:srgbClr val="0043B2"/>
                      </a:solidFill>
                      <a:latin typeface="SamsungOne 400" panose="020B0503030303020204" pitchFamily="34" charset="0"/>
                      <a:ea typeface="SamsungOne 400" panose="020B0503030303020204" pitchFamily="34" charset="0"/>
                    </a:rPr>
                    <a:t> </a:t>
                  </a:r>
                  <a:r>
                    <a:rPr kumimoji="1" lang="en-US" altLang="ko-KR" sz="1300" kern="0" dirty="0" err="1">
                      <a:solidFill>
                        <a:srgbClr val="0043B2"/>
                      </a:solidFill>
                      <a:latin typeface="SamsungOne 400" panose="020B0503030303020204" pitchFamily="34" charset="0"/>
                      <a:ea typeface="SamsungOne 400" panose="020B0503030303020204" pitchFamily="34" charset="0"/>
                    </a:rPr>
                    <a:t>vùng</a:t>
                  </a:r>
                  <a:r>
                    <a:rPr kumimoji="1" lang="en-US" altLang="ko-KR" sz="13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rPr>
                    <a:t> 2</a:t>
                  </a:r>
                  <a:endParaRPr kumimoji="1" lang="ko-KR" altLang="en-US" sz="1300" b="0" i="0" u="none" strike="noStrike" kern="0" cap="none" spc="0" normalizeH="0" baseline="0" noProof="0" dirty="0">
                    <a:ln>
                      <a:noFill/>
                    </a:ln>
                    <a:solidFill>
                      <a:srgbClr val="0043B2"/>
                    </a:solidFill>
                    <a:effectLst/>
                    <a:uLnTx/>
                    <a:uFillTx/>
                    <a:latin typeface="SamsungOne 400" panose="020B0503030303020204" pitchFamily="34" charset="0"/>
                    <a:ea typeface="SamsungOne-700C" panose="020B0806030303020204" pitchFamily="34" charset="0"/>
                  </a:endParaRPr>
                </a:p>
              </p:txBody>
            </p:sp>
            <p:sp>
              <p:nvSpPr>
                <p:cNvPr id="65" name="모서리가 둥근 직사각형 64">
                  <a:extLst>
                    <a:ext uri="{FF2B5EF4-FFF2-40B4-BE49-F238E27FC236}">
                      <a16:creationId xmlns:a16="http://schemas.microsoft.com/office/drawing/2014/main" id="{DAECCFCE-CF9C-4CD1-B7E6-84A7582DD853}"/>
                    </a:ext>
                  </a:extLst>
                </p:cNvPr>
                <p:cNvSpPr/>
                <p:nvPr/>
              </p:nvSpPr>
              <p:spPr>
                <a:xfrm>
                  <a:off x="5442464" y="4214649"/>
                  <a:ext cx="1185387" cy="384669"/>
                </a:xfrm>
                <a:prstGeom prst="roundRect">
                  <a:avLst>
                    <a:gd name="adj" fmla="val 19066"/>
                  </a:avLst>
                </a:prstGeom>
                <a:solidFill>
                  <a:srgbClr val="E8E8E8"/>
                </a:solidFill>
                <a:ln w="12700"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en-US" altLang="ko-KR" sz="1300" kern="0" dirty="0" err="1">
                      <a:solidFill>
                        <a:srgbClr val="0043B2"/>
                      </a:solidFill>
                      <a:latin typeface="SamsungOne 400" panose="020B0503030303020204" pitchFamily="34" charset="0"/>
                      <a:ea typeface="SamsungOne 400" panose="020B0503030303020204" pitchFamily="34" charset="0"/>
                    </a:rPr>
                    <a:t>Phân</a:t>
                  </a:r>
                  <a:r>
                    <a:rPr kumimoji="1" lang="en-US" altLang="ko-KR" sz="1300" kern="0" dirty="0">
                      <a:solidFill>
                        <a:srgbClr val="0043B2"/>
                      </a:solidFill>
                      <a:latin typeface="SamsungOne 400" panose="020B0503030303020204" pitchFamily="34" charset="0"/>
                      <a:ea typeface="SamsungOne 400" panose="020B0503030303020204" pitchFamily="34" charset="0"/>
                    </a:rPr>
                    <a:t> </a:t>
                  </a:r>
                  <a:r>
                    <a:rPr kumimoji="1" lang="en-US" altLang="ko-KR" sz="1300" kern="0" dirty="0" err="1">
                      <a:solidFill>
                        <a:srgbClr val="0043B2"/>
                      </a:solidFill>
                      <a:latin typeface="SamsungOne 400" panose="020B0503030303020204" pitchFamily="34" charset="0"/>
                      <a:ea typeface="SamsungOne 400" panose="020B0503030303020204" pitchFamily="34" charset="0"/>
                    </a:rPr>
                    <a:t>vùng</a:t>
                  </a:r>
                  <a:r>
                    <a:rPr kumimoji="1" lang="en-US" altLang="ko-KR" sz="13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rPr>
                    <a:t> 3</a:t>
                  </a:r>
                  <a:endParaRPr kumimoji="1" lang="ko-KR" altLang="en-US" sz="1300" b="0" i="0" u="none" strike="noStrike" kern="0" cap="none" spc="0" normalizeH="0" baseline="0" noProof="0" dirty="0">
                    <a:ln>
                      <a:noFill/>
                    </a:ln>
                    <a:solidFill>
                      <a:srgbClr val="0043B2"/>
                    </a:solidFill>
                    <a:effectLst/>
                    <a:uLnTx/>
                    <a:uFillTx/>
                    <a:latin typeface="SamsungOne 400" panose="020B0503030303020204" pitchFamily="34" charset="0"/>
                    <a:ea typeface="SamsungOne-700C" panose="020B0806030303020204" pitchFamily="34" charset="0"/>
                  </a:endParaRPr>
                </a:p>
              </p:txBody>
            </p:sp>
            <p:sp>
              <p:nvSpPr>
                <p:cNvPr id="66" name="모서리가 둥근 직사각형 65">
                  <a:extLst>
                    <a:ext uri="{FF2B5EF4-FFF2-40B4-BE49-F238E27FC236}">
                      <a16:creationId xmlns:a16="http://schemas.microsoft.com/office/drawing/2014/main" id="{B3B6C666-94E8-4868-A272-10353F6461F7}"/>
                    </a:ext>
                  </a:extLst>
                </p:cNvPr>
                <p:cNvSpPr/>
                <p:nvPr/>
              </p:nvSpPr>
              <p:spPr>
                <a:xfrm>
                  <a:off x="5442464" y="4701541"/>
                  <a:ext cx="1185387" cy="384669"/>
                </a:xfrm>
                <a:prstGeom prst="roundRect">
                  <a:avLst>
                    <a:gd name="adj" fmla="val 19066"/>
                  </a:avLst>
                </a:prstGeom>
                <a:solidFill>
                  <a:srgbClr val="E8E8E8"/>
                </a:solidFill>
                <a:ln w="12700"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en-US" altLang="ko-KR" sz="1300" kern="0" dirty="0" err="1">
                      <a:solidFill>
                        <a:srgbClr val="0043B2"/>
                      </a:solidFill>
                      <a:latin typeface="SamsungOne 400" panose="020B0503030303020204" pitchFamily="34" charset="0"/>
                      <a:ea typeface="SamsungOne 400" panose="020B0503030303020204" pitchFamily="34" charset="0"/>
                    </a:rPr>
                    <a:t>Phân</a:t>
                  </a:r>
                  <a:r>
                    <a:rPr kumimoji="1" lang="en-US" altLang="ko-KR" sz="1300" kern="0" dirty="0">
                      <a:solidFill>
                        <a:srgbClr val="0043B2"/>
                      </a:solidFill>
                      <a:latin typeface="SamsungOne 400" panose="020B0503030303020204" pitchFamily="34" charset="0"/>
                      <a:ea typeface="SamsungOne 400" panose="020B0503030303020204" pitchFamily="34" charset="0"/>
                    </a:rPr>
                    <a:t> </a:t>
                  </a:r>
                  <a:r>
                    <a:rPr kumimoji="1" lang="en-US" altLang="ko-KR" sz="1300" kern="0" dirty="0" err="1">
                      <a:solidFill>
                        <a:srgbClr val="0043B2"/>
                      </a:solidFill>
                      <a:latin typeface="SamsungOne 400" panose="020B0503030303020204" pitchFamily="34" charset="0"/>
                      <a:ea typeface="SamsungOne 400" panose="020B0503030303020204" pitchFamily="34" charset="0"/>
                    </a:rPr>
                    <a:t>vùng</a:t>
                  </a:r>
                  <a:r>
                    <a:rPr kumimoji="1" lang="en-US" altLang="ko-KR" sz="13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rPr>
                    <a:t> 4</a:t>
                  </a:r>
                  <a:endParaRPr kumimoji="1" lang="ko-KR" altLang="en-US" sz="1300" b="0" i="0" u="none" strike="noStrike" kern="0" cap="none" spc="0" normalizeH="0" baseline="0" noProof="0" dirty="0">
                    <a:ln>
                      <a:noFill/>
                    </a:ln>
                    <a:solidFill>
                      <a:srgbClr val="0043B2"/>
                    </a:solidFill>
                    <a:effectLst/>
                    <a:uLnTx/>
                    <a:uFillTx/>
                    <a:latin typeface="SamsungOne 400" panose="020B0503030303020204" pitchFamily="34" charset="0"/>
                    <a:ea typeface="SamsungOne-700C" panose="020B0806030303020204" pitchFamily="34" charset="0"/>
                  </a:endParaRPr>
                </a:p>
              </p:txBody>
            </p:sp>
            <p:sp>
              <p:nvSpPr>
                <p:cNvPr id="67" name="모서리가 둥근 직사각형 54">
                  <a:extLst>
                    <a:ext uri="{FF2B5EF4-FFF2-40B4-BE49-F238E27FC236}">
                      <a16:creationId xmlns:a16="http://schemas.microsoft.com/office/drawing/2014/main" id="{54302489-46F0-42B0-877D-69984607497A}"/>
                    </a:ext>
                  </a:extLst>
                </p:cNvPr>
                <p:cNvSpPr/>
                <p:nvPr/>
              </p:nvSpPr>
              <p:spPr>
                <a:xfrm>
                  <a:off x="7259429" y="2792097"/>
                  <a:ext cx="1986711" cy="2429585"/>
                </a:xfrm>
                <a:prstGeom prst="roundRect">
                  <a:avLst>
                    <a:gd name="adj" fmla="val 5927"/>
                  </a:avLst>
                </a:prstGeom>
                <a:noFill/>
                <a:ln w="12700"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vi-VN" altLang="ko-KR" sz="1400" kern="0" dirty="0">
                      <a:solidFill>
                        <a:srgbClr val="0043B2"/>
                      </a:solidFill>
                      <a:latin typeface="SamsungOne 700" panose="020B0803030303020204" pitchFamily="34" charset="0"/>
                      <a:ea typeface="SamsungOne 700" panose="020B0803030303020204" pitchFamily="34" charset="0"/>
                    </a:rPr>
                    <a:t>Nhóm người tiêu dùng A</a:t>
                  </a:r>
                  <a:r>
                    <a:rPr kumimoji="1" lang="en-US" altLang="ko-KR" sz="1400" kern="0" dirty="0">
                      <a:solidFill>
                        <a:srgbClr val="0043B2"/>
                      </a:solidFill>
                      <a:latin typeface="SamsungOne 700" panose="020B0803030303020204" pitchFamily="34" charset="0"/>
                      <a:ea typeface="SamsungOne 700" panose="020B0803030303020204" pitchFamily="34" charset="0"/>
                    </a:rPr>
                    <a:t>    </a:t>
                  </a:r>
                </a:p>
                <a:p>
                  <a:pPr lvl="0" algn="ctr" defTabSz="914400" fontAlgn="base" latinLnBrk="1">
                    <a:spcBef>
                      <a:spcPct val="0"/>
                    </a:spcBef>
                    <a:spcAft>
                      <a:spcPct val="0"/>
                    </a:spcAft>
                    <a:defRPr/>
                  </a:pPr>
                  <a:endParaRPr kumimoji="1" lang="en-US" altLang="ko-KR" sz="1400" kern="0" dirty="0">
                    <a:solidFill>
                      <a:srgbClr val="0043B2"/>
                    </a:solidFill>
                    <a:latin typeface="SamsungOne 700" panose="020B0803030303020204" pitchFamily="34" charset="0"/>
                    <a:ea typeface="SamsungOne 700" panose="020B0803030303020204" pitchFamily="34" charset="0"/>
                  </a:endParaRPr>
                </a:p>
                <a:p>
                  <a:pPr lvl="0" algn="ctr" defTabSz="914400" fontAlgn="base" latinLnBrk="1">
                    <a:spcBef>
                      <a:spcPct val="0"/>
                    </a:spcBef>
                    <a:spcAft>
                      <a:spcPct val="0"/>
                    </a:spcAft>
                    <a:defRPr/>
                  </a:pPr>
                  <a:endParaRPr kumimoji="1" lang="en-US" altLang="ko-KR" sz="1400" kern="0" dirty="0">
                    <a:solidFill>
                      <a:srgbClr val="0043B2"/>
                    </a:solidFill>
                    <a:latin typeface="SamsungOne 700" panose="020B0803030303020204" pitchFamily="34" charset="0"/>
                    <a:ea typeface="SamsungOne 700" panose="020B0803030303020204" pitchFamily="34" charset="0"/>
                  </a:endParaRPr>
                </a:p>
                <a:p>
                  <a:pPr lvl="0" algn="ctr" defTabSz="914400" fontAlgn="base" latinLnBrk="1">
                    <a:spcBef>
                      <a:spcPct val="0"/>
                    </a:spcBef>
                    <a:spcAft>
                      <a:spcPct val="0"/>
                    </a:spcAft>
                    <a:defRPr/>
                  </a:pPr>
                  <a:endParaRPr kumimoji="1" lang="en-US" altLang="ko-KR" sz="1400" kern="0" dirty="0">
                    <a:solidFill>
                      <a:srgbClr val="0043B2"/>
                    </a:solidFill>
                    <a:latin typeface="SamsungOne 700" panose="020B0803030303020204" pitchFamily="34" charset="0"/>
                    <a:ea typeface="SamsungOne 700" panose="020B0803030303020204" pitchFamily="34" charset="0"/>
                  </a:endParaRPr>
                </a:p>
                <a:p>
                  <a:pPr lvl="0" algn="ctr" defTabSz="914400" fontAlgn="base" latinLnBrk="1">
                    <a:spcBef>
                      <a:spcPct val="0"/>
                    </a:spcBef>
                    <a:spcAft>
                      <a:spcPct val="0"/>
                    </a:spcAft>
                    <a:defRPr/>
                  </a:pPr>
                  <a:endParaRPr kumimoji="1" lang="en-US" altLang="ko-KR" sz="1400" kern="0" dirty="0">
                    <a:solidFill>
                      <a:srgbClr val="0043B2"/>
                    </a:solidFill>
                    <a:latin typeface="SamsungOne 700" panose="020B0803030303020204" pitchFamily="34" charset="0"/>
                    <a:ea typeface="SamsungOne 700" panose="020B0803030303020204" pitchFamily="34" charset="0"/>
                  </a:endParaRPr>
                </a:p>
                <a:p>
                  <a:pPr lvl="0" algn="ctr" defTabSz="914400" fontAlgn="base" latinLnBrk="1">
                    <a:spcBef>
                      <a:spcPct val="0"/>
                    </a:spcBef>
                    <a:spcAft>
                      <a:spcPct val="0"/>
                    </a:spcAft>
                    <a:defRPr/>
                  </a:pPr>
                  <a:endParaRPr kumimoji="1" lang="en-US" altLang="ko-KR" sz="1400" kern="0" dirty="0">
                    <a:solidFill>
                      <a:srgbClr val="0043B2"/>
                    </a:solidFill>
                    <a:latin typeface="SamsungOne 700" panose="020B0803030303020204" pitchFamily="34" charset="0"/>
                    <a:ea typeface="SamsungOne 700" panose="020B0803030303020204" pitchFamily="34" charset="0"/>
                  </a:endParaRPr>
                </a:p>
                <a:p>
                  <a:pPr lvl="0" algn="ctr" defTabSz="914400" fontAlgn="base" latinLnBrk="1">
                    <a:spcBef>
                      <a:spcPct val="0"/>
                    </a:spcBef>
                    <a:spcAft>
                      <a:spcPct val="0"/>
                    </a:spcAft>
                    <a:defRPr/>
                  </a:pPr>
                  <a:endParaRPr kumimoji="1" lang="en-US" altLang="ko-KR" sz="1400" kern="0" dirty="0">
                    <a:solidFill>
                      <a:srgbClr val="0043B2"/>
                    </a:solidFill>
                    <a:latin typeface="SamsungOne 700" panose="020B0803030303020204" pitchFamily="34" charset="0"/>
                    <a:ea typeface="SamsungOne 700" panose="020B0803030303020204" pitchFamily="34" charset="0"/>
                  </a:endParaRPr>
                </a:p>
                <a:p>
                  <a:pPr lvl="0" algn="ctr" defTabSz="914400" fontAlgn="base" latinLnBrk="1">
                    <a:spcBef>
                      <a:spcPct val="0"/>
                    </a:spcBef>
                    <a:spcAft>
                      <a:spcPct val="0"/>
                    </a:spcAft>
                    <a:defRPr/>
                  </a:pPr>
                  <a:endParaRPr kumimoji="1" lang="en-US" altLang="ko-KR" sz="1400" kern="0" dirty="0">
                    <a:solidFill>
                      <a:srgbClr val="0043B2"/>
                    </a:solidFill>
                    <a:latin typeface="SamsungOne 700" panose="020B0803030303020204" pitchFamily="34" charset="0"/>
                    <a:ea typeface="SamsungOne 700" panose="020B0803030303020204" pitchFamily="34" charset="0"/>
                  </a:endParaRPr>
                </a:p>
                <a:p>
                  <a:pPr lvl="0" algn="ctr" defTabSz="914400" fontAlgn="base" latinLnBrk="1">
                    <a:spcBef>
                      <a:spcPct val="0"/>
                    </a:spcBef>
                    <a:spcAft>
                      <a:spcPct val="0"/>
                    </a:spcAft>
                    <a:defRPr/>
                  </a:pPr>
                  <a:endParaRPr kumimoji="1" lang="en-US" altLang="ko-KR" sz="1400" kern="0" dirty="0">
                    <a:solidFill>
                      <a:srgbClr val="0043B2"/>
                    </a:solidFill>
                    <a:latin typeface="SamsungOne 700" panose="020B0803030303020204" pitchFamily="34" charset="0"/>
                    <a:ea typeface="SamsungOne 700" panose="020B0803030303020204" pitchFamily="34" charset="0"/>
                  </a:endParaRPr>
                </a:p>
                <a:p>
                  <a:pPr lvl="0" algn="ctr" defTabSz="914400" fontAlgn="base" latinLnBrk="1">
                    <a:spcBef>
                      <a:spcPct val="0"/>
                    </a:spcBef>
                    <a:spcAft>
                      <a:spcPct val="0"/>
                    </a:spcAft>
                    <a:defRPr/>
                  </a:pPr>
                  <a:r>
                    <a:rPr kumimoji="1" lang="en-US" altLang="ko-KR" sz="1400" kern="0" dirty="0">
                      <a:solidFill>
                        <a:srgbClr val="0043B2"/>
                      </a:solidFill>
                      <a:latin typeface="SamsungOne 700" panose="020B0803030303020204" pitchFamily="34" charset="0"/>
                      <a:ea typeface="SamsungOne 700" panose="020B0803030303020204" pitchFamily="34" charset="0"/>
                    </a:rPr>
                    <a:t> </a:t>
                  </a:r>
                  <a:endParaRPr kumimoji="1" lang="ko-KR" altLang="en-US" kern="0" dirty="0">
                    <a:solidFill>
                      <a:prstClr val="white"/>
                    </a:solidFill>
                    <a:latin typeface="SamsungOne-400" panose="020B0503030303020204" pitchFamily="34" charset="0"/>
                    <a:ea typeface="SamsungOneKorean 400" panose="020B0503030303020204" pitchFamily="50" charset="-127"/>
                  </a:endParaRPr>
                </a:p>
              </p:txBody>
            </p:sp>
            <p:sp>
              <p:nvSpPr>
                <p:cNvPr id="68" name="모서리가 둥근 직사각형 55">
                  <a:extLst>
                    <a:ext uri="{FF2B5EF4-FFF2-40B4-BE49-F238E27FC236}">
                      <a16:creationId xmlns:a16="http://schemas.microsoft.com/office/drawing/2014/main" id="{06AE0F20-E243-4E14-81C7-B04D51ADC476}"/>
                    </a:ext>
                  </a:extLst>
                </p:cNvPr>
                <p:cNvSpPr/>
                <p:nvPr/>
              </p:nvSpPr>
              <p:spPr>
                <a:xfrm>
                  <a:off x="7532010" y="3271410"/>
                  <a:ext cx="1470559" cy="356449"/>
                </a:xfrm>
                <a:prstGeom prst="roundRect">
                  <a:avLst>
                    <a:gd name="adj" fmla="val 19066"/>
                  </a:avLst>
                </a:prstGeom>
                <a:solidFill>
                  <a:srgbClr val="E9F2FC"/>
                </a:solidFill>
                <a:ln w="12700"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vi-VN" altLang="ko-KR" sz="1300" kern="0" dirty="0">
                      <a:solidFill>
                        <a:srgbClr val="0043B2"/>
                      </a:solidFill>
                      <a:latin typeface="SamsungOne 400" panose="020B0503030303020204" pitchFamily="34" charset="0"/>
                      <a:ea typeface="SamsungOne 400" panose="020B0503030303020204" pitchFamily="34" charset="0"/>
                    </a:rPr>
                    <a:t>Người tiêu dùng</a:t>
                  </a:r>
                  <a:r>
                    <a:rPr kumimoji="1" lang="en-US" altLang="ko-KR" sz="1300" kern="0" dirty="0">
                      <a:solidFill>
                        <a:srgbClr val="0043B2"/>
                      </a:solidFill>
                      <a:latin typeface="SamsungOne 400" panose="020B0503030303020204" pitchFamily="34" charset="0"/>
                      <a:ea typeface="SamsungOne 400" panose="020B0503030303020204" pitchFamily="34" charset="0"/>
                    </a:rPr>
                    <a:t> </a:t>
                  </a:r>
                  <a:r>
                    <a:rPr kumimoji="1" lang="en-US" altLang="ko-KR" sz="13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rPr>
                    <a:t>1</a:t>
                  </a:r>
                  <a:endParaRPr kumimoji="1" lang="ko-KR" altLang="en-US" sz="1300" b="0" i="0" u="none" strike="noStrike" kern="0" cap="none" spc="0" normalizeH="0" baseline="0" noProof="0" dirty="0">
                    <a:ln>
                      <a:noFill/>
                    </a:ln>
                    <a:solidFill>
                      <a:srgbClr val="0043B2"/>
                    </a:solidFill>
                    <a:effectLst/>
                    <a:uLnTx/>
                    <a:uFillTx/>
                    <a:latin typeface="SamsungOne 400" panose="020B0503030303020204" pitchFamily="34" charset="0"/>
                    <a:ea typeface="SamsungOne-700C" panose="020B0806030303020204" pitchFamily="34" charset="0"/>
                  </a:endParaRPr>
                </a:p>
              </p:txBody>
            </p:sp>
            <p:sp>
              <p:nvSpPr>
                <p:cNvPr id="69" name="모서리가 둥근 직사각형 57">
                  <a:extLst>
                    <a:ext uri="{FF2B5EF4-FFF2-40B4-BE49-F238E27FC236}">
                      <a16:creationId xmlns:a16="http://schemas.microsoft.com/office/drawing/2014/main" id="{35964C6E-B32D-48E5-9BB8-7FA71102A904}"/>
                    </a:ext>
                  </a:extLst>
                </p:cNvPr>
                <p:cNvSpPr/>
                <p:nvPr/>
              </p:nvSpPr>
              <p:spPr>
                <a:xfrm>
                  <a:off x="7532010" y="3743030"/>
                  <a:ext cx="1470559" cy="359130"/>
                </a:xfrm>
                <a:prstGeom prst="roundRect">
                  <a:avLst>
                    <a:gd name="adj" fmla="val 19066"/>
                  </a:avLst>
                </a:prstGeom>
                <a:solidFill>
                  <a:srgbClr val="E9F2FC"/>
                </a:solidFill>
                <a:ln w="12700"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vi-VN" altLang="ko-KR" sz="1300" kern="0" dirty="0">
                      <a:solidFill>
                        <a:srgbClr val="0043B2"/>
                      </a:solidFill>
                      <a:latin typeface="SamsungOne 400" panose="020B0503030303020204" pitchFamily="34" charset="0"/>
                      <a:ea typeface="SamsungOne 400" panose="020B0503030303020204" pitchFamily="34" charset="0"/>
                    </a:rPr>
                    <a:t>Người tiêu dùng</a:t>
                  </a:r>
                  <a:r>
                    <a:rPr kumimoji="1" lang="en-US" altLang="ko-KR" sz="1300" kern="0" dirty="0">
                      <a:solidFill>
                        <a:srgbClr val="0043B2"/>
                      </a:solidFill>
                      <a:latin typeface="SamsungOne 400" panose="020B0503030303020204" pitchFamily="34" charset="0"/>
                      <a:ea typeface="SamsungOne 400" panose="020B0503030303020204" pitchFamily="34" charset="0"/>
                    </a:rPr>
                    <a:t> </a:t>
                  </a:r>
                  <a:r>
                    <a:rPr kumimoji="1" lang="en-US" altLang="ko-KR" sz="13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rPr>
                    <a:t>2</a:t>
                  </a:r>
                  <a:endParaRPr kumimoji="1" lang="ko-KR" altLang="en-US" sz="1300" b="0" i="0" u="none" strike="noStrike" kern="0" cap="none" spc="0" normalizeH="0" baseline="0" noProof="0" dirty="0">
                    <a:ln>
                      <a:noFill/>
                    </a:ln>
                    <a:solidFill>
                      <a:srgbClr val="0043B2"/>
                    </a:solidFill>
                    <a:effectLst/>
                    <a:uLnTx/>
                    <a:uFillTx/>
                    <a:latin typeface="SamsungOne 400" panose="020B0503030303020204" pitchFamily="34" charset="0"/>
                    <a:ea typeface="SamsungOne-700C" panose="020B0806030303020204" pitchFamily="34" charset="0"/>
                  </a:endParaRPr>
                </a:p>
              </p:txBody>
            </p:sp>
            <p:sp>
              <p:nvSpPr>
                <p:cNvPr id="70" name="모서리가 둥근 직사각형 68">
                  <a:extLst>
                    <a:ext uri="{FF2B5EF4-FFF2-40B4-BE49-F238E27FC236}">
                      <a16:creationId xmlns:a16="http://schemas.microsoft.com/office/drawing/2014/main" id="{CA17E3E3-F100-4612-8693-0D748628B57F}"/>
                    </a:ext>
                  </a:extLst>
                </p:cNvPr>
                <p:cNvSpPr/>
                <p:nvPr/>
              </p:nvSpPr>
              <p:spPr>
                <a:xfrm>
                  <a:off x="7532010" y="4214650"/>
                  <a:ext cx="1470559" cy="371722"/>
                </a:xfrm>
                <a:prstGeom prst="roundRect">
                  <a:avLst>
                    <a:gd name="adj" fmla="val 19066"/>
                  </a:avLst>
                </a:prstGeom>
                <a:solidFill>
                  <a:srgbClr val="E9F2FC"/>
                </a:solidFill>
                <a:ln w="12700"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vi-VN" altLang="ko-KR" sz="1300" kern="0" dirty="0">
                      <a:solidFill>
                        <a:srgbClr val="0043B2"/>
                      </a:solidFill>
                      <a:latin typeface="SamsungOne 400" panose="020B0503030303020204" pitchFamily="34" charset="0"/>
                      <a:ea typeface="SamsungOne 400" panose="020B0503030303020204" pitchFamily="34" charset="0"/>
                    </a:rPr>
                    <a:t>Người tiêu dùng</a:t>
                  </a:r>
                  <a:r>
                    <a:rPr kumimoji="1" lang="en-US" altLang="ko-KR" sz="13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rPr>
                    <a:t> 3</a:t>
                  </a:r>
                  <a:endParaRPr kumimoji="1" lang="ko-KR" altLang="en-US" sz="1300" b="0" i="0" u="none" strike="noStrike" kern="0" cap="none" spc="0" normalizeH="0" baseline="0" noProof="0" dirty="0">
                    <a:ln>
                      <a:noFill/>
                    </a:ln>
                    <a:solidFill>
                      <a:srgbClr val="0043B2"/>
                    </a:solidFill>
                    <a:effectLst/>
                    <a:uLnTx/>
                    <a:uFillTx/>
                    <a:latin typeface="SamsungOne 400" panose="020B0503030303020204" pitchFamily="34" charset="0"/>
                    <a:ea typeface="SamsungOne-700C" panose="020B0806030303020204" pitchFamily="34" charset="0"/>
                  </a:endParaRPr>
                </a:p>
              </p:txBody>
            </p:sp>
            <p:sp>
              <p:nvSpPr>
                <p:cNvPr id="71" name="모서리가 둥근 직사각형 69">
                  <a:extLst>
                    <a:ext uri="{FF2B5EF4-FFF2-40B4-BE49-F238E27FC236}">
                      <a16:creationId xmlns:a16="http://schemas.microsoft.com/office/drawing/2014/main" id="{90733153-4E59-4021-AD11-A1AD4840B4E4}"/>
                    </a:ext>
                  </a:extLst>
                </p:cNvPr>
                <p:cNvSpPr/>
                <p:nvPr/>
              </p:nvSpPr>
              <p:spPr>
                <a:xfrm>
                  <a:off x="7532010" y="4701541"/>
                  <a:ext cx="1470559" cy="384669"/>
                </a:xfrm>
                <a:prstGeom prst="roundRect">
                  <a:avLst>
                    <a:gd name="adj" fmla="val 19066"/>
                  </a:avLst>
                </a:prstGeom>
                <a:solidFill>
                  <a:srgbClr val="E9F2FC"/>
                </a:solidFill>
                <a:ln w="12700"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vi-VN" altLang="ko-KR" sz="1300" kern="0" dirty="0">
                      <a:solidFill>
                        <a:srgbClr val="0043B2"/>
                      </a:solidFill>
                      <a:latin typeface="SamsungOne 400" panose="020B0503030303020204" pitchFamily="34" charset="0"/>
                      <a:ea typeface="SamsungOne 400" panose="020B0503030303020204" pitchFamily="34" charset="0"/>
                    </a:rPr>
                    <a:t>Người tiêu dùng</a:t>
                  </a:r>
                  <a:r>
                    <a:rPr kumimoji="1" lang="en-US" altLang="ko-KR" sz="13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rPr>
                    <a:t> 4</a:t>
                  </a:r>
                  <a:endParaRPr kumimoji="1" lang="ko-KR" altLang="en-US" sz="1300" b="0" i="0" u="none" strike="noStrike" kern="0" cap="none" spc="0" normalizeH="0" baseline="0" noProof="0" dirty="0">
                    <a:ln>
                      <a:noFill/>
                    </a:ln>
                    <a:solidFill>
                      <a:srgbClr val="0043B2"/>
                    </a:solidFill>
                    <a:effectLst/>
                    <a:uLnTx/>
                    <a:uFillTx/>
                    <a:latin typeface="SamsungOne 400" panose="020B0503030303020204" pitchFamily="34" charset="0"/>
                    <a:ea typeface="SamsungOne-700C" panose="020B0806030303020204" pitchFamily="34" charset="0"/>
                  </a:endParaRPr>
                </a:p>
              </p:txBody>
            </p:sp>
            <p:grpSp>
              <p:nvGrpSpPr>
                <p:cNvPr id="73" name="그룹 72">
                  <a:extLst>
                    <a:ext uri="{FF2B5EF4-FFF2-40B4-BE49-F238E27FC236}">
                      <a16:creationId xmlns:a16="http://schemas.microsoft.com/office/drawing/2014/main" id="{FF30E42E-2ED2-4F0C-9591-9312BD181AE8}"/>
                    </a:ext>
                  </a:extLst>
                </p:cNvPr>
                <p:cNvGrpSpPr/>
                <p:nvPr/>
              </p:nvGrpSpPr>
              <p:grpSpPr>
                <a:xfrm>
                  <a:off x="6627851" y="3449635"/>
                  <a:ext cx="904159" cy="1444241"/>
                  <a:chOff x="6627851" y="3779851"/>
                  <a:chExt cx="904159" cy="1444241"/>
                </a:xfrm>
              </p:grpSpPr>
              <p:cxnSp>
                <p:nvCxnSpPr>
                  <p:cNvPr id="74" name="직선 연결선 73">
                    <a:extLst>
                      <a:ext uri="{FF2B5EF4-FFF2-40B4-BE49-F238E27FC236}">
                        <a16:creationId xmlns:a16="http://schemas.microsoft.com/office/drawing/2014/main" id="{CC508EED-A632-4674-8020-CD95697A83F5}"/>
                      </a:ext>
                    </a:extLst>
                  </p:cNvPr>
                  <p:cNvCxnSpPr>
                    <a:stCxn id="63" idx="3"/>
                    <a:endCxn id="68" idx="1"/>
                  </p:cNvCxnSpPr>
                  <p:nvPr/>
                </p:nvCxnSpPr>
                <p:spPr>
                  <a:xfrm flipV="1">
                    <a:off x="6627851" y="3779851"/>
                    <a:ext cx="904159" cy="14110"/>
                  </a:xfrm>
                  <a:prstGeom prst="line">
                    <a:avLst/>
                  </a:prstGeom>
                  <a:noFill/>
                  <a:ln w="19050" cap="flat" cmpd="sng" algn="ctr">
                    <a:solidFill>
                      <a:srgbClr val="0043B2"/>
                    </a:solidFill>
                    <a:prstDash val="solid"/>
                    <a:miter lim="800000"/>
                  </a:ln>
                  <a:effectLst/>
                </p:spPr>
              </p:cxnSp>
              <p:cxnSp>
                <p:nvCxnSpPr>
                  <p:cNvPr id="75" name="직선 연결선 74">
                    <a:extLst>
                      <a:ext uri="{FF2B5EF4-FFF2-40B4-BE49-F238E27FC236}">
                        <a16:creationId xmlns:a16="http://schemas.microsoft.com/office/drawing/2014/main" id="{B75B6740-C4FF-4A15-AE6D-EB990EECEBB4}"/>
                      </a:ext>
                    </a:extLst>
                  </p:cNvPr>
                  <p:cNvCxnSpPr>
                    <a:stCxn id="64" idx="3"/>
                    <a:endCxn id="69" idx="1"/>
                  </p:cNvCxnSpPr>
                  <p:nvPr/>
                </p:nvCxnSpPr>
                <p:spPr>
                  <a:xfrm flipV="1">
                    <a:off x="6627851" y="4252811"/>
                    <a:ext cx="904159" cy="12769"/>
                  </a:xfrm>
                  <a:prstGeom prst="line">
                    <a:avLst/>
                  </a:prstGeom>
                  <a:noFill/>
                  <a:ln w="19050" cap="flat" cmpd="sng" algn="ctr">
                    <a:solidFill>
                      <a:srgbClr val="0043B2"/>
                    </a:solidFill>
                    <a:prstDash val="solid"/>
                    <a:miter lim="800000"/>
                  </a:ln>
                  <a:effectLst/>
                </p:spPr>
              </p:cxnSp>
              <p:cxnSp>
                <p:nvCxnSpPr>
                  <p:cNvPr id="76" name="직선 연결선 75">
                    <a:extLst>
                      <a:ext uri="{FF2B5EF4-FFF2-40B4-BE49-F238E27FC236}">
                        <a16:creationId xmlns:a16="http://schemas.microsoft.com/office/drawing/2014/main" id="{E8FE2972-AEA2-4CD3-B211-4F49C585A9A6}"/>
                      </a:ext>
                    </a:extLst>
                  </p:cNvPr>
                  <p:cNvCxnSpPr>
                    <a:stCxn id="65" idx="3"/>
                    <a:endCxn id="70" idx="1"/>
                  </p:cNvCxnSpPr>
                  <p:nvPr/>
                </p:nvCxnSpPr>
                <p:spPr>
                  <a:xfrm flipV="1">
                    <a:off x="6627851" y="4730727"/>
                    <a:ext cx="904159" cy="6473"/>
                  </a:xfrm>
                  <a:prstGeom prst="line">
                    <a:avLst/>
                  </a:prstGeom>
                  <a:noFill/>
                  <a:ln w="19050" cap="flat" cmpd="sng" algn="ctr">
                    <a:solidFill>
                      <a:srgbClr val="0043B2"/>
                    </a:solidFill>
                    <a:prstDash val="solid"/>
                    <a:miter lim="800000"/>
                  </a:ln>
                  <a:effectLst/>
                </p:spPr>
              </p:cxnSp>
              <p:cxnSp>
                <p:nvCxnSpPr>
                  <p:cNvPr id="77" name="직선 연결선 76">
                    <a:extLst>
                      <a:ext uri="{FF2B5EF4-FFF2-40B4-BE49-F238E27FC236}">
                        <a16:creationId xmlns:a16="http://schemas.microsoft.com/office/drawing/2014/main" id="{BB9F91A9-982D-4E7F-AB22-231CF19E340A}"/>
                      </a:ext>
                    </a:extLst>
                  </p:cNvPr>
                  <p:cNvCxnSpPr>
                    <a:stCxn id="66" idx="3"/>
                    <a:endCxn id="71" idx="1"/>
                  </p:cNvCxnSpPr>
                  <p:nvPr/>
                </p:nvCxnSpPr>
                <p:spPr>
                  <a:xfrm>
                    <a:off x="6627851" y="5224092"/>
                    <a:ext cx="904159" cy="0"/>
                  </a:xfrm>
                  <a:prstGeom prst="line">
                    <a:avLst/>
                  </a:prstGeom>
                  <a:noFill/>
                  <a:ln w="19050" cap="flat" cmpd="sng" algn="ctr">
                    <a:solidFill>
                      <a:srgbClr val="0043B2"/>
                    </a:solidFill>
                    <a:prstDash val="solid"/>
                    <a:miter lim="800000"/>
                  </a:ln>
                  <a:effectLst/>
                </p:spPr>
              </p:cxnSp>
            </p:grpSp>
          </p:grpSp>
        </p:grpSp>
      </p:grpSp>
    </p:spTree>
    <p:extLst>
      <p:ext uri="{BB962C8B-B14F-4D97-AF65-F5344CB8AC3E}">
        <p14:creationId xmlns:p14="http://schemas.microsoft.com/office/powerpoint/2010/main" val="238011936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06C4FB52-A0FA-4E00-80AC-148F06520A4E}"/>
              </a:ext>
            </a:extLst>
          </p:cNvPr>
          <p:cNvSpPr>
            <a:spLocks noGrp="1"/>
          </p:cNvSpPr>
          <p:nvPr>
            <p:ph type="body" sz="quarter" idx="10"/>
          </p:nvPr>
        </p:nvSpPr>
        <p:spPr/>
        <p:txBody>
          <a:bodyPr/>
          <a:lstStyle/>
          <a:p>
            <a:r>
              <a:rPr lang="vi-VN" altLang="ko-KR" dirty="0"/>
              <a:t>4.2. Nhà sản xuất và người tiêu dùng</a:t>
            </a:r>
            <a:endParaRPr lang="en-US" altLang="ko-KR" dirty="0"/>
          </a:p>
        </p:txBody>
      </p:sp>
      <p:sp>
        <p:nvSpPr>
          <p:cNvPr id="3" name="텍스트 개체 틀 2">
            <a:extLst>
              <a:ext uri="{FF2B5EF4-FFF2-40B4-BE49-F238E27FC236}">
                <a16:creationId xmlns:a16="http://schemas.microsoft.com/office/drawing/2014/main" id="{45C0F2F0-9B18-4AC3-93D2-2BF83D140997}"/>
              </a:ext>
            </a:extLst>
          </p:cNvPr>
          <p:cNvSpPr>
            <a:spLocks noGrp="1"/>
          </p:cNvSpPr>
          <p:nvPr>
            <p:ph type="body" sz="quarter" idx="11"/>
          </p:nvPr>
        </p:nvSpPr>
        <p:spPr/>
        <p:txBody>
          <a:bodyPr/>
          <a:lstStyle/>
          <a:p>
            <a:r>
              <a:rPr lang="vi-VN" altLang="ko-KR" dirty="0">
                <a:ea typeface="SamsungOneKorean 400" panose="020B0503030303020204" pitchFamily="50" charset="-127"/>
              </a:rPr>
              <a:t>Nhóm Người Tiêu Dùng - Tái Cân Bằng</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9809BFBD-9ABE-4302-A0D2-C04C9C88A5F9}"/>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04</a:t>
            </a:r>
            <a:endParaRPr lang="ko-KR" altLang="en-US" dirty="0">
              <a:latin typeface="iCiel Samsung Sharp Sans Bold" pitchFamily="2" charset="0"/>
              <a:cs typeface="iCiel Samsung Sharp Sans Bold" pitchFamily="2" charset="0"/>
            </a:endParaRPr>
          </a:p>
        </p:txBody>
      </p:sp>
      <p:sp>
        <p:nvSpPr>
          <p:cNvPr id="5" name="텍스트 개체 틀 4">
            <a:extLst>
              <a:ext uri="{FF2B5EF4-FFF2-40B4-BE49-F238E27FC236}">
                <a16:creationId xmlns:a16="http://schemas.microsoft.com/office/drawing/2014/main" id="{A95D4FE2-46D0-448C-9B35-D9686138E6F4}"/>
              </a:ext>
            </a:extLst>
          </p:cNvPr>
          <p:cNvSpPr>
            <a:spLocks noGrp="1"/>
          </p:cNvSpPr>
          <p:nvPr>
            <p:ph type="body" sz="quarter" idx="15"/>
          </p:nvPr>
        </p:nvSpPr>
        <p:spPr>
          <a:xfrm>
            <a:off x="535871" y="2226568"/>
            <a:ext cx="8809741" cy="914400"/>
          </a:xfrm>
        </p:spPr>
        <p:txBody>
          <a:bodyPr>
            <a:noAutofit/>
          </a:bodyPr>
          <a:lstStyle/>
          <a:p>
            <a:r>
              <a:rPr lang="vi-VN" altLang="ko-KR" dirty="0"/>
              <a:t>Trong trang trước, nơi 4 phân vùng được xử lý bởi một người tiêu dùng, đã xảy ra nút cổ chai và một (ba) người tiêu dùng đã được thêm vào.</a:t>
            </a:r>
            <a:endParaRPr lang="en-US" altLang="ko-KR" dirty="0"/>
          </a:p>
          <a:p>
            <a:pPr marL="360045" lvl="1" indent="-182245"/>
            <a:r>
              <a:rPr lang="vi-VN" altLang="ko-KR" dirty="0"/>
              <a:t>Sau khi thêm người tiêu dùng bổ sung, việc phân chia quyền sở hữu phân vùng được thực hiện.</a:t>
            </a:r>
          </a:p>
          <a:p>
            <a:pPr marL="360045" lvl="1" indent="-182245"/>
            <a:r>
              <a:rPr lang="vi-VN" altLang="ko-KR" dirty="0"/>
              <a:t>Quá trình này được gọi là tái cân bằng.</a:t>
            </a:r>
            <a:endParaRPr lang="en-US" altLang="ko-KR" dirty="0"/>
          </a:p>
          <a:p>
            <a:r>
              <a:rPr lang="vi-VN" altLang="ko-KR" dirty="0"/>
              <a:t>Điều này cũng có thể xảy ra nếu người tiêu dùng không có mặt, chẳng hạn như trong tình huống hỏng hóc.</a:t>
            </a:r>
            <a:endParaRPr lang="ko-KR" altLang="en-US" dirty="0"/>
          </a:p>
        </p:txBody>
      </p:sp>
      <p:grpSp>
        <p:nvGrpSpPr>
          <p:cNvPr id="40" name="그룹 39">
            <a:extLst>
              <a:ext uri="{FF2B5EF4-FFF2-40B4-BE49-F238E27FC236}">
                <a16:creationId xmlns:a16="http://schemas.microsoft.com/office/drawing/2014/main" id="{35AC1542-9C08-4916-BF0B-8BB3ADF73FB6}"/>
              </a:ext>
            </a:extLst>
          </p:cNvPr>
          <p:cNvGrpSpPr/>
          <p:nvPr/>
        </p:nvGrpSpPr>
        <p:grpSpPr>
          <a:xfrm>
            <a:off x="1137874" y="4058113"/>
            <a:ext cx="7630253" cy="2006891"/>
            <a:chOff x="1189907" y="4058113"/>
            <a:chExt cx="7630253" cy="2006891"/>
          </a:xfrm>
        </p:grpSpPr>
        <p:grpSp>
          <p:nvGrpSpPr>
            <p:cNvPr id="41" name="그룹 40">
              <a:extLst>
                <a:ext uri="{FF2B5EF4-FFF2-40B4-BE49-F238E27FC236}">
                  <a16:creationId xmlns:a16="http://schemas.microsoft.com/office/drawing/2014/main" id="{267AE7A3-825B-4A3B-8DAF-DB5CBDF30C39}"/>
                </a:ext>
              </a:extLst>
            </p:cNvPr>
            <p:cNvGrpSpPr/>
            <p:nvPr/>
          </p:nvGrpSpPr>
          <p:grpSpPr>
            <a:xfrm>
              <a:off x="1189907" y="4058113"/>
              <a:ext cx="3382902" cy="2006891"/>
              <a:chOff x="4416265" y="3605100"/>
              <a:chExt cx="4772663" cy="2421576"/>
            </a:xfrm>
          </p:grpSpPr>
          <p:sp>
            <p:nvSpPr>
              <p:cNvPr id="58" name="모서리가 둥근 직사각형 15">
                <a:extLst>
                  <a:ext uri="{FF2B5EF4-FFF2-40B4-BE49-F238E27FC236}">
                    <a16:creationId xmlns:a16="http://schemas.microsoft.com/office/drawing/2014/main" id="{3EC332C8-A16F-4393-9B62-92D0CA9E412C}"/>
                  </a:ext>
                </a:extLst>
              </p:cNvPr>
              <p:cNvSpPr/>
              <p:nvPr/>
            </p:nvSpPr>
            <p:spPr>
              <a:xfrm>
                <a:off x="4416265" y="3605100"/>
                <a:ext cx="1733550" cy="2421576"/>
              </a:xfrm>
              <a:prstGeom prst="roundRect">
                <a:avLst>
                  <a:gd name="adj" fmla="val 5927"/>
                </a:avLst>
              </a:prstGeom>
              <a:no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1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100" b="0" i="0" u="none" strike="noStrike" kern="0" cap="none" spc="0" normalizeH="0" baseline="0" noProof="0" dirty="0" err="1">
                    <a:ln>
                      <a:noFill/>
                    </a:ln>
                    <a:solidFill>
                      <a:srgbClr val="0043B2"/>
                    </a:solidFill>
                    <a:effectLst/>
                    <a:uLnTx/>
                    <a:uFillTx/>
                    <a:latin typeface="SamsungOne 700" panose="020B0803030303020204" pitchFamily="34" charset="0"/>
                    <a:ea typeface="SamsungOne 700" panose="020B0803030303020204" pitchFamily="34" charset="0"/>
                    <a:cs typeface="+mn-cs"/>
                  </a:rPr>
                  <a:t>Chủ</a:t>
                </a:r>
                <a:r>
                  <a:rPr kumimoji="1" lang="en-US" altLang="ko-KR" sz="1100" b="0" i="0" u="none" strike="noStrike" kern="0" cap="none" spc="0" normalizeH="0" noProof="0" dirty="0">
                    <a:ln>
                      <a:noFill/>
                    </a:ln>
                    <a:solidFill>
                      <a:srgbClr val="0043B2"/>
                    </a:solidFill>
                    <a:effectLst/>
                    <a:uLnTx/>
                    <a:uFillTx/>
                    <a:latin typeface="SamsungOne 700" panose="020B0803030303020204" pitchFamily="34" charset="0"/>
                    <a:ea typeface="SamsungOne 700" panose="020B0803030303020204" pitchFamily="34" charset="0"/>
                    <a:cs typeface="+mn-cs"/>
                  </a:rPr>
                  <a:t> </a:t>
                </a:r>
                <a:r>
                  <a:rPr kumimoji="1" lang="en-US" altLang="ko-KR" sz="1100" b="0" i="0" u="none" strike="noStrike" kern="0" cap="none" spc="0" normalizeH="0" noProof="0" dirty="0" err="1">
                    <a:ln>
                      <a:noFill/>
                    </a:ln>
                    <a:solidFill>
                      <a:srgbClr val="0043B2"/>
                    </a:solidFill>
                    <a:effectLst/>
                    <a:uLnTx/>
                    <a:uFillTx/>
                    <a:latin typeface="SamsungOne 700" panose="020B0803030303020204" pitchFamily="34" charset="0"/>
                    <a:ea typeface="SamsungOne 700" panose="020B0803030303020204" pitchFamily="34" charset="0"/>
                    <a:cs typeface="+mn-cs"/>
                  </a:rPr>
                  <a:t>đề</a:t>
                </a:r>
                <a:r>
                  <a:rPr kumimoji="1" lang="en-US" altLang="ko-KR" sz="11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mn-cs"/>
                  </a:rPr>
                  <a:t> A</a:t>
                </a: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1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4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4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4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4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4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4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4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grpSp>
            <p:nvGrpSpPr>
              <p:cNvPr id="59" name="그룹 58">
                <a:extLst>
                  <a:ext uri="{FF2B5EF4-FFF2-40B4-BE49-F238E27FC236}">
                    <a16:creationId xmlns:a16="http://schemas.microsoft.com/office/drawing/2014/main" id="{525A593D-F184-4809-ACC8-0BA7485DA171}"/>
                  </a:ext>
                </a:extLst>
              </p:cNvPr>
              <p:cNvGrpSpPr/>
              <p:nvPr/>
            </p:nvGrpSpPr>
            <p:grpSpPr>
              <a:xfrm>
                <a:off x="4591176" y="4082833"/>
                <a:ext cx="1381412" cy="1813833"/>
                <a:chOff x="4591176" y="4121924"/>
                <a:chExt cx="1381412" cy="1813833"/>
              </a:xfrm>
            </p:grpSpPr>
            <p:sp>
              <p:nvSpPr>
                <p:cNvPr id="68" name="모서리가 둥근 직사각형 25">
                  <a:extLst>
                    <a:ext uri="{FF2B5EF4-FFF2-40B4-BE49-F238E27FC236}">
                      <a16:creationId xmlns:a16="http://schemas.microsoft.com/office/drawing/2014/main" id="{4D20D346-AE1D-4960-8CAB-C85D25619FA2}"/>
                    </a:ext>
                  </a:extLst>
                </p:cNvPr>
                <p:cNvSpPr/>
                <p:nvPr/>
              </p:nvSpPr>
              <p:spPr>
                <a:xfrm>
                  <a:off x="4591176" y="4121924"/>
                  <a:ext cx="1381412" cy="383401"/>
                </a:xfrm>
                <a:prstGeom prst="roundRect">
                  <a:avLst>
                    <a:gd name="adj" fmla="val 19066"/>
                  </a:avLst>
                </a:prstGeom>
                <a:solidFill>
                  <a:srgbClr val="E8E8E8"/>
                </a:solid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100" b="0" i="0" u="none" strike="noStrike" kern="0" cap="none" spc="0" normalizeH="0" baseline="0" noProof="0" dirty="0" err="1">
                      <a:ln>
                        <a:noFill/>
                      </a:ln>
                      <a:solidFill>
                        <a:srgbClr val="0043B2"/>
                      </a:solidFill>
                      <a:effectLst/>
                      <a:uLnTx/>
                      <a:uFillTx/>
                      <a:latin typeface="SamsungOne 400" panose="020B0503030303020204" pitchFamily="34" charset="0"/>
                      <a:ea typeface="SamsungOne 400" panose="020B0503030303020204" pitchFamily="34" charset="0"/>
                      <a:cs typeface="+mn-cs"/>
                    </a:rPr>
                    <a:t>Phân</a:t>
                  </a:r>
                  <a:r>
                    <a:rPr kumimoji="1" lang="en-US" altLang="ko-KR" sz="1100" b="0" i="0" u="none" strike="noStrike" kern="0" cap="none" spc="0" normalizeH="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 </a:t>
                  </a:r>
                  <a:r>
                    <a:rPr kumimoji="1" lang="en-US" altLang="ko-KR" sz="1100" b="0" i="0" u="none" strike="noStrike" kern="0" cap="none" spc="0" normalizeH="0" noProof="0" dirty="0" err="1">
                      <a:ln>
                        <a:noFill/>
                      </a:ln>
                      <a:solidFill>
                        <a:srgbClr val="0043B2"/>
                      </a:solidFill>
                      <a:effectLst/>
                      <a:uLnTx/>
                      <a:uFillTx/>
                      <a:latin typeface="SamsungOne 400" panose="020B0503030303020204" pitchFamily="34" charset="0"/>
                      <a:ea typeface="SamsungOne 400" panose="020B0503030303020204" pitchFamily="34" charset="0"/>
                      <a:cs typeface="+mn-cs"/>
                    </a:rPr>
                    <a:t>vùng</a:t>
                  </a:r>
                  <a:r>
                    <a:rPr kumimoji="1" lang="en-US" altLang="ko-KR" sz="11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 1</a:t>
                  </a:r>
                  <a:endParaRPr kumimoji="1" lang="ko-KR" altLang="en-US" sz="1100" b="0" i="0" u="none" strike="noStrike" kern="0" cap="none" spc="0" normalizeH="0" baseline="0" noProof="0" dirty="0">
                    <a:ln>
                      <a:noFill/>
                    </a:ln>
                    <a:solidFill>
                      <a:srgbClr val="0043B2"/>
                    </a:solidFill>
                    <a:effectLst/>
                    <a:uLnTx/>
                    <a:uFillTx/>
                    <a:latin typeface="SamsungOne 400" panose="020B0503030303020204" pitchFamily="34" charset="0"/>
                    <a:ea typeface="SamsungOne-700C" panose="020B0806030303020204" pitchFamily="34" charset="0"/>
                    <a:cs typeface="+mn-cs"/>
                  </a:endParaRPr>
                </a:p>
              </p:txBody>
            </p:sp>
            <p:sp>
              <p:nvSpPr>
                <p:cNvPr id="69" name="모서리가 둥근 직사각형 26">
                  <a:extLst>
                    <a:ext uri="{FF2B5EF4-FFF2-40B4-BE49-F238E27FC236}">
                      <a16:creationId xmlns:a16="http://schemas.microsoft.com/office/drawing/2014/main" id="{2AA12F9C-4961-453E-BF5E-3C9CC0BF168A}"/>
                    </a:ext>
                  </a:extLst>
                </p:cNvPr>
                <p:cNvSpPr/>
                <p:nvPr/>
              </p:nvSpPr>
              <p:spPr>
                <a:xfrm>
                  <a:off x="4591176" y="4591989"/>
                  <a:ext cx="1381412" cy="383401"/>
                </a:xfrm>
                <a:prstGeom prst="roundRect">
                  <a:avLst>
                    <a:gd name="adj" fmla="val 19066"/>
                  </a:avLst>
                </a:prstGeom>
                <a:solidFill>
                  <a:srgbClr val="E8E8E8"/>
                </a:solidFill>
                <a:ln w="12700"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en-US" altLang="ko-KR" sz="1100" kern="0" dirty="0" err="1">
                      <a:solidFill>
                        <a:srgbClr val="0043B2"/>
                      </a:solidFill>
                      <a:latin typeface="SamsungOne 400" panose="020B0503030303020204" pitchFamily="34" charset="0"/>
                      <a:ea typeface="SamsungOne 400" panose="020B0503030303020204" pitchFamily="34" charset="0"/>
                    </a:rPr>
                    <a:t>Phân</a:t>
                  </a:r>
                  <a:r>
                    <a:rPr kumimoji="1" lang="en-US" altLang="ko-KR" sz="1100" kern="0" dirty="0">
                      <a:solidFill>
                        <a:srgbClr val="0043B2"/>
                      </a:solidFill>
                      <a:latin typeface="SamsungOne 400" panose="020B0503030303020204" pitchFamily="34" charset="0"/>
                      <a:ea typeface="SamsungOne 400" panose="020B0503030303020204" pitchFamily="34" charset="0"/>
                    </a:rPr>
                    <a:t> </a:t>
                  </a:r>
                  <a:r>
                    <a:rPr kumimoji="1" lang="en-US" altLang="ko-KR" sz="1100" kern="0" dirty="0" err="1">
                      <a:solidFill>
                        <a:srgbClr val="0043B2"/>
                      </a:solidFill>
                      <a:latin typeface="SamsungOne 400" panose="020B0503030303020204" pitchFamily="34" charset="0"/>
                      <a:ea typeface="SamsungOne 400" panose="020B0503030303020204" pitchFamily="34" charset="0"/>
                    </a:rPr>
                    <a:t>vùng</a:t>
                  </a:r>
                  <a:r>
                    <a:rPr kumimoji="1" lang="en-US" altLang="ko-KR" sz="11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 2</a:t>
                  </a:r>
                  <a:endParaRPr kumimoji="1" lang="ko-KR" altLang="en-US" sz="1100" b="0" i="0" u="none" strike="noStrike" kern="0" cap="none" spc="0" normalizeH="0" baseline="0" noProof="0" dirty="0">
                    <a:ln>
                      <a:noFill/>
                    </a:ln>
                    <a:solidFill>
                      <a:srgbClr val="0043B2"/>
                    </a:solidFill>
                    <a:effectLst/>
                    <a:uLnTx/>
                    <a:uFillTx/>
                    <a:latin typeface="SamsungOne 400" panose="020B0503030303020204" pitchFamily="34" charset="0"/>
                    <a:ea typeface="SamsungOne-700C" panose="020B0806030303020204" pitchFamily="34" charset="0"/>
                    <a:cs typeface="+mn-cs"/>
                  </a:endParaRPr>
                </a:p>
              </p:txBody>
            </p:sp>
            <p:sp>
              <p:nvSpPr>
                <p:cNvPr id="70" name="모서리가 둥근 직사각형 27">
                  <a:extLst>
                    <a:ext uri="{FF2B5EF4-FFF2-40B4-BE49-F238E27FC236}">
                      <a16:creationId xmlns:a16="http://schemas.microsoft.com/office/drawing/2014/main" id="{0E037769-6766-4689-A260-C99764627030}"/>
                    </a:ext>
                  </a:extLst>
                </p:cNvPr>
                <p:cNvSpPr/>
                <p:nvPr/>
              </p:nvSpPr>
              <p:spPr>
                <a:xfrm>
                  <a:off x="4591176" y="5062054"/>
                  <a:ext cx="1381412" cy="383401"/>
                </a:xfrm>
                <a:prstGeom prst="roundRect">
                  <a:avLst>
                    <a:gd name="adj" fmla="val 19066"/>
                  </a:avLst>
                </a:prstGeom>
                <a:solidFill>
                  <a:srgbClr val="E8E8E8"/>
                </a:solidFill>
                <a:ln w="12700"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en-US" altLang="ko-KR" sz="1100" kern="0" dirty="0" err="1">
                      <a:solidFill>
                        <a:srgbClr val="0043B2"/>
                      </a:solidFill>
                      <a:latin typeface="SamsungOne 400" panose="020B0503030303020204" pitchFamily="34" charset="0"/>
                      <a:ea typeface="SamsungOne 400" panose="020B0503030303020204" pitchFamily="34" charset="0"/>
                    </a:rPr>
                    <a:t>Phân</a:t>
                  </a:r>
                  <a:r>
                    <a:rPr kumimoji="1" lang="en-US" altLang="ko-KR" sz="1100" kern="0" dirty="0">
                      <a:solidFill>
                        <a:srgbClr val="0043B2"/>
                      </a:solidFill>
                      <a:latin typeface="SamsungOne 400" panose="020B0503030303020204" pitchFamily="34" charset="0"/>
                      <a:ea typeface="SamsungOne 400" panose="020B0503030303020204" pitchFamily="34" charset="0"/>
                    </a:rPr>
                    <a:t> </a:t>
                  </a:r>
                  <a:r>
                    <a:rPr kumimoji="1" lang="en-US" altLang="ko-KR" sz="1100" kern="0" dirty="0" err="1">
                      <a:solidFill>
                        <a:srgbClr val="0043B2"/>
                      </a:solidFill>
                      <a:latin typeface="SamsungOne 400" panose="020B0503030303020204" pitchFamily="34" charset="0"/>
                      <a:ea typeface="SamsungOne 400" panose="020B0503030303020204" pitchFamily="34" charset="0"/>
                    </a:rPr>
                    <a:t>vùng</a:t>
                  </a:r>
                  <a:r>
                    <a:rPr kumimoji="1" lang="en-US" altLang="ko-KR" sz="11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 3</a:t>
                  </a:r>
                  <a:endParaRPr kumimoji="1" lang="ko-KR" altLang="en-US" sz="1100" b="0" i="0" u="none" strike="noStrike" kern="0" cap="none" spc="0" normalizeH="0" baseline="0" noProof="0" dirty="0">
                    <a:ln>
                      <a:noFill/>
                    </a:ln>
                    <a:solidFill>
                      <a:srgbClr val="0043B2"/>
                    </a:solidFill>
                    <a:effectLst/>
                    <a:uLnTx/>
                    <a:uFillTx/>
                    <a:latin typeface="SamsungOne 400" panose="020B0503030303020204" pitchFamily="34" charset="0"/>
                    <a:ea typeface="SamsungOne-700C" panose="020B0806030303020204" pitchFamily="34" charset="0"/>
                    <a:cs typeface="+mn-cs"/>
                  </a:endParaRPr>
                </a:p>
              </p:txBody>
            </p:sp>
            <p:sp>
              <p:nvSpPr>
                <p:cNvPr id="71" name="모서리가 둥근 직사각형 28">
                  <a:extLst>
                    <a:ext uri="{FF2B5EF4-FFF2-40B4-BE49-F238E27FC236}">
                      <a16:creationId xmlns:a16="http://schemas.microsoft.com/office/drawing/2014/main" id="{14DA7AE8-DD89-42A3-93F6-895941343438}"/>
                    </a:ext>
                  </a:extLst>
                </p:cNvPr>
                <p:cNvSpPr/>
                <p:nvPr/>
              </p:nvSpPr>
              <p:spPr>
                <a:xfrm>
                  <a:off x="4591176" y="5552356"/>
                  <a:ext cx="1381412" cy="383401"/>
                </a:xfrm>
                <a:prstGeom prst="roundRect">
                  <a:avLst>
                    <a:gd name="adj" fmla="val 19066"/>
                  </a:avLst>
                </a:prstGeom>
                <a:solidFill>
                  <a:srgbClr val="E8E8E8"/>
                </a:solidFill>
                <a:ln w="12700"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en-US" altLang="ko-KR" sz="1100" kern="0" dirty="0" err="1">
                      <a:solidFill>
                        <a:srgbClr val="0043B2"/>
                      </a:solidFill>
                      <a:latin typeface="SamsungOne 400" panose="020B0503030303020204" pitchFamily="34" charset="0"/>
                      <a:ea typeface="SamsungOne 400" panose="020B0503030303020204" pitchFamily="34" charset="0"/>
                    </a:rPr>
                    <a:t>Phân</a:t>
                  </a:r>
                  <a:r>
                    <a:rPr kumimoji="1" lang="en-US" altLang="ko-KR" sz="1100" kern="0" dirty="0">
                      <a:solidFill>
                        <a:srgbClr val="0043B2"/>
                      </a:solidFill>
                      <a:latin typeface="SamsungOne 400" panose="020B0503030303020204" pitchFamily="34" charset="0"/>
                      <a:ea typeface="SamsungOne 400" panose="020B0503030303020204" pitchFamily="34" charset="0"/>
                    </a:rPr>
                    <a:t> </a:t>
                  </a:r>
                  <a:r>
                    <a:rPr kumimoji="1" lang="en-US" altLang="ko-KR" sz="1100" kern="0" dirty="0" err="1">
                      <a:solidFill>
                        <a:srgbClr val="0043B2"/>
                      </a:solidFill>
                      <a:latin typeface="SamsungOne 400" panose="020B0503030303020204" pitchFamily="34" charset="0"/>
                      <a:ea typeface="SamsungOne 400" panose="020B0503030303020204" pitchFamily="34" charset="0"/>
                    </a:rPr>
                    <a:t>vùng</a:t>
                  </a:r>
                  <a:r>
                    <a:rPr kumimoji="1" lang="en-US" altLang="ko-KR" sz="11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 4</a:t>
                  </a:r>
                  <a:endParaRPr kumimoji="1" lang="ko-KR" altLang="en-US" sz="1100" b="0" i="0" u="none" strike="noStrike" kern="0" cap="none" spc="0" normalizeH="0" baseline="0" noProof="0" dirty="0">
                    <a:ln>
                      <a:noFill/>
                    </a:ln>
                    <a:solidFill>
                      <a:srgbClr val="0043B2"/>
                    </a:solidFill>
                    <a:effectLst/>
                    <a:uLnTx/>
                    <a:uFillTx/>
                    <a:latin typeface="SamsungOne 400" panose="020B0503030303020204" pitchFamily="34" charset="0"/>
                    <a:ea typeface="SamsungOne-700C" panose="020B0806030303020204" pitchFamily="34" charset="0"/>
                    <a:cs typeface="+mn-cs"/>
                  </a:endParaRPr>
                </a:p>
              </p:txBody>
            </p:sp>
          </p:grpSp>
          <p:sp>
            <p:nvSpPr>
              <p:cNvPr id="60" name="모서리가 둥근 직사각형 17">
                <a:extLst>
                  <a:ext uri="{FF2B5EF4-FFF2-40B4-BE49-F238E27FC236}">
                    <a16:creationId xmlns:a16="http://schemas.microsoft.com/office/drawing/2014/main" id="{C38FAE38-9C95-4249-A85B-27270B30A0EA}"/>
                  </a:ext>
                </a:extLst>
              </p:cNvPr>
              <p:cNvSpPr/>
              <p:nvPr/>
            </p:nvSpPr>
            <p:spPr>
              <a:xfrm>
                <a:off x="7068025" y="3605100"/>
                <a:ext cx="2120903" cy="2421576"/>
              </a:xfrm>
              <a:prstGeom prst="roundRect">
                <a:avLst>
                  <a:gd name="adj" fmla="val 5927"/>
                </a:avLst>
              </a:prstGeom>
              <a:noFill/>
              <a:ln w="12700"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vi-VN" altLang="ko-KR" sz="1100" kern="0" dirty="0">
                    <a:solidFill>
                      <a:srgbClr val="0043B2"/>
                    </a:solidFill>
                    <a:latin typeface="SamsungOne 700" panose="020B0803030303020204" pitchFamily="34" charset="0"/>
                    <a:ea typeface="SamsungOne 700" panose="020B0803030303020204" pitchFamily="34" charset="0"/>
                  </a:rPr>
                  <a:t>Nhóm người tiêu dùng A</a:t>
                </a:r>
                <a:endParaRPr kumimoji="1" lang="en-US" altLang="ko-KR" sz="1100" kern="0" dirty="0">
                  <a:solidFill>
                    <a:srgbClr val="0043B2"/>
                  </a:solidFill>
                  <a:latin typeface="SamsungOne 700" panose="020B0803030303020204" pitchFamily="34" charset="0"/>
                  <a:ea typeface="SamsungOne 700" panose="020B0803030303020204" pitchFamily="34" charset="0"/>
                </a:endParaRPr>
              </a:p>
              <a:p>
                <a:pPr lvl="0" algn="ctr" defTabSz="914400" fontAlgn="base" latinLnBrk="1">
                  <a:spcBef>
                    <a:spcPct val="0"/>
                  </a:spcBef>
                  <a:spcAft>
                    <a:spcPct val="0"/>
                  </a:spcAft>
                  <a:defRPr/>
                </a:pPr>
                <a:endParaRPr kumimoji="1" lang="en-US" altLang="ko-KR" sz="11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mn-cs"/>
                </a:endParaRPr>
              </a:p>
              <a:p>
                <a:pPr lvl="0" algn="ctr" defTabSz="914400" fontAlgn="base" latinLnBrk="1">
                  <a:spcBef>
                    <a:spcPct val="0"/>
                  </a:spcBef>
                  <a:spcAft>
                    <a:spcPct val="0"/>
                  </a:spcAft>
                  <a:defRPr/>
                </a:pPr>
                <a:endParaRPr kumimoji="1" lang="en-US" altLang="ko-KR" sz="1100" kern="0" dirty="0">
                  <a:solidFill>
                    <a:srgbClr val="0043B2"/>
                  </a:solidFill>
                  <a:latin typeface="SamsungOne 700" panose="020B0803030303020204" pitchFamily="34" charset="0"/>
                  <a:ea typeface="SamsungOne 700" panose="020B0803030303020204" pitchFamily="34" charset="0"/>
                </a:endParaRPr>
              </a:p>
              <a:p>
                <a:pPr lvl="0" algn="ctr" defTabSz="914400" fontAlgn="base" latinLnBrk="1">
                  <a:spcBef>
                    <a:spcPct val="0"/>
                  </a:spcBef>
                  <a:spcAft>
                    <a:spcPct val="0"/>
                  </a:spcAft>
                  <a:defRPr/>
                </a:pPr>
                <a:endParaRPr kumimoji="1" lang="en-US" altLang="ko-KR" sz="11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mn-cs"/>
                </a:endParaRPr>
              </a:p>
              <a:p>
                <a:pPr lvl="0" algn="ctr" defTabSz="914400" fontAlgn="base" latinLnBrk="1">
                  <a:spcBef>
                    <a:spcPct val="0"/>
                  </a:spcBef>
                  <a:spcAft>
                    <a:spcPct val="0"/>
                  </a:spcAft>
                  <a:defRPr/>
                </a:pPr>
                <a:endParaRPr kumimoji="1" lang="en-US" altLang="ko-KR" sz="1100" kern="0" dirty="0">
                  <a:solidFill>
                    <a:srgbClr val="0043B2"/>
                  </a:solidFill>
                  <a:latin typeface="SamsungOne 700" panose="020B0803030303020204" pitchFamily="34" charset="0"/>
                  <a:ea typeface="SamsungOne 700" panose="020B0803030303020204" pitchFamily="34" charset="0"/>
                </a:endParaRPr>
              </a:p>
              <a:p>
                <a:pPr lvl="0" algn="ctr" defTabSz="914400" fontAlgn="base" latinLnBrk="1">
                  <a:spcBef>
                    <a:spcPct val="0"/>
                  </a:spcBef>
                  <a:spcAft>
                    <a:spcPct val="0"/>
                  </a:spcAft>
                  <a:defRPr/>
                </a:pPr>
                <a:endParaRPr kumimoji="1" lang="en-US" altLang="ko-KR" sz="11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mn-cs"/>
                </a:endParaRPr>
              </a:p>
              <a:p>
                <a:pPr lvl="0" algn="ctr" defTabSz="914400" fontAlgn="base" latinLnBrk="1">
                  <a:spcBef>
                    <a:spcPct val="0"/>
                  </a:spcBef>
                  <a:spcAft>
                    <a:spcPct val="0"/>
                  </a:spcAft>
                  <a:defRPr/>
                </a:pPr>
                <a:endParaRPr kumimoji="1" lang="en-US" altLang="ko-KR" sz="1100" kern="0" dirty="0">
                  <a:solidFill>
                    <a:srgbClr val="0043B2"/>
                  </a:solidFill>
                  <a:latin typeface="SamsungOne 700" panose="020B0803030303020204" pitchFamily="34" charset="0"/>
                  <a:ea typeface="SamsungOne 700" panose="020B0803030303020204" pitchFamily="34" charset="0"/>
                </a:endParaRPr>
              </a:p>
              <a:p>
                <a:pPr lvl="0" algn="ctr" defTabSz="914400" fontAlgn="base" latinLnBrk="1">
                  <a:spcBef>
                    <a:spcPct val="0"/>
                  </a:spcBef>
                  <a:spcAft>
                    <a:spcPct val="0"/>
                  </a:spcAft>
                  <a:defRPr/>
                </a:pPr>
                <a:endParaRPr kumimoji="1" lang="en-US" altLang="ko-KR" sz="11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mn-cs"/>
                </a:endParaRPr>
              </a:p>
              <a:p>
                <a:pPr lvl="0" algn="ctr" defTabSz="914400" fontAlgn="base" latinLnBrk="1">
                  <a:spcBef>
                    <a:spcPct val="0"/>
                  </a:spcBef>
                  <a:spcAft>
                    <a:spcPct val="0"/>
                  </a:spcAft>
                  <a:defRPr/>
                </a:pPr>
                <a:endParaRPr kumimoji="1" lang="en-US" altLang="ko-KR" sz="1100" kern="0" dirty="0">
                  <a:solidFill>
                    <a:srgbClr val="0043B2"/>
                  </a:solidFill>
                  <a:latin typeface="SamsungOne 700" panose="020B0803030303020204" pitchFamily="34" charset="0"/>
                  <a:ea typeface="SamsungOne 700" panose="020B0803030303020204" pitchFamily="34" charset="0"/>
                </a:endParaRPr>
              </a:p>
              <a:p>
                <a:pPr lvl="0" algn="ctr" defTabSz="914400" fontAlgn="base" latinLnBrk="1">
                  <a:spcBef>
                    <a:spcPct val="0"/>
                  </a:spcBef>
                  <a:spcAft>
                    <a:spcPct val="0"/>
                  </a:spcAft>
                  <a:defRPr/>
                </a:pPr>
                <a:endParaRPr kumimoji="1" lang="ko-KR" altLang="en-US" sz="14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sp>
            <p:nvSpPr>
              <p:cNvPr id="61" name="모서리가 둥근 직사각형 18">
                <a:extLst>
                  <a:ext uri="{FF2B5EF4-FFF2-40B4-BE49-F238E27FC236}">
                    <a16:creationId xmlns:a16="http://schemas.microsoft.com/office/drawing/2014/main" id="{BEC6C9D2-6414-45E8-943E-B96185FB05BC}"/>
                  </a:ext>
                </a:extLst>
              </p:cNvPr>
              <p:cNvSpPr/>
              <p:nvPr/>
            </p:nvSpPr>
            <p:spPr>
              <a:xfrm>
                <a:off x="7306311" y="4082833"/>
                <a:ext cx="1643675" cy="383401"/>
              </a:xfrm>
              <a:prstGeom prst="roundRect">
                <a:avLst>
                  <a:gd name="adj" fmla="val 19066"/>
                </a:avLst>
              </a:prstGeom>
              <a:solidFill>
                <a:srgbClr val="E9F2FC"/>
              </a:solid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100" b="0" i="0" u="none" strike="noStrike" kern="0" cap="none" spc="0" normalizeH="0" baseline="0" noProof="0" dirty="0" err="1">
                    <a:ln>
                      <a:noFill/>
                    </a:ln>
                    <a:solidFill>
                      <a:srgbClr val="0043B2"/>
                    </a:solidFill>
                    <a:effectLst/>
                    <a:uLnTx/>
                    <a:uFillTx/>
                    <a:latin typeface="SamsungOne 400" panose="020B0503030303020204" pitchFamily="34" charset="0"/>
                    <a:ea typeface="SamsungOne 400" panose="020B0503030303020204" pitchFamily="34" charset="0"/>
                    <a:cs typeface="+mn-cs"/>
                  </a:rPr>
                  <a:t>Người</a:t>
                </a:r>
                <a:r>
                  <a:rPr kumimoji="1" lang="en-US" altLang="ko-KR" sz="1100" b="0" i="0" u="none" strike="noStrike" kern="0" cap="none" spc="0" normalizeH="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 </a:t>
                </a:r>
                <a:r>
                  <a:rPr kumimoji="1" lang="en-US" altLang="ko-KR" sz="1100" b="0" i="0" u="none" strike="noStrike" kern="0" cap="none" spc="0" normalizeH="0" noProof="0" dirty="0" err="1">
                    <a:ln>
                      <a:noFill/>
                    </a:ln>
                    <a:solidFill>
                      <a:srgbClr val="0043B2"/>
                    </a:solidFill>
                    <a:effectLst/>
                    <a:uLnTx/>
                    <a:uFillTx/>
                    <a:latin typeface="SamsungOne 400" panose="020B0503030303020204" pitchFamily="34" charset="0"/>
                    <a:ea typeface="SamsungOne 400" panose="020B0503030303020204" pitchFamily="34" charset="0"/>
                    <a:cs typeface="+mn-cs"/>
                  </a:rPr>
                  <a:t>tiêu</a:t>
                </a:r>
                <a:r>
                  <a:rPr kumimoji="1" lang="en-US" altLang="ko-KR" sz="1100" b="0" i="0" u="none" strike="noStrike" kern="0" cap="none" spc="0" normalizeH="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 </a:t>
                </a:r>
                <a:r>
                  <a:rPr kumimoji="1" lang="en-US" altLang="ko-KR" sz="1100" b="0" i="0" u="none" strike="noStrike" kern="0" cap="none" spc="0" normalizeH="0" noProof="0" dirty="0" err="1">
                    <a:ln>
                      <a:noFill/>
                    </a:ln>
                    <a:solidFill>
                      <a:srgbClr val="0043B2"/>
                    </a:solidFill>
                    <a:effectLst/>
                    <a:uLnTx/>
                    <a:uFillTx/>
                    <a:latin typeface="SamsungOne 400" panose="020B0503030303020204" pitchFamily="34" charset="0"/>
                    <a:ea typeface="SamsungOne 400" panose="020B0503030303020204" pitchFamily="34" charset="0"/>
                    <a:cs typeface="+mn-cs"/>
                  </a:rPr>
                  <a:t>dùng</a:t>
                </a:r>
                <a:r>
                  <a:rPr kumimoji="1" lang="en-US" altLang="ko-KR" sz="11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 1</a:t>
                </a:r>
                <a:endParaRPr kumimoji="1" lang="ko-KR" altLang="en-US" sz="1100" b="0" i="0" u="none" strike="noStrike" kern="0" cap="none" spc="0" normalizeH="0" baseline="0" noProof="0" dirty="0">
                  <a:ln>
                    <a:noFill/>
                  </a:ln>
                  <a:solidFill>
                    <a:srgbClr val="0043B2"/>
                  </a:solidFill>
                  <a:effectLst/>
                  <a:uLnTx/>
                  <a:uFillTx/>
                  <a:latin typeface="SamsungOne 400" panose="020B0503030303020204" pitchFamily="34" charset="0"/>
                  <a:ea typeface="SamsungOne-700C" panose="020B0806030303020204" pitchFamily="34" charset="0"/>
                  <a:cs typeface="+mn-cs"/>
                </a:endParaRPr>
              </a:p>
            </p:txBody>
          </p:sp>
          <p:grpSp>
            <p:nvGrpSpPr>
              <p:cNvPr id="62" name="그룹 61">
                <a:extLst>
                  <a:ext uri="{FF2B5EF4-FFF2-40B4-BE49-F238E27FC236}">
                    <a16:creationId xmlns:a16="http://schemas.microsoft.com/office/drawing/2014/main" id="{F19EEF58-47BF-47AD-94F0-9A3CB730A2DA}"/>
                  </a:ext>
                </a:extLst>
              </p:cNvPr>
              <p:cNvGrpSpPr/>
              <p:nvPr/>
            </p:nvGrpSpPr>
            <p:grpSpPr>
              <a:xfrm>
                <a:off x="5972588" y="4274534"/>
                <a:ext cx="1382645" cy="1430433"/>
                <a:chOff x="5972588" y="4274534"/>
                <a:chExt cx="1382645" cy="1430433"/>
              </a:xfrm>
            </p:grpSpPr>
            <p:cxnSp>
              <p:nvCxnSpPr>
                <p:cNvPr id="64" name="직선 연결선 63">
                  <a:extLst>
                    <a:ext uri="{FF2B5EF4-FFF2-40B4-BE49-F238E27FC236}">
                      <a16:creationId xmlns:a16="http://schemas.microsoft.com/office/drawing/2014/main" id="{52ADED36-394B-47BA-A611-463068CF0F9F}"/>
                    </a:ext>
                  </a:extLst>
                </p:cNvPr>
                <p:cNvCxnSpPr>
                  <a:stCxn id="68" idx="3"/>
                  <a:endCxn id="61" idx="1"/>
                </p:cNvCxnSpPr>
                <p:nvPr/>
              </p:nvCxnSpPr>
              <p:spPr>
                <a:xfrm>
                  <a:off x="5972588" y="4274534"/>
                  <a:ext cx="1333723" cy="0"/>
                </a:xfrm>
                <a:prstGeom prst="line">
                  <a:avLst/>
                </a:prstGeom>
                <a:noFill/>
                <a:ln w="19050" cap="flat" cmpd="sng" algn="ctr">
                  <a:solidFill>
                    <a:srgbClr val="0043B2"/>
                  </a:solidFill>
                  <a:prstDash val="solid"/>
                  <a:miter lim="800000"/>
                </a:ln>
                <a:effectLst/>
              </p:spPr>
            </p:cxnSp>
            <p:cxnSp>
              <p:nvCxnSpPr>
                <p:cNvPr id="65" name="직선 연결선 64">
                  <a:extLst>
                    <a:ext uri="{FF2B5EF4-FFF2-40B4-BE49-F238E27FC236}">
                      <a16:creationId xmlns:a16="http://schemas.microsoft.com/office/drawing/2014/main" id="{D52BE9CB-A149-4F47-BF50-668B1C77779E}"/>
                    </a:ext>
                  </a:extLst>
                </p:cNvPr>
                <p:cNvCxnSpPr>
                  <a:stCxn id="69" idx="3"/>
                </p:cNvCxnSpPr>
                <p:nvPr/>
              </p:nvCxnSpPr>
              <p:spPr>
                <a:xfrm>
                  <a:off x="5972588" y="4744599"/>
                  <a:ext cx="1382645" cy="0"/>
                </a:xfrm>
                <a:prstGeom prst="line">
                  <a:avLst/>
                </a:prstGeom>
                <a:noFill/>
                <a:ln w="19050" cap="flat" cmpd="sng" algn="ctr">
                  <a:solidFill>
                    <a:srgbClr val="FF0000"/>
                  </a:solidFill>
                  <a:prstDash val="solid"/>
                  <a:miter lim="800000"/>
                </a:ln>
                <a:effectLst/>
              </p:spPr>
            </p:cxnSp>
            <p:cxnSp>
              <p:nvCxnSpPr>
                <p:cNvPr id="66" name="직선 연결선 65">
                  <a:extLst>
                    <a:ext uri="{FF2B5EF4-FFF2-40B4-BE49-F238E27FC236}">
                      <a16:creationId xmlns:a16="http://schemas.microsoft.com/office/drawing/2014/main" id="{18D2D01E-3DFD-47E4-8732-20F58B77F3D1}"/>
                    </a:ext>
                  </a:extLst>
                </p:cNvPr>
                <p:cNvCxnSpPr>
                  <a:stCxn id="70" idx="3"/>
                  <a:endCxn id="61" idx="1"/>
                </p:cNvCxnSpPr>
                <p:nvPr/>
              </p:nvCxnSpPr>
              <p:spPr>
                <a:xfrm flipV="1">
                  <a:off x="5972588" y="4274534"/>
                  <a:ext cx="1333723" cy="940131"/>
                </a:xfrm>
                <a:prstGeom prst="line">
                  <a:avLst/>
                </a:prstGeom>
                <a:noFill/>
                <a:ln w="19050" cap="flat" cmpd="sng" algn="ctr">
                  <a:solidFill>
                    <a:srgbClr val="0043B2"/>
                  </a:solidFill>
                  <a:prstDash val="solid"/>
                  <a:miter lim="800000"/>
                </a:ln>
                <a:effectLst/>
              </p:spPr>
            </p:cxnSp>
            <p:cxnSp>
              <p:nvCxnSpPr>
                <p:cNvPr id="67" name="직선 연결선 66">
                  <a:extLst>
                    <a:ext uri="{FF2B5EF4-FFF2-40B4-BE49-F238E27FC236}">
                      <a16:creationId xmlns:a16="http://schemas.microsoft.com/office/drawing/2014/main" id="{A3487B35-9F84-4CD9-B9D0-EF855D85CF60}"/>
                    </a:ext>
                  </a:extLst>
                </p:cNvPr>
                <p:cNvCxnSpPr>
                  <a:stCxn id="71" idx="3"/>
                  <a:endCxn id="63" idx="1"/>
                </p:cNvCxnSpPr>
                <p:nvPr/>
              </p:nvCxnSpPr>
              <p:spPr>
                <a:xfrm flipV="1">
                  <a:off x="5972588" y="4748432"/>
                  <a:ext cx="1331721" cy="956535"/>
                </a:xfrm>
                <a:prstGeom prst="line">
                  <a:avLst/>
                </a:prstGeom>
                <a:noFill/>
                <a:ln w="19050" cap="flat" cmpd="sng" algn="ctr">
                  <a:solidFill>
                    <a:srgbClr val="FF0000"/>
                  </a:solidFill>
                  <a:prstDash val="solid"/>
                  <a:miter lim="800000"/>
                </a:ln>
                <a:effectLst/>
              </p:spPr>
            </p:cxnSp>
          </p:grpSp>
          <p:sp>
            <p:nvSpPr>
              <p:cNvPr id="63" name="모서리가 둥근 직사각형 20">
                <a:extLst>
                  <a:ext uri="{FF2B5EF4-FFF2-40B4-BE49-F238E27FC236}">
                    <a16:creationId xmlns:a16="http://schemas.microsoft.com/office/drawing/2014/main" id="{75F7CF18-4753-49E5-B4F0-F5E3213FD6DD}"/>
                  </a:ext>
                </a:extLst>
              </p:cNvPr>
              <p:cNvSpPr/>
              <p:nvPr/>
            </p:nvSpPr>
            <p:spPr>
              <a:xfrm>
                <a:off x="7304309" y="4552897"/>
                <a:ext cx="1645677" cy="391069"/>
              </a:xfrm>
              <a:prstGeom prst="roundRect">
                <a:avLst>
                  <a:gd name="adj" fmla="val 19066"/>
                </a:avLst>
              </a:prstGeom>
              <a:solidFill>
                <a:srgbClr val="E9F2FC"/>
              </a:solidFill>
              <a:ln w="12700" cap="flat" cmpd="sng" algn="ctr">
                <a:solidFill>
                  <a:srgbClr val="FF0000"/>
                </a:solidFill>
                <a:prstDash val="solid"/>
                <a:miter lim="800000"/>
              </a:ln>
              <a:effectLst/>
            </p:spPr>
            <p:txBody>
              <a:bodyPr rtlCol="0" anchor="ctr"/>
              <a:lstStyle/>
              <a:p>
                <a:pPr lvl="0" algn="ctr" defTabSz="914400" fontAlgn="base" latinLnBrk="1">
                  <a:spcBef>
                    <a:spcPct val="0"/>
                  </a:spcBef>
                  <a:spcAft>
                    <a:spcPct val="0"/>
                  </a:spcAft>
                  <a:defRPr/>
                </a:pPr>
                <a:r>
                  <a:rPr kumimoji="1" lang="en-US" altLang="ko-KR" sz="1100" kern="0" dirty="0" err="1">
                    <a:solidFill>
                      <a:srgbClr val="0043B2"/>
                    </a:solidFill>
                    <a:latin typeface="SamsungOne 400" panose="020B0503030303020204" pitchFamily="34" charset="0"/>
                    <a:ea typeface="SamsungOne 400" panose="020B0503030303020204" pitchFamily="34" charset="0"/>
                  </a:rPr>
                  <a:t>Người</a:t>
                </a:r>
                <a:r>
                  <a:rPr kumimoji="1" lang="en-US" altLang="ko-KR" sz="1100" kern="0" dirty="0">
                    <a:solidFill>
                      <a:srgbClr val="0043B2"/>
                    </a:solidFill>
                    <a:latin typeface="SamsungOne 400" panose="020B0503030303020204" pitchFamily="34" charset="0"/>
                    <a:ea typeface="SamsungOne 400" panose="020B0503030303020204" pitchFamily="34" charset="0"/>
                  </a:rPr>
                  <a:t> </a:t>
                </a:r>
                <a:r>
                  <a:rPr kumimoji="1" lang="en-US" altLang="ko-KR" sz="1100" kern="0" dirty="0" err="1">
                    <a:solidFill>
                      <a:srgbClr val="0043B2"/>
                    </a:solidFill>
                    <a:latin typeface="SamsungOne 400" panose="020B0503030303020204" pitchFamily="34" charset="0"/>
                    <a:ea typeface="SamsungOne 400" panose="020B0503030303020204" pitchFamily="34" charset="0"/>
                  </a:rPr>
                  <a:t>tiêu</a:t>
                </a:r>
                <a:r>
                  <a:rPr kumimoji="1" lang="en-US" altLang="ko-KR" sz="1100" kern="0" dirty="0">
                    <a:solidFill>
                      <a:srgbClr val="0043B2"/>
                    </a:solidFill>
                    <a:latin typeface="SamsungOne 400" panose="020B0503030303020204" pitchFamily="34" charset="0"/>
                    <a:ea typeface="SamsungOne 400" panose="020B0503030303020204" pitchFamily="34" charset="0"/>
                  </a:rPr>
                  <a:t> </a:t>
                </a:r>
                <a:r>
                  <a:rPr kumimoji="1" lang="en-US" altLang="ko-KR" sz="1100" kern="0" dirty="0" err="1">
                    <a:solidFill>
                      <a:srgbClr val="0043B2"/>
                    </a:solidFill>
                    <a:latin typeface="SamsungOne 400" panose="020B0503030303020204" pitchFamily="34" charset="0"/>
                    <a:ea typeface="SamsungOne 400" panose="020B0503030303020204" pitchFamily="34" charset="0"/>
                  </a:rPr>
                  <a:t>dùng</a:t>
                </a:r>
                <a:r>
                  <a:rPr kumimoji="1" lang="en-US" altLang="ko-KR" sz="11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 2</a:t>
                </a:r>
                <a:endParaRPr kumimoji="1" lang="ko-KR" altLang="en-US" sz="1100" b="0" i="0" u="none" strike="noStrike" kern="0" cap="none" spc="0" normalizeH="0" baseline="0" noProof="0" dirty="0">
                  <a:ln>
                    <a:noFill/>
                  </a:ln>
                  <a:solidFill>
                    <a:srgbClr val="0043B2"/>
                  </a:solidFill>
                  <a:effectLst/>
                  <a:uLnTx/>
                  <a:uFillTx/>
                  <a:latin typeface="SamsungOne 400" panose="020B0503030303020204" pitchFamily="34" charset="0"/>
                  <a:ea typeface="SamsungOne-700C" panose="020B0806030303020204" pitchFamily="34" charset="0"/>
                  <a:cs typeface="+mn-cs"/>
                </a:endParaRPr>
              </a:p>
            </p:txBody>
          </p:sp>
        </p:grpSp>
        <p:grpSp>
          <p:nvGrpSpPr>
            <p:cNvPr id="42" name="그룹 41">
              <a:extLst>
                <a:ext uri="{FF2B5EF4-FFF2-40B4-BE49-F238E27FC236}">
                  <a16:creationId xmlns:a16="http://schemas.microsoft.com/office/drawing/2014/main" id="{3AEBD268-E168-4C89-8E5A-FE73F9CE8084}"/>
                </a:ext>
              </a:extLst>
            </p:cNvPr>
            <p:cNvGrpSpPr/>
            <p:nvPr/>
          </p:nvGrpSpPr>
          <p:grpSpPr>
            <a:xfrm>
              <a:off x="5458003" y="4058113"/>
              <a:ext cx="3362157" cy="2006891"/>
              <a:chOff x="4280465" y="3605100"/>
              <a:chExt cx="4743395" cy="2421576"/>
            </a:xfrm>
          </p:grpSpPr>
          <p:sp>
            <p:nvSpPr>
              <p:cNvPr id="44" name="모서리가 둥근 직사각형 47">
                <a:extLst>
                  <a:ext uri="{FF2B5EF4-FFF2-40B4-BE49-F238E27FC236}">
                    <a16:creationId xmlns:a16="http://schemas.microsoft.com/office/drawing/2014/main" id="{8BE3E814-D90D-43AA-AF47-863C55111DB8}"/>
                  </a:ext>
                </a:extLst>
              </p:cNvPr>
              <p:cNvSpPr/>
              <p:nvPr/>
            </p:nvSpPr>
            <p:spPr>
              <a:xfrm>
                <a:off x="4280465" y="3605100"/>
                <a:ext cx="1733550" cy="2421576"/>
              </a:xfrm>
              <a:prstGeom prst="roundRect">
                <a:avLst>
                  <a:gd name="adj" fmla="val 5927"/>
                </a:avLst>
              </a:prstGeom>
              <a:no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1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100" kern="0" dirty="0" err="1">
                    <a:solidFill>
                      <a:srgbClr val="0043B2"/>
                    </a:solidFill>
                    <a:latin typeface="SamsungOne 700" panose="020B0803030303020204" pitchFamily="34" charset="0"/>
                    <a:ea typeface="SamsungOne 700" panose="020B0803030303020204" pitchFamily="34" charset="0"/>
                  </a:rPr>
                  <a:t>Chủ</a:t>
                </a:r>
                <a:r>
                  <a:rPr kumimoji="1" lang="en-US" altLang="ko-KR" sz="1100" kern="0" dirty="0">
                    <a:solidFill>
                      <a:srgbClr val="0043B2"/>
                    </a:solidFill>
                    <a:latin typeface="SamsungOne 700" panose="020B0803030303020204" pitchFamily="34" charset="0"/>
                    <a:ea typeface="SamsungOne 700" panose="020B0803030303020204" pitchFamily="34" charset="0"/>
                  </a:rPr>
                  <a:t> </a:t>
                </a:r>
                <a:r>
                  <a:rPr kumimoji="1" lang="en-US" altLang="ko-KR" sz="1100" kern="0" dirty="0" err="1">
                    <a:solidFill>
                      <a:srgbClr val="0043B2"/>
                    </a:solidFill>
                    <a:latin typeface="SamsungOne 700" panose="020B0803030303020204" pitchFamily="34" charset="0"/>
                    <a:ea typeface="SamsungOne 700" panose="020B0803030303020204" pitchFamily="34" charset="0"/>
                  </a:rPr>
                  <a:t>đề</a:t>
                </a:r>
                <a:r>
                  <a:rPr kumimoji="1" lang="en-US" altLang="ko-KR" sz="11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mn-cs"/>
                  </a:rPr>
                  <a:t> A</a:t>
                </a: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1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4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4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4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4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4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4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4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grpSp>
            <p:nvGrpSpPr>
              <p:cNvPr id="45" name="그룹 44">
                <a:extLst>
                  <a:ext uri="{FF2B5EF4-FFF2-40B4-BE49-F238E27FC236}">
                    <a16:creationId xmlns:a16="http://schemas.microsoft.com/office/drawing/2014/main" id="{81D0F99F-59B8-48C6-B925-407443821BA4}"/>
                  </a:ext>
                </a:extLst>
              </p:cNvPr>
              <p:cNvGrpSpPr/>
              <p:nvPr/>
            </p:nvGrpSpPr>
            <p:grpSpPr>
              <a:xfrm>
                <a:off x="4455376" y="4082833"/>
                <a:ext cx="1381412" cy="1813833"/>
                <a:chOff x="4455376" y="4121924"/>
                <a:chExt cx="1381412" cy="1813833"/>
              </a:xfrm>
            </p:grpSpPr>
            <p:sp>
              <p:nvSpPr>
                <p:cNvPr id="54" name="모서리가 둥근 직사각형 57">
                  <a:extLst>
                    <a:ext uri="{FF2B5EF4-FFF2-40B4-BE49-F238E27FC236}">
                      <a16:creationId xmlns:a16="http://schemas.microsoft.com/office/drawing/2014/main" id="{F45EA1ED-DCFD-4F03-BE18-CD2D46B7391A}"/>
                    </a:ext>
                  </a:extLst>
                </p:cNvPr>
                <p:cNvSpPr/>
                <p:nvPr/>
              </p:nvSpPr>
              <p:spPr>
                <a:xfrm>
                  <a:off x="4455376" y="4121924"/>
                  <a:ext cx="1381412" cy="383401"/>
                </a:xfrm>
                <a:prstGeom prst="roundRect">
                  <a:avLst>
                    <a:gd name="adj" fmla="val 19066"/>
                  </a:avLst>
                </a:prstGeom>
                <a:solidFill>
                  <a:srgbClr val="E8E8E8"/>
                </a:solidFill>
                <a:ln w="12700"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en-US" altLang="ko-KR" sz="1100" kern="0" dirty="0" err="1">
                      <a:solidFill>
                        <a:srgbClr val="0043B2"/>
                      </a:solidFill>
                      <a:latin typeface="SamsungOne 400" panose="020B0503030303020204" pitchFamily="34" charset="0"/>
                      <a:ea typeface="SamsungOne 400" panose="020B0503030303020204" pitchFamily="34" charset="0"/>
                    </a:rPr>
                    <a:t>Phân</a:t>
                  </a:r>
                  <a:r>
                    <a:rPr kumimoji="1" lang="en-US" altLang="ko-KR" sz="1100" kern="0" dirty="0">
                      <a:solidFill>
                        <a:srgbClr val="0043B2"/>
                      </a:solidFill>
                      <a:latin typeface="SamsungOne 400" panose="020B0503030303020204" pitchFamily="34" charset="0"/>
                      <a:ea typeface="SamsungOne 400" panose="020B0503030303020204" pitchFamily="34" charset="0"/>
                    </a:rPr>
                    <a:t> </a:t>
                  </a:r>
                  <a:r>
                    <a:rPr kumimoji="1" lang="en-US" altLang="ko-KR" sz="1100" kern="0" dirty="0" err="1">
                      <a:solidFill>
                        <a:srgbClr val="0043B2"/>
                      </a:solidFill>
                      <a:latin typeface="SamsungOne 400" panose="020B0503030303020204" pitchFamily="34" charset="0"/>
                      <a:ea typeface="SamsungOne 400" panose="020B0503030303020204" pitchFamily="34" charset="0"/>
                    </a:rPr>
                    <a:t>vùng</a:t>
                  </a:r>
                  <a:r>
                    <a:rPr kumimoji="1" lang="en-US" altLang="ko-KR" sz="11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 1</a:t>
                  </a:r>
                  <a:endParaRPr kumimoji="1" lang="ko-KR" altLang="en-US" sz="1100" b="0" i="0" u="none" strike="noStrike" kern="0" cap="none" spc="0" normalizeH="0" baseline="0" noProof="0" dirty="0">
                    <a:ln>
                      <a:noFill/>
                    </a:ln>
                    <a:solidFill>
                      <a:srgbClr val="0043B2"/>
                    </a:solidFill>
                    <a:effectLst/>
                    <a:uLnTx/>
                    <a:uFillTx/>
                    <a:latin typeface="SamsungOne 400" panose="020B0503030303020204" pitchFamily="34" charset="0"/>
                    <a:ea typeface="SamsungOne-700C" panose="020B0806030303020204" pitchFamily="34" charset="0"/>
                    <a:cs typeface="+mn-cs"/>
                  </a:endParaRPr>
                </a:p>
              </p:txBody>
            </p:sp>
            <p:sp>
              <p:nvSpPr>
                <p:cNvPr id="55" name="모서리가 둥근 직사각형 58">
                  <a:extLst>
                    <a:ext uri="{FF2B5EF4-FFF2-40B4-BE49-F238E27FC236}">
                      <a16:creationId xmlns:a16="http://schemas.microsoft.com/office/drawing/2014/main" id="{6435630E-1724-4F0B-8A08-D19315722A2A}"/>
                    </a:ext>
                  </a:extLst>
                </p:cNvPr>
                <p:cNvSpPr/>
                <p:nvPr/>
              </p:nvSpPr>
              <p:spPr>
                <a:xfrm>
                  <a:off x="4455376" y="4591988"/>
                  <a:ext cx="1381412" cy="383401"/>
                </a:xfrm>
                <a:prstGeom prst="roundRect">
                  <a:avLst>
                    <a:gd name="adj" fmla="val 19066"/>
                  </a:avLst>
                </a:prstGeom>
                <a:solidFill>
                  <a:srgbClr val="E8E8E8"/>
                </a:solidFill>
                <a:ln w="12700"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en-US" altLang="ko-KR" sz="1100" kern="0" dirty="0" err="1">
                      <a:solidFill>
                        <a:srgbClr val="0043B2"/>
                      </a:solidFill>
                      <a:latin typeface="SamsungOne 400" panose="020B0503030303020204" pitchFamily="34" charset="0"/>
                      <a:ea typeface="SamsungOne 400" panose="020B0503030303020204" pitchFamily="34" charset="0"/>
                    </a:rPr>
                    <a:t>Phân</a:t>
                  </a:r>
                  <a:r>
                    <a:rPr kumimoji="1" lang="en-US" altLang="ko-KR" sz="1100" kern="0" dirty="0">
                      <a:solidFill>
                        <a:srgbClr val="0043B2"/>
                      </a:solidFill>
                      <a:latin typeface="SamsungOne 400" panose="020B0503030303020204" pitchFamily="34" charset="0"/>
                      <a:ea typeface="SamsungOne 400" panose="020B0503030303020204" pitchFamily="34" charset="0"/>
                    </a:rPr>
                    <a:t> </a:t>
                  </a:r>
                  <a:r>
                    <a:rPr kumimoji="1" lang="en-US" altLang="ko-KR" sz="1100" kern="0" dirty="0" err="1">
                      <a:solidFill>
                        <a:srgbClr val="0043B2"/>
                      </a:solidFill>
                      <a:latin typeface="SamsungOne 400" panose="020B0503030303020204" pitchFamily="34" charset="0"/>
                      <a:ea typeface="SamsungOne 400" panose="020B0503030303020204" pitchFamily="34" charset="0"/>
                    </a:rPr>
                    <a:t>vùng</a:t>
                  </a:r>
                  <a:r>
                    <a:rPr kumimoji="1" lang="en-US" altLang="ko-KR" sz="11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 2</a:t>
                  </a:r>
                  <a:endParaRPr kumimoji="1" lang="ko-KR" altLang="en-US" sz="1100" b="0" i="0" u="none" strike="noStrike" kern="0" cap="none" spc="0" normalizeH="0" baseline="0" noProof="0" dirty="0">
                    <a:ln>
                      <a:noFill/>
                    </a:ln>
                    <a:solidFill>
                      <a:srgbClr val="0043B2"/>
                    </a:solidFill>
                    <a:effectLst/>
                    <a:uLnTx/>
                    <a:uFillTx/>
                    <a:latin typeface="SamsungOne 400" panose="020B0503030303020204" pitchFamily="34" charset="0"/>
                    <a:ea typeface="SamsungOne-700C" panose="020B0806030303020204" pitchFamily="34" charset="0"/>
                    <a:cs typeface="+mn-cs"/>
                  </a:endParaRPr>
                </a:p>
              </p:txBody>
            </p:sp>
            <p:sp>
              <p:nvSpPr>
                <p:cNvPr id="56" name="모서리가 둥근 직사각형 59">
                  <a:extLst>
                    <a:ext uri="{FF2B5EF4-FFF2-40B4-BE49-F238E27FC236}">
                      <a16:creationId xmlns:a16="http://schemas.microsoft.com/office/drawing/2014/main" id="{4EC16090-3285-4D22-999C-830ED08D7B5F}"/>
                    </a:ext>
                  </a:extLst>
                </p:cNvPr>
                <p:cNvSpPr/>
                <p:nvPr/>
              </p:nvSpPr>
              <p:spPr>
                <a:xfrm>
                  <a:off x="4455376" y="5062054"/>
                  <a:ext cx="1381412" cy="383401"/>
                </a:xfrm>
                <a:prstGeom prst="roundRect">
                  <a:avLst>
                    <a:gd name="adj" fmla="val 19066"/>
                  </a:avLst>
                </a:prstGeom>
                <a:solidFill>
                  <a:srgbClr val="E8E8E8"/>
                </a:solidFill>
                <a:ln w="12700"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en-US" altLang="ko-KR" sz="1100" kern="0" dirty="0" err="1">
                      <a:solidFill>
                        <a:srgbClr val="0043B2"/>
                      </a:solidFill>
                      <a:latin typeface="SamsungOne 400" panose="020B0503030303020204" pitchFamily="34" charset="0"/>
                      <a:ea typeface="SamsungOne 400" panose="020B0503030303020204" pitchFamily="34" charset="0"/>
                    </a:rPr>
                    <a:t>Phân</a:t>
                  </a:r>
                  <a:r>
                    <a:rPr kumimoji="1" lang="en-US" altLang="ko-KR" sz="1100" kern="0" dirty="0">
                      <a:solidFill>
                        <a:srgbClr val="0043B2"/>
                      </a:solidFill>
                      <a:latin typeface="SamsungOne 400" panose="020B0503030303020204" pitchFamily="34" charset="0"/>
                      <a:ea typeface="SamsungOne 400" panose="020B0503030303020204" pitchFamily="34" charset="0"/>
                    </a:rPr>
                    <a:t> </a:t>
                  </a:r>
                  <a:r>
                    <a:rPr kumimoji="1" lang="en-US" altLang="ko-KR" sz="1100" kern="0" dirty="0" err="1">
                      <a:solidFill>
                        <a:srgbClr val="0043B2"/>
                      </a:solidFill>
                      <a:latin typeface="SamsungOne 400" panose="020B0503030303020204" pitchFamily="34" charset="0"/>
                      <a:ea typeface="SamsungOne 400" panose="020B0503030303020204" pitchFamily="34" charset="0"/>
                    </a:rPr>
                    <a:t>vùng</a:t>
                  </a:r>
                  <a:r>
                    <a:rPr kumimoji="1" lang="en-US" altLang="ko-KR" sz="11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 3</a:t>
                  </a:r>
                  <a:endParaRPr kumimoji="1" lang="ko-KR" altLang="en-US" sz="1100" b="0" i="0" u="none" strike="noStrike" kern="0" cap="none" spc="0" normalizeH="0" baseline="0" noProof="0" dirty="0">
                    <a:ln>
                      <a:noFill/>
                    </a:ln>
                    <a:solidFill>
                      <a:srgbClr val="0043B2"/>
                    </a:solidFill>
                    <a:effectLst/>
                    <a:uLnTx/>
                    <a:uFillTx/>
                    <a:latin typeface="SamsungOne 400" panose="020B0503030303020204" pitchFamily="34" charset="0"/>
                    <a:ea typeface="SamsungOne-700C" panose="020B0806030303020204" pitchFamily="34" charset="0"/>
                    <a:cs typeface="+mn-cs"/>
                  </a:endParaRPr>
                </a:p>
              </p:txBody>
            </p:sp>
            <p:sp>
              <p:nvSpPr>
                <p:cNvPr id="57" name="모서리가 둥근 직사각형 60">
                  <a:extLst>
                    <a:ext uri="{FF2B5EF4-FFF2-40B4-BE49-F238E27FC236}">
                      <a16:creationId xmlns:a16="http://schemas.microsoft.com/office/drawing/2014/main" id="{6906CF42-7CE2-428A-82D5-13BD7399A26A}"/>
                    </a:ext>
                  </a:extLst>
                </p:cNvPr>
                <p:cNvSpPr/>
                <p:nvPr/>
              </p:nvSpPr>
              <p:spPr>
                <a:xfrm>
                  <a:off x="4455376" y="5552356"/>
                  <a:ext cx="1381412" cy="383401"/>
                </a:xfrm>
                <a:prstGeom prst="roundRect">
                  <a:avLst>
                    <a:gd name="adj" fmla="val 19066"/>
                  </a:avLst>
                </a:prstGeom>
                <a:solidFill>
                  <a:srgbClr val="E8E8E8"/>
                </a:solidFill>
                <a:ln w="12700"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en-US" altLang="ko-KR" sz="1100" kern="0" dirty="0" err="1">
                      <a:solidFill>
                        <a:srgbClr val="0043B2"/>
                      </a:solidFill>
                      <a:latin typeface="SamsungOne 400" panose="020B0503030303020204" pitchFamily="34" charset="0"/>
                      <a:ea typeface="SamsungOne 400" panose="020B0503030303020204" pitchFamily="34" charset="0"/>
                    </a:rPr>
                    <a:t>Phân</a:t>
                  </a:r>
                  <a:r>
                    <a:rPr kumimoji="1" lang="en-US" altLang="ko-KR" sz="1100" kern="0" dirty="0">
                      <a:solidFill>
                        <a:srgbClr val="0043B2"/>
                      </a:solidFill>
                      <a:latin typeface="SamsungOne 400" panose="020B0503030303020204" pitchFamily="34" charset="0"/>
                      <a:ea typeface="SamsungOne 400" panose="020B0503030303020204" pitchFamily="34" charset="0"/>
                    </a:rPr>
                    <a:t> </a:t>
                  </a:r>
                  <a:r>
                    <a:rPr kumimoji="1" lang="en-US" altLang="ko-KR" sz="1100" kern="0" dirty="0" err="1">
                      <a:solidFill>
                        <a:srgbClr val="0043B2"/>
                      </a:solidFill>
                      <a:latin typeface="SamsungOne 400" panose="020B0503030303020204" pitchFamily="34" charset="0"/>
                      <a:ea typeface="SamsungOne 400" panose="020B0503030303020204" pitchFamily="34" charset="0"/>
                    </a:rPr>
                    <a:t>vùng</a:t>
                  </a:r>
                  <a:r>
                    <a:rPr kumimoji="1" lang="en-US" altLang="ko-KR" sz="11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 4</a:t>
                  </a:r>
                  <a:endParaRPr kumimoji="1" lang="ko-KR" altLang="en-US" sz="1100" b="0" i="0" u="none" strike="noStrike" kern="0" cap="none" spc="0" normalizeH="0" baseline="0" noProof="0" dirty="0">
                    <a:ln>
                      <a:noFill/>
                    </a:ln>
                    <a:solidFill>
                      <a:srgbClr val="0043B2"/>
                    </a:solidFill>
                    <a:effectLst/>
                    <a:uLnTx/>
                    <a:uFillTx/>
                    <a:latin typeface="SamsungOne 400" panose="020B0503030303020204" pitchFamily="34" charset="0"/>
                    <a:ea typeface="SamsungOne-700C" panose="020B0806030303020204" pitchFamily="34" charset="0"/>
                    <a:cs typeface="+mn-cs"/>
                  </a:endParaRPr>
                </a:p>
              </p:txBody>
            </p:sp>
          </p:grpSp>
          <p:sp>
            <p:nvSpPr>
              <p:cNvPr id="46" name="모서리가 둥근 직사각형 49">
                <a:extLst>
                  <a:ext uri="{FF2B5EF4-FFF2-40B4-BE49-F238E27FC236}">
                    <a16:creationId xmlns:a16="http://schemas.microsoft.com/office/drawing/2014/main" id="{F69CCB0E-3A7C-4AFA-BF34-6DB6E41BD86D}"/>
                  </a:ext>
                </a:extLst>
              </p:cNvPr>
              <p:cNvSpPr/>
              <p:nvPr/>
            </p:nvSpPr>
            <p:spPr>
              <a:xfrm>
                <a:off x="6821275" y="3605100"/>
                <a:ext cx="2202585" cy="2421576"/>
              </a:xfrm>
              <a:prstGeom prst="roundRect">
                <a:avLst>
                  <a:gd name="adj" fmla="val 5927"/>
                </a:avLst>
              </a:prstGeom>
              <a:noFill/>
              <a:ln w="12700"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vi-VN" altLang="ko-KR" sz="1100" kern="0" dirty="0">
                    <a:solidFill>
                      <a:srgbClr val="0043B2"/>
                    </a:solidFill>
                    <a:latin typeface="SamsungOne 700" panose="020B0803030303020204" pitchFamily="34" charset="0"/>
                    <a:ea typeface="SamsungOne 700" panose="020B0803030303020204" pitchFamily="34" charset="0"/>
                  </a:rPr>
                  <a:t>Nhóm người tiêu dùng A</a:t>
                </a:r>
                <a:endParaRPr kumimoji="1" lang="en-US" altLang="ko-KR" sz="1100" kern="0" dirty="0">
                  <a:solidFill>
                    <a:srgbClr val="0043B2"/>
                  </a:solidFill>
                  <a:latin typeface="SamsungOne 700" panose="020B0803030303020204" pitchFamily="34" charset="0"/>
                  <a:ea typeface="SamsungOne 700" panose="020B0803030303020204" pitchFamily="34" charset="0"/>
                </a:endParaRPr>
              </a:p>
              <a:p>
                <a:pPr lvl="0" algn="ctr" defTabSz="914400" fontAlgn="base" latinLnBrk="1">
                  <a:spcBef>
                    <a:spcPct val="0"/>
                  </a:spcBef>
                  <a:spcAft>
                    <a:spcPct val="0"/>
                  </a:spcAft>
                  <a:defRPr/>
                </a:pPr>
                <a:endParaRPr kumimoji="1" lang="en-US" altLang="ko-KR" sz="1100" kern="0" dirty="0">
                  <a:solidFill>
                    <a:srgbClr val="0043B2"/>
                  </a:solidFill>
                  <a:latin typeface="SamsungOne 700" panose="020B0803030303020204" pitchFamily="34" charset="0"/>
                  <a:ea typeface="SamsungOne 700" panose="020B0803030303020204" pitchFamily="34" charset="0"/>
                </a:endParaRPr>
              </a:p>
              <a:p>
                <a:pPr lvl="0" algn="ctr" defTabSz="914400" fontAlgn="base" latinLnBrk="1">
                  <a:spcBef>
                    <a:spcPct val="0"/>
                  </a:spcBef>
                  <a:spcAft>
                    <a:spcPct val="0"/>
                  </a:spcAft>
                  <a:defRPr/>
                </a:pPr>
                <a:endParaRPr kumimoji="1" lang="en-US" altLang="ko-KR" sz="1100" kern="0" dirty="0">
                  <a:solidFill>
                    <a:srgbClr val="0043B2"/>
                  </a:solidFill>
                  <a:latin typeface="SamsungOne 700" panose="020B0803030303020204" pitchFamily="34" charset="0"/>
                  <a:ea typeface="SamsungOne 700" panose="020B0803030303020204" pitchFamily="34" charset="0"/>
                </a:endParaRPr>
              </a:p>
              <a:p>
                <a:pPr lvl="0" algn="ctr" defTabSz="914400" fontAlgn="base" latinLnBrk="1">
                  <a:spcBef>
                    <a:spcPct val="0"/>
                  </a:spcBef>
                  <a:spcAft>
                    <a:spcPct val="0"/>
                  </a:spcAft>
                  <a:defRPr/>
                </a:pPr>
                <a:endParaRPr kumimoji="1" lang="en-US" altLang="ko-KR" sz="1100" kern="0" dirty="0">
                  <a:solidFill>
                    <a:srgbClr val="0043B2"/>
                  </a:solidFill>
                  <a:latin typeface="SamsungOne 700" panose="020B0803030303020204" pitchFamily="34" charset="0"/>
                  <a:ea typeface="SamsungOne 700" panose="020B0803030303020204" pitchFamily="34" charset="0"/>
                </a:endParaRPr>
              </a:p>
              <a:p>
                <a:pPr lvl="0" algn="ctr" defTabSz="914400" fontAlgn="base" latinLnBrk="1">
                  <a:spcBef>
                    <a:spcPct val="0"/>
                  </a:spcBef>
                  <a:spcAft>
                    <a:spcPct val="0"/>
                  </a:spcAft>
                  <a:defRPr/>
                </a:pPr>
                <a:endParaRPr kumimoji="1" lang="en-US" altLang="ko-KR" sz="1100" kern="0" dirty="0">
                  <a:solidFill>
                    <a:srgbClr val="0043B2"/>
                  </a:solidFill>
                  <a:latin typeface="SamsungOne 700" panose="020B0803030303020204" pitchFamily="34" charset="0"/>
                  <a:ea typeface="SamsungOne 700" panose="020B0803030303020204" pitchFamily="34" charset="0"/>
                </a:endParaRPr>
              </a:p>
              <a:p>
                <a:pPr lvl="0" algn="ctr" defTabSz="914400" fontAlgn="base" latinLnBrk="1">
                  <a:spcBef>
                    <a:spcPct val="0"/>
                  </a:spcBef>
                  <a:spcAft>
                    <a:spcPct val="0"/>
                  </a:spcAft>
                  <a:defRPr/>
                </a:pPr>
                <a:endParaRPr kumimoji="1" lang="en-US" altLang="ko-KR" sz="1100" kern="0" dirty="0">
                  <a:solidFill>
                    <a:srgbClr val="0043B2"/>
                  </a:solidFill>
                  <a:latin typeface="SamsungOne 700" panose="020B0803030303020204" pitchFamily="34" charset="0"/>
                  <a:ea typeface="SamsungOne 700" panose="020B0803030303020204" pitchFamily="34" charset="0"/>
                </a:endParaRPr>
              </a:p>
              <a:p>
                <a:pPr lvl="0" algn="ctr" defTabSz="914400" fontAlgn="base" latinLnBrk="1">
                  <a:spcBef>
                    <a:spcPct val="0"/>
                  </a:spcBef>
                  <a:spcAft>
                    <a:spcPct val="0"/>
                  </a:spcAft>
                  <a:defRPr/>
                </a:pPr>
                <a:endParaRPr kumimoji="1" lang="en-US" altLang="ko-KR" sz="1100" kern="0" dirty="0">
                  <a:solidFill>
                    <a:srgbClr val="0043B2"/>
                  </a:solidFill>
                  <a:latin typeface="SamsungOne 700" panose="020B0803030303020204" pitchFamily="34" charset="0"/>
                  <a:ea typeface="SamsungOne 700" panose="020B0803030303020204" pitchFamily="34" charset="0"/>
                </a:endParaRPr>
              </a:p>
              <a:p>
                <a:pPr lvl="0" algn="ctr" defTabSz="914400" fontAlgn="base" latinLnBrk="1">
                  <a:spcBef>
                    <a:spcPct val="0"/>
                  </a:spcBef>
                  <a:spcAft>
                    <a:spcPct val="0"/>
                  </a:spcAft>
                  <a:defRPr/>
                </a:pPr>
                <a:endParaRPr kumimoji="1" lang="en-US" altLang="ko-KR" sz="1100" kern="0" dirty="0">
                  <a:solidFill>
                    <a:srgbClr val="0043B2"/>
                  </a:solidFill>
                  <a:latin typeface="SamsungOne 700" panose="020B0803030303020204" pitchFamily="34" charset="0"/>
                  <a:ea typeface="SamsungOne 700" panose="020B0803030303020204" pitchFamily="34" charset="0"/>
                </a:endParaRPr>
              </a:p>
              <a:p>
                <a:pPr lvl="0" algn="ctr" defTabSz="914400" fontAlgn="base" latinLnBrk="1">
                  <a:spcBef>
                    <a:spcPct val="0"/>
                  </a:spcBef>
                  <a:spcAft>
                    <a:spcPct val="0"/>
                  </a:spcAft>
                  <a:defRPr/>
                </a:pPr>
                <a:endParaRPr kumimoji="1" lang="en-US" altLang="ko-KR" sz="1100" kern="0" dirty="0">
                  <a:solidFill>
                    <a:srgbClr val="0043B2"/>
                  </a:solidFill>
                  <a:latin typeface="SamsungOne 700" panose="020B0803030303020204" pitchFamily="34" charset="0"/>
                  <a:ea typeface="SamsungOne 700" panose="020B0803030303020204" pitchFamily="34" charset="0"/>
                </a:endParaRPr>
              </a:p>
              <a:p>
                <a:pPr lvl="0" algn="ctr" defTabSz="914400" fontAlgn="base" latinLnBrk="1">
                  <a:spcBef>
                    <a:spcPct val="0"/>
                  </a:spcBef>
                  <a:spcAft>
                    <a:spcPct val="0"/>
                  </a:spcAft>
                  <a:defRPr/>
                </a:pPr>
                <a:endParaRPr kumimoji="1" lang="ko-KR" altLang="en-US" sz="1400" kern="0" dirty="0">
                  <a:solidFill>
                    <a:prstClr val="white"/>
                  </a:solidFill>
                  <a:latin typeface="SamsungOne-400" panose="020B0503030303020204" pitchFamily="34" charset="0"/>
                  <a:ea typeface="SamsungOneKorean 400" panose="020B0503030303020204" pitchFamily="50" charset="-127"/>
                </a:endParaRPr>
              </a:p>
            </p:txBody>
          </p:sp>
          <p:sp>
            <p:nvSpPr>
              <p:cNvPr id="47" name="모서리가 둥근 직사각형 50">
                <a:extLst>
                  <a:ext uri="{FF2B5EF4-FFF2-40B4-BE49-F238E27FC236}">
                    <a16:creationId xmlns:a16="http://schemas.microsoft.com/office/drawing/2014/main" id="{09D9BA76-F399-4F6C-87A1-D2E1829A1DA6}"/>
                  </a:ext>
                </a:extLst>
              </p:cNvPr>
              <p:cNvSpPr/>
              <p:nvPr/>
            </p:nvSpPr>
            <p:spPr>
              <a:xfrm>
                <a:off x="7092864" y="4082833"/>
                <a:ext cx="1645784" cy="383401"/>
              </a:xfrm>
              <a:prstGeom prst="roundRect">
                <a:avLst>
                  <a:gd name="adj" fmla="val 19066"/>
                </a:avLst>
              </a:prstGeom>
              <a:solidFill>
                <a:srgbClr val="E9F2FC"/>
              </a:solidFill>
              <a:ln w="12700"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en-US" altLang="ko-KR" sz="1100" kern="0" dirty="0" err="1">
                    <a:solidFill>
                      <a:srgbClr val="0043B2"/>
                    </a:solidFill>
                    <a:latin typeface="SamsungOne 400" panose="020B0503030303020204" pitchFamily="34" charset="0"/>
                    <a:ea typeface="SamsungOne 400" panose="020B0503030303020204" pitchFamily="34" charset="0"/>
                  </a:rPr>
                  <a:t>Người</a:t>
                </a:r>
                <a:r>
                  <a:rPr kumimoji="1" lang="en-US" altLang="ko-KR" sz="1100" kern="0" dirty="0">
                    <a:solidFill>
                      <a:srgbClr val="0043B2"/>
                    </a:solidFill>
                    <a:latin typeface="SamsungOne 400" panose="020B0503030303020204" pitchFamily="34" charset="0"/>
                    <a:ea typeface="SamsungOne 400" panose="020B0503030303020204" pitchFamily="34" charset="0"/>
                  </a:rPr>
                  <a:t> </a:t>
                </a:r>
                <a:r>
                  <a:rPr kumimoji="1" lang="en-US" altLang="ko-KR" sz="1100" kern="0" dirty="0" err="1">
                    <a:solidFill>
                      <a:srgbClr val="0043B2"/>
                    </a:solidFill>
                    <a:latin typeface="SamsungOne 400" panose="020B0503030303020204" pitchFamily="34" charset="0"/>
                    <a:ea typeface="SamsungOne 400" panose="020B0503030303020204" pitchFamily="34" charset="0"/>
                  </a:rPr>
                  <a:t>tiêu</a:t>
                </a:r>
                <a:r>
                  <a:rPr kumimoji="1" lang="en-US" altLang="ko-KR" sz="1100" kern="0" dirty="0">
                    <a:solidFill>
                      <a:srgbClr val="0043B2"/>
                    </a:solidFill>
                    <a:latin typeface="SamsungOne 400" panose="020B0503030303020204" pitchFamily="34" charset="0"/>
                    <a:ea typeface="SamsungOne 400" panose="020B0503030303020204" pitchFamily="34" charset="0"/>
                  </a:rPr>
                  <a:t> </a:t>
                </a:r>
                <a:r>
                  <a:rPr kumimoji="1" lang="en-US" altLang="ko-KR" sz="1100" kern="0" dirty="0" err="1">
                    <a:solidFill>
                      <a:srgbClr val="0043B2"/>
                    </a:solidFill>
                    <a:latin typeface="SamsungOne 400" panose="020B0503030303020204" pitchFamily="34" charset="0"/>
                    <a:ea typeface="SamsungOne 400" panose="020B0503030303020204" pitchFamily="34" charset="0"/>
                  </a:rPr>
                  <a:t>dùng</a:t>
                </a:r>
                <a:r>
                  <a:rPr kumimoji="1" lang="en-US" altLang="ko-KR" sz="11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 1</a:t>
                </a:r>
                <a:endParaRPr kumimoji="1" lang="ko-KR" altLang="en-US" sz="1100" b="0" i="0" u="none" strike="noStrike" kern="0" cap="none" spc="0" normalizeH="0" baseline="0" noProof="0" dirty="0">
                  <a:ln>
                    <a:noFill/>
                  </a:ln>
                  <a:solidFill>
                    <a:srgbClr val="0043B2"/>
                  </a:solidFill>
                  <a:effectLst/>
                  <a:uLnTx/>
                  <a:uFillTx/>
                  <a:latin typeface="SamsungOne 400" panose="020B0503030303020204" pitchFamily="34" charset="0"/>
                  <a:ea typeface="SamsungOne-700C" panose="020B0806030303020204" pitchFamily="34" charset="0"/>
                  <a:cs typeface="+mn-cs"/>
                </a:endParaRPr>
              </a:p>
            </p:txBody>
          </p:sp>
          <p:grpSp>
            <p:nvGrpSpPr>
              <p:cNvPr id="48" name="그룹 47">
                <a:extLst>
                  <a:ext uri="{FF2B5EF4-FFF2-40B4-BE49-F238E27FC236}">
                    <a16:creationId xmlns:a16="http://schemas.microsoft.com/office/drawing/2014/main" id="{54F20E08-B7AB-4AF3-90A2-514977439F55}"/>
                  </a:ext>
                </a:extLst>
              </p:cNvPr>
              <p:cNvGrpSpPr/>
              <p:nvPr/>
            </p:nvGrpSpPr>
            <p:grpSpPr>
              <a:xfrm>
                <a:off x="5836788" y="4274534"/>
                <a:ext cx="1256076" cy="1430433"/>
                <a:chOff x="5836788" y="4274534"/>
                <a:chExt cx="1256076" cy="1430433"/>
              </a:xfrm>
            </p:grpSpPr>
            <p:cxnSp>
              <p:nvCxnSpPr>
                <p:cNvPr id="50" name="직선 연결선 49">
                  <a:extLst>
                    <a:ext uri="{FF2B5EF4-FFF2-40B4-BE49-F238E27FC236}">
                      <a16:creationId xmlns:a16="http://schemas.microsoft.com/office/drawing/2014/main" id="{F0DABAA9-0BC8-4827-87DB-966D4439E89D}"/>
                    </a:ext>
                  </a:extLst>
                </p:cNvPr>
                <p:cNvCxnSpPr>
                  <a:stCxn id="54" idx="3"/>
                  <a:endCxn id="47" idx="1"/>
                </p:cNvCxnSpPr>
                <p:nvPr/>
              </p:nvCxnSpPr>
              <p:spPr>
                <a:xfrm>
                  <a:off x="5836788" y="4274534"/>
                  <a:ext cx="1256076" cy="0"/>
                </a:xfrm>
                <a:prstGeom prst="line">
                  <a:avLst/>
                </a:prstGeom>
                <a:noFill/>
                <a:ln w="19050" cap="flat" cmpd="sng" algn="ctr">
                  <a:solidFill>
                    <a:srgbClr val="0043B2"/>
                  </a:solidFill>
                  <a:prstDash val="solid"/>
                  <a:miter lim="800000"/>
                </a:ln>
                <a:effectLst/>
              </p:spPr>
            </p:cxnSp>
            <p:cxnSp>
              <p:nvCxnSpPr>
                <p:cNvPr id="51" name="직선 연결선 50">
                  <a:extLst>
                    <a:ext uri="{FF2B5EF4-FFF2-40B4-BE49-F238E27FC236}">
                      <a16:creationId xmlns:a16="http://schemas.microsoft.com/office/drawing/2014/main" id="{4ED51F55-C6A1-4C4B-94AB-40AF98A8D5F8}"/>
                    </a:ext>
                  </a:extLst>
                </p:cNvPr>
                <p:cNvCxnSpPr>
                  <a:stCxn id="55" idx="3"/>
                  <a:endCxn id="47" idx="1"/>
                </p:cNvCxnSpPr>
                <p:nvPr/>
              </p:nvCxnSpPr>
              <p:spPr>
                <a:xfrm flipV="1">
                  <a:off x="5836788" y="4274534"/>
                  <a:ext cx="1256076" cy="470065"/>
                </a:xfrm>
                <a:prstGeom prst="line">
                  <a:avLst/>
                </a:prstGeom>
                <a:noFill/>
                <a:ln w="19050" cap="flat" cmpd="sng" algn="ctr">
                  <a:solidFill>
                    <a:srgbClr val="0043B2"/>
                  </a:solidFill>
                  <a:prstDash val="solid"/>
                  <a:miter lim="800000"/>
                </a:ln>
                <a:effectLst/>
              </p:spPr>
            </p:cxnSp>
            <p:cxnSp>
              <p:nvCxnSpPr>
                <p:cNvPr id="52" name="직선 연결선 51">
                  <a:extLst>
                    <a:ext uri="{FF2B5EF4-FFF2-40B4-BE49-F238E27FC236}">
                      <a16:creationId xmlns:a16="http://schemas.microsoft.com/office/drawing/2014/main" id="{D5E72B9A-87C7-4506-B3FC-127685ACE54D}"/>
                    </a:ext>
                  </a:extLst>
                </p:cNvPr>
                <p:cNvCxnSpPr>
                  <a:stCxn id="56" idx="3"/>
                  <a:endCxn id="47" idx="1"/>
                </p:cNvCxnSpPr>
                <p:nvPr/>
              </p:nvCxnSpPr>
              <p:spPr>
                <a:xfrm flipV="1">
                  <a:off x="5836788" y="4274534"/>
                  <a:ext cx="1256076" cy="940131"/>
                </a:xfrm>
                <a:prstGeom prst="line">
                  <a:avLst/>
                </a:prstGeom>
                <a:noFill/>
                <a:ln w="19050" cap="flat" cmpd="sng" algn="ctr">
                  <a:solidFill>
                    <a:srgbClr val="0043B2"/>
                  </a:solidFill>
                  <a:prstDash val="solid"/>
                  <a:miter lim="800000"/>
                </a:ln>
                <a:effectLst/>
              </p:spPr>
            </p:cxnSp>
            <p:cxnSp>
              <p:nvCxnSpPr>
                <p:cNvPr id="53" name="직선 연결선 52">
                  <a:extLst>
                    <a:ext uri="{FF2B5EF4-FFF2-40B4-BE49-F238E27FC236}">
                      <a16:creationId xmlns:a16="http://schemas.microsoft.com/office/drawing/2014/main" id="{82902BAE-EC44-47CC-8188-6BA0B99DC67D}"/>
                    </a:ext>
                  </a:extLst>
                </p:cNvPr>
                <p:cNvCxnSpPr>
                  <a:stCxn id="57" idx="3"/>
                  <a:endCxn id="47" idx="1"/>
                </p:cNvCxnSpPr>
                <p:nvPr/>
              </p:nvCxnSpPr>
              <p:spPr>
                <a:xfrm flipV="1">
                  <a:off x="5836788" y="4274534"/>
                  <a:ext cx="1256076" cy="1430433"/>
                </a:xfrm>
                <a:prstGeom prst="line">
                  <a:avLst/>
                </a:prstGeom>
                <a:noFill/>
                <a:ln w="19050" cap="flat" cmpd="sng" algn="ctr">
                  <a:solidFill>
                    <a:srgbClr val="0043B2"/>
                  </a:solidFill>
                  <a:prstDash val="solid"/>
                  <a:miter lim="800000"/>
                </a:ln>
                <a:effectLst/>
              </p:spPr>
            </p:cxnSp>
          </p:grpSp>
          <p:sp>
            <p:nvSpPr>
              <p:cNvPr id="49" name="모서리가 둥근 직사각형 52">
                <a:extLst>
                  <a:ext uri="{FF2B5EF4-FFF2-40B4-BE49-F238E27FC236}">
                    <a16:creationId xmlns:a16="http://schemas.microsoft.com/office/drawing/2014/main" id="{D2A4DC7D-3AF8-46AC-A06D-51BDA15D9F56}"/>
                  </a:ext>
                </a:extLst>
              </p:cNvPr>
              <p:cNvSpPr/>
              <p:nvPr/>
            </p:nvSpPr>
            <p:spPr>
              <a:xfrm>
                <a:off x="7092864" y="4552897"/>
                <a:ext cx="1643783" cy="391069"/>
              </a:xfrm>
              <a:prstGeom prst="roundRect">
                <a:avLst>
                  <a:gd name="adj" fmla="val 19066"/>
                </a:avLst>
              </a:prstGeom>
              <a:solidFill>
                <a:srgbClr val="E8E8E8"/>
              </a:solidFill>
              <a:ln w="12700"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en-US" altLang="ko-KR" sz="1100" kern="0" dirty="0" err="1">
                    <a:solidFill>
                      <a:srgbClr val="0043B2"/>
                    </a:solidFill>
                    <a:latin typeface="SamsungOne 400" panose="020B0503030303020204" pitchFamily="34" charset="0"/>
                    <a:ea typeface="SamsungOne 400" panose="020B0503030303020204" pitchFamily="34" charset="0"/>
                  </a:rPr>
                  <a:t>Người</a:t>
                </a:r>
                <a:r>
                  <a:rPr kumimoji="1" lang="en-US" altLang="ko-KR" sz="1100" kern="0" dirty="0">
                    <a:solidFill>
                      <a:srgbClr val="0043B2"/>
                    </a:solidFill>
                    <a:latin typeface="SamsungOne 400" panose="020B0503030303020204" pitchFamily="34" charset="0"/>
                    <a:ea typeface="SamsungOne 400" panose="020B0503030303020204" pitchFamily="34" charset="0"/>
                  </a:rPr>
                  <a:t> </a:t>
                </a:r>
                <a:r>
                  <a:rPr kumimoji="1" lang="en-US" altLang="ko-KR" sz="1100" kern="0" dirty="0" err="1">
                    <a:solidFill>
                      <a:srgbClr val="0043B2"/>
                    </a:solidFill>
                    <a:latin typeface="SamsungOne 400" panose="020B0503030303020204" pitchFamily="34" charset="0"/>
                    <a:ea typeface="SamsungOne 400" panose="020B0503030303020204" pitchFamily="34" charset="0"/>
                  </a:rPr>
                  <a:t>tiêu</a:t>
                </a:r>
                <a:r>
                  <a:rPr kumimoji="1" lang="en-US" altLang="ko-KR" sz="1100" kern="0" dirty="0">
                    <a:solidFill>
                      <a:srgbClr val="0043B2"/>
                    </a:solidFill>
                    <a:latin typeface="SamsungOne 400" panose="020B0503030303020204" pitchFamily="34" charset="0"/>
                    <a:ea typeface="SamsungOne 400" panose="020B0503030303020204" pitchFamily="34" charset="0"/>
                  </a:rPr>
                  <a:t> </a:t>
                </a:r>
                <a:r>
                  <a:rPr kumimoji="1" lang="en-US" altLang="ko-KR" sz="1100" kern="0" dirty="0" err="1">
                    <a:solidFill>
                      <a:srgbClr val="0043B2"/>
                    </a:solidFill>
                    <a:latin typeface="SamsungOne 400" panose="020B0503030303020204" pitchFamily="34" charset="0"/>
                    <a:ea typeface="SamsungOne 400" panose="020B0503030303020204" pitchFamily="34" charset="0"/>
                  </a:rPr>
                  <a:t>dùng</a:t>
                </a:r>
                <a:r>
                  <a:rPr kumimoji="1" lang="en-US" altLang="ko-KR" sz="11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 2</a:t>
                </a:r>
                <a:endParaRPr kumimoji="1" lang="ko-KR" altLang="en-US" sz="1100" b="0" i="0" u="none" strike="noStrike" kern="0" cap="none" spc="0" normalizeH="0" baseline="0" noProof="0" dirty="0">
                  <a:ln>
                    <a:noFill/>
                  </a:ln>
                  <a:solidFill>
                    <a:srgbClr val="0043B2"/>
                  </a:solidFill>
                  <a:effectLst/>
                  <a:uLnTx/>
                  <a:uFillTx/>
                  <a:latin typeface="SamsungOne 400" panose="020B0503030303020204" pitchFamily="34" charset="0"/>
                  <a:ea typeface="SamsungOne-700C" panose="020B0806030303020204" pitchFamily="34" charset="0"/>
                  <a:cs typeface="+mn-cs"/>
                </a:endParaRPr>
              </a:p>
            </p:txBody>
          </p:sp>
        </p:grpSp>
        <p:sp>
          <p:nvSpPr>
            <p:cNvPr id="43" name="오른쪽 화살표 63">
              <a:extLst>
                <a:ext uri="{FF2B5EF4-FFF2-40B4-BE49-F238E27FC236}">
                  <a16:creationId xmlns:a16="http://schemas.microsoft.com/office/drawing/2014/main" id="{C06BAFA5-9B5A-4AAA-8151-615AF0F1807D}"/>
                </a:ext>
              </a:extLst>
            </p:cNvPr>
            <p:cNvSpPr/>
            <p:nvPr/>
          </p:nvSpPr>
          <p:spPr>
            <a:xfrm>
              <a:off x="4643120" y="4807693"/>
              <a:ext cx="741680" cy="425480"/>
            </a:xfrm>
            <a:prstGeom prst="rightArrow">
              <a:avLst/>
            </a:prstGeom>
            <a:solidFill>
              <a:sysClr val="window" lastClr="FFFFFF"/>
            </a:solid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800" b="0" i="0" u="none" strike="noStrike" kern="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grpSp>
      <p:sp>
        <p:nvSpPr>
          <p:cNvPr id="39" name="십자형 27">
            <a:extLst>
              <a:ext uri="{FF2B5EF4-FFF2-40B4-BE49-F238E27FC236}">
                <a16:creationId xmlns:a16="http://schemas.microsoft.com/office/drawing/2014/main" id="{683FF80C-F50D-2F41-9532-DEFFC8DAD2AB}"/>
              </a:ext>
            </a:extLst>
          </p:cNvPr>
          <p:cNvSpPr/>
          <p:nvPr/>
        </p:nvSpPr>
        <p:spPr>
          <a:xfrm rot="2700000">
            <a:off x="7779225" y="4832975"/>
            <a:ext cx="350850" cy="350850"/>
          </a:xfrm>
          <a:prstGeom prst="plus">
            <a:avLst>
              <a:gd name="adj" fmla="val 43662"/>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52060402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06C4FB52-A0FA-4E00-80AC-148F06520A4E}"/>
              </a:ext>
            </a:extLst>
          </p:cNvPr>
          <p:cNvSpPr>
            <a:spLocks noGrp="1"/>
          </p:cNvSpPr>
          <p:nvPr>
            <p:ph type="body" sz="quarter" idx="10"/>
          </p:nvPr>
        </p:nvSpPr>
        <p:spPr/>
        <p:txBody>
          <a:bodyPr/>
          <a:lstStyle/>
          <a:p>
            <a:r>
              <a:rPr lang="vi-VN" altLang="ko-KR" dirty="0"/>
              <a:t>4.2. Nhà sản xuất và người tiêu dùng</a:t>
            </a:r>
            <a:endParaRPr lang="en-US" altLang="ko-KR" dirty="0"/>
          </a:p>
        </p:txBody>
      </p:sp>
      <p:sp>
        <p:nvSpPr>
          <p:cNvPr id="3" name="텍스트 개체 틀 2">
            <a:extLst>
              <a:ext uri="{FF2B5EF4-FFF2-40B4-BE49-F238E27FC236}">
                <a16:creationId xmlns:a16="http://schemas.microsoft.com/office/drawing/2014/main" id="{45C0F2F0-9B18-4AC3-93D2-2BF83D140997}"/>
              </a:ext>
            </a:extLst>
          </p:cNvPr>
          <p:cNvSpPr>
            <a:spLocks noGrp="1"/>
          </p:cNvSpPr>
          <p:nvPr>
            <p:ph type="body" sz="quarter" idx="11"/>
          </p:nvPr>
        </p:nvSpPr>
        <p:spPr/>
        <p:txBody>
          <a:bodyPr/>
          <a:lstStyle/>
          <a:p>
            <a:r>
              <a:rPr lang="vi-VN" altLang="ko-KR" dirty="0">
                <a:ea typeface="SamsungOneKorean 400" panose="020B0503030303020204" pitchFamily="50" charset="-127"/>
              </a:rPr>
              <a:t>Nhóm người tiêu dùng - Chia sẻ bù đắp</a:t>
            </a:r>
            <a:endParaRPr lang="en-US" altLang="ko-KR" dirty="0"/>
          </a:p>
        </p:txBody>
      </p:sp>
      <p:sp>
        <p:nvSpPr>
          <p:cNvPr id="4" name="텍스트 개체 틀 3">
            <a:extLst>
              <a:ext uri="{FF2B5EF4-FFF2-40B4-BE49-F238E27FC236}">
                <a16:creationId xmlns:a16="http://schemas.microsoft.com/office/drawing/2014/main" id="{9809BFBD-9ABE-4302-A0D2-C04C9C88A5F9}"/>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04</a:t>
            </a:r>
            <a:endParaRPr lang="ko-KR" altLang="en-US" dirty="0">
              <a:latin typeface="iCiel Samsung Sharp Sans Bold" pitchFamily="2" charset="0"/>
              <a:cs typeface="iCiel Samsung Sharp Sans Bold" pitchFamily="2" charset="0"/>
            </a:endParaRPr>
          </a:p>
        </p:txBody>
      </p:sp>
      <p:sp>
        <p:nvSpPr>
          <p:cNvPr id="5" name="텍스트 개체 틀 4">
            <a:extLst>
              <a:ext uri="{FF2B5EF4-FFF2-40B4-BE49-F238E27FC236}">
                <a16:creationId xmlns:a16="http://schemas.microsoft.com/office/drawing/2014/main" id="{A95D4FE2-46D0-448C-9B35-D9686138E6F4}"/>
              </a:ext>
            </a:extLst>
          </p:cNvPr>
          <p:cNvSpPr>
            <a:spLocks noGrp="1"/>
          </p:cNvSpPr>
          <p:nvPr>
            <p:ph type="body" sz="quarter" idx="15"/>
          </p:nvPr>
        </p:nvSpPr>
        <p:spPr/>
        <p:txBody>
          <a:bodyPr>
            <a:noAutofit/>
          </a:bodyPr>
          <a:lstStyle/>
          <a:p>
            <a:r>
              <a:rPr lang="en-US" altLang="ko-KR" dirty="0"/>
              <a:t>Chia </a:t>
            </a:r>
            <a:r>
              <a:rPr lang="en-US" altLang="ko-KR" dirty="0" err="1"/>
              <a:t>sẻ</a:t>
            </a:r>
            <a:r>
              <a:rPr lang="en-US" altLang="ko-KR" dirty="0"/>
              <a:t> </a:t>
            </a:r>
            <a:r>
              <a:rPr lang="en-US" altLang="ko-KR" dirty="0" err="1"/>
              <a:t>bù</a:t>
            </a:r>
            <a:r>
              <a:rPr lang="en-US" altLang="ko-KR" dirty="0"/>
              <a:t> </a:t>
            </a:r>
            <a:r>
              <a:rPr lang="en-US" altLang="ko-KR" dirty="0" err="1"/>
              <a:t>đắp</a:t>
            </a:r>
            <a:endParaRPr lang="en-US" altLang="ko-KR" dirty="0"/>
          </a:p>
          <a:p>
            <a:pPr lvl="1"/>
            <a:r>
              <a:rPr lang="vi-VN" altLang="ko-KR" dirty="0"/>
              <a:t>Kafka có phần bù cho mỗi bản ghi.</a:t>
            </a:r>
          </a:p>
          <a:p>
            <a:pPr lvl="1"/>
            <a:r>
              <a:rPr lang="vi-VN" altLang="ko-KR" dirty="0"/>
              <a:t>Mỗi người tiêu dùng và nhóm người tiêu dùng theo dõi phần bù hiện tại độc lập với nhau</a:t>
            </a:r>
            <a:endParaRPr lang="en-US" altLang="ko-KR" dirty="0"/>
          </a:p>
          <a:p>
            <a:r>
              <a:rPr lang="vi-VN" altLang="ko-KR" dirty="0"/>
              <a:t>Nhiều nhóm người tiêu dùng có thể đăng ký cùng một chủ đề cùng một lúc</a:t>
            </a:r>
            <a:endParaRPr lang="en-US" altLang="ko-KR" dirty="0"/>
          </a:p>
          <a:p>
            <a:pPr lvl="1"/>
            <a:r>
              <a:rPr lang="en-US" altLang="ko-KR" dirty="0"/>
              <a:t>a</a:t>
            </a:r>
            <a:r>
              <a:rPr lang="vi-VN" altLang="ko-KR" dirty="0"/>
              <a:t>pp1 và app2 của người tiêu dùng có thể đăng ký một chủ đề (Chủ đề A) cùng một lúc.</a:t>
            </a:r>
            <a:endParaRPr lang="en-US" altLang="ko-KR" dirty="0"/>
          </a:p>
          <a:p>
            <a:endParaRPr lang="ko-KR" altLang="en-US" dirty="0"/>
          </a:p>
        </p:txBody>
      </p:sp>
      <p:sp>
        <p:nvSpPr>
          <p:cNvPr id="258" name="모서리가 둥근 직사각형 47">
            <a:extLst>
              <a:ext uri="{FF2B5EF4-FFF2-40B4-BE49-F238E27FC236}">
                <a16:creationId xmlns:a16="http://schemas.microsoft.com/office/drawing/2014/main" id="{B3C5F8E3-B971-469E-9790-3789D5A082E9}"/>
              </a:ext>
            </a:extLst>
          </p:cNvPr>
          <p:cNvSpPr/>
          <p:nvPr/>
        </p:nvSpPr>
        <p:spPr>
          <a:xfrm>
            <a:off x="2374744" y="4110110"/>
            <a:ext cx="2133600" cy="1762125"/>
          </a:xfrm>
          <a:prstGeom prst="roundRect">
            <a:avLst>
              <a:gd name="adj" fmla="val 4775"/>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9" name="모서리가 둥근 직사각형 48">
            <a:extLst>
              <a:ext uri="{FF2B5EF4-FFF2-40B4-BE49-F238E27FC236}">
                <a16:creationId xmlns:a16="http://schemas.microsoft.com/office/drawing/2014/main" id="{9D5B44E6-24FA-4675-8FD5-E6C881441095}"/>
              </a:ext>
            </a:extLst>
          </p:cNvPr>
          <p:cNvSpPr/>
          <p:nvPr/>
        </p:nvSpPr>
        <p:spPr>
          <a:xfrm>
            <a:off x="2512857" y="4312182"/>
            <a:ext cx="1857375" cy="1479901"/>
          </a:xfrm>
          <a:prstGeom prst="roundRect">
            <a:avLst>
              <a:gd name="adj" fmla="val 6369"/>
            </a:avLst>
          </a:prstGeom>
          <a:solidFill>
            <a:srgbClr val="E9F2FC"/>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76" name="직사각형 275">
            <a:extLst>
              <a:ext uri="{FF2B5EF4-FFF2-40B4-BE49-F238E27FC236}">
                <a16:creationId xmlns:a16="http://schemas.microsoft.com/office/drawing/2014/main" id="{6D369CEE-8B92-41FF-B8C4-98F4CB9E487B}"/>
              </a:ext>
            </a:extLst>
          </p:cNvPr>
          <p:cNvSpPr/>
          <p:nvPr/>
        </p:nvSpPr>
        <p:spPr>
          <a:xfrm>
            <a:off x="2639448" y="4564759"/>
            <a:ext cx="268032" cy="213025"/>
          </a:xfrm>
          <a:prstGeom prst="rect">
            <a:avLst/>
          </a:prstGeom>
          <a:solidFill>
            <a:schemeClr val="bg1"/>
          </a:solidFill>
          <a:ln w="63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dirty="0">
                <a:solidFill>
                  <a:srgbClr val="0043B2"/>
                </a:solidFill>
                <a:latin typeface="SamsungOne 400" panose="020B0503030303020204" pitchFamily="34" charset="0"/>
              </a:rPr>
              <a:t>1</a:t>
            </a:r>
            <a:endParaRPr lang="ko-KR" altLang="en-US" sz="1200" dirty="0">
              <a:solidFill>
                <a:srgbClr val="0043B2"/>
              </a:solidFill>
              <a:latin typeface="SamsungOne 400" panose="020B0503030303020204" pitchFamily="34" charset="0"/>
            </a:endParaRPr>
          </a:p>
        </p:txBody>
      </p:sp>
      <p:sp>
        <p:nvSpPr>
          <p:cNvPr id="277" name="직사각형 276">
            <a:extLst>
              <a:ext uri="{FF2B5EF4-FFF2-40B4-BE49-F238E27FC236}">
                <a16:creationId xmlns:a16="http://schemas.microsoft.com/office/drawing/2014/main" id="{952A0795-474F-4968-B078-B0F12EA90A5F}"/>
              </a:ext>
            </a:extLst>
          </p:cNvPr>
          <p:cNvSpPr/>
          <p:nvPr/>
        </p:nvSpPr>
        <p:spPr>
          <a:xfrm>
            <a:off x="2907480" y="4564759"/>
            <a:ext cx="268032" cy="213025"/>
          </a:xfrm>
          <a:prstGeom prst="rect">
            <a:avLst/>
          </a:prstGeom>
          <a:solidFill>
            <a:schemeClr val="bg1"/>
          </a:solidFill>
          <a:ln w="63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dirty="0">
                <a:solidFill>
                  <a:srgbClr val="0043B2"/>
                </a:solidFill>
                <a:latin typeface="SamsungOne 400" panose="020B0503030303020204" pitchFamily="34" charset="0"/>
              </a:rPr>
              <a:t>2</a:t>
            </a:r>
            <a:endParaRPr lang="ko-KR" altLang="en-US" sz="1200" dirty="0">
              <a:solidFill>
                <a:srgbClr val="0043B2"/>
              </a:solidFill>
              <a:latin typeface="SamsungOne 400" panose="020B0503030303020204" pitchFamily="34" charset="0"/>
            </a:endParaRPr>
          </a:p>
        </p:txBody>
      </p:sp>
      <p:sp>
        <p:nvSpPr>
          <p:cNvPr id="278" name="직사각형 277">
            <a:extLst>
              <a:ext uri="{FF2B5EF4-FFF2-40B4-BE49-F238E27FC236}">
                <a16:creationId xmlns:a16="http://schemas.microsoft.com/office/drawing/2014/main" id="{E71AB894-77AA-4102-8156-5BDF68105847}"/>
              </a:ext>
            </a:extLst>
          </p:cNvPr>
          <p:cNvSpPr/>
          <p:nvPr/>
        </p:nvSpPr>
        <p:spPr>
          <a:xfrm>
            <a:off x="3175510" y="4564759"/>
            <a:ext cx="268032" cy="213025"/>
          </a:xfrm>
          <a:prstGeom prst="rect">
            <a:avLst/>
          </a:prstGeom>
          <a:solidFill>
            <a:schemeClr val="bg1"/>
          </a:solidFill>
          <a:ln w="63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dirty="0">
                <a:solidFill>
                  <a:srgbClr val="0043B2"/>
                </a:solidFill>
                <a:latin typeface="SamsungOne 400" panose="020B0503030303020204" pitchFamily="34" charset="0"/>
              </a:rPr>
              <a:t>3</a:t>
            </a:r>
            <a:endParaRPr lang="ko-KR" altLang="en-US" sz="1200" dirty="0">
              <a:solidFill>
                <a:srgbClr val="0043B2"/>
              </a:solidFill>
              <a:latin typeface="SamsungOne 400" panose="020B0503030303020204" pitchFamily="34" charset="0"/>
            </a:endParaRPr>
          </a:p>
        </p:txBody>
      </p:sp>
      <p:sp>
        <p:nvSpPr>
          <p:cNvPr id="279" name="직사각형 278">
            <a:extLst>
              <a:ext uri="{FF2B5EF4-FFF2-40B4-BE49-F238E27FC236}">
                <a16:creationId xmlns:a16="http://schemas.microsoft.com/office/drawing/2014/main" id="{0204DC60-BD71-458D-BEC8-720ED6DE0E66}"/>
              </a:ext>
            </a:extLst>
          </p:cNvPr>
          <p:cNvSpPr/>
          <p:nvPr/>
        </p:nvSpPr>
        <p:spPr>
          <a:xfrm>
            <a:off x="3443542" y="4564759"/>
            <a:ext cx="268032" cy="213025"/>
          </a:xfrm>
          <a:prstGeom prst="rect">
            <a:avLst/>
          </a:prstGeom>
          <a:solidFill>
            <a:schemeClr val="bg1"/>
          </a:solidFill>
          <a:ln w="63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dirty="0">
                <a:solidFill>
                  <a:srgbClr val="0043B2"/>
                </a:solidFill>
                <a:latin typeface="SamsungOne 400" panose="020B0503030303020204" pitchFamily="34" charset="0"/>
              </a:rPr>
              <a:t>4</a:t>
            </a:r>
            <a:endParaRPr lang="ko-KR" altLang="en-US" sz="1200" dirty="0">
              <a:solidFill>
                <a:srgbClr val="0043B2"/>
              </a:solidFill>
              <a:latin typeface="SamsungOne 400" panose="020B0503030303020204" pitchFamily="34" charset="0"/>
            </a:endParaRPr>
          </a:p>
        </p:txBody>
      </p:sp>
      <p:sp>
        <p:nvSpPr>
          <p:cNvPr id="280" name="직사각형 279">
            <a:extLst>
              <a:ext uri="{FF2B5EF4-FFF2-40B4-BE49-F238E27FC236}">
                <a16:creationId xmlns:a16="http://schemas.microsoft.com/office/drawing/2014/main" id="{E74211F6-29BF-46BA-B2B2-A1BAD5B7623D}"/>
              </a:ext>
            </a:extLst>
          </p:cNvPr>
          <p:cNvSpPr/>
          <p:nvPr/>
        </p:nvSpPr>
        <p:spPr>
          <a:xfrm>
            <a:off x="3709451" y="4564759"/>
            <a:ext cx="268032" cy="213025"/>
          </a:xfrm>
          <a:prstGeom prst="rect">
            <a:avLst/>
          </a:prstGeom>
          <a:solidFill>
            <a:schemeClr val="bg1"/>
          </a:solidFill>
          <a:ln w="63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dirty="0">
                <a:solidFill>
                  <a:srgbClr val="0043B2"/>
                </a:solidFill>
                <a:latin typeface="SamsungOne 400" panose="020B0503030303020204" pitchFamily="34" charset="0"/>
              </a:rPr>
              <a:t>5</a:t>
            </a:r>
            <a:endParaRPr lang="ko-KR" altLang="en-US" sz="1200" dirty="0">
              <a:solidFill>
                <a:srgbClr val="0043B2"/>
              </a:solidFill>
              <a:latin typeface="SamsungOne 400" panose="020B0503030303020204" pitchFamily="34" charset="0"/>
            </a:endParaRPr>
          </a:p>
        </p:txBody>
      </p:sp>
      <p:sp>
        <p:nvSpPr>
          <p:cNvPr id="281" name="직사각형 280">
            <a:extLst>
              <a:ext uri="{FF2B5EF4-FFF2-40B4-BE49-F238E27FC236}">
                <a16:creationId xmlns:a16="http://schemas.microsoft.com/office/drawing/2014/main" id="{B35B4FF0-D54E-488E-9FC7-35275C93E79A}"/>
              </a:ext>
            </a:extLst>
          </p:cNvPr>
          <p:cNvSpPr/>
          <p:nvPr/>
        </p:nvSpPr>
        <p:spPr>
          <a:xfrm>
            <a:off x="3975360" y="4564759"/>
            <a:ext cx="268032" cy="213025"/>
          </a:xfrm>
          <a:prstGeom prst="rect">
            <a:avLst/>
          </a:prstGeom>
          <a:solidFill>
            <a:schemeClr val="bg1"/>
          </a:solidFill>
          <a:ln w="63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dirty="0">
                <a:solidFill>
                  <a:srgbClr val="0043B2"/>
                </a:solidFill>
                <a:latin typeface="SamsungOne 400" panose="020B0503030303020204" pitchFamily="34" charset="0"/>
              </a:rPr>
              <a:t>6</a:t>
            </a:r>
            <a:endParaRPr lang="ko-KR" altLang="en-US" sz="1200" dirty="0">
              <a:solidFill>
                <a:srgbClr val="0043B2"/>
              </a:solidFill>
              <a:latin typeface="SamsungOne 400" panose="020B0503030303020204" pitchFamily="34" charset="0"/>
            </a:endParaRPr>
          </a:p>
        </p:txBody>
      </p:sp>
      <p:grpSp>
        <p:nvGrpSpPr>
          <p:cNvPr id="261" name="그룹 260">
            <a:extLst>
              <a:ext uri="{FF2B5EF4-FFF2-40B4-BE49-F238E27FC236}">
                <a16:creationId xmlns:a16="http://schemas.microsoft.com/office/drawing/2014/main" id="{407A4F67-351D-46D6-BCD1-64BAFE566EA7}"/>
              </a:ext>
            </a:extLst>
          </p:cNvPr>
          <p:cNvGrpSpPr/>
          <p:nvPr/>
        </p:nvGrpSpPr>
        <p:grpSpPr>
          <a:xfrm>
            <a:off x="2639448" y="5008044"/>
            <a:ext cx="804094" cy="213025"/>
            <a:chOff x="3764555" y="4775217"/>
            <a:chExt cx="564175" cy="186320"/>
          </a:xfrm>
          <a:solidFill>
            <a:srgbClr val="66A1FE"/>
          </a:solidFill>
        </p:grpSpPr>
        <p:sp>
          <p:nvSpPr>
            <p:cNvPr id="273" name="직사각형 272">
              <a:extLst>
                <a:ext uri="{FF2B5EF4-FFF2-40B4-BE49-F238E27FC236}">
                  <a16:creationId xmlns:a16="http://schemas.microsoft.com/office/drawing/2014/main" id="{39575447-A4D3-4FF1-8D8D-C3EA4BC82D1E}"/>
                </a:ext>
              </a:extLst>
            </p:cNvPr>
            <p:cNvSpPr/>
            <p:nvPr/>
          </p:nvSpPr>
          <p:spPr>
            <a:xfrm>
              <a:off x="3764555" y="4775217"/>
              <a:ext cx="188059" cy="186320"/>
            </a:xfrm>
            <a:prstGeom prst="rect">
              <a:avLst/>
            </a:prstGeom>
            <a:solidFill>
              <a:schemeClr val="bg1"/>
            </a:solidFill>
            <a:ln w="63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dirty="0">
                  <a:solidFill>
                    <a:srgbClr val="0043B2"/>
                  </a:solidFill>
                  <a:latin typeface="SamsungOne 400" panose="020B0503030303020204" pitchFamily="34" charset="0"/>
                </a:rPr>
                <a:t>1</a:t>
              </a:r>
              <a:endParaRPr lang="ko-KR" altLang="en-US" sz="1200" dirty="0">
                <a:solidFill>
                  <a:srgbClr val="0043B2"/>
                </a:solidFill>
                <a:latin typeface="SamsungOne 400" panose="020B0503030303020204" pitchFamily="34" charset="0"/>
              </a:endParaRPr>
            </a:p>
          </p:txBody>
        </p:sp>
        <p:sp>
          <p:nvSpPr>
            <p:cNvPr id="274" name="직사각형 273">
              <a:extLst>
                <a:ext uri="{FF2B5EF4-FFF2-40B4-BE49-F238E27FC236}">
                  <a16:creationId xmlns:a16="http://schemas.microsoft.com/office/drawing/2014/main" id="{E70F23C7-8C10-473E-A523-8F2F56DE033E}"/>
                </a:ext>
              </a:extLst>
            </p:cNvPr>
            <p:cNvSpPr/>
            <p:nvPr/>
          </p:nvSpPr>
          <p:spPr>
            <a:xfrm>
              <a:off x="3952614" y="4775217"/>
              <a:ext cx="188059" cy="186320"/>
            </a:xfrm>
            <a:prstGeom prst="rect">
              <a:avLst/>
            </a:prstGeom>
            <a:solidFill>
              <a:schemeClr val="bg1"/>
            </a:solidFill>
            <a:ln w="63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dirty="0">
                  <a:solidFill>
                    <a:srgbClr val="0043B2"/>
                  </a:solidFill>
                  <a:latin typeface="SamsungOne 400" panose="020B0503030303020204" pitchFamily="34" charset="0"/>
                </a:rPr>
                <a:t>2</a:t>
              </a:r>
              <a:endParaRPr lang="ko-KR" altLang="en-US" sz="1200" dirty="0">
                <a:solidFill>
                  <a:srgbClr val="0043B2"/>
                </a:solidFill>
                <a:latin typeface="SamsungOne 400" panose="020B0503030303020204" pitchFamily="34" charset="0"/>
              </a:endParaRPr>
            </a:p>
          </p:txBody>
        </p:sp>
        <p:sp>
          <p:nvSpPr>
            <p:cNvPr id="275" name="직사각형 274">
              <a:extLst>
                <a:ext uri="{FF2B5EF4-FFF2-40B4-BE49-F238E27FC236}">
                  <a16:creationId xmlns:a16="http://schemas.microsoft.com/office/drawing/2014/main" id="{D18B2880-8A07-4D33-9CF0-2B781CF2906F}"/>
                </a:ext>
              </a:extLst>
            </p:cNvPr>
            <p:cNvSpPr/>
            <p:nvPr/>
          </p:nvSpPr>
          <p:spPr>
            <a:xfrm>
              <a:off x="4140671" y="4775217"/>
              <a:ext cx="188059" cy="186320"/>
            </a:xfrm>
            <a:prstGeom prst="rect">
              <a:avLst/>
            </a:prstGeom>
            <a:solidFill>
              <a:schemeClr val="bg1"/>
            </a:solidFill>
            <a:ln w="63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dirty="0">
                  <a:solidFill>
                    <a:srgbClr val="0043B2"/>
                  </a:solidFill>
                  <a:latin typeface="SamsungOne 400" panose="020B0503030303020204" pitchFamily="34" charset="0"/>
                </a:rPr>
                <a:t>3</a:t>
              </a:r>
              <a:endParaRPr lang="ko-KR" altLang="en-US" sz="1200" dirty="0">
                <a:solidFill>
                  <a:srgbClr val="0043B2"/>
                </a:solidFill>
                <a:latin typeface="SamsungOne 400" panose="020B0503030303020204" pitchFamily="34" charset="0"/>
              </a:endParaRPr>
            </a:p>
          </p:txBody>
        </p:sp>
      </p:grpSp>
      <p:grpSp>
        <p:nvGrpSpPr>
          <p:cNvPr id="262" name="그룹 261">
            <a:extLst>
              <a:ext uri="{FF2B5EF4-FFF2-40B4-BE49-F238E27FC236}">
                <a16:creationId xmlns:a16="http://schemas.microsoft.com/office/drawing/2014/main" id="{4B77D286-52C1-4899-B1AA-6E44BF362EE7}"/>
              </a:ext>
            </a:extLst>
          </p:cNvPr>
          <p:cNvGrpSpPr/>
          <p:nvPr/>
        </p:nvGrpSpPr>
        <p:grpSpPr>
          <a:xfrm>
            <a:off x="2637325" y="5455772"/>
            <a:ext cx="1338035" cy="213025"/>
            <a:chOff x="3764555" y="4775217"/>
            <a:chExt cx="938803" cy="186320"/>
          </a:xfrm>
          <a:solidFill>
            <a:srgbClr val="B3B3A1"/>
          </a:solidFill>
        </p:grpSpPr>
        <p:sp>
          <p:nvSpPr>
            <p:cNvPr id="268" name="직사각형 267">
              <a:extLst>
                <a:ext uri="{FF2B5EF4-FFF2-40B4-BE49-F238E27FC236}">
                  <a16:creationId xmlns:a16="http://schemas.microsoft.com/office/drawing/2014/main" id="{1EF3AB04-15C8-4D1A-A231-5F231A8FDBCB}"/>
                </a:ext>
              </a:extLst>
            </p:cNvPr>
            <p:cNvSpPr/>
            <p:nvPr/>
          </p:nvSpPr>
          <p:spPr>
            <a:xfrm>
              <a:off x="3764555" y="4775217"/>
              <a:ext cx="188059" cy="186320"/>
            </a:xfrm>
            <a:prstGeom prst="rect">
              <a:avLst/>
            </a:prstGeom>
            <a:solidFill>
              <a:schemeClr val="bg1"/>
            </a:solidFill>
            <a:ln w="63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dirty="0">
                  <a:solidFill>
                    <a:srgbClr val="0043B2"/>
                  </a:solidFill>
                  <a:latin typeface="SamsungOne 400" panose="020B0503030303020204" pitchFamily="34" charset="0"/>
                </a:rPr>
                <a:t>1</a:t>
              </a:r>
              <a:endParaRPr lang="ko-KR" altLang="en-US" sz="1200" dirty="0">
                <a:solidFill>
                  <a:srgbClr val="0043B2"/>
                </a:solidFill>
                <a:latin typeface="SamsungOne 400" panose="020B0503030303020204" pitchFamily="34" charset="0"/>
              </a:endParaRPr>
            </a:p>
          </p:txBody>
        </p:sp>
        <p:sp>
          <p:nvSpPr>
            <p:cNvPr id="269" name="직사각형 268">
              <a:extLst>
                <a:ext uri="{FF2B5EF4-FFF2-40B4-BE49-F238E27FC236}">
                  <a16:creationId xmlns:a16="http://schemas.microsoft.com/office/drawing/2014/main" id="{48535135-9ED3-481B-8FDE-5319BA8ABECE}"/>
                </a:ext>
              </a:extLst>
            </p:cNvPr>
            <p:cNvSpPr/>
            <p:nvPr/>
          </p:nvSpPr>
          <p:spPr>
            <a:xfrm>
              <a:off x="3952614" y="4775217"/>
              <a:ext cx="188059" cy="186320"/>
            </a:xfrm>
            <a:prstGeom prst="rect">
              <a:avLst/>
            </a:prstGeom>
            <a:solidFill>
              <a:schemeClr val="bg1"/>
            </a:solidFill>
            <a:ln w="63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dirty="0">
                  <a:solidFill>
                    <a:srgbClr val="0043B2"/>
                  </a:solidFill>
                  <a:latin typeface="SamsungOne 400" panose="020B0503030303020204" pitchFamily="34" charset="0"/>
                </a:rPr>
                <a:t>2</a:t>
              </a:r>
              <a:endParaRPr lang="ko-KR" altLang="en-US" sz="1200" dirty="0">
                <a:solidFill>
                  <a:srgbClr val="0043B2"/>
                </a:solidFill>
                <a:latin typeface="SamsungOne 400" panose="020B0503030303020204" pitchFamily="34" charset="0"/>
              </a:endParaRPr>
            </a:p>
          </p:txBody>
        </p:sp>
        <p:sp>
          <p:nvSpPr>
            <p:cNvPr id="270" name="직사각형 269">
              <a:extLst>
                <a:ext uri="{FF2B5EF4-FFF2-40B4-BE49-F238E27FC236}">
                  <a16:creationId xmlns:a16="http://schemas.microsoft.com/office/drawing/2014/main" id="{DD76EBB4-D00D-421E-89D3-6882D9172CC7}"/>
                </a:ext>
              </a:extLst>
            </p:cNvPr>
            <p:cNvSpPr/>
            <p:nvPr/>
          </p:nvSpPr>
          <p:spPr>
            <a:xfrm>
              <a:off x="4140671" y="4775217"/>
              <a:ext cx="188059" cy="186320"/>
            </a:xfrm>
            <a:prstGeom prst="rect">
              <a:avLst/>
            </a:prstGeom>
            <a:solidFill>
              <a:schemeClr val="bg1"/>
            </a:solidFill>
            <a:ln w="63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dirty="0">
                  <a:solidFill>
                    <a:srgbClr val="0043B2"/>
                  </a:solidFill>
                  <a:latin typeface="SamsungOne 400" panose="020B0503030303020204" pitchFamily="34" charset="0"/>
                </a:rPr>
                <a:t>3</a:t>
              </a:r>
              <a:endParaRPr lang="ko-KR" altLang="en-US" sz="1200" dirty="0">
                <a:solidFill>
                  <a:srgbClr val="0043B2"/>
                </a:solidFill>
                <a:latin typeface="SamsungOne 400" panose="020B0503030303020204" pitchFamily="34" charset="0"/>
              </a:endParaRPr>
            </a:p>
          </p:txBody>
        </p:sp>
        <p:sp>
          <p:nvSpPr>
            <p:cNvPr id="271" name="직사각형 270">
              <a:extLst>
                <a:ext uri="{FF2B5EF4-FFF2-40B4-BE49-F238E27FC236}">
                  <a16:creationId xmlns:a16="http://schemas.microsoft.com/office/drawing/2014/main" id="{EBDE8177-C2EF-4762-BECD-25D023DDEB10}"/>
                </a:ext>
              </a:extLst>
            </p:cNvPr>
            <p:cNvSpPr/>
            <p:nvPr/>
          </p:nvSpPr>
          <p:spPr>
            <a:xfrm>
              <a:off x="4328730" y="4775217"/>
              <a:ext cx="188059" cy="186320"/>
            </a:xfrm>
            <a:prstGeom prst="rect">
              <a:avLst/>
            </a:prstGeom>
            <a:solidFill>
              <a:schemeClr val="bg1"/>
            </a:solidFill>
            <a:ln w="63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dirty="0">
                  <a:solidFill>
                    <a:srgbClr val="0043B2"/>
                  </a:solidFill>
                  <a:latin typeface="SamsungOne 400" panose="020B0503030303020204" pitchFamily="34" charset="0"/>
                </a:rPr>
                <a:t>4</a:t>
              </a:r>
              <a:endParaRPr lang="ko-KR" altLang="en-US" sz="1200" dirty="0">
                <a:solidFill>
                  <a:srgbClr val="0043B2"/>
                </a:solidFill>
                <a:latin typeface="SamsungOne 400" panose="020B0503030303020204" pitchFamily="34" charset="0"/>
              </a:endParaRPr>
            </a:p>
          </p:txBody>
        </p:sp>
        <p:sp>
          <p:nvSpPr>
            <p:cNvPr id="272" name="직사각형 271">
              <a:extLst>
                <a:ext uri="{FF2B5EF4-FFF2-40B4-BE49-F238E27FC236}">
                  <a16:creationId xmlns:a16="http://schemas.microsoft.com/office/drawing/2014/main" id="{67037405-38E2-4D9C-BE6D-EE9B57D18308}"/>
                </a:ext>
              </a:extLst>
            </p:cNvPr>
            <p:cNvSpPr/>
            <p:nvPr/>
          </p:nvSpPr>
          <p:spPr>
            <a:xfrm>
              <a:off x="4515299" y="4775217"/>
              <a:ext cx="188059" cy="186320"/>
            </a:xfrm>
            <a:prstGeom prst="rect">
              <a:avLst/>
            </a:prstGeom>
            <a:solidFill>
              <a:schemeClr val="bg1"/>
            </a:solidFill>
            <a:ln w="63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dirty="0">
                  <a:solidFill>
                    <a:srgbClr val="0043B2"/>
                  </a:solidFill>
                  <a:latin typeface="SamsungOne 400" panose="020B0503030303020204" pitchFamily="34" charset="0"/>
                </a:rPr>
                <a:t>5</a:t>
              </a:r>
              <a:endParaRPr lang="ko-KR" altLang="en-US" sz="1200" dirty="0">
                <a:solidFill>
                  <a:srgbClr val="0043B2"/>
                </a:solidFill>
                <a:latin typeface="SamsungOne 400" panose="020B0503030303020204" pitchFamily="34" charset="0"/>
              </a:endParaRPr>
            </a:p>
          </p:txBody>
        </p:sp>
      </p:grpSp>
      <p:sp>
        <p:nvSpPr>
          <p:cNvPr id="263" name="직사각형 262">
            <a:extLst>
              <a:ext uri="{FF2B5EF4-FFF2-40B4-BE49-F238E27FC236}">
                <a16:creationId xmlns:a16="http://schemas.microsoft.com/office/drawing/2014/main" id="{8900E334-837B-4FBC-B2F2-A9A6ACFBCCD2}"/>
              </a:ext>
            </a:extLst>
          </p:cNvPr>
          <p:cNvSpPr/>
          <p:nvPr/>
        </p:nvSpPr>
        <p:spPr>
          <a:xfrm>
            <a:off x="2491977" y="4362169"/>
            <a:ext cx="819455" cy="230832"/>
          </a:xfrm>
          <a:prstGeom prst="rect">
            <a:avLst/>
          </a:prstGeom>
        </p:spPr>
        <p:txBody>
          <a:bodyPr wrap="none">
            <a:spAutoFit/>
          </a:bodyPr>
          <a:lstStyle/>
          <a:p>
            <a:pPr algn="ctr"/>
            <a:r>
              <a:rPr lang="en-US" altLang="ko-KR" sz="900" dirty="0" err="1">
                <a:solidFill>
                  <a:srgbClr val="0043B2"/>
                </a:solidFill>
                <a:latin typeface="SamsungOne 700" panose="020B0803030303020204" pitchFamily="34" charset="0"/>
                <a:ea typeface="SamsungOne 700" panose="020B0803030303020204" pitchFamily="34" charset="0"/>
              </a:rPr>
              <a:t>Phân</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vùng</a:t>
            </a:r>
            <a:r>
              <a:rPr lang="en-US" altLang="ko-KR" sz="900" dirty="0">
                <a:solidFill>
                  <a:srgbClr val="0043B2"/>
                </a:solidFill>
                <a:latin typeface="SamsungOne 700" panose="020B0803030303020204" pitchFamily="34" charset="0"/>
                <a:ea typeface="SamsungOne 700" panose="020B0803030303020204" pitchFamily="34" charset="0"/>
              </a:rPr>
              <a:t> 0</a:t>
            </a:r>
          </a:p>
        </p:txBody>
      </p:sp>
      <p:sp>
        <p:nvSpPr>
          <p:cNvPr id="264" name="직사각형 263">
            <a:extLst>
              <a:ext uri="{FF2B5EF4-FFF2-40B4-BE49-F238E27FC236}">
                <a16:creationId xmlns:a16="http://schemas.microsoft.com/office/drawing/2014/main" id="{AA419481-F14E-4788-B5C5-4A544298A6EA}"/>
              </a:ext>
            </a:extLst>
          </p:cNvPr>
          <p:cNvSpPr/>
          <p:nvPr/>
        </p:nvSpPr>
        <p:spPr>
          <a:xfrm>
            <a:off x="2500793" y="4812321"/>
            <a:ext cx="801823" cy="230832"/>
          </a:xfrm>
          <a:prstGeom prst="rect">
            <a:avLst/>
          </a:prstGeom>
        </p:spPr>
        <p:txBody>
          <a:bodyPr wrap="none">
            <a:spAutoFit/>
          </a:bodyPr>
          <a:lstStyle/>
          <a:p>
            <a:pPr algn="ctr"/>
            <a:r>
              <a:rPr lang="en-US" altLang="ko-KR" sz="900" dirty="0" err="1">
                <a:solidFill>
                  <a:srgbClr val="0043B2"/>
                </a:solidFill>
                <a:latin typeface="SamsungOne 700" panose="020B0803030303020204" pitchFamily="34" charset="0"/>
                <a:ea typeface="SamsungOne 700" panose="020B0803030303020204" pitchFamily="34" charset="0"/>
              </a:rPr>
              <a:t>Phân</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vùng</a:t>
            </a:r>
            <a:r>
              <a:rPr lang="en-US" altLang="ko-KR" sz="900" dirty="0">
                <a:solidFill>
                  <a:srgbClr val="0043B2"/>
                </a:solidFill>
                <a:latin typeface="SamsungOne 700" panose="020B0803030303020204" pitchFamily="34" charset="0"/>
                <a:ea typeface="SamsungOne 700" panose="020B0803030303020204" pitchFamily="34" charset="0"/>
              </a:rPr>
              <a:t> 1</a:t>
            </a:r>
          </a:p>
        </p:txBody>
      </p:sp>
      <p:sp>
        <p:nvSpPr>
          <p:cNvPr id="265" name="직사각형 264">
            <a:extLst>
              <a:ext uri="{FF2B5EF4-FFF2-40B4-BE49-F238E27FC236}">
                <a16:creationId xmlns:a16="http://schemas.microsoft.com/office/drawing/2014/main" id="{E90CAF94-866B-40D4-A95E-4DCC67937797}"/>
              </a:ext>
            </a:extLst>
          </p:cNvPr>
          <p:cNvSpPr/>
          <p:nvPr/>
        </p:nvSpPr>
        <p:spPr>
          <a:xfrm>
            <a:off x="2496786" y="5264462"/>
            <a:ext cx="809837" cy="230832"/>
          </a:xfrm>
          <a:prstGeom prst="rect">
            <a:avLst/>
          </a:prstGeom>
        </p:spPr>
        <p:txBody>
          <a:bodyPr wrap="none">
            <a:spAutoFit/>
          </a:bodyPr>
          <a:lstStyle/>
          <a:p>
            <a:pPr algn="ctr"/>
            <a:r>
              <a:rPr lang="en-US" altLang="ko-KR" sz="900" dirty="0" err="1">
                <a:solidFill>
                  <a:srgbClr val="0043B2"/>
                </a:solidFill>
                <a:latin typeface="SamsungOne 700" panose="020B0803030303020204" pitchFamily="34" charset="0"/>
                <a:ea typeface="SamsungOne 700" panose="020B0803030303020204" pitchFamily="34" charset="0"/>
              </a:rPr>
              <a:t>Phân</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vùng</a:t>
            </a:r>
            <a:r>
              <a:rPr lang="en-US" altLang="ko-KR" sz="900" dirty="0">
                <a:solidFill>
                  <a:srgbClr val="0043B2"/>
                </a:solidFill>
                <a:latin typeface="SamsungOne 700" panose="020B0803030303020204" pitchFamily="34" charset="0"/>
                <a:ea typeface="SamsungOne 700" panose="020B0803030303020204" pitchFamily="34" charset="0"/>
              </a:rPr>
              <a:t> 2</a:t>
            </a:r>
          </a:p>
        </p:txBody>
      </p:sp>
      <p:sp>
        <p:nvSpPr>
          <p:cNvPr id="266" name="직사각형 265">
            <a:extLst>
              <a:ext uri="{FF2B5EF4-FFF2-40B4-BE49-F238E27FC236}">
                <a16:creationId xmlns:a16="http://schemas.microsoft.com/office/drawing/2014/main" id="{F2EFE9B1-BC02-45A4-9FDC-A830D98A6EB9}"/>
              </a:ext>
            </a:extLst>
          </p:cNvPr>
          <p:cNvSpPr/>
          <p:nvPr/>
        </p:nvSpPr>
        <p:spPr>
          <a:xfrm>
            <a:off x="2912267" y="4113449"/>
            <a:ext cx="1058303" cy="230832"/>
          </a:xfrm>
          <a:prstGeom prst="rect">
            <a:avLst/>
          </a:prstGeom>
        </p:spPr>
        <p:txBody>
          <a:bodyPr wrap="none">
            <a:spAutoFit/>
          </a:bodyPr>
          <a:lstStyle/>
          <a:p>
            <a:pPr algn="ctr"/>
            <a:r>
              <a:rPr lang="en-US" altLang="ko-KR" sz="900" dirty="0">
                <a:solidFill>
                  <a:srgbClr val="0043B2"/>
                </a:solidFill>
                <a:latin typeface="SamsungOne 700" panose="020B0803030303020204" pitchFamily="34" charset="0"/>
                <a:ea typeface="SamsungOne 700" panose="020B0803030303020204" pitchFamily="34" charset="0"/>
              </a:rPr>
              <a:t>Topic failure_log</a:t>
            </a:r>
          </a:p>
        </p:txBody>
      </p:sp>
      <p:sp>
        <p:nvSpPr>
          <p:cNvPr id="267" name="직사각형 266">
            <a:extLst>
              <a:ext uri="{FF2B5EF4-FFF2-40B4-BE49-F238E27FC236}">
                <a16:creationId xmlns:a16="http://schemas.microsoft.com/office/drawing/2014/main" id="{13D0210A-82C2-4921-A2FB-7D94661FC613}"/>
              </a:ext>
            </a:extLst>
          </p:cNvPr>
          <p:cNvSpPr/>
          <p:nvPr/>
        </p:nvSpPr>
        <p:spPr>
          <a:xfrm>
            <a:off x="3072568" y="3864639"/>
            <a:ext cx="737702" cy="230832"/>
          </a:xfrm>
          <a:prstGeom prst="rect">
            <a:avLst/>
          </a:prstGeom>
        </p:spPr>
        <p:txBody>
          <a:bodyPr wrap="none">
            <a:spAutoFit/>
          </a:bodyPr>
          <a:lstStyle/>
          <a:p>
            <a:pPr algn="ctr"/>
            <a:r>
              <a:rPr lang="en-US" altLang="ko-KR" sz="900" dirty="0" err="1">
                <a:solidFill>
                  <a:srgbClr val="0043B2"/>
                </a:solidFill>
                <a:latin typeface="SamsungOne 700" panose="020B0803030303020204" pitchFamily="34" charset="0"/>
                <a:ea typeface="SamsungOne 700" panose="020B0803030303020204" pitchFamily="34" charset="0"/>
              </a:rPr>
              <a:t>Cụm</a:t>
            </a:r>
            <a:r>
              <a:rPr lang="en-US" altLang="ko-KR" sz="900" dirty="0">
                <a:solidFill>
                  <a:srgbClr val="0043B2"/>
                </a:solidFill>
                <a:latin typeface="SamsungOne 700" panose="020B0803030303020204" pitchFamily="34" charset="0"/>
                <a:ea typeface="SamsungOne 700" panose="020B0803030303020204" pitchFamily="34" charset="0"/>
              </a:rPr>
              <a:t> Kafka</a:t>
            </a:r>
          </a:p>
        </p:txBody>
      </p:sp>
      <p:sp>
        <p:nvSpPr>
          <p:cNvPr id="282" name="모서리가 둥근 직사각형 79">
            <a:extLst>
              <a:ext uri="{FF2B5EF4-FFF2-40B4-BE49-F238E27FC236}">
                <a16:creationId xmlns:a16="http://schemas.microsoft.com/office/drawing/2014/main" id="{57B9933C-8022-4E65-8B79-6A3C85D917B2}"/>
              </a:ext>
            </a:extLst>
          </p:cNvPr>
          <p:cNvSpPr/>
          <p:nvPr/>
        </p:nvSpPr>
        <p:spPr>
          <a:xfrm>
            <a:off x="947087" y="4520081"/>
            <a:ext cx="1035937" cy="317745"/>
          </a:xfrm>
          <a:prstGeom prst="roundRect">
            <a:avLst>
              <a:gd name="adj" fmla="val 19066"/>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 400" panose="020B0503030303020204" pitchFamily="34" charset="0"/>
                <a:ea typeface="SamsungOne 400" panose="020B0503030303020204" pitchFamily="34" charset="0"/>
              </a:rPr>
              <a:t>Producer_p0</a:t>
            </a:r>
            <a:endParaRPr lang="ko-KR" altLang="en-US" sz="1100" dirty="0">
              <a:solidFill>
                <a:srgbClr val="0043B2"/>
              </a:solidFill>
              <a:latin typeface="SamsungOne 400" panose="020B0503030303020204" pitchFamily="34" charset="0"/>
              <a:ea typeface="SamsungOne-700C" panose="020B0806030303020204" pitchFamily="34" charset="0"/>
            </a:endParaRPr>
          </a:p>
        </p:txBody>
      </p:sp>
      <p:grpSp>
        <p:nvGrpSpPr>
          <p:cNvPr id="283" name="그룹 282">
            <a:extLst>
              <a:ext uri="{FF2B5EF4-FFF2-40B4-BE49-F238E27FC236}">
                <a16:creationId xmlns:a16="http://schemas.microsoft.com/office/drawing/2014/main" id="{2EFCF3D3-4D2F-4196-B21C-633B522CC7A0}"/>
              </a:ext>
            </a:extLst>
          </p:cNvPr>
          <p:cNvGrpSpPr/>
          <p:nvPr/>
        </p:nvGrpSpPr>
        <p:grpSpPr>
          <a:xfrm>
            <a:off x="4827871" y="4616010"/>
            <a:ext cx="910836" cy="823750"/>
            <a:chOff x="4769816" y="4818558"/>
            <a:chExt cx="910836" cy="823750"/>
          </a:xfrm>
        </p:grpSpPr>
        <p:sp>
          <p:nvSpPr>
            <p:cNvPr id="284" name="모서리가 둥근 직사각형 81">
              <a:extLst>
                <a:ext uri="{FF2B5EF4-FFF2-40B4-BE49-F238E27FC236}">
                  <a16:creationId xmlns:a16="http://schemas.microsoft.com/office/drawing/2014/main" id="{9EA42FC8-D713-4F93-843D-39120E92AC44}"/>
                </a:ext>
              </a:extLst>
            </p:cNvPr>
            <p:cNvSpPr/>
            <p:nvPr/>
          </p:nvSpPr>
          <p:spPr>
            <a:xfrm>
              <a:off x="4769816" y="4818558"/>
              <a:ext cx="910836" cy="317745"/>
            </a:xfrm>
            <a:prstGeom prst="roundRect">
              <a:avLst>
                <a:gd name="adj" fmla="val 19066"/>
              </a:avLst>
            </a:prstGeom>
            <a:solidFill>
              <a:srgbClr val="B3B3A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bg1"/>
                  </a:solidFill>
                  <a:latin typeface="SamsungOne 700" panose="020B0803030303020204" pitchFamily="34" charset="0"/>
                  <a:ea typeface="SamsungOne 700" panose="020B0803030303020204" pitchFamily="34" charset="0"/>
                </a:rPr>
                <a:t>Ứng</a:t>
              </a:r>
              <a:r>
                <a:rPr lang="en-US" altLang="ko-KR" sz="1000" dirty="0">
                  <a:solidFill>
                    <a:schemeClr val="bg1"/>
                  </a:solidFill>
                  <a:latin typeface="SamsungOne 700" panose="020B0803030303020204" pitchFamily="34" charset="0"/>
                  <a:ea typeface="SamsungOne 700" panose="020B0803030303020204" pitchFamily="34" charset="0"/>
                </a:rPr>
                <a:t> </a:t>
              </a:r>
              <a:r>
                <a:rPr lang="en-US" altLang="ko-KR" sz="1000" dirty="0" err="1">
                  <a:solidFill>
                    <a:schemeClr val="bg1"/>
                  </a:solidFill>
                  <a:latin typeface="SamsungOne 700" panose="020B0803030303020204" pitchFamily="34" charset="0"/>
                  <a:ea typeface="SamsungOne 700" panose="020B0803030303020204" pitchFamily="34" charset="0"/>
                </a:rPr>
                <a:t>dụng</a:t>
              </a:r>
              <a:r>
                <a:rPr lang="en-US" altLang="ko-KR" sz="1000" dirty="0">
                  <a:solidFill>
                    <a:schemeClr val="bg1"/>
                  </a:solidFill>
                  <a:latin typeface="SamsungOne 700" panose="020B0803030303020204" pitchFamily="34" charset="0"/>
                  <a:ea typeface="SamsungOne 700" panose="020B0803030303020204" pitchFamily="34" charset="0"/>
                </a:rPr>
                <a:t> 1</a:t>
              </a:r>
              <a:endParaRPr lang="ko-KR" altLang="en-US" sz="1000" dirty="0">
                <a:solidFill>
                  <a:schemeClr val="bg1"/>
                </a:solidFill>
                <a:latin typeface="SamsungOne 700" panose="020B0803030303020204" pitchFamily="34" charset="0"/>
                <a:ea typeface="SamsungOne-700C" panose="020B0806030303020204" pitchFamily="34" charset="0"/>
              </a:endParaRPr>
            </a:p>
          </p:txBody>
        </p:sp>
        <p:sp>
          <p:nvSpPr>
            <p:cNvPr id="285" name="모서리가 둥근 직사각형 83">
              <a:extLst>
                <a:ext uri="{FF2B5EF4-FFF2-40B4-BE49-F238E27FC236}">
                  <a16:creationId xmlns:a16="http://schemas.microsoft.com/office/drawing/2014/main" id="{00041A1D-DF7E-493B-B7DD-1898E3FB76FE}"/>
                </a:ext>
              </a:extLst>
            </p:cNvPr>
            <p:cNvSpPr/>
            <p:nvPr/>
          </p:nvSpPr>
          <p:spPr>
            <a:xfrm>
              <a:off x="4769816" y="5324563"/>
              <a:ext cx="910836" cy="317745"/>
            </a:xfrm>
            <a:prstGeom prst="roundRect">
              <a:avLst>
                <a:gd name="adj" fmla="val 19066"/>
              </a:avLst>
            </a:prstGeom>
            <a:solidFill>
              <a:srgbClr val="66A1FE"/>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bg1"/>
                  </a:solidFill>
                  <a:latin typeface="SamsungOne 700" panose="020B0803030303020204" pitchFamily="34" charset="0"/>
                  <a:ea typeface="SamsungOne 700" panose="020B0803030303020204" pitchFamily="34" charset="0"/>
                </a:rPr>
                <a:t>Ứng</a:t>
              </a:r>
              <a:r>
                <a:rPr lang="en-US" altLang="ko-KR" sz="1000" dirty="0">
                  <a:solidFill>
                    <a:schemeClr val="bg1"/>
                  </a:solidFill>
                  <a:latin typeface="SamsungOne 700" panose="020B0803030303020204" pitchFamily="34" charset="0"/>
                  <a:ea typeface="SamsungOne 700" panose="020B0803030303020204" pitchFamily="34" charset="0"/>
                </a:rPr>
                <a:t> </a:t>
              </a:r>
              <a:r>
                <a:rPr lang="en-US" altLang="ko-KR" sz="1000" dirty="0" err="1">
                  <a:solidFill>
                    <a:schemeClr val="bg1"/>
                  </a:solidFill>
                  <a:latin typeface="SamsungOne 700" panose="020B0803030303020204" pitchFamily="34" charset="0"/>
                  <a:ea typeface="SamsungOne 700" panose="020B0803030303020204" pitchFamily="34" charset="0"/>
                </a:rPr>
                <a:t>dụng</a:t>
              </a:r>
              <a:r>
                <a:rPr lang="en-US" altLang="ko-KR" sz="1000" dirty="0">
                  <a:solidFill>
                    <a:schemeClr val="bg1"/>
                  </a:solidFill>
                  <a:latin typeface="SamsungOne 700" panose="020B0803030303020204" pitchFamily="34" charset="0"/>
                  <a:ea typeface="SamsungOne 700" panose="020B0803030303020204" pitchFamily="34" charset="0"/>
                </a:rPr>
                <a:t>  2</a:t>
              </a:r>
              <a:endParaRPr lang="ko-KR" altLang="en-US" sz="1000" dirty="0">
                <a:solidFill>
                  <a:schemeClr val="bg1"/>
                </a:solidFill>
                <a:latin typeface="SamsungOne 700" panose="020B0803030303020204" pitchFamily="34" charset="0"/>
                <a:ea typeface="SamsungOne-700C" panose="020B0806030303020204" pitchFamily="34" charset="0"/>
              </a:endParaRPr>
            </a:p>
          </p:txBody>
        </p:sp>
      </p:grpSp>
      <p:sp>
        <p:nvSpPr>
          <p:cNvPr id="286" name="직사각형 285">
            <a:extLst>
              <a:ext uri="{FF2B5EF4-FFF2-40B4-BE49-F238E27FC236}">
                <a16:creationId xmlns:a16="http://schemas.microsoft.com/office/drawing/2014/main" id="{1DD6AF79-FE76-4DA7-980B-6BAC58C3CF68}"/>
              </a:ext>
            </a:extLst>
          </p:cNvPr>
          <p:cNvSpPr/>
          <p:nvPr/>
        </p:nvSpPr>
        <p:spPr>
          <a:xfrm>
            <a:off x="6745466" y="4435466"/>
            <a:ext cx="190647" cy="404166"/>
          </a:xfrm>
          <a:prstGeom prst="rect">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0</a:t>
            </a:r>
            <a:endParaRPr lang="ko-KR" altLang="en-US" dirty="0">
              <a:solidFill>
                <a:srgbClr val="0043B2"/>
              </a:solidFill>
              <a:latin typeface="SamsungOne 400" panose="020B0503030303020204" pitchFamily="34" charset="0"/>
            </a:endParaRPr>
          </a:p>
        </p:txBody>
      </p:sp>
      <p:sp>
        <p:nvSpPr>
          <p:cNvPr id="287" name="직사각형 286">
            <a:extLst>
              <a:ext uri="{FF2B5EF4-FFF2-40B4-BE49-F238E27FC236}">
                <a16:creationId xmlns:a16="http://schemas.microsoft.com/office/drawing/2014/main" id="{B36AAF4B-8ADC-415A-AA3B-58641C2530F5}"/>
              </a:ext>
            </a:extLst>
          </p:cNvPr>
          <p:cNvSpPr/>
          <p:nvPr/>
        </p:nvSpPr>
        <p:spPr>
          <a:xfrm>
            <a:off x="6936113" y="4435466"/>
            <a:ext cx="190647" cy="404166"/>
          </a:xfrm>
          <a:prstGeom prst="rect">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1</a:t>
            </a:r>
            <a:endParaRPr lang="ko-KR" altLang="en-US" dirty="0">
              <a:solidFill>
                <a:srgbClr val="0043B2"/>
              </a:solidFill>
              <a:latin typeface="SamsungOne 400" panose="020B0503030303020204" pitchFamily="34" charset="0"/>
            </a:endParaRPr>
          </a:p>
        </p:txBody>
      </p:sp>
      <p:sp>
        <p:nvSpPr>
          <p:cNvPr id="288" name="직사각형 287">
            <a:extLst>
              <a:ext uri="{FF2B5EF4-FFF2-40B4-BE49-F238E27FC236}">
                <a16:creationId xmlns:a16="http://schemas.microsoft.com/office/drawing/2014/main" id="{85F4827C-78DD-4225-A3F2-F7062C9135E3}"/>
              </a:ext>
            </a:extLst>
          </p:cNvPr>
          <p:cNvSpPr/>
          <p:nvPr/>
        </p:nvSpPr>
        <p:spPr>
          <a:xfrm>
            <a:off x="7126759" y="4435466"/>
            <a:ext cx="190647" cy="404166"/>
          </a:xfrm>
          <a:prstGeom prst="rect">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2</a:t>
            </a:r>
            <a:endParaRPr lang="ko-KR" altLang="en-US" dirty="0">
              <a:solidFill>
                <a:srgbClr val="0043B2"/>
              </a:solidFill>
              <a:latin typeface="SamsungOne 400" panose="020B0503030303020204" pitchFamily="34" charset="0"/>
            </a:endParaRPr>
          </a:p>
        </p:txBody>
      </p:sp>
      <p:sp>
        <p:nvSpPr>
          <p:cNvPr id="289" name="직사각형 288">
            <a:extLst>
              <a:ext uri="{FF2B5EF4-FFF2-40B4-BE49-F238E27FC236}">
                <a16:creationId xmlns:a16="http://schemas.microsoft.com/office/drawing/2014/main" id="{A1FCAF83-2DF2-4761-A925-CECC6EB1B7BD}"/>
              </a:ext>
            </a:extLst>
          </p:cNvPr>
          <p:cNvSpPr/>
          <p:nvPr/>
        </p:nvSpPr>
        <p:spPr>
          <a:xfrm>
            <a:off x="7317406" y="4435466"/>
            <a:ext cx="190647" cy="404166"/>
          </a:xfrm>
          <a:prstGeom prst="rect">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3</a:t>
            </a:r>
            <a:endParaRPr lang="ko-KR" altLang="en-US" dirty="0">
              <a:solidFill>
                <a:srgbClr val="0043B2"/>
              </a:solidFill>
              <a:latin typeface="SamsungOne 400" panose="020B0503030303020204" pitchFamily="34" charset="0"/>
            </a:endParaRPr>
          </a:p>
        </p:txBody>
      </p:sp>
      <p:sp>
        <p:nvSpPr>
          <p:cNvPr id="290" name="직사각형 289">
            <a:extLst>
              <a:ext uri="{FF2B5EF4-FFF2-40B4-BE49-F238E27FC236}">
                <a16:creationId xmlns:a16="http://schemas.microsoft.com/office/drawing/2014/main" id="{FC16F58A-5EE1-46D8-AE9A-8BFA8B503B3D}"/>
              </a:ext>
            </a:extLst>
          </p:cNvPr>
          <p:cNvSpPr/>
          <p:nvPr/>
        </p:nvSpPr>
        <p:spPr>
          <a:xfrm>
            <a:off x="7508052" y="4435466"/>
            <a:ext cx="190647" cy="404166"/>
          </a:xfrm>
          <a:prstGeom prst="rect">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4</a:t>
            </a:r>
            <a:endParaRPr lang="ko-KR" altLang="en-US" dirty="0">
              <a:solidFill>
                <a:srgbClr val="0043B2"/>
              </a:solidFill>
              <a:latin typeface="SamsungOne 400" panose="020B0503030303020204" pitchFamily="34" charset="0"/>
            </a:endParaRPr>
          </a:p>
        </p:txBody>
      </p:sp>
      <p:sp>
        <p:nvSpPr>
          <p:cNvPr id="291" name="직사각형 290">
            <a:extLst>
              <a:ext uri="{FF2B5EF4-FFF2-40B4-BE49-F238E27FC236}">
                <a16:creationId xmlns:a16="http://schemas.microsoft.com/office/drawing/2014/main" id="{D6784798-A597-4EF0-81E6-76186D44E9B2}"/>
              </a:ext>
            </a:extLst>
          </p:cNvPr>
          <p:cNvSpPr/>
          <p:nvPr/>
        </p:nvSpPr>
        <p:spPr>
          <a:xfrm>
            <a:off x="7698699" y="4435466"/>
            <a:ext cx="190647" cy="404166"/>
          </a:xfrm>
          <a:prstGeom prst="rect">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5</a:t>
            </a:r>
            <a:endParaRPr lang="ko-KR" altLang="en-US" dirty="0">
              <a:solidFill>
                <a:srgbClr val="0043B2"/>
              </a:solidFill>
              <a:latin typeface="SamsungOne 400" panose="020B0503030303020204" pitchFamily="34" charset="0"/>
            </a:endParaRPr>
          </a:p>
        </p:txBody>
      </p:sp>
      <p:sp>
        <p:nvSpPr>
          <p:cNvPr id="292" name="직사각형 291">
            <a:extLst>
              <a:ext uri="{FF2B5EF4-FFF2-40B4-BE49-F238E27FC236}">
                <a16:creationId xmlns:a16="http://schemas.microsoft.com/office/drawing/2014/main" id="{BD0CD888-1DC7-4FF6-B69C-FF2F53F058C5}"/>
              </a:ext>
            </a:extLst>
          </p:cNvPr>
          <p:cNvSpPr/>
          <p:nvPr/>
        </p:nvSpPr>
        <p:spPr>
          <a:xfrm>
            <a:off x="7896402" y="4435466"/>
            <a:ext cx="190647" cy="404166"/>
          </a:xfrm>
          <a:prstGeom prst="rect">
            <a:avLst/>
          </a:prstGeom>
          <a:solidFill>
            <a:schemeClr val="bg1"/>
          </a:solidFill>
          <a:ln w="12700">
            <a:solidFill>
              <a:srgbClr val="0043B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0043B2"/>
              </a:solidFill>
              <a:latin typeface="SamsungOne 400" panose="020B0503030303020204" pitchFamily="34" charset="0"/>
            </a:endParaRPr>
          </a:p>
        </p:txBody>
      </p:sp>
      <p:sp>
        <p:nvSpPr>
          <p:cNvPr id="293" name="직사각형 292">
            <a:extLst>
              <a:ext uri="{FF2B5EF4-FFF2-40B4-BE49-F238E27FC236}">
                <a16:creationId xmlns:a16="http://schemas.microsoft.com/office/drawing/2014/main" id="{5DDD4720-B226-4C70-A419-1EAD41AD1758}"/>
              </a:ext>
            </a:extLst>
          </p:cNvPr>
          <p:cNvSpPr/>
          <p:nvPr/>
        </p:nvSpPr>
        <p:spPr>
          <a:xfrm>
            <a:off x="3133483" y="6011014"/>
            <a:ext cx="615874" cy="276999"/>
          </a:xfrm>
          <a:prstGeom prst="rect">
            <a:avLst/>
          </a:prstGeom>
        </p:spPr>
        <p:txBody>
          <a:bodyPr wrap="none">
            <a:spAutoFit/>
          </a:bodyPr>
          <a:lstStyle/>
          <a:p>
            <a:pPr algn="ctr"/>
            <a:r>
              <a:rPr lang="en-US" altLang="ko-KR" sz="1200" dirty="0">
                <a:solidFill>
                  <a:srgbClr val="0043B2"/>
                </a:solidFill>
                <a:latin typeface="SamsungOne 700" panose="020B0803030303020204" pitchFamily="34" charset="0"/>
                <a:ea typeface="SamsungOne 700" panose="020B0803030303020204" pitchFamily="34" charset="0"/>
              </a:rPr>
              <a:t>Offset</a:t>
            </a:r>
            <a:endParaRPr lang="ko-KR" altLang="en-US" sz="1200" dirty="0">
              <a:solidFill>
                <a:srgbClr val="0043B2"/>
              </a:solidFill>
              <a:latin typeface="SamsungOne 700" panose="020B0803030303020204" pitchFamily="34" charset="0"/>
              <a:ea typeface="SamsungOne-700C" panose="020B0806030303020204" pitchFamily="34" charset="0"/>
            </a:endParaRPr>
          </a:p>
        </p:txBody>
      </p:sp>
      <p:sp>
        <p:nvSpPr>
          <p:cNvPr id="294" name="직사각형 293">
            <a:extLst>
              <a:ext uri="{FF2B5EF4-FFF2-40B4-BE49-F238E27FC236}">
                <a16:creationId xmlns:a16="http://schemas.microsoft.com/office/drawing/2014/main" id="{79FDBADE-3BEA-47D6-9D5B-F0104A9EA8E4}"/>
              </a:ext>
            </a:extLst>
          </p:cNvPr>
          <p:cNvSpPr/>
          <p:nvPr/>
        </p:nvSpPr>
        <p:spPr>
          <a:xfrm>
            <a:off x="6421589" y="5149383"/>
            <a:ext cx="1261885" cy="684803"/>
          </a:xfrm>
          <a:prstGeom prst="rect">
            <a:avLst/>
          </a:prstGeom>
        </p:spPr>
        <p:txBody>
          <a:bodyPr wrap="none">
            <a:spAutoFit/>
          </a:bodyPr>
          <a:lstStyle/>
          <a:p>
            <a:pPr algn="ctr"/>
            <a:r>
              <a:rPr lang="en-US" altLang="ko-KR" sz="1100" dirty="0">
                <a:solidFill>
                  <a:srgbClr val="0043B2"/>
                </a:solidFill>
                <a:latin typeface="SamsungOne 700" panose="020B0803030303020204" pitchFamily="34" charset="0"/>
                <a:ea typeface="SamsungOne 700" panose="020B0803030303020204" pitchFamily="34" charset="0"/>
              </a:rPr>
              <a:t> </a:t>
            </a:r>
            <a:r>
              <a:rPr lang="en-US" altLang="ko-KR" sz="1100" dirty="0" err="1">
                <a:solidFill>
                  <a:srgbClr val="0043B2"/>
                </a:solidFill>
                <a:latin typeface="SamsungOne 700" panose="020B0803030303020204" pitchFamily="34" charset="0"/>
                <a:ea typeface="SamsungOne 700" panose="020B0803030303020204" pitchFamily="34" charset="0"/>
              </a:rPr>
              <a:t>Ứng</a:t>
            </a:r>
            <a:r>
              <a:rPr lang="en-US" altLang="ko-KR" sz="1100" dirty="0">
                <a:solidFill>
                  <a:srgbClr val="0043B2"/>
                </a:solidFill>
                <a:latin typeface="SamsungOne 700" panose="020B0803030303020204" pitchFamily="34" charset="0"/>
                <a:ea typeface="SamsungOne 700" panose="020B0803030303020204" pitchFamily="34" charset="0"/>
              </a:rPr>
              <a:t> </a:t>
            </a:r>
            <a:r>
              <a:rPr lang="en-US" altLang="ko-KR" sz="1100" dirty="0" err="1">
                <a:solidFill>
                  <a:srgbClr val="0043B2"/>
                </a:solidFill>
                <a:latin typeface="SamsungOne 700" panose="020B0803030303020204" pitchFamily="34" charset="0"/>
                <a:ea typeface="SamsungOne 700" panose="020B0803030303020204" pitchFamily="34" charset="0"/>
              </a:rPr>
              <a:t>dụng</a:t>
            </a:r>
            <a:r>
              <a:rPr lang="en-US" altLang="ko-KR" sz="1100" dirty="0">
                <a:solidFill>
                  <a:srgbClr val="0043B2"/>
                </a:solidFill>
                <a:latin typeface="SamsungOne 700" panose="020B0803030303020204" pitchFamily="34" charset="0"/>
                <a:ea typeface="SamsungOne 700" panose="020B0803030303020204" pitchFamily="34" charset="0"/>
              </a:rPr>
              <a:t> </a:t>
            </a:r>
          </a:p>
          <a:p>
            <a:pPr algn="ctr"/>
            <a:r>
              <a:rPr lang="en-US" altLang="ko-KR" sz="1100" dirty="0" err="1">
                <a:solidFill>
                  <a:srgbClr val="0043B2"/>
                </a:solidFill>
                <a:latin typeface="SamsungOne 700" panose="020B0803030303020204" pitchFamily="34" charset="0"/>
                <a:ea typeface="SamsungOne 700" panose="020B0803030303020204" pitchFamily="34" charset="0"/>
              </a:rPr>
              <a:t>người</a:t>
            </a:r>
            <a:r>
              <a:rPr lang="en-US" altLang="ko-KR" sz="1100" dirty="0">
                <a:solidFill>
                  <a:srgbClr val="0043B2"/>
                </a:solidFill>
                <a:latin typeface="SamsungOne 700" panose="020B0803030303020204" pitchFamily="34" charset="0"/>
                <a:ea typeface="SamsungOne 700" panose="020B0803030303020204" pitchFamily="34" charset="0"/>
              </a:rPr>
              <a:t> </a:t>
            </a:r>
            <a:r>
              <a:rPr lang="en-US" altLang="ko-KR" sz="1100" dirty="0" err="1">
                <a:solidFill>
                  <a:srgbClr val="0043B2"/>
                </a:solidFill>
                <a:latin typeface="SamsungOne 700" panose="020B0803030303020204" pitchFamily="34" charset="0"/>
                <a:ea typeface="SamsungOne 700" panose="020B0803030303020204" pitchFamily="34" charset="0"/>
              </a:rPr>
              <a:t>tiêu</a:t>
            </a:r>
            <a:r>
              <a:rPr lang="en-US" altLang="ko-KR" sz="1100" dirty="0">
                <a:solidFill>
                  <a:srgbClr val="0043B2"/>
                </a:solidFill>
                <a:latin typeface="SamsungOne 700" panose="020B0803030303020204" pitchFamily="34" charset="0"/>
                <a:ea typeface="SamsungOne 700" panose="020B0803030303020204" pitchFamily="34" charset="0"/>
              </a:rPr>
              <a:t> </a:t>
            </a:r>
            <a:r>
              <a:rPr lang="en-US" altLang="ko-KR" sz="1100" dirty="0" err="1">
                <a:solidFill>
                  <a:srgbClr val="0043B2"/>
                </a:solidFill>
                <a:latin typeface="SamsungOne 700" panose="020B0803030303020204" pitchFamily="34" charset="0"/>
                <a:ea typeface="SamsungOne 700" panose="020B0803030303020204" pitchFamily="34" charset="0"/>
              </a:rPr>
              <a:t>dùng</a:t>
            </a:r>
            <a:r>
              <a:rPr lang="en-US" altLang="ko-KR" sz="1100" dirty="0">
                <a:solidFill>
                  <a:srgbClr val="0043B2"/>
                </a:solidFill>
                <a:latin typeface="SamsungOne 700" panose="020B0803030303020204" pitchFamily="34" charset="0"/>
                <a:ea typeface="SamsungOne 700" panose="020B0803030303020204" pitchFamily="34" charset="0"/>
              </a:rPr>
              <a:t> 1</a:t>
            </a:r>
          </a:p>
          <a:p>
            <a:pPr algn="ctr">
              <a:lnSpc>
                <a:spcPct val="150000"/>
              </a:lnSpc>
            </a:pPr>
            <a:r>
              <a:rPr lang="en-US" altLang="ko-KR" sz="1100" dirty="0">
                <a:solidFill>
                  <a:srgbClr val="0043B2"/>
                </a:solidFill>
                <a:latin typeface="SamsungOne 400" panose="020B0503030303020204" pitchFamily="34" charset="0"/>
                <a:ea typeface="SamsungOne 400" panose="020B0503030303020204" pitchFamily="34" charset="0"/>
              </a:rPr>
              <a:t>(offset=3)</a:t>
            </a:r>
            <a:endParaRPr lang="ko-KR" altLang="en-US" sz="1100" dirty="0">
              <a:solidFill>
                <a:srgbClr val="0043B2"/>
              </a:solidFill>
              <a:latin typeface="SamsungOne 400" panose="020B0503030303020204" pitchFamily="34" charset="0"/>
              <a:ea typeface="SamsungOne-700C" panose="020B0806030303020204" pitchFamily="34" charset="0"/>
            </a:endParaRPr>
          </a:p>
        </p:txBody>
      </p:sp>
      <p:sp>
        <p:nvSpPr>
          <p:cNvPr id="295" name="직사각형 294">
            <a:extLst>
              <a:ext uri="{FF2B5EF4-FFF2-40B4-BE49-F238E27FC236}">
                <a16:creationId xmlns:a16="http://schemas.microsoft.com/office/drawing/2014/main" id="{92CA610C-5D3D-4808-9536-119FC10A2612}"/>
              </a:ext>
            </a:extLst>
          </p:cNvPr>
          <p:cNvSpPr/>
          <p:nvPr/>
        </p:nvSpPr>
        <p:spPr>
          <a:xfrm>
            <a:off x="7648576" y="5137351"/>
            <a:ext cx="1271502" cy="659411"/>
          </a:xfrm>
          <a:prstGeom prst="rect">
            <a:avLst/>
          </a:prstGeom>
        </p:spPr>
        <p:txBody>
          <a:bodyPr wrap="none">
            <a:spAutoFit/>
          </a:bodyPr>
          <a:lstStyle/>
          <a:p>
            <a:pPr algn="ctr"/>
            <a:r>
              <a:rPr lang="en-US" altLang="ko-KR" sz="1100" dirty="0" err="1">
                <a:solidFill>
                  <a:srgbClr val="0043B2"/>
                </a:solidFill>
                <a:latin typeface="SamsungOne 700" panose="020B0803030303020204" pitchFamily="34" charset="0"/>
                <a:ea typeface="SamsungOne 700" panose="020B0803030303020204" pitchFamily="34" charset="0"/>
              </a:rPr>
              <a:t>Ứng</a:t>
            </a:r>
            <a:r>
              <a:rPr lang="en-US" altLang="ko-KR" sz="1100" dirty="0">
                <a:solidFill>
                  <a:srgbClr val="0043B2"/>
                </a:solidFill>
                <a:latin typeface="SamsungOne 700" panose="020B0803030303020204" pitchFamily="34" charset="0"/>
                <a:ea typeface="SamsungOne 700" panose="020B0803030303020204" pitchFamily="34" charset="0"/>
              </a:rPr>
              <a:t> </a:t>
            </a:r>
            <a:r>
              <a:rPr lang="en-US" altLang="ko-KR" sz="1100" dirty="0" err="1">
                <a:solidFill>
                  <a:srgbClr val="0043B2"/>
                </a:solidFill>
                <a:latin typeface="SamsungOne 700" panose="020B0803030303020204" pitchFamily="34" charset="0"/>
                <a:ea typeface="SamsungOne 700" panose="020B0803030303020204" pitchFamily="34" charset="0"/>
              </a:rPr>
              <a:t>dụng</a:t>
            </a:r>
            <a:r>
              <a:rPr lang="en-US" altLang="ko-KR" sz="1100" dirty="0">
                <a:solidFill>
                  <a:srgbClr val="0043B2"/>
                </a:solidFill>
                <a:latin typeface="SamsungOne 700" panose="020B0803030303020204" pitchFamily="34" charset="0"/>
                <a:ea typeface="SamsungOne 700" panose="020B0803030303020204" pitchFamily="34" charset="0"/>
              </a:rPr>
              <a:t> </a:t>
            </a:r>
          </a:p>
          <a:p>
            <a:pPr algn="ctr"/>
            <a:r>
              <a:rPr lang="en-US" altLang="ko-KR" sz="1100" dirty="0" err="1">
                <a:solidFill>
                  <a:srgbClr val="0043B2"/>
                </a:solidFill>
                <a:latin typeface="SamsungOne 700" panose="020B0803030303020204" pitchFamily="34" charset="0"/>
                <a:ea typeface="SamsungOne 700" panose="020B0803030303020204" pitchFamily="34" charset="0"/>
              </a:rPr>
              <a:t>người</a:t>
            </a:r>
            <a:r>
              <a:rPr lang="en-US" altLang="ko-KR" sz="1100" dirty="0">
                <a:solidFill>
                  <a:srgbClr val="0043B2"/>
                </a:solidFill>
                <a:latin typeface="SamsungOne 700" panose="020B0803030303020204" pitchFamily="34" charset="0"/>
                <a:ea typeface="SamsungOne 700" panose="020B0803030303020204" pitchFamily="34" charset="0"/>
              </a:rPr>
              <a:t> </a:t>
            </a:r>
            <a:r>
              <a:rPr lang="en-US" altLang="ko-KR" sz="1100" dirty="0" err="1">
                <a:solidFill>
                  <a:srgbClr val="0043B2"/>
                </a:solidFill>
                <a:latin typeface="SamsungOne 700" panose="020B0803030303020204" pitchFamily="34" charset="0"/>
                <a:ea typeface="SamsungOne 700" panose="020B0803030303020204" pitchFamily="34" charset="0"/>
              </a:rPr>
              <a:t>tiêu</a:t>
            </a:r>
            <a:r>
              <a:rPr lang="en-US" altLang="ko-KR" sz="1100" dirty="0">
                <a:solidFill>
                  <a:srgbClr val="0043B2"/>
                </a:solidFill>
                <a:latin typeface="SamsungOne 700" panose="020B0803030303020204" pitchFamily="34" charset="0"/>
                <a:ea typeface="SamsungOne 700" panose="020B0803030303020204" pitchFamily="34" charset="0"/>
              </a:rPr>
              <a:t> </a:t>
            </a:r>
            <a:r>
              <a:rPr lang="en-US" altLang="ko-KR" sz="1100" dirty="0" err="1">
                <a:solidFill>
                  <a:srgbClr val="0043B2"/>
                </a:solidFill>
                <a:latin typeface="SamsungOne 700" panose="020B0803030303020204" pitchFamily="34" charset="0"/>
                <a:ea typeface="SamsungOne 700" panose="020B0803030303020204" pitchFamily="34" charset="0"/>
              </a:rPr>
              <a:t>dùng</a:t>
            </a:r>
            <a:r>
              <a:rPr lang="en-US" altLang="ko-KR" sz="1100" dirty="0">
                <a:solidFill>
                  <a:srgbClr val="0043B2"/>
                </a:solidFill>
                <a:latin typeface="SamsungOne 700" panose="020B0803030303020204" pitchFamily="34" charset="0"/>
                <a:ea typeface="SamsungOne 700" panose="020B0803030303020204" pitchFamily="34" charset="0"/>
              </a:rPr>
              <a:t> 2</a:t>
            </a:r>
          </a:p>
          <a:p>
            <a:pPr algn="ctr">
              <a:lnSpc>
                <a:spcPct val="150000"/>
              </a:lnSpc>
            </a:pPr>
            <a:r>
              <a:rPr lang="en-US" altLang="ko-KR" sz="1100" dirty="0">
                <a:solidFill>
                  <a:srgbClr val="0043B2"/>
                </a:solidFill>
                <a:latin typeface="SamsungOne 400" panose="020B0503030303020204" pitchFamily="34" charset="0"/>
                <a:ea typeface="SamsungOne 400" panose="020B0503030303020204" pitchFamily="34" charset="0"/>
              </a:rPr>
              <a:t>(offset=5)</a:t>
            </a:r>
            <a:endParaRPr lang="ko-KR" altLang="en-US" sz="1100" dirty="0">
              <a:solidFill>
                <a:srgbClr val="0043B2"/>
              </a:solidFill>
              <a:latin typeface="SamsungOne 400" panose="020B0503030303020204" pitchFamily="34" charset="0"/>
              <a:ea typeface="SamsungOne-700C" panose="020B0806030303020204" pitchFamily="34" charset="0"/>
            </a:endParaRPr>
          </a:p>
        </p:txBody>
      </p:sp>
      <p:sp>
        <p:nvSpPr>
          <p:cNvPr id="296" name="직사각형 295">
            <a:extLst>
              <a:ext uri="{FF2B5EF4-FFF2-40B4-BE49-F238E27FC236}">
                <a16:creationId xmlns:a16="http://schemas.microsoft.com/office/drawing/2014/main" id="{2CAECB59-0626-4591-A71A-1F2E77F1B16D}"/>
              </a:ext>
            </a:extLst>
          </p:cNvPr>
          <p:cNvSpPr/>
          <p:nvPr/>
        </p:nvSpPr>
        <p:spPr>
          <a:xfrm>
            <a:off x="7353998" y="4951247"/>
            <a:ext cx="399468" cy="246221"/>
          </a:xfrm>
          <a:prstGeom prst="rect">
            <a:avLst/>
          </a:prstGeom>
        </p:spPr>
        <p:txBody>
          <a:bodyPr wrap="none">
            <a:spAutoFit/>
          </a:bodyPr>
          <a:lstStyle/>
          <a:p>
            <a:r>
              <a:rPr lang="en-US" altLang="ko-KR" sz="1000" dirty="0" err="1">
                <a:solidFill>
                  <a:srgbClr val="0043B2"/>
                </a:solidFill>
                <a:latin typeface="SamsungOne 400" panose="020B0503030303020204" pitchFamily="34" charset="0"/>
              </a:rPr>
              <a:t>Đọc</a:t>
            </a:r>
            <a:endParaRPr lang="ko-KR" altLang="en-US" sz="1000" dirty="0"/>
          </a:p>
        </p:txBody>
      </p:sp>
      <p:sp>
        <p:nvSpPr>
          <p:cNvPr id="297" name="직사각형 296">
            <a:extLst>
              <a:ext uri="{FF2B5EF4-FFF2-40B4-BE49-F238E27FC236}">
                <a16:creationId xmlns:a16="http://schemas.microsoft.com/office/drawing/2014/main" id="{86FC8001-168E-4059-BC39-2AD8687089EA}"/>
              </a:ext>
            </a:extLst>
          </p:cNvPr>
          <p:cNvSpPr/>
          <p:nvPr/>
        </p:nvSpPr>
        <p:spPr>
          <a:xfrm>
            <a:off x="7459041" y="3886232"/>
            <a:ext cx="1067921" cy="276999"/>
          </a:xfrm>
          <a:prstGeom prst="rect">
            <a:avLst/>
          </a:prstGeom>
        </p:spPr>
        <p:txBody>
          <a:bodyPr wrap="none">
            <a:spAutoFit/>
          </a:bodyPr>
          <a:lstStyle/>
          <a:p>
            <a:pPr algn="ctr"/>
            <a:r>
              <a:rPr lang="en-US" altLang="ko-KR" sz="1200" dirty="0" err="1">
                <a:solidFill>
                  <a:srgbClr val="0043B2"/>
                </a:solidFill>
                <a:latin typeface="SamsungOne 700" panose="020B0803030303020204" pitchFamily="34" charset="0"/>
                <a:ea typeface="SamsungOne 700" panose="020B0803030303020204" pitchFamily="34" charset="0"/>
              </a:rPr>
              <a:t>Nhà</a:t>
            </a:r>
            <a:r>
              <a:rPr lang="en-US" altLang="ko-KR" sz="1200" dirty="0">
                <a:solidFill>
                  <a:srgbClr val="0043B2"/>
                </a:solidFill>
                <a:latin typeface="SamsungOne 700" panose="020B0803030303020204" pitchFamily="34" charset="0"/>
                <a:ea typeface="SamsungOne 700" panose="020B0803030303020204" pitchFamily="34" charset="0"/>
              </a:rPr>
              <a:t> </a:t>
            </a:r>
            <a:r>
              <a:rPr lang="en-US" altLang="ko-KR" sz="1200" dirty="0" err="1">
                <a:solidFill>
                  <a:srgbClr val="0043B2"/>
                </a:solidFill>
                <a:latin typeface="SamsungOne 700" panose="020B0803030303020204" pitchFamily="34" charset="0"/>
                <a:ea typeface="SamsungOne 700" panose="020B0803030303020204" pitchFamily="34" charset="0"/>
              </a:rPr>
              <a:t>sản</a:t>
            </a:r>
            <a:r>
              <a:rPr lang="en-US" altLang="ko-KR" sz="1200" dirty="0">
                <a:solidFill>
                  <a:srgbClr val="0043B2"/>
                </a:solidFill>
                <a:latin typeface="SamsungOne 700" panose="020B0803030303020204" pitchFamily="34" charset="0"/>
                <a:ea typeface="SamsungOne 700" panose="020B0803030303020204" pitchFamily="34" charset="0"/>
              </a:rPr>
              <a:t> </a:t>
            </a:r>
            <a:r>
              <a:rPr lang="en-US" altLang="ko-KR" sz="1200" dirty="0" err="1">
                <a:solidFill>
                  <a:srgbClr val="0043B2"/>
                </a:solidFill>
                <a:latin typeface="SamsungOne 700" panose="020B0803030303020204" pitchFamily="34" charset="0"/>
                <a:ea typeface="SamsungOne 700" panose="020B0803030303020204" pitchFamily="34" charset="0"/>
              </a:rPr>
              <a:t>xuất</a:t>
            </a:r>
            <a:endParaRPr lang="ko-KR" altLang="en-US" sz="1200" dirty="0">
              <a:solidFill>
                <a:srgbClr val="0043B2"/>
              </a:solidFill>
              <a:latin typeface="SamsungOne 400" panose="020B0503030303020204" pitchFamily="34" charset="0"/>
              <a:ea typeface="SamsungOne-700C" panose="020B0806030303020204" pitchFamily="34" charset="0"/>
            </a:endParaRPr>
          </a:p>
        </p:txBody>
      </p:sp>
      <p:sp>
        <p:nvSpPr>
          <p:cNvPr id="298" name="직사각형 297">
            <a:extLst>
              <a:ext uri="{FF2B5EF4-FFF2-40B4-BE49-F238E27FC236}">
                <a16:creationId xmlns:a16="http://schemas.microsoft.com/office/drawing/2014/main" id="{F5F59832-4136-41BB-89D3-1B7A34931827}"/>
              </a:ext>
            </a:extLst>
          </p:cNvPr>
          <p:cNvSpPr/>
          <p:nvPr/>
        </p:nvSpPr>
        <p:spPr>
          <a:xfrm>
            <a:off x="8003464" y="4057673"/>
            <a:ext cx="373820" cy="246221"/>
          </a:xfrm>
          <a:prstGeom prst="rect">
            <a:avLst/>
          </a:prstGeom>
        </p:spPr>
        <p:txBody>
          <a:bodyPr wrap="none">
            <a:spAutoFit/>
          </a:bodyPr>
          <a:lstStyle/>
          <a:p>
            <a:r>
              <a:rPr lang="en-US" altLang="ko-KR" sz="1000" dirty="0" err="1">
                <a:solidFill>
                  <a:srgbClr val="0043B2"/>
                </a:solidFill>
                <a:latin typeface="SamsungOne 400" panose="020B0503030303020204" pitchFamily="34" charset="0"/>
                <a:ea typeface="SamsungOne 400" panose="020B0503030303020204" pitchFamily="34" charset="0"/>
              </a:rPr>
              <a:t>Ghi</a:t>
            </a:r>
            <a:endParaRPr lang="ko-KR" altLang="en-US" sz="1000" dirty="0"/>
          </a:p>
        </p:txBody>
      </p:sp>
      <p:cxnSp>
        <p:nvCxnSpPr>
          <p:cNvPr id="299" name="직선 화살표 연결선 298">
            <a:extLst>
              <a:ext uri="{FF2B5EF4-FFF2-40B4-BE49-F238E27FC236}">
                <a16:creationId xmlns:a16="http://schemas.microsoft.com/office/drawing/2014/main" id="{9F91A448-4A57-4B53-AFE7-15DD1E6D0A85}"/>
              </a:ext>
            </a:extLst>
          </p:cNvPr>
          <p:cNvCxnSpPr>
            <a:stCxn id="297" idx="2"/>
            <a:endCxn id="292" idx="0"/>
          </p:cNvCxnSpPr>
          <p:nvPr/>
        </p:nvCxnSpPr>
        <p:spPr>
          <a:xfrm flipH="1">
            <a:off x="7991726" y="4163231"/>
            <a:ext cx="1276" cy="272235"/>
          </a:xfrm>
          <a:prstGeom prst="straightConnector1">
            <a:avLst/>
          </a:prstGeom>
          <a:ln w="19050">
            <a:solidFill>
              <a:srgbClr val="0043B2"/>
            </a:solidFill>
            <a:tailEnd type="triangle"/>
          </a:ln>
        </p:spPr>
        <p:style>
          <a:lnRef idx="1">
            <a:schemeClr val="accent1"/>
          </a:lnRef>
          <a:fillRef idx="0">
            <a:schemeClr val="accent1"/>
          </a:fillRef>
          <a:effectRef idx="0">
            <a:schemeClr val="accent1"/>
          </a:effectRef>
          <a:fontRef idx="minor">
            <a:schemeClr val="tx1"/>
          </a:fontRef>
        </p:style>
      </p:cxnSp>
      <p:cxnSp>
        <p:nvCxnSpPr>
          <p:cNvPr id="304" name="직선 화살표 연결선 303">
            <a:extLst>
              <a:ext uri="{FF2B5EF4-FFF2-40B4-BE49-F238E27FC236}">
                <a16:creationId xmlns:a16="http://schemas.microsoft.com/office/drawing/2014/main" id="{9470B5C0-517D-4C3E-9931-B6B027327BE7}"/>
              </a:ext>
            </a:extLst>
          </p:cNvPr>
          <p:cNvCxnSpPr>
            <a:cxnSpLocks/>
          </p:cNvCxnSpPr>
          <p:nvPr/>
        </p:nvCxnSpPr>
        <p:spPr>
          <a:xfrm flipH="1">
            <a:off x="7052532" y="4827600"/>
            <a:ext cx="368687" cy="345847"/>
          </a:xfrm>
          <a:prstGeom prst="straightConnector1">
            <a:avLst/>
          </a:prstGeom>
          <a:ln w="19050">
            <a:solidFill>
              <a:srgbClr val="0043B2"/>
            </a:solidFill>
            <a:tailEnd type="triangle"/>
          </a:ln>
        </p:spPr>
        <p:style>
          <a:lnRef idx="1">
            <a:schemeClr val="accent1"/>
          </a:lnRef>
          <a:fillRef idx="0">
            <a:schemeClr val="accent1"/>
          </a:fillRef>
          <a:effectRef idx="0">
            <a:schemeClr val="accent1"/>
          </a:effectRef>
          <a:fontRef idx="minor">
            <a:schemeClr val="tx1"/>
          </a:fontRef>
        </p:style>
      </p:cxnSp>
      <p:cxnSp>
        <p:nvCxnSpPr>
          <p:cNvPr id="305" name="직선 화살표 연결선 304">
            <a:extLst>
              <a:ext uri="{FF2B5EF4-FFF2-40B4-BE49-F238E27FC236}">
                <a16:creationId xmlns:a16="http://schemas.microsoft.com/office/drawing/2014/main" id="{6839E64C-47AD-48A2-A15C-07A09C74BDEB}"/>
              </a:ext>
            </a:extLst>
          </p:cNvPr>
          <p:cNvCxnSpPr>
            <a:cxnSpLocks/>
            <a:endCxn id="295" idx="0"/>
          </p:cNvCxnSpPr>
          <p:nvPr/>
        </p:nvCxnSpPr>
        <p:spPr>
          <a:xfrm>
            <a:off x="7886727" y="4791504"/>
            <a:ext cx="397600" cy="345847"/>
          </a:xfrm>
          <a:prstGeom prst="straightConnector1">
            <a:avLst/>
          </a:prstGeom>
          <a:ln w="19050">
            <a:solidFill>
              <a:srgbClr val="0043B2"/>
            </a:solidFill>
            <a:tailEnd type="triangle"/>
          </a:ln>
        </p:spPr>
        <p:style>
          <a:lnRef idx="1">
            <a:schemeClr val="accent1"/>
          </a:lnRef>
          <a:fillRef idx="0">
            <a:schemeClr val="accent1"/>
          </a:fillRef>
          <a:effectRef idx="0">
            <a:schemeClr val="accent1"/>
          </a:effectRef>
          <a:fontRef idx="minor">
            <a:schemeClr val="tx1"/>
          </a:fontRef>
        </p:style>
      </p:cxnSp>
      <p:cxnSp>
        <p:nvCxnSpPr>
          <p:cNvPr id="306" name="직선 화살표 연결선 305">
            <a:extLst>
              <a:ext uri="{FF2B5EF4-FFF2-40B4-BE49-F238E27FC236}">
                <a16:creationId xmlns:a16="http://schemas.microsoft.com/office/drawing/2014/main" id="{3146D230-B3AA-47FE-B8F7-FA5F971B7010}"/>
              </a:ext>
            </a:extLst>
          </p:cNvPr>
          <p:cNvCxnSpPr>
            <a:stCxn id="281" idx="3"/>
            <a:endCxn id="284" idx="1"/>
          </p:cNvCxnSpPr>
          <p:nvPr/>
        </p:nvCxnSpPr>
        <p:spPr>
          <a:xfrm>
            <a:off x="4243392" y="4671272"/>
            <a:ext cx="584479" cy="103611"/>
          </a:xfrm>
          <a:prstGeom prst="straightConnector1">
            <a:avLst/>
          </a:prstGeom>
          <a:ln w="19050">
            <a:solidFill>
              <a:srgbClr val="B3B3A1"/>
            </a:solidFill>
            <a:tailEnd type="triangle"/>
          </a:ln>
        </p:spPr>
        <p:style>
          <a:lnRef idx="1">
            <a:schemeClr val="accent1"/>
          </a:lnRef>
          <a:fillRef idx="0">
            <a:schemeClr val="accent1"/>
          </a:fillRef>
          <a:effectRef idx="0">
            <a:schemeClr val="accent1"/>
          </a:effectRef>
          <a:fontRef idx="minor">
            <a:schemeClr val="tx1"/>
          </a:fontRef>
        </p:style>
      </p:cxnSp>
      <p:cxnSp>
        <p:nvCxnSpPr>
          <p:cNvPr id="307" name="직선 화살표 연결선 306">
            <a:extLst>
              <a:ext uri="{FF2B5EF4-FFF2-40B4-BE49-F238E27FC236}">
                <a16:creationId xmlns:a16="http://schemas.microsoft.com/office/drawing/2014/main" id="{BDA2C29A-3C5F-4775-A672-68A200C25ADC}"/>
              </a:ext>
            </a:extLst>
          </p:cNvPr>
          <p:cNvCxnSpPr>
            <a:stCxn id="275" idx="3"/>
            <a:endCxn id="284" idx="1"/>
          </p:cNvCxnSpPr>
          <p:nvPr/>
        </p:nvCxnSpPr>
        <p:spPr>
          <a:xfrm flipV="1">
            <a:off x="3443542" y="4774883"/>
            <a:ext cx="1384329" cy="339674"/>
          </a:xfrm>
          <a:prstGeom prst="straightConnector1">
            <a:avLst/>
          </a:prstGeom>
          <a:ln w="19050">
            <a:solidFill>
              <a:srgbClr val="B3B3A1"/>
            </a:solidFill>
            <a:tailEnd type="triangle"/>
          </a:ln>
        </p:spPr>
        <p:style>
          <a:lnRef idx="1">
            <a:schemeClr val="accent1"/>
          </a:lnRef>
          <a:fillRef idx="0">
            <a:schemeClr val="accent1"/>
          </a:fillRef>
          <a:effectRef idx="0">
            <a:schemeClr val="accent1"/>
          </a:effectRef>
          <a:fontRef idx="minor">
            <a:schemeClr val="tx1"/>
          </a:fontRef>
        </p:style>
      </p:cxnSp>
      <p:cxnSp>
        <p:nvCxnSpPr>
          <p:cNvPr id="308" name="직선 화살표 연결선 307">
            <a:extLst>
              <a:ext uri="{FF2B5EF4-FFF2-40B4-BE49-F238E27FC236}">
                <a16:creationId xmlns:a16="http://schemas.microsoft.com/office/drawing/2014/main" id="{09F10B60-D8F2-40BA-9A7C-C755DD8E7BE3}"/>
              </a:ext>
            </a:extLst>
          </p:cNvPr>
          <p:cNvCxnSpPr>
            <a:endCxn id="284" idx="1"/>
          </p:cNvCxnSpPr>
          <p:nvPr/>
        </p:nvCxnSpPr>
        <p:spPr>
          <a:xfrm flipV="1">
            <a:off x="3975360" y="4774883"/>
            <a:ext cx="852511" cy="783533"/>
          </a:xfrm>
          <a:prstGeom prst="straightConnector1">
            <a:avLst/>
          </a:prstGeom>
          <a:ln w="19050">
            <a:solidFill>
              <a:srgbClr val="B3B3A1"/>
            </a:solidFill>
            <a:tailEnd type="triangle"/>
          </a:ln>
        </p:spPr>
        <p:style>
          <a:lnRef idx="1">
            <a:schemeClr val="accent1"/>
          </a:lnRef>
          <a:fillRef idx="0">
            <a:schemeClr val="accent1"/>
          </a:fillRef>
          <a:effectRef idx="0">
            <a:schemeClr val="accent1"/>
          </a:effectRef>
          <a:fontRef idx="minor">
            <a:schemeClr val="tx1"/>
          </a:fontRef>
        </p:style>
      </p:cxnSp>
      <p:cxnSp>
        <p:nvCxnSpPr>
          <p:cNvPr id="309" name="직선 화살표 연결선 308">
            <a:extLst>
              <a:ext uri="{FF2B5EF4-FFF2-40B4-BE49-F238E27FC236}">
                <a16:creationId xmlns:a16="http://schemas.microsoft.com/office/drawing/2014/main" id="{D6D17373-C595-43A3-9838-BBCB25C1B41E}"/>
              </a:ext>
            </a:extLst>
          </p:cNvPr>
          <p:cNvCxnSpPr>
            <a:stCxn id="275" idx="3"/>
            <a:endCxn id="285" idx="1"/>
          </p:cNvCxnSpPr>
          <p:nvPr/>
        </p:nvCxnSpPr>
        <p:spPr>
          <a:xfrm>
            <a:off x="3443542" y="5114557"/>
            <a:ext cx="1384329" cy="166331"/>
          </a:xfrm>
          <a:prstGeom prst="straightConnector1">
            <a:avLst/>
          </a:prstGeom>
          <a:ln w="19050">
            <a:solidFill>
              <a:srgbClr val="66A1FE"/>
            </a:solidFill>
            <a:tailEnd type="triangle"/>
          </a:ln>
        </p:spPr>
        <p:style>
          <a:lnRef idx="1">
            <a:schemeClr val="accent1"/>
          </a:lnRef>
          <a:fillRef idx="0">
            <a:schemeClr val="accent1"/>
          </a:fillRef>
          <a:effectRef idx="0">
            <a:schemeClr val="accent1"/>
          </a:effectRef>
          <a:fontRef idx="minor">
            <a:schemeClr val="tx1"/>
          </a:fontRef>
        </p:style>
      </p:cxnSp>
      <p:cxnSp>
        <p:nvCxnSpPr>
          <p:cNvPr id="310" name="직선 화살표 연결선 309">
            <a:extLst>
              <a:ext uri="{FF2B5EF4-FFF2-40B4-BE49-F238E27FC236}">
                <a16:creationId xmlns:a16="http://schemas.microsoft.com/office/drawing/2014/main" id="{77390DCB-D85E-4400-9895-E7D0E8EA0AE4}"/>
              </a:ext>
            </a:extLst>
          </p:cNvPr>
          <p:cNvCxnSpPr>
            <a:stCxn id="272" idx="3"/>
            <a:endCxn id="285" idx="1"/>
          </p:cNvCxnSpPr>
          <p:nvPr/>
        </p:nvCxnSpPr>
        <p:spPr>
          <a:xfrm flipV="1">
            <a:off x="3975360" y="5280888"/>
            <a:ext cx="852511" cy="281397"/>
          </a:xfrm>
          <a:prstGeom prst="straightConnector1">
            <a:avLst/>
          </a:prstGeom>
          <a:ln w="19050">
            <a:solidFill>
              <a:srgbClr val="66A1FE"/>
            </a:solidFill>
            <a:tailEnd type="triangle"/>
          </a:ln>
        </p:spPr>
        <p:style>
          <a:lnRef idx="1">
            <a:schemeClr val="accent1"/>
          </a:lnRef>
          <a:fillRef idx="0">
            <a:schemeClr val="accent1"/>
          </a:fillRef>
          <a:effectRef idx="0">
            <a:schemeClr val="accent1"/>
          </a:effectRef>
          <a:fontRef idx="minor">
            <a:schemeClr val="tx1"/>
          </a:fontRef>
        </p:style>
      </p:cxnSp>
      <p:cxnSp>
        <p:nvCxnSpPr>
          <p:cNvPr id="311" name="직선 화살표 연결선 310">
            <a:extLst>
              <a:ext uri="{FF2B5EF4-FFF2-40B4-BE49-F238E27FC236}">
                <a16:creationId xmlns:a16="http://schemas.microsoft.com/office/drawing/2014/main" id="{992F3AD5-B54A-40CA-A401-7EB82BA7F2E9}"/>
              </a:ext>
            </a:extLst>
          </p:cNvPr>
          <p:cNvCxnSpPr>
            <a:cxnSpLocks/>
            <a:stCxn id="65" idx="3"/>
            <a:endCxn id="273" idx="1"/>
          </p:cNvCxnSpPr>
          <p:nvPr/>
        </p:nvCxnSpPr>
        <p:spPr>
          <a:xfrm flipV="1">
            <a:off x="1995847" y="5114557"/>
            <a:ext cx="643601" cy="6037"/>
          </a:xfrm>
          <a:prstGeom prst="straightConnector1">
            <a:avLst/>
          </a:prstGeom>
          <a:ln w="12700">
            <a:solidFill>
              <a:srgbClr val="0043B2"/>
            </a:solidFill>
            <a:tailEnd type="triangle"/>
          </a:ln>
        </p:spPr>
        <p:style>
          <a:lnRef idx="1">
            <a:schemeClr val="accent1"/>
          </a:lnRef>
          <a:fillRef idx="0">
            <a:schemeClr val="accent1"/>
          </a:fillRef>
          <a:effectRef idx="0">
            <a:schemeClr val="accent1"/>
          </a:effectRef>
          <a:fontRef idx="minor">
            <a:schemeClr val="tx1"/>
          </a:fontRef>
        </p:style>
      </p:cxnSp>
      <p:cxnSp>
        <p:nvCxnSpPr>
          <p:cNvPr id="312" name="직선 화살표 연결선 311">
            <a:extLst>
              <a:ext uri="{FF2B5EF4-FFF2-40B4-BE49-F238E27FC236}">
                <a16:creationId xmlns:a16="http://schemas.microsoft.com/office/drawing/2014/main" id="{B542E2FF-1D5B-4A91-9169-35370850CDF7}"/>
              </a:ext>
            </a:extLst>
          </p:cNvPr>
          <p:cNvCxnSpPr>
            <a:cxnSpLocks/>
            <a:stCxn id="282" idx="3"/>
            <a:endCxn id="276" idx="1"/>
          </p:cNvCxnSpPr>
          <p:nvPr/>
        </p:nvCxnSpPr>
        <p:spPr>
          <a:xfrm flipV="1">
            <a:off x="1983024" y="4671272"/>
            <a:ext cx="656424" cy="7682"/>
          </a:xfrm>
          <a:prstGeom prst="straightConnector1">
            <a:avLst/>
          </a:prstGeom>
          <a:ln w="12700">
            <a:solidFill>
              <a:srgbClr val="0043B2"/>
            </a:solidFill>
            <a:tailEnd type="triangle"/>
          </a:ln>
        </p:spPr>
        <p:style>
          <a:lnRef idx="1">
            <a:schemeClr val="accent1"/>
          </a:lnRef>
          <a:fillRef idx="0">
            <a:schemeClr val="accent1"/>
          </a:fillRef>
          <a:effectRef idx="0">
            <a:schemeClr val="accent1"/>
          </a:effectRef>
          <a:fontRef idx="minor">
            <a:schemeClr val="tx1"/>
          </a:fontRef>
        </p:style>
      </p:cxnSp>
      <p:cxnSp>
        <p:nvCxnSpPr>
          <p:cNvPr id="313" name="직선 화살표 연결선 312">
            <a:extLst>
              <a:ext uri="{FF2B5EF4-FFF2-40B4-BE49-F238E27FC236}">
                <a16:creationId xmlns:a16="http://schemas.microsoft.com/office/drawing/2014/main" id="{C8B05EEE-8C3F-4449-BD0C-BBF0B9C6E291}"/>
              </a:ext>
            </a:extLst>
          </p:cNvPr>
          <p:cNvCxnSpPr>
            <a:cxnSpLocks/>
            <a:stCxn id="66" idx="3"/>
            <a:endCxn id="268" idx="1"/>
          </p:cNvCxnSpPr>
          <p:nvPr/>
        </p:nvCxnSpPr>
        <p:spPr>
          <a:xfrm>
            <a:off x="1989122" y="5556197"/>
            <a:ext cx="648203" cy="6088"/>
          </a:xfrm>
          <a:prstGeom prst="straightConnector1">
            <a:avLst/>
          </a:prstGeom>
          <a:ln w="12700">
            <a:solidFill>
              <a:srgbClr val="0043B2"/>
            </a:solidFill>
            <a:tailEnd type="triangle"/>
          </a:ln>
        </p:spPr>
        <p:style>
          <a:lnRef idx="1">
            <a:schemeClr val="accent1"/>
          </a:lnRef>
          <a:fillRef idx="0">
            <a:schemeClr val="accent1"/>
          </a:fillRef>
          <a:effectRef idx="0">
            <a:schemeClr val="accent1"/>
          </a:effectRef>
          <a:fontRef idx="minor">
            <a:schemeClr val="tx1"/>
          </a:fontRef>
        </p:style>
      </p:cxnSp>
      <p:sp>
        <p:nvSpPr>
          <p:cNvPr id="315" name="직사각형 314">
            <a:extLst>
              <a:ext uri="{FF2B5EF4-FFF2-40B4-BE49-F238E27FC236}">
                <a16:creationId xmlns:a16="http://schemas.microsoft.com/office/drawing/2014/main" id="{DC7C40E0-557E-4448-82D5-ABE7851B1171}"/>
              </a:ext>
            </a:extLst>
          </p:cNvPr>
          <p:cNvSpPr/>
          <p:nvPr/>
        </p:nvSpPr>
        <p:spPr>
          <a:xfrm>
            <a:off x="6293187" y="5802941"/>
            <a:ext cx="798617" cy="276999"/>
          </a:xfrm>
          <a:prstGeom prst="rect">
            <a:avLst/>
          </a:prstGeom>
        </p:spPr>
        <p:txBody>
          <a:bodyPr wrap="none">
            <a:spAutoFit/>
          </a:bodyPr>
          <a:lstStyle/>
          <a:p>
            <a:pPr algn="ctr"/>
            <a:r>
              <a:rPr lang="en-US" altLang="ko-KR" sz="1200" dirty="0" err="1">
                <a:solidFill>
                  <a:srgbClr val="0043B2"/>
                </a:solidFill>
                <a:latin typeface="SamsungOne 700" panose="020B0803030303020204" pitchFamily="34" charset="0"/>
                <a:ea typeface="SamsungOne 700" panose="020B0803030303020204" pitchFamily="34" charset="0"/>
              </a:rPr>
              <a:t>Phóng</a:t>
            </a:r>
            <a:r>
              <a:rPr lang="en-US" altLang="ko-KR" sz="1200" dirty="0">
                <a:solidFill>
                  <a:srgbClr val="0043B2"/>
                </a:solidFill>
                <a:latin typeface="SamsungOne 700" panose="020B0803030303020204" pitchFamily="34" charset="0"/>
                <a:ea typeface="SamsungOne 700" panose="020B0803030303020204" pitchFamily="34" charset="0"/>
              </a:rPr>
              <a:t> to</a:t>
            </a:r>
            <a:endParaRPr lang="ko-KR" altLang="en-US" sz="1200" dirty="0">
              <a:solidFill>
                <a:srgbClr val="0043B2"/>
              </a:solidFill>
              <a:latin typeface="SamsungOne 700" panose="020B0803030303020204" pitchFamily="34" charset="0"/>
              <a:ea typeface="SamsungOne-700C" panose="020B0806030303020204" pitchFamily="34" charset="0"/>
            </a:endParaRPr>
          </a:p>
        </p:txBody>
      </p:sp>
      <p:cxnSp>
        <p:nvCxnSpPr>
          <p:cNvPr id="316" name="꺾인 연결선 123">
            <a:extLst>
              <a:ext uri="{FF2B5EF4-FFF2-40B4-BE49-F238E27FC236}">
                <a16:creationId xmlns:a16="http://schemas.microsoft.com/office/drawing/2014/main" id="{CC7DCF5C-A4F2-4A77-B3EF-30A61CF6051B}"/>
              </a:ext>
            </a:extLst>
          </p:cNvPr>
          <p:cNvCxnSpPr>
            <a:cxnSpLocks/>
            <a:stCxn id="293" idx="3"/>
          </p:cNvCxnSpPr>
          <p:nvPr/>
        </p:nvCxnSpPr>
        <p:spPr>
          <a:xfrm flipV="1">
            <a:off x="3749357" y="5585826"/>
            <a:ext cx="3829227" cy="563688"/>
          </a:xfrm>
          <a:prstGeom prst="bentConnector3">
            <a:avLst>
              <a:gd name="adj1" fmla="val 50000"/>
            </a:avLst>
          </a:prstGeom>
          <a:noFill/>
          <a:ln w="38100" cap="flat" cmpd="sng" algn="ctr">
            <a:solidFill>
              <a:srgbClr val="0043B2"/>
            </a:solidFill>
            <a:prstDash val="solid"/>
            <a:miter lim="800000"/>
          </a:ln>
          <a:effectLst/>
        </p:spPr>
      </p:cxnSp>
      <p:sp>
        <p:nvSpPr>
          <p:cNvPr id="65" name="모서리가 둥근 직사각형 79">
            <a:extLst>
              <a:ext uri="{FF2B5EF4-FFF2-40B4-BE49-F238E27FC236}">
                <a16:creationId xmlns:a16="http://schemas.microsoft.com/office/drawing/2014/main" id="{E39015CC-3AD9-2B43-A603-285BB9B5F8CD}"/>
              </a:ext>
            </a:extLst>
          </p:cNvPr>
          <p:cNvSpPr/>
          <p:nvPr/>
        </p:nvSpPr>
        <p:spPr>
          <a:xfrm>
            <a:off x="959910" y="4961721"/>
            <a:ext cx="1035937" cy="317745"/>
          </a:xfrm>
          <a:prstGeom prst="roundRect">
            <a:avLst>
              <a:gd name="adj" fmla="val 19066"/>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 400" panose="020B0503030303020204" pitchFamily="34" charset="0"/>
                <a:ea typeface="SamsungOne 400" panose="020B0503030303020204" pitchFamily="34" charset="0"/>
              </a:rPr>
              <a:t>Producer_p1</a:t>
            </a:r>
            <a:endParaRPr lang="ko-KR" altLang="en-US" sz="1100" dirty="0">
              <a:solidFill>
                <a:srgbClr val="0043B2"/>
              </a:solidFill>
              <a:latin typeface="SamsungOne 400" panose="020B0503030303020204" pitchFamily="34" charset="0"/>
              <a:ea typeface="SamsungOne-700C" panose="020B0806030303020204" pitchFamily="34" charset="0"/>
            </a:endParaRPr>
          </a:p>
        </p:txBody>
      </p:sp>
      <p:sp>
        <p:nvSpPr>
          <p:cNvPr id="66" name="모서리가 둥근 직사각형 79">
            <a:extLst>
              <a:ext uri="{FF2B5EF4-FFF2-40B4-BE49-F238E27FC236}">
                <a16:creationId xmlns:a16="http://schemas.microsoft.com/office/drawing/2014/main" id="{F6589D4A-80C1-C948-8972-D14982F3E303}"/>
              </a:ext>
            </a:extLst>
          </p:cNvPr>
          <p:cNvSpPr/>
          <p:nvPr/>
        </p:nvSpPr>
        <p:spPr>
          <a:xfrm>
            <a:off x="953185" y="5397324"/>
            <a:ext cx="1035937" cy="317745"/>
          </a:xfrm>
          <a:prstGeom prst="roundRect">
            <a:avLst>
              <a:gd name="adj" fmla="val 19066"/>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 400" panose="020B0503030303020204" pitchFamily="34" charset="0"/>
                <a:ea typeface="SamsungOne 400" panose="020B0503030303020204" pitchFamily="34" charset="0"/>
              </a:rPr>
              <a:t>Producer_p2</a:t>
            </a:r>
            <a:endParaRPr lang="ko-KR" altLang="en-US" sz="1100" dirty="0">
              <a:solidFill>
                <a:srgbClr val="0043B2"/>
              </a:solidFill>
              <a:latin typeface="SamsungOne 400" panose="020B0503030303020204" pitchFamily="34" charset="0"/>
              <a:ea typeface="SamsungOne-700C" panose="020B0806030303020204" pitchFamily="34" charset="0"/>
            </a:endParaRPr>
          </a:p>
        </p:txBody>
      </p:sp>
      <p:sp>
        <p:nvSpPr>
          <p:cNvPr id="77" name="모서리가 둥근 직사각형 47">
            <a:extLst>
              <a:ext uri="{FF2B5EF4-FFF2-40B4-BE49-F238E27FC236}">
                <a16:creationId xmlns:a16="http://schemas.microsoft.com/office/drawing/2014/main" id="{411004A7-E639-414E-83DB-13C4CA93498D}"/>
              </a:ext>
            </a:extLst>
          </p:cNvPr>
          <p:cNvSpPr/>
          <p:nvPr/>
        </p:nvSpPr>
        <p:spPr>
          <a:xfrm>
            <a:off x="680697" y="4126981"/>
            <a:ext cx="1588691" cy="1762125"/>
          </a:xfrm>
          <a:prstGeom prst="roundRect">
            <a:avLst>
              <a:gd name="adj" fmla="val 4775"/>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80" name="직선 화살표 연결선 308">
            <a:extLst>
              <a:ext uri="{FF2B5EF4-FFF2-40B4-BE49-F238E27FC236}">
                <a16:creationId xmlns:a16="http://schemas.microsoft.com/office/drawing/2014/main" id="{8BDADA16-C7F2-1F40-B90F-54DA43F901BF}"/>
              </a:ext>
            </a:extLst>
          </p:cNvPr>
          <p:cNvCxnSpPr>
            <a:cxnSpLocks/>
            <a:stCxn id="281" idx="3"/>
            <a:endCxn id="285" idx="1"/>
          </p:cNvCxnSpPr>
          <p:nvPr/>
        </p:nvCxnSpPr>
        <p:spPr>
          <a:xfrm>
            <a:off x="4243392" y="4671272"/>
            <a:ext cx="584479" cy="609616"/>
          </a:xfrm>
          <a:prstGeom prst="straightConnector1">
            <a:avLst/>
          </a:prstGeom>
          <a:ln w="19050">
            <a:solidFill>
              <a:srgbClr val="66A1FE"/>
            </a:solidFill>
            <a:tailEnd type="triangle"/>
          </a:ln>
        </p:spPr>
        <p:style>
          <a:lnRef idx="1">
            <a:schemeClr val="accent1"/>
          </a:lnRef>
          <a:fillRef idx="0">
            <a:schemeClr val="accent1"/>
          </a:fillRef>
          <a:effectRef idx="0">
            <a:schemeClr val="accent1"/>
          </a:effectRef>
          <a:fontRef idx="minor">
            <a:schemeClr val="tx1"/>
          </a:fontRef>
        </p:style>
      </p:cxnSp>
      <p:sp>
        <p:nvSpPr>
          <p:cNvPr id="83" name="직사각형 265">
            <a:extLst>
              <a:ext uri="{FF2B5EF4-FFF2-40B4-BE49-F238E27FC236}">
                <a16:creationId xmlns:a16="http://schemas.microsoft.com/office/drawing/2014/main" id="{6DFA6075-47D5-494A-8885-BDBCF3FF7E95}"/>
              </a:ext>
            </a:extLst>
          </p:cNvPr>
          <p:cNvSpPr/>
          <p:nvPr/>
        </p:nvSpPr>
        <p:spPr>
          <a:xfrm>
            <a:off x="670916" y="4222639"/>
            <a:ext cx="1601721" cy="230832"/>
          </a:xfrm>
          <a:prstGeom prst="rect">
            <a:avLst/>
          </a:prstGeom>
        </p:spPr>
        <p:txBody>
          <a:bodyPr wrap="none">
            <a:spAutoFit/>
          </a:bodyPr>
          <a:lstStyle/>
          <a:p>
            <a:pPr algn="ctr"/>
            <a:r>
              <a:rPr lang="en-US" altLang="ko-KR" sz="900" dirty="0">
                <a:solidFill>
                  <a:srgbClr val="0043B2"/>
                </a:solidFill>
                <a:latin typeface="SamsungOne 700" panose="020B0803030303020204" pitchFamily="34" charset="0"/>
                <a:ea typeface="SamsungOne 700" panose="020B0803030303020204" pitchFamily="34" charset="0"/>
              </a:rPr>
              <a:t>Topic failure_log Producers</a:t>
            </a:r>
          </a:p>
        </p:txBody>
      </p:sp>
      <p:sp>
        <p:nvSpPr>
          <p:cNvPr id="84" name="모서리가 둥근 직사각형 47">
            <a:extLst>
              <a:ext uri="{FF2B5EF4-FFF2-40B4-BE49-F238E27FC236}">
                <a16:creationId xmlns:a16="http://schemas.microsoft.com/office/drawing/2014/main" id="{A832A896-6039-3943-8659-119B042C925F}"/>
              </a:ext>
            </a:extLst>
          </p:cNvPr>
          <p:cNvSpPr/>
          <p:nvPr/>
        </p:nvSpPr>
        <p:spPr>
          <a:xfrm>
            <a:off x="4613772" y="4103361"/>
            <a:ext cx="1318110" cy="1762125"/>
          </a:xfrm>
          <a:prstGeom prst="roundRect">
            <a:avLst>
              <a:gd name="adj" fmla="val 4775"/>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5" name="직사각형 265">
            <a:extLst>
              <a:ext uri="{FF2B5EF4-FFF2-40B4-BE49-F238E27FC236}">
                <a16:creationId xmlns:a16="http://schemas.microsoft.com/office/drawing/2014/main" id="{56460B4F-33CC-1C48-BCCA-0802E5F03CF2}"/>
              </a:ext>
            </a:extLst>
          </p:cNvPr>
          <p:cNvSpPr/>
          <p:nvPr/>
        </p:nvSpPr>
        <p:spPr>
          <a:xfrm>
            <a:off x="4754137" y="4183501"/>
            <a:ext cx="1058303" cy="369332"/>
          </a:xfrm>
          <a:prstGeom prst="rect">
            <a:avLst/>
          </a:prstGeom>
        </p:spPr>
        <p:txBody>
          <a:bodyPr wrap="none">
            <a:spAutoFit/>
          </a:bodyPr>
          <a:lstStyle/>
          <a:p>
            <a:pPr algn="ctr"/>
            <a:r>
              <a:rPr lang="en-US" altLang="ko-KR" sz="900" dirty="0">
                <a:solidFill>
                  <a:srgbClr val="0043B2"/>
                </a:solidFill>
                <a:latin typeface="SamsungOne 700" panose="020B0803030303020204" pitchFamily="34" charset="0"/>
                <a:ea typeface="SamsungOne 700" panose="020B0803030303020204" pitchFamily="34" charset="0"/>
              </a:rPr>
              <a:t>Topic failure_log</a:t>
            </a:r>
          </a:p>
          <a:p>
            <a:pPr algn="ctr"/>
            <a:r>
              <a:rPr lang="en-US" altLang="ko-KR" sz="900" dirty="0">
                <a:solidFill>
                  <a:srgbClr val="0043B2"/>
                </a:solidFill>
                <a:latin typeface="SamsungOne 700" panose="020B0803030303020204" pitchFamily="34" charset="0"/>
                <a:ea typeface="SamsungOne 700" panose="020B0803030303020204" pitchFamily="34" charset="0"/>
              </a:rPr>
              <a:t>Consumers</a:t>
            </a:r>
          </a:p>
        </p:txBody>
      </p:sp>
    </p:spTree>
    <p:extLst>
      <p:ext uri="{BB962C8B-B14F-4D97-AF65-F5344CB8AC3E}">
        <p14:creationId xmlns:p14="http://schemas.microsoft.com/office/powerpoint/2010/main" val="190806276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06C4FB52-A0FA-4E00-80AC-148F06520A4E}"/>
              </a:ext>
            </a:extLst>
          </p:cNvPr>
          <p:cNvSpPr>
            <a:spLocks noGrp="1"/>
          </p:cNvSpPr>
          <p:nvPr>
            <p:ph type="body" sz="quarter" idx="10"/>
          </p:nvPr>
        </p:nvSpPr>
        <p:spPr/>
        <p:txBody>
          <a:bodyPr/>
          <a:lstStyle/>
          <a:p>
            <a:r>
              <a:rPr lang="vi-VN" altLang="ko-KR" dirty="0"/>
              <a:t>4.2. Nhà sản xuất và người tiêu dùng</a:t>
            </a:r>
            <a:endParaRPr lang="en-US" altLang="ko-KR" dirty="0"/>
          </a:p>
        </p:txBody>
      </p:sp>
      <p:sp>
        <p:nvSpPr>
          <p:cNvPr id="3" name="텍스트 개체 틀 2">
            <a:extLst>
              <a:ext uri="{FF2B5EF4-FFF2-40B4-BE49-F238E27FC236}">
                <a16:creationId xmlns:a16="http://schemas.microsoft.com/office/drawing/2014/main" id="{45C0F2F0-9B18-4AC3-93D2-2BF83D140997}"/>
              </a:ext>
            </a:extLst>
          </p:cNvPr>
          <p:cNvSpPr>
            <a:spLocks noGrp="1"/>
          </p:cNvSpPr>
          <p:nvPr>
            <p:ph type="body" sz="quarter" idx="11"/>
          </p:nvPr>
        </p:nvSpPr>
        <p:spPr/>
        <p:txBody>
          <a:bodyPr/>
          <a:lstStyle/>
          <a:p>
            <a:r>
              <a:rPr lang="vi-VN" altLang="ko-KR" dirty="0"/>
              <a:t>Nhóm người tiêu dùng</a:t>
            </a:r>
            <a:endParaRPr lang="ko-KR" altLang="en-US" dirty="0"/>
          </a:p>
        </p:txBody>
      </p:sp>
      <p:sp>
        <p:nvSpPr>
          <p:cNvPr id="4" name="텍스트 개체 틀 3">
            <a:extLst>
              <a:ext uri="{FF2B5EF4-FFF2-40B4-BE49-F238E27FC236}">
                <a16:creationId xmlns:a16="http://schemas.microsoft.com/office/drawing/2014/main" id="{9809BFBD-9ABE-4302-A0D2-C04C9C88A5F9}"/>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04</a:t>
            </a:r>
            <a:endParaRPr lang="ko-KR" altLang="en-US" dirty="0">
              <a:latin typeface="iCiel Samsung Sharp Sans Bold" pitchFamily="2" charset="0"/>
              <a:cs typeface="iCiel Samsung Sharp Sans Bold" pitchFamily="2" charset="0"/>
            </a:endParaRPr>
          </a:p>
        </p:txBody>
      </p:sp>
      <p:sp>
        <p:nvSpPr>
          <p:cNvPr id="5" name="텍스트 개체 틀 4">
            <a:extLst>
              <a:ext uri="{FF2B5EF4-FFF2-40B4-BE49-F238E27FC236}">
                <a16:creationId xmlns:a16="http://schemas.microsoft.com/office/drawing/2014/main" id="{A95D4FE2-46D0-448C-9B35-D9686138E6F4}"/>
              </a:ext>
            </a:extLst>
          </p:cNvPr>
          <p:cNvSpPr>
            <a:spLocks noGrp="1"/>
          </p:cNvSpPr>
          <p:nvPr>
            <p:ph type="body" sz="quarter" idx="15"/>
          </p:nvPr>
        </p:nvSpPr>
        <p:spPr/>
        <p:txBody>
          <a:bodyPr>
            <a:noAutofit/>
          </a:bodyPr>
          <a:lstStyle/>
          <a:p>
            <a:r>
              <a:rPr lang="vi-VN" altLang="ko-KR" dirty="0"/>
              <a:t>Sử dụng nhóm nhiều người tiêu dùng</a:t>
            </a:r>
          </a:p>
          <a:p>
            <a:r>
              <a:rPr lang="vi-VN" altLang="ko-KR" dirty="0"/>
              <a:t>Người tiêu dùng Nhóm A và Nhóm B lưu trữ và quản lý thông tin bù trừ một cách riêng biệt.</a:t>
            </a:r>
            <a:endParaRPr lang="en-US" altLang="ko-KR" dirty="0"/>
          </a:p>
          <a:p>
            <a:pPr lvl="1"/>
            <a:r>
              <a:rPr lang="vi-VN" altLang="ko-KR" dirty="0"/>
              <a:t>Phần bù nhóm người tiêu dùng A – 4, 4, 3, 2</a:t>
            </a:r>
          </a:p>
          <a:p>
            <a:pPr lvl="1"/>
            <a:r>
              <a:rPr lang="en-US" altLang="ko-KR" dirty="0" err="1"/>
              <a:t>Phần</a:t>
            </a:r>
            <a:r>
              <a:rPr lang="en-US" altLang="ko-KR" dirty="0"/>
              <a:t> </a:t>
            </a:r>
            <a:r>
              <a:rPr lang="en-US" altLang="ko-KR" dirty="0" err="1"/>
              <a:t>bù</a:t>
            </a:r>
            <a:r>
              <a:rPr lang="en-US" altLang="ko-KR" dirty="0"/>
              <a:t> n</a:t>
            </a:r>
            <a:r>
              <a:rPr lang="vi-VN" altLang="ko-KR" dirty="0"/>
              <a:t>gười tiêu dùng Nhóm B – 3, 3, 3, 2</a:t>
            </a:r>
            <a:endParaRPr lang="ko-KR" altLang="en-US" dirty="0"/>
          </a:p>
        </p:txBody>
      </p:sp>
      <p:grpSp>
        <p:nvGrpSpPr>
          <p:cNvPr id="55" name="그룹 54">
            <a:extLst>
              <a:ext uri="{FF2B5EF4-FFF2-40B4-BE49-F238E27FC236}">
                <a16:creationId xmlns:a16="http://schemas.microsoft.com/office/drawing/2014/main" id="{3B607930-464F-4019-8305-C1476DF13C6D}"/>
              </a:ext>
            </a:extLst>
          </p:cNvPr>
          <p:cNvGrpSpPr/>
          <p:nvPr/>
        </p:nvGrpSpPr>
        <p:grpSpPr>
          <a:xfrm>
            <a:off x="4477249" y="3140968"/>
            <a:ext cx="4855151" cy="3049343"/>
            <a:chOff x="3915546" y="3018081"/>
            <a:chExt cx="3645399" cy="3049343"/>
          </a:xfrm>
        </p:grpSpPr>
        <p:sp>
          <p:nvSpPr>
            <p:cNvPr id="56" name="모서리가 둥근 직사각형 49">
              <a:extLst>
                <a:ext uri="{FF2B5EF4-FFF2-40B4-BE49-F238E27FC236}">
                  <a16:creationId xmlns:a16="http://schemas.microsoft.com/office/drawing/2014/main" id="{AF9F3236-8B1B-4372-AF41-5261604FDED3}"/>
                </a:ext>
              </a:extLst>
            </p:cNvPr>
            <p:cNvSpPr/>
            <p:nvPr/>
          </p:nvSpPr>
          <p:spPr>
            <a:xfrm>
              <a:off x="3915546" y="3018081"/>
              <a:ext cx="1324550" cy="1832019"/>
            </a:xfrm>
            <a:prstGeom prst="roundRect">
              <a:avLst>
                <a:gd name="adj" fmla="val 7678"/>
              </a:avLst>
            </a:prstGeom>
            <a:solidFill>
              <a:sysClr val="window" lastClr="FFFFFF"/>
            </a:solidFill>
            <a:ln w="9525"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200" b="0" i="0" u="none" strike="noStrike" kern="0" cap="none" spc="0" normalizeH="0" baseline="0" noProof="0" dirty="0" err="1">
                  <a:ln>
                    <a:noFill/>
                  </a:ln>
                  <a:solidFill>
                    <a:srgbClr val="0043B2"/>
                  </a:solidFill>
                  <a:effectLst/>
                  <a:uLnTx/>
                  <a:uFillTx/>
                  <a:latin typeface="SamsungOne 700" panose="020B0803030303020204" pitchFamily="34" charset="0"/>
                  <a:ea typeface="SamsungOne 700" panose="020B0803030303020204" pitchFamily="34" charset="0"/>
                  <a:cs typeface="+mn-cs"/>
                </a:rPr>
                <a:t>Chủ</a:t>
              </a:r>
              <a:r>
                <a:rPr kumimoji="1" lang="en-US" altLang="ko-KR" sz="1200" b="0" i="0" u="none" strike="noStrike" kern="0" cap="none" spc="0" normalizeH="0" noProof="0" dirty="0">
                  <a:ln>
                    <a:noFill/>
                  </a:ln>
                  <a:solidFill>
                    <a:srgbClr val="0043B2"/>
                  </a:solidFill>
                  <a:effectLst/>
                  <a:uLnTx/>
                  <a:uFillTx/>
                  <a:latin typeface="SamsungOne 700" panose="020B0803030303020204" pitchFamily="34" charset="0"/>
                  <a:ea typeface="SamsungOne 700" panose="020B0803030303020204" pitchFamily="34" charset="0"/>
                  <a:cs typeface="+mn-cs"/>
                </a:rPr>
                <a:t> </a:t>
              </a:r>
              <a:r>
                <a:rPr kumimoji="1" lang="en-US" altLang="ko-KR" sz="1200" b="0" i="0" u="none" strike="noStrike" kern="0" cap="none" spc="0" normalizeH="0" noProof="0" dirty="0" err="1">
                  <a:ln>
                    <a:noFill/>
                  </a:ln>
                  <a:solidFill>
                    <a:srgbClr val="0043B2"/>
                  </a:solidFill>
                  <a:effectLst/>
                  <a:uLnTx/>
                  <a:uFillTx/>
                  <a:latin typeface="SamsungOne 700" panose="020B0803030303020204" pitchFamily="34" charset="0"/>
                  <a:ea typeface="SamsungOne 700" panose="020B0803030303020204" pitchFamily="34" charset="0"/>
                  <a:cs typeface="+mn-cs"/>
                </a:rPr>
                <a:t>đề</a:t>
              </a:r>
              <a:r>
                <a:rPr kumimoji="1" lang="en-US" altLang="ko-KR" sz="12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mn-cs"/>
                </a:rPr>
                <a:t> A</a:t>
              </a: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800" b="0" i="0" u="none" strike="noStrike" kern="0" cap="none" spc="0" normalizeH="0" baseline="0" noProof="0" dirty="0">
                <a:ln>
                  <a:noFill/>
                </a:ln>
                <a:solidFill>
                  <a:srgbClr val="0043B2"/>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800" b="0" i="0" u="none" strike="noStrike" kern="0" cap="none" spc="0" normalizeH="0" baseline="0" noProof="0" dirty="0">
                <a:ln>
                  <a:noFill/>
                </a:ln>
                <a:solidFill>
                  <a:srgbClr val="0043B2"/>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800" b="0" i="0" u="none" strike="noStrike" kern="0" cap="none" spc="0" normalizeH="0" baseline="0" noProof="0" dirty="0">
                <a:ln>
                  <a:noFill/>
                </a:ln>
                <a:solidFill>
                  <a:srgbClr val="0043B2"/>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en-US" altLang="ko-KR" sz="1800" b="0" i="0" u="none" strike="noStrike" kern="0" cap="none" spc="0" normalizeH="0" baseline="0" noProof="0" dirty="0">
                <a:ln>
                  <a:noFill/>
                </a:ln>
                <a:solidFill>
                  <a:srgbClr val="0043B2"/>
                </a:solidFill>
                <a:effectLst/>
                <a:uLnTx/>
                <a:uFillTx/>
                <a:latin typeface="SamsungOne-400" panose="020B0503030303020204" pitchFamily="34" charset="0"/>
                <a:ea typeface="SamsungOneKorean 400" panose="020B0503030303020204" pitchFamily="50" charset="-127"/>
                <a:cs typeface="+mn-cs"/>
              </a:endParaRPr>
            </a:p>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800" b="0" i="0" u="none" strike="noStrike" kern="0" cap="none" spc="0" normalizeH="0" baseline="0" noProof="0" dirty="0">
                <a:ln>
                  <a:noFill/>
                </a:ln>
                <a:solidFill>
                  <a:srgbClr val="0043B2"/>
                </a:solidFill>
                <a:effectLst/>
                <a:uLnTx/>
                <a:uFillTx/>
                <a:latin typeface="SamsungOne-400" panose="020B0503030303020204" pitchFamily="34" charset="0"/>
                <a:ea typeface="SamsungOneKorean 400" panose="020B0503030303020204" pitchFamily="50" charset="-127"/>
                <a:cs typeface="+mn-cs"/>
              </a:endParaRPr>
            </a:p>
          </p:txBody>
        </p:sp>
        <p:grpSp>
          <p:nvGrpSpPr>
            <p:cNvPr id="57" name="그룹 56">
              <a:extLst>
                <a:ext uri="{FF2B5EF4-FFF2-40B4-BE49-F238E27FC236}">
                  <a16:creationId xmlns:a16="http://schemas.microsoft.com/office/drawing/2014/main" id="{D2425D4B-52FF-4040-B459-848470D3809F}"/>
                </a:ext>
              </a:extLst>
            </p:cNvPr>
            <p:cNvGrpSpPr/>
            <p:nvPr/>
          </p:nvGrpSpPr>
          <p:grpSpPr>
            <a:xfrm>
              <a:off x="4017362" y="3488309"/>
              <a:ext cx="1120918" cy="228600"/>
              <a:chOff x="2467093" y="4601918"/>
              <a:chExt cx="1338035" cy="213025"/>
            </a:xfrm>
          </p:grpSpPr>
          <p:sp>
            <p:nvSpPr>
              <p:cNvPr id="97" name="직사각형 96">
                <a:extLst>
                  <a:ext uri="{FF2B5EF4-FFF2-40B4-BE49-F238E27FC236}">
                    <a16:creationId xmlns:a16="http://schemas.microsoft.com/office/drawing/2014/main" id="{FE2B4EFE-AA6C-45CF-85F6-2DBC1FE950B8}"/>
                  </a:ext>
                </a:extLst>
              </p:cNvPr>
              <p:cNvSpPr/>
              <p:nvPr/>
            </p:nvSpPr>
            <p:spPr>
              <a:xfrm>
                <a:off x="2467093" y="4601918"/>
                <a:ext cx="268032" cy="213025"/>
              </a:xfrm>
              <a:prstGeom prst="rect">
                <a:avLst/>
              </a:prstGeom>
              <a:solidFill>
                <a:sysClr val="window" lastClr="FFFFFF"/>
              </a:solidFill>
              <a:ln w="635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2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rPr>
                  <a:t>1</a:t>
                </a:r>
                <a:endParaRPr kumimoji="1" lang="ko-KR" altLang="en-US" sz="12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98" name="직사각형 97">
                <a:extLst>
                  <a:ext uri="{FF2B5EF4-FFF2-40B4-BE49-F238E27FC236}">
                    <a16:creationId xmlns:a16="http://schemas.microsoft.com/office/drawing/2014/main" id="{09F7A7DE-187C-444A-B40F-9F4D6A74005C}"/>
                  </a:ext>
                </a:extLst>
              </p:cNvPr>
              <p:cNvSpPr/>
              <p:nvPr/>
            </p:nvSpPr>
            <p:spPr>
              <a:xfrm>
                <a:off x="2735125" y="4601918"/>
                <a:ext cx="268032" cy="213025"/>
              </a:xfrm>
              <a:prstGeom prst="rect">
                <a:avLst/>
              </a:prstGeom>
              <a:solidFill>
                <a:sysClr val="window" lastClr="FFFFFF"/>
              </a:solidFill>
              <a:ln w="635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2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rPr>
                  <a:t>2</a:t>
                </a:r>
                <a:endParaRPr kumimoji="1" lang="ko-KR" altLang="en-US" sz="12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99" name="직사각형 98">
                <a:extLst>
                  <a:ext uri="{FF2B5EF4-FFF2-40B4-BE49-F238E27FC236}">
                    <a16:creationId xmlns:a16="http://schemas.microsoft.com/office/drawing/2014/main" id="{BDF24BB9-3DEF-473E-A9A4-C12D4F7E9EF8}"/>
                  </a:ext>
                </a:extLst>
              </p:cNvPr>
              <p:cNvSpPr/>
              <p:nvPr/>
            </p:nvSpPr>
            <p:spPr>
              <a:xfrm>
                <a:off x="3003155" y="4601918"/>
                <a:ext cx="268032" cy="213025"/>
              </a:xfrm>
              <a:prstGeom prst="rect">
                <a:avLst/>
              </a:prstGeom>
              <a:solidFill>
                <a:sysClr val="window" lastClr="FFFFFF"/>
              </a:solidFill>
              <a:ln w="12700" cap="flat" cmpd="sng" algn="ctr">
                <a:solidFill>
                  <a:srgbClr val="FF0000"/>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2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rPr>
                  <a:t>3</a:t>
                </a:r>
                <a:endParaRPr kumimoji="1" lang="ko-KR" altLang="en-US" sz="12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100" name="직사각형 99">
                <a:extLst>
                  <a:ext uri="{FF2B5EF4-FFF2-40B4-BE49-F238E27FC236}">
                    <a16:creationId xmlns:a16="http://schemas.microsoft.com/office/drawing/2014/main" id="{86967307-DB36-4B64-A39A-EA441FAA82BA}"/>
                  </a:ext>
                </a:extLst>
              </p:cNvPr>
              <p:cNvSpPr/>
              <p:nvPr/>
            </p:nvSpPr>
            <p:spPr>
              <a:xfrm>
                <a:off x="3537096" y="4601918"/>
                <a:ext cx="268032" cy="213025"/>
              </a:xfrm>
              <a:prstGeom prst="rect">
                <a:avLst/>
              </a:prstGeom>
              <a:solidFill>
                <a:sysClr val="window" lastClr="FFFFFF"/>
              </a:solidFill>
              <a:ln w="635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2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rPr>
                  <a:t>5</a:t>
                </a:r>
                <a:endParaRPr kumimoji="1" lang="ko-KR" altLang="en-US" sz="12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101" name="직사각형 100">
                <a:extLst>
                  <a:ext uri="{FF2B5EF4-FFF2-40B4-BE49-F238E27FC236}">
                    <a16:creationId xmlns:a16="http://schemas.microsoft.com/office/drawing/2014/main" id="{C3FD5B86-0113-427E-8639-60F925A3CB40}"/>
                  </a:ext>
                </a:extLst>
              </p:cNvPr>
              <p:cNvSpPr/>
              <p:nvPr/>
            </p:nvSpPr>
            <p:spPr>
              <a:xfrm>
                <a:off x="3271187" y="4601918"/>
                <a:ext cx="268032" cy="213025"/>
              </a:xfrm>
              <a:prstGeom prst="rect">
                <a:avLst/>
              </a:prstGeom>
              <a:solidFill>
                <a:sysClr val="window" lastClr="FFFFFF"/>
              </a:solidFill>
              <a:ln w="12700" cap="flat" cmpd="sng" algn="ctr">
                <a:solidFill>
                  <a:srgbClr val="FFC000"/>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2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rPr>
                  <a:t>4</a:t>
                </a:r>
                <a:endParaRPr kumimoji="1" lang="ko-KR" altLang="en-US" sz="12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grpSp>
        <p:grpSp>
          <p:nvGrpSpPr>
            <p:cNvPr id="58" name="그룹 57">
              <a:extLst>
                <a:ext uri="{FF2B5EF4-FFF2-40B4-BE49-F238E27FC236}">
                  <a16:creationId xmlns:a16="http://schemas.microsoft.com/office/drawing/2014/main" id="{533B0543-EF93-4448-A945-E6CA31BD01B8}"/>
                </a:ext>
              </a:extLst>
            </p:cNvPr>
            <p:cNvGrpSpPr/>
            <p:nvPr/>
          </p:nvGrpSpPr>
          <p:grpSpPr>
            <a:xfrm>
              <a:off x="4017362" y="4105473"/>
              <a:ext cx="1120918" cy="228600"/>
              <a:chOff x="3017120" y="3910013"/>
              <a:chExt cx="1120918" cy="228600"/>
            </a:xfrm>
          </p:grpSpPr>
          <p:sp>
            <p:nvSpPr>
              <p:cNvPr id="92" name="직사각형 91">
                <a:extLst>
                  <a:ext uri="{FF2B5EF4-FFF2-40B4-BE49-F238E27FC236}">
                    <a16:creationId xmlns:a16="http://schemas.microsoft.com/office/drawing/2014/main" id="{B14BFF2C-D81A-4978-8604-22C08CBC12E2}"/>
                  </a:ext>
                </a:extLst>
              </p:cNvPr>
              <p:cNvSpPr/>
              <p:nvPr/>
            </p:nvSpPr>
            <p:spPr>
              <a:xfrm>
                <a:off x="3017120" y="3910013"/>
                <a:ext cx="224540" cy="228600"/>
              </a:xfrm>
              <a:prstGeom prst="rect">
                <a:avLst/>
              </a:prstGeom>
              <a:solidFill>
                <a:sysClr val="window" lastClr="FFFFFF"/>
              </a:solidFill>
              <a:ln w="635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2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rPr>
                  <a:t>1</a:t>
                </a:r>
                <a:endParaRPr kumimoji="1" lang="ko-KR" altLang="en-US" sz="12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93" name="직사각형 92">
                <a:extLst>
                  <a:ext uri="{FF2B5EF4-FFF2-40B4-BE49-F238E27FC236}">
                    <a16:creationId xmlns:a16="http://schemas.microsoft.com/office/drawing/2014/main" id="{E1553542-B8E5-42D2-8D5E-AB2CF3E50A77}"/>
                  </a:ext>
                </a:extLst>
              </p:cNvPr>
              <p:cNvSpPr/>
              <p:nvPr/>
            </p:nvSpPr>
            <p:spPr>
              <a:xfrm>
                <a:off x="3241660" y="3910013"/>
                <a:ext cx="224540" cy="228600"/>
              </a:xfrm>
              <a:prstGeom prst="rect">
                <a:avLst/>
              </a:prstGeom>
              <a:solidFill>
                <a:sysClr val="window" lastClr="FFFFFF"/>
              </a:solidFill>
              <a:ln w="635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2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rPr>
                  <a:t>2</a:t>
                </a:r>
                <a:endParaRPr kumimoji="1" lang="ko-KR" altLang="en-US" sz="12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94" name="직사각형 93">
                <a:extLst>
                  <a:ext uri="{FF2B5EF4-FFF2-40B4-BE49-F238E27FC236}">
                    <a16:creationId xmlns:a16="http://schemas.microsoft.com/office/drawing/2014/main" id="{4808CF86-8FFE-469B-AFA2-257B09C484F2}"/>
                  </a:ext>
                </a:extLst>
              </p:cNvPr>
              <p:cNvSpPr/>
              <p:nvPr/>
            </p:nvSpPr>
            <p:spPr>
              <a:xfrm>
                <a:off x="3690737" y="3910013"/>
                <a:ext cx="224540" cy="228600"/>
              </a:xfrm>
              <a:prstGeom prst="rect">
                <a:avLst/>
              </a:prstGeom>
              <a:solidFill>
                <a:sysClr val="window" lastClr="FFFFFF"/>
              </a:solidFill>
              <a:ln w="635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2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rPr>
                  <a:t>4</a:t>
                </a:r>
                <a:endParaRPr kumimoji="1" lang="ko-KR" altLang="en-US" sz="12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95" name="직사각형 94">
                <a:extLst>
                  <a:ext uri="{FF2B5EF4-FFF2-40B4-BE49-F238E27FC236}">
                    <a16:creationId xmlns:a16="http://schemas.microsoft.com/office/drawing/2014/main" id="{00F172E2-884B-40F0-AD16-E9A62E46DD5F}"/>
                  </a:ext>
                </a:extLst>
              </p:cNvPr>
              <p:cNvSpPr/>
              <p:nvPr/>
            </p:nvSpPr>
            <p:spPr>
              <a:xfrm>
                <a:off x="3913498" y="3910013"/>
                <a:ext cx="224540" cy="228600"/>
              </a:xfrm>
              <a:prstGeom prst="rect">
                <a:avLst/>
              </a:prstGeom>
              <a:solidFill>
                <a:sysClr val="window" lastClr="FFFFFF"/>
              </a:solidFill>
              <a:ln w="635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2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96" name="직사각형 95">
                <a:extLst>
                  <a:ext uri="{FF2B5EF4-FFF2-40B4-BE49-F238E27FC236}">
                    <a16:creationId xmlns:a16="http://schemas.microsoft.com/office/drawing/2014/main" id="{15C605B6-6D9C-43C0-8C59-8B5239EAC0A7}"/>
                  </a:ext>
                </a:extLst>
              </p:cNvPr>
              <p:cNvSpPr/>
              <p:nvPr/>
            </p:nvSpPr>
            <p:spPr>
              <a:xfrm>
                <a:off x="3466198" y="3910013"/>
                <a:ext cx="224540" cy="228600"/>
              </a:xfrm>
              <a:prstGeom prst="rect">
                <a:avLst/>
              </a:prstGeom>
              <a:solidFill>
                <a:sysClr val="window" lastClr="FFFFFF"/>
              </a:solidFill>
              <a:ln w="12700" cap="flat" cmpd="sng" algn="ctr">
                <a:solidFill>
                  <a:srgbClr val="FF0000"/>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2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rPr>
                  <a:t>3</a:t>
                </a:r>
                <a:endParaRPr kumimoji="1" lang="ko-KR" altLang="en-US" sz="12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grpSp>
        <p:grpSp>
          <p:nvGrpSpPr>
            <p:cNvPr id="59" name="그룹 58">
              <a:extLst>
                <a:ext uri="{FF2B5EF4-FFF2-40B4-BE49-F238E27FC236}">
                  <a16:creationId xmlns:a16="http://schemas.microsoft.com/office/drawing/2014/main" id="{0813D25B-6CBE-4E97-B7DA-1E95B471D2F5}"/>
                </a:ext>
              </a:extLst>
            </p:cNvPr>
            <p:cNvGrpSpPr/>
            <p:nvPr/>
          </p:nvGrpSpPr>
          <p:grpSpPr>
            <a:xfrm>
              <a:off x="4017362" y="3793899"/>
              <a:ext cx="1120918" cy="228600"/>
              <a:chOff x="3017120" y="3910013"/>
              <a:chExt cx="1120918" cy="228600"/>
            </a:xfrm>
          </p:grpSpPr>
          <p:sp>
            <p:nvSpPr>
              <p:cNvPr id="87" name="직사각형 86">
                <a:extLst>
                  <a:ext uri="{FF2B5EF4-FFF2-40B4-BE49-F238E27FC236}">
                    <a16:creationId xmlns:a16="http://schemas.microsoft.com/office/drawing/2014/main" id="{77B6D463-BCAF-418D-98AE-5902A8C6CBA6}"/>
                  </a:ext>
                </a:extLst>
              </p:cNvPr>
              <p:cNvSpPr/>
              <p:nvPr/>
            </p:nvSpPr>
            <p:spPr>
              <a:xfrm>
                <a:off x="3017120" y="3910013"/>
                <a:ext cx="224540" cy="228600"/>
              </a:xfrm>
              <a:prstGeom prst="rect">
                <a:avLst/>
              </a:prstGeom>
              <a:solidFill>
                <a:sysClr val="window" lastClr="FFFFFF"/>
              </a:solidFill>
              <a:ln w="635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2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rPr>
                  <a:t>1</a:t>
                </a:r>
                <a:endParaRPr kumimoji="1" lang="ko-KR" altLang="en-US" sz="12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88" name="직사각형 87">
                <a:extLst>
                  <a:ext uri="{FF2B5EF4-FFF2-40B4-BE49-F238E27FC236}">
                    <a16:creationId xmlns:a16="http://schemas.microsoft.com/office/drawing/2014/main" id="{7D6A7910-8081-437C-98E9-32E0A564DE9D}"/>
                  </a:ext>
                </a:extLst>
              </p:cNvPr>
              <p:cNvSpPr/>
              <p:nvPr/>
            </p:nvSpPr>
            <p:spPr>
              <a:xfrm>
                <a:off x="3241660" y="3910013"/>
                <a:ext cx="224540" cy="228600"/>
              </a:xfrm>
              <a:prstGeom prst="rect">
                <a:avLst/>
              </a:prstGeom>
              <a:solidFill>
                <a:sysClr val="window" lastClr="FFFFFF"/>
              </a:solidFill>
              <a:ln w="635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2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rPr>
                  <a:t>2</a:t>
                </a:r>
                <a:endParaRPr kumimoji="1" lang="ko-KR" altLang="en-US" sz="12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89" name="직사각형 88">
                <a:extLst>
                  <a:ext uri="{FF2B5EF4-FFF2-40B4-BE49-F238E27FC236}">
                    <a16:creationId xmlns:a16="http://schemas.microsoft.com/office/drawing/2014/main" id="{63B4B224-A6CA-4F62-807B-7819B195CB78}"/>
                  </a:ext>
                </a:extLst>
              </p:cNvPr>
              <p:cNvSpPr/>
              <p:nvPr/>
            </p:nvSpPr>
            <p:spPr>
              <a:xfrm>
                <a:off x="3913498" y="3910013"/>
                <a:ext cx="224540" cy="228600"/>
              </a:xfrm>
              <a:prstGeom prst="rect">
                <a:avLst/>
              </a:prstGeom>
              <a:solidFill>
                <a:sysClr val="window" lastClr="FFFFFF"/>
              </a:solidFill>
              <a:ln w="635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2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90" name="직사각형 89">
                <a:extLst>
                  <a:ext uri="{FF2B5EF4-FFF2-40B4-BE49-F238E27FC236}">
                    <a16:creationId xmlns:a16="http://schemas.microsoft.com/office/drawing/2014/main" id="{D3697CFE-D20E-4267-BD4F-BB5A23519871}"/>
                  </a:ext>
                </a:extLst>
              </p:cNvPr>
              <p:cNvSpPr/>
              <p:nvPr/>
            </p:nvSpPr>
            <p:spPr>
              <a:xfrm>
                <a:off x="3466198" y="3910013"/>
                <a:ext cx="224540" cy="228600"/>
              </a:xfrm>
              <a:prstGeom prst="rect">
                <a:avLst/>
              </a:prstGeom>
              <a:solidFill>
                <a:sysClr val="window" lastClr="FFFFFF"/>
              </a:solidFill>
              <a:ln w="12700" cap="flat" cmpd="sng" algn="ctr">
                <a:solidFill>
                  <a:srgbClr val="FF0000"/>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2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rPr>
                  <a:t>3</a:t>
                </a:r>
                <a:endParaRPr kumimoji="1" lang="ko-KR" altLang="en-US" sz="12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91" name="직사각형 90">
                <a:extLst>
                  <a:ext uri="{FF2B5EF4-FFF2-40B4-BE49-F238E27FC236}">
                    <a16:creationId xmlns:a16="http://schemas.microsoft.com/office/drawing/2014/main" id="{9F1FDACC-0848-4856-BDF6-2F7CD17C2A7C}"/>
                  </a:ext>
                </a:extLst>
              </p:cNvPr>
              <p:cNvSpPr/>
              <p:nvPr/>
            </p:nvSpPr>
            <p:spPr>
              <a:xfrm>
                <a:off x="3690737" y="3910013"/>
                <a:ext cx="224540" cy="228600"/>
              </a:xfrm>
              <a:prstGeom prst="rect">
                <a:avLst/>
              </a:prstGeom>
              <a:solidFill>
                <a:sysClr val="window" lastClr="FFFFFF"/>
              </a:solidFill>
              <a:ln w="12700" cap="flat" cmpd="sng" algn="ctr">
                <a:solidFill>
                  <a:srgbClr val="FFC000"/>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2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rPr>
                  <a:t>4</a:t>
                </a:r>
                <a:endParaRPr kumimoji="1" lang="ko-KR" altLang="en-US" sz="12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grpSp>
        <p:grpSp>
          <p:nvGrpSpPr>
            <p:cNvPr id="60" name="그룹 59">
              <a:extLst>
                <a:ext uri="{FF2B5EF4-FFF2-40B4-BE49-F238E27FC236}">
                  <a16:creationId xmlns:a16="http://schemas.microsoft.com/office/drawing/2014/main" id="{9A19EDB4-C368-459F-9458-EAFD2F7C1D6D}"/>
                </a:ext>
              </a:extLst>
            </p:cNvPr>
            <p:cNvGrpSpPr/>
            <p:nvPr/>
          </p:nvGrpSpPr>
          <p:grpSpPr>
            <a:xfrm>
              <a:off x="4017362" y="4411063"/>
              <a:ext cx="1120918" cy="228600"/>
              <a:chOff x="3017120" y="3910013"/>
              <a:chExt cx="1120918" cy="228600"/>
            </a:xfrm>
          </p:grpSpPr>
          <p:sp>
            <p:nvSpPr>
              <p:cNvPr id="82" name="직사각형 81">
                <a:extLst>
                  <a:ext uri="{FF2B5EF4-FFF2-40B4-BE49-F238E27FC236}">
                    <a16:creationId xmlns:a16="http://schemas.microsoft.com/office/drawing/2014/main" id="{7A47C293-5D1B-4133-B1A7-D1B8688B0757}"/>
                  </a:ext>
                </a:extLst>
              </p:cNvPr>
              <p:cNvSpPr/>
              <p:nvPr/>
            </p:nvSpPr>
            <p:spPr>
              <a:xfrm>
                <a:off x="3017120" y="3910013"/>
                <a:ext cx="224540" cy="228600"/>
              </a:xfrm>
              <a:prstGeom prst="rect">
                <a:avLst/>
              </a:prstGeom>
              <a:solidFill>
                <a:sysClr val="window" lastClr="FFFFFF"/>
              </a:solidFill>
              <a:ln w="635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2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rPr>
                  <a:t>1</a:t>
                </a:r>
                <a:endParaRPr kumimoji="1" lang="ko-KR" altLang="en-US" sz="12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83" name="직사각형 82">
                <a:extLst>
                  <a:ext uri="{FF2B5EF4-FFF2-40B4-BE49-F238E27FC236}">
                    <a16:creationId xmlns:a16="http://schemas.microsoft.com/office/drawing/2014/main" id="{98B3EC88-A50F-4DC7-9848-F99341F78CB8}"/>
                  </a:ext>
                </a:extLst>
              </p:cNvPr>
              <p:cNvSpPr/>
              <p:nvPr/>
            </p:nvSpPr>
            <p:spPr>
              <a:xfrm>
                <a:off x="3690737" y="3910013"/>
                <a:ext cx="224540" cy="228600"/>
              </a:xfrm>
              <a:prstGeom prst="rect">
                <a:avLst/>
              </a:prstGeom>
              <a:solidFill>
                <a:sysClr val="window" lastClr="FFFFFF"/>
              </a:solidFill>
              <a:ln w="635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2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84" name="직사각형 83">
                <a:extLst>
                  <a:ext uri="{FF2B5EF4-FFF2-40B4-BE49-F238E27FC236}">
                    <a16:creationId xmlns:a16="http://schemas.microsoft.com/office/drawing/2014/main" id="{8EA5E992-4E69-4CAD-A854-4FD167E5E058}"/>
                  </a:ext>
                </a:extLst>
              </p:cNvPr>
              <p:cNvSpPr/>
              <p:nvPr/>
            </p:nvSpPr>
            <p:spPr>
              <a:xfrm>
                <a:off x="3913498" y="3910013"/>
                <a:ext cx="224540" cy="228600"/>
              </a:xfrm>
              <a:prstGeom prst="rect">
                <a:avLst/>
              </a:prstGeom>
              <a:solidFill>
                <a:sysClr val="window" lastClr="FFFFFF"/>
              </a:solidFill>
              <a:ln w="635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2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85" name="직사각형 84">
                <a:extLst>
                  <a:ext uri="{FF2B5EF4-FFF2-40B4-BE49-F238E27FC236}">
                    <a16:creationId xmlns:a16="http://schemas.microsoft.com/office/drawing/2014/main" id="{A47FB679-C2F9-4CC4-8F0A-F72CEBBC43F7}"/>
                  </a:ext>
                </a:extLst>
              </p:cNvPr>
              <p:cNvSpPr/>
              <p:nvPr/>
            </p:nvSpPr>
            <p:spPr>
              <a:xfrm>
                <a:off x="3466198" y="3910013"/>
                <a:ext cx="224540" cy="228600"/>
              </a:xfrm>
              <a:prstGeom prst="rect">
                <a:avLst/>
              </a:prstGeom>
              <a:solidFill>
                <a:sysClr val="window" lastClr="FFFFFF"/>
              </a:solidFill>
              <a:ln w="635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2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rPr>
                  <a:t>3</a:t>
                </a:r>
                <a:endParaRPr kumimoji="1" lang="ko-KR" altLang="en-US" sz="12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86" name="직사각형 85">
                <a:extLst>
                  <a:ext uri="{FF2B5EF4-FFF2-40B4-BE49-F238E27FC236}">
                    <a16:creationId xmlns:a16="http://schemas.microsoft.com/office/drawing/2014/main" id="{9E085C05-B987-4C5F-8B34-6D0EA08DD638}"/>
                  </a:ext>
                </a:extLst>
              </p:cNvPr>
              <p:cNvSpPr/>
              <p:nvPr/>
            </p:nvSpPr>
            <p:spPr>
              <a:xfrm>
                <a:off x="3241660" y="3910013"/>
                <a:ext cx="224540" cy="228600"/>
              </a:xfrm>
              <a:prstGeom prst="rect">
                <a:avLst/>
              </a:prstGeom>
              <a:solidFill>
                <a:sysClr val="window" lastClr="FFFFFF"/>
              </a:solidFill>
              <a:ln w="12700" cap="flat" cmpd="sng" algn="ctr">
                <a:solidFill>
                  <a:srgbClr val="FF0000"/>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2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rPr>
                  <a:t>2</a:t>
                </a:r>
                <a:endParaRPr kumimoji="1" lang="ko-KR" altLang="en-US" sz="12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grpSp>
        <p:sp>
          <p:nvSpPr>
            <p:cNvPr id="61" name="모서리가 둥근 직사각형 83">
              <a:extLst>
                <a:ext uri="{FF2B5EF4-FFF2-40B4-BE49-F238E27FC236}">
                  <a16:creationId xmlns:a16="http://schemas.microsoft.com/office/drawing/2014/main" id="{870DC04B-AB3A-497D-B016-7325EC8611C3}"/>
                </a:ext>
              </a:extLst>
            </p:cNvPr>
            <p:cNvSpPr/>
            <p:nvPr/>
          </p:nvSpPr>
          <p:spPr>
            <a:xfrm>
              <a:off x="6115407" y="3018081"/>
              <a:ext cx="1445538" cy="1799029"/>
            </a:xfrm>
            <a:prstGeom prst="roundRect">
              <a:avLst>
                <a:gd name="adj" fmla="val 7678"/>
              </a:avLst>
            </a:prstGeom>
            <a:solidFill>
              <a:sysClr val="window" lastClr="FFFFFF"/>
            </a:solidFill>
            <a:ln w="9525"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vi-VN" altLang="ko-KR" sz="1200" kern="0" dirty="0">
                  <a:solidFill>
                    <a:srgbClr val="0043B2"/>
                  </a:solidFill>
                  <a:latin typeface="SamsungOne 700" panose="020B0803030303020204" pitchFamily="34" charset="0"/>
                  <a:ea typeface="SamsungOne 700" panose="020B0803030303020204" pitchFamily="34" charset="0"/>
                </a:rPr>
                <a:t>Nhóm người tiêu dùng A</a:t>
              </a:r>
              <a:endParaRPr kumimoji="1" lang="en-US" altLang="ko-KR" sz="1200" kern="0" dirty="0">
                <a:solidFill>
                  <a:srgbClr val="0043B2"/>
                </a:solidFill>
                <a:latin typeface="SamsungOne 700" panose="020B0803030303020204" pitchFamily="34" charset="0"/>
                <a:ea typeface="SamsungOne 700" panose="020B0803030303020204" pitchFamily="34" charset="0"/>
              </a:endParaRPr>
            </a:p>
            <a:p>
              <a:pPr lvl="0" algn="ctr" defTabSz="914400" fontAlgn="base" latinLnBrk="1">
                <a:spcBef>
                  <a:spcPct val="0"/>
                </a:spcBef>
                <a:spcAft>
                  <a:spcPct val="0"/>
                </a:spcAft>
                <a:defRPr/>
              </a:pPr>
              <a:endParaRPr kumimoji="1" lang="en-US" altLang="ko-KR" sz="12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mn-cs"/>
              </a:endParaRPr>
            </a:p>
            <a:p>
              <a:pPr lvl="0" algn="ctr" defTabSz="914400" fontAlgn="base" latinLnBrk="1">
                <a:spcBef>
                  <a:spcPct val="0"/>
                </a:spcBef>
                <a:spcAft>
                  <a:spcPct val="0"/>
                </a:spcAft>
                <a:defRPr/>
              </a:pPr>
              <a:endParaRPr kumimoji="1" lang="en-US" altLang="ko-KR" sz="1200" kern="0" dirty="0">
                <a:solidFill>
                  <a:srgbClr val="0043B2"/>
                </a:solidFill>
                <a:latin typeface="SamsungOne 700" panose="020B0803030303020204" pitchFamily="34" charset="0"/>
                <a:ea typeface="SamsungOne 700" panose="020B0803030303020204" pitchFamily="34" charset="0"/>
              </a:endParaRPr>
            </a:p>
            <a:p>
              <a:pPr lvl="0" algn="ctr" defTabSz="914400" fontAlgn="base" latinLnBrk="1">
                <a:spcBef>
                  <a:spcPct val="0"/>
                </a:spcBef>
                <a:spcAft>
                  <a:spcPct val="0"/>
                </a:spcAft>
                <a:defRPr/>
              </a:pPr>
              <a:endParaRPr kumimoji="1" lang="en-US" altLang="ko-KR" sz="12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mn-cs"/>
              </a:endParaRPr>
            </a:p>
            <a:p>
              <a:pPr lvl="0" algn="ctr" defTabSz="914400" fontAlgn="base" latinLnBrk="1">
                <a:spcBef>
                  <a:spcPct val="0"/>
                </a:spcBef>
                <a:spcAft>
                  <a:spcPct val="0"/>
                </a:spcAft>
                <a:defRPr/>
              </a:pPr>
              <a:endParaRPr kumimoji="1" lang="en-US" altLang="ko-KR" sz="1200" kern="0" dirty="0">
                <a:solidFill>
                  <a:srgbClr val="0043B2"/>
                </a:solidFill>
                <a:latin typeface="SamsungOne 700" panose="020B0803030303020204" pitchFamily="34" charset="0"/>
                <a:ea typeface="SamsungOne 700" panose="020B0803030303020204" pitchFamily="34" charset="0"/>
              </a:endParaRPr>
            </a:p>
            <a:p>
              <a:pPr lvl="0" algn="ctr" defTabSz="914400" fontAlgn="base" latinLnBrk="1">
                <a:spcBef>
                  <a:spcPct val="0"/>
                </a:spcBef>
                <a:spcAft>
                  <a:spcPct val="0"/>
                </a:spcAft>
                <a:defRPr/>
              </a:pPr>
              <a:endParaRPr kumimoji="1" lang="en-US" altLang="ko-KR" sz="12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mn-cs"/>
              </a:endParaRPr>
            </a:p>
            <a:p>
              <a:pPr lvl="0" algn="ctr" defTabSz="914400" fontAlgn="base" latinLnBrk="1">
                <a:spcBef>
                  <a:spcPct val="0"/>
                </a:spcBef>
                <a:spcAft>
                  <a:spcPct val="0"/>
                </a:spcAft>
                <a:defRPr/>
              </a:pPr>
              <a:endParaRPr kumimoji="1" lang="en-US" altLang="ko-KR" sz="1200" kern="0" dirty="0">
                <a:solidFill>
                  <a:srgbClr val="0043B2"/>
                </a:solidFill>
                <a:latin typeface="SamsungOne 700" panose="020B0803030303020204" pitchFamily="34" charset="0"/>
                <a:ea typeface="SamsungOne 700" panose="020B0803030303020204" pitchFamily="34" charset="0"/>
              </a:endParaRPr>
            </a:p>
            <a:p>
              <a:pPr lvl="0" algn="ctr" defTabSz="914400" fontAlgn="base" latinLnBrk="1">
                <a:spcBef>
                  <a:spcPct val="0"/>
                </a:spcBef>
                <a:spcAft>
                  <a:spcPct val="0"/>
                </a:spcAft>
                <a:defRPr/>
              </a:pPr>
              <a:endParaRPr kumimoji="1" lang="ko-KR" altLang="en-US" sz="1800" b="0" i="0" u="none" strike="noStrike" kern="0" cap="none" spc="0" normalizeH="0" baseline="0" noProof="0" dirty="0">
                <a:ln>
                  <a:noFill/>
                </a:ln>
                <a:solidFill>
                  <a:srgbClr val="0043B2"/>
                </a:solidFill>
                <a:effectLst/>
                <a:uLnTx/>
                <a:uFillTx/>
                <a:latin typeface="SamsungOne-400" panose="020B0503030303020204" pitchFamily="34" charset="0"/>
                <a:ea typeface="SamsungOneKorean 400" panose="020B0503030303020204" pitchFamily="50" charset="-127"/>
                <a:cs typeface="+mn-cs"/>
              </a:endParaRPr>
            </a:p>
          </p:txBody>
        </p:sp>
        <p:sp>
          <p:nvSpPr>
            <p:cNvPr id="62" name="모서리가 둥근 직사각형 78">
              <a:extLst>
                <a:ext uri="{FF2B5EF4-FFF2-40B4-BE49-F238E27FC236}">
                  <a16:creationId xmlns:a16="http://schemas.microsoft.com/office/drawing/2014/main" id="{4ECD0D53-850E-457F-9EA2-2B69FEE0C4A9}"/>
                </a:ext>
              </a:extLst>
            </p:cNvPr>
            <p:cNvSpPr/>
            <p:nvPr/>
          </p:nvSpPr>
          <p:spPr>
            <a:xfrm>
              <a:off x="6320883" y="3488309"/>
              <a:ext cx="1034587" cy="228601"/>
            </a:xfrm>
            <a:prstGeom prst="roundRect">
              <a:avLst>
                <a:gd name="adj" fmla="val 19066"/>
              </a:avLst>
            </a:prstGeom>
            <a:solidFill>
              <a:srgbClr val="E9F2FC"/>
            </a:solid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000" b="0" i="0" u="none" strike="noStrike" kern="0" cap="none" spc="0" normalizeH="0" baseline="0" noProof="0" dirty="0" err="1">
                  <a:ln>
                    <a:noFill/>
                  </a:ln>
                  <a:solidFill>
                    <a:srgbClr val="0043B2"/>
                  </a:solidFill>
                  <a:effectLst/>
                  <a:uLnTx/>
                  <a:uFillTx/>
                  <a:latin typeface="SamsungOne 400" panose="020B0503030303020204" pitchFamily="34" charset="0"/>
                  <a:ea typeface="SamsungOne 400" panose="020B0503030303020204" pitchFamily="34" charset="0"/>
                  <a:cs typeface="+mn-cs"/>
                </a:rPr>
                <a:t>Người</a:t>
              </a:r>
              <a:r>
                <a:rPr kumimoji="1" lang="en-US" altLang="ko-KR" sz="1000" b="0" i="0" u="none" strike="noStrike" kern="0" cap="none" spc="0" normalizeH="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 </a:t>
              </a:r>
              <a:r>
                <a:rPr kumimoji="1" lang="en-US" altLang="ko-KR" sz="1000" b="0" i="0" u="none" strike="noStrike" kern="0" cap="none" spc="0" normalizeH="0" noProof="0" dirty="0" err="1">
                  <a:ln>
                    <a:noFill/>
                  </a:ln>
                  <a:solidFill>
                    <a:srgbClr val="0043B2"/>
                  </a:solidFill>
                  <a:effectLst/>
                  <a:uLnTx/>
                  <a:uFillTx/>
                  <a:latin typeface="SamsungOne 400" panose="020B0503030303020204" pitchFamily="34" charset="0"/>
                  <a:ea typeface="SamsungOne 400" panose="020B0503030303020204" pitchFamily="34" charset="0"/>
                  <a:cs typeface="+mn-cs"/>
                </a:rPr>
                <a:t>tiêu</a:t>
              </a:r>
              <a:r>
                <a:rPr kumimoji="1" lang="en-US" altLang="ko-KR" sz="1000" b="0" i="0" u="none" strike="noStrike" kern="0" cap="none" spc="0" normalizeH="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 </a:t>
              </a:r>
              <a:r>
                <a:rPr kumimoji="1" lang="en-US" altLang="ko-KR" sz="1000" b="0" i="0" u="none" strike="noStrike" kern="0" cap="none" spc="0" normalizeH="0" noProof="0" dirty="0" err="1">
                  <a:ln>
                    <a:noFill/>
                  </a:ln>
                  <a:solidFill>
                    <a:srgbClr val="0043B2"/>
                  </a:solidFill>
                  <a:effectLst/>
                  <a:uLnTx/>
                  <a:uFillTx/>
                  <a:latin typeface="SamsungOne 400" panose="020B0503030303020204" pitchFamily="34" charset="0"/>
                  <a:ea typeface="SamsungOne 400" panose="020B0503030303020204" pitchFamily="34" charset="0"/>
                  <a:cs typeface="+mn-cs"/>
                </a:rPr>
                <a:t>dùng</a:t>
              </a:r>
              <a:r>
                <a:rPr kumimoji="1" lang="en-US" altLang="ko-KR" sz="10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cs typeface="+mn-cs"/>
                </a:rPr>
                <a:t> 1</a:t>
              </a:r>
              <a:endParaRPr kumimoji="1" lang="ko-KR" altLang="en-US" sz="1000" b="0" i="0" u="none" strike="noStrike" kern="0" cap="none" spc="0" normalizeH="0" baseline="0" noProof="0" dirty="0">
                <a:ln>
                  <a:noFill/>
                </a:ln>
                <a:solidFill>
                  <a:srgbClr val="0043B2"/>
                </a:solidFill>
                <a:effectLst/>
                <a:uLnTx/>
                <a:uFillTx/>
                <a:latin typeface="SamsungOne 400" panose="020B0503030303020204" pitchFamily="34" charset="0"/>
                <a:ea typeface="SamsungOne-700C" panose="020B0806030303020204" pitchFamily="34" charset="0"/>
                <a:cs typeface="+mn-cs"/>
              </a:endParaRPr>
            </a:p>
          </p:txBody>
        </p:sp>
        <p:sp>
          <p:nvSpPr>
            <p:cNvPr id="63" name="모서리가 둥근 직사각형 84">
              <a:extLst>
                <a:ext uri="{FF2B5EF4-FFF2-40B4-BE49-F238E27FC236}">
                  <a16:creationId xmlns:a16="http://schemas.microsoft.com/office/drawing/2014/main" id="{16116490-420C-4F1C-A7E5-3DEDF23B869C}"/>
                </a:ext>
              </a:extLst>
            </p:cNvPr>
            <p:cNvSpPr/>
            <p:nvPr/>
          </p:nvSpPr>
          <p:spPr>
            <a:xfrm>
              <a:off x="6320883" y="3793899"/>
              <a:ext cx="1034587" cy="228601"/>
            </a:xfrm>
            <a:prstGeom prst="roundRect">
              <a:avLst>
                <a:gd name="adj" fmla="val 19066"/>
              </a:avLst>
            </a:prstGeom>
            <a:solidFill>
              <a:srgbClr val="E9F2FC"/>
            </a:solidFill>
            <a:ln w="12700"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en-US" altLang="ko-KR" sz="1000" kern="0" dirty="0" err="1">
                  <a:solidFill>
                    <a:srgbClr val="0043B2"/>
                  </a:solidFill>
                  <a:latin typeface="SamsungOne 400" panose="020B0503030303020204" pitchFamily="34" charset="0"/>
                  <a:ea typeface="SamsungOne 400" panose="020B0503030303020204" pitchFamily="34" charset="0"/>
                </a:rPr>
                <a:t>Người</a:t>
              </a:r>
              <a:r>
                <a:rPr kumimoji="1" lang="en-US" altLang="ko-KR" sz="1000" kern="0" dirty="0">
                  <a:solidFill>
                    <a:srgbClr val="0043B2"/>
                  </a:solidFill>
                  <a:latin typeface="SamsungOne 400" panose="020B0503030303020204" pitchFamily="34" charset="0"/>
                  <a:ea typeface="SamsungOne 400" panose="020B0503030303020204" pitchFamily="34" charset="0"/>
                </a:rPr>
                <a:t> </a:t>
              </a:r>
              <a:r>
                <a:rPr kumimoji="1" lang="en-US" altLang="ko-KR" sz="1000" kern="0" dirty="0" err="1">
                  <a:solidFill>
                    <a:srgbClr val="0043B2"/>
                  </a:solidFill>
                  <a:latin typeface="SamsungOne 400" panose="020B0503030303020204" pitchFamily="34" charset="0"/>
                  <a:ea typeface="SamsungOne 400" panose="020B0503030303020204" pitchFamily="34" charset="0"/>
                </a:rPr>
                <a:t>tiêu</a:t>
              </a:r>
              <a:r>
                <a:rPr kumimoji="1" lang="en-US" altLang="ko-KR" sz="1000" kern="0" dirty="0">
                  <a:solidFill>
                    <a:srgbClr val="0043B2"/>
                  </a:solidFill>
                  <a:latin typeface="SamsungOne 400" panose="020B0503030303020204" pitchFamily="34" charset="0"/>
                  <a:ea typeface="SamsungOne 400" panose="020B0503030303020204" pitchFamily="34" charset="0"/>
                </a:rPr>
                <a:t> </a:t>
              </a:r>
              <a:r>
                <a:rPr kumimoji="1" lang="en-US" altLang="ko-KR" sz="1000" kern="0" dirty="0" err="1">
                  <a:solidFill>
                    <a:srgbClr val="0043B2"/>
                  </a:solidFill>
                  <a:latin typeface="SamsungOne 400" panose="020B0503030303020204" pitchFamily="34" charset="0"/>
                  <a:ea typeface="SamsungOne 400" panose="020B0503030303020204" pitchFamily="34" charset="0"/>
                </a:rPr>
                <a:t>dùng</a:t>
              </a:r>
              <a:r>
                <a:rPr kumimoji="1" lang="en-US" altLang="ko-KR" sz="10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rPr>
                <a:t> 2</a:t>
              </a:r>
              <a:endParaRPr kumimoji="1" lang="ko-KR" altLang="en-US" sz="1000" b="0" i="0" u="none" strike="noStrike" kern="0" cap="none" spc="0" normalizeH="0" baseline="0" noProof="0" dirty="0">
                <a:ln>
                  <a:noFill/>
                </a:ln>
                <a:solidFill>
                  <a:srgbClr val="0043B2"/>
                </a:solidFill>
                <a:effectLst/>
                <a:uLnTx/>
                <a:uFillTx/>
                <a:latin typeface="SamsungOne 400" panose="020B0503030303020204" pitchFamily="34" charset="0"/>
                <a:ea typeface="SamsungOne-700C" panose="020B0806030303020204" pitchFamily="34" charset="0"/>
              </a:endParaRPr>
            </a:p>
          </p:txBody>
        </p:sp>
        <p:sp>
          <p:nvSpPr>
            <p:cNvPr id="64" name="모서리가 둥근 직사각형 85">
              <a:extLst>
                <a:ext uri="{FF2B5EF4-FFF2-40B4-BE49-F238E27FC236}">
                  <a16:creationId xmlns:a16="http://schemas.microsoft.com/office/drawing/2014/main" id="{A78548AD-3A4A-47DA-9B8C-9FA46B3682A6}"/>
                </a:ext>
              </a:extLst>
            </p:cNvPr>
            <p:cNvSpPr/>
            <p:nvPr/>
          </p:nvSpPr>
          <p:spPr>
            <a:xfrm>
              <a:off x="6320883" y="4105102"/>
              <a:ext cx="1034587" cy="228601"/>
            </a:xfrm>
            <a:prstGeom prst="roundRect">
              <a:avLst>
                <a:gd name="adj" fmla="val 19066"/>
              </a:avLst>
            </a:prstGeom>
            <a:solidFill>
              <a:srgbClr val="E9F2FC"/>
            </a:solidFill>
            <a:ln w="12700"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en-US" altLang="ko-KR" sz="1000" kern="0" dirty="0" err="1">
                  <a:solidFill>
                    <a:srgbClr val="0043B2"/>
                  </a:solidFill>
                  <a:latin typeface="SamsungOne 400" panose="020B0503030303020204" pitchFamily="34" charset="0"/>
                  <a:ea typeface="SamsungOne 400" panose="020B0503030303020204" pitchFamily="34" charset="0"/>
                </a:rPr>
                <a:t>Người</a:t>
              </a:r>
              <a:r>
                <a:rPr kumimoji="1" lang="en-US" altLang="ko-KR" sz="1000" kern="0" dirty="0">
                  <a:solidFill>
                    <a:srgbClr val="0043B2"/>
                  </a:solidFill>
                  <a:latin typeface="SamsungOne 400" panose="020B0503030303020204" pitchFamily="34" charset="0"/>
                  <a:ea typeface="SamsungOne 400" panose="020B0503030303020204" pitchFamily="34" charset="0"/>
                </a:rPr>
                <a:t> </a:t>
              </a:r>
              <a:r>
                <a:rPr kumimoji="1" lang="en-US" altLang="ko-KR" sz="1000" kern="0" dirty="0" err="1">
                  <a:solidFill>
                    <a:srgbClr val="0043B2"/>
                  </a:solidFill>
                  <a:latin typeface="SamsungOne 400" panose="020B0503030303020204" pitchFamily="34" charset="0"/>
                  <a:ea typeface="SamsungOne 400" panose="020B0503030303020204" pitchFamily="34" charset="0"/>
                </a:rPr>
                <a:t>tiêu</a:t>
              </a:r>
              <a:r>
                <a:rPr kumimoji="1" lang="en-US" altLang="ko-KR" sz="1000" kern="0" dirty="0">
                  <a:solidFill>
                    <a:srgbClr val="0043B2"/>
                  </a:solidFill>
                  <a:latin typeface="SamsungOne 400" panose="020B0503030303020204" pitchFamily="34" charset="0"/>
                  <a:ea typeface="SamsungOne 400" panose="020B0503030303020204" pitchFamily="34" charset="0"/>
                </a:rPr>
                <a:t> </a:t>
              </a:r>
              <a:r>
                <a:rPr kumimoji="1" lang="en-US" altLang="ko-KR" sz="1000" kern="0" dirty="0" err="1">
                  <a:solidFill>
                    <a:srgbClr val="0043B2"/>
                  </a:solidFill>
                  <a:latin typeface="SamsungOne 400" panose="020B0503030303020204" pitchFamily="34" charset="0"/>
                  <a:ea typeface="SamsungOne 400" panose="020B0503030303020204" pitchFamily="34" charset="0"/>
                </a:rPr>
                <a:t>dùng</a:t>
              </a:r>
              <a:r>
                <a:rPr kumimoji="1" lang="en-US" altLang="ko-KR" sz="10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rPr>
                <a:t> 3</a:t>
              </a:r>
              <a:endParaRPr kumimoji="1" lang="ko-KR" altLang="en-US" sz="1000" b="0" i="0" u="none" strike="noStrike" kern="0" cap="none" spc="0" normalizeH="0" baseline="0" noProof="0" dirty="0">
                <a:ln>
                  <a:noFill/>
                </a:ln>
                <a:solidFill>
                  <a:srgbClr val="0043B2"/>
                </a:solidFill>
                <a:effectLst/>
                <a:uLnTx/>
                <a:uFillTx/>
                <a:latin typeface="SamsungOne 400" panose="020B0503030303020204" pitchFamily="34" charset="0"/>
                <a:ea typeface="SamsungOne-700C" panose="020B0806030303020204" pitchFamily="34" charset="0"/>
              </a:endParaRPr>
            </a:p>
          </p:txBody>
        </p:sp>
        <p:sp>
          <p:nvSpPr>
            <p:cNvPr id="65" name="모서리가 둥근 직사각형 86">
              <a:extLst>
                <a:ext uri="{FF2B5EF4-FFF2-40B4-BE49-F238E27FC236}">
                  <a16:creationId xmlns:a16="http://schemas.microsoft.com/office/drawing/2014/main" id="{11C4802B-7714-4D8E-A8F3-CE4E3C92F0D0}"/>
                </a:ext>
              </a:extLst>
            </p:cNvPr>
            <p:cNvSpPr/>
            <p:nvPr/>
          </p:nvSpPr>
          <p:spPr>
            <a:xfrm>
              <a:off x="6320883" y="4411062"/>
              <a:ext cx="1034587" cy="228601"/>
            </a:xfrm>
            <a:prstGeom prst="roundRect">
              <a:avLst>
                <a:gd name="adj" fmla="val 19066"/>
              </a:avLst>
            </a:prstGeom>
            <a:solidFill>
              <a:srgbClr val="E9F2FC"/>
            </a:solidFill>
            <a:ln w="12700"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en-US" altLang="ko-KR" sz="1000" kern="0" dirty="0" err="1">
                  <a:solidFill>
                    <a:srgbClr val="0043B2"/>
                  </a:solidFill>
                  <a:latin typeface="SamsungOne 400" panose="020B0503030303020204" pitchFamily="34" charset="0"/>
                  <a:ea typeface="SamsungOne 400" panose="020B0503030303020204" pitchFamily="34" charset="0"/>
                </a:rPr>
                <a:t>Người</a:t>
              </a:r>
              <a:r>
                <a:rPr kumimoji="1" lang="en-US" altLang="ko-KR" sz="1000" kern="0" dirty="0">
                  <a:solidFill>
                    <a:srgbClr val="0043B2"/>
                  </a:solidFill>
                  <a:latin typeface="SamsungOne 400" panose="020B0503030303020204" pitchFamily="34" charset="0"/>
                  <a:ea typeface="SamsungOne 400" panose="020B0503030303020204" pitchFamily="34" charset="0"/>
                </a:rPr>
                <a:t> </a:t>
              </a:r>
              <a:r>
                <a:rPr kumimoji="1" lang="en-US" altLang="ko-KR" sz="1000" kern="0" dirty="0" err="1">
                  <a:solidFill>
                    <a:srgbClr val="0043B2"/>
                  </a:solidFill>
                  <a:latin typeface="SamsungOne 400" panose="020B0503030303020204" pitchFamily="34" charset="0"/>
                  <a:ea typeface="SamsungOne 400" panose="020B0503030303020204" pitchFamily="34" charset="0"/>
                </a:rPr>
                <a:t>tiêu</a:t>
              </a:r>
              <a:r>
                <a:rPr kumimoji="1" lang="en-US" altLang="ko-KR" sz="1000" kern="0" dirty="0">
                  <a:solidFill>
                    <a:srgbClr val="0043B2"/>
                  </a:solidFill>
                  <a:latin typeface="SamsungOne 400" panose="020B0503030303020204" pitchFamily="34" charset="0"/>
                  <a:ea typeface="SamsungOne 400" panose="020B0503030303020204" pitchFamily="34" charset="0"/>
                </a:rPr>
                <a:t> </a:t>
              </a:r>
              <a:r>
                <a:rPr kumimoji="1" lang="en-US" altLang="ko-KR" sz="1000" kern="0" dirty="0" err="1">
                  <a:solidFill>
                    <a:srgbClr val="0043B2"/>
                  </a:solidFill>
                  <a:latin typeface="SamsungOne 400" panose="020B0503030303020204" pitchFamily="34" charset="0"/>
                  <a:ea typeface="SamsungOne 400" panose="020B0503030303020204" pitchFamily="34" charset="0"/>
                </a:rPr>
                <a:t>dùng</a:t>
              </a:r>
              <a:r>
                <a:rPr kumimoji="1" lang="en-US" altLang="ko-KR" sz="10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rPr>
                <a:t> 4</a:t>
              </a:r>
              <a:endParaRPr kumimoji="1" lang="ko-KR" altLang="en-US" sz="1000" b="0" i="0" u="none" strike="noStrike" kern="0" cap="none" spc="0" normalizeH="0" baseline="0" noProof="0" dirty="0">
                <a:ln>
                  <a:noFill/>
                </a:ln>
                <a:solidFill>
                  <a:srgbClr val="0043B2"/>
                </a:solidFill>
                <a:effectLst/>
                <a:uLnTx/>
                <a:uFillTx/>
                <a:latin typeface="SamsungOne 400" panose="020B0503030303020204" pitchFamily="34" charset="0"/>
                <a:ea typeface="SamsungOne-700C" panose="020B0806030303020204" pitchFamily="34" charset="0"/>
              </a:endParaRPr>
            </a:p>
          </p:txBody>
        </p:sp>
        <p:grpSp>
          <p:nvGrpSpPr>
            <p:cNvPr id="66" name="그룹 65">
              <a:extLst>
                <a:ext uri="{FF2B5EF4-FFF2-40B4-BE49-F238E27FC236}">
                  <a16:creationId xmlns:a16="http://schemas.microsoft.com/office/drawing/2014/main" id="{BBEFFADF-1F15-4D35-899A-0C99465B6CE3}"/>
                </a:ext>
              </a:extLst>
            </p:cNvPr>
            <p:cNvGrpSpPr/>
            <p:nvPr/>
          </p:nvGrpSpPr>
          <p:grpSpPr>
            <a:xfrm>
              <a:off x="5138280" y="3602609"/>
              <a:ext cx="1182603" cy="922754"/>
              <a:chOff x="5138280" y="3611930"/>
              <a:chExt cx="1182603" cy="922754"/>
            </a:xfrm>
          </p:grpSpPr>
          <p:cxnSp>
            <p:nvCxnSpPr>
              <p:cNvPr id="78" name="직선 연결선 77">
                <a:extLst>
                  <a:ext uri="{FF2B5EF4-FFF2-40B4-BE49-F238E27FC236}">
                    <a16:creationId xmlns:a16="http://schemas.microsoft.com/office/drawing/2014/main" id="{A11FF18B-D67E-4C01-A262-25AF91D7BD8C}"/>
                  </a:ext>
                </a:extLst>
              </p:cNvPr>
              <p:cNvCxnSpPr>
                <a:stCxn id="100" idx="3"/>
                <a:endCxn id="62" idx="1"/>
              </p:cNvCxnSpPr>
              <p:nvPr/>
            </p:nvCxnSpPr>
            <p:spPr>
              <a:xfrm>
                <a:off x="5138280" y="3611930"/>
                <a:ext cx="1182603" cy="1"/>
              </a:xfrm>
              <a:prstGeom prst="line">
                <a:avLst/>
              </a:prstGeom>
              <a:noFill/>
              <a:ln w="19050" cap="flat" cmpd="sng" algn="ctr">
                <a:solidFill>
                  <a:srgbClr val="0043B2"/>
                </a:solidFill>
                <a:prstDash val="solid"/>
                <a:miter lim="800000"/>
              </a:ln>
              <a:effectLst/>
            </p:spPr>
          </p:cxnSp>
          <p:cxnSp>
            <p:nvCxnSpPr>
              <p:cNvPr id="79" name="직선 연결선 78">
                <a:extLst>
                  <a:ext uri="{FF2B5EF4-FFF2-40B4-BE49-F238E27FC236}">
                    <a16:creationId xmlns:a16="http://schemas.microsoft.com/office/drawing/2014/main" id="{35433469-CB4A-4E19-92A6-C6102BD64628}"/>
                  </a:ext>
                </a:extLst>
              </p:cNvPr>
              <p:cNvCxnSpPr>
                <a:stCxn id="89" idx="3"/>
                <a:endCxn id="63" idx="1"/>
              </p:cNvCxnSpPr>
              <p:nvPr/>
            </p:nvCxnSpPr>
            <p:spPr>
              <a:xfrm>
                <a:off x="5138280" y="3917520"/>
                <a:ext cx="1182603" cy="1"/>
              </a:xfrm>
              <a:prstGeom prst="line">
                <a:avLst/>
              </a:prstGeom>
              <a:noFill/>
              <a:ln w="19050" cap="flat" cmpd="sng" algn="ctr">
                <a:solidFill>
                  <a:srgbClr val="0043B2"/>
                </a:solidFill>
                <a:prstDash val="solid"/>
                <a:miter lim="800000"/>
              </a:ln>
              <a:effectLst/>
            </p:spPr>
          </p:cxnSp>
          <p:cxnSp>
            <p:nvCxnSpPr>
              <p:cNvPr id="80" name="직선 연결선 79">
                <a:extLst>
                  <a:ext uri="{FF2B5EF4-FFF2-40B4-BE49-F238E27FC236}">
                    <a16:creationId xmlns:a16="http://schemas.microsoft.com/office/drawing/2014/main" id="{EA1DEE5D-4A28-4667-B498-920EDC241D1F}"/>
                  </a:ext>
                </a:extLst>
              </p:cNvPr>
              <p:cNvCxnSpPr>
                <a:stCxn id="95" idx="3"/>
                <a:endCxn id="64" idx="1"/>
              </p:cNvCxnSpPr>
              <p:nvPr/>
            </p:nvCxnSpPr>
            <p:spPr>
              <a:xfrm flipV="1">
                <a:off x="5138280" y="4228724"/>
                <a:ext cx="1182603" cy="370"/>
              </a:xfrm>
              <a:prstGeom prst="line">
                <a:avLst/>
              </a:prstGeom>
              <a:noFill/>
              <a:ln w="19050" cap="flat" cmpd="sng" algn="ctr">
                <a:solidFill>
                  <a:srgbClr val="0043B2"/>
                </a:solidFill>
                <a:prstDash val="solid"/>
                <a:miter lim="800000"/>
              </a:ln>
              <a:effectLst/>
            </p:spPr>
          </p:cxnSp>
          <p:cxnSp>
            <p:nvCxnSpPr>
              <p:cNvPr id="81" name="직선 연결선 80">
                <a:extLst>
                  <a:ext uri="{FF2B5EF4-FFF2-40B4-BE49-F238E27FC236}">
                    <a16:creationId xmlns:a16="http://schemas.microsoft.com/office/drawing/2014/main" id="{FF8F8DFD-C91F-491B-BB9F-FD442C7C9379}"/>
                  </a:ext>
                </a:extLst>
              </p:cNvPr>
              <p:cNvCxnSpPr>
                <a:stCxn id="84" idx="3"/>
                <a:endCxn id="65" idx="1"/>
              </p:cNvCxnSpPr>
              <p:nvPr/>
            </p:nvCxnSpPr>
            <p:spPr>
              <a:xfrm>
                <a:off x="5138280" y="4534684"/>
                <a:ext cx="1182603" cy="0"/>
              </a:xfrm>
              <a:prstGeom prst="line">
                <a:avLst/>
              </a:prstGeom>
              <a:noFill/>
              <a:ln w="19050" cap="flat" cmpd="sng" algn="ctr">
                <a:solidFill>
                  <a:srgbClr val="0043B2"/>
                </a:solidFill>
                <a:prstDash val="solid"/>
                <a:miter lim="800000"/>
              </a:ln>
              <a:effectLst/>
            </p:spPr>
          </p:cxnSp>
        </p:grpSp>
        <p:sp>
          <p:nvSpPr>
            <p:cNvPr id="67" name="모서리가 둥근 직사각형 110">
              <a:extLst>
                <a:ext uri="{FF2B5EF4-FFF2-40B4-BE49-F238E27FC236}">
                  <a16:creationId xmlns:a16="http://schemas.microsoft.com/office/drawing/2014/main" id="{7E53E008-D601-431C-80D4-C25766CF6B71}"/>
                </a:ext>
              </a:extLst>
            </p:cNvPr>
            <p:cNvSpPr/>
            <p:nvPr/>
          </p:nvSpPr>
          <p:spPr>
            <a:xfrm>
              <a:off x="6115407" y="4930629"/>
              <a:ext cx="1445538" cy="1136795"/>
            </a:xfrm>
            <a:prstGeom prst="roundRect">
              <a:avLst>
                <a:gd name="adj" fmla="val 7678"/>
              </a:avLst>
            </a:prstGeom>
            <a:solidFill>
              <a:sysClr val="window" lastClr="FFFFFF"/>
            </a:solidFill>
            <a:ln w="9525"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vi-VN" altLang="ko-KR" sz="1200" kern="0" dirty="0">
                  <a:solidFill>
                    <a:srgbClr val="0043B2"/>
                  </a:solidFill>
                  <a:latin typeface="SamsungOne 700" panose="020B0803030303020204" pitchFamily="34" charset="0"/>
                  <a:ea typeface="SamsungOne 700" panose="020B0803030303020204" pitchFamily="34" charset="0"/>
                </a:rPr>
                <a:t>Nhóm người tiêu dùng B</a:t>
              </a:r>
              <a:endParaRPr kumimoji="1" lang="en-US" altLang="ko-KR" sz="1200" kern="0" dirty="0">
                <a:solidFill>
                  <a:srgbClr val="0043B2"/>
                </a:solidFill>
                <a:latin typeface="SamsungOne 700" panose="020B0803030303020204" pitchFamily="34" charset="0"/>
                <a:ea typeface="SamsungOne 700" panose="020B0803030303020204" pitchFamily="34" charset="0"/>
              </a:endParaRPr>
            </a:p>
            <a:p>
              <a:pPr lvl="0" algn="ctr" defTabSz="914400" fontAlgn="base" latinLnBrk="1">
                <a:spcBef>
                  <a:spcPct val="0"/>
                </a:spcBef>
                <a:spcAft>
                  <a:spcPct val="0"/>
                </a:spcAft>
                <a:defRPr/>
              </a:pPr>
              <a:endParaRPr kumimoji="1" lang="en-US" altLang="ko-KR" sz="1200" b="0" i="0" u="none" strike="noStrike" kern="0" cap="none" spc="0" normalizeH="0" baseline="0" noProof="0" dirty="0">
                <a:ln>
                  <a:noFill/>
                </a:ln>
                <a:solidFill>
                  <a:srgbClr val="0043B2"/>
                </a:solidFill>
                <a:effectLst/>
                <a:uLnTx/>
                <a:uFillTx/>
                <a:latin typeface="SamsungOne 700" panose="020B0803030303020204" pitchFamily="34" charset="0"/>
                <a:ea typeface="SamsungOne 700" panose="020B0803030303020204" pitchFamily="34" charset="0"/>
                <a:cs typeface="+mn-cs"/>
              </a:endParaRPr>
            </a:p>
            <a:p>
              <a:pPr lvl="0" algn="ctr" defTabSz="914400" fontAlgn="base" latinLnBrk="1">
                <a:spcBef>
                  <a:spcPct val="0"/>
                </a:spcBef>
                <a:spcAft>
                  <a:spcPct val="0"/>
                </a:spcAft>
                <a:defRPr/>
              </a:pPr>
              <a:endParaRPr kumimoji="1" lang="en-US" altLang="ko-KR" sz="1200" kern="0" dirty="0">
                <a:solidFill>
                  <a:srgbClr val="0043B2"/>
                </a:solidFill>
                <a:latin typeface="SamsungOne 700" panose="020B0803030303020204" pitchFamily="34" charset="0"/>
                <a:ea typeface="SamsungOne 700" panose="020B0803030303020204" pitchFamily="34" charset="0"/>
              </a:endParaRPr>
            </a:p>
            <a:p>
              <a:pPr lvl="0" algn="ctr" defTabSz="914400" fontAlgn="base" latinLnBrk="1">
                <a:spcBef>
                  <a:spcPct val="0"/>
                </a:spcBef>
                <a:spcAft>
                  <a:spcPct val="0"/>
                </a:spcAft>
                <a:defRPr/>
              </a:pPr>
              <a:endParaRPr kumimoji="1" lang="ko-KR" altLang="en-US" sz="1800" b="0" i="0" u="none" strike="noStrike" kern="0" cap="none" spc="0" normalizeH="0" baseline="0" noProof="0" dirty="0">
                <a:ln>
                  <a:noFill/>
                </a:ln>
                <a:solidFill>
                  <a:srgbClr val="0043B2"/>
                </a:solidFill>
                <a:effectLst/>
                <a:uLnTx/>
                <a:uFillTx/>
                <a:latin typeface="SamsungOne-400" panose="020B0503030303020204" pitchFamily="34" charset="0"/>
                <a:ea typeface="SamsungOneKorean 400" panose="020B0503030303020204" pitchFamily="50" charset="-127"/>
                <a:cs typeface="+mn-cs"/>
              </a:endParaRPr>
            </a:p>
          </p:txBody>
        </p:sp>
        <p:sp>
          <p:nvSpPr>
            <p:cNvPr id="68" name="모서리가 둥근 직사각형 111">
              <a:extLst>
                <a:ext uri="{FF2B5EF4-FFF2-40B4-BE49-F238E27FC236}">
                  <a16:creationId xmlns:a16="http://schemas.microsoft.com/office/drawing/2014/main" id="{AEDC56D0-9D57-4C9F-98C9-51922F4DF119}"/>
                </a:ext>
              </a:extLst>
            </p:cNvPr>
            <p:cNvSpPr/>
            <p:nvPr/>
          </p:nvSpPr>
          <p:spPr>
            <a:xfrm>
              <a:off x="6320883" y="5338554"/>
              <a:ext cx="1034587" cy="228601"/>
            </a:xfrm>
            <a:prstGeom prst="roundRect">
              <a:avLst>
                <a:gd name="adj" fmla="val 19066"/>
              </a:avLst>
            </a:prstGeom>
            <a:solidFill>
              <a:srgbClr val="E9F2FC"/>
            </a:solidFill>
            <a:ln w="12700"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en-US" altLang="ko-KR" sz="1000" kern="0" dirty="0" err="1">
                  <a:solidFill>
                    <a:srgbClr val="0043B2"/>
                  </a:solidFill>
                  <a:latin typeface="SamsungOne 400" panose="020B0503030303020204" pitchFamily="34" charset="0"/>
                  <a:ea typeface="SamsungOne 400" panose="020B0503030303020204" pitchFamily="34" charset="0"/>
                </a:rPr>
                <a:t>Người</a:t>
              </a:r>
              <a:r>
                <a:rPr kumimoji="1" lang="en-US" altLang="ko-KR" sz="1000" kern="0" dirty="0">
                  <a:solidFill>
                    <a:srgbClr val="0043B2"/>
                  </a:solidFill>
                  <a:latin typeface="SamsungOne 400" panose="020B0503030303020204" pitchFamily="34" charset="0"/>
                  <a:ea typeface="SamsungOne 400" panose="020B0503030303020204" pitchFamily="34" charset="0"/>
                </a:rPr>
                <a:t> </a:t>
              </a:r>
              <a:r>
                <a:rPr kumimoji="1" lang="en-US" altLang="ko-KR" sz="1000" kern="0" dirty="0" err="1">
                  <a:solidFill>
                    <a:srgbClr val="0043B2"/>
                  </a:solidFill>
                  <a:latin typeface="SamsungOne 400" panose="020B0503030303020204" pitchFamily="34" charset="0"/>
                  <a:ea typeface="SamsungOne 400" panose="020B0503030303020204" pitchFamily="34" charset="0"/>
                </a:rPr>
                <a:t>tiêu</a:t>
              </a:r>
              <a:r>
                <a:rPr kumimoji="1" lang="en-US" altLang="ko-KR" sz="1000" kern="0" dirty="0">
                  <a:solidFill>
                    <a:srgbClr val="0043B2"/>
                  </a:solidFill>
                  <a:latin typeface="SamsungOne 400" panose="020B0503030303020204" pitchFamily="34" charset="0"/>
                  <a:ea typeface="SamsungOne 400" panose="020B0503030303020204" pitchFamily="34" charset="0"/>
                </a:rPr>
                <a:t> </a:t>
              </a:r>
              <a:r>
                <a:rPr kumimoji="1" lang="en-US" altLang="ko-KR" sz="1000" kern="0" dirty="0" err="1">
                  <a:solidFill>
                    <a:srgbClr val="0043B2"/>
                  </a:solidFill>
                  <a:latin typeface="SamsungOne 400" panose="020B0503030303020204" pitchFamily="34" charset="0"/>
                  <a:ea typeface="SamsungOne 400" panose="020B0503030303020204" pitchFamily="34" charset="0"/>
                </a:rPr>
                <a:t>dùng</a:t>
              </a:r>
              <a:r>
                <a:rPr kumimoji="1" lang="en-US" altLang="ko-KR" sz="10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rPr>
                <a:t> 1</a:t>
              </a:r>
              <a:endParaRPr kumimoji="1" lang="ko-KR" altLang="en-US" sz="1000" b="0" i="0" u="none" strike="noStrike" kern="0" cap="none" spc="0" normalizeH="0" baseline="0" noProof="0" dirty="0">
                <a:ln>
                  <a:noFill/>
                </a:ln>
                <a:solidFill>
                  <a:srgbClr val="0043B2"/>
                </a:solidFill>
                <a:effectLst/>
                <a:uLnTx/>
                <a:uFillTx/>
                <a:latin typeface="SamsungOne 400" panose="020B0503030303020204" pitchFamily="34" charset="0"/>
                <a:ea typeface="SamsungOne-700C" panose="020B0806030303020204" pitchFamily="34" charset="0"/>
              </a:endParaRPr>
            </a:p>
          </p:txBody>
        </p:sp>
        <p:sp>
          <p:nvSpPr>
            <p:cNvPr id="69" name="모서리가 둥근 직사각형 112">
              <a:extLst>
                <a:ext uri="{FF2B5EF4-FFF2-40B4-BE49-F238E27FC236}">
                  <a16:creationId xmlns:a16="http://schemas.microsoft.com/office/drawing/2014/main" id="{1F071313-6F2A-471D-90CF-A4C3FAA990EF}"/>
                </a:ext>
              </a:extLst>
            </p:cNvPr>
            <p:cNvSpPr/>
            <p:nvPr/>
          </p:nvSpPr>
          <p:spPr>
            <a:xfrm>
              <a:off x="6320883" y="5644144"/>
              <a:ext cx="1034587" cy="228601"/>
            </a:xfrm>
            <a:prstGeom prst="roundRect">
              <a:avLst>
                <a:gd name="adj" fmla="val 19066"/>
              </a:avLst>
            </a:prstGeom>
            <a:solidFill>
              <a:srgbClr val="E9F2FC"/>
            </a:solidFill>
            <a:ln w="12700"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en-US" altLang="ko-KR" sz="1000" kern="0" dirty="0" err="1">
                  <a:solidFill>
                    <a:srgbClr val="0043B2"/>
                  </a:solidFill>
                  <a:latin typeface="SamsungOne 400" panose="020B0503030303020204" pitchFamily="34" charset="0"/>
                  <a:ea typeface="SamsungOne 400" panose="020B0503030303020204" pitchFamily="34" charset="0"/>
                </a:rPr>
                <a:t>Người</a:t>
              </a:r>
              <a:r>
                <a:rPr kumimoji="1" lang="en-US" altLang="ko-KR" sz="1000" kern="0" dirty="0">
                  <a:solidFill>
                    <a:srgbClr val="0043B2"/>
                  </a:solidFill>
                  <a:latin typeface="SamsungOne 400" panose="020B0503030303020204" pitchFamily="34" charset="0"/>
                  <a:ea typeface="SamsungOne 400" panose="020B0503030303020204" pitchFamily="34" charset="0"/>
                </a:rPr>
                <a:t> </a:t>
              </a:r>
              <a:r>
                <a:rPr kumimoji="1" lang="en-US" altLang="ko-KR" sz="1000" kern="0" dirty="0" err="1">
                  <a:solidFill>
                    <a:srgbClr val="0043B2"/>
                  </a:solidFill>
                  <a:latin typeface="SamsungOne 400" panose="020B0503030303020204" pitchFamily="34" charset="0"/>
                  <a:ea typeface="SamsungOne 400" panose="020B0503030303020204" pitchFamily="34" charset="0"/>
                </a:rPr>
                <a:t>tiêu</a:t>
              </a:r>
              <a:r>
                <a:rPr kumimoji="1" lang="en-US" altLang="ko-KR" sz="1000" kern="0" dirty="0">
                  <a:solidFill>
                    <a:srgbClr val="0043B2"/>
                  </a:solidFill>
                  <a:latin typeface="SamsungOne 400" panose="020B0503030303020204" pitchFamily="34" charset="0"/>
                  <a:ea typeface="SamsungOne 400" panose="020B0503030303020204" pitchFamily="34" charset="0"/>
                </a:rPr>
                <a:t> </a:t>
              </a:r>
              <a:r>
                <a:rPr kumimoji="1" lang="en-US" altLang="ko-KR" sz="1000" kern="0" dirty="0" err="1">
                  <a:solidFill>
                    <a:srgbClr val="0043B2"/>
                  </a:solidFill>
                  <a:latin typeface="SamsungOne 400" panose="020B0503030303020204" pitchFamily="34" charset="0"/>
                  <a:ea typeface="SamsungOne 400" panose="020B0503030303020204" pitchFamily="34" charset="0"/>
                </a:rPr>
                <a:t>dùng</a:t>
              </a:r>
              <a:r>
                <a:rPr kumimoji="1" lang="en-US" altLang="ko-KR" sz="1000" b="0" i="0" u="none" strike="noStrike" kern="0" cap="none" spc="0" normalizeH="0" baseline="0" noProof="0" dirty="0">
                  <a:ln>
                    <a:noFill/>
                  </a:ln>
                  <a:solidFill>
                    <a:srgbClr val="0043B2"/>
                  </a:solidFill>
                  <a:effectLst/>
                  <a:uLnTx/>
                  <a:uFillTx/>
                  <a:latin typeface="SamsungOne 400" panose="020B0503030303020204" pitchFamily="34" charset="0"/>
                  <a:ea typeface="SamsungOne 400" panose="020B0503030303020204" pitchFamily="34" charset="0"/>
                </a:rPr>
                <a:t> 2</a:t>
              </a:r>
              <a:endParaRPr kumimoji="1" lang="ko-KR" altLang="en-US" sz="1000" b="0" i="0" u="none" strike="noStrike" kern="0" cap="none" spc="0" normalizeH="0" baseline="0" noProof="0" dirty="0">
                <a:ln>
                  <a:noFill/>
                </a:ln>
                <a:solidFill>
                  <a:srgbClr val="0043B2"/>
                </a:solidFill>
                <a:effectLst/>
                <a:uLnTx/>
                <a:uFillTx/>
                <a:latin typeface="SamsungOne 400" panose="020B0503030303020204" pitchFamily="34" charset="0"/>
                <a:ea typeface="SamsungOne-700C" panose="020B0806030303020204" pitchFamily="34" charset="0"/>
              </a:endParaRPr>
            </a:p>
          </p:txBody>
        </p:sp>
        <p:cxnSp>
          <p:nvCxnSpPr>
            <p:cNvPr id="70" name="직선 연결선 69">
              <a:extLst>
                <a:ext uri="{FF2B5EF4-FFF2-40B4-BE49-F238E27FC236}">
                  <a16:creationId xmlns:a16="http://schemas.microsoft.com/office/drawing/2014/main" id="{FEA005C7-5AC1-4383-A801-3C7A332C8731}"/>
                </a:ext>
              </a:extLst>
            </p:cNvPr>
            <p:cNvCxnSpPr>
              <a:stCxn id="100" idx="3"/>
              <a:endCxn id="68" idx="1"/>
            </p:cNvCxnSpPr>
            <p:nvPr/>
          </p:nvCxnSpPr>
          <p:spPr>
            <a:xfrm>
              <a:off x="5138280" y="3602609"/>
              <a:ext cx="1182603" cy="1850246"/>
            </a:xfrm>
            <a:prstGeom prst="line">
              <a:avLst/>
            </a:prstGeom>
            <a:noFill/>
            <a:ln w="19050" cap="flat" cmpd="sng" algn="ctr">
              <a:solidFill>
                <a:srgbClr val="0043B2"/>
              </a:solidFill>
              <a:prstDash val="solid"/>
              <a:miter lim="800000"/>
            </a:ln>
            <a:effectLst/>
          </p:spPr>
        </p:cxnSp>
        <p:cxnSp>
          <p:nvCxnSpPr>
            <p:cNvPr id="71" name="직선 연결선 70">
              <a:extLst>
                <a:ext uri="{FF2B5EF4-FFF2-40B4-BE49-F238E27FC236}">
                  <a16:creationId xmlns:a16="http://schemas.microsoft.com/office/drawing/2014/main" id="{C6059B35-6321-4845-9FC9-90EBD37CFEE7}"/>
                </a:ext>
              </a:extLst>
            </p:cNvPr>
            <p:cNvCxnSpPr>
              <a:stCxn id="89" idx="3"/>
              <a:endCxn id="69" idx="1"/>
            </p:cNvCxnSpPr>
            <p:nvPr/>
          </p:nvCxnSpPr>
          <p:spPr>
            <a:xfrm>
              <a:off x="5138280" y="3908199"/>
              <a:ext cx="1182603" cy="1850246"/>
            </a:xfrm>
            <a:prstGeom prst="line">
              <a:avLst/>
            </a:prstGeom>
            <a:noFill/>
            <a:ln w="19050" cap="flat" cmpd="sng" algn="ctr">
              <a:solidFill>
                <a:srgbClr val="0043B2"/>
              </a:solidFill>
              <a:prstDash val="solid"/>
              <a:miter lim="800000"/>
            </a:ln>
            <a:effectLst/>
          </p:spPr>
        </p:cxnSp>
        <p:cxnSp>
          <p:nvCxnSpPr>
            <p:cNvPr id="72" name="직선 연결선 71">
              <a:extLst>
                <a:ext uri="{FF2B5EF4-FFF2-40B4-BE49-F238E27FC236}">
                  <a16:creationId xmlns:a16="http://schemas.microsoft.com/office/drawing/2014/main" id="{B27B6D5F-59DD-4067-ABF3-DB7DD1019FE3}"/>
                </a:ext>
              </a:extLst>
            </p:cNvPr>
            <p:cNvCxnSpPr>
              <a:stCxn id="95" idx="3"/>
              <a:endCxn id="68" idx="1"/>
            </p:cNvCxnSpPr>
            <p:nvPr/>
          </p:nvCxnSpPr>
          <p:spPr>
            <a:xfrm>
              <a:off x="5138280" y="4219773"/>
              <a:ext cx="1182603" cy="1233082"/>
            </a:xfrm>
            <a:prstGeom prst="line">
              <a:avLst/>
            </a:prstGeom>
            <a:noFill/>
            <a:ln w="19050" cap="flat" cmpd="sng" algn="ctr">
              <a:solidFill>
                <a:srgbClr val="0043B2"/>
              </a:solidFill>
              <a:prstDash val="solid"/>
              <a:miter lim="800000"/>
            </a:ln>
            <a:effectLst/>
          </p:spPr>
        </p:cxnSp>
        <p:cxnSp>
          <p:nvCxnSpPr>
            <p:cNvPr id="73" name="직선 연결선 72">
              <a:extLst>
                <a:ext uri="{FF2B5EF4-FFF2-40B4-BE49-F238E27FC236}">
                  <a16:creationId xmlns:a16="http://schemas.microsoft.com/office/drawing/2014/main" id="{CBD5F9C7-5E51-463D-86C8-1AEE9ABE974F}"/>
                </a:ext>
              </a:extLst>
            </p:cNvPr>
            <p:cNvCxnSpPr>
              <a:stCxn id="84" idx="3"/>
              <a:endCxn id="69" idx="1"/>
            </p:cNvCxnSpPr>
            <p:nvPr/>
          </p:nvCxnSpPr>
          <p:spPr>
            <a:xfrm>
              <a:off x="5138280" y="4525363"/>
              <a:ext cx="1182603" cy="1233082"/>
            </a:xfrm>
            <a:prstGeom prst="line">
              <a:avLst/>
            </a:prstGeom>
            <a:noFill/>
            <a:ln w="19050" cap="flat" cmpd="sng" algn="ctr">
              <a:solidFill>
                <a:srgbClr val="0043B2"/>
              </a:solidFill>
              <a:prstDash val="solid"/>
              <a:miter lim="800000"/>
            </a:ln>
            <a:effectLst/>
          </p:spPr>
        </p:cxnSp>
        <p:sp>
          <p:nvSpPr>
            <p:cNvPr id="74" name="직사각형 73">
              <a:extLst>
                <a:ext uri="{FF2B5EF4-FFF2-40B4-BE49-F238E27FC236}">
                  <a16:creationId xmlns:a16="http://schemas.microsoft.com/office/drawing/2014/main" id="{83328927-3A37-446B-B42E-529A0D641494}"/>
                </a:ext>
              </a:extLst>
            </p:cNvPr>
            <p:cNvSpPr/>
            <p:nvPr/>
          </p:nvSpPr>
          <p:spPr>
            <a:xfrm>
              <a:off x="3952090" y="5073269"/>
              <a:ext cx="192024" cy="195496"/>
            </a:xfrm>
            <a:prstGeom prst="rect">
              <a:avLst/>
            </a:prstGeom>
            <a:solidFill>
              <a:sysClr val="window" lastClr="FFFFFF"/>
            </a:solidFill>
            <a:ln w="12700" cap="flat" cmpd="sng" algn="ctr">
              <a:solidFill>
                <a:srgbClr val="FF0000"/>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2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75" name="직사각형 74">
              <a:extLst>
                <a:ext uri="{FF2B5EF4-FFF2-40B4-BE49-F238E27FC236}">
                  <a16:creationId xmlns:a16="http://schemas.microsoft.com/office/drawing/2014/main" id="{8DCF3D65-B5D0-4B99-A623-8A134C4469B1}"/>
                </a:ext>
              </a:extLst>
            </p:cNvPr>
            <p:cNvSpPr/>
            <p:nvPr/>
          </p:nvSpPr>
          <p:spPr>
            <a:xfrm>
              <a:off x="3952090" y="5377822"/>
              <a:ext cx="192024" cy="195496"/>
            </a:xfrm>
            <a:prstGeom prst="rect">
              <a:avLst/>
            </a:prstGeom>
            <a:solidFill>
              <a:sysClr val="window" lastClr="FFFFFF"/>
            </a:solidFill>
            <a:ln w="12700" cap="flat" cmpd="sng" algn="ctr">
              <a:solidFill>
                <a:srgbClr val="FFC000"/>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2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mn-cs"/>
              </a:endParaRPr>
            </a:p>
          </p:txBody>
        </p:sp>
        <p:sp>
          <p:nvSpPr>
            <p:cNvPr id="76" name="직사각형 75">
              <a:extLst>
                <a:ext uri="{FF2B5EF4-FFF2-40B4-BE49-F238E27FC236}">
                  <a16:creationId xmlns:a16="http://schemas.microsoft.com/office/drawing/2014/main" id="{840AAF56-0C22-47AB-AAC5-CDCE0A58AAE2}"/>
                </a:ext>
              </a:extLst>
            </p:cNvPr>
            <p:cNvSpPr/>
            <p:nvPr/>
          </p:nvSpPr>
          <p:spPr>
            <a:xfrm>
              <a:off x="4113366" y="5067419"/>
              <a:ext cx="1667615" cy="230832"/>
            </a:xfrm>
            <a:prstGeom prst="rect">
              <a:avLst/>
            </a:prstGeom>
          </p:spPr>
          <p:txBody>
            <a:bodyPr wrap="square">
              <a:spAutoFit/>
            </a:bodyPr>
            <a:lstStyle/>
            <a:p>
              <a:pPr lvl="0" defTabSz="914400" fontAlgn="base" latinLnBrk="1">
                <a:spcBef>
                  <a:spcPct val="0"/>
                </a:spcBef>
                <a:spcAft>
                  <a:spcPct val="0"/>
                </a:spcAft>
                <a:defRPr/>
              </a:pPr>
              <a:r>
                <a:rPr kumimoji="1" lang="vi-VN" altLang="ko-KR" sz="900" kern="0" dirty="0">
                  <a:solidFill>
                    <a:srgbClr val="0043B2"/>
                  </a:solidFill>
                  <a:latin typeface="SamsungOne 700" panose="020B0803030303020204" pitchFamily="34" charset="0"/>
                  <a:ea typeface="SamsungOne 700" panose="020B0803030303020204" pitchFamily="34" charset="0"/>
                </a:rPr>
                <a:t>Phần bù nhóm người tiêu dùng A</a:t>
              </a:r>
              <a:endParaRPr kumimoji="1" lang="ko-KR" altLang="en-US" sz="900" b="0" i="0" u="none" strike="noStrike" kern="0" cap="none" spc="0" normalizeH="0" baseline="0" noProof="0" dirty="0">
                <a:ln>
                  <a:noFill/>
                </a:ln>
                <a:solidFill>
                  <a:prstClr val="black"/>
                </a:solidFill>
                <a:effectLst/>
                <a:uLnTx/>
                <a:uFillTx/>
                <a:latin typeface="SamsungOne 700" panose="020B0803030303020204" pitchFamily="34" charset="0"/>
                <a:ea typeface="굴림" charset="-127"/>
              </a:endParaRPr>
            </a:p>
          </p:txBody>
        </p:sp>
        <p:sp>
          <p:nvSpPr>
            <p:cNvPr id="77" name="직사각형 76">
              <a:extLst>
                <a:ext uri="{FF2B5EF4-FFF2-40B4-BE49-F238E27FC236}">
                  <a16:creationId xmlns:a16="http://schemas.microsoft.com/office/drawing/2014/main" id="{E84634CA-B898-43D7-9470-B07E400F95EF}"/>
                </a:ext>
              </a:extLst>
            </p:cNvPr>
            <p:cNvSpPr/>
            <p:nvPr/>
          </p:nvSpPr>
          <p:spPr>
            <a:xfrm>
              <a:off x="4118209" y="5362840"/>
              <a:ext cx="1662771" cy="230832"/>
            </a:xfrm>
            <a:prstGeom prst="rect">
              <a:avLst/>
            </a:prstGeom>
          </p:spPr>
          <p:txBody>
            <a:bodyPr wrap="square">
              <a:spAutoFit/>
            </a:bodyPr>
            <a:lstStyle/>
            <a:p>
              <a:pPr lvl="0" defTabSz="914400" fontAlgn="base" latinLnBrk="1">
                <a:spcBef>
                  <a:spcPct val="0"/>
                </a:spcBef>
                <a:spcAft>
                  <a:spcPct val="0"/>
                </a:spcAft>
                <a:defRPr/>
              </a:pPr>
              <a:r>
                <a:rPr kumimoji="1" lang="vi-VN" altLang="ko-KR" sz="900" kern="0" dirty="0">
                  <a:solidFill>
                    <a:srgbClr val="0043B2"/>
                  </a:solidFill>
                  <a:latin typeface="SamsungOne 700" panose="020B0803030303020204" pitchFamily="34" charset="0"/>
                  <a:ea typeface="SamsungOne 700" panose="020B0803030303020204" pitchFamily="34" charset="0"/>
                </a:rPr>
                <a:t>Phần bù nhóm người tiêu dùng B</a:t>
              </a:r>
              <a:endParaRPr kumimoji="1" lang="ko-KR" altLang="en-US" sz="900" b="0" i="0" u="none" strike="noStrike" kern="0" cap="none" spc="0" normalizeH="0" baseline="0" noProof="0" dirty="0">
                <a:ln>
                  <a:noFill/>
                </a:ln>
                <a:solidFill>
                  <a:prstClr val="black"/>
                </a:solidFill>
                <a:effectLst/>
                <a:uLnTx/>
                <a:uFillTx/>
                <a:latin typeface="SamsungOne 700" panose="020B0803030303020204" pitchFamily="34" charset="0"/>
                <a:ea typeface="굴림" charset="-127"/>
              </a:endParaRPr>
            </a:p>
          </p:txBody>
        </p:sp>
      </p:grpSp>
    </p:spTree>
    <p:extLst>
      <p:ext uri="{BB962C8B-B14F-4D97-AF65-F5344CB8AC3E}">
        <p14:creationId xmlns:p14="http://schemas.microsoft.com/office/powerpoint/2010/main" val="248186592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모서리가 둥근 직사각형 22">
            <a:extLst>
              <a:ext uri="{FF2B5EF4-FFF2-40B4-BE49-F238E27FC236}">
                <a16:creationId xmlns:a16="http://schemas.microsoft.com/office/drawing/2014/main" id="{0D706621-D98B-2F4F-9094-B7B00513D7DD}"/>
              </a:ext>
            </a:extLst>
          </p:cNvPr>
          <p:cNvSpPr/>
          <p:nvPr/>
        </p:nvSpPr>
        <p:spPr>
          <a:xfrm>
            <a:off x="6942334" y="4956984"/>
            <a:ext cx="2207647" cy="858982"/>
          </a:xfrm>
          <a:prstGeom prst="roundRect">
            <a:avLst>
              <a:gd name="adj" fmla="val 7678"/>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 700" panose="020B0803030303020204" pitchFamily="34" charset="0"/>
              <a:ea typeface="SamsungOne 700" panose="020B0803030303020204" pitchFamily="34" charset="0"/>
            </a:endParaRPr>
          </a:p>
          <a:p>
            <a:pPr algn="ctr"/>
            <a:endParaRPr lang="en-US" altLang="ko-KR" sz="1200" dirty="0">
              <a:solidFill>
                <a:srgbClr val="0043B2"/>
              </a:solidFill>
              <a:latin typeface="SamsungOne 700" panose="020B0803030303020204" pitchFamily="34" charset="0"/>
              <a:ea typeface="SamsungOne 700" panose="020B0803030303020204" pitchFamily="34" charset="0"/>
            </a:endParaRPr>
          </a:p>
          <a:p>
            <a:pPr algn="ctr"/>
            <a:endParaRPr lang="en-US" altLang="ko-KR" sz="1200" dirty="0">
              <a:solidFill>
                <a:srgbClr val="0043B2"/>
              </a:solidFill>
              <a:latin typeface="SamsungOne 700" panose="020B0803030303020204" pitchFamily="34" charset="0"/>
              <a:ea typeface="SamsungOne 700" panose="020B0803030303020204" pitchFamily="34" charset="0"/>
            </a:endParaRPr>
          </a:p>
        </p:txBody>
      </p:sp>
      <p:sp>
        <p:nvSpPr>
          <p:cNvPr id="62" name="모서리가 둥근 직사각형 22">
            <a:extLst>
              <a:ext uri="{FF2B5EF4-FFF2-40B4-BE49-F238E27FC236}">
                <a16:creationId xmlns:a16="http://schemas.microsoft.com/office/drawing/2014/main" id="{400C6641-0B0B-D34A-AA20-8574D82A96D3}"/>
              </a:ext>
            </a:extLst>
          </p:cNvPr>
          <p:cNvSpPr/>
          <p:nvPr/>
        </p:nvSpPr>
        <p:spPr>
          <a:xfrm>
            <a:off x="4175707" y="4959525"/>
            <a:ext cx="1772505" cy="858982"/>
          </a:xfrm>
          <a:prstGeom prst="roundRect">
            <a:avLst>
              <a:gd name="adj" fmla="val 7678"/>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 700" panose="020B0803030303020204" pitchFamily="34" charset="0"/>
              <a:ea typeface="SamsungOne 700" panose="020B0803030303020204" pitchFamily="34" charset="0"/>
            </a:endParaRPr>
          </a:p>
          <a:p>
            <a:pPr algn="ctr"/>
            <a:endParaRPr lang="en-US" altLang="ko-KR" sz="1200" dirty="0">
              <a:solidFill>
                <a:srgbClr val="0043B2"/>
              </a:solidFill>
              <a:latin typeface="SamsungOne 700" panose="020B0803030303020204" pitchFamily="34" charset="0"/>
              <a:ea typeface="SamsungOne 700" panose="020B0803030303020204" pitchFamily="34" charset="0"/>
            </a:endParaRPr>
          </a:p>
          <a:p>
            <a:pPr algn="ctr"/>
            <a:endParaRPr lang="en-US" altLang="ko-KR" sz="1200" dirty="0">
              <a:solidFill>
                <a:srgbClr val="0043B2"/>
              </a:solidFill>
              <a:latin typeface="SamsungOne 700" panose="020B0803030303020204" pitchFamily="34" charset="0"/>
              <a:ea typeface="SamsungOne 700" panose="020B0803030303020204" pitchFamily="34" charset="0"/>
            </a:endParaRPr>
          </a:p>
        </p:txBody>
      </p:sp>
      <p:sp>
        <p:nvSpPr>
          <p:cNvPr id="61" name="모서리가 둥근 직사각형 22">
            <a:extLst>
              <a:ext uri="{FF2B5EF4-FFF2-40B4-BE49-F238E27FC236}">
                <a16:creationId xmlns:a16="http://schemas.microsoft.com/office/drawing/2014/main" id="{B63F1C2B-60D4-B847-8F9F-0789A40D1D20}"/>
              </a:ext>
            </a:extLst>
          </p:cNvPr>
          <p:cNvSpPr/>
          <p:nvPr/>
        </p:nvSpPr>
        <p:spPr>
          <a:xfrm>
            <a:off x="1353281" y="4954748"/>
            <a:ext cx="1747339" cy="858982"/>
          </a:xfrm>
          <a:prstGeom prst="roundRect">
            <a:avLst>
              <a:gd name="adj" fmla="val 7678"/>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 700" panose="020B0803030303020204" pitchFamily="34" charset="0"/>
              <a:ea typeface="SamsungOne 700" panose="020B0803030303020204" pitchFamily="34" charset="0"/>
            </a:endParaRPr>
          </a:p>
          <a:p>
            <a:pPr algn="ctr"/>
            <a:endParaRPr lang="en-US" altLang="ko-KR" sz="1200" dirty="0">
              <a:solidFill>
                <a:srgbClr val="0043B2"/>
              </a:solidFill>
              <a:latin typeface="SamsungOne 700" panose="020B0803030303020204" pitchFamily="34" charset="0"/>
              <a:ea typeface="SamsungOne 700" panose="020B0803030303020204" pitchFamily="34" charset="0"/>
            </a:endParaRPr>
          </a:p>
          <a:p>
            <a:pPr algn="ctr"/>
            <a:endParaRPr lang="en-US" altLang="ko-KR" sz="1200" dirty="0">
              <a:solidFill>
                <a:srgbClr val="0043B2"/>
              </a:solidFill>
              <a:latin typeface="SamsungOne 700" panose="020B0803030303020204" pitchFamily="34" charset="0"/>
              <a:ea typeface="SamsungOne 700" panose="020B0803030303020204" pitchFamily="34" charset="0"/>
            </a:endParaRPr>
          </a:p>
        </p:txBody>
      </p:sp>
      <p:sp>
        <p:nvSpPr>
          <p:cNvPr id="2" name="텍스트 개체 틀 1">
            <a:extLst>
              <a:ext uri="{FF2B5EF4-FFF2-40B4-BE49-F238E27FC236}">
                <a16:creationId xmlns:a16="http://schemas.microsoft.com/office/drawing/2014/main" id="{06C4FB52-A0FA-4E00-80AC-148F06520A4E}"/>
              </a:ext>
            </a:extLst>
          </p:cNvPr>
          <p:cNvSpPr>
            <a:spLocks noGrp="1"/>
          </p:cNvSpPr>
          <p:nvPr>
            <p:ph type="body" sz="quarter" idx="10"/>
          </p:nvPr>
        </p:nvSpPr>
        <p:spPr/>
        <p:txBody>
          <a:bodyPr/>
          <a:lstStyle/>
          <a:p>
            <a:r>
              <a:rPr lang="vi-VN" altLang="ko-KR" dirty="0"/>
              <a:t>4.2. Nhà sản xuất và người tiêu dùng</a:t>
            </a:r>
            <a:endParaRPr lang="en-US" altLang="ko-KR" dirty="0"/>
          </a:p>
        </p:txBody>
      </p:sp>
      <p:sp>
        <p:nvSpPr>
          <p:cNvPr id="3" name="텍스트 개체 틀 2">
            <a:extLst>
              <a:ext uri="{FF2B5EF4-FFF2-40B4-BE49-F238E27FC236}">
                <a16:creationId xmlns:a16="http://schemas.microsoft.com/office/drawing/2014/main" id="{45C0F2F0-9B18-4AC3-93D2-2BF83D140997}"/>
              </a:ext>
            </a:extLst>
          </p:cNvPr>
          <p:cNvSpPr>
            <a:spLocks noGrp="1"/>
          </p:cNvSpPr>
          <p:nvPr>
            <p:ph type="body" sz="quarter" idx="11"/>
          </p:nvPr>
        </p:nvSpPr>
        <p:spPr/>
        <p:txBody>
          <a:bodyPr/>
          <a:lstStyle/>
          <a:p>
            <a:r>
              <a:rPr lang="vi-VN" altLang="ko-KR" dirty="0"/>
              <a:t>Tăng thông lượng tiêu dùng</a:t>
            </a:r>
            <a:endParaRPr lang="ko-KR" altLang="en-US" dirty="0"/>
          </a:p>
        </p:txBody>
      </p:sp>
      <p:sp>
        <p:nvSpPr>
          <p:cNvPr id="4" name="텍스트 개체 틀 3">
            <a:extLst>
              <a:ext uri="{FF2B5EF4-FFF2-40B4-BE49-F238E27FC236}">
                <a16:creationId xmlns:a16="http://schemas.microsoft.com/office/drawing/2014/main" id="{9809BFBD-9ABE-4302-A0D2-C04C9C88A5F9}"/>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04</a:t>
            </a:r>
            <a:endParaRPr lang="ko-KR" altLang="en-US" dirty="0">
              <a:latin typeface="iCiel Samsung Sharp Sans Bold" pitchFamily="2" charset="0"/>
              <a:cs typeface="iCiel Samsung Sharp Sans Bold" pitchFamily="2" charset="0"/>
            </a:endParaRPr>
          </a:p>
        </p:txBody>
      </p:sp>
      <p:sp>
        <p:nvSpPr>
          <p:cNvPr id="5" name="텍스트 개체 틀 4">
            <a:extLst>
              <a:ext uri="{FF2B5EF4-FFF2-40B4-BE49-F238E27FC236}">
                <a16:creationId xmlns:a16="http://schemas.microsoft.com/office/drawing/2014/main" id="{A95D4FE2-46D0-448C-9B35-D9686138E6F4}"/>
              </a:ext>
            </a:extLst>
          </p:cNvPr>
          <p:cNvSpPr>
            <a:spLocks noGrp="1"/>
          </p:cNvSpPr>
          <p:nvPr>
            <p:ph type="body" sz="quarter" idx="15"/>
          </p:nvPr>
        </p:nvSpPr>
        <p:spPr>
          <a:xfrm>
            <a:off x="535872" y="2226568"/>
            <a:ext cx="8809741" cy="914400"/>
          </a:xfrm>
        </p:spPr>
        <p:txBody>
          <a:bodyPr/>
          <a:lstStyle/>
          <a:p>
            <a:r>
              <a:rPr lang="vi-VN" altLang="ko-KR" dirty="0"/>
              <a:t>Người tiêu dùng bổ sung có thể được thêm vào quy mô xử lý nhóm người tiêu dùng</a:t>
            </a:r>
          </a:p>
          <a:p>
            <a:r>
              <a:rPr lang="vi-VN" altLang="ko-KR" dirty="0"/>
              <a:t>Các phiên bản người tiêu dùng thuộc cùng một nhóm người tiêu dùng có thể ở trong các quy trình riêng biệt hoặc trên các máy riêng biệt</a:t>
            </a:r>
            <a:endParaRPr lang="ko-KR" altLang="en-US" dirty="0"/>
          </a:p>
        </p:txBody>
      </p:sp>
      <p:grpSp>
        <p:nvGrpSpPr>
          <p:cNvPr id="50" name="그룹 49">
            <a:extLst>
              <a:ext uri="{FF2B5EF4-FFF2-40B4-BE49-F238E27FC236}">
                <a16:creationId xmlns:a16="http://schemas.microsoft.com/office/drawing/2014/main" id="{F3D784A6-CE31-4625-9BE6-D28F4DCC415B}"/>
              </a:ext>
            </a:extLst>
          </p:cNvPr>
          <p:cNvGrpSpPr/>
          <p:nvPr/>
        </p:nvGrpSpPr>
        <p:grpSpPr>
          <a:xfrm>
            <a:off x="542565" y="3495398"/>
            <a:ext cx="2727311" cy="2235325"/>
            <a:chOff x="343305" y="3500175"/>
            <a:chExt cx="2575875" cy="2235325"/>
          </a:xfrm>
        </p:grpSpPr>
        <p:grpSp>
          <p:nvGrpSpPr>
            <p:cNvPr id="124" name="그룹 123">
              <a:extLst>
                <a:ext uri="{FF2B5EF4-FFF2-40B4-BE49-F238E27FC236}">
                  <a16:creationId xmlns:a16="http://schemas.microsoft.com/office/drawing/2014/main" id="{34979B0C-CF92-4A97-886A-71C17A637158}"/>
                </a:ext>
              </a:extLst>
            </p:cNvPr>
            <p:cNvGrpSpPr/>
            <p:nvPr/>
          </p:nvGrpSpPr>
          <p:grpSpPr>
            <a:xfrm>
              <a:off x="1131805" y="3807952"/>
              <a:ext cx="1632497" cy="858982"/>
              <a:chOff x="1289778" y="3607520"/>
              <a:chExt cx="1632497" cy="858982"/>
            </a:xfrm>
          </p:grpSpPr>
          <p:sp>
            <p:nvSpPr>
              <p:cNvPr id="131" name="모서리가 둥근 직사각형 22">
                <a:extLst>
                  <a:ext uri="{FF2B5EF4-FFF2-40B4-BE49-F238E27FC236}">
                    <a16:creationId xmlns:a16="http://schemas.microsoft.com/office/drawing/2014/main" id="{C2B8D4F4-1393-43D2-94B3-05627AEBD83D}"/>
                  </a:ext>
                </a:extLst>
              </p:cNvPr>
              <p:cNvSpPr/>
              <p:nvPr/>
            </p:nvSpPr>
            <p:spPr>
              <a:xfrm>
                <a:off x="1289778" y="3607520"/>
                <a:ext cx="1632497" cy="858982"/>
              </a:xfrm>
              <a:prstGeom prst="roundRect">
                <a:avLst>
                  <a:gd name="adj" fmla="val 7678"/>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1200" dirty="0">
                    <a:solidFill>
                      <a:srgbClr val="0043B2"/>
                    </a:solidFill>
                    <a:latin typeface="SamsungOne 400" panose="020B0503030303020204" pitchFamily="34" charset="0"/>
                    <a:ea typeface="SamsungOne 400" panose="020B0503030303020204" pitchFamily="34" charset="0"/>
                  </a:rPr>
                  <a:t>Topic : web_logs</a:t>
                </a:r>
              </a:p>
              <a:p>
                <a:pPr algn="ctr"/>
                <a:endParaRPr lang="en-US" altLang="ko-KR" sz="1200" dirty="0">
                  <a:solidFill>
                    <a:srgbClr val="0043B2"/>
                  </a:solidFill>
                  <a:latin typeface="SamsungOne 700" panose="020B0803030303020204" pitchFamily="34" charset="0"/>
                  <a:ea typeface="SamsungOne 700" panose="020B0803030303020204" pitchFamily="34" charset="0"/>
                </a:endParaRPr>
              </a:p>
              <a:p>
                <a:pPr algn="ctr"/>
                <a:endParaRPr lang="en-US" altLang="ko-KR" sz="1200" dirty="0">
                  <a:solidFill>
                    <a:srgbClr val="0043B2"/>
                  </a:solidFill>
                  <a:latin typeface="SamsungOne 700" panose="020B0803030303020204" pitchFamily="34" charset="0"/>
                  <a:ea typeface="SamsungOne 700" panose="020B0803030303020204" pitchFamily="34" charset="0"/>
                </a:endParaRPr>
              </a:p>
              <a:p>
                <a:pPr algn="ctr"/>
                <a:endParaRPr lang="en-US" altLang="ko-KR" sz="1200" dirty="0">
                  <a:solidFill>
                    <a:srgbClr val="0043B2"/>
                  </a:solidFill>
                  <a:latin typeface="SamsungOne 700" panose="020B0803030303020204" pitchFamily="34" charset="0"/>
                  <a:ea typeface="SamsungOne 700" panose="020B0803030303020204" pitchFamily="34" charset="0"/>
                </a:endParaRPr>
              </a:p>
            </p:txBody>
          </p:sp>
          <p:grpSp>
            <p:nvGrpSpPr>
              <p:cNvPr id="132" name="그룹 131">
                <a:extLst>
                  <a:ext uri="{FF2B5EF4-FFF2-40B4-BE49-F238E27FC236}">
                    <a16:creationId xmlns:a16="http://schemas.microsoft.com/office/drawing/2014/main" id="{6EB4E058-9016-4D1D-BF4E-F3C01AC7621E}"/>
                  </a:ext>
                </a:extLst>
              </p:cNvPr>
              <p:cNvGrpSpPr/>
              <p:nvPr/>
            </p:nvGrpSpPr>
            <p:grpSpPr>
              <a:xfrm>
                <a:off x="1387133" y="3906174"/>
                <a:ext cx="1437499" cy="408902"/>
                <a:chOff x="1417522" y="5907965"/>
                <a:chExt cx="1437499" cy="408902"/>
              </a:xfrm>
            </p:grpSpPr>
            <p:sp>
              <p:nvSpPr>
                <p:cNvPr id="133" name="모서리가 둥근 직사각형 68">
                  <a:extLst>
                    <a:ext uri="{FF2B5EF4-FFF2-40B4-BE49-F238E27FC236}">
                      <a16:creationId xmlns:a16="http://schemas.microsoft.com/office/drawing/2014/main" id="{A240ADCF-FB2B-481D-877A-F635C168B6A4}"/>
                    </a:ext>
                  </a:extLst>
                </p:cNvPr>
                <p:cNvSpPr/>
                <p:nvPr/>
              </p:nvSpPr>
              <p:spPr>
                <a:xfrm>
                  <a:off x="1417522" y="5907965"/>
                  <a:ext cx="693420" cy="408902"/>
                </a:xfrm>
                <a:prstGeom prst="roundRect">
                  <a:avLst>
                    <a:gd name="adj" fmla="val 18859"/>
                  </a:avLst>
                </a:prstGeom>
                <a:solidFill>
                  <a:srgbClr val="E8E8E8"/>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err="1">
                      <a:solidFill>
                        <a:srgbClr val="0043B2"/>
                      </a:solidFill>
                      <a:latin typeface="SamsungOne 400" panose="020B0503030303020204" pitchFamily="34" charset="0"/>
                      <a:ea typeface="SamsungOne 400" panose="020B0503030303020204" pitchFamily="34" charset="0"/>
                    </a:rPr>
                    <a:t>Phân</a:t>
                  </a:r>
                  <a:r>
                    <a:rPr lang="en-US" altLang="ko-KR" sz="900" dirty="0">
                      <a:solidFill>
                        <a:srgbClr val="0043B2"/>
                      </a:solidFill>
                      <a:latin typeface="SamsungOne 400" panose="020B0503030303020204" pitchFamily="34" charset="0"/>
                      <a:ea typeface="SamsungOne 400" panose="020B0503030303020204" pitchFamily="34" charset="0"/>
                    </a:rPr>
                    <a:t> </a:t>
                  </a:r>
                  <a:r>
                    <a:rPr lang="en-US" altLang="ko-KR" sz="900" dirty="0" err="1">
                      <a:solidFill>
                        <a:srgbClr val="0043B2"/>
                      </a:solidFill>
                      <a:latin typeface="SamsungOne 400" panose="020B0503030303020204" pitchFamily="34" charset="0"/>
                      <a:ea typeface="SamsungOne 400" panose="020B0503030303020204" pitchFamily="34" charset="0"/>
                    </a:rPr>
                    <a:t>vùng</a:t>
                  </a:r>
                  <a:endParaRPr lang="en-US" altLang="ko-KR" sz="900" dirty="0">
                    <a:solidFill>
                      <a:srgbClr val="0043B2"/>
                    </a:solidFill>
                    <a:latin typeface="SamsungOne 400" panose="020B0503030303020204" pitchFamily="34" charset="0"/>
                    <a:ea typeface="SamsungOne 400" panose="020B0503030303020204" pitchFamily="34" charset="0"/>
                  </a:endParaRPr>
                </a:p>
                <a:p>
                  <a:pPr algn="ctr"/>
                  <a:r>
                    <a:rPr lang="en-US" altLang="ko-KR" sz="900" dirty="0">
                      <a:solidFill>
                        <a:srgbClr val="0043B2"/>
                      </a:solidFill>
                      <a:latin typeface="SamsungOne 400" panose="020B0503030303020204" pitchFamily="34" charset="0"/>
                      <a:ea typeface="SamsungOne 400" panose="020B0503030303020204" pitchFamily="34" charset="0"/>
                    </a:rPr>
                    <a:t>0</a:t>
                  </a:r>
                  <a:endParaRPr lang="en-US" altLang="ko-KR" sz="900" dirty="0">
                    <a:solidFill>
                      <a:srgbClr val="0043B2"/>
                    </a:solidFill>
                    <a:latin typeface="SamsungOne 700" panose="020B0803030303020204" pitchFamily="34" charset="0"/>
                    <a:ea typeface="SamsungOne 700" panose="020B0803030303020204" pitchFamily="34" charset="0"/>
                  </a:endParaRPr>
                </a:p>
              </p:txBody>
            </p:sp>
            <p:sp>
              <p:nvSpPr>
                <p:cNvPr id="134" name="모서리가 둥근 직사각형 69">
                  <a:extLst>
                    <a:ext uri="{FF2B5EF4-FFF2-40B4-BE49-F238E27FC236}">
                      <a16:creationId xmlns:a16="http://schemas.microsoft.com/office/drawing/2014/main" id="{4238B1AF-8A4C-4D4C-9539-8862367AD5D2}"/>
                    </a:ext>
                  </a:extLst>
                </p:cNvPr>
                <p:cNvSpPr/>
                <p:nvPr/>
              </p:nvSpPr>
              <p:spPr>
                <a:xfrm>
                  <a:off x="2161601" y="5907965"/>
                  <a:ext cx="693420" cy="408902"/>
                </a:xfrm>
                <a:prstGeom prst="roundRect">
                  <a:avLst>
                    <a:gd name="adj" fmla="val 18859"/>
                  </a:avLst>
                </a:prstGeom>
                <a:solidFill>
                  <a:srgbClr val="E8E8E8"/>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err="1">
                      <a:solidFill>
                        <a:srgbClr val="0043B2"/>
                      </a:solidFill>
                      <a:latin typeface="SamsungOne 400" panose="020B0503030303020204" pitchFamily="34" charset="0"/>
                      <a:ea typeface="SamsungOne 400" panose="020B0503030303020204" pitchFamily="34" charset="0"/>
                    </a:rPr>
                    <a:t>Phân</a:t>
                  </a:r>
                  <a:r>
                    <a:rPr lang="en-US" altLang="ko-KR" sz="900" dirty="0">
                      <a:solidFill>
                        <a:srgbClr val="0043B2"/>
                      </a:solidFill>
                      <a:latin typeface="SamsungOne 400" panose="020B0503030303020204" pitchFamily="34" charset="0"/>
                      <a:ea typeface="SamsungOne 400" panose="020B0503030303020204" pitchFamily="34" charset="0"/>
                    </a:rPr>
                    <a:t> </a:t>
                  </a:r>
                  <a:r>
                    <a:rPr lang="en-US" altLang="ko-KR" sz="900" dirty="0" err="1">
                      <a:solidFill>
                        <a:srgbClr val="0043B2"/>
                      </a:solidFill>
                      <a:latin typeface="SamsungOne 400" panose="020B0503030303020204" pitchFamily="34" charset="0"/>
                      <a:ea typeface="SamsungOne 400" panose="020B0503030303020204" pitchFamily="34" charset="0"/>
                    </a:rPr>
                    <a:t>vùng</a:t>
                  </a:r>
                  <a:endParaRPr lang="en-US" altLang="ko-KR" sz="900" dirty="0">
                    <a:solidFill>
                      <a:srgbClr val="0043B2"/>
                    </a:solidFill>
                    <a:latin typeface="SamsungOne 400" panose="020B0503030303020204" pitchFamily="34" charset="0"/>
                    <a:ea typeface="SamsungOne 400" panose="020B0503030303020204" pitchFamily="34" charset="0"/>
                  </a:endParaRPr>
                </a:p>
                <a:p>
                  <a:pPr algn="ctr"/>
                  <a:r>
                    <a:rPr lang="en-US" altLang="ko-KR" sz="900" dirty="0">
                      <a:solidFill>
                        <a:srgbClr val="0043B2"/>
                      </a:solidFill>
                      <a:latin typeface="SamsungOne 400" panose="020B0503030303020204" pitchFamily="34" charset="0"/>
                      <a:ea typeface="SamsungOne 400" panose="020B0503030303020204" pitchFamily="34" charset="0"/>
                    </a:rPr>
                    <a:t>1</a:t>
                  </a:r>
                  <a:endParaRPr lang="en-US" altLang="ko-KR" sz="900" dirty="0">
                    <a:solidFill>
                      <a:srgbClr val="0043B2"/>
                    </a:solidFill>
                    <a:latin typeface="SamsungOne 700" panose="020B0803030303020204" pitchFamily="34" charset="0"/>
                    <a:ea typeface="SamsungOne 700" panose="020B0803030303020204" pitchFamily="34" charset="0"/>
                  </a:endParaRPr>
                </a:p>
              </p:txBody>
            </p:sp>
          </p:grpSp>
        </p:grpSp>
        <p:sp>
          <p:nvSpPr>
            <p:cNvPr id="125" name="직사각형 124">
              <a:extLst>
                <a:ext uri="{FF2B5EF4-FFF2-40B4-BE49-F238E27FC236}">
                  <a16:creationId xmlns:a16="http://schemas.microsoft.com/office/drawing/2014/main" id="{C9F4A366-2AB7-40C3-9EF6-89977570DE95}"/>
                </a:ext>
              </a:extLst>
            </p:cNvPr>
            <p:cNvSpPr/>
            <p:nvPr/>
          </p:nvSpPr>
          <p:spPr>
            <a:xfrm>
              <a:off x="1749922" y="3500175"/>
              <a:ext cx="413896" cy="307777"/>
            </a:xfrm>
            <a:prstGeom prst="rect">
              <a:avLst/>
            </a:prstGeom>
          </p:spPr>
          <p:txBody>
            <a:bodyPr wrap="none">
              <a:spAutoFit/>
            </a:bodyPr>
            <a:lstStyle/>
            <a:p>
              <a:r>
                <a:rPr lang="en-US" altLang="ko-KR" sz="1400" dirty="0">
                  <a:solidFill>
                    <a:srgbClr val="0043B2"/>
                  </a:solidFill>
                  <a:latin typeface="SamsungOne 700" panose="020B0803030303020204" pitchFamily="34" charset="0"/>
                  <a:ea typeface="SamsungOne 700" panose="020B0803030303020204" pitchFamily="34" charset="0"/>
                </a:rPr>
                <a:t>2:1</a:t>
              </a:r>
              <a:endParaRPr lang="ko-KR" altLang="en-US" sz="1400" dirty="0">
                <a:latin typeface="SamsungOne 700" panose="020B0803030303020204" pitchFamily="34" charset="0"/>
              </a:endParaRPr>
            </a:p>
          </p:txBody>
        </p:sp>
        <p:sp>
          <p:nvSpPr>
            <p:cNvPr id="126" name="직사각형 125">
              <a:extLst>
                <a:ext uri="{FF2B5EF4-FFF2-40B4-BE49-F238E27FC236}">
                  <a16:creationId xmlns:a16="http://schemas.microsoft.com/office/drawing/2014/main" id="{14E5B615-34EC-4611-862B-6C7B168627C0}"/>
                </a:ext>
              </a:extLst>
            </p:cNvPr>
            <p:cNvSpPr/>
            <p:nvPr/>
          </p:nvSpPr>
          <p:spPr>
            <a:xfrm>
              <a:off x="343305" y="4057360"/>
              <a:ext cx="829073" cy="253916"/>
            </a:xfrm>
            <a:prstGeom prst="rect">
              <a:avLst/>
            </a:prstGeom>
          </p:spPr>
          <p:txBody>
            <a:bodyPr wrap="none">
              <a:spAutoFit/>
            </a:bodyPr>
            <a:lstStyle/>
            <a:p>
              <a:pPr algn="ctr"/>
              <a:r>
                <a:rPr lang="en-US" altLang="ko-KR" sz="1050" dirty="0" err="1">
                  <a:solidFill>
                    <a:srgbClr val="0043B2"/>
                  </a:solidFill>
                  <a:latin typeface="SamsungOne 700" panose="020B0803030303020204" pitchFamily="34" charset="0"/>
                  <a:ea typeface="SamsungOne 700" panose="020B0803030303020204" pitchFamily="34" charset="0"/>
                </a:rPr>
                <a:t>Cụm</a:t>
              </a:r>
              <a:r>
                <a:rPr lang="en-US" altLang="ko-KR" sz="1050" dirty="0">
                  <a:solidFill>
                    <a:srgbClr val="0043B2"/>
                  </a:solidFill>
                  <a:latin typeface="SamsungOne 700" panose="020B0803030303020204" pitchFamily="34" charset="0"/>
                  <a:ea typeface="SamsungOne 700" panose="020B0803030303020204" pitchFamily="34" charset="0"/>
                </a:rPr>
                <a:t> Kafka</a:t>
              </a:r>
            </a:p>
          </p:txBody>
        </p:sp>
        <p:sp>
          <p:nvSpPr>
            <p:cNvPr id="127" name="직사각형 126">
              <a:extLst>
                <a:ext uri="{FF2B5EF4-FFF2-40B4-BE49-F238E27FC236}">
                  <a16:creationId xmlns:a16="http://schemas.microsoft.com/office/drawing/2014/main" id="{763EF8F9-B041-4256-8C90-66DF4CEBBF77}"/>
                </a:ext>
              </a:extLst>
            </p:cNvPr>
            <p:cNvSpPr/>
            <p:nvPr/>
          </p:nvSpPr>
          <p:spPr>
            <a:xfrm>
              <a:off x="976927" y="5481584"/>
              <a:ext cx="1942253" cy="253916"/>
            </a:xfrm>
            <a:prstGeom prst="rect">
              <a:avLst/>
            </a:prstGeom>
          </p:spPr>
          <p:txBody>
            <a:bodyPr wrap="square">
              <a:spAutoFit/>
            </a:bodyPr>
            <a:lstStyle/>
            <a:p>
              <a:pPr algn="ctr"/>
              <a:r>
                <a:rPr lang="vi-VN" altLang="ko-KR" sz="1050" dirty="0">
                  <a:solidFill>
                    <a:srgbClr val="0043B2"/>
                  </a:solidFill>
                  <a:latin typeface="SamsungOne 700" panose="020B0803030303020204" pitchFamily="34" charset="0"/>
                  <a:ea typeface="SamsungOne 700" panose="020B0803030303020204" pitchFamily="34" charset="0"/>
                </a:rPr>
                <a:t>Nhóm người tiêu dùng: PG A</a:t>
              </a:r>
              <a:endParaRPr lang="ko-KR" altLang="en-US" sz="1050" dirty="0">
                <a:solidFill>
                  <a:srgbClr val="0043B2"/>
                </a:solidFill>
                <a:latin typeface="SamsungOne 700" panose="020B0803030303020204" pitchFamily="34" charset="0"/>
                <a:ea typeface="SamsungOne-700C" panose="020B0806030303020204" pitchFamily="34" charset="0"/>
              </a:endParaRPr>
            </a:p>
          </p:txBody>
        </p:sp>
        <p:sp>
          <p:nvSpPr>
            <p:cNvPr id="128" name="모서리가 둥근 직사각형 75">
              <a:extLst>
                <a:ext uri="{FF2B5EF4-FFF2-40B4-BE49-F238E27FC236}">
                  <a16:creationId xmlns:a16="http://schemas.microsoft.com/office/drawing/2014/main" id="{DC958B9C-74AD-436C-AE23-27D476428D6C}"/>
                </a:ext>
              </a:extLst>
            </p:cNvPr>
            <p:cNvSpPr/>
            <p:nvPr/>
          </p:nvSpPr>
          <p:spPr>
            <a:xfrm>
              <a:off x="1702555" y="5133690"/>
              <a:ext cx="490997" cy="290744"/>
            </a:xfrm>
            <a:prstGeom prst="roundRect">
              <a:avLst>
                <a:gd name="adj" fmla="val 18859"/>
              </a:avLst>
            </a:prstGeom>
            <a:solidFill>
              <a:srgbClr val="66A1FE"/>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solidFill>
                  <a:latin typeface="SamsungOne 700" panose="020B0803030303020204" pitchFamily="34" charset="0"/>
                  <a:ea typeface="SamsungOne 700" panose="020B0803030303020204" pitchFamily="34" charset="0"/>
                </a:rPr>
                <a:t>C1</a:t>
              </a:r>
              <a:endParaRPr lang="en-US" altLang="ko-KR" sz="1400" dirty="0">
                <a:solidFill>
                  <a:schemeClr val="bg1"/>
                </a:solidFill>
                <a:latin typeface="SamsungOne 400" panose="020B0503030303020204" pitchFamily="34" charset="0"/>
                <a:ea typeface="SamsungOne 400" panose="020B0503030303020204" pitchFamily="34" charset="0"/>
              </a:endParaRPr>
            </a:p>
          </p:txBody>
        </p:sp>
        <p:cxnSp>
          <p:nvCxnSpPr>
            <p:cNvPr id="129" name="꺾인 연결선 77">
              <a:extLst>
                <a:ext uri="{FF2B5EF4-FFF2-40B4-BE49-F238E27FC236}">
                  <a16:creationId xmlns:a16="http://schemas.microsoft.com/office/drawing/2014/main" id="{33BE8955-48A9-46E2-B2DA-91393B74EF76}"/>
                </a:ext>
              </a:extLst>
            </p:cNvPr>
            <p:cNvCxnSpPr>
              <a:stCxn id="133" idx="2"/>
              <a:endCxn id="134" idx="2"/>
            </p:cNvCxnSpPr>
            <p:nvPr/>
          </p:nvCxnSpPr>
          <p:spPr>
            <a:xfrm rot="16200000" flipH="1">
              <a:off x="1947909" y="4143468"/>
              <a:ext cx="12700" cy="744079"/>
            </a:xfrm>
            <a:prstGeom prst="bentConnector3">
              <a:avLst>
                <a:gd name="adj1" fmla="val 2050000"/>
              </a:avLst>
            </a:prstGeom>
            <a:ln w="19050">
              <a:solidFill>
                <a:srgbClr val="0043B2"/>
              </a:solidFill>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CD269DB7-80E1-4EC3-AED9-1844781282D5}"/>
                </a:ext>
              </a:extLst>
            </p:cNvPr>
            <p:cNvCxnSpPr>
              <a:endCxn id="128" idx="0"/>
            </p:cNvCxnSpPr>
            <p:nvPr/>
          </p:nvCxnSpPr>
          <p:spPr>
            <a:xfrm>
              <a:off x="1948053" y="4785360"/>
              <a:ext cx="1" cy="348330"/>
            </a:xfrm>
            <a:prstGeom prst="straightConnector1">
              <a:avLst/>
            </a:prstGeom>
            <a:ln w="19050">
              <a:solidFill>
                <a:srgbClr val="0043B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4" name="그룹 93">
            <a:extLst>
              <a:ext uri="{FF2B5EF4-FFF2-40B4-BE49-F238E27FC236}">
                <a16:creationId xmlns:a16="http://schemas.microsoft.com/office/drawing/2014/main" id="{D2708747-3CC8-4605-A0C9-AF1776ED7D8D}"/>
              </a:ext>
            </a:extLst>
          </p:cNvPr>
          <p:cNvGrpSpPr/>
          <p:nvPr/>
        </p:nvGrpSpPr>
        <p:grpSpPr>
          <a:xfrm>
            <a:off x="3403621" y="3500175"/>
            <a:ext cx="2708487" cy="2235325"/>
            <a:chOff x="3124222" y="3500175"/>
            <a:chExt cx="2559460" cy="2235325"/>
          </a:xfrm>
        </p:grpSpPr>
        <p:grpSp>
          <p:nvGrpSpPr>
            <p:cNvPr id="112" name="그룹 111">
              <a:extLst>
                <a:ext uri="{FF2B5EF4-FFF2-40B4-BE49-F238E27FC236}">
                  <a16:creationId xmlns:a16="http://schemas.microsoft.com/office/drawing/2014/main" id="{0D7C7900-2360-4B5E-AC63-91076155D41D}"/>
                </a:ext>
              </a:extLst>
            </p:cNvPr>
            <p:cNvGrpSpPr/>
            <p:nvPr/>
          </p:nvGrpSpPr>
          <p:grpSpPr>
            <a:xfrm>
              <a:off x="3896307" y="3807952"/>
              <a:ext cx="1632497" cy="858982"/>
              <a:chOff x="1289778" y="3607520"/>
              <a:chExt cx="1632497" cy="858982"/>
            </a:xfrm>
          </p:grpSpPr>
          <p:sp>
            <p:nvSpPr>
              <p:cNvPr id="120" name="모서리가 둥근 직사각형 83">
                <a:extLst>
                  <a:ext uri="{FF2B5EF4-FFF2-40B4-BE49-F238E27FC236}">
                    <a16:creationId xmlns:a16="http://schemas.microsoft.com/office/drawing/2014/main" id="{A56517F9-898A-42CC-BFA6-F245A3C42231}"/>
                  </a:ext>
                </a:extLst>
              </p:cNvPr>
              <p:cNvSpPr/>
              <p:nvPr/>
            </p:nvSpPr>
            <p:spPr>
              <a:xfrm>
                <a:off x="1289778" y="3607520"/>
                <a:ext cx="1632497" cy="858982"/>
              </a:xfrm>
              <a:prstGeom prst="roundRect">
                <a:avLst>
                  <a:gd name="adj" fmla="val 7678"/>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1200" dirty="0">
                    <a:solidFill>
                      <a:srgbClr val="0043B2"/>
                    </a:solidFill>
                    <a:latin typeface="SamsungOne 400" panose="020B0503030303020204" pitchFamily="34" charset="0"/>
                    <a:ea typeface="SamsungOne 400" panose="020B0503030303020204" pitchFamily="34" charset="0"/>
                  </a:rPr>
                  <a:t>Topic : web_logs</a:t>
                </a:r>
              </a:p>
              <a:p>
                <a:pPr algn="ctr"/>
                <a:endParaRPr lang="en-US" altLang="ko-KR" sz="1200" dirty="0">
                  <a:solidFill>
                    <a:srgbClr val="0043B2"/>
                  </a:solidFill>
                  <a:latin typeface="SamsungOne 700" panose="020B0803030303020204" pitchFamily="34" charset="0"/>
                  <a:ea typeface="SamsungOne 700" panose="020B0803030303020204" pitchFamily="34" charset="0"/>
                </a:endParaRPr>
              </a:p>
              <a:p>
                <a:pPr algn="ctr"/>
                <a:endParaRPr lang="en-US" altLang="ko-KR" sz="1200" dirty="0">
                  <a:solidFill>
                    <a:srgbClr val="0043B2"/>
                  </a:solidFill>
                  <a:latin typeface="SamsungOne 700" panose="020B0803030303020204" pitchFamily="34" charset="0"/>
                  <a:ea typeface="SamsungOne 700" panose="020B0803030303020204" pitchFamily="34" charset="0"/>
                </a:endParaRPr>
              </a:p>
              <a:p>
                <a:pPr algn="ctr"/>
                <a:endParaRPr lang="en-US" altLang="ko-KR" sz="1200" dirty="0">
                  <a:solidFill>
                    <a:srgbClr val="0043B2"/>
                  </a:solidFill>
                  <a:latin typeface="SamsungOne 700" panose="020B0803030303020204" pitchFamily="34" charset="0"/>
                  <a:ea typeface="SamsungOne 700" panose="020B0803030303020204" pitchFamily="34" charset="0"/>
                </a:endParaRPr>
              </a:p>
            </p:txBody>
          </p:sp>
          <p:grpSp>
            <p:nvGrpSpPr>
              <p:cNvPr id="121" name="그룹 120">
                <a:extLst>
                  <a:ext uri="{FF2B5EF4-FFF2-40B4-BE49-F238E27FC236}">
                    <a16:creationId xmlns:a16="http://schemas.microsoft.com/office/drawing/2014/main" id="{1FE3F3B2-716F-4B62-81C3-7A30908297AF}"/>
                  </a:ext>
                </a:extLst>
              </p:cNvPr>
              <p:cNvGrpSpPr/>
              <p:nvPr/>
            </p:nvGrpSpPr>
            <p:grpSpPr>
              <a:xfrm>
                <a:off x="1387133" y="3906174"/>
                <a:ext cx="1437499" cy="408902"/>
                <a:chOff x="1417522" y="5907965"/>
                <a:chExt cx="1437499" cy="408902"/>
              </a:xfrm>
            </p:grpSpPr>
            <p:sp>
              <p:nvSpPr>
                <p:cNvPr id="122" name="모서리가 둥근 직사각형 85">
                  <a:extLst>
                    <a:ext uri="{FF2B5EF4-FFF2-40B4-BE49-F238E27FC236}">
                      <a16:creationId xmlns:a16="http://schemas.microsoft.com/office/drawing/2014/main" id="{BADE00AA-3B72-4511-BC14-9DF3EADE878F}"/>
                    </a:ext>
                  </a:extLst>
                </p:cNvPr>
                <p:cNvSpPr/>
                <p:nvPr/>
              </p:nvSpPr>
              <p:spPr>
                <a:xfrm>
                  <a:off x="1417522" y="5907965"/>
                  <a:ext cx="693420" cy="408902"/>
                </a:xfrm>
                <a:prstGeom prst="roundRect">
                  <a:avLst>
                    <a:gd name="adj" fmla="val 18859"/>
                  </a:avLst>
                </a:prstGeom>
                <a:solidFill>
                  <a:srgbClr val="E8E8E8"/>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err="1">
                      <a:solidFill>
                        <a:srgbClr val="0043B2"/>
                      </a:solidFill>
                      <a:latin typeface="SamsungOne 400" panose="020B0503030303020204" pitchFamily="34" charset="0"/>
                      <a:ea typeface="SamsungOne 400" panose="020B0503030303020204" pitchFamily="34" charset="0"/>
                    </a:rPr>
                    <a:t>Phân</a:t>
                  </a:r>
                  <a:r>
                    <a:rPr lang="en-US" altLang="ko-KR" sz="900" dirty="0">
                      <a:solidFill>
                        <a:srgbClr val="0043B2"/>
                      </a:solidFill>
                      <a:latin typeface="SamsungOne 400" panose="020B0503030303020204" pitchFamily="34" charset="0"/>
                      <a:ea typeface="SamsungOne 400" panose="020B0503030303020204" pitchFamily="34" charset="0"/>
                    </a:rPr>
                    <a:t> </a:t>
                  </a:r>
                  <a:r>
                    <a:rPr lang="en-US" altLang="ko-KR" sz="900" dirty="0" err="1">
                      <a:solidFill>
                        <a:srgbClr val="0043B2"/>
                      </a:solidFill>
                      <a:latin typeface="SamsungOne 400" panose="020B0503030303020204" pitchFamily="34" charset="0"/>
                      <a:ea typeface="SamsungOne 400" panose="020B0503030303020204" pitchFamily="34" charset="0"/>
                    </a:rPr>
                    <a:t>vùng</a:t>
                  </a:r>
                  <a:endParaRPr lang="en-US" altLang="ko-KR" sz="900" dirty="0">
                    <a:solidFill>
                      <a:srgbClr val="0043B2"/>
                    </a:solidFill>
                    <a:latin typeface="SamsungOne 400" panose="020B0503030303020204" pitchFamily="34" charset="0"/>
                    <a:ea typeface="SamsungOne 400" panose="020B0503030303020204" pitchFamily="34" charset="0"/>
                  </a:endParaRPr>
                </a:p>
                <a:p>
                  <a:pPr algn="ctr"/>
                  <a:r>
                    <a:rPr lang="en-US" altLang="ko-KR" sz="900" dirty="0">
                      <a:solidFill>
                        <a:srgbClr val="0043B2"/>
                      </a:solidFill>
                      <a:latin typeface="SamsungOne 400" panose="020B0503030303020204" pitchFamily="34" charset="0"/>
                      <a:ea typeface="SamsungOne 400" panose="020B0503030303020204" pitchFamily="34" charset="0"/>
                    </a:rPr>
                    <a:t>0</a:t>
                  </a:r>
                  <a:endParaRPr lang="en-US" altLang="ko-KR" sz="900" dirty="0">
                    <a:solidFill>
                      <a:srgbClr val="0043B2"/>
                    </a:solidFill>
                    <a:latin typeface="SamsungOne 700" panose="020B0803030303020204" pitchFamily="34" charset="0"/>
                    <a:ea typeface="SamsungOne 700" panose="020B0803030303020204" pitchFamily="34" charset="0"/>
                  </a:endParaRPr>
                </a:p>
              </p:txBody>
            </p:sp>
            <p:sp>
              <p:nvSpPr>
                <p:cNvPr id="123" name="모서리가 둥근 직사각형 86">
                  <a:extLst>
                    <a:ext uri="{FF2B5EF4-FFF2-40B4-BE49-F238E27FC236}">
                      <a16:creationId xmlns:a16="http://schemas.microsoft.com/office/drawing/2014/main" id="{6E417F74-A744-4D73-8D29-2F167759D95C}"/>
                    </a:ext>
                  </a:extLst>
                </p:cNvPr>
                <p:cNvSpPr/>
                <p:nvPr/>
              </p:nvSpPr>
              <p:spPr>
                <a:xfrm>
                  <a:off x="2161601" y="5907965"/>
                  <a:ext cx="693420" cy="408902"/>
                </a:xfrm>
                <a:prstGeom prst="roundRect">
                  <a:avLst>
                    <a:gd name="adj" fmla="val 18859"/>
                  </a:avLst>
                </a:prstGeom>
                <a:solidFill>
                  <a:srgbClr val="E8E8E8"/>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err="1">
                      <a:solidFill>
                        <a:srgbClr val="0043B2"/>
                      </a:solidFill>
                      <a:latin typeface="SamsungOne 400" panose="020B0503030303020204" pitchFamily="34" charset="0"/>
                      <a:ea typeface="SamsungOne 400" panose="020B0503030303020204" pitchFamily="34" charset="0"/>
                    </a:rPr>
                    <a:t>Phân</a:t>
                  </a:r>
                  <a:r>
                    <a:rPr lang="en-US" altLang="ko-KR" sz="900" dirty="0">
                      <a:solidFill>
                        <a:srgbClr val="0043B2"/>
                      </a:solidFill>
                      <a:latin typeface="SamsungOne 400" panose="020B0503030303020204" pitchFamily="34" charset="0"/>
                      <a:ea typeface="SamsungOne 400" panose="020B0503030303020204" pitchFamily="34" charset="0"/>
                    </a:rPr>
                    <a:t> </a:t>
                  </a:r>
                  <a:r>
                    <a:rPr lang="en-US" altLang="ko-KR" sz="900" dirty="0" err="1">
                      <a:solidFill>
                        <a:srgbClr val="0043B2"/>
                      </a:solidFill>
                      <a:latin typeface="SamsungOne 400" panose="020B0503030303020204" pitchFamily="34" charset="0"/>
                      <a:ea typeface="SamsungOne 400" panose="020B0503030303020204" pitchFamily="34" charset="0"/>
                    </a:rPr>
                    <a:t>vùng</a:t>
                  </a:r>
                  <a:endParaRPr lang="en-US" altLang="ko-KR" sz="900" dirty="0">
                    <a:solidFill>
                      <a:srgbClr val="0043B2"/>
                    </a:solidFill>
                    <a:latin typeface="SamsungOne 400" panose="020B0503030303020204" pitchFamily="34" charset="0"/>
                    <a:ea typeface="SamsungOne 400" panose="020B0503030303020204" pitchFamily="34" charset="0"/>
                  </a:endParaRPr>
                </a:p>
                <a:p>
                  <a:pPr algn="ctr"/>
                  <a:r>
                    <a:rPr lang="en-US" altLang="ko-KR" sz="900" dirty="0">
                      <a:solidFill>
                        <a:srgbClr val="0043B2"/>
                      </a:solidFill>
                      <a:latin typeface="SamsungOne 400" panose="020B0503030303020204" pitchFamily="34" charset="0"/>
                      <a:ea typeface="SamsungOne 400" panose="020B0503030303020204" pitchFamily="34" charset="0"/>
                    </a:rPr>
                    <a:t>1</a:t>
                  </a:r>
                  <a:endParaRPr lang="en-US" altLang="ko-KR" sz="900" dirty="0">
                    <a:solidFill>
                      <a:srgbClr val="0043B2"/>
                    </a:solidFill>
                    <a:latin typeface="SamsungOne 700" panose="020B0803030303020204" pitchFamily="34" charset="0"/>
                    <a:ea typeface="SamsungOne 700" panose="020B0803030303020204" pitchFamily="34" charset="0"/>
                  </a:endParaRPr>
                </a:p>
              </p:txBody>
            </p:sp>
          </p:grpSp>
        </p:grpSp>
        <p:sp>
          <p:nvSpPr>
            <p:cNvPr id="113" name="직사각형 112">
              <a:extLst>
                <a:ext uri="{FF2B5EF4-FFF2-40B4-BE49-F238E27FC236}">
                  <a16:creationId xmlns:a16="http://schemas.microsoft.com/office/drawing/2014/main" id="{FA820B46-82DE-48A1-A4B6-26AD276C4FC6}"/>
                </a:ext>
              </a:extLst>
            </p:cNvPr>
            <p:cNvSpPr/>
            <p:nvPr/>
          </p:nvSpPr>
          <p:spPr>
            <a:xfrm>
              <a:off x="4514424" y="3500175"/>
              <a:ext cx="426720" cy="307777"/>
            </a:xfrm>
            <a:prstGeom prst="rect">
              <a:avLst/>
            </a:prstGeom>
          </p:spPr>
          <p:txBody>
            <a:bodyPr wrap="none">
              <a:spAutoFit/>
            </a:bodyPr>
            <a:lstStyle/>
            <a:p>
              <a:r>
                <a:rPr lang="en-US" altLang="ko-KR" sz="1400" dirty="0">
                  <a:solidFill>
                    <a:srgbClr val="0043B2"/>
                  </a:solidFill>
                  <a:latin typeface="SamsungOne 700" panose="020B0803030303020204" pitchFamily="34" charset="0"/>
                  <a:ea typeface="SamsungOne 700" panose="020B0803030303020204" pitchFamily="34" charset="0"/>
                </a:rPr>
                <a:t>2:2</a:t>
              </a:r>
              <a:endParaRPr lang="ko-KR" altLang="en-US" sz="1400" dirty="0">
                <a:latin typeface="SamsungOne 700" panose="020B0803030303020204" pitchFamily="34" charset="0"/>
              </a:endParaRPr>
            </a:p>
          </p:txBody>
        </p:sp>
        <p:sp>
          <p:nvSpPr>
            <p:cNvPr id="114" name="직사각형 113">
              <a:extLst>
                <a:ext uri="{FF2B5EF4-FFF2-40B4-BE49-F238E27FC236}">
                  <a16:creationId xmlns:a16="http://schemas.microsoft.com/office/drawing/2014/main" id="{1A0699AC-AE01-454D-8839-9884B6D39E06}"/>
                </a:ext>
              </a:extLst>
            </p:cNvPr>
            <p:cNvSpPr/>
            <p:nvPr/>
          </p:nvSpPr>
          <p:spPr>
            <a:xfrm>
              <a:off x="3124222" y="4057360"/>
              <a:ext cx="829073" cy="253916"/>
            </a:xfrm>
            <a:prstGeom prst="rect">
              <a:avLst/>
            </a:prstGeom>
          </p:spPr>
          <p:txBody>
            <a:bodyPr wrap="none">
              <a:spAutoFit/>
            </a:bodyPr>
            <a:lstStyle/>
            <a:p>
              <a:pPr algn="ctr"/>
              <a:r>
                <a:rPr lang="en-US" altLang="ko-KR" sz="1050" dirty="0" err="1">
                  <a:solidFill>
                    <a:srgbClr val="0043B2"/>
                  </a:solidFill>
                  <a:latin typeface="SamsungOne 700" panose="020B0803030303020204" pitchFamily="34" charset="0"/>
                  <a:ea typeface="SamsungOne 700" panose="020B0803030303020204" pitchFamily="34" charset="0"/>
                </a:rPr>
                <a:t>Cụm</a:t>
              </a:r>
              <a:r>
                <a:rPr lang="en-US" altLang="ko-KR" sz="1050" dirty="0">
                  <a:solidFill>
                    <a:srgbClr val="0043B2"/>
                  </a:solidFill>
                  <a:latin typeface="SamsungOne 700" panose="020B0803030303020204" pitchFamily="34" charset="0"/>
                  <a:ea typeface="SamsungOne 700" panose="020B0803030303020204" pitchFamily="34" charset="0"/>
                </a:rPr>
                <a:t> Kafka</a:t>
              </a:r>
            </a:p>
          </p:txBody>
        </p:sp>
        <p:sp>
          <p:nvSpPr>
            <p:cNvPr id="115" name="직사각형 114">
              <a:extLst>
                <a:ext uri="{FF2B5EF4-FFF2-40B4-BE49-F238E27FC236}">
                  <a16:creationId xmlns:a16="http://schemas.microsoft.com/office/drawing/2014/main" id="{53D1E0C1-7B76-4846-9D25-B001FDFE734F}"/>
                </a:ext>
              </a:extLst>
            </p:cNvPr>
            <p:cNvSpPr/>
            <p:nvPr/>
          </p:nvSpPr>
          <p:spPr>
            <a:xfrm>
              <a:off x="3741429" y="5481584"/>
              <a:ext cx="1942253" cy="253916"/>
            </a:xfrm>
            <a:prstGeom prst="rect">
              <a:avLst/>
            </a:prstGeom>
          </p:spPr>
          <p:txBody>
            <a:bodyPr wrap="square">
              <a:spAutoFit/>
            </a:bodyPr>
            <a:lstStyle/>
            <a:p>
              <a:pPr algn="ctr"/>
              <a:r>
                <a:rPr lang="vi-VN" altLang="ko-KR" sz="1050" dirty="0">
                  <a:solidFill>
                    <a:srgbClr val="0043B2"/>
                  </a:solidFill>
                  <a:latin typeface="SamsungOne 700" panose="020B0803030303020204" pitchFamily="34" charset="0"/>
                  <a:ea typeface="SamsungOne 700" panose="020B0803030303020204" pitchFamily="34" charset="0"/>
                </a:rPr>
                <a:t>Nhóm người tiêu dùng: PG A</a:t>
              </a:r>
              <a:endParaRPr lang="ko-KR" altLang="en-US" sz="1050" dirty="0">
                <a:solidFill>
                  <a:srgbClr val="0043B2"/>
                </a:solidFill>
                <a:latin typeface="SamsungOne 700" panose="020B0803030303020204" pitchFamily="34" charset="0"/>
                <a:ea typeface="SamsungOne-700C" panose="020B0806030303020204" pitchFamily="34" charset="0"/>
              </a:endParaRPr>
            </a:p>
          </p:txBody>
        </p:sp>
        <p:sp>
          <p:nvSpPr>
            <p:cNvPr id="116" name="모서리가 둥근 직사각형 90">
              <a:extLst>
                <a:ext uri="{FF2B5EF4-FFF2-40B4-BE49-F238E27FC236}">
                  <a16:creationId xmlns:a16="http://schemas.microsoft.com/office/drawing/2014/main" id="{92E39AEE-DAAE-409C-A630-A82ED8DC058C}"/>
                </a:ext>
              </a:extLst>
            </p:cNvPr>
            <p:cNvSpPr/>
            <p:nvPr/>
          </p:nvSpPr>
          <p:spPr>
            <a:xfrm>
              <a:off x="4093677" y="5133690"/>
              <a:ext cx="490997" cy="290744"/>
            </a:xfrm>
            <a:prstGeom prst="roundRect">
              <a:avLst>
                <a:gd name="adj" fmla="val 18859"/>
              </a:avLst>
            </a:prstGeom>
            <a:solidFill>
              <a:srgbClr val="66A1FE"/>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solidFill>
                  <a:latin typeface="SamsungOne 700" panose="020B0803030303020204" pitchFamily="34" charset="0"/>
                  <a:ea typeface="SamsungOne 700" panose="020B0803030303020204" pitchFamily="34" charset="0"/>
                </a:rPr>
                <a:t>C1</a:t>
              </a:r>
              <a:endParaRPr lang="en-US" altLang="ko-KR" sz="1400" dirty="0">
                <a:solidFill>
                  <a:schemeClr val="bg1"/>
                </a:solidFill>
                <a:latin typeface="SamsungOne 400" panose="020B0503030303020204" pitchFamily="34" charset="0"/>
                <a:ea typeface="SamsungOne 400" panose="020B0503030303020204" pitchFamily="34" charset="0"/>
              </a:endParaRPr>
            </a:p>
          </p:txBody>
        </p:sp>
        <p:cxnSp>
          <p:nvCxnSpPr>
            <p:cNvPr id="117" name="직선 화살표 연결선 116">
              <a:extLst>
                <a:ext uri="{FF2B5EF4-FFF2-40B4-BE49-F238E27FC236}">
                  <a16:creationId xmlns:a16="http://schemas.microsoft.com/office/drawing/2014/main" id="{74C41A18-AFBC-4E5B-ADB1-F54C455ACE23}"/>
                </a:ext>
              </a:extLst>
            </p:cNvPr>
            <p:cNvCxnSpPr>
              <a:stCxn id="122" idx="2"/>
              <a:endCxn id="116" idx="0"/>
            </p:cNvCxnSpPr>
            <p:nvPr/>
          </p:nvCxnSpPr>
          <p:spPr>
            <a:xfrm flipH="1">
              <a:off x="4339176" y="4515508"/>
              <a:ext cx="1196" cy="618182"/>
            </a:xfrm>
            <a:prstGeom prst="straightConnector1">
              <a:avLst/>
            </a:prstGeom>
            <a:ln w="19050">
              <a:solidFill>
                <a:srgbClr val="0043B2"/>
              </a:solidFill>
              <a:tailEnd type="triangle"/>
            </a:ln>
          </p:spPr>
          <p:style>
            <a:lnRef idx="1">
              <a:schemeClr val="accent1"/>
            </a:lnRef>
            <a:fillRef idx="0">
              <a:schemeClr val="accent1"/>
            </a:fillRef>
            <a:effectRef idx="0">
              <a:schemeClr val="accent1"/>
            </a:effectRef>
            <a:fontRef idx="minor">
              <a:schemeClr val="tx1"/>
            </a:fontRef>
          </p:style>
        </p:cxnSp>
        <p:sp>
          <p:nvSpPr>
            <p:cNvPr id="118" name="모서리가 둥근 직사각형 95">
              <a:extLst>
                <a:ext uri="{FF2B5EF4-FFF2-40B4-BE49-F238E27FC236}">
                  <a16:creationId xmlns:a16="http://schemas.microsoft.com/office/drawing/2014/main" id="{CCE9EE36-BB08-4EBA-AB4F-67F46AA7F785}"/>
                </a:ext>
              </a:extLst>
            </p:cNvPr>
            <p:cNvSpPr/>
            <p:nvPr/>
          </p:nvSpPr>
          <p:spPr>
            <a:xfrm>
              <a:off x="4838466" y="5133690"/>
              <a:ext cx="490997" cy="290744"/>
            </a:xfrm>
            <a:prstGeom prst="roundRect">
              <a:avLst>
                <a:gd name="adj" fmla="val 18859"/>
              </a:avLst>
            </a:prstGeom>
            <a:solidFill>
              <a:srgbClr val="66A1FE"/>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solidFill>
                  <a:latin typeface="SamsungOne 700" panose="020B0803030303020204" pitchFamily="34" charset="0"/>
                  <a:ea typeface="SamsungOne 700" panose="020B0803030303020204" pitchFamily="34" charset="0"/>
                </a:rPr>
                <a:t>C2</a:t>
              </a:r>
              <a:endParaRPr lang="en-US" altLang="ko-KR" sz="1400" dirty="0">
                <a:solidFill>
                  <a:schemeClr val="bg1"/>
                </a:solidFill>
                <a:latin typeface="SamsungOne 400" panose="020B0503030303020204" pitchFamily="34" charset="0"/>
                <a:ea typeface="SamsungOne 400" panose="020B0503030303020204" pitchFamily="34" charset="0"/>
              </a:endParaRPr>
            </a:p>
          </p:txBody>
        </p:sp>
        <p:cxnSp>
          <p:nvCxnSpPr>
            <p:cNvPr id="119" name="직선 화살표 연결선 118">
              <a:extLst>
                <a:ext uri="{FF2B5EF4-FFF2-40B4-BE49-F238E27FC236}">
                  <a16:creationId xmlns:a16="http://schemas.microsoft.com/office/drawing/2014/main" id="{73498170-D64C-4F3B-9E91-A7D076EA9559}"/>
                </a:ext>
              </a:extLst>
            </p:cNvPr>
            <p:cNvCxnSpPr>
              <a:endCxn id="118" idx="0"/>
            </p:cNvCxnSpPr>
            <p:nvPr/>
          </p:nvCxnSpPr>
          <p:spPr>
            <a:xfrm flipH="1">
              <a:off x="5083965" y="4515508"/>
              <a:ext cx="1196" cy="618182"/>
            </a:xfrm>
            <a:prstGeom prst="straightConnector1">
              <a:avLst/>
            </a:prstGeom>
            <a:ln w="19050">
              <a:solidFill>
                <a:srgbClr val="0043B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6" name="그룹 95">
            <a:extLst>
              <a:ext uri="{FF2B5EF4-FFF2-40B4-BE49-F238E27FC236}">
                <a16:creationId xmlns:a16="http://schemas.microsoft.com/office/drawing/2014/main" id="{D5A8B305-6491-4B42-9E23-55B0EFF5ACF9}"/>
              </a:ext>
            </a:extLst>
          </p:cNvPr>
          <p:cNvGrpSpPr/>
          <p:nvPr/>
        </p:nvGrpSpPr>
        <p:grpSpPr>
          <a:xfrm>
            <a:off x="7134735" y="3830578"/>
            <a:ext cx="1744570" cy="836355"/>
            <a:chOff x="1237084" y="3630146"/>
            <a:chExt cx="1845129" cy="836355"/>
          </a:xfrm>
        </p:grpSpPr>
        <p:sp>
          <p:nvSpPr>
            <p:cNvPr id="108" name="모서리가 둥근 직사각형 98">
              <a:extLst>
                <a:ext uri="{FF2B5EF4-FFF2-40B4-BE49-F238E27FC236}">
                  <a16:creationId xmlns:a16="http://schemas.microsoft.com/office/drawing/2014/main" id="{547C25E5-517B-4014-81F8-9BC1862DB322}"/>
                </a:ext>
              </a:extLst>
            </p:cNvPr>
            <p:cNvSpPr/>
            <p:nvPr/>
          </p:nvSpPr>
          <p:spPr>
            <a:xfrm>
              <a:off x="1237084" y="3630146"/>
              <a:ext cx="1845129" cy="836355"/>
            </a:xfrm>
            <a:prstGeom prst="roundRect">
              <a:avLst>
                <a:gd name="adj" fmla="val 7678"/>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1200" dirty="0">
                  <a:solidFill>
                    <a:srgbClr val="0043B2"/>
                  </a:solidFill>
                  <a:latin typeface="SamsungOne 400" panose="020B0503030303020204" pitchFamily="34" charset="0"/>
                  <a:ea typeface="SamsungOne 400" panose="020B0503030303020204" pitchFamily="34" charset="0"/>
                </a:rPr>
                <a:t>Topic : web_logs</a:t>
              </a:r>
            </a:p>
            <a:p>
              <a:pPr algn="ctr"/>
              <a:endParaRPr lang="en-US" altLang="ko-KR" sz="1200" dirty="0">
                <a:solidFill>
                  <a:srgbClr val="0043B2"/>
                </a:solidFill>
                <a:latin typeface="SamsungOne 700" panose="020B0803030303020204" pitchFamily="34" charset="0"/>
                <a:ea typeface="SamsungOne 700" panose="020B0803030303020204" pitchFamily="34" charset="0"/>
              </a:endParaRPr>
            </a:p>
            <a:p>
              <a:pPr algn="ctr"/>
              <a:endParaRPr lang="en-US" altLang="ko-KR" sz="1200" dirty="0">
                <a:solidFill>
                  <a:srgbClr val="0043B2"/>
                </a:solidFill>
                <a:latin typeface="SamsungOne 700" panose="020B0803030303020204" pitchFamily="34" charset="0"/>
                <a:ea typeface="SamsungOne 700" panose="020B0803030303020204" pitchFamily="34" charset="0"/>
              </a:endParaRPr>
            </a:p>
            <a:p>
              <a:pPr algn="ctr"/>
              <a:endParaRPr lang="en-US" altLang="ko-KR" sz="1200" dirty="0">
                <a:solidFill>
                  <a:srgbClr val="0043B2"/>
                </a:solidFill>
                <a:latin typeface="SamsungOne 700" panose="020B0803030303020204" pitchFamily="34" charset="0"/>
                <a:ea typeface="SamsungOne 700" panose="020B0803030303020204" pitchFamily="34" charset="0"/>
              </a:endParaRPr>
            </a:p>
          </p:txBody>
        </p:sp>
        <p:grpSp>
          <p:nvGrpSpPr>
            <p:cNvPr id="109" name="그룹 108">
              <a:extLst>
                <a:ext uri="{FF2B5EF4-FFF2-40B4-BE49-F238E27FC236}">
                  <a16:creationId xmlns:a16="http://schemas.microsoft.com/office/drawing/2014/main" id="{EEFEAC08-9906-403F-9873-9A9CAD09D61B}"/>
                </a:ext>
              </a:extLst>
            </p:cNvPr>
            <p:cNvGrpSpPr/>
            <p:nvPr/>
          </p:nvGrpSpPr>
          <p:grpSpPr>
            <a:xfrm>
              <a:off x="1317872" y="3906174"/>
              <a:ext cx="1626318" cy="408902"/>
              <a:chOff x="1348261" y="5907965"/>
              <a:chExt cx="1626318" cy="408902"/>
            </a:xfrm>
          </p:grpSpPr>
          <p:sp>
            <p:nvSpPr>
              <p:cNvPr id="110" name="모서리가 둥근 직사각형 100">
                <a:extLst>
                  <a:ext uri="{FF2B5EF4-FFF2-40B4-BE49-F238E27FC236}">
                    <a16:creationId xmlns:a16="http://schemas.microsoft.com/office/drawing/2014/main" id="{1313F207-57CA-4830-9C69-AD8E27C4B438}"/>
                  </a:ext>
                </a:extLst>
              </p:cNvPr>
              <p:cNvSpPr/>
              <p:nvPr/>
            </p:nvSpPr>
            <p:spPr>
              <a:xfrm>
                <a:off x="1348261" y="5907965"/>
                <a:ext cx="762681" cy="408902"/>
              </a:xfrm>
              <a:prstGeom prst="roundRect">
                <a:avLst>
                  <a:gd name="adj" fmla="val 18859"/>
                </a:avLst>
              </a:prstGeom>
              <a:solidFill>
                <a:srgbClr val="E8E8E8"/>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err="1">
                    <a:solidFill>
                      <a:srgbClr val="0043B2"/>
                    </a:solidFill>
                    <a:latin typeface="SamsungOne 400" panose="020B0503030303020204" pitchFamily="34" charset="0"/>
                    <a:ea typeface="SamsungOne 400" panose="020B0503030303020204" pitchFamily="34" charset="0"/>
                  </a:rPr>
                  <a:t>Phân</a:t>
                </a:r>
                <a:r>
                  <a:rPr lang="en-US" altLang="ko-KR" sz="900" dirty="0">
                    <a:solidFill>
                      <a:srgbClr val="0043B2"/>
                    </a:solidFill>
                    <a:latin typeface="SamsungOne 400" panose="020B0503030303020204" pitchFamily="34" charset="0"/>
                    <a:ea typeface="SamsungOne 400" panose="020B0503030303020204" pitchFamily="34" charset="0"/>
                  </a:rPr>
                  <a:t> </a:t>
                </a:r>
                <a:r>
                  <a:rPr lang="en-US" altLang="ko-KR" sz="900" dirty="0" err="1">
                    <a:solidFill>
                      <a:srgbClr val="0043B2"/>
                    </a:solidFill>
                    <a:latin typeface="SamsungOne 400" panose="020B0503030303020204" pitchFamily="34" charset="0"/>
                    <a:ea typeface="SamsungOne 400" panose="020B0503030303020204" pitchFamily="34" charset="0"/>
                  </a:rPr>
                  <a:t>vùng</a:t>
                </a:r>
                <a:endParaRPr lang="en-US" altLang="ko-KR" sz="900" dirty="0">
                  <a:solidFill>
                    <a:srgbClr val="0043B2"/>
                  </a:solidFill>
                  <a:latin typeface="SamsungOne 400" panose="020B0503030303020204" pitchFamily="34" charset="0"/>
                  <a:ea typeface="SamsungOne 400" panose="020B0503030303020204" pitchFamily="34" charset="0"/>
                </a:endParaRPr>
              </a:p>
              <a:p>
                <a:pPr algn="ctr"/>
                <a:r>
                  <a:rPr lang="en-US" altLang="ko-KR" sz="900" dirty="0">
                    <a:solidFill>
                      <a:srgbClr val="0043B2"/>
                    </a:solidFill>
                    <a:latin typeface="SamsungOne 400" panose="020B0503030303020204" pitchFamily="34" charset="0"/>
                    <a:ea typeface="SamsungOne 400" panose="020B0503030303020204" pitchFamily="34" charset="0"/>
                  </a:rPr>
                  <a:t>0</a:t>
                </a:r>
                <a:endParaRPr lang="en-US" altLang="ko-KR" sz="900" dirty="0">
                  <a:solidFill>
                    <a:srgbClr val="0043B2"/>
                  </a:solidFill>
                  <a:latin typeface="SamsungOne 700" panose="020B0803030303020204" pitchFamily="34" charset="0"/>
                  <a:ea typeface="SamsungOne 700" panose="020B0803030303020204" pitchFamily="34" charset="0"/>
                </a:endParaRPr>
              </a:p>
            </p:txBody>
          </p:sp>
          <p:sp>
            <p:nvSpPr>
              <p:cNvPr id="111" name="모서리가 둥근 직사각형 101">
                <a:extLst>
                  <a:ext uri="{FF2B5EF4-FFF2-40B4-BE49-F238E27FC236}">
                    <a16:creationId xmlns:a16="http://schemas.microsoft.com/office/drawing/2014/main" id="{FE63ADDC-7767-480D-8315-523A4325B658}"/>
                  </a:ext>
                </a:extLst>
              </p:cNvPr>
              <p:cNvSpPr/>
              <p:nvPr/>
            </p:nvSpPr>
            <p:spPr>
              <a:xfrm>
                <a:off x="2198020" y="5907965"/>
                <a:ext cx="776559" cy="408902"/>
              </a:xfrm>
              <a:prstGeom prst="roundRect">
                <a:avLst>
                  <a:gd name="adj" fmla="val 18859"/>
                </a:avLst>
              </a:prstGeom>
              <a:solidFill>
                <a:srgbClr val="E8E8E8"/>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err="1">
                    <a:solidFill>
                      <a:srgbClr val="0043B2"/>
                    </a:solidFill>
                    <a:latin typeface="SamsungOne 400" panose="020B0503030303020204" pitchFamily="34" charset="0"/>
                    <a:ea typeface="SamsungOne 400" panose="020B0503030303020204" pitchFamily="34" charset="0"/>
                  </a:rPr>
                  <a:t>Phân</a:t>
                </a:r>
                <a:r>
                  <a:rPr lang="en-US" altLang="ko-KR" sz="900" dirty="0">
                    <a:solidFill>
                      <a:srgbClr val="0043B2"/>
                    </a:solidFill>
                    <a:latin typeface="SamsungOne 400" panose="020B0503030303020204" pitchFamily="34" charset="0"/>
                    <a:ea typeface="SamsungOne 400" panose="020B0503030303020204" pitchFamily="34" charset="0"/>
                  </a:rPr>
                  <a:t> </a:t>
                </a:r>
              </a:p>
              <a:p>
                <a:pPr algn="ctr"/>
                <a:r>
                  <a:rPr lang="en-US" altLang="ko-KR" sz="900" dirty="0" err="1">
                    <a:solidFill>
                      <a:srgbClr val="0043B2"/>
                    </a:solidFill>
                    <a:latin typeface="SamsungOne 400" panose="020B0503030303020204" pitchFamily="34" charset="0"/>
                    <a:ea typeface="SamsungOne 400" panose="020B0503030303020204" pitchFamily="34" charset="0"/>
                  </a:rPr>
                  <a:t>vùng</a:t>
                </a:r>
                <a:endParaRPr lang="en-US" altLang="ko-KR" sz="900" dirty="0">
                  <a:solidFill>
                    <a:srgbClr val="0043B2"/>
                  </a:solidFill>
                  <a:latin typeface="SamsungOne 400" panose="020B0503030303020204" pitchFamily="34" charset="0"/>
                  <a:ea typeface="SamsungOne 400" panose="020B0503030303020204" pitchFamily="34" charset="0"/>
                </a:endParaRPr>
              </a:p>
              <a:p>
                <a:pPr algn="ctr"/>
                <a:r>
                  <a:rPr lang="en-US" altLang="ko-KR" sz="900" dirty="0">
                    <a:solidFill>
                      <a:srgbClr val="0043B2"/>
                    </a:solidFill>
                    <a:latin typeface="SamsungOne 400" panose="020B0503030303020204" pitchFamily="34" charset="0"/>
                    <a:ea typeface="SamsungOne 400" panose="020B0503030303020204" pitchFamily="34" charset="0"/>
                  </a:rPr>
                  <a:t>1</a:t>
                </a:r>
                <a:endParaRPr lang="en-US" altLang="ko-KR" sz="900" dirty="0">
                  <a:solidFill>
                    <a:srgbClr val="0043B2"/>
                  </a:solidFill>
                  <a:latin typeface="SamsungOne 700" panose="020B0803030303020204" pitchFamily="34" charset="0"/>
                  <a:ea typeface="SamsungOne 700" panose="020B0803030303020204" pitchFamily="34" charset="0"/>
                </a:endParaRPr>
              </a:p>
            </p:txBody>
          </p:sp>
        </p:grpSp>
      </p:grpSp>
      <p:sp>
        <p:nvSpPr>
          <p:cNvPr id="97" name="직사각형 96">
            <a:extLst>
              <a:ext uri="{FF2B5EF4-FFF2-40B4-BE49-F238E27FC236}">
                <a16:creationId xmlns:a16="http://schemas.microsoft.com/office/drawing/2014/main" id="{E3E52609-329E-4C18-BF9F-0C1F66350D7D}"/>
              </a:ext>
            </a:extLst>
          </p:cNvPr>
          <p:cNvSpPr/>
          <p:nvPr/>
        </p:nvSpPr>
        <p:spPr>
          <a:xfrm>
            <a:off x="7830393" y="3475881"/>
            <a:ext cx="431528" cy="307777"/>
          </a:xfrm>
          <a:prstGeom prst="rect">
            <a:avLst/>
          </a:prstGeom>
        </p:spPr>
        <p:txBody>
          <a:bodyPr wrap="none">
            <a:spAutoFit/>
          </a:bodyPr>
          <a:lstStyle/>
          <a:p>
            <a:r>
              <a:rPr lang="en-US" altLang="ko-KR" sz="1400" dirty="0">
                <a:solidFill>
                  <a:srgbClr val="0043B2"/>
                </a:solidFill>
                <a:latin typeface="SamsungOne 700" panose="020B0803030303020204" pitchFamily="34" charset="0"/>
                <a:ea typeface="SamsungOne 700" panose="020B0803030303020204" pitchFamily="34" charset="0"/>
              </a:rPr>
              <a:t>2:3</a:t>
            </a:r>
            <a:endParaRPr lang="ko-KR" altLang="en-US" sz="1400" dirty="0">
              <a:latin typeface="SamsungOne 700" panose="020B0803030303020204" pitchFamily="34" charset="0"/>
            </a:endParaRPr>
          </a:p>
        </p:txBody>
      </p:sp>
      <p:sp>
        <p:nvSpPr>
          <p:cNvPr id="98" name="직사각형 97">
            <a:extLst>
              <a:ext uri="{FF2B5EF4-FFF2-40B4-BE49-F238E27FC236}">
                <a16:creationId xmlns:a16="http://schemas.microsoft.com/office/drawing/2014/main" id="{ED1416D9-E2C9-4304-BCE9-4BB040C672C6}"/>
              </a:ext>
            </a:extLst>
          </p:cNvPr>
          <p:cNvSpPr/>
          <p:nvPr/>
        </p:nvSpPr>
        <p:spPr>
          <a:xfrm>
            <a:off x="6299428" y="4121797"/>
            <a:ext cx="829073" cy="253916"/>
          </a:xfrm>
          <a:prstGeom prst="rect">
            <a:avLst/>
          </a:prstGeom>
        </p:spPr>
        <p:txBody>
          <a:bodyPr wrap="none">
            <a:spAutoFit/>
          </a:bodyPr>
          <a:lstStyle/>
          <a:p>
            <a:pPr algn="ctr"/>
            <a:r>
              <a:rPr lang="en-US" altLang="ko-KR" sz="1050" dirty="0" err="1">
                <a:solidFill>
                  <a:srgbClr val="0043B2"/>
                </a:solidFill>
                <a:latin typeface="SamsungOne 700" panose="020B0803030303020204" pitchFamily="34" charset="0"/>
                <a:ea typeface="SamsungOne 700" panose="020B0803030303020204" pitchFamily="34" charset="0"/>
              </a:rPr>
              <a:t>Cụm</a:t>
            </a:r>
            <a:r>
              <a:rPr lang="en-US" altLang="ko-KR" sz="1050" dirty="0">
                <a:solidFill>
                  <a:srgbClr val="0043B2"/>
                </a:solidFill>
                <a:latin typeface="SamsungOne 700" panose="020B0803030303020204" pitchFamily="34" charset="0"/>
                <a:ea typeface="SamsungOne 700" panose="020B0803030303020204" pitchFamily="34" charset="0"/>
              </a:rPr>
              <a:t> Kafka</a:t>
            </a:r>
          </a:p>
        </p:txBody>
      </p:sp>
      <p:sp>
        <p:nvSpPr>
          <p:cNvPr id="99" name="직사각형 98">
            <a:extLst>
              <a:ext uri="{FF2B5EF4-FFF2-40B4-BE49-F238E27FC236}">
                <a16:creationId xmlns:a16="http://schemas.microsoft.com/office/drawing/2014/main" id="{D79D986C-811D-434D-98E1-7BF068C790E2}"/>
              </a:ext>
            </a:extLst>
          </p:cNvPr>
          <p:cNvSpPr/>
          <p:nvPr/>
        </p:nvSpPr>
        <p:spPr>
          <a:xfrm>
            <a:off x="7032081" y="5533496"/>
            <a:ext cx="1942253" cy="253916"/>
          </a:xfrm>
          <a:prstGeom prst="rect">
            <a:avLst/>
          </a:prstGeom>
        </p:spPr>
        <p:txBody>
          <a:bodyPr wrap="square">
            <a:spAutoFit/>
          </a:bodyPr>
          <a:lstStyle/>
          <a:p>
            <a:pPr algn="ctr"/>
            <a:r>
              <a:rPr lang="vi-VN" altLang="ko-KR" sz="1050" dirty="0">
                <a:solidFill>
                  <a:srgbClr val="0043B2"/>
                </a:solidFill>
                <a:latin typeface="SamsungOne 700" panose="020B0803030303020204" pitchFamily="34" charset="0"/>
                <a:ea typeface="SamsungOne 700" panose="020B0803030303020204" pitchFamily="34" charset="0"/>
              </a:rPr>
              <a:t>Nhóm người tiêu dùng: PG A</a:t>
            </a:r>
            <a:endParaRPr lang="ko-KR" altLang="en-US" sz="1050" dirty="0">
              <a:solidFill>
                <a:srgbClr val="0043B2"/>
              </a:solidFill>
              <a:latin typeface="SamsungOne 700" panose="020B0803030303020204" pitchFamily="34" charset="0"/>
              <a:ea typeface="SamsungOne-700C" panose="020B0806030303020204" pitchFamily="34" charset="0"/>
            </a:endParaRPr>
          </a:p>
        </p:txBody>
      </p:sp>
      <p:sp>
        <p:nvSpPr>
          <p:cNvPr id="100" name="모서리가 둥근 직사각형 105">
            <a:extLst>
              <a:ext uri="{FF2B5EF4-FFF2-40B4-BE49-F238E27FC236}">
                <a16:creationId xmlns:a16="http://schemas.microsoft.com/office/drawing/2014/main" id="{C80722F6-DB81-4D12-8444-B82D2037A897}"/>
              </a:ext>
            </a:extLst>
          </p:cNvPr>
          <p:cNvSpPr/>
          <p:nvPr/>
        </p:nvSpPr>
        <p:spPr>
          <a:xfrm>
            <a:off x="7033811" y="5133690"/>
            <a:ext cx="490997" cy="290744"/>
          </a:xfrm>
          <a:prstGeom prst="roundRect">
            <a:avLst>
              <a:gd name="adj" fmla="val 18859"/>
            </a:avLst>
          </a:prstGeom>
          <a:solidFill>
            <a:srgbClr val="66A1FE"/>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solidFill>
                <a:latin typeface="SamsungOne 700" panose="020B0803030303020204" pitchFamily="34" charset="0"/>
                <a:ea typeface="SamsungOne 700" panose="020B0803030303020204" pitchFamily="34" charset="0"/>
              </a:rPr>
              <a:t>C1</a:t>
            </a:r>
            <a:endParaRPr lang="en-US" altLang="ko-KR" sz="1400" dirty="0">
              <a:solidFill>
                <a:schemeClr val="bg1"/>
              </a:solidFill>
              <a:latin typeface="SamsungOne 400" panose="020B0503030303020204" pitchFamily="34" charset="0"/>
              <a:ea typeface="SamsungOne 400" panose="020B0503030303020204" pitchFamily="34" charset="0"/>
            </a:endParaRPr>
          </a:p>
        </p:txBody>
      </p:sp>
      <p:sp>
        <p:nvSpPr>
          <p:cNvPr id="101" name="모서리가 둥근 직사각형 109">
            <a:extLst>
              <a:ext uri="{FF2B5EF4-FFF2-40B4-BE49-F238E27FC236}">
                <a16:creationId xmlns:a16="http://schemas.microsoft.com/office/drawing/2014/main" id="{CB4F3951-5069-4B74-A22D-61501EAE9764}"/>
              </a:ext>
            </a:extLst>
          </p:cNvPr>
          <p:cNvSpPr/>
          <p:nvPr/>
        </p:nvSpPr>
        <p:spPr>
          <a:xfrm>
            <a:off x="7757710" y="5127345"/>
            <a:ext cx="490997" cy="290744"/>
          </a:xfrm>
          <a:prstGeom prst="roundRect">
            <a:avLst>
              <a:gd name="adj" fmla="val 18859"/>
            </a:avLst>
          </a:prstGeom>
          <a:solidFill>
            <a:srgbClr val="66A1FE"/>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solidFill>
                <a:latin typeface="SamsungOne 700" panose="020B0803030303020204" pitchFamily="34" charset="0"/>
                <a:ea typeface="SamsungOne 700" panose="020B0803030303020204" pitchFamily="34" charset="0"/>
              </a:rPr>
              <a:t>C2</a:t>
            </a:r>
            <a:endParaRPr lang="en-US" altLang="ko-KR" sz="1400" dirty="0">
              <a:solidFill>
                <a:schemeClr val="bg1"/>
              </a:solidFill>
              <a:latin typeface="SamsungOne 400" panose="020B0503030303020204" pitchFamily="34" charset="0"/>
              <a:ea typeface="SamsungOne 400" panose="020B0503030303020204" pitchFamily="34" charset="0"/>
            </a:endParaRPr>
          </a:p>
        </p:txBody>
      </p:sp>
      <p:sp>
        <p:nvSpPr>
          <p:cNvPr id="102" name="모서리가 둥근 직사각형 110">
            <a:extLst>
              <a:ext uri="{FF2B5EF4-FFF2-40B4-BE49-F238E27FC236}">
                <a16:creationId xmlns:a16="http://schemas.microsoft.com/office/drawing/2014/main" id="{DC9F0C37-EAB1-4F23-A1F4-167B171509F5}"/>
              </a:ext>
            </a:extLst>
          </p:cNvPr>
          <p:cNvSpPr/>
          <p:nvPr/>
        </p:nvSpPr>
        <p:spPr>
          <a:xfrm>
            <a:off x="8519435" y="5133690"/>
            <a:ext cx="490997" cy="290744"/>
          </a:xfrm>
          <a:prstGeom prst="roundRect">
            <a:avLst>
              <a:gd name="adj" fmla="val 18859"/>
            </a:avLst>
          </a:prstGeom>
          <a:solidFill>
            <a:srgbClr val="66A1FE"/>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solidFill>
                <a:latin typeface="SamsungOne 700" panose="020B0803030303020204" pitchFamily="34" charset="0"/>
                <a:ea typeface="SamsungOne 700" panose="020B0803030303020204" pitchFamily="34" charset="0"/>
              </a:rPr>
              <a:t>C3</a:t>
            </a:r>
            <a:endParaRPr lang="en-US" altLang="ko-KR" sz="1400" dirty="0">
              <a:solidFill>
                <a:schemeClr val="bg1"/>
              </a:solidFill>
              <a:latin typeface="SamsungOne 400" panose="020B0503030303020204" pitchFamily="34" charset="0"/>
              <a:ea typeface="SamsungOne 400" panose="020B0503030303020204" pitchFamily="34" charset="0"/>
            </a:endParaRPr>
          </a:p>
        </p:txBody>
      </p:sp>
      <p:cxnSp>
        <p:nvCxnSpPr>
          <p:cNvPr id="8" name="Elbow Connector 7">
            <a:extLst>
              <a:ext uri="{FF2B5EF4-FFF2-40B4-BE49-F238E27FC236}">
                <a16:creationId xmlns:a16="http://schemas.microsoft.com/office/drawing/2014/main" id="{48AF91E7-D27E-164E-B3F4-9586AB9BAF37}"/>
              </a:ext>
            </a:extLst>
          </p:cNvPr>
          <p:cNvCxnSpPr>
            <a:stCxn id="110" idx="2"/>
            <a:endCxn id="100" idx="0"/>
          </p:cNvCxnSpPr>
          <p:nvPr/>
        </p:nvCxnSpPr>
        <p:spPr>
          <a:xfrm rot="5400000">
            <a:off x="7116403" y="4678415"/>
            <a:ext cx="618182" cy="292368"/>
          </a:xfrm>
          <a:prstGeom prst="bentConnector3">
            <a:avLst/>
          </a:prstGeom>
          <a:ln w="19050">
            <a:solidFill>
              <a:srgbClr val="0043B2"/>
            </a:solidFill>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a:extLst>
              <a:ext uri="{FF2B5EF4-FFF2-40B4-BE49-F238E27FC236}">
                <a16:creationId xmlns:a16="http://schemas.microsoft.com/office/drawing/2014/main" id="{BC1A6838-805C-5D4E-A141-3845D83CD110}"/>
              </a:ext>
            </a:extLst>
          </p:cNvPr>
          <p:cNvCxnSpPr>
            <a:cxnSpLocks/>
            <a:stCxn id="111" idx="2"/>
            <a:endCxn id="101" idx="0"/>
          </p:cNvCxnSpPr>
          <p:nvPr/>
        </p:nvCxnSpPr>
        <p:spPr>
          <a:xfrm rot="5400000">
            <a:off x="7886530" y="4632188"/>
            <a:ext cx="611837" cy="378477"/>
          </a:xfrm>
          <a:prstGeom prst="bentConnector3">
            <a:avLst>
              <a:gd name="adj1" fmla="val 50000"/>
            </a:avLst>
          </a:prstGeom>
          <a:ln w="19050">
            <a:solidFill>
              <a:srgbClr val="0043B2"/>
            </a:solidFill>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a:extLst>
              <a:ext uri="{FF2B5EF4-FFF2-40B4-BE49-F238E27FC236}">
                <a16:creationId xmlns:a16="http://schemas.microsoft.com/office/drawing/2014/main" id="{E07C6E93-39A3-DA40-BFBF-9DE02E859DE0}"/>
              </a:ext>
            </a:extLst>
          </p:cNvPr>
          <p:cNvCxnSpPr>
            <a:cxnSpLocks/>
          </p:cNvCxnSpPr>
          <p:nvPr/>
        </p:nvCxnSpPr>
        <p:spPr>
          <a:xfrm rot="16200000" flipH="1">
            <a:off x="8277039" y="4621731"/>
            <a:ext cx="616607" cy="407309"/>
          </a:xfrm>
          <a:prstGeom prst="bentConnector3">
            <a:avLst>
              <a:gd name="adj1" fmla="val 50000"/>
            </a:avLst>
          </a:prstGeom>
          <a:ln w="19050">
            <a:solidFill>
              <a:srgbClr val="0043B2"/>
            </a:solidFill>
            <a:tailEnd type="triangle"/>
          </a:ln>
        </p:spPr>
        <p:style>
          <a:lnRef idx="1">
            <a:schemeClr val="accent1"/>
          </a:lnRef>
          <a:fillRef idx="0">
            <a:schemeClr val="accent1"/>
          </a:fillRef>
          <a:effectRef idx="0">
            <a:schemeClr val="accent1"/>
          </a:effectRef>
          <a:fontRef idx="minor">
            <a:schemeClr val="tx1"/>
          </a:fontRef>
        </p:style>
      </p:cxnSp>
      <p:sp>
        <p:nvSpPr>
          <p:cNvPr id="60" name="십자형 27">
            <a:extLst>
              <a:ext uri="{FF2B5EF4-FFF2-40B4-BE49-F238E27FC236}">
                <a16:creationId xmlns:a16="http://schemas.microsoft.com/office/drawing/2014/main" id="{40EF3CAC-12B6-9D43-9541-1AAA3CEE6063}"/>
              </a:ext>
            </a:extLst>
          </p:cNvPr>
          <p:cNvSpPr/>
          <p:nvPr/>
        </p:nvSpPr>
        <p:spPr>
          <a:xfrm rot="2700000">
            <a:off x="8600117" y="5097292"/>
            <a:ext cx="350850" cy="350850"/>
          </a:xfrm>
          <a:prstGeom prst="plus">
            <a:avLst>
              <a:gd name="adj" fmla="val 43662"/>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4" name="십자형 27">
            <a:extLst>
              <a:ext uri="{FF2B5EF4-FFF2-40B4-BE49-F238E27FC236}">
                <a16:creationId xmlns:a16="http://schemas.microsoft.com/office/drawing/2014/main" id="{BF624628-CA27-0141-8DCB-294BEA2D5333}"/>
              </a:ext>
            </a:extLst>
          </p:cNvPr>
          <p:cNvSpPr/>
          <p:nvPr/>
        </p:nvSpPr>
        <p:spPr>
          <a:xfrm rot="2700000">
            <a:off x="7881589" y="3452077"/>
            <a:ext cx="350850" cy="350850"/>
          </a:xfrm>
          <a:prstGeom prst="plus">
            <a:avLst>
              <a:gd name="adj" fmla="val 43662"/>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08014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9B401A-DDB5-45CC-B088-90113AAED348}"/>
              </a:ext>
            </a:extLst>
          </p:cNvPr>
          <p:cNvSpPr txBox="1"/>
          <p:nvPr/>
        </p:nvSpPr>
        <p:spPr>
          <a:xfrm>
            <a:off x="711199" y="3581278"/>
            <a:ext cx="7812000" cy="1591972"/>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sz="1600" dirty="0">
                <a:latin typeface="SamsungOne-400" panose="020B0503030303020204" pitchFamily="34" charset="0"/>
                <a:ea typeface="SamsungOne-400" panose="020B0503030303020204" pitchFamily="34" charset="0"/>
                <a:cs typeface="Samsung Sharp Sans Regular" pitchFamily="2" charset="0"/>
              </a:rPr>
              <a:t>$  </a:t>
            </a:r>
            <a:r>
              <a:rPr lang="en-US" sz="1600" dirty="0">
                <a:latin typeface="SamsungOne-400" panose="020B0503030303020204" pitchFamily="34" charset="0"/>
                <a:ea typeface="SamsungOne-400" panose="020B0503030303020204" pitchFamily="34" charset="0"/>
              </a:rPr>
              <a:t>sqoop import  \</a:t>
            </a:r>
          </a:p>
          <a:p>
            <a:r>
              <a:rPr lang="en-US" sz="1600" dirty="0">
                <a:latin typeface="SamsungOne-400" panose="020B0503030303020204" pitchFamily="34" charset="0"/>
                <a:ea typeface="SamsungOne-400" panose="020B0503030303020204" pitchFamily="34" charset="0"/>
              </a:rPr>
              <a:t>--table sometable \</a:t>
            </a:r>
          </a:p>
          <a:p>
            <a:r>
              <a:rPr lang="en-US" altLang="ko-KR" sz="1600" dirty="0">
                <a:latin typeface="SamsungOne-400" panose="020B0503030303020204" pitchFamily="34" charset="0"/>
                <a:ea typeface="SamsungOne-400" panose="020B0503030303020204" pitchFamily="34" charset="0"/>
              </a:rPr>
              <a:t>--connect jdbc:mysql://dbhost/somedatabase  \</a:t>
            </a:r>
          </a:p>
          <a:p>
            <a:r>
              <a:rPr lang="en-US" altLang="ko-KR" sz="1600" dirty="0">
                <a:latin typeface="SamsungOne-400" panose="020B0503030303020204" pitchFamily="34" charset="0"/>
                <a:ea typeface="SamsungOne-400" panose="020B0503030303020204" pitchFamily="34" charset="0"/>
              </a:rPr>
              <a:t>--username somename --password somepassword  \</a:t>
            </a:r>
          </a:p>
          <a:p>
            <a:r>
              <a:rPr lang="en-US" altLang="ko-KR" sz="1600" dirty="0">
                <a:solidFill>
                  <a:srgbClr val="C00000"/>
                </a:solidFill>
                <a:latin typeface="SamsungOne-400" panose="020B0503030303020204" pitchFamily="34" charset="0"/>
                <a:ea typeface="SamsungOne-400" panose="020B0503030303020204" pitchFamily="34" charset="0"/>
              </a:rPr>
              <a:t>--compress --compression-codec  \</a:t>
            </a:r>
          </a:p>
          <a:p>
            <a:r>
              <a:rPr lang="en-US" altLang="ko-KR" sz="1600" dirty="0">
                <a:solidFill>
                  <a:srgbClr val="C00000"/>
                </a:solidFill>
                <a:latin typeface="SamsungOne-400" panose="020B0503030303020204" pitchFamily="34" charset="0"/>
                <a:ea typeface="SamsungOne-400" panose="020B0503030303020204" pitchFamily="34" charset="0"/>
              </a:rPr>
              <a:t>  org.apache.hadoop.io.compress.SnappyCodec</a:t>
            </a:r>
          </a:p>
        </p:txBody>
      </p:sp>
      <p:sp>
        <p:nvSpPr>
          <p:cNvPr id="11" name="텍스트 개체 틀 10">
            <a:extLst>
              <a:ext uri="{FF2B5EF4-FFF2-40B4-BE49-F238E27FC236}">
                <a16:creationId xmlns:a16="http://schemas.microsoft.com/office/drawing/2014/main" id="{2D8C8C66-2D67-41FF-8651-E9ED2AC525DD}"/>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1.2. </a:t>
            </a:r>
            <a:r>
              <a:rPr lang="en-US" altLang="ko-KR" dirty="0" err="1">
                <a:solidFill>
                  <a:schemeClr val="bg1"/>
                </a:solidFill>
                <a:ea typeface="iCiel Samsung Sharp Sans Medium" pitchFamily="2" charset="0"/>
                <a:cs typeface="iCiel Samsung Sharp Sans Medium" pitchFamily="2" charset="0"/>
              </a:rPr>
              <a:t>Nhập</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và</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Xuất</a:t>
            </a:r>
            <a:r>
              <a:rPr lang="en-US" altLang="ko-KR" dirty="0">
                <a:solidFill>
                  <a:schemeClr val="bg1"/>
                </a:solidFill>
                <a:ea typeface="iCiel Samsung Sharp Sans Medium" pitchFamily="2" charset="0"/>
                <a:cs typeface="iCiel Samsung Sharp Sans Medium" pitchFamily="2" charset="0"/>
              </a:rPr>
              <a:t> </a:t>
            </a:r>
          </a:p>
        </p:txBody>
      </p:sp>
      <p:sp>
        <p:nvSpPr>
          <p:cNvPr id="12" name="텍스트 개체 틀 11">
            <a:extLst>
              <a:ext uri="{FF2B5EF4-FFF2-40B4-BE49-F238E27FC236}">
                <a16:creationId xmlns:a16="http://schemas.microsoft.com/office/drawing/2014/main" id="{A90B9BE3-D94E-463D-A5B3-80718948ADE0}"/>
              </a:ext>
            </a:extLst>
          </p:cNvPr>
          <p:cNvSpPr>
            <a:spLocks noGrp="1"/>
          </p:cNvSpPr>
          <p:nvPr>
            <p:ph type="body" sz="quarter" idx="11"/>
          </p:nvPr>
        </p:nvSpPr>
        <p:spPr/>
        <p:txBody>
          <a:bodyPr/>
          <a:lstStyle/>
          <a:p>
            <a:r>
              <a:rPr lang="en-US" altLang="ko-KR" dirty="0" err="1"/>
              <a:t>Tùy</a:t>
            </a:r>
            <a:r>
              <a:rPr lang="en-US" altLang="ko-KR" dirty="0"/>
              <a:t> </a:t>
            </a:r>
            <a:r>
              <a:rPr lang="en-US" altLang="ko-KR" dirty="0" err="1"/>
              <a:t>chọn</a:t>
            </a:r>
            <a:r>
              <a:rPr lang="en-US" altLang="ko-KR" dirty="0"/>
              <a:t> </a:t>
            </a:r>
            <a:r>
              <a:rPr lang="en-US" altLang="ko-KR" dirty="0" err="1"/>
              <a:t>nén</a:t>
            </a:r>
            <a:endParaRPr lang="en-US" altLang="ko-KR" dirty="0"/>
          </a:p>
        </p:txBody>
      </p:sp>
      <p:sp>
        <p:nvSpPr>
          <p:cNvPr id="13" name="텍스트 개체 틀 12">
            <a:extLst>
              <a:ext uri="{FF2B5EF4-FFF2-40B4-BE49-F238E27FC236}">
                <a16:creationId xmlns:a16="http://schemas.microsoft.com/office/drawing/2014/main" id="{4FB6EDD6-11DF-4F5F-BC35-9B360EC495ED}"/>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14" name="텍스트 개체 틀 13">
            <a:extLst>
              <a:ext uri="{FF2B5EF4-FFF2-40B4-BE49-F238E27FC236}">
                <a16:creationId xmlns:a16="http://schemas.microsoft.com/office/drawing/2014/main" id="{A2BB5D14-B33D-4F32-8132-D227EFB9F68B}"/>
              </a:ext>
            </a:extLst>
          </p:cNvPr>
          <p:cNvSpPr>
            <a:spLocks noGrp="1"/>
          </p:cNvSpPr>
          <p:nvPr>
            <p:ph type="body" sz="quarter" idx="15"/>
          </p:nvPr>
        </p:nvSpPr>
        <p:spPr/>
        <p:txBody>
          <a:bodyPr/>
          <a:lstStyle/>
          <a:p>
            <a:r>
              <a:rPr lang="en-US" altLang="ko-KR" dirty="0" err="1"/>
              <a:t>Sqoop</a:t>
            </a:r>
            <a:r>
              <a:rPr lang="en-US" altLang="ko-KR" dirty="0"/>
              <a:t> </a:t>
            </a:r>
            <a:r>
              <a:rPr lang="en-US" altLang="ko-KR" dirty="0" err="1"/>
              <a:t>hỗ</a:t>
            </a:r>
            <a:r>
              <a:rPr lang="en-US" altLang="ko-KR" dirty="0"/>
              <a:t> </a:t>
            </a:r>
            <a:r>
              <a:rPr lang="en-US" altLang="ko-KR" dirty="0" err="1"/>
              <a:t>trợ</a:t>
            </a:r>
            <a:r>
              <a:rPr lang="en-US" altLang="ko-KR" dirty="0"/>
              <a:t> </a:t>
            </a:r>
            <a:r>
              <a:rPr lang="en-US" altLang="ko-KR" dirty="0" err="1"/>
              <a:t>nhiều</a:t>
            </a:r>
            <a:r>
              <a:rPr lang="en-US" altLang="ko-KR" dirty="0"/>
              <a:t> codec </a:t>
            </a:r>
            <a:r>
              <a:rPr lang="en-US" altLang="ko-KR" dirty="0" err="1"/>
              <a:t>nén</a:t>
            </a:r>
            <a:r>
              <a:rPr lang="en-US" altLang="ko-KR" dirty="0"/>
              <a:t> </a:t>
            </a:r>
            <a:r>
              <a:rPr lang="en-US" altLang="ko-KR" dirty="0" err="1"/>
              <a:t>khác</a:t>
            </a:r>
            <a:r>
              <a:rPr lang="en-US" altLang="ko-KR" dirty="0"/>
              <a:t> </a:t>
            </a:r>
            <a:r>
              <a:rPr lang="en-US" altLang="ko-KR" dirty="0" err="1"/>
              <a:t>nhau</a:t>
            </a:r>
            <a:endParaRPr lang="en-US" altLang="ko-KR" dirty="0"/>
          </a:p>
          <a:p>
            <a:pPr lvl="1"/>
            <a:r>
              <a:rPr lang="en-US" altLang="ko-KR" dirty="0" err="1"/>
              <a:t>Sử</a:t>
            </a:r>
            <a:r>
              <a:rPr lang="en-US" altLang="ko-KR" dirty="0"/>
              <a:t> </a:t>
            </a:r>
            <a:r>
              <a:rPr lang="en-US" altLang="ko-KR" dirty="0" err="1"/>
              <a:t>dụng</a:t>
            </a:r>
            <a:r>
              <a:rPr lang="en-US" altLang="ko-KR" dirty="0"/>
              <a:t> </a:t>
            </a:r>
            <a:r>
              <a:rPr lang="en-US" altLang="ko-KR" b="1" dirty="0"/>
              <a:t>--compress </a:t>
            </a:r>
            <a:r>
              <a:rPr lang="en-US" altLang="ko-KR" dirty="0" err="1"/>
              <a:t>hoặc</a:t>
            </a:r>
            <a:r>
              <a:rPr lang="en-US" altLang="ko-KR" dirty="0"/>
              <a:t> </a:t>
            </a:r>
            <a:r>
              <a:rPr lang="en-US" altLang="ko-KR" b="1" dirty="0"/>
              <a:t>-z </a:t>
            </a:r>
            <a:r>
              <a:rPr lang="en-US" altLang="ko-KR" dirty="0" err="1"/>
              <a:t>để</a:t>
            </a:r>
            <a:r>
              <a:rPr lang="en-US" altLang="ko-KR" dirty="0"/>
              <a:t> </a:t>
            </a:r>
            <a:r>
              <a:rPr lang="en-US" altLang="ko-KR" dirty="0" err="1"/>
              <a:t>bật</a:t>
            </a:r>
            <a:r>
              <a:rPr lang="en-US" altLang="ko-KR" dirty="0"/>
              <a:t> </a:t>
            </a:r>
            <a:r>
              <a:rPr lang="en-US" altLang="ko-KR" dirty="0" err="1"/>
              <a:t>tính</a:t>
            </a:r>
            <a:r>
              <a:rPr lang="en-US" altLang="ko-KR" dirty="0"/>
              <a:t> </a:t>
            </a:r>
            <a:r>
              <a:rPr lang="en-US" altLang="ko-KR" dirty="0" err="1"/>
              <a:t>năng</a:t>
            </a:r>
            <a:r>
              <a:rPr lang="en-US" altLang="ko-KR" dirty="0"/>
              <a:t> </a:t>
            </a:r>
            <a:r>
              <a:rPr lang="en-US" altLang="ko-KR" dirty="0" err="1"/>
              <a:t>nén</a:t>
            </a:r>
            <a:endParaRPr lang="en-US" altLang="ko-KR" dirty="0"/>
          </a:p>
          <a:p>
            <a:r>
              <a:rPr lang="en-US" altLang="ko-KR" dirty="0" err="1"/>
              <a:t>Nén</a:t>
            </a:r>
            <a:r>
              <a:rPr lang="en-US" altLang="ko-KR" dirty="0"/>
              <a:t> </a:t>
            </a:r>
            <a:r>
              <a:rPr lang="en-US" altLang="ko-KR" dirty="0" err="1"/>
              <a:t>mặc</a:t>
            </a:r>
            <a:r>
              <a:rPr lang="en-US" altLang="ko-KR" dirty="0"/>
              <a:t> </a:t>
            </a:r>
            <a:r>
              <a:rPr lang="en-US" altLang="ko-KR" dirty="0" err="1"/>
              <a:t>định</a:t>
            </a:r>
            <a:r>
              <a:rPr lang="en-US" altLang="ko-KR" dirty="0"/>
              <a:t> </a:t>
            </a:r>
            <a:r>
              <a:rPr lang="en-US" altLang="ko-KR" dirty="0" err="1"/>
              <a:t>là</a:t>
            </a:r>
            <a:r>
              <a:rPr lang="en-US" altLang="ko-KR" dirty="0"/>
              <a:t> </a:t>
            </a:r>
            <a:r>
              <a:rPr lang="en-US" altLang="ko-KR" dirty="0" err="1"/>
              <a:t>gzip</a:t>
            </a:r>
            <a:endParaRPr lang="en-US" altLang="ko-KR" dirty="0"/>
          </a:p>
          <a:p>
            <a:pPr lvl="1"/>
            <a:r>
              <a:rPr lang="en-US" altLang="ko-KR" dirty="0" err="1"/>
              <a:t>Chỉ</a:t>
            </a:r>
            <a:r>
              <a:rPr lang="en-US" altLang="ko-KR" dirty="0"/>
              <a:t> </a:t>
            </a:r>
            <a:r>
              <a:rPr lang="en-US" altLang="ko-KR" dirty="0" err="1"/>
              <a:t>định</a:t>
            </a:r>
            <a:r>
              <a:rPr lang="en-US" altLang="ko-KR" dirty="0"/>
              <a:t> </a:t>
            </a:r>
            <a:r>
              <a:rPr lang="en-US" altLang="ko-KR" dirty="0" err="1"/>
              <a:t>mã</a:t>
            </a:r>
            <a:r>
              <a:rPr lang="en-US" altLang="ko-KR" dirty="0"/>
              <a:t> </a:t>
            </a:r>
            <a:r>
              <a:rPr lang="en-US" altLang="ko-KR" dirty="0" err="1"/>
              <a:t>nén</a:t>
            </a:r>
            <a:r>
              <a:rPr lang="en-US" altLang="ko-KR" dirty="0"/>
              <a:t> </a:t>
            </a:r>
            <a:r>
              <a:rPr lang="en-US" altLang="ko-KR" dirty="0" err="1"/>
              <a:t>khác</a:t>
            </a:r>
            <a:r>
              <a:rPr lang="en-US" altLang="ko-KR" dirty="0"/>
              <a:t> </a:t>
            </a:r>
            <a:r>
              <a:rPr lang="en-US" altLang="ko-KR" dirty="0" err="1"/>
              <a:t>với</a:t>
            </a:r>
            <a:r>
              <a:rPr lang="en-US" altLang="ko-KR" dirty="0"/>
              <a:t> </a:t>
            </a:r>
            <a:r>
              <a:rPr lang="en-US" altLang="ko-KR" b="1" dirty="0"/>
              <a:t>--compression-codec</a:t>
            </a:r>
            <a:endParaRPr lang="en-US" altLang="ko-KR" b="1" dirty="0">
              <a:latin typeface="SamsungOne-700" panose="020B0803030303020204" pitchFamily="34" charset="0"/>
              <a:ea typeface="SamsungOne-700" panose="020B0803030303020204" pitchFamily="34" charset="0"/>
              <a:cs typeface="Menlo" panose="020B0609030804020204" pitchFamily="49" charset="0"/>
            </a:endParaRPr>
          </a:p>
        </p:txBody>
      </p:sp>
    </p:spTree>
    <p:extLst>
      <p:ext uri="{BB962C8B-B14F-4D97-AF65-F5344CB8AC3E}">
        <p14:creationId xmlns:p14="http://schemas.microsoft.com/office/powerpoint/2010/main" val="354483511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06C4FB52-A0FA-4E00-80AC-148F06520A4E}"/>
              </a:ext>
            </a:extLst>
          </p:cNvPr>
          <p:cNvSpPr>
            <a:spLocks noGrp="1"/>
          </p:cNvSpPr>
          <p:nvPr>
            <p:ph type="body" sz="quarter" idx="10"/>
          </p:nvPr>
        </p:nvSpPr>
        <p:spPr/>
        <p:txBody>
          <a:bodyPr/>
          <a:lstStyle/>
          <a:p>
            <a:r>
              <a:rPr lang="vi-VN" altLang="ko-KR" dirty="0"/>
              <a:t>4.2. Nhà sản xuất và người tiêu dùng</a:t>
            </a:r>
            <a:endParaRPr lang="en-US" altLang="ko-KR" dirty="0"/>
          </a:p>
        </p:txBody>
      </p:sp>
      <p:sp>
        <p:nvSpPr>
          <p:cNvPr id="3" name="텍스트 개체 틀 2">
            <a:extLst>
              <a:ext uri="{FF2B5EF4-FFF2-40B4-BE49-F238E27FC236}">
                <a16:creationId xmlns:a16="http://schemas.microsoft.com/office/drawing/2014/main" id="{45C0F2F0-9B18-4AC3-93D2-2BF83D140997}"/>
              </a:ext>
            </a:extLst>
          </p:cNvPr>
          <p:cNvSpPr>
            <a:spLocks noGrp="1"/>
          </p:cNvSpPr>
          <p:nvPr>
            <p:ph type="body" sz="quarter" idx="11"/>
          </p:nvPr>
        </p:nvSpPr>
        <p:spPr/>
        <p:txBody>
          <a:bodyPr/>
          <a:lstStyle/>
          <a:p>
            <a:r>
              <a:rPr lang="vi-VN" altLang="ko-KR" dirty="0"/>
              <a:t>Nhiều nhóm người tiêu dùng</a:t>
            </a:r>
            <a:endParaRPr lang="ko-KR" altLang="en-US" dirty="0"/>
          </a:p>
        </p:txBody>
      </p:sp>
      <p:sp>
        <p:nvSpPr>
          <p:cNvPr id="4" name="텍스트 개체 틀 3">
            <a:extLst>
              <a:ext uri="{FF2B5EF4-FFF2-40B4-BE49-F238E27FC236}">
                <a16:creationId xmlns:a16="http://schemas.microsoft.com/office/drawing/2014/main" id="{9809BFBD-9ABE-4302-A0D2-C04C9C88A5F9}"/>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04</a:t>
            </a:r>
            <a:endParaRPr lang="ko-KR" altLang="en-US" dirty="0">
              <a:latin typeface="iCiel Samsung Sharp Sans Bold" pitchFamily="2" charset="0"/>
              <a:cs typeface="iCiel Samsung Sharp Sans Bold" pitchFamily="2" charset="0"/>
            </a:endParaRPr>
          </a:p>
        </p:txBody>
      </p:sp>
      <p:sp>
        <p:nvSpPr>
          <p:cNvPr id="5" name="텍스트 개체 틀 4">
            <a:extLst>
              <a:ext uri="{FF2B5EF4-FFF2-40B4-BE49-F238E27FC236}">
                <a16:creationId xmlns:a16="http://schemas.microsoft.com/office/drawing/2014/main" id="{A95D4FE2-46D0-448C-9B35-D9686138E6F4}"/>
              </a:ext>
            </a:extLst>
          </p:cNvPr>
          <p:cNvSpPr>
            <a:spLocks noGrp="1"/>
          </p:cNvSpPr>
          <p:nvPr>
            <p:ph type="body" sz="quarter" idx="15"/>
          </p:nvPr>
        </p:nvSpPr>
        <p:spPr>
          <a:xfrm>
            <a:off x="535872" y="2226568"/>
            <a:ext cx="8796528" cy="914400"/>
          </a:xfrm>
        </p:spPr>
        <p:txBody>
          <a:bodyPr>
            <a:noAutofit/>
          </a:bodyPr>
          <a:lstStyle/>
          <a:p>
            <a:r>
              <a:rPr lang="vi-VN" altLang="ko-KR" dirty="0"/>
              <a:t>Kafka có thể mở rộng quy mô cho số lượng lớn các nhóm người tiêu dùng và người tiêu dùng</a:t>
            </a:r>
          </a:p>
          <a:p>
            <a:r>
              <a:rPr lang="vi-VN" altLang="ko-KR" dirty="0"/>
              <a:t>Một phân vùng trong Chủ đề chỉ được phân phối tới một phiên bản của người tiêu dùng trong nhóm người tiêu dùng</a:t>
            </a:r>
          </a:p>
          <a:p>
            <a:r>
              <a:rPr lang="vi-VN" altLang="ko-KR" dirty="0"/>
              <a:t>Mỗi thông báo được xuất bản cho một chủ đề được gửi tới một phiên bản người tiêu dùng trong mỗi nhóm người tiêu dùng đăng ký</a:t>
            </a:r>
            <a:endParaRPr lang="ko-KR" altLang="en-US" dirty="0"/>
          </a:p>
        </p:txBody>
      </p:sp>
      <p:grpSp>
        <p:nvGrpSpPr>
          <p:cNvPr id="71" name="그룹 70">
            <a:extLst>
              <a:ext uri="{FF2B5EF4-FFF2-40B4-BE49-F238E27FC236}">
                <a16:creationId xmlns:a16="http://schemas.microsoft.com/office/drawing/2014/main" id="{29E26ED3-00E0-4E8A-BDA5-14EA7103804B}"/>
              </a:ext>
            </a:extLst>
          </p:cNvPr>
          <p:cNvGrpSpPr/>
          <p:nvPr/>
        </p:nvGrpSpPr>
        <p:grpSpPr>
          <a:xfrm>
            <a:off x="2394284" y="3564077"/>
            <a:ext cx="4711439" cy="2521832"/>
            <a:chOff x="2663429" y="3564077"/>
            <a:chExt cx="4306904" cy="2521832"/>
          </a:xfrm>
        </p:grpSpPr>
        <p:sp>
          <p:nvSpPr>
            <p:cNvPr id="72" name="모서리가 둥근 직사각형 14">
              <a:extLst>
                <a:ext uri="{FF2B5EF4-FFF2-40B4-BE49-F238E27FC236}">
                  <a16:creationId xmlns:a16="http://schemas.microsoft.com/office/drawing/2014/main" id="{BA7E83D9-4655-40BE-93B3-1A5B928BD24A}"/>
                </a:ext>
              </a:extLst>
            </p:cNvPr>
            <p:cNvSpPr/>
            <p:nvPr/>
          </p:nvSpPr>
          <p:spPr>
            <a:xfrm>
              <a:off x="5600155" y="3564077"/>
              <a:ext cx="1370178" cy="1459715"/>
            </a:xfrm>
            <a:prstGeom prst="roundRect">
              <a:avLst>
                <a:gd name="adj" fmla="val 7678"/>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err="1">
                  <a:solidFill>
                    <a:srgbClr val="0043B2"/>
                  </a:solidFill>
                  <a:latin typeface="SamsungOne 700" panose="020B0803030303020204" pitchFamily="34" charset="0"/>
                  <a:ea typeface="SamsungOne 700" panose="020B0803030303020204" pitchFamily="34" charset="0"/>
                </a:rPr>
                <a:t>Nhóm</a:t>
              </a:r>
              <a:r>
                <a:rPr lang="en-US" altLang="ko-KR" sz="1050" dirty="0">
                  <a:solidFill>
                    <a:srgbClr val="0043B2"/>
                  </a:solidFill>
                  <a:latin typeface="SamsungOne 700" panose="020B0803030303020204" pitchFamily="34" charset="0"/>
                  <a:ea typeface="SamsungOne 700" panose="020B0803030303020204" pitchFamily="34" charset="0"/>
                </a:rPr>
                <a:t> </a:t>
              </a:r>
              <a:r>
                <a:rPr lang="en-US" altLang="ko-KR" sz="1050" dirty="0" err="1">
                  <a:solidFill>
                    <a:srgbClr val="0043B2"/>
                  </a:solidFill>
                  <a:latin typeface="SamsungOne 700" panose="020B0803030303020204" pitchFamily="34" charset="0"/>
                  <a:ea typeface="SamsungOne 700" panose="020B0803030303020204" pitchFamily="34" charset="0"/>
                </a:rPr>
                <a:t>xử</a:t>
              </a:r>
              <a:r>
                <a:rPr lang="en-US" altLang="ko-KR" sz="1050" dirty="0">
                  <a:solidFill>
                    <a:srgbClr val="0043B2"/>
                  </a:solidFill>
                  <a:latin typeface="SamsungOne 700" panose="020B0803030303020204" pitchFamily="34" charset="0"/>
                  <a:ea typeface="SamsungOne 700" panose="020B0803030303020204" pitchFamily="34" charset="0"/>
                </a:rPr>
                <a:t> </a:t>
              </a:r>
              <a:r>
                <a:rPr lang="en-US" altLang="ko-KR" sz="1050" dirty="0" err="1">
                  <a:solidFill>
                    <a:srgbClr val="0043B2"/>
                  </a:solidFill>
                  <a:latin typeface="SamsungOne 700" panose="020B0803030303020204" pitchFamily="34" charset="0"/>
                  <a:ea typeface="SamsungOne 700" panose="020B0803030303020204" pitchFamily="34" charset="0"/>
                </a:rPr>
                <a:t>lý</a:t>
              </a:r>
              <a:endParaRPr lang="en-US" altLang="ko-KR" sz="1050" dirty="0">
                <a:solidFill>
                  <a:srgbClr val="0043B2"/>
                </a:solidFill>
                <a:latin typeface="SamsungOne 700" panose="020B0803030303020204" pitchFamily="34" charset="0"/>
                <a:ea typeface="SamsungOne 700" panose="020B0803030303020204" pitchFamily="34" charset="0"/>
              </a:endParaRPr>
            </a:p>
            <a:p>
              <a:pPr algn="ctr"/>
              <a:endParaRPr lang="en-US" altLang="ko-KR" sz="1050" dirty="0">
                <a:solidFill>
                  <a:srgbClr val="0043B2"/>
                </a:solidFill>
                <a:latin typeface="SamsungOne 700" panose="020B0803030303020204" pitchFamily="34" charset="0"/>
                <a:ea typeface="SamsungOne 700" panose="020B0803030303020204" pitchFamily="34" charset="0"/>
              </a:endParaRPr>
            </a:p>
            <a:p>
              <a:pPr algn="ctr"/>
              <a:endParaRPr lang="en-US" altLang="ko-KR" sz="1050" dirty="0">
                <a:solidFill>
                  <a:srgbClr val="0043B2"/>
                </a:solidFill>
                <a:latin typeface="SamsungOne 700" panose="020B0803030303020204" pitchFamily="34" charset="0"/>
                <a:ea typeface="SamsungOne 700" panose="020B0803030303020204" pitchFamily="34" charset="0"/>
              </a:endParaRPr>
            </a:p>
            <a:p>
              <a:pPr algn="ctr"/>
              <a:endParaRPr lang="en-US" altLang="ko-KR" sz="1050" dirty="0">
                <a:solidFill>
                  <a:srgbClr val="0043B2"/>
                </a:solidFill>
                <a:latin typeface="SamsungOne 700" panose="020B0803030303020204" pitchFamily="34" charset="0"/>
                <a:ea typeface="SamsungOne 700" panose="020B0803030303020204" pitchFamily="34" charset="0"/>
              </a:endParaRPr>
            </a:p>
            <a:p>
              <a:pPr algn="ctr"/>
              <a:endParaRPr lang="en-US" altLang="ko-KR" sz="1050" dirty="0">
                <a:solidFill>
                  <a:srgbClr val="0043B2"/>
                </a:solidFill>
                <a:latin typeface="SamsungOne 700" panose="020B0803030303020204" pitchFamily="34" charset="0"/>
                <a:ea typeface="SamsungOne 700" panose="020B0803030303020204" pitchFamily="34" charset="0"/>
              </a:endParaRPr>
            </a:p>
            <a:p>
              <a:pPr algn="ctr"/>
              <a:endParaRPr lang="en-US" altLang="ko-KR" sz="1050" dirty="0">
                <a:solidFill>
                  <a:srgbClr val="0043B2"/>
                </a:solidFill>
                <a:latin typeface="SamsungOne 700" panose="020B0803030303020204" pitchFamily="34" charset="0"/>
                <a:ea typeface="SamsungOne 700" panose="020B0803030303020204" pitchFamily="34" charset="0"/>
              </a:endParaRPr>
            </a:p>
            <a:p>
              <a:pPr algn="ctr"/>
              <a:endParaRPr lang="en-US" altLang="ko-KR" sz="1050" dirty="0">
                <a:solidFill>
                  <a:srgbClr val="0043B2"/>
                </a:solidFill>
                <a:latin typeface="SamsungOne 700" panose="020B0803030303020204" pitchFamily="34" charset="0"/>
                <a:ea typeface="SamsungOne 700" panose="020B0803030303020204" pitchFamily="34" charset="0"/>
              </a:endParaRPr>
            </a:p>
            <a:p>
              <a:pPr algn="ctr"/>
              <a:endParaRPr lang="ko-KR" altLang="en-US" sz="1400" dirty="0">
                <a:solidFill>
                  <a:srgbClr val="0043B2"/>
                </a:solidFill>
              </a:endParaRPr>
            </a:p>
          </p:txBody>
        </p:sp>
        <p:sp>
          <p:nvSpPr>
            <p:cNvPr id="138" name="모서리가 둥근 직사각형 15">
              <a:extLst>
                <a:ext uri="{FF2B5EF4-FFF2-40B4-BE49-F238E27FC236}">
                  <a16:creationId xmlns:a16="http://schemas.microsoft.com/office/drawing/2014/main" id="{8324FE86-2B42-487B-9526-9D77F734A574}"/>
                </a:ext>
              </a:extLst>
            </p:cNvPr>
            <p:cNvSpPr/>
            <p:nvPr/>
          </p:nvSpPr>
          <p:spPr>
            <a:xfrm>
              <a:off x="5775746" y="3920003"/>
              <a:ext cx="1019003" cy="185297"/>
            </a:xfrm>
            <a:prstGeom prst="roundRect">
              <a:avLst>
                <a:gd name="adj" fmla="val 1906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rgbClr val="0043B2"/>
                  </a:solidFill>
                  <a:latin typeface="SamsungOne 400" panose="020B0503030303020204" pitchFamily="34" charset="0"/>
                  <a:ea typeface="SamsungOne 400" panose="020B0503030303020204" pitchFamily="34" charset="0"/>
                </a:rPr>
                <a:t>Người</a:t>
              </a:r>
              <a:r>
                <a:rPr lang="en-US" altLang="ko-KR" sz="1000" dirty="0">
                  <a:solidFill>
                    <a:srgbClr val="0043B2"/>
                  </a:solidFill>
                  <a:latin typeface="SamsungOne 400" panose="020B0503030303020204" pitchFamily="34" charset="0"/>
                  <a:ea typeface="SamsungOne 400" panose="020B0503030303020204" pitchFamily="34" charset="0"/>
                </a:rPr>
                <a:t> </a:t>
              </a:r>
              <a:r>
                <a:rPr lang="en-US" altLang="ko-KR" sz="1000" dirty="0" err="1">
                  <a:solidFill>
                    <a:srgbClr val="0043B2"/>
                  </a:solidFill>
                  <a:latin typeface="SamsungOne 400" panose="020B0503030303020204" pitchFamily="34" charset="0"/>
                  <a:ea typeface="SamsungOne 400" panose="020B0503030303020204" pitchFamily="34" charset="0"/>
                </a:rPr>
                <a:t>tiêu</a:t>
              </a:r>
              <a:r>
                <a:rPr lang="en-US" altLang="ko-KR" sz="1000" dirty="0">
                  <a:solidFill>
                    <a:srgbClr val="0043B2"/>
                  </a:solidFill>
                  <a:latin typeface="SamsungOne 400" panose="020B0503030303020204" pitchFamily="34" charset="0"/>
                  <a:ea typeface="SamsungOne 400" panose="020B0503030303020204" pitchFamily="34" charset="0"/>
                </a:rPr>
                <a:t> </a:t>
              </a:r>
              <a:r>
                <a:rPr lang="en-US" altLang="ko-KR" sz="1000" dirty="0" err="1">
                  <a:solidFill>
                    <a:srgbClr val="0043B2"/>
                  </a:solidFill>
                  <a:latin typeface="SamsungOne 400" panose="020B0503030303020204" pitchFamily="34" charset="0"/>
                  <a:ea typeface="SamsungOne 400" panose="020B0503030303020204" pitchFamily="34" charset="0"/>
                </a:rPr>
                <a:t>dùng</a:t>
              </a:r>
              <a:endParaRPr lang="ko-KR" altLang="en-US" sz="1000" dirty="0">
                <a:solidFill>
                  <a:srgbClr val="0043B2"/>
                </a:solidFill>
                <a:latin typeface="SamsungOne 400" panose="020B0503030303020204" pitchFamily="34" charset="0"/>
                <a:ea typeface="SamsungOne-700C" panose="020B0806030303020204" pitchFamily="34" charset="0"/>
              </a:endParaRPr>
            </a:p>
          </p:txBody>
        </p:sp>
        <p:sp>
          <p:nvSpPr>
            <p:cNvPr id="139" name="모서리가 둥근 직사각형 16">
              <a:extLst>
                <a:ext uri="{FF2B5EF4-FFF2-40B4-BE49-F238E27FC236}">
                  <a16:creationId xmlns:a16="http://schemas.microsoft.com/office/drawing/2014/main" id="{BDD3787B-8FCF-4558-96DD-4C2D268046CB}"/>
                </a:ext>
              </a:extLst>
            </p:cNvPr>
            <p:cNvSpPr/>
            <p:nvPr/>
          </p:nvSpPr>
          <p:spPr>
            <a:xfrm>
              <a:off x="5775746" y="4181147"/>
              <a:ext cx="1019003" cy="199833"/>
            </a:xfrm>
            <a:prstGeom prst="roundRect">
              <a:avLst>
                <a:gd name="adj" fmla="val 1906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rgbClr val="0043B2"/>
                  </a:solidFill>
                  <a:latin typeface="SamsungOne 400" panose="020B0503030303020204" pitchFamily="34" charset="0"/>
                  <a:ea typeface="SamsungOne 400" panose="020B0503030303020204" pitchFamily="34" charset="0"/>
                </a:rPr>
                <a:t>Người</a:t>
              </a:r>
              <a:r>
                <a:rPr lang="en-US" altLang="ko-KR" sz="1000" dirty="0">
                  <a:solidFill>
                    <a:srgbClr val="0043B2"/>
                  </a:solidFill>
                  <a:latin typeface="SamsungOne 400" panose="020B0503030303020204" pitchFamily="34" charset="0"/>
                  <a:ea typeface="SamsungOne 400" panose="020B0503030303020204" pitchFamily="34" charset="0"/>
                </a:rPr>
                <a:t> </a:t>
              </a:r>
              <a:r>
                <a:rPr lang="en-US" altLang="ko-KR" sz="1000" dirty="0" err="1">
                  <a:solidFill>
                    <a:srgbClr val="0043B2"/>
                  </a:solidFill>
                  <a:latin typeface="SamsungOne 400" panose="020B0503030303020204" pitchFamily="34" charset="0"/>
                  <a:ea typeface="SamsungOne 400" panose="020B0503030303020204" pitchFamily="34" charset="0"/>
                </a:rPr>
                <a:t>tiêu</a:t>
              </a:r>
              <a:r>
                <a:rPr lang="en-US" altLang="ko-KR" sz="1000" dirty="0">
                  <a:solidFill>
                    <a:srgbClr val="0043B2"/>
                  </a:solidFill>
                  <a:latin typeface="SamsungOne 400" panose="020B0503030303020204" pitchFamily="34" charset="0"/>
                  <a:ea typeface="SamsungOne 400" panose="020B0503030303020204" pitchFamily="34" charset="0"/>
                </a:rPr>
                <a:t> </a:t>
              </a:r>
              <a:r>
                <a:rPr lang="en-US" altLang="ko-KR" sz="1000" dirty="0" err="1">
                  <a:solidFill>
                    <a:srgbClr val="0043B2"/>
                  </a:solidFill>
                  <a:latin typeface="SamsungOne 400" panose="020B0503030303020204" pitchFamily="34" charset="0"/>
                  <a:ea typeface="SamsungOne 400" panose="020B0503030303020204" pitchFamily="34" charset="0"/>
                </a:rPr>
                <a:t>dùng</a:t>
              </a:r>
              <a:endParaRPr lang="ko-KR" altLang="en-US" sz="1000" dirty="0">
                <a:solidFill>
                  <a:srgbClr val="0043B2"/>
                </a:solidFill>
                <a:latin typeface="SamsungOne 400" panose="020B0503030303020204" pitchFamily="34" charset="0"/>
                <a:ea typeface="SamsungOne-700C" panose="020B0806030303020204" pitchFamily="34" charset="0"/>
              </a:endParaRPr>
            </a:p>
          </p:txBody>
        </p:sp>
        <p:sp>
          <p:nvSpPr>
            <p:cNvPr id="140" name="모서리가 둥근 직사각형 17">
              <a:extLst>
                <a:ext uri="{FF2B5EF4-FFF2-40B4-BE49-F238E27FC236}">
                  <a16:creationId xmlns:a16="http://schemas.microsoft.com/office/drawing/2014/main" id="{AB7B67B4-7D64-443E-966E-234DDF82E0D6}"/>
                </a:ext>
              </a:extLst>
            </p:cNvPr>
            <p:cNvSpPr/>
            <p:nvPr/>
          </p:nvSpPr>
          <p:spPr>
            <a:xfrm>
              <a:off x="5775746" y="4447089"/>
              <a:ext cx="1019003" cy="219094"/>
            </a:xfrm>
            <a:prstGeom prst="roundRect">
              <a:avLst>
                <a:gd name="adj" fmla="val 1906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rgbClr val="0043B2"/>
                  </a:solidFill>
                  <a:latin typeface="SamsungOne 400" panose="020B0503030303020204" pitchFamily="34" charset="0"/>
                  <a:ea typeface="SamsungOne 400" panose="020B0503030303020204" pitchFamily="34" charset="0"/>
                </a:rPr>
                <a:t>Người</a:t>
              </a:r>
              <a:r>
                <a:rPr lang="en-US" altLang="ko-KR" sz="1000" dirty="0">
                  <a:solidFill>
                    <a:srgbClr val="0043B2"/>
                  </a:solidFill>
                  <a:latin typeface="SamsungOne 400" panose="020B0503030303020204" pitchFamily="34" charset="0"/>
                  <a:ea typeface="SamsungOne 400" panose="020B0503030303020204" pitchFamily="34" charset="0"/>
                </a:rPr>
                <a:t> </a:t>
              </a:r>
              <a:r>
                <a:rPr lang="en-US" altLang="ko-KR" sz="1000" dirty="0" err="1">
                  <a:solidFill>
                    <a:srgbClr val="0043B2"/>
                  </a:solidFill>
                  <a:latin typeface="SamsungOne 400" panose="020B0503030303020204" pitchFamily="34" charset="0"/>
                  <a:ea typeface="SamsungOne 400" panose="020B0503030303020204" pitchFamily="34" charset="0"/>
                </a:rPr>
                <a:t>tiêu</a:t>
              </a:r>
              <a:r>
                <a:rPr lang="en-US" altLang="ko-KR" sz="1000" dirty="0">
                  <a:solidFill>
                    <a:srgbClr val="0043B2"/>
                  </a:solidFill>
                  <a:latin typeface="SamsungOne 400" panose="020B0503030303020204" pitchFamily="34" charset="0"/>
                  <a:ea typeface="SamsungOne 400" panose="020B0503030303020204" pitchFamily="34" charset="0"/>
                </a:rPr>
                <a:t> </a:t>
              </a:r>
              <a:r>
                <a:rPr lang="en-US" altLang="ko-KR" sz="1000" dirty="0" err="1">
                  <a:solidFill>
                    <a:srgbClr val="0043B2"/>
                  </a:solidFill>
                  <a:latin typeface="SamsungOne 400" panose="020B0503030303020204" pitchFamily="34" charset="0"/>
                  <a:ea typeface="SamsungOne 400" panose="020B0503030303020204" pitchFamily="34" charset="0"/>
                </a:rPr>
                <a:t>dùng</a:t>
              </a:r>
              <a:endParaRPr lang="ko-KR" altLang="en-US" sz="1000" dirty="0">
                <a:solidFill>
                  <a:srgbClr val="0043B2"/>
                </a:solidFill>
                <a:latin typeface="SamsungOne 400" panose="020B0503030303020204" pitchFamily="34" charset="0"/>
                <a:ea typeface="SamsungOne-700C" panose="020B0806030303020204" pitchFamily="34" charset="0"/>
              </a:endParaRPr>
            </a:p>
          </p:txBody>
        </p:sp>
        <p:sp>
          <p:nvSpPr>
            <p:cNvPr id="141" name="모서리가 둥근 직사각형 18">
              <a:extLst>
                <a:ext uri="{FF2B5EF4-FFF2-40B4-BE49-F238E27FC236}">
                  <a16:creationId xmlns:a16="http://schemas.microsoft.com/office/drawing/2014/main" id="{36F62E2E-16CA-4C9B-AB86-A368EE6848DE}"/>
                </a:ext>
              </a:extLst>
            </p:cNvPr>
            <p:cNvSpPr/>
            <p:nvPr/>
          </p:nvSpPr>
          <p:spPr>
            <a:xfrm>
              <a:off x="5775746" y="4708551"/>
              <a:ext cx="1019003" cy="192565"/>
            </a:xfrm>
            <a:prstGeom prst="roundRect">
              <a:avLst>
                <a:gd name="adj" fmla="val 1906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rgbClr val="0043B2"/>
                  </a:solidFill>
                  <a:latin typeface="SamsungOne 400" panose="020B0503030303020204" pitchFamily="34" charset="0"/>
                  <a:ea typeface="SamsungOne 400" panose="020B0503030303020204" pitchFamily="34" charset="0"/>
                </a:rPr>
                <a:t>Người</a:t>
              </a:r>
              <a:r>
                <a:rPr lang="en-US" altLang="ko-KR" sz="1000" dirty="0">
                  <a:solidFill>
                    <a:srgbClr val="0043B2"/>
                  </a:solidFill>
                  <a:latin typeface="SamsungOne 400" panose="020B0503030303020204" pitchFamily="34" charset="0"/>
                  <a:ea typeface="SamsungOne 400" panose="020B0503030303020204" pitchFamily="34" charset="0"/>
                </a:rPr>
                <a:t> </a:t>
              </a:r>
              <a:r>
                <a:rPr lang="en-US" altLang="ko-KR" sz="1000" dirty="0" err="1">
                  <a:solidFill>
                    <a:srgbClr val="0043B2"/>
                  </a:solidFill>
                  <a:latin typeface="SamsungOne 400" panose="020B0503030303020204" pitchFamily="34" charset="0"/>
                  <a:ea typeface="SamsungOne 400" panose="020B0503030303020204" pitchFamily="34" charset="0"/>
                </a:rPr>
                <a:t>tiêu</a:t>
              </a:r>
              <a:r>
                <a:rPr lang="en-US" altLang="ko-KR" sz="1000" dirty="0">
                  <a:solidFill>
                    <a:srgbClr val="0043B2"/>
                  </a:solidFill>
                  <a:latin typeface="SamsungOne 400" panose="020B0503030303020204" pitchFamily="34" charset="0"/>
                  <a:ea typeface="SamsungOne 400" panose="020B0503030303020204" pitchFamily="34" charset="0"/>
                </a:rPr>
                <a:t> </a:t>
              </a:r>
              <a:r>
                <a:rPr lang="en-US" altLang="ko-KR" sz="1000" dirty="0" err="1">
                  <a:solidFill>
                    <a:srgbClr val="0043B2"/>
                  </a:solidFill>
                  <a:latin typeface="SamsungOne 400" panose="020B0503030303020204" pitchFamily="34" charset="0"/>
                  <a:ea typeface="SamsungOne 400" panose="020B0503030303020204" pitchFamily="34" charset="0"/>
                </a:rPr>
                <a:t>dùng</a:t>
              </a:r>
              <a:endParaRPr lang="ko-KR" altLang="en-US" sz="1000" dirty="0">
                <a:solidFill>
                  <a:srgbClr val="0043B2"/>
                </a:solidFill>
                <a:latin typeface="SamsungOne 400" panose="020B0503030303020204" pitchFamily="34" charset="0"/>
                <a:ea typeface="SamsungOne-700C" panose="020B0806030303020204" pitchFamily="34" charset="0"/>
              </a:endParaRPr>
            </a:p>
          </p:txBody>
        </p:sp>
        <p:sp>
          <p:nvSpPr>
            <p:cNvPr id="142" name="모서리가 둥근 직사각형 20">
              <a:extLst>
                <a:ext uri="{FF2B5EF4-FFF2-40B4-BE49-F238E27FC236}">
                  <a16:creationId xmlns:a16="http://schemas.microsoft.com/office/drawing/2014/main" id="{E841426E-F0A6-4EDB-BFDB-486009947774}"/>
                </a:ext>
              </a:extLst>
            </p:cNvPr>
            <p:cNvSpPr/>
            <p:nvPr/>
          </p:nvSpPr>
          <p:spPr>
            <a:xfrm>
              <a:off x="5600155" y="5114451"/>
              <a:ext cx="1370178" cy="971458"/>
            </a:xfrm>
            <a:prstGeom prst="roundRect">
              <a:avLst>
                <a:gd name="adj" fmla="val 7678"/>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err="1">
                  <a:solidFill>
                    <a:srgbClr val="0043B2"/>
                  </a:solidFill>
                  <a:latin typeface="SamsungOne 700" panose="020B0803030303020204" pitchFamily="34" charset="0"/>
                  <a:ea typeface="SamsungOne 700" panose="020B0803030303020204" pitchFamily="34" charset="0"/>
                </a:rPr>
                <a:t>Nhóm</a:t>
              </a:r>
              <a:r>
                <a:rPr lang="en-US" altLang="ko-KR" sz="1050" dirty="0">
                  <a:solidFill>
                    <a:srgbClr val="0043B2"/>
                  </a:solidFill>
                  <a:latin typeface="SamsungOne 700" panose="020B0803030303020204" pitchFamily="34" charset="0"/>
                  <a:ea typeface="SamsungOne 700" panose="020B0803030303020204" pitchFamily="34" charset="0"/>
                </a:rPr>
                <a:t> </a:t>
              </a:r>
              <a:r>
                <a:rPr lang="en-US" altLang="ko-KR" sz="1050" dirty="0" err="1">
                  <a:solidFill>
                    <a:srgbClr val="0043B2"/>
                  </a:solidFill>
                  <a:latin typeface="SamsungOne 700" panose="020B0803030303020204" pitchFamily="34" charset="0"/>
                  <a:ea typeface="SamsungOne 700" panose="020B0803030303020204" pitchFamily="34" charset="0"/>
                </a:rPr>
                <a:t>lưu</a:t>
              </a:r>
              <a:r>
                <a:rPr lang="en-US" altLang="ko-KR" sz="1050" dirty="0">
                  <a:solidFill>
                    <a:srgbClr val="0043B2"/>
                  </a:solidFill>
                  <a:latin typeface="SamsungOne 700" panose="020B0803030303020204" pitchFamily="34" charset="0"/>
                  <a:ea typeface="SamsungOne 700" panose="020B0803030303020204" pitchFamily="34" charset="0"/>
                </a:rPr>
                <a:t> </a:t>
              </a:r>
              <a:r>
                <a:rPr lang="en-US" altLang="ko-KR" sz="1050" dirty="0" err="1">
                  <a:solidFill>
                    <a:srgbClr val="0043B2"/>
                  </a:solidFill>
                  <a:latin typeface="SamsungOne 700" panose="020B0803030303020204" pitchFamily="34" charset="0"/>
                  <a:ea typeface="SamsungOne 700" panose="020B0803030303020204" pitchFamily="34" charset="0"/>
                </a:rPr>
                <a:t>trữ</a:t>
              </a:r>
              <a:endParaRPr lang="en-US" altLang="ko-KR" sz="1050" dirty="0">
                <a:solidFill>
                  <a:srgbClr val="0043B2"/>
                </a:solidFill>
                <a:latin typeface="SamsungOne 700" panose="020B0803030303020204" pitchFamily="34" charset="0"/>
                <a:ea typeface="SamsungOne 700" panose="020B0803030303020204" pitchFamily="34" charset="0"/>
              </a:endParaRPr>
            </a:p>
            <a:p>
              <a:pPr algn="ctr"/>
              <a:endParaRPr lang="en-US" altLang="ko-KR" sz="1050" dirty="0">
                <a:solidFill>
                  <a:srgbClr val="0043B2"/>
                </a:solidFill>
                <a:latin typeface="SamsungOne 700" panose="020B0803030303020204" pitchFamily="34" charset="0"/>
                <a:ea typeface="SamsungOne 700" panose="020B0803030303020204" pitchFamily="34" charset="0"/>
              </a:endParaRPr>
            </a:p>
            <a:p>
              <a:pPr algn="ctr"/>
              <a:endParaRPr lang="en-US" altLang="ko-KR" sz="1400" dirty="0">
                <a:solidFill>
                  <a:srgbClr val="0043B2"/>
                </a:solidFill>
              </a:endParaRPr>
            </a:p>
            <a:p>
              <a:pPr algn="ctr"/>
              <a:endParaRPr lang="ko-KR" altLang="en-US" sz="1400" dirty="0">
                <a:solidFill>
                  <a:srgbClr val="0043B2"/>
                </a:solidFill>
              </a:endParaRPr>
            </a:p>
          </p:txBody>
        </p:sp>
        <p:sp>
          <p:nvSpPr>
            <p:cNvPr id="143" name="모서리가 둥근 직사각형 21">
              <a:extLst>
                <a:ext uri="{FF2B5EF4-FFF2-40B4-BE49-F238E27FC236}">
                  <a16:creationId xmlns:a16="http://schemas.microsoft.com/office/drawing/2014/main" id="{F743B3D6-2A28-4567-B889-D32FA50A15E6}"/>
                </a:ext>
              </a:extLst>
            </p:cNvPr>
            <p:cNvSpPr/>
            <p:nvPr/>
          </p:nvSpPr>
          <p:spPr>
            <a:xfrm>
              <a:off x="5775743" y="5408053"/>
              <a:ext cx="1019006" cy="226256"/>
            </a:xfrm>
            <a:prstGeom prst="roundRect">
              <a:avLst>
                <a:gd name="adj" fmla="val 1906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rgbClr val="0043B2"/>
                  </a:solidFill>
                  <a:latin typeface="SamsungOne 400" panose="020B0503030303020204" pitchFamily="34" charset="0"/>
                  <a:ea typeface="SamsungOne 400" panose="020B0503030303020204" pitchFamily="34" charset="0"/>
                </a:rPr>
                <a:t>Người</a:t>
              </a:r>
              <a:r>
                <a:rPr lang="en-US" altLang="ko-KR" sz="1000" dirty="0">
                  <a:solidFill>
                    <a:srgbClr val="0043B2"/>
                  </a:solidFill>
                  <a:latin typeface="SamsungOne 400" panose="020B0503030303020204" pitchFamily="34" charset="0"/>
                  <a:ea typeface="SamsungOne 400" panose="020B0503030303020204" pitchFamily="34" charset="0"/>
                </a:rPr>
                <a:t> </a:t>
              </a:r>
              <a:r>
                <a:rPr lang="en-US" altLang="ko-KR" sz="1000" dirty="0" err="1">
                  <a:solidFill>
                    <a:srgbClr val="0043B2"/>
                  </a:solidFill>
                  <a:latin typeface="SamsungOne 400" panose="020B0503030303020204" pitchFamily="34" charset="0"/>
                  <a:ea typeface="SamsungOne 400" panose="020B0503030303020204" pitchFamily="34" charset="0"/>
                </a:rPr>
                <a:t>tiêu</a:t>
              </a:r>
              <a:r>
                <a:rPr lang="en-US" altLang="ko-KR" sz="1000" dirty="0">
                  <a:solidFill>
                    <a:srgbClr val="0043B2"/>
                  </a:solidFill>
                  <a:latin typeface="SamsungOne 400" panose="020B0503030303020204" pitchFamily="34" charset="0"/>
                  <a:ea typeface="SamsungOne 400" panose="020B0503030303020204" pitchFamily="34" charset="0"/>
                </a:rPr>
                <a:t> </a:t>
              </a:r>
              <a:r>
                <a:rPr lang="en-US" altLang="ko-KR" sz="1000" dirty="0" err="1">
                  <a:solidFill>
                    <a:srgbClr val="0043B2"/>
                  </a:solidFill>
                  <a:latin typeface="SamsungOne 400" panose="020B0503030303020204" pitchFamily="34" charset="0"/>
                  <a:ea typeface="SamsungOne 400" panose="020B0503030303020204" pitchFamily="34" charset="0"/>
                </a:rPr>
                <a:t>dùng</a:t>
              </a:r>
              <a:endParaRPr lang="ko-KR" altLang="en-US" sz="1000" dirty="0">
                <a:solidFill>
                  <a:srgbClr val="0043B2"/>
                </a:solidFill>
                <a:latin typeface="SamsungOne 400" panose="020B0503030303020204" pitchFamily="34" charset="0"/>
                <a:ea typeface="SamsungOne-700C" panose="020B0806030303020204" pitchFamily="34" charset="0"/>
              </a:endParaRPr>
            </a:p>
          </p:txBody>
        </p:sp>
        <p:sp>
          <p:nvSpPr>
            <p:cNvPr id="144" name="모서리가 둥근 직사각형 22">
              <a:extLst>
                <a:ext uri="{FF2B5EF4-FFF2-40B4-BE49-F238E27FC236}">
                  <a16:creationId xmlns:a16="http://schemas.microsoft.com/office/drawing/2014/main" id="{CC13450C-35E5-4F01-9AB5-BFDB3201F342}"/>
                </a:ext>
              </a:extLst>
            </p:cNvPr>
            <p:cNvSpPr/>
            <p:nvPr/>
          </p:nvSpPr>
          <p:spPr>
            <a:xfrm>
              <a:off x="5775739" y="5724190"/>
              <a:ext cx="1019010" cy="210423"/>
            </a:xfrm>
            <a:prstGeom prst="roundRect">
              <a:avLst>
                <a:gd name="adj" fmla="val 1906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rgbClr val="0043B2"/>
                  </a:solidFill>
                  <a:latin typeface="SamsungOne 400" panose="020B0503030303020204" pitchFamily="34" charset="0"/>
                  <a:ea typeface="SamsungOne 400" panose="020B0503030303020204" pitchFamily="34" charset="0"/>
                </a:rPr>
                <a:t>Người</a:t>
              </a:r>
              <a:r>
                <a:rPr lang="en-US" altLang="ko-KR" sz="1000" dirty="0">
                  <a:solidFill>
                    <a:srgbClr val="0043B2"/>
                  </a:solidFill>
                  <a:latin typeface="SamsungOne 400" panose="020B0503030303020204" pitchFamily="34" charset="0"/>
                  <a:ea typeface="SamsungOne 400" panose="020B0503030303020204" pitchFamily="34" charset="0"/>
                </a:rPr>
                <a:t> </a:t>
              </a:r>
              <a:r>
                <a:rPr lang="en-US" altLang="ko-KR" sz="1000" dirty="0" err="1">
                  <a:solidFill>
                    <a:srgbClr val="0043B2"/>
                  </a:solidFill>
                  <a:latin typeface="SamsungOne 400" panose="020B0503030303020204" pitchFamily="34" charset="0"/>
                  <a:ea typeface="SamsungOne 400" panose="020B0503030303020204" pitchFamily="34" charset="0"/>
                </a:rPr>
                <a:t>tiêu</a:t>
              </a:r>
              <a:r>
                <a:rPr lang="en-US" altLang="ko-KR" sz="1000" dirty="0">
                  <a:solidFill>
                    <a:srgbClr val="0043B2"/>
                  </a:solidFill>
                  <a:latin typeface="SamsungOne 400" panose="020B0503030303020204" pitchFamily="34" charset="0"/>
                  <a:ea typeface="SamsungOne 400" panose="020B0503030303020204" pitchFamily="34" charset="0"/>
                </a:rPr>
                <a:t> </a:t>
              </a:r>
              <a:r>
                <a:rPr lang="en-US" altLang="ko-KR" sz="1000" dirty="0" err="1">
                  <a:solidFill>
                    <a:srgbClr val="0043B2"/>
                  </a:solidFill>
                  <a:latin typeface="SamsungOne 400" panose="020B0503030303020204" pitchFamily="34" charset="0"/>
                  <a:ea typeface="SamsungOne 400" panose="020B0503030303020204" pitchFamily="34" charset="0"/>
                </a:rPr>
                <a:t>dùng</a:t>
              </a:r>
              <a:endParaRPr lang="ko-KR" altLang="en-US" sz="1000" dirty="0">
                <a:solidFill>
                  <a:srgbClr val="0043B2"/>
                </a:solidFill>
                <a:latin typeface="SamsungOne 400" panose="020B0503030303020204" pitchFamily="34" charset="0"/>
                <a:ea typeface="SamsungOne-700C" panose="020B0806030303020204" pitchFamily="34" charset="0"/>
              </a:endParaRPr>
            </a:p>
          </p:txBody>
        </p:sp>
        <p:grpSp>
          <p:nvGrpSpPr>
            <p:cNvPr id="145" name="그룹 144">
              <a:extLst>
                <a:ext uri="{FF2B5EF4-FFF2-40B4-BE49-F238E27FC236}">
                  <a16:creationId xmlns:a16="http://schemas.microsoft.com/office/drawing/2014/main" id="{48DBF987-1DA2-45C8-862E-E7230F772C2A}"/>
                </a:ext>
              </a:extLst>
            </p:cNvPr>
            <p:cNvGrpSpPr/>
            <p:nvPr/>
          </p:nvGrpSpPr>
          <p:grpSpPr>
            <a:xfrm>
              <a:off x="2663429" y="4077481"/>
              <a:ext cx="2109717" cy="341030"/>
              <a:chOff x="2660846" y="4057652"/>
              <a:chExt cx="2109717" cy="341030"/>
            </a:xfrm>
          </p:grpSpPr>
          <p:grpSp>
            <p:nvGrpSpPr>
              <p:cNvPr id="187" name="그룹 186">
                <a:extLst>
                  <a:ext uri="{FF2B5EF4-FFF2-40B4-BE49-F238E27FC236}">
                    <a16:creationId xmlns:a16="http://schemas.microsoft.com/office/drawing/2014/main" id="{01885739-0373-4BA5-AD07-7811C9EED14D}"/>
                  </a:ext>
                </a:extLst>
              </p:cNvPr>
              <p:cNvGrpSpPr/>
              <p:nvPr/>
            </p:nvGrpSpPr>
            <p:grpSpPr>
              <a:xfrm>
                <a:off x="3575402" y="4057652"/>
                <a:ext cx="1195161" cy="341030"/>
                <a:chOff x="4863483" y="3979401"/>
                <a:chExt cx="1525173" cy="500092"/>
              </a:xfrm>
            </p:grpSpPr>
            <p:sp>
              <p:nvSpPr>
                <p:cNvPr id="189" name="직사각형 188">
                  <a:extLst>
                    <a:ext uri="{FF2B5EF4-FFF2-40B4-BE49-F238E27FC236}">
                      <a16:creationId xmlns:a16="http://schemas.microsoft.com/office/drawing/2014/main" id="{DBE16AF5-1C58-4064-B9A2-AB4205353B99}"/>
                    </a:ext>
                  </a:extLst>
                </p:cNvPr>
                <p:cNvSpPr/>
                <p:nvPr/>
              </p:nvSpPr>
              <p:spPr>
                <a:xfrm>
                  <a:off x="4863483" y="3979402"/>
                  <a:ext cx="190647" cy="500091"/>
                </a:xfrm>
                <a:prstGeom prst="rect">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0043B2"/>
                    </a:solidFill>
                    <a:latin typeface="SamsungOne 400" panose="020B0503030303020204" pitchFamily="34" charset="0"/>
                  </a:endParaRPr>
                </a:p>
              </p:txBody>
            </p:sp>
            <p:sp>
              <p:nvSpPr>
                <p:cNvPr id="190" name="직사각형 189">
                  <a:extLst>
                    <a:ext uri="{FF2B5EF4-FFF2-40B4-BE49-F238E27FC236}">
                      <a16:creationId xmlns:a16="http://schemas.microsoft.com/office/drawing/2014/main" id="{204E6410-34BA-4CF1-99CC-0FEADAF3385A}"/>
                    </a:ext>
                  </a:extLst>
                </p:cNvPr>
                <p:cNvSpPr/>
                <p:nvPr/>
              </p:nvSpPr>
              <p:spPr>
                <a:xfrm>
                  <a:off x="5054130" y="3979402"/>
                  <a:ext cx="190647" cy="500091"/>
                </a:xfrm>
                <a:prstGeom prst="rect">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0043B2"/>
                    </a:solidFill>
                    <a:latin typeface="SamsungOne 400" panose="020B0503030303020204" pitchFamily="34" charset="0"/>
                  </a:endParaRPr>
                </a:p>
              </p:txBody>
            </p:sp>
            <p:sp>
              <p:nvSpPr>
                <p:cNvPr id="191" name="직사각형 190">
                  <a:extLst>
                    <a:ext uri="{FF2B5EF4-FFF2-40B4-BE49-F238E27FC236}">
                      <a16:creationId xmlns:a16="http://schemas.microsoft.com/office/drawing/2014/main" id="{A140D815-6519-49F4-BDED-8088216D162C}"/>
                    </a:ext>
                  </a:extLst>
                </p:cNvPr>
                <p:cNvSpPr/>
                <p:nvPr/>
              </p:nvSpPr>
              <p:spPr>
                <a:xfrm>
                  <a:off x="5244775" y="3979401"/>
                  <a:ext cx="190648" cy="500091"/>
                </a:xfrm>
                <a:prstGeom prst="rect">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0043B2"/>
                    </a:solidFill>
                    <a:latin typeface="SamsungOne 400" panose="020B0503030303020204" pitchFamily="34" charset="0"/>
                  </a:endParaRPr>
                </a:p>
              </p:txBody>
            </p:sp>
            <p:sp>
              <p:nvSpPr>
                <p:cNvPr id="192" name="직사각형 191">
                  <a:extLst>
                    <a:ext uri="{FF2B5EF4-FFF2-40B4-BE49-F238E27FC236}">
                      <a16:creationId xmlns:a16="http://schemas.microsoft.com/office/drawing/2014/main" id="{CD009F30-B48E-4ECC-8533-DE079FDA24BB}"/>
                    </a:ext>
                  </a:extLst>
                </p:cNvPr>
                <p:cNvSpPr/>
                <p:nvPr/>
              </p:nvSpPr>
              <p:spPr>
                <a:xfrm>
                  <a:off x="5435423" y="3979402"/>
                  <a:ext cx="190647" cy="500091"/>
                </a:xfrm>
                <a:prstGeom prst="rect">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0043B2"/>
                    </a:solidFill>
                    <a:latin typeface="SamsungOne 400" panose="020B0503030303020204" pitchFamily="34" charset="0"/>
                  </a:endParaRPr>
                </a:p>
              </p:txBody>
            </p:sp>
            <p:sp>
              <p:nvSpPr>
                <p:cNvPr id="193" name="직사각형 192">
                  <a:extLst>
                    <a:ext uri="{FF2B5EF4-FFF2-40B4-BE49-F238E27FC236}">
                      <a16:creationId xmlns:a16="http://schemas.microsoft.com/office/drawing/2014/main" id="{54002EAD-290D-4F58-9454-592D8E36BE49}"/>
                    </a:ext>
                  </a:extLst>
                </p:cNvPr>
                <p:cNvSpPr/>
                <p:nvPr/>
              </p:nvSpPr>
              <p:spPr>
                <a:xfrm>
                  <a:off x="5626069" y="3979402"/>
                  <a:ext cx="190647" cy="500091"/>
                </a:xfrm>
                <a:prstGeom prst="rect">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0043B2"/>
                    </a:solidFill>
                    <a:latin typeface="SamsungOne 400" panose="020B0503030303020204" pitchFamily="34" charset="0"/>
                  </a:endParaRPr>
                </a:p>
              </p:txBody>
            </p:sp>
            <p:sp>
              <p:nvSpPr>
                <p:cNvPr id="194" name="직사각형 193">
                  <a:extLst>
                    <a:ext uri="{FF2B5EF4-FFF2-40B4-BE49-F238E27FC236}">
                      <a16:creationId xmlns:a16="http://schemas.microsoft.com/office/drawing/2014/main" id="{90016547-9121-4CCD-A14A-F563189761BF}"/>
                    </a:ext>
                  </a:extLst>
                </p:cNvPr>
                <p:cNvSpPr/>
                <p:nvPr/>
              </p:nvSpPr>
              <p:spPr>
                <a:xfrm>
                  <a:off x="5816716" y="3979402"/>
                  <a:ext cx="190647" cy="500091"/>
                </a:xfrm>
                <a:prstGeom prst="rect">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0043B2"/>
                    </a:solidFill>
                    <a:latin typeface="SamsungOne 400" panose="020B0503030303020204" pitchFamily="34" charset="0"/>
                  </a:endParaRPr>
                </a:p>
              </p:txBody>
            </p:sp>
            <p:sp>
              <p:nvSpPr>
                <p:cNvPr id="195" name="직사각형 194">
                  <a:extLst>
                    <a:ext uri="{FF2B5EF4-FFF2-40B4-BE49-F238E27FC236}">
                      <a16:creationId xmlns:a16="http://schemas.microsoft.com/office/drawing/2014/main" id="{77325343-C8DA-4225-98FD-6FDE8D15D58F}"/>
                    </a:ext>
                  </a:extLst>
                </p:cNvPr>
                <p:cNvSpPr/>
                <p:nvPr/>
              </p:nvSpPr>
              <p:spPr>
                <a:xfrm>
                  <a:off x="6007362" y="3979402"/>
                  <a:ext cx="190647" cy="500091"/>
                </a:xfrm>
                <a:prstGeom prst="rect">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0043B2"/>
                    </a:solidFill>
                    <a:latin typeface="SamsungOne 400" panose="020B0503030303020204" pitchFamily="34" charset="0"/>
                  </a:endParaRPr>
                </a:p>
              </p:txBody>
            </p:sp>
            <p:sp>
              <p:nvSpPr>
                <p:cNvPr id="196" name="직사각형 195">
                  <a:extLst>
                    <a:ext uri="{FF2B5EF4-FFF2-40B4-BE49-F238E27FC236}">
                      <a16:creationId xmlns:a16="http://schemas.microsoft.com/office/drawing/2014/main" id="{5F2BC095-0320-4FDD-A4ED-388C7F7928A0}"/>
                    </a:ext>
                  </a:extLst>
                </p:cNvPr>
                <p:cNvSpPr/>
                <p:nvPr/>
              </p:nvSpPr>
              <p:spPr>
                <a:xfrm>
                  <a:off x="6198009" y="3979402"/>
                  <a:ext cx="190647" cy="500091"/>
                </a:xfrm>
                <a:prstGeom prst="rect">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0043B2"/>
                    </a:solidFill>
                    <a:latin typeface="SamsungOne 400" panose="020B0503030303020204" pitchFamily="34" charset="0"/>
                  </a:endParaRPr>
                </a:p>
              </p:txBody>
            </p:sp>
          </p:grpSp>
          <p:sp>
            <p:nvSpPr>
              <p:cNvPr id="188" name="직사각형 187">
                <a:extLst>
                  <a:ext uri="{FF2B5EF4-FFF2-40B4-BE49-F238E27FC236}">
                    <a16:creationId xmlns:a16="http://schemas.microsoft.com/office/drawing/2014/main" id="{AF42DFBC-08E7-4B81-A17F-23020590B763}"/>
                  </a:ext>
                </a:extLst>
              </p:cNvPr>
              <p:cNvSpPr/>
              <p:nvPr/>
            </p:nvSpPr>
            <p:spPr>
              <a:xfrm>
                <a:off x="2660846" y="4089668"/>
                <a:ext cx="1029449" cy="276999"/>
              </a:xfrm>
              <a:prstGeom prst="rect">
                <a:avLst/>
              </a:prstGeom>
            </p:spPr>
            <p:txBody>
              <a:bodyPr wrap="none">
                <a:spAutoFit/>
              </a:bodyPr>
              <a:lstStyle/>
              <a:p>
                <a:pPr algn="ctr"/>
                <a:r>
                  <a:rPr lang="en-US" altLang="ko-KR" sz="1200" dirty="0" err="1">
                    <a:solidFill>
                      <a:srgbClr val="0043B2"/>
                    </a:solidFill>
                    <a:latin typeface="SamsungOne 700" panose="020B0803030303020204" pitchFamily="34" charset="0"/>
                    <a:ea typeface="SamsungOne 700" panose="020B0803030303020204" pitchFamily="34" charset="0"/>
                  </a:rPr>
                  <a:t>Phân</a:t>
                </a:r>
                <a:r>
                  <a:rPr lang="en-US" altLang="ko-KR" sz="1200" dirty="0">
                    <a:solidFill>
                      <a:srgbClr val="0043B2"/>
                    </a:solidFill>
                    <a:latin typeface="SamsungOne 700" panose="020B0803030303020204" pitchFamily="34" charset="0"/>
                    <a:ea typeface="SamsungOne 700" panose="020B0803030303020204" pitchFamily="34" charset="0"/>
                  </a:rPr>
                  <a:t> </a:t>
                </a:r>
                <a:r>
                  <a:rPr lang="en-US" altLang="ko-KR" sz="1200" dirty="0" err="1">
                    <a:solidFill>
                      <a:srgbClr val="0043B2"/>
                    </a:solidFill>
                    <a:latin typeface="SamsungOne 700" panose="020B0803030303020204" pitchFamily="34" charset="0"/>
                    <a:ea typeface="SamsungOne 700" panose="020B0803030303020204" pitchFamily="34" charset="0"/>
                  </a:rPr>
                  <a:t>vùng</a:t>
                </a:r>
                <a:r>
                  <a:rPr lang="en-US" altLang="ko-KR" sz="1200" dirty="0">
                    <a:solidFill>
                      <a:srgbClr val="0043B2"/>
                    </a:solidFill>
                    <a:latin typeface="SamsungOne 700" panose="020B0803030303020204" pitchFamily="34" charset="0"/>
                    <a:ea typeface="SamsungOne 700" panose="020B0803030303020204" pitchFamily="34" charset="0"/>
                  </a:rPr>
                  <a:t> 0</a:t>
                </a:r>
              </a:p>
            </p:txBody>
          </p:sp>
        </p:grpSp>
        <p:grpSp>
          <p:nvGrpSpPr>
            <p:cNvPr id="146" name="그룹 145">
              <a:extLst>
                <a:ext uri="{FF2B5EF4-FFF2-40B4-BE49-F238E27FC236}">
                  <a16:creationId xmlns:a16="http://schemas.microsoft.com/office/drawing/2014/main" id="{FF4316CD-17F2-4EFF-BE3F-25951E9E048B}"/>
                </a:ext>
              </a:extLst>
            </p:cNvPr>
            <p:cNvGrpSpPr/>
            <p:nvPr/>
          </p:nvGrpSpPr>
          <p:grpSpPr>
            <a:xfrm>
              <a:off x="2675448" y="4462188"/>
              <a:ext cx="2097704" cy="341030"/>
              <a:chOff x="2672865" y="4057652"/>
              <a:chExt cx="2097704" cy="341030"/>
            </a:xfrm>
          </p:grpSpPr>
          <p:grpSp>
            <p:nvGrpSpPr>
              <p:cNvPr id="177" name="그룹 176">
                <a:extLst>
                  <a:ext uri="{FF2B5EF4-FFF2-40B4-BE49-F238E27FC236}">
                    <a16:creationId xmlns:a16="http://schemas.microsoft.com/office/drawing/2014/main" id="{D9F109B2-6079-44D8-80ED-4F347A209B2A}"/>
                  </a:ext>
                </a:extLst>
              </p:cNvPr>
              <p:cNvGrpSpPr/>
              <p:nvPr/>
            </p:nvGrpSpPr>
            <p:grpSpPr>
              <a:xfrm>
                <a:off x="3575407" y="4057652"/>
                <a:ext cx="1195162" cy="341030"/>
                <a:chOff x="4863483" y="3979401"/>
                <a:chExt cx="1525173" cy="500092"/>
              </a:xfrm>
            </p:grpSpPr>
            <p:sp>
              <p:nvSpPr>
                <p:cNvPr id="179" name="직사각형 178">
                  <a:extLst>
                    <a:ext uri="{FF2B5EF4-FFF2-40B4-BE49-F238E27FC236}">
                      <a16:creationId xmlns:a16="http://schemas.microsoft.com/office/drawing/2014/main" id="{F11354B0-CDE5-4C13-84D4-FF0818235803}"/>
                    </a:ext>
                  </a:extLst>
                </p:cNvPr>
                <p:cNvSpPr/>
                <p:nvPr/>
              </p:nvSpPr>
              <p:spPr>
                <a:xfrm>
                  <a:off x="4863483" y="3979402"/>
                  <a:ext cx="190647" cy="500091"/>
                </a:xfrm>
                <a:prstGeom prst="rect">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0043B2"/>
                    </a:solidFill>
                    <a:latin typeface="SamsungOne 400" panose="020B0503030303020204" pitchFamily="34" charset="0"/>
                  </a:endParaRPr>
                </a:p>
              </p:txBody>
            </p:sp>
            <p:sp>
              <p:nvSpPr>
                <p:cNvPr id="180" name="직사각형 179">
                  <a:extLst>
                    <a:ext uri="{FF2B5EF4-FFF2-40B4-BE49-F238E27FC236}">
                      <a16:creationId xmlns:a16="http://schemas.microsoft.com/office/drawing/2014/main" id="{1E9791B8-AA4C-45E0-A104-312B96FE6423}"/>
                    </a:ext>
                  </a:extLst>
                </p:cNvPr>
                <p:cNvSpPr/>
                <p:nvPr/>
              </p:nvSpPr>
              <p:spPr>
                <a:xfrm>
                  <a:off x="5054130" y="3979402"/>
                  <a:ext cx="190647" cy="500091"/>
                </a:xfrm>
                <a:prstGeom prst="rect">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0043B2"/>
                    </a:solidFill>
                    <a:latin typeface="SamsungOne 400" panose="020B0503030303020204" pitchFamily="34" charset="0"/>
                  </a:endParaRPr>
                </a:p>
              </p:txBody>
            </p:sp>
            <p:sp>
              <p:nvSpPr>
                <p:cNvPr id="181" name="직사각형 180">
                  <a:extLst>
                    <a:ext uri="{FF2B5EF4-FFF2-40B4-BE49-F238E27FC236}">
                      <a16:creationId xmlns:a16="http://schemas.microsoft.com/office/drawing/2014/main" id="{1302CC92-21E8-42EE-BC64-1487FB314E2F}"/>
                    </a:ext>
                  </a:extLst>
                </p:cNvPr>
                <p:cNvSpPr/>
                <p:nvPr/>
              </p:nvSpPr>
              <p:spPr>
                <a:xfrm>
                  <a:off x="5244775" y="3979401"/>
                  <a:ext cx="190648" cy="500091"/>
                </a:xfrm>
                <a:prstGeom prst="rect">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0043B2"/>
                    </a:solidFill>
                    <a:latin typeface="SamsungOne 400" panose="020B0503030303020204" pitchFamily="34" charset="0"/>
                  </a:endParaRPr>
                </a:p>
              </p:txBody>
            </p:sp>
            <p:sp>
              <p:nvSpPr>
                <p:cNvPr id="182" name="직사각형 181">
                  <a:extLst>
                    <a:ext uri="{FF2B5EF4-FFF2-40B4-BE49-F238E27FC236}">
                      <a16:creationId xmlns:a16="http://schemas.microsoft.com/office/drawing/2014/main" id="{C4CA28D3-9BA1-4033-ACED-90DD3BCF300A}"/>
                    </a:ext>
                  </a:extLst>
                </p:cNvPr>
                <p:cNvSpPr/>
                <p:nvPr/>
              </p:nvSpPr>
              <p:spPr>
                <a:xfrm>
                  <a:off x="5435423" y="3979402"/>
                  <a:ext cx="190647" cy="500091"/>
                </a:xfrm>
                <a:prstGeom prst="rect">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0043B2"/>
                    </a:solidFill>
                    <a:latin typeface="SamsungOne 400" panose="020B0503030303020204" pitchFamily="34" charset="0"/>
                  </a:endParaRPr>
                </a:p>
              </p:txBody>
            </p:sp>
            <p:sp>
              <p:nvSpPr>
                <p:cNvPr id="183" name="직사각형 182">
                  <a:extLst>
                    <a:ext uri="{FF2B5EF4-FFF2-40B4-BE49-F238E27FC236}">
                      <a16:creationId xmlns:a16="http://schemas.microsoft.com/office/drawing/2014/main" id="{7EF6FE65-287D-42ED-A4C0-41559C72593F}"/>
                    </a:ext>
                  </a:extLst>
                </p:cNvPr>
                <p:cNvSpPr/>
                <p:nvPr/>
              </p:nvSpPr>
              <p:spPr>
                <a:xfrm>
                  <a:off x="5626069" y="3979402"/>
                  <a:ext cx="190647" cy="500091"/>
                </a:xfrm>
                <a:prstGeom prst="rect">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0043B2"/>
                    </a:solidFill>
                    <a:latin typeface="SamsungOne 400" panose="020B0503030303020204" pitchFamily="34" charset="0"/>
                  </a:endParaRPr>
                </a:p>
              </p:txBody>
            </p:sp>
            <p:sp>
              <p:nvSpPr>
                <p:cNvPr id="184" name="직사각형 183">
                  <a:extLst>
                    <a:ext uri="{FF2B5EF4-FFF2-40B4-BE49-F238E27FC236}">
                      <a16:creationId xmlns:a16="http://schemas.microsoft.com/office/drawing/2014/main" id="{D9397E3C-1494-4F03-BFAA-9A88EFE95F6F}"/>
                    </a:ext>
                  </a:extLst>
                </p:cNvPr>
                <p:cNvSpPr/>
                <p:nvPr/>
              </p:nvSpPr>
              <p:spPr>
                <a:xfrm>
                  <a:off x="5816716" y="3979402"/>
                  <a:ext cx="190647" cy="500091"/>
                </a:xfrm>
                <a:prstGeom prst="rect">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0043B2"/>
                    </a:solidFill>
                    <a:latin typeface="SamsungOne 400" panose="020B0503030303020204" pitchFamily="34" charset="0"/>
                  </a:endParaRPr>
                </a:p>
              </p:txBody>
            </p:sp>
            <p:sp>
              <p:nvSpPr>
                <p:cNvPr id="185" name="직사각형 184">
                  <a:extLst>
                    <a:ext uri="{FF2B5EF4-FFF2-40B4-BE49-F238E27FC236}">
                      <a16:creationId xmlns:a16="http://schemas.microsoft.com/office/drawing/2014/main" id="{B2F87A77-A32D-43B1-8439-37E167A69824}"/>
                    </a:ext>
                  </a:extLst>
                </p:cNvPr>
                <p:cNvSpPr/>
                <p:nvPr/>
              </p:nvSpPr>
              <p:spPr>
                <a:xfrm>
                  <a:off x="6007362" y="3979402"/>
                  <a:ext cx="190647" cy="500091"/>
                </a:xfrm>
                <a:prstGeom prst="rect">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0043B2"/>
                    </a:solidFill>
                    <a:latin typeface="SamsungOne 400" panose="020B0503030303020204" pitchFamily="34" charset="0"/>
                  </a:endParaRPr>
                </a:p>
              </p:txBody>
            </p:sp>
            <p:sp>
              <p:nvSpPr>
                <p:cNvPr id="186" name="직사각형 185">
                  <a:extLst>
                    <a:ext uri="{FF2B5EF4-FFF2-40B4-BE49-F238E27FC236}">
                      <a16:creationId xmlns:a16="http://schemas.microsoft.com/office/drawing/2014/main" id="{E7B6213E-9223-4523-9E67-1225E0800C98}"/>
                    </a:ext>
                  </a:extLst>
                </p:cNvPr>
                <p:cNvSpPr/>
                <p:nvPr/>
              </p:nvSpPr>
              <p:spPr>
                <a:xfrm>
                  <a:off x="6198009" y="3979402"/>
                  <a:ext cx="190647" cy="500091"/>
                </a:xfrm>
                <a:prstGeom prst="rect">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0043B2"/>
                    </a:solidFill>
                    <a:latin typeface="SamsungOne 400" panose="020B0503030303020204" pitchFamily="34" charset="0"/>
                  </a:endParaRPr>
                </a:p>
              </p:txBody>
            </p:sp>
          </p:grpSp>
          <p:sp>
            <p:nvSpPr>
              <p:cNvPr id="178" name="직사각형 177">
                <a:extLst>
                  <a:ext uri="{FF2B5EF4-FFF2-40B4-BE49-F238E27FC236}">
                    <a16:creationId xmlns:a16="http://schemas.microsoft.com/office/drawing/2014/main" id="{F64C33F8-8773-4542-B51B-410C1ACB2953}"/>
                  </a:ext>
                </a:extLst>
              </p:cNvPr>
              <p:cNvSpPr/>
              <p:nvPr/>
            </p:nvSpPr>
            <p:spPr>
              <a:xfrm>
                <a:off x="2672865" y="4089668"/>
                <a:ext cx="1005403" cy="276999"/>
              </a:xfrm>
              <a:prstGeom prst="rect">
                <a:avLst/>
              </a:prstGeom>
            </p:spPr>
            <p:txBody>
              <a:bodyPr wrap="none">
                <a:spAutoFit/>
              </a:bodyPr>
              <a:lstStyle/>
              <a:p>
                <a:pPr algn="ctr"/>
                <a:r>
                  <a:rPr lang="en-US" altLang="ko-KR" sz="1200" dirty="0" err="1">
                    <a:solidFill>
                      <a:srgbClr val="0043B2"/>
                    </a:solidFill>
                    <a:latin typeface="SamsungOne 700" panose="020B0803030303020204" pitchFamily="34" charset="0"/>
                    <a:ea typeface="SamsungOne 700" panose="020B0803030303020204" pitchFamily="34" charset="0"/>
                  </a:rPr>
                  <a:t>Phân</a:t>
                </a:r>
                <a:r>
                  <a:rPr lang="en-US" altLang="ko-KR" sz="1200" dirty="0">
                    <a:solidFill>
                      <a:srgbClr val="0043B2"/>
                    </a:solidFill>
                    <a:latin typeface="SamsungOne 700" panose="020B0803030303020204" pitchFamily="34" charset="0"/>
                    <a:ea typeface="SamsungOne 700" panose="020B0803030303020204" pitchFamily="34" charset="0"/>
                  </a:rPr>
                  <a:t> </a:t>
                </a:r>
                <a:r>
                  <a:rPr lang="en-US" altLang="ko-KR" sz="1200" dirty="0" err="1">
                    <a:solidFill>
                      <a:srgbClr val="0043B2"/>
                    </a:solidFill>
                    <a:latin typeface="SamsungOne 700" panose="020B0803030303020204" pitchFamily="34" charset="0"/>
                    <a:ea typeface="SamsungOne 700" panose="020B0803030303020204" pitchFamily="34" charset="0"/>
                  </a:rPr>
                  <a:t>vùng</a:t>
                </a:r>
                <a:r>
                  <a:rPr lang="en-US" altLang="ko-KR" sz="1200" dirty="0">
                    <a:solidFill>
                      <a:srgbClr val="0043B2"/>
                    </a:solidFill>
                    <a:latin typeface="SamsungOne 700" panose="020B0803030303020204" pitchFamily="34" charset="0"/>
                    <a:ea typeface="SamsungOne 700" panose="020B0803030303020204" pitchFamily="34" charset="0"/>
                  </a:rPr>
                  <a:t> 1</a:t>
                </a:r>
              </a:p>
            </p:txBody>
          </p:sp>
        </p:grpSp>
        <p:grpSp>
          <p:nvGrpSpPr>
            <p:cNvPr id="147" name="그룹 146">
              <a:extLst>
                <a:ext uri="{FF2B5EF4-FFF2-40B4-BE49-F238E27FC236}">
                  <a16:creationId xmlns:a16="http://schemas.microsoft.com/office/drawing/2014/main" id="{E1BEAEDA-9013-49EC-B9F0-A4D24126E735}"/>
                </a:ext>
              </a:extLst>
            </p:cNvPr>
            <p:cNvGrpSpPr/>
            <p:nvPr/>
          </p:nvGrpSpPr>
          <p:grpSpPr>
            <a:xfrm>
              <a:off x="2670640" y="4854054"/>
              <a:ext cx="2102512" cy="341030"/>
              <a:chOff x="2668057" y="4057652"/>
              <a:chExt cx="2102512" cy="341030"/>
            </a:xfrm>
          </p:grpSpPr>
          <p:grpSp>
            <p:nvGrpSpPr>
              <p:cNvPr id="167" name="그룹 166">
                <a:extLst>
                  <a:ext uri="{FF2B5EF4-FFF2-40B4-BE49-F238E27FC236}">
                    <a16:creationId xmlns:a16="http://schemas.microsoft.com/office/drawing/2014/main" id="{9039060F-BF33-4243-8AF7-6B32F45A8F12}"/>
                  </a:ext>
                </a:extLst>
              </p:cNvPr>
              <p:cNvGrpSpPr/>
              <p:nvPr/>
            </p:nvGrpSpPr>
            <p:grpSpPr>
              <a:xfrm>
                <a:off x="3575407" y="4057652"/>
                <a:ext cx="1195162" cy="341030"/>
                <a:chOff x="4863483" y="3979401"/>
                <a:chExt cx="1525173" cy="500092"/>
              </a:xfrm>
            </p:grpSpPr>
            <p:sp>
              <p:nvSpPr>
                <p:cNvPr id="169" name="직사각형 168">
                  <a:extLst>
                    <a:ext uri="{FF2B5EF4-FFF2-40B4-BE49-F238E27FC236}">
                      <a16:creationId xmlns:a16="http://schemas.microsoft.com/office/drawing/2014/main" id="{83D5FF1C-614A-4D55-A30F-229B59072F69}"/>
                    </a:ext>
                  </a:extLst>
                </p:cNvPr>
                <p:cNvSpPr/>
                <p:nvPr/>
              </p:nvSpPr>
              <p:spPr>
                <a:xfrm>
                  <a:off x="4863483" y="3979402"/>
                  <a:ext cx="190647" cy="500091"/>
                </a:xfrm>
                <a:prstGeom prst="rect">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0043B2"/>
                    </a:solidFill>
                    <a:latin typeface="SamsungOne 400" panose="020B0503030303020204" pitchFamily="34" charset="0"/>
                  </a:endParaRPr>
                </a:p>
              </p:txBody>
            </p:sp>
            <p:sp>
              <p:nvSpPr>
                <p:cNvPr id="170" name="직사각형 169">
                  <a:extLst>
                    <a:ext uri="{FF2B5EF4-FFF2-40B4-BE49-F238E27FC236}">
                      <a16:creationId xmlns:a16="http://schemas.microsoft.com/office/drawing/2014/main" id="{2F744869-C9AE-476C-B1E5-261299404B0B}"/>
                    </a:ext>
                  </a:extLst>
                </p:cNvPr>
                <p:cNvSpPr/>
                <p:nvPr/>
              </p:nvSpPr>
              <p:spPr>
                <a:xfrm>
                  <a:off x="5054130" y="3979402"/>
                  <a:ext cx="190647" cy="500091"/>
                </a:xfrm>
                <a:prstGeom prst="rect">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0043B2"/>
                    </a:solidFill>
                    <a:latin typeface="SamsungOne 400" panose="020B0503030303020204" pitchFamily="34" charset="0"/>
                  </a:endParaRPr>
                </a:p>
              </p:txBody>
            </p:sp>
            <p:sp>
              <p:nvSpPr>
                <p:cNvPr id="171" name="직사각형 170">
                  <a:extLst>
                    <a:ext uri="{FF2B5EF4-FFF2-40B4-BE49-F238E27FC236}">
                      <a16:creationId xmlns:a16="http://schemas.microsoft.com/office/drawing/2014/main" id="{4DDED5C0-DCCF-48B7-A6CD-523151EEA2A8}"/>
                    </a:ext>
                  </a:extLst>
                </p:cNvPr>
                <p:cNvSpPr/>
                <p:nvPr/>
              </p:nvSpPr>
              <p:spPr>
                <a:xfrm>
                  <a:off x="5244775" y="3979401"/>
                  <a:ext cx="190648" cy="500091"/>
                </a:xfrm>
                <a:prstGeom prst="rect">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0043B2"/>
                    </a:solidFill>
                    <a:latin typeface="SamsungOne 400" panose="020B0503030303020204" pitchFamily="34" charset="0"/>
                  </a:endParaRPr>
                </a:p>
              </p:txBody>
            </p:sp>
            <p:sp>
              <p:nvSpPr>
                <p:cNvPr id="172" name="직사각형 171">
                  <a:extLst>
                    <a:ext uri="{FF2B5EF4-FFF2-40B4-BE49-F238E27FC236}">
                      <a16:creationId xmlns:a16="http://schemas.microsoft.com/office/drawing/2014/main" id="{6C5AE87A-58E7-4C08-BC09-30060F8E60CD}"/>
                    </a:ext>
                  </a:extLst>
                </p:cNvPr>
                <p:cNvSpPr/>
                <p:nvPr/>
              </p:nvSpPr>
              <p:spPr>
                <a:xfrm>
                  <a:off x="5435423" y="3979402"/>
                  <a:ext cx="190647" cy="500091"/>
                </a:xfrm>
                <a:prstGeom prst="rect">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0043B2"/>
                    </a:solidFill>
                    <a:latin typeface="SamsungOne 400" panose="020B0503030303020204" pitchFamily="34" charset="0"/>
                  </a:endParaRPr>
                </a:p>
              </p:txBody>
            </p:sp>
            <p:sp>
              <p:nvSpPr>
                <p:cNvPr id="173" name="직사각형 172">
                  <a:extLst>
                    <a:ext uri="{FF2B5EF4-FFF2-40B4-BE49-F238E27FC236}">
                      <a16:creationId xmlns:a16="http://schemas.microsoft.com/office/drawing/2014/main" id="{95C24925-6CC0-4DDD-A73B-AA4016BFE11C}"/>
                    </a:ext>
                  </a:extLst>
                </p:cNvPr>
                <p:cNvSpPr/>
                <p:nvPr/>
              </p:nvSpPr>
              <p:spPr>
                <a:xfrm>
                  <a:off x="5626069" y="3979402"/>
                  <a:ext cx="190647" cy="500091"/>
                </a:xfrm>
                <a:prstGeom prst="rect">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0043B2"/>
                    </a:solidFill>
                    <a:latin typeface="SamsungOne 400" panose="020B0503030303020204" pitchFamily="34" charset="0"/>
                  </a:endParaRPr>
                </a:p>
              </p:txBody>
            </p:sp>
            <p:sp>
              <p:nvSpPr>
                <p:cNvPr id="174" name="직사각형 173">
                  <a:extLst>
                    <a:ext uri="{FF2B5EF4-FFF2-40B4-BE49-F238E27FC236}">
                      <a16:creationId xmlns:a16="http://schemas.microsoft.com/office/drawing/2014/main" id="{77EBBDD4-90F9-4E0B-8DD2-FE3222060CAD}"/>
                    </a:ext>
                  </a:extLst>
                </p:cNvPr>
                <p:cNvSpPr/>
                <p:nvPr/>
              </p:nvSpPr>
              <p:spPr>
                <a:xfrm>
                  <a:off x="5816716" y="3979402"/>
                  <a:ext cx="190647" cy="500091"/>
                </a:xfrm>
                <a:prstGeom prst="rect">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0043B2"/>
                    </a:solidFill>
                    <a:latin typeface="SamsungOne 400" panose="020B0503030303020204" pitchFamily="34" charset="0"/>
                  </a:endParaRPr>
                </a:p>
              </p:txBody>
            </p:sp>
            <p:sp>
              <p:nvSpPr>
                <p:cNvPr id="175" name="직사각형 174">
                  <a:extLst>
                    <a:ext uri="{FF2B5EF4-FFF2-40B4-BE49-F238E27FC236}">
                      <a16:creationId xmlns:a16="http://schemas.microsoft.com/office/drawing/2014/main" id="{7BB6074D-92E1-4A05-A140-A787B87C3D19}"/>
                    </a:ext>
                  </a:extLst>
                </p:cNvPr>
                <p:cNvSpPr/>
                <p:nvPr/>
              </p:nvSpPr>
              <p:spPr>
                <a:xfrm>
                  <a:off x="6007362" y="3979402"/>
                  <a:ext cx="190647" cy="500091"/>
                </a:xfrm>
                <a:prstGeom prst="rect">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0043B2"/>
                    </a:solidFill>
                    <a:latin typeface="SamsungOne 400" panose="020B0503030303020204" pitchFamily="34" charset="0"/>
                  </a:endParaRPr>
                </a:p>
              </p:txBody>
            </p:sp>
            <p:sp>
              <p:nvSpPr>
                <p:cNvPr id="176" name="직사각형 175">
                  <a:extLst>
                    <a:ext uri="{FF2B5EF4-FFF2-40B4-BE49-F238E27FC236}">
                      <a16:creationId xmlns:a16="http://schemas.microsoft.com/office/drawing/2014/main" id="{63BE134D-B829-4EBB-8020-D9F69C4DB48E}"/>
                    </a:ext>
                  </a:extLst>
                </p:cNvPr>
                <p:cNvSpPr/>
                <p:nvPr/>
              </p:nvSpPr>
              <p:spPr>
                <a:xfrm>
                  <a:off x="6198009" y="3979402"/>
                  <a:ext cx="190647" cy="500091"/>
                </a:xfrm>
                <a:prstGeom prst="rect">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0043B2"/>
                    </a:solidFill>
                    <a:latin typeface="SamsungOne 400" panose="020B0503030303020204" pitchFamily="34" charset="0"/>
                  </a:endParaRPr>
                </a:p>
              </p:txBody>
            </p:sp>
          </p:grpSp>
          <p:sp>
            <p:nvSpPr>
              <p:cNvPr id="168" name="직사각형 167">
                <a:extLst>
                  <a:ext uri="{FF2B5EF4-FFF2-40B4-BE49-F238E27FC236}">
                    <a16:creationId xmlns:a16="http://schemas.microsoft.com/office/drawing/2014/main" id="{9C8BCB1B-233D-4EA4-ACA7-F37C6FF904A7}"/>
                  </a:ext>
                </a:extLst>
              </p:cNvPr>
              <p:cNvSpPr/>
              <p:nvPr/>
            </p:nvSpPr>
            <p:spPr>
              <a:xfrm>
                <a:off x="2668057" y="4089668"/>
                <a:ext cx="1015021" cy="276999"/>
              </a:xfrm>
              <a:prstGeom prst="rect">
                <a:avLst/>
              </a:prstGeom>
            </p:spPr>
            <p:txBody>
              <a:bodyPr wrap="none">
                <a:spAutoFit/>
              </a:bodyPr>
              <a:lstStyle/>
              <a:p>
                <a:pPr algn="ctr"/>
                <a:r>
                  <a:rPr lang="en-US" altLang="ko-KR" sz="1200" dirty="0" err="1">
                    <a:solidFill>
                      <a:srgbClr val="0043B2"/>
                    </a:solidFill>
                    <a:latin typeface="SamsungOne 700" panose="020B0803030303020204" pitchFamily="34" charset="0"/>
                    <a:ea typeface="SamsungOne 700" panose="020B0803030303020204" pitchFamily="34" charset="0"/>
                  </a:rPr>
                  <a:t>Phân</a:t>
                </a:r>
                <a:r>
                  <a:rPr lang="en-US" altLang="ko-KR" sz="1200" dirty="0">
                    <a:solidFill>
                      <a:srgbClr val="0043B2"/>
                    </a:solidFill>
                    <a:latin typeface="SamsungOne 700" panose="020B0803030303020204" pitchFamily="34" charset="0"/>
                    <a:ea typeface="SamsungOne 700" panose="020B0803030303020204" pitchFamily="34" charset="0"/>
                  </a:rPr>
                  <a:t> </a:t>
                </a:r>
                <a:r>
                  <a:rPr lang="en-US" altLang="ko-KR" sz="1200" dirty="0" err="1">
                    <a:solidFill>
                      <a:srgbClr val="0043B2"/>
                    </a:solidFill>
                    <a:latin typeface="SamsungOne 700" panose="020B0803030303020204" pitchFamily="34" charset="0"/>
                    <a:ea typeface="SamsungOne 700" panose="020B0803030303020204" pitchFamily="34" charset="0"/>
                  </a:rPr>
                  <a:t>vùng</a:t>
                </a:r>
                <a:r>
                  <a:rPr lang="en-US" altLang="ko-KR" sz="1200" dirty="0">
                    <a:solidFill>
                      <a:srgbClr val="0043B2"/>
                    </a:solidFill>
                    <a:latin typeface="SamsungOne 700" panose="020B0803030303020204" pitchFamily="34" charset="0"/>
                    <a:ea typeface="SamsungOne 700" panose="020B0803030303020204" pitchFamily="34" charset="0"/>
                  </a:rPr>
                  <a:t> 2</a:t>
                </a:r>
              </a:p>
            </p:txBody>
          </p:sp>
        </p:grpSp>
        <p:grpSp>
          <p:nvGrpSpPr>
            <p:cNvPr id="148" name="그룹 147">
              <a:extLst>
                <a:ext uri="{FF2B5EF4-FFF2-40B4-BE49-F238E27FC236}">
                  <a16:creationId xmlns:a16="http://schemas.microsoft.com/office/drawing/2014/main" id="{B320061C-179F-4D1B-A99E-C2C79E7F7905}"/>
                </a:ext>
              </a:extLst>
            </p:cNvPr>
            <p:cNvGrpSpPr/>
            <p:nvPr/>
          </p:nvGrpSpPr>
          <p:grpSpPr>
            <a:xfrm>
              <a:off x="2668234" y="4077072"/>
              <a:ext cx="2253741" cy="1502272"/>
              <a:chOff x="2665651" y="2896402"/>
              <a:chExt cx="2253741" cy="1502272"/>
            </a:xfrm>
          </p:grpSpPr>
          <p:grpSp>
            <p:nvGrpSpPr>
              <p:cNvPr id="157" name="그룹 156">
                <a:extLst>
                  <a:ext uri="{FF2B5EF4-FFF2-40B4-BE49-F238E27FC236}">
                    <a16:creationId xmlns:a16="http://schemas.microsoft.com/office/drawing/2014/main" id="{1D2251C1-C21A-481A-911B-C67E0F0299C8}"/>
                  </a:ext>
                </a:extLst>
              </p:cNvPr>
              <p:cNvGrpSpPr/>
              <p:nvPr/>
            </p:nvGrpSpPr>
            <p:grpSpPr>
              <a:xfrm>
                <a:off x="3575401" y="2896402"/>
                <a:ext cx="1343991" cy="1502272"/>
                <a:chOff x="4863483" y="2276530"/>
                <a:chExt cx="1715099" cy="2202963"/>
              </a:xfrm>
            </p:grpSpPr>
            <p:sp>
              <p:nvSpPr>
                <p:cNvPr id="159" name="직사각형 158">
                  <a:extLst>
                    <a:ext uri="{FF2B5EF4-FFF2-40B4-BE49-F238E27FC236}">
                      <a16:creationId xmlns:a16="http://schemas.microsoft.com/office/drawing/2014/main" id="{E7903657-8888-430D-978A-918D7C04535E}"/>
                    </a:ext>
                  </a:extLst>
                </p:cNvPr>
                <p:cNvSpPr/>
                <p:nvPr/>
              </p:nvSpPr>
              <p:spPr>
                <a:xfrm>
                  <a:off x="4863483" y="3979402"/>
                  <a:ext cx="190647" cy="500091"/>
                </a:xfrm>
                <a:prstGeom prst="rect">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0043B2"/>
                    </a:solidFill>
                    <a:latin typeface="SamsungOne 400" panose="020B0503030303020204" pitchFamily="34" charset="0"/>
                  </a:endParaRPr>
                </a:p>
              </p:txBody>
            </p:sp>
            <p:sp>
              <p:nvSpPr>
                <p:cNvPr id="160" name="직사각형 159">
                  <a:extLst>
                    <a:ext uri="{FF2B5EF4-FFF2-40B4-BE49-F238E27FC236}">
                      <a16:creationId xmlns:a16="http://schemas.microsoft.com/office/drawing/2014/main" id="{0A4DCFDD-159C-473E-A748-D1AC276BE65C}"/>
                    </a:ext>
                  </a:extLst>
                </p:cNvPr>
                <p:cNvSpPr/>
                <p:nvPr/>
              </p:nvSpPr>
              <p:spPr>
                <a:xfrm>
                  <a:off x="5054130" y="3979402"/>
                  <a:ext cx="190647" cy="500091"/>
                </a:xfrm>
                <a:prstGeom prst="rect">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0043B2"/>
                    </a:solidFill>
                    <a:latin typeface="SamsungOne 400" panose="020B0503030303020204" pitchFamily="34" charset="0"/>
                  </a:endParaRPr>
                </a:p>
              </p:txBody>
            </p:sp>
            <p:sp>
              <p:nvSpPr>
                <p:cNvPr id="161" name="직사각형 160">
                  <a:extLst>
                    <a:ext uri="{FF2B5EF4-FFF2-40B4-BE49-F238E27FC236}">
                      <a16:creationId xmlns:a16="http://schemas.microsoft.com/office/drawing/2014/main" id="{79D8C776-9AED-4218-8460-B181DD0BDD87}"/>
                    </a:ext>
                  </a:extLst>
                </p:cNvPr>
                <p:cNvSpPr/>
                <p:nvPr/>
              </p:nvSpPr>
              <p:spPr>
                <a:xfrm>
                  <a:off x="5244775" y="3979401"/>
                  <a:ext cx="190648" cy="500091"/>
                </a:xfrm>
                <a:prstGeom prst="rect">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0043B2"/>
                    </a:solidFill>
                    <a:latin typeface="SamsungOne 400" panose="020B0503030303020204" pitchFamily="34" charset="0"/>
                  </a:endParaRPr>
                </a:p>
              </p:txBody>
            </p:sp>
            <p:sp>
              <p:nvSpPr>
                <p:cNvPr id="162" name="직사각형 161">
                  <a:extLst>
                    <a:ext uri="{FF2B5EF4-FFF2-40B4-BE49-F238E27FC236}">
                      <a16:creationId xmlns:a16="http://schemas.microsoft.com/office/drawing/2014/main" id="{6FDBDAF3-B26E-4214-B457-AE55CD85F578}"/>
                    </a:ext>
                  </a:extLst>
                </p:cNvPr>
                <p:cNvSpPr/>
                <p:nvPr/>
              </p:nvSpPr>
              <p:spPr>
                <a:xfrm>
                  <a:off x="5435423" y="3979402"/>
                  <a:ext cx="190647" cy="500091"/>
                </a:xfrm>
                <a:prstGeom prst="rect">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0043B2"/>
                    </a:solidFill>
                    <a:latin typeface="SamsungOne 400" panose="020B0503030303020204" pitchFamily="34" charset="0"/>
                  </a:endParaRPr>
                </a:p>
              </p:txBody>
            </p:sp>
            <p:sp>
              <p:nvSpPr>
                <p:cNvPr id="163" name="직사각형 162">
                  <a:extLst>
                    <a:ext uri="{FF2B5EF4-FFF2-40B4-BE49-F238E27FC236}">
                      <a16:creationId xmlns:a16="http://schemas.microsoft.com/office/drawing/2014/main" id="{578394ED-1477-488F-B62F-6E5979A86513}"/>
                    </a:ext>
                  </a:extLst>
                </p:cNvPr>
                <p:cNvSpPr/>
                <p:nvPr/>
              </p:nvSpPr>
              <p:spPr>
                <a:xfrm>
                  <a:off x="5626069" y="3979402"/>
                  <a:ext cx="190647" cy="500091"/>
                </a:xfrm>
                <a:prstGeom prst="rect">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0043B2"/>
                    </a:solidFill>
                    <a:latin typeface="SamsungOne 400" panose="020B0503030303020204" pitchFamily="34" charset="0"/>
                  </a:endParaRPr>
                </a:p>
              </p:txBody>
            </p:sp>
            <p:sp>
              <p:nvSpPr>
                <p:cNvPr id="164" name="직사각형 163">
                  <a:extLst>
                    <a:ext uri="{FF2B5EF4-FFF2-40B4-BE49-F238E27FC236}">
                      <a16:creationId xmlns:a16="http://schemas.microsoft.com/office/drawing/2014/main" id="{52F7707A-793D-4521-905E-478890654833}"/>
                    </a:ext>
                  </a:extLst>
                </p:cNvPr>
                <p:cNvSpPr/>
                <p:nvPr/>
              </p:nvSpPr>
              <p:spPr>
                <a:xfrm>
                  <a:off x="5816716" y="3979402"/>
                  <a:ext cx="190647" cy="500091"/>
                </a:xfrm>
                <a:prstGeom prst="rect">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0043B2"/>
                    </a:solidFill>
                    <a:latin typeface="SamsungOne 400" panose="020B0503030303020204" pitchFamily="34" charset="0"/>
                  </a:endParaRPr>
                </a:p>
              </p:txBody>
            </p:sp>
            <p:sp>
              <p:nvSpPr>
                <p:cNvPr id="165" name="직사각형 164">
                  <a:extLst>
                    <a:ext uri="{FF2B5EF4-FFF2-40B4-BE49-F238E27FC236}">
                      <a16:creationId xmlns:a16="http://schemas.microsoft.com/office/drawing/2014/main" id="{C0F05752-CC1C-479A-8D2B-17BDD9B6856B}"/>
                    </a:ext>
                  </a:extLst>
                </p:cNvPr>
                <p:cNvSpPr/>
                <p:nvPr/>
              </p:nvSpPr>
              <p:spPr>
                <a:xfrm>
                  <a:off x="6007362" y="3979402"/>
                  <a:ext cx="190647" cy="500091"/>
                </a:xfrm>
                <a:prstGeom prst="rect">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0043B2"/>
                    </a:solidFill>
                    <a:latin typeface="SamsungOne 400" panose="020B0503030303020204" pitchFamily="34" charset="0"/>
                  </a:endParaRPr>
                </a:p>
              </p:txBody>
            </p:sp>
            <p:sp>
              <p:nvSpPr>
                <p:cNvPr id="166" name="직사각형 165">
                  <a:extLst>
                    <a:ext uri="{FF2B5EF4-FFF2-40B4-BE49-F238E27FC236}">
                      <a16:creationId xmlns:a16="http://schemas.microsoft.com/office/drawing/2014/main" id="{5FECD23D-263E-43F1-9575-A1FF20A2FD63}"/>
                    </a:ext>
                  </a:extLst>
                </p:cNvPr>
                <p:cNvSpPr/>
                <p:nvPr/>
              </p:nvSpPr>
              <p:spPr>
                <a:xfrm>
                  <a:off x="6387936" y="2276530"/>
                  <a:ext cx="190646" cy="500088"/>
                </a:xfrm>
                <a:prstGeom prst="rect">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0043B2"/>
                    </a:solidFill>
                    <a:latin typeface="SamsungOne 400" panose="020B0503030303020204" pitchFamily="34" charset="0"/>
                  </a:endParaRPr>
                </a:p>
              </p:txBody>
            </p:sp>
          </p:grpSp>
          <p:sp>
            <p:nvSpPr>
              <p:cNvPr id="158" name="직사각형 157">
                <a:extLst>
                  <a:ext uri="{FF2B5EF4-FFF2-40B4-BE49-F238E27FC236}">
                    <a16:creationId xmlns:a16="http://schemas.microsoft.com/office/drawing/2014/main" id="{A07BD7EA-C05A-4DEF-89E1-7814F3E38986}"/>
                  </a:ext>
                </a:extLst>
              </p:cNvPr>
              <p:cNvSpPr/>
              <p:nvPr/>
            </p:nvSpPr>
            <p:spPr>
              <a:xfrm>
                <a:off x="2665651" y="4089668"/>
                <a:ext cx="1019831" cy="276999"/>
              </a:xfrm>
              <a:prstGeom prst="rect">
                <a:avLst/>
              </a:prstGeom>
            </p:spPr>
            <p:txBody>
              <a:bodyPr wrap="none">
                <a:spAutoFit/>
              </a:bodyPr>
              <a:lstStyle/>
              <a:p>
                <a:pPr algn="ctr"/>
                <a:r>
                  <a:rPr lang="en-US" altLang="ko-KR" sz="1200" dirty="0" err="1">
                    <a:solidFill>
                      <a:srgbClr val="0043B2"/>
                    </a:solidFill>
                    <a:latin typeface="SamsungOne 700" panose="020B0803030303020204" pitchFamily="34" charset="0"/>
                    <a:ea typeface="SamsungOne 700" panose="020B0803030303020204" pitchFamily="34" charset="0"/>
                  </a:rPr>
                  <a:t>Phân</a:t>
                </a:r>
                <a:r>
                  <a:rPr lang="en-US" altLang="ko-KR" sz="1200" dirty="0">
                    <a:solidFill>
                      <a:srgbClr val="0043B2"/>
                    </a:solidFill>
                    <a:latin typeface="SamsungOne 700" panose="020B0803030303020204" pitchFamily="34" charset="0"/>
                    <a:ea typeface="SamsungOne 700" panose="020B0803030303020204" pitchFamily="34" charset="0"/>
                  </a:rPr>
                  <a:t> </a:t>
                </a:r>
                <a:r>
                  <a:rPr lang="en-US" altLang="ko-KR" sz="1200" dirty="0" err="1">
                    <a:solidFill>
                      <a:srgbClr val="0043B2"/>
                    </a:solidFill>
                    <a:latin typeface="SamsungOne 700" panose="020B0803030303020204" pitchFamily="34" charset="0"/>
                    <a:ea typeface="SamsungOne 700" panose="020B0803030303020204" pitchFamily="34" charset="0"/>
                  </a:rPr>
                  <a:t>vùng</a:t>
                </a:r>
                <a:r>
                  <a:rPr lang="en-US" altLang="ko-KR" sz="1200" dirty="0">
                    <a:solidFill>
                      <a:srgbClr val="0043B2"/>
                    </a:solidFill>
                    <a:latin typeface="SamsungOne 700" panose="020B0803030303020204" pitchFamily="34" charset="0"/>
                    <a:ea typeface="SamsungOne 700" panose="020B0803030303020204" pitchFamily="34" charset="0"/>
                  </a:rPr>
                  <a:t> 3</a:t>
                </a:r>
              </a:p>
            </p:txBody>
          </p:sp>
        </p:grpSp>
        <p:cxnSp>
          <p:nvCxnSpPr>
            <p:cNvPr id="149" name="직선 화살표 연결선 148">
              <a:extLst>
                <a:ext uri="{FF2B5EF4-FFF2-40B4-BE49-F238E27FC236}">
                  <a16:creationId xmlns:a16="http://schemas.microsoft.com/office/drawing/2014/main" id="{FB3DFA91-9F0D-419D-867E-F138E38261A7}"/>
                </a:ext>
              </a:extLst>
            </p:cNvPr>
            <p:cNvCxnSpPr>
              <a:cxnSpLocks/>
              <a:stCxn id="166" idx="3"/>
              <a:endCxn id="138" idx="1"/>
            </p:cNvCxnSpPr>
            <p:nvPr/>
          </p:nvCxnSpPr>
          <p:spPr>
            <a:xfrm flipV="1">
              <a:off x="4921974" y="4012652"/>
              <a:ext cx="853771" cy="234933"/>
            </a:xfrm>
            <a:prstGeom prst="straightConnector1">
              <a:avLst/>
            </a:prstGeom>
            <a:ln w="19050">
              <a:solidFill>
                <a:srgbClr val="0043B2"/>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EE7178E4-BC9F-4F5C-ADBB-9E3B81E05656}"/>
                </a:ext>
              </a:extLst>
            </p:cNvPr>
            <p:cNvCxnSpPr>
              <a:stCxn id="186" idx="3"/>
              <a:endCxn id="139" idx="1"/>
            </p:cNvCxnSpPr>
            <p:nvPr/>
          </p:nvCxnSpPr>
          <p:spPr>
            <a:xfrm flipV="1">
              <a:off x="4773152" y="4281064"/>
              <a:ext cx="1002594" cy="351640"/>
            </a:xfrm>
            <a:prstGeom prst="straightConnector1">
              <a:avLst/>
            </a:prstGeom>
            <a:ln w="19050">
              <a:solidFill>
                <a:srgbClr val="0043B2"/>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직선 화살표 연결선 150">
              <a:extLst>
                <a:ext uri="{FF2B5EF4-FFF2-40B4-BE49-F238E27FC236}">
                  <a16:creationId xmlns:a16="http://schemas.microsoft.com/office/drawing/2014/main" id="{C3FAE442-830C-4943-88E2-04D2DAEBB52F}"/>
                </a:ext>
              </a:extLst>
            </p:cNvPr>
            <p:cNvCxnSpPr>
              <a:cxnSpLocks/>
              <a:stCxn id="176" idx="3"/>
              <a:endCxn id="140" idx="1"/>
            </p:cNvCxnSpPr>
            <p:nvPr/>
          </p:nvCxnSpPr>
          <p:spPr>
            <a:xfrm flipV="1">
              <a:off x="4773153" y="4556636"/>
              <a:ext cx="1002593" cy="467934"/>
            </a:xfrm>
            <a:prstGeom prst="straightConnector1">
              <a:avLst/>
            </a:prstGeom>
            <a:ln w="19050">
              <a:solidFill>
                <a:srgbClr val="0043B2"/>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직선 화살표 연결선 151">
              <a:extLst>
                <a:ext uri="{FF2B5EF4-FFF2-40B4-BE49-F238E27FC236}">
                  <a16:creationId xmlns:a16="http://schemas.microsoft.com/office/drawing/2014/main" id="{81814341-DA48-4CF0-B0B6-912C9D92FBAD}"/>
                </a:ext>
              </a:extLst>
            </p:cNvPr>
            <p:cNvCxnSpPr>
              <a:cxnSpLocks/>
              <a:stCxn id="165" idx="3"/>
              <a:endCxn id="141" idx="1"/>
            </p:cNvCxnSpPr>
            <p:nvPr/>
          </p:nvCxnSpPr>
          <p:spPr>
            <a:xfrm flipV="1">
              <a:off x="4623749" y="4804834"/>
              <a:ext cx="1151997" cy="603996"/>
            </a:xfrm>
            <a:prstGeom prst="straightConnector1">
              <a:avLst/>
            </a:prstGeom>
            <a:ln w="19050">
              <a:solidFill>
                <a:srgbClr val="0043B2"/>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1D8D4CF9-2EC9-4BB2-B1D4-DAC5FC67CE9B}"/>
                </a:ext>
              </a:extLst>
            </p:cNvPr>
            <p:cNvCxnSpPr>
              <a:cxnSpLocks/>
              <a:stCxn id="166" idx="3"/>
              <a:endCxn id="143" idx="1"/>
            </p:cNvCxnSpPr>
            <p:nvPr/>
          </p:nvCxnSpPr>
          <p:spPr>
            <a:xfrm>
              <a:off x="4921974" y="4247585"/>
              <a:ext cx="853768" cy="1273596"/>
            </a:xfrm>
            <a:prstGeom prst="straightConnector1">
              <a:avLst/>
            </a:prstGeom>
            <a:ln w="19050">
              <a:solidFill>
                <a:srgbClr val="66A1FE"/>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직선 화살표 연결선 153">
              <a:extLst>
                <a:ext uri="{FF2B5EF4-FFF2-40B4-BE49-F238E27FC236}">
                  <a16:creationId xmlns:a16="http://schemas.microsoft.com/office/drawing/2014/main" id="{43BBEA92-8B1B-407B-A6C4-B37507C63D0A}"/>
                </a:ext>
              </a:extLst>
            </p:cNvPr>
            <p:cNvCxnSpPr>
              <a:endCxn id="143" idx="1"/>
            </p:cNvCxnSpPr>
            <p:nvPr/>
          </p:nvCxnSpPr>
          <p:spPr>
            <a:xfrm>
              <a:off x="4780147" y="4632702"/>
              <a:ext cx="995595" cy="888479"/>
            </a:xfrm>
            <a:prstGeom prst="straightConnector1">
              <a:avLst/>
            </a:prstGeom>
            <a:ln w="19050">
              <a:solidFill>
                <a:srgbClr val="66A1FE"/>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직선 화살표 연결선 154">
              <a:extLst>
                <a:ext uri="{FF2B5EF4-FFF2-40B4-BE49-F238E27FC236}">
                  <a16:creationId xmlns:a16="http://schemas.microsoft.com/office/drawing/2014/main" id="{FEFA0E8A-4B59-4DA2-B160-6338B1E8C46A}"/>
                </a:ext>
              </a:extLst>
            </p:cNvPr>
            <p:cNvCxnSpPr>
              <a:cxnSpLocks/>
              <a:stCxn id="176" idx="3"/>
              <a:endCxn id="144" idx="1"/>
            </p:cNvCxnSpPr>
            <p:nvPr/>
          </p:nvCxnSpPr>
          <p:spPr>
            <a:xfrm>
              <a:off x="4773153" y="5024570"/>
              <a:ext cx="1002586" cy="804832"/>
            </a:xfrm>
            <a:prstGeom prst="straightConnector1">
              <a:avLst/>
            </a:prstGeom>
            <a:ln w="19050">
              <a:solidFill>
                <a:srgbClr val="66A1FE"/>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직선 화살표 연결선 155">
              <a:extLst>
                <a:ext uri="{FF2B5EF4-FFF2-40B4-BE49-F238E27FC236}">
                  <a16:creationId xmlns:a16="http://schemas.microsoft.com/office/drawing/2014/main" id="{5544F408-8CF7-4EFF-ABD9-5D61E662C73A}"/>
                </a:ext>
              </a:extLst>
            </p:cNvPr>
            <p:cNvCxnSpPr>
              <a:cxnSpLocks/>
              <a:stCxn id="165" idx="3"/>
              <a:endCxn id="144" idx="1"/>
            </p:cNvCxnSpPr>
            <p:nvPr/>
          </p:nvCxnSpPr>
          <p:spPr>
            <a:xfrm>
              <a:off x="4623749" y="5408830"/>
              <a:ext cx="1151990" cy="420572"/>
            </a:xfrm>
            <a:prstGeom prst="straightConnector1">
              <a:avLst/>
            </a:prstGeom>
            <a:ln w="19050">
              <a:solidFill>
                <a:srgbClr val="66A1FE"/>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7477360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06C4FB52-A0FA-4E00-80AC-148F06520A4E}"/>
              </a:ext>
            </a:extLst>
          </p:cNvPr>
          <p:cNvSpPr>
            <a:spLocks noGrp="1"/>
          </p:cNvSpPr>
          <p:nvPr>
            <p:ph type="body" sz="quarter" idx="10"/>
          </p:nvPr>
        </p:nvSpPr>
        <p:spPr/>
        <p:txBody>
          <a:bodyPr/>
          <a:lstStyle/>
          <a:p>
            <a:r>
              <a:rPr lang="vi-VN" altLang="ko-KR" dirty="0"/>
              <a:t>4.2. Nhà sản xuất và người tiêu dùng</a:t>
            </a:r>
            <a:endParaRPr lang="en-US" altLang="ko-KR" dirty="0"/>
          </a:p>
        </p:txBody>
      </p:sp>
      <p:sp>
        <p:nvSpPr>
          <p:cNvPr id="3" name="텍스트 개체 틀 2">
            <a:extLst>
              <a:ext uri="{FF2B5EF4-FFF2-40B4-BE49-F238E27FC236}">
                <a16:creationId xmlns:a16="http://schemas.microsoft.com/office/drawing/2014/main" id="{45C0F2F0-9B18-4AC3-93D2-2BF83D140997}"/>
              </a:ext>
            </a:extLst>
          </p:cNvPr>
          <p:cNvSpPr>
            <a:spLocks noGrp="1"/>
          </p:cNvSpPr>
          <p:nvPr>
            <p:ph type="body" sz="quarter" idx="11"/>
          </p:nvPr>
        </p:nvSpPr>
        <p:spPr/>
        <p:txBody>
          <a:bodyPr/>
          <a:lstStyle/>
          <a:p>
            <a:r>
              <a:rPr lang="vi-VN" altLang="ko-KR" dirty="0"/>
              <a:t>Kafka – Hệ thống lưu trữ</a:t>
            </a:r>
            <a:endParaRPr lang="ko-KR" altLang="en-US" dirty="0"/>
          </a:p>
        </p:txBody>
      </p:sp>
      <p:sp>
        <p:nvSpPr>
          <p:cNvPr id="4" name="텍스트 개체 틀 3">
            <a:extLst>
              <a:ext uri="{FF2B5EF4-FFF2-40B4-BE49-F238E27FC236}">
                <a16:creationId xmlns:a16="http://schemas.microsoft.com/office/drawing/2014/main" id="{9809BFBD-9ABE-4302-A0D2-C04C9C88A5F9}"/>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04</a:t>
            </a:r>
            <a:endParaRPr lang="ko-KR" altLang="en-US" dirty="0">
              <a:latin typeface="iCiel Samsung Sharp Sans Bold" pitchFamily="2" charset="0"/>
              <a:cs typeface="iCiel Samsung Sharp Sans Bold" pitchFamily="2" charset="0"/>
            </a:endParaRPr>
          </a:p>
        </p:txBody>
      </p:sp>
      <p:sp>
        <p:nvSpPr>
          <p:cNvPr id="5" name="텍스트 개체 틀 4">
            <a:extLst>
              <a:ext uri="{FF2B5EF4-FFF2-40B4-BE49-F238E27FC236}">
                <a16:creationId xmlns:a16="http://schemas.microsoft.com/office/drawing/2014/main" id="{A95D4FE2-46D0-448C-9B35-D9686138E6F4}"/>
              </a:ext>
            </a:extLst>
          </p:cNvPr>
          <p:cNvSpPr>
            <a:spLocks noGrp="1"/>
          </p:cNvSpPr>
          <p:nvPr>
            <p:ph type="body" sz="quarter" idx="15"/>
          </p:nvPr>
        </p:nvSpPr>
        <p:spPr/>
        <p:txBody>
          <a:bodyPr>
            <a:noAutofit/>
          </a:bodyPr>
          <a:lstStyle/>
          <a:p>
            <a:r>
              <a:rPr lang="vi-VN" altLang="ko-KR" dirty="0"/>
              <a:t>Bản ghi của nhà sản xuất được lưu vào đĩa trong nhật ký cam kết</a:t>
            </a:r>
          </a:p>
          <a:p>
            <a:r>
              <a:rPr lang="vi-VN" altLang="ko-KR" dirty="0"/>
              <a:t>Người tiêu dùng được tách biệt khỏi nhà sản xuất và thông điệp được giữ lại, hoạt động hiệu quả như một hệ thống lưu trữ</a:t>
            </a:r>
          </a:p>
          <a:p>
            <a:r>
              <a:rPr lang="vi-VN" altLang="ko-KR" dirty="0"/>
              <a:t>Kafka lưu trữ các tin nhắn vào đĩa và tạo N bản sao để chịu lỗi. Do đó, nó có thể được sử dụng như một hệ thống lưu trữ hiệu quả.</a:t>
            </a:r>
            <a:endParaRPr lang="ko-KR" altLang="en-US" dirty="0"/>
          </a:p>
        </p:txBody>
      </p:sp>
      <p:grpSp>
        <p:nvGrpSpPr>
          <p:cNvPr id="72" name="그룹 71">
            <a:extLst>
              <a:ext uri="{FF2B5EF4-FFF2-40B4-BE49-F238E27FC236}">
                <a16:creationId xmlns:a16="http://schemas.microsoft.com/office/drawing/2014/main" id="{EE267907-8B2E-44BA-BC84-3CEFBCBD454D}"/>
              </a:ext>
            </a:extLst>
          </p:cNvPr>
          <p:cNvGrpSpPr/>
          <p:nvPr/>
        </p:nvGrpSpPr>
        <p:grpSpPr>
          <a:xfrm>
            <a:off x="2332099" y="3561349"/>
            <a:ext cx="6041880" cy="2721809"/>
            <a:chOff x="2825758" y="3840701"/>
            <a:chExt cx="4462912" cy="2334171"/>
          </a:xfrm>
        </p:grpSpPr>
        <p:grpSp>
          <p:nvGrpSpPr>
            <p:cNvPr id="73" name="그룹 72">
              <a:extLst>
                <a:ext uri="{FF2B5EF4-FFF2-40B4-BE49-F238E27FC236}">
                  <a16:creationId xmlns:a16="http://schemas.microsoft.com/office/drawing/2014/main" id="{A8B430DA-C775-4A56-8A78-074F72849667}"/>
                </a:ext>
              </a:extLst>
            </p:cNvPr>
            <p:cNvGrpSpPr/>
            <p:nvPr/>
          </p:nvGrpSpPr>
          <p:grpSpPr>
            <a:xfrm>
              <a:off x="2830709" y="3840701"/>
              <a:ext cx="3503391" cy="318522"/>
              <a:chOff x="2946105" y="3817841"/>
              <a:chExt cx="3503391" cy="318522"/>
            </a:xfrm>
          </p:grpSpPr>
          <p:grpSp>
            <p:nvGrpSpPr>
              <p:cNvPr id="190" name="그룹 189">
                <a:extLst>
                  <a:ext uri="{FF2B5EF4-FFF2-40B4-BE49-F238E27FC236}">
                    <a16:creationId xmlns:a16="http://schemas.microsoft.com/office/drawing/2014/main" id="{4F91910F-6F27-44BF-A68B-83E5C128DAB0}"/>
                  </a:ext>
                </a:extLst>
              </p:cNvPr>
              <p:cNvGrpSpPr/>
              <p:nvPr/>
            </p:nvGrpSpPr>
            <p:grpSpPr>
              <a:xfrm>
                <a:off x="2946105" y="3817841"/>
                <a:ext cx="824164" cy="318522"/>
                <a:chOff x="1915523" y="4426002"/>
                <a:chExt cx="824164" cy="318522"/>
              </a:xfrm>
            </p:grpSpPr>
            <p:sp>
              <p:nvSpPr>
                <p:cNvPr id="200" name="타원 199">
                  <a:extLst>
                    <a:ext uri="{FF2B5EF4-FFF2-40B4-BE49-F238E27FC236}">
                      <a16:creationId xmlns:a16="http://schemas.microsoft.com/office/drawing/2014/main" id="{CEEA0B06-AEF8-4C4F-87FD-D49D7104CD0D}"/>
                    </a:ext>
                  </a:extLst>
                </p:cNvPr>
                <p:cNvSpPr/>
                <p:nvPr/>
              </p:nvSpPr>
              <p:spPr>
                <a:xfrm>
                  <a:off x="1955692" y="4426002"/>
                  <a:ext cx="715776" cy="318522"/>
                </a:xfrm>
                <a:prstGeom prst="ellipse">
                  <a:avLst/>
                </a:prstGeom>
                <a:solidFill>
                  <a:srgbClr val="E8E8E8"/>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SamsungOne 700" panose="020B0803030303020204" pitchFamily="34" charset="0"/>
                  </a:endParaRPr>
                </a:p>
              </p:txBody>
            </p:sp>
            <p:sp>
              <p:nvSpPr>
                <p:cNvPr id="201" name="직사각형 200">
                  <a:extLst>
                    <a:ext uri="{FF2B5EF4-FFF2-40B4-BE49-F238E27FC236}">
                      <a16:creationId xmlns:a16="http://schemas.microsoft.com/office/drawing/2014/main" id="{97A47433-F2A7-4B01-8259-3720CBB136C3}"/>
                    </a:ext>
                  </a:extLst>
                </p:cNvPr>
                <p:cNvSpPr/>
                <p:nvPr/>
              </p:nvSpPr>
              <p:spPr>
                <a:xfrm>
                  <a:off x="1915523" y="4462152"/>
                  <a:ext cx="824164" cy="219320"/>
                </a:xfrm>
                <a:prstGeom prst="rect">
                  <a:avLst/>
                </a:prstGeom>
              </p:spPr>
              <p:txBody>
                <a:bodyPr wrap="none">
                  <a:spAutoFit/>
                </a:bodyPr>
                <a:lstStyle/>
                <a:p>
                  <a:pPr algn="ctr"/>
                  <a:r>
                    <a:rPr lang="en-US" altLang="ko-KR" sz="1000" dirty="0" err="1">
                      <a:solidFill>
                        <a:srgbClr val="0043B2"/>
                      </a:solidFill>
                      <a:latin typeface="SamsungOne 700" panose="020B0803030303020204" pitchFamily="34" charset="0"/>
                      <a:ea typeface="SamsungOne 700" panose="020B0803030303020204" pitchFamily="34" charset="0"/>
                    </a:rPr>
                    <a:t>Nhà</a:t>
                  </a:r>
                  <a:r>
                    <a:rPr lang="en-US" altLang="ko-KR" sz="1000" dirty="0">
                      <a:solidFill>
                        <a:srgbClr val="0043B2"/>
                      </a:solidFill>
                      <a:latin typeface="SamsungOne 700" panose="020B0803030303020204" pitchFamily="34" charset="0"/>
                      <a:ea typeface="SamsungOne 700" panose="020B0803030303020204" pitchFamily="34" charset="0"/>
                    </a:rPr>
                    <a:t> </a:t>
                  </a:r>
                  <a:r>
                    <a:rPr lang="en-US" altLang="ko-KR" sz="1000" dirty="0" err="1">
                      <a:solidFill>
                        <a:srgbClr val="0043B2"/>
                      </a:solidFill>
                      <a:latin typeface="SamsungOne 700" panose="020B0803030303020204" pitchFamily="34" charset="0"/>
                      <a:ea typeface="SamsungOne 700" panose="020B0803030303020204" pitchFamily="34" charset="0"/>
                    </a:rPr>
                    <a:t>sản</a:t>
                  </a:r>
                  <a:r>
                    <a:rPr lang="en-US" altLang="ko-KR" sz="1000" dirty="0">
                      <a:solidFill>
                        <a:srgbClr val="0043B2"/>
                      </a:solidFill>
                      <a:latin typeface="SamsungOne 700" panose="020B0803030303020204" pitchFamily="34" charset="0"/>
                      <a:ea typeface="SamsungOne 700" panose="020B0803030303020204" pitchFamily="34" charset="0"/>
                    </a:rPr>
                    <a:t> </a:t>
                  </a:r>
                  <a:r>
                    <a:rPr lang="en-US" altLang="ko-KR" sz="1000" dirty="0" err="1">
                      <a:solidFill>
                        <a:srgbClr val="0043B2"/>
                      </a:solidFill>
                      <a:latin typeface="SamsungOne 700" panose="020B0803030303020204" pitchFamily="34" charset="0"/>
                      <a:ea typeface="SamsungOne 700" panose="020B0803030303020204" pitchFamily="34" charset="0"/>
                    </a:rPr>
                    <a:t>xuất</a:t>
                  </a:r>
                  <a:endParaRPr lang="ko-KR" altLang="en-US" sz="2800" dirty="0">
                    <a:solidFill>
                      <a:srgbClr val="0043B2"/>
                    </a:solidFill>
                    <a:latin typeface="SamsungOne 700" panose="020B0803030303020204" pitchFamily="34" charset="0"/>
                  </a:endParaRPr>
                </a:p>
              </p:txBody>
            </p:sp>
          </p:grpSp>
          <p:grpSp>
            <p:nvGrpSpPr>
              <p:cNvPr id="191" name="그룹 190">
                <a:extLst>
                  <a:ext uri="{FF2B5EF4-FFF2-40B4-BE49-F238E27FC236}">
                    <a16:creationId xmlns:a16="http://schemas.microsoft.com/office/drawing/2014/main" id="{06B4C375-347F-4C6C-80DD-886954F650F0}"/>
                  </a:ext>
                </a:extLst>
              </p:cNvPr>
              <p:cNvGrpSpPr/>
              <p:nvPr/>
            </p:nvGrpSpPr>
            <p:grpSpPr>
              <a:xfrm>
                <a:off x="3831931" y="3817841"/>
                <a:ext cx="824164" cy="318522"/>
                <a:chOff x="1915524" y="4426002"/>
                <a:chExt cx="824164" cy="318522"/>
              </a:xfrm>
            </p:grpSpPr>
            <p:sp>
              <p:nvSpPr>
                <p:cNvPr id="198" name="타원 197">
                  <a:extLst>
                    <a:ext uri="{FF2B5EF4-FFF2-40B4-BE49-F238E27FC236}">
                      <a16:creationId xmlns:a16="http://schemas.microsoft.com/office/drawing/2014/main" id="{9D03BC4A-4DB2-4D0E-B714-E9CE1E52FF00}"/>
                    </a:ext>
                  </a:extLst>
                </p:cNvPr>
                <p:cNvSpPr/>
                <p:nvPr/>
              </p:nvSpPr>
              <p:spPr>
                <a:xfrm>
                  <a:off x="1955692" y="4426002"/>
                  <a:ext cx="715776" cy="318522"/>
                </a:xfrm>
                <a:prstGeom prst="ellipse">
                  <a:avLst/>
                </a:prstGeom>
                <a:solidFill>
                  <a:srgbClr val="E8E8E8"/>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SamsungOne 700" panose="020B0803030303020204" pitchFamily="34" charset="0"/>
                  </a:endParaRPr>
                </a:p>
              </p:txBody>
            </p:sp>
            <p:sp>
              <p:nvSpPr>
                <p:cNvPr id="199" name="직사각형 198">
                  <a:extLst>
                    <a:ext uri="{FF2B5EF4-FFF2-40B4-BE49-F238E27FC236}">
                      <a16:creationId xmlns:a16="http://schemas.microsoft.com/office/drawing/2014/main" id="{D2AD3658-FD89-413B-9796-AB181CB371D7}"/>
                    </a:ext>
                  </a:extLst>
                </p:cNvPr>
                <p:cNvSpPr/>
                <p:nvPr/>
              </p:nvSpPr>
              <p:spPr>
                <a:xfrm>
                  <a:off x="1915524" y="4462152"/>
                  <a:ext cx="824164" cy="219320"/>
                </a:xfrm>
                <a:prstGeom prst="rect">
                  <a:avLst/>
                </a:prstGeom>
              </p:spPr>
              <p:txBody>
                <a:bodyPr wrap="none">
                  <a:spAutoFit/>
                </a:bodyPr>
                <a:lstStyle/>
                <a:p>
                  <a:pPr algn="ctr"/>
                  <a:r>
                    <a:rPr lang="en-US" altLang="ko-KR" sz="1000" dirty="0" err="1">
                      <a:solidFill>
                        <a:srgbClr val="0043B2"/>
                      </a:solidFill>
                      <a:latin typeface="SamsungOne 700" panose="020B0803030303020204" pitchFamily="34" charset="0"/>
                      <a:ea typeface="SamsungOne 700" panose="020B0803030303020204" pitchFamily="34" charset="0"/>
                    </a:rPr>
                    <a:t>Nhà</a:t>
                  </a:r>
                  <a:r>
                    <a:rPr lang="en-US" altLang="ko-KR" sz="1000" dirty="0">
                      <a:solidFill>
                        <a:srgbClr val="0043B2"/>
                      </a:solidFill>
                      <a:latin typeface="SamsungOne 700" panose="020B0803030303020204" pitchFamily="34" charset="0"/>
                      <a:ea typeface="SamsungOne 700" panose="020B0803030303020204" pitchFamily="34" charset="0"/>
                    </a:rPr>
                    <a:t> </a:t>
                  </a:r>
                  <a:r>
                    <a:rPr lang="en-US" altLang="ko-KR" sz="1000" dirty="0" err="1">
                      <a:solidFill>
                        <a:srgbClr val="0043B2"/>
                      </a:solidFill>
                      <a:latin typeface="SamsungOne 700" panose="020B0803030303020204" pitchFamily="34" charset="0"/>
                      <a:ea typeface="SamsungOne 700" panose="020B0803030303020204" pitchFamily="34" charset="0"/>
                    </a:rPr>
                    <a:t>sản</a:t>
                  </a:r>
                  <a:r>
                    <a:rPr lang="en-US" altLang="ko-KR" sz="1000" dirty="0">
                      <a:solidFill>
                        <a:srgbClr val="0043B2"/>
                      </a:solidFill>
                      <a:latin typeface="SamsungOne 700" panose="020B0803030303020204" pitchFamily="34" charset="0"/>
                      <a:ea typeface="SamsungOne 700" panose="020B0803030303020204" pitchFamily="34" charset="0"/>
                    </a:rPr>
                    <a:t> </a:t>
                  </a:r>
                  <a:r>
                    <a:rPr lang="en-US" altLang="ko-KR" sz="1000" dirty="0" err="1">
                      <a:solidFill>
                        <a:srgbClr val="0043B2"/>
                      </a:solidFill>
                      <a:latin typeface="SamsungOne 700" panose="020B0803030303020204" pitchFamily="34" charset="0"/>
                      <a:ea typeface="SamsungOne 700" panose="020B0803030303020204" pitchFamily="34" charset="0"/>
                    </a:rPr>
                    <a:t>xuất</a:t>
                  </a:r>
                  <a:endParaRPr lang="ko-KR" altLang="en-US" sz="2800" dirty="0">
                    <a:solidFill>
                      <a:srgbClr val="0043B2"/>
                    </a:solidFill>
                    <a:latin typeface="SamsungOne 700" panose="020B0803030303020204" pitchFamily="34" charset="0"/>
                  </a:endParaRPr>
                </a:p>
              </p:txBody>
            </p:sp>
          </p:grpSp>
          <p:grpSp>
            <p:nvGrpSpPr>
              <p:cNvPr id="192" name="그룹 191">
                <a:extLst>
                  <a:ext uri="{FF2B5EF4-FFF2-40B4-BE49-F238E27FC236}">
                    <a16:creationId xmlns:a16="http://schemas.microsoft.com/office/drawing/2014/main" id="{BE6068E0-6CA3-455B-A294-67A9E4F9B786}"/>
                  </a:ext>
                </a:extLst>
              </p:cNvPr>
              <p:cNvGrpSpPr/>
              <p:nvPr/>
            </p:nvGrpSpPr>
            <p:grpSpPr>
              <a:xfrm>
                <a:off x="4729186" y="3817841"/>
                <a:ext cx="824164" cy="318522"/>
                <a:chOff x="1915524" y="4426002"/>
                <a:chExt cx="824164" cy="318522"/>
              </a:xfrm>
            </p:grpSpPr>
            <p:sp>
              <p:nvSpPr>
                <p:cNvPr id="196" name="타원 195">
                  <a:extLst>
                    <a:ext uri="{FF2B5EF4-FFF2-40B4-BE49-F238E27FC236}">
                      <a16:creationId xmlns:a16="http://schemas.microsoft.com/office/drawing/2014/main" id="{5054A615-7362-474C-BF21-42AB1218DEA5}"/>
                    </a:ext>
                  </a:extLst>
                </p:cNvPr>
                <p:cNvSpPr/>
                <p:nvPr/>
              </p:nvSpPr>
              <p:spPr>
                <a:xfrm>
                  <a:off x="1955692" y="4426002"/>
                  <a:ext cx="715776" cy="318522"/>
                </a:xfrm>
                <a:prstGeom prst="ellipse">
                  <a:avLst/>
                </a:prstGeom>
                <a:solidFill>
                  <a:srgbClr val="E8E8E8"/>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SamsungOne 700" panose="020B0803030303020204" pitchFamily="34" charset="0"/>
                  </a:endParaRPr>
                </a:p>
              </p:txBody>
            </p:sp>
            <p:sp>
              <p:nvSpPr>
                <p:cNvPr id="197" name="직사각형 196">
                  <a:extLst>
                    <a:ext uri="{FF2B5EF4-FFF2-40B4-BE49-F238E27FC236}">
                      <a16:creationId xmlns:a16="http://schemas.microsoft.com/office/drawing/2014/main" id="{45D6CC0F-81D9-4F87-AFB3-34FC4D155D42}"/>
                    </a:ext>
                  </a:extLst>
                </p:cNvPr>
                <p:cNvSpPr/>
                <p:nvPr/>
              </p:nvSpPr>
              <p:spPr>
                <a:xfrm>
                  <a:off x="1915524" y="4462152"/>
                  <a:ext cx="824164" cy="219320"/>
                </a:xfrm>
                <a:prstGeom prst="rect">
                  <a:avLst/>
                </a:prstGeom>
              </p:spPr>
              <p:txBody>
                <a:bodyPr wrap="none">
                  <a:spAutoFit/>
                </a:bodyPr>
                <a:lstStyle/>
                <a:p>
                  <a:pPr algn="ctr"/>
                  <a:r>
                    <a:rPr lang="en-US" altLang="ko-KR" sz="1000" dirty="0" err="1">
                      <a:solidFill>
                        <a:srgbClr val="0043B2"/>
                      </a:solidFill>
                      <a:latin typeface="SamsungOne 700" panose="020B0803030303020204" pitchFamily="34" charset="0"/>
                      <a:ea typeface="SamsungOne 700" panose="020B0803030303020204" pitchFamily="34" charset="0"/>
                    </a:rPr>
                    <a:t>Nhà</a:t>
                  </a:r>
                  <a:r>
                    <a:rPr lang="en-US" altLang="ko-KR" sz="1000" dirty="0">
                      <a:solidFill>
                        <a:srgbClr val="0043B2"/>
                      </a:solidFill>
                      <a:latin typeface="SamsungOne 700" panose="020B0803030303020204" pitchFamily="34" charset="0"/>
                      <a:ea typeface="SamsungOne 700" panose="020B0803030303020204" pitchFamily="34" charset="0"/>
                    </a:rPr>
                    <a:t> </a:t>
                  </a:r>
                  <a:r>
                    <a:rPr lang="en-US" altLang="ko-KR" sz="1000" dirty="0" err="1">
                      <a:solidFill>
                        <a:srgbClr val="0043B2"/>
                      </a:solidFill>
                      <a:latin typeface="SamsungOne 700" panose="020B0803030303020204" pitchFamily="34" charset="0"/>
                      <a:ea typeface="SamsungOne 700" panose="020B0803030303020204" pitchFamily="34" charset="0"/>
                    </a:rPr>
                    <a:t>sản</a:t>
                  </a:r>
                  <a:r>
                    <a:rPr lang="en-US" altLang="ko-KR" sz="1000" dirty="0">
                      <a:solidFill>
                        <a:srgbClr val="0043B2"/>
                      </a:solidFill>
                      <a:latin typeface="SamsungOne 700" panose="020B0803030303020204" pitchFamily="34" charset="0"/>
                      <a:ea typeface="SamsungOne 700" panose="020B0803030303020204" pitchFamily="34" charset="0"/>
                    </a:rPr>
                    <a:t> </a:t>
                  </a:r>
                  <a:r>
                    <a:rPr lang="en-US" altLang="ko-KR" sz="1000" dirty="0" err="1">
                      <a:solidFill>
                        <a:srgbClr val="0043B2"/>
                      </a:solidFill>
                      <a:latin typeface="SamsungOne 700" panose="020B0803030303020204" pitchFamily="34" charset="0"/>
                      <a:ea typeface="SamsungOne 700" panose="020B0803030303020204" pitchFamily="34" charset="0"/>
                    </a:rPr>
                    <a:t>xuất</a:t>
                  </a:r>
                  <a:endParaRPr lang="ko-KR" altLang="en-US" sz="2800" dirty="0">
                    <a:solidFill>
                      <a:srgbClr val="0043B2"/>
                    </a:solidFill>
                    <a:latin typeface="SamsungOne 700" panose="020B0803030303020204" pitchFamily="34" charset="0"/>
                  </a:endParaRPr>
                </a:p>
              </p:txBody>
            </p:sp>
          </p:grpSp>
          <p:grpSp>
            <p:nvGrpSpPr>
              <p:cNvPr id="193" name="그룹 192">
                <a:extLst>
                  <a:ext uri="{FF2B5EF4-FFF2-40B4-BE49-F238E27FC236}">
                    <a16:creationId xmlns:a16="http://schemas.microsoft.com/office/drawing/2014/main" id="{9CFDE99F-004C-4611-98F3-5C2CB06FBA63}"/>
                  </a:ext>
                </a:extLst>
              </p:cNvPr>
              <p:cNvGrpSpPr/>
              <p:nvPr/>
            </p:nvGrpSpPr>
            <p:grpSpPr>
              <a:xfrm>
                <a:off x="5625332" y="3817841"/>
                <a:ext cx="824164" cy="318522"/>
                <a:chOff x="1915524" y="4426002"/>
                <a:chExt cx="824164" cy="318522"/>
              </a:xfrm>
            </p:grpSpPr>
            <p:sp>
              <p:nvSpPr>
                <p:cNvPr id="194" name="타원 193">
                  <a:extLst>
                    <a:ext uri="{FF2B5EF4-FFF2-40B4-BE49-F238E27FC236}">
                      <a16:creationId xmlns:a16="http://schemas.microsoft.com/office/drawing/2014/main" id="{2176747D-1803-4415-8DFA-B8B7CED2BEE2}"/>
                    </a:ext>
                  </a:extLst>
                </p:cNvPr>
                <p:cNvSpPr/>
                <p:nvPr/>
              </p:nvSpPr>
              <p:spPr>
                <a:xfrm>
                  <a:off x="1955692" y="4426002"/>
                  <a:ext cx="715776" cy="318522"/>
                </a:xfrm>
                <a:prstGeom prst="ellipse">
                  <a:avLst/>
                </a:prstGeom>
                <a:solidFill>
                  <a:srgbClr val="E8E8E8"/>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SamsungOne 700" panose="020B0803030303020204" pitchFamily="34" charset="0"/>
                  </a:endParaRPr>
                </a:p>
              </p:txBody>
            </p:sp>
            <p:sp>
              <p:nvSpPr>
                <p:cNvPr id="195" name="직사각형 194">
                  <a:extLst>
                    <a:ext uri="{FF2B5EF4-FFF2-40B4-BE49-F238E27FC236}">
                      <a16:creationId xmlns:a16="http://schemas.microsoft.com/office/drawing/2014/main" id="{F6641E13-EB1A-4135-A683-F8C30A9B97C2}"/>
                    </a:ext>
                  </a:extLst>
                </p:cNvPr>
                <p:cNvSpPr/>
                <p:nvPr/>
              </p:nvSpPr>
              <p:spPr>
                <a:xfrm>
                  <a:off x="1915524" y="4462152"/>
                  <a:ext cx="824164" cy="219320"/>
                </a:xfrm>
                <a:prstGeom prst="rect">
                  <a:avLst/>
                </a:prstGeom>
              </p:spPr>
              <p:txBody>
                <a:bodyPr wrap="none">
                  <a:spAutoFit/>
                </a:bodyPr>
                <a:lstStyle/>
                <a:p>
                  <a:pPr algn="ctr"/>
                  <a:r>
                    <a:rPr lang="en-US" altLang="ko-KR" sz="1000" dirty="0" err="1">
                      <a:solidFill>
                        <a:srgbClr val="0043B2"/>
                      </a:solidFill>
                      <a:latin typeface="SamsungOne 700" panose="020B0803030303020204" pitchFamily="34" charset="0"/>
                      <a:ea typeface="SamsungOne 700" panose="020B0803030303020204" pitchFamily="34" charset="0"/>
                    </a:rPr>
                    <a:t>Nhà</a:t>
                  </a:r>
                  <a:r>
                    <a:rPr lang="en-US" altLang="ko-KR" sz="1000" dirty="0">
                      <a:solidFill>
                        <a:srgbClr val="0043B2"/>
                      </a:solidFill>
                      <a:latin typeface="SamsungOne 700" panose="020B0803030303020204" pitchFamily="34" charset="0"/>
                      <a:ea typeface="SamsungOne 700" panose="020B0803030303020204" pitchFamily="34" charset="0"/>
                    </a:rPr>
                    <a:t> </a:t>
                  </a:r>
                  <a:r>
                    <a:rPr lang="en-US" altLang="ko-KR" sz="1000" dirty="0" err="1">
                      <a:solidFill>
                        <a:srgbClr val="0043B2"/>
                      </a:solidFill>
                      <a:latin typeface="SamsungOne 700" panose="020B0803030303020204" pitchFamily="34" charset="0"/>
                      <a:ea typeface="SamsungOne 700" panose="020B0803030303020204" pitchFamily="34" charset="0"/>
                    </a:rPr>
                    <a:t>sản</a:t>
                  </a:r>
                  <a:r>
                    <a:rPr lang="en-US" altLang="ko-KR" sz="1000" dirty="0">
                      <a:solidFill>
                        <a:srgbClr val="0043B2"/>
                      </a:solidFill>
                      <a:latin typeface="SamsungOne 700" panose="020B0803030303020204" pitchFamily="34" charset="0"/>
                      <a:ea typeface="SamsungOne 700" panose="020B0803030303020204" pitchFamily="34" charset="0"/>
                    </a:rPr>
                    <a:t> </a:t>
                  </a:r>
                  <a:r>
                    <a:rPr lang="en-US" altLang="ko-KR" sz="1000" dirty="0" err="1">
                      <a:solidFill>
                        <a:srgbClr val="0043B2"/>
                      </a:solidFill>
                      <a:latin typeface="SamsungOne 700" panose="020B0803030303020204" pitchFamily="34" charset="0"/>
                      <a:ea typeface="SamsungOne 700" panose="020B0803030303020204" pitchFamily="34" charset="0"/>
                    </a:rPr>
                    <a:t>xuất</a:t>
                  </a:r>
                  <a:endParaRPr lang="ko-KR" altLang="en-US" sz="2800" dirty="0">
                    <a:solidFill>
                      <a:srgbClr val="0043B2"/>
                    </a:solidFill>
                    <a:latin typeface="SamsungOne 700" panose="020B0803030303020204" pitchFamily="34" charset="0"/>
                  </a:endParaRPr>
                </a:p>
              </p:txBody>
            </p:sp>
          </p:grpSp>
        </p:grpSp>
        <p:grpSp>
          <p:nvGrpSpPr>
            <p:cNvPr id="140" name="그룹 139">
              <a:extLst>
                <a:ext uri="{FF2B5EF4-FFF2-40B4-BE49-F238E27FC236}">
                  <a16:creationId xmlns:a16="http://schemas.microsoft.com/office/drawing/2014/main" id="{016BEC66-6BF6-4FD6-9B86-49D272EF73EB}"/>
                </a:ext>
              </a:extLst>
            </p:cNvPr>
            <p:cNvGrpSpPr/>
            <p:nvPr/>
          </p:nvGrpSpPr>
          <p:grpSpPr>
            <a:xfrm>
              <a:off x="6606541" y="4585263"/>
              <a:ext cx="682129" cy="646681"/>
              <a:chOff x="7176711" y="5276850"/>
              <a:chExt cx="682129" cy="646681"/>
            </a:xfrm>
          </p:grpSpPr>
          <p:sp>
            <p:nvSpPr>
              <p:cNvPr id="188" name="타원 187">
                <a:extLst>
                  <a:ext uri="{FF2B5EF4-FFF2-40B4-BE49-F238E27FC236}">
                    <a16:creationId xmlns:a16="http://schemas.microsoft.com/office/drawing/2014/main" id="{3601FFA9-3A90-4B04-9DAC-27B08F64CF97}"/>
                  </a:ext>
                </a:extLst>
              </p:cNvPr>
              <p:cNvSpPr/>
              <p:nvPr/>
            </p:nvSpPr>
            <p:spPr>
              <a:xfrm>
                <a:off x="7191921" y="5276850"/>
                <a:ext cx="646681" cy="646681"/>
              </a:xfrm>
              <a:prstGeom prst="ellipse">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700" panose="020B0803030303020204" pitchFamily="34" charset="0"/>
                </a:endParaRPr>
              </a:p>
            </p:txBody>
          </p:sp>
          <p:sp>
            <p:nvSpPr>
              <p:cNvPr id="189" name="직사각형 188">
                <a:extLst>
                  <a:ext uri="{FF2B5EF4-FFF2-40B4-BE49-F238E27FC236}">
                    <a16:creationId xmlns:a16="http://schemas.microsoft.com/office/drawing/2014/main" id="{0E67CD47-AFDF-4282-9E2F-D8AE99C877A6}"/>
                  </a:ext>
                </a:extLst>
              </p:cNvPr>
              <p:cNvSpPr/>
              <p:nvPr/>
            </p:nvSpPr>
            <p:spPr>
              <a:xfrm>
                <a:off x="7176711" y="5415524"/>
                <a:ext cx="682129" cy="343127"/>
              </a:xfrm>
              <a:prstGeom prst="rect">
                <a:avLst/>
              </a:prstGeom>
            </p:spPr>
            <p:txBody>
              <a:bodyPr wrap="none">
                <a:spAutoFit/>
              </a:bodyPr>
              <a:lstStyle/>
              <a:p>
                <a:pPr algn="ctr"/>
                <a:r>
                  <a:rPr lang="en-US" altLang="ko-KR" sz="1000" dirty="0" err="1">
                    <a:solidFill>
                      <a:srgbClr val="0043B2"/>
                    </a:solidFill>
                    <a:latin typeface="SamsungOne 700" panose="020B0803030303020204" pitchFamily="34" charset="0"/>
                    <a:ea typeface="SamsungOne 700" panose="020B0803030303020204" pitchFamily="34" charset="0"/>
                  </a:rPr>
                  <a:t>Cụm</a:t>
                </a:r>
                <a:r>
                  <a:rPr lang="en-US" altLang="ko-KR" sz="1000" dirty="0">
                    <a:solidFill>
                      <a:srgbClr val="0043B2"/>
                    </a:solidFill>
                    <a:latin typeface="SamsungOne 700" panose="020B0803030303020204" pitchFamily="34" charset="0"/>
                    <a:ea typeface="SamsungOne 700" panose="020B0803030303020204" pitchFamily="34" charset="0"/>
                  </a:rPr>
                  <a:t> </a:t>
                </a:r>
              </a:p>
              <a:p>
                <a:pPr algn="ctr"/>
                <a:r>
                  <a:rPr lang="en-US" altLang="ko-KR" sz="1000" dirty="0">
                    <a:solidFill>
                      <a:srgbClr val="0043B2"/>
                    </a:solidFill>
                    <a:latin typeface="SamsungOne 700" panose="020B0803030303020204" pitchFamily="34" charset="0"/>
                    <a:ea typeface="SamsungOne 700" panose="020B0803030303020204" pitchFamily="34" charset="0"/>
                  </a:rPr>
                  <a:t>Zookeeper</a:t>
                </a:r>
                <a:endParaRPr lang="ko-KR" altLang="en-US" sz="1000" dirty="0">
                  <a:latin typeface="SamsungOne 700" panose="020B0803030303020204" pitchFamily="34" charset="0"/>
                </a:endParaRPr>
              </a:p>
            </p:txBody>
          </p:sp>
        </p:grpSp>
        <p:grpSp>
          <p:nvGrpSpPr>
            <p:cNvPr id="141" name="그룹 140">
              <a:extLst>
                <a:ext uri="{FF2B5EF4-FFF2-40B4-BE49-F238E27FC236}">
                  <a16:creationId xmlns:a16="http://schemas.microsoft.com/office/drawing/2014/main" id="{609E671B-C4BB-4C25-9E9B-63E7A7B1082F}"/>
                </a:ext>
              </a:extLst>
            </p:cNvPr>
            <p:cNvGrpSpPr/>
            <p:nvPr/>
          </p:nvGrpSpPr>
          <p:grpSpPr>
            <a:xfrm>
              <a:off x="2825758" y="4482465"/>
              <a:ext cx="3176185" cy="871538"/>
              <a:chOff x="2934104" y="4543425"/>
              <a:chExt cx="3176185" cy="871538"/>
            </a:xfrm>
          </p:grpSpPr>
          <p:grpSp>
            <p:nvGrpSpPr>
              <p:cNvPr id="182" name="그룹 181">
                <a:extLst>
                  <a:ext uri="{FF2B5EF4-FFF2-40B4-BE49-F238E27FC236}">
                    <a16:creationId xmlns:a16="http://schemas.microsoft.com/office/drawing/2014/main" id="{C72B5815-8C6B-44DC-B2C1-1B574BE418F1}"/>
                  </a:ext>
                </a:extLst>
              </p:cNvPr>
              <p:cNvGrpSpPr/>
              <p:nvPr/>
            </p:nvGrpSpPr>
            <p:grpSpPr>
              <a:xfrm>
                <a:off x="3220626" y="4543425"/>
                <a:ext cx="2889663" cy="871538"/>
                <a:chOff x="3220626" y="4543425"/>
                <a:chExt cx="2889663" cy="871538"/>
              </a:xfrm>
            </p:grpSpPr>
            <p:sp>
              <p:nvSpPr>
                <p:cNvPr id="184" name="모서리가 둥근 직사각형 8">
                  <a:extLst>
                    <a:ext uri="{FF2B5EF4-FFF2-40B4-BE49-F238E27FC236}">
                      <a16:creationId xmlns:a16="http://schemas.microsoft.com/office/drawing/2014/main" id="{0F089F79-4669-41A5-A67F-240E8BAE82A2}"/>
                    </a:ext>
                  </a:extLst>
                </p:cNvPr>
                <p:cNvSpPr/>
                <p:nvPr/>
              </p:nvSpPr>
              <p:spPr>
                <a:xfrm>
                  <a:off x="3220626" y="4543425"/>
                  <a:ext cx="2889663" cy="871538"/>
                </a:xfrm>
                <a:prstGeom prst="roundRect">
                  <a:avLst/>
                </a:prstGeom>
                <a:noFill/>
                <a:ln w="57150">
                  <a:solidFill>
                    <a:srgbClr val="E8E8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5" name="원통 28">
                  <a:extLst>
                    <a:ext uri="{FF2B5EF4-FFF2-40B4-BE49-F238E27FC236}">
                      <a16:creationId xmlns:a16="http://schemas.microsoft.com/office/drawing/2014/main" id="{4D589050-32D2-4091-AB0E-D4006C886ACD}"/>
                    </a:ext>
                  </a:extLst>
                </p:cNvPr>
                <p:cNvSpPr/>
                <p:nvPr/>
              </p:nvSpPr>
              <p:spPr>
                <a:xfrm>
                  <a:off x="3486798" y="4693669"/>
                  <a:ext cx="570852" cy="583181"/>
                </a:xfrm>
                <a:prstGeom prst="can">
                  <a:avLst>
                    <a:gd name="adj" fmla="val 18298"/>
                  </a:avLst>
                </a:prstGeom>
                <a:solidFill>
                  <a:srgbClr val="0043B2"/>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latin typeface="SamsungOne 700" panose="020B0803030303020204" pitchFamily="34" charset="0"/>
                      <a:ea typeface="SamsungOne 700" panose="020B0803030303020204" pitchFamily="34" charset="0"/>
                    </a:rPr>
                    <a:t>Kafka</a:t>
                  </a:r>
                </a:p>
                <a:p>
                  <a:pPr algn="ctr"/>
                  <a:r>
                    <a:rPr lang="en-US" altLang="ko-KR" sz="1000" dirty="0">
                      <a:latin typeface="SamsungOne 700" panose="020B0803030303020204" pitchFamily="34" charset="0"/>
                      <a:ea typeface="SamsungOne 700" panose="020B0803030303020204" pitchFamily="34" charset="0"/>
                    </a:rPr>
                    <a:t>broker</a:t>
                  </a:r>
                  <a:endParaRPr lang="ko-KR" altLang="en-US" sz="1000" dirty="0">
                    <a:latin typeface="SamsungOne 700" panose="020B0803030303020204" pitchFamily="34" charset="0"/>
                  </a:endParaRPr>
                </a:p>
              </p:txBody>
            </p:sp>
            <p:sp>
              <p:nvSpPr>
                <p:cNvPr id="186" name="원통 32">
                  <a:extLst>
                    <a:ext uri="{FF2B5EF4-FFF2-40B4-BE49-F238E27FC236}">
                      <a16:creationId xmlns:a16="http://schemas.microsoft.com/office/drawing/2014/main" id="{8CA171BC-FD3C-4CE4-888F-BBBD9645CC02}"/>
                    </a:ext>
                  </a:extLst>
                </p:cNvPr>
                <p:cNvSpPr/>
                <p:nvPr/>
              </p:nvSpPr>
              <p:spPr>
                <a:xfrm>
                  <a:off x="4391673" y="4693669"/>
                  <a:ext cx="570852" cy="583181"/>
                </a:xfrm>
                <a:prstGeom prst="can">
                  <a:avLst>
                    <a:gd name="adj" fmla="val 18298"/>
                  </a:avLst>
                </a:prstGeom>
                <a:solidFill>
                  <a:srgbClr val="0043B2"/>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latin typeface="SamsungOne 700" panose="020B0803030303020204" pitchFamily="34" charset="0"/>
                      <a:ea typeface="SamsungOne 700" panose="020B0803030303020204" pitchFamily="34" charset="0"/>
                    </a:rPr>
                    <a:t>Kafka</a:t>
                  </a:r>
                </a:p>
                <a:p>
                  <a:pPr algn="ctr"/>
                  <a:r>
                    <a:rPr lang="en-US" altLang="ko-KR" sz="1000" dirty="0">
                      <a:latin typeface="SamsungOne 700" panose="020B0803030303020204" pitchFamily="34" charset="0"/>
                      <a:ea typeface="SamsungOne 700" panose="020B0803030303020204" pitchFamily="34" charset="0"/>
                    </a:rPr>
                    <a:t>broker</a:t>
                  </a:r>
                  <a:endParaRPr lang="ko-KR" altLang="en-US" sz="1000" dirty="0">
                    <a:latin typeface="SamsungOne 700" panose="020B0803030303020204" pitchFamily="34" charset="0"/>
                  </a:endParaRPr>
                </a:p>
              </p:txBody>
            </p:sp>
            <p:sp>
              <p:nvSpPr>
                <p:cNvPr id="187" name="원통 33">
                  <a:extLst>
                    <a:ext uri="{FF2B5EF4-FFF2-40B4-BE49-F238E27FC236}">
                      <a16:creationId xmlns:a16="http://schemas.microsoft.com/office/drawing/2014/main" id="{71B3402C-916A-4115-9EE3-1D949EA6D499}"/>
                    </a:ext>
                  </a:extLst>
                </p:cNvPr>
                <p:cNvSpPr/>
                <p:nvPr/>
              </p:nvSpPr>
              <p:spPr>
                <a:xfrm>
                  <a:off x="5296548" y="4693669"/>
                  <a:ext cx="570852" cy="583181"/>
                </a:xfrm>
                <a:prstGeom prst="can">
                  <a:avLst>
                    <a:gd name="adj" fmla="val 18298"/>
                  </a:avLst>
                </a:prstGeom>
                <a:solidFill>
                  <a:srgbClr val="0043B2"/>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latin typeface="SamsungOne 700" panose="020B0803030303020204" pitchFamily="34" charset="0"/>
                      <a:ea typeface="SamsungOne 700" panose="020B0803030303020204" pitchFamily="34" charset="0"/>
                    </a:rPr>
                    <a:t>Kafka</a:t>
                  </a:r>
                </a:p>
                <a:p>
                  <a:pPr algn="ctr"/>
                  <a:r>
                    <a:rPr lang="en-US" altLang="ko-KR" sz="1000" dirty="0">
                      <a:latin typeface="SamsungOne 700" panose="020B0803030303020204" pitchFamily="34" charset="0"/>
                      <a:ea typeface="SamsungOne 700" panose="020B0803030303020204" pitchFamily="34" charset="0"/>
                    </a:rPr>
                    <a:t>broker</a:t>
                  </a:r>
                  <a:endParaRPr lang="ko-KR" altLang="en-US" sz="1000" dirty="0">
                    <a:latin typeface="SamsungOne 700" panose="020B0803030303020204" pitchFamily="34" charset="0"/>
                  </a:endParaRPr>
                </a:p>
              </p:txBody>
            </p:sp>
          </p:grpSp>
          <p:sp>
            <p:nvSpPr>
              <p:cNvPr id="183" name="직사각형 182">
                <a:extLst>
                  <a:ext uri="{FF2B5EF4-FFF2-40B4-BE49-F238E27FC236}">
                    <a16:creationId xmlns:a16="http://schemas.microsoft.com/office/drawing/2014/main" id="{B227759C-9F20-4AD1-9D62-6FAA35A73AEB}"/>
                  </a:ext>
                </a:extLst>
              </p:cNvPr>
              <p:cNvSpPr/>
              <p:nvPr/>
            </p:nvSpPr>
            <p:spPr>
              <a:xfrm>
                <a:off x="2934104" y="4779139"/>
                <a:ext cx="441556" cy="343127"/>
              </a:xfrm>
              <a:prstGeom prst="rect">
                <a:avLst/>
              </a:prstGeom>
              <a:solidFill>
                <a:schemeClr val="bg1"/>
              </a:solidFill>
            </p:spPr>
            <p:txBody>
              <a:bodyPr wrap="none">
                <a:spAutoFit/>
              </a:bodyPr>
              <a:lstStyle/>
              <a:p>
                <a:pPr algn="ctr"/>
                <a:r>
                  <a:rPr lang="en-US" altLang="ko-KR" sz="1000" dirty="0" err="1">
                    <a:solidFill>
                      <a:srgbClr val="0043B2"/>
                    </a:solidFill>
                    <a:latin typeface="SamsungOne 700" panose="020B0803030303020204" pitchFamily="34" charset="0"/>
                    <a:ea typeface="SamsungOne 700" panose="020B0803030303020204" pitchFamily="34" charset="0"/>
                  </a:rPr>
                  <a:t>Cụm</a:t>
                </a:r>
                <a:r>
                  <a:rPr lang="en-US" altLang="ko-KR" sz="1000" dirty="0">
                    <a:solidFill>
                      <a:srgbClr val="0043B2"/>
                    </a:solidFill>
                    <a:latin typeface="SamsungOne 700" panose="020B0803030303020204" pitchFamily="34" charset="0"/>
                    <a:ea typeface="SamsungOne 700" panose="020B0803030303020204" pitchFamily="34" charset="0"/>
                  </a:rPr>
                  <a:t> </a:t>
                </a:r>
              </a:p>
              <a:p>
                <a:pPr algn="ctr"/>
                <a:r>
                  <a:rPr lang="en-US" altLang="ko-KR" sz="1000" dirty="0">
                    <a:solidFill>
                      <a:srgbClr val="0043B2"/>
                    </a:solidFill>
                    <a:latin typeface="SamsungOne 700" panose="020B0803030303020204" pitchFamily="34" charset="0"/>
                    <a:ea typeface="SamsungOne 700" panose="020B0803030303020204" pitchFamily="34" charset="0"/>
                  </a:rPr>
                  <a:t>Kafka</a:t>
                </a:r>
              </a:p>
            </p:txBody>
          </p:sp>
        </p:grpSp>
        <p:grpSp>
          <p:nvGrpSpPr>
            <p:cNvPr id="142" name="그룹 141">
              <a:extLst>
                <a:ext uri="{FF2B5EF4-FFF2-40B4-BE49-F238E27FC236}">
                  <a16:creationId xmlns:a16="http://schemas.microsoft.com/office/drawing/2014/main" id="{C94C005B-3822-4FD4-84A6-829B9FDE0C4F}"/>
                </a:ext>
              </a:extLst>
            </p:cNvPr>
            <p:cNvGrpSpPr/>
            <p:nvPr/>
          </p:nvGrpSpPr>
          <p:grpSpPr>
            <a:xfrm>
              <a:off x="3219076" y="5231944"/>
              <a:ext cx="3726015" cy="942928"/>
              <a:chOff x="3219076" y="5231944"/>
              <a:chExt cx="3726015" cy="942928"/>
            </a:xfrm>
          </p:grpSpPr>
          <p:cxnSp>
            <p:nvCxnSpPr>
              <p:cNvPr id="178" name="꺾인 연결선 71">
                <a:extLst>
                  <a:ext uri="{FF2B5EF4-FFF2-40B4-BE49-F238E27FC236}">
                    <a16:creationId xmlns:a16="http://schemas.microsoft.com/office/drawing/2014/main" id="{350F1B73-6F7F-43DC-A504-EC654294DCF1}"/>
                  </a:ext>
                </a:extLst>
              </p:cNvPr>
              <p:cNvCxnSpPr>
                <a:stCxn id="176" idx="4"/>
                <a:endCxn id="188" idx="4"/>
              </p:cNvCxnSpPr>
              <p:nvPr/>
            </p:nvCxnSpPr>
            <p:spPr>
              <a:xfrm rot="5400000" flipH="1" flipV="1">
                <a:off x="4699793" y="3751227"/>
                <a:ext cx="764582" cy="3726015"/>
              </a:xfrm>
              <a:prstGeom prst="bentConnector3">
                <a:avLst>
                  <a:gd name="adj1" fmla="val -29899"/>
                </a:avLst>
              </a:prstGeom>
              <a:ln w="9525">
                <a:solidFill>
                  <a:srgbClr val="66A1FE"/>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9" name="꺾인 연결선 73">
                <a:extLst>
                  <a:ext uri="{FF2B5EF4-FFF2-40B4-BE49-F238E27FC236}">
                    <a16:creationId xmlns:a16="http://schemas.microsoft.com/office/drawing/2014/main" id="{F41B9F9B-38C9-4D26-B3D3-E61EFAAE3E8B}"/>
                  </a:ext>
                </a:extLst>
              </p:cNvPr>
              <p:cNvCxnSpPr>
                <a:stCxn id="174" idx="4"/>
              </p:cNvCxnSpPr>
              <p:nvPr/>
            </p:nvCxnSpPr>
            <p:spPr>
              <a:xfrm rot="16200000" flipH="1">
                <a:off x="5405343" y="4696085"/>
                <a:ext cx="178346" cy="2779228"/>
              </a:xfrm>
              <a:prstGeom prst="bentConnector2">
                <a:avLst/>
              </a:prstGeom>
              <a:ln w="9525">
                <a:solidFill>
                  <a:srgbClr val="66A1FE"/>
                </a:solidFill>
                <a:prstDash val="dash"/>
              </a:ln>
            </p:spPr>
            <p:style>
              <a:lnRef idx="1">
                <a:schemeClr val="accent1"/>
              </a:lnRef>
              <a:fillRef idx="0">
                <a:schemeClr val="accent1"/>
              </a:fillRef>
              <a:effectRef idx="0">
                <a:schemeClr val="accent1"/>
              </a:effectRef>
              <a:fontRef idx="minor">
                <a:schemeClr val="tx1"/>
              </a:fontRef>
            </p:style>
          </p:cxnSp>
          <p:cxnSp>
            <p:nvCxnSpPr>
              <p:cNvPr id="180" name="꺾인 연결선 75">
                <a:extLst>
                  <a:ext uri="{FF2B5EF4-FFF2-40B4-BE49-F238E27FC236}">
                    <a16:creationId xmlns:a16="http://schemas.microsoft.com/office/drawing/2014/main" id="{20D68172-40FC-41CB-BB77-7C40CECD6BAB}"/>
                  </a:ext>
                </a:extLst>
              </p:cNvPr>
              <p:cNvCxnSpPr>
                <a:stCxn id="172" idx="4"/>
              </p:cNvCxnSpPr>
              <p:nvPr/>
            </p:nvCxnSpPr>
            <p:spPr>
              <a:xfrm rot="16200000" flipH="1">
                <a:off x="5881282" y="5117400"/>
                <a:ext cx="123725" cy="1881975"/>
              </a:xfrm>
              <a:prstGeom prst="bentConnector2">
                <a:avLst/>
              </a:prstGeom>
              <a:ln w="9525">
                <a:solidFill>
                  <a:srgbClr val="66A1FE"/>
                </a:solidFill>
                <a:prstDash val="dash"/>
              </a:ln>
            </p:spPr>
            <p:style>
              <a:lnRef idx="1">
                <a:schemeClr val="accent1"/>
              </a:lnRef>
              <a:fillRef idx="0">
                <a:schemeClr val="accent1"/>
              </a:fillRef>
              <a:effectRef idx="0">
                <a:schemeClr val="accent1"/>
              </a:effectRef>
              <a:fontRef idx="minor">
                <a:schemeClr val="tx1"/>
              </a:fontRef>
            </p:style>
          </p:cxnSp>
          <p:cxnSp>
            <p:nvCxnSpPr>
              <p:cNvPr id="181" name="꺾인 연결선 80">
                <a:extLst>
                  <a:ext uri="{FF2B5EF4-FFF2-40B4-BE49-F238E27FC236}">
                    <a16:creationId xmlns:a16="http://schemas.microsoft.com/office/drawing/2014/main" id="{39A0ED63-22D5-4741-97ED-131DFB33D6A5}"/>
                  </a:ext>
                </a:extLst>
              </p:cNvPr>
              <p:cNvCxnSpPr/>
              <p:nvPr/>
            </p:nvCxnSpPr>
            <p:spPr>
              <a:xfrm rot="16200000" flipH="1">
                <a:off x="6407590" y="5533909"/>
                <a:ext cx="89172" cy="985827"/>
              </a:xfrm>
              <a:prstGeom prst="bentConnector2">
                <a:avLst/>
              </a:prstGeom>
              <a:ln w="9525">
                <a:solidFill>
                  <a:srgbClr val="66A1FE"/>
                </a:solidFill>
                <a:prstDash val="dash"/>
              </a:ln>
            </p:spPr>
            <p:style>
              <a:lnRef idx="1">
                <a:schemeClr val="accent1"/>
              </a:lnRef>
              <a:fillRef idx="0">
                <a:schemeClr val="accent1"/>
              </a:fillRef>
              <a:effectRef idx="0">
                <a:schemeClr val="accent1"/>
              </a:effectRef>
              <a:fontRef idx="minor">
                <a:schemeClr val="tx1"/>
              </a:fontRef>
            </p:style>
          </p:cxnSp>
        </p:grpSp>
        <p:grpSp>
          <p:nvGrpSpPr>
            <p:cNvPr id="143" name="그룹 142">
              <a:extLst>
                <a:ext uri="{FF2B5EF4-FFF2-40B4-BE49-F238E27FC236}">
                  <a16:creationId xmlns:a16="http://schemas.microsoft.com/office/drawing/2014/main" id="{0394C4B2-2D4F-47A8-9C21-0232AB1E44CC}"/>
                </a:ext>
              </a:extLst>
            </p:cNvPr>
            <p:cNvGrpSpPr/>
            <p:nvPr/>
          </p:nvGrpSpPr>
          <p:grpSpPr>
            <a:xfrm>
              <a:off x="2861189" y="5678004"/>
              <a:ext cx="3397704" cy="379277"/>
              <a:chOff x="2966895" y="5662764"/>
              <a:chExt cx="3397704" cy="379277"/>
            </a:xfrm>
          </p:grpSpPr>
          <p:grpSp>
            <p:nvGrpSpPr>
              <p:cNvPr id="166" name="그룹 165">
                <a:extLst>
                  <a:ext uri="{FF2B5EF4-FFF2-40B4-BE49-F238E27FC236}">
                    <a16:creationId xmlns:a16="http://schemas.microsoft.com/office/drawing/2014/main" id="{5514E324-5B5D-4857-AE29-A4CA58478685}"/>
                  </a:ext>
                </a:extLst>
              </p:cNvPr>
              <p:cNvGrpSpPr/>
              <p:nvPr/>
            </p:nvGrpSpPr>
            <p:grpSpPr>
              <a:xfrm>
                <a:off x="2966895" y="5662764"/>
                <a:ext cx="718475" cy="379277"/>
                <a:chOff x="-417265" y="5249764"/>
                <a:chExt cx="718475" cy="379277"/>
              </a:xfrm>
            </p:grpSpPr>
            <p:sp>
              <p:nvSpPr>
                <p:cNvPr id="176" name="타원 175">
                  <a:extLst>
                    <a:ext uri="{FF2B5EF4-FFF2-40B4-BE49-F238E27FC236}">
                      <a16:creationId xmlns:a16="http://schemas.microsoft.com/office/drawing/2014/main" id="{4D0ACEFC-301E-404B-87CF-121144769497}"/>
                    </a:ext>
                  </a:extLst>
                </p:cNvPr>
                <p:cNvSpPr/>
                <p:nvPr/>
              </p:nvSpPr>
              <p:spPr>
                <a:xfrm>
                  <a:off x="-417265" y="5249764"/>
                  <a:ext cx="715776" cy="318522"/>
                </a:xfrm>
                <a:prstGeom prst="ellipse">
                  <a:avLst/>
                </a:prstGeom>
                <a:solidFill>
                  <a:srgbClr val="E9F2FC"/>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SamsungOne 700" panose="020B0803030303020204" pitchFamily="34" charset="0"/>
                  </a:endParaRPr>
                </a:p>
              </p:txBody>
            </p:sp>
            <p:sp>
              <p:nvSpPr>
                <p:cNvPr id="177" name="직사각형 176">
                  <a:extLst>
                    <a:ext uri="{FF2B5EF4-FFF2-40B4-BE49-F238E27FC236}">
                      <a16:creationId xmlns:a16="http://schemas.microsoft.com/office/drawing/2014/main" id="{915D4DDA-42D8-4DCC-A03B-8637F8372DD0}"/>
                    </a:ext>
                  </a:extLst>
                </p:cNvPr>
                <p:cNvSpPr/>
                <p:nvPr/>
              </p:nvSpPr>
              <p:spPr>
                <a:xfrm>
                  <a:off x="-391915" y="5285914"/>
                  <a:ext cx="693125" cy="343127"/>
                </a:xfrm>
                <a:prstGeom prst="rect">
                  <a:avLst/>
                </a:prstGeom>
              </p:spPr>
              <p:txBody>
                <a:bodyPr wrap="none">
                  <a:spAutoFit/>
                </a:bodyPr>
                <a:lstStyle/>
                <a:p>
                  <a:pPr algn="ctr"/>
                  <a:r>
                    <a:rPr lang="en-US" altLang="ko-KR" sz="1000" dirty="0" err="1">
                      <a:solidFill>
                        <a:srgbClr val="0043B2"/>
                      </a:solidFill>
                      <a:latin typeface="SamsungOne 700" panose="020B0803030303020204" pitchFamily="34" charset="0"/>
                      <a:ea typeface="SamsungOne 700" panose="020B0803030303020204" pitchFamily="34" charset="0"/>
                    </a:rPr>
                    <a:t>Người</a:t>
                  </a:r>
                  <a:r>
                    <a:rPr lang="en-US" altLang="ko-KR" sz="1000" dirty="0">
                      <a:solidFill>
                        <a:srgbClr val="0043B2"/>
                      </a:solidFill>
                      <a:latin typeface="SamsungOne 700" panose="020B0803030303020204" pitchFamily="34" charset="0"/>
                      <a:ea typeface="SamsungOne 700" panose="020B0803030303020204" pitchFamily="34" charset="0"/>
                    </a:rPr>
                    <a:t> </a:t>
                  </a:r>
                  <a:r>
                    <a:rPr lang="en-US" altLang="ko-KR" sz="1000" dirty="0" err="1">
                      <a:solidFill>
                        <a:srgbClr val="0043B2"/>
                      </a:solidFill>
                      <a:latin typeface="SamsungOne 700" panose="020B0803030303020204" pitchFamily="34" charset="0"/>
                      <a:ea typeface="SamsungOne 700" panose="020B0803030303020204" pitchFamily="34" charset="0"/>
                    </a:rPr>
                    <a:t>tiêu</a:t>
                  </a:r>
                  <a:r>
                    <a:rPr lang="en-US" altLang="ko-KR" sz="1000" dirty="0">
                      <a:solidFill>
                        <a:srgbClr val="0043B2"/>
                      </a:solidFill>
                      <a:latin typeface="SamsungOne 700" panose="020B0803030303020204" pitchFamily="34" charset="0"/>
                      <a:ea typeface="SamsungOne 700" panose="020B0803030303020204" pitchFamily="34" charset="0"/>
                    </a:rPr>
                    <a:t> </a:t>
                  </a:r>
                </a:p>
                <a:p>
                  <a:pPr algn="ctr"/>
                  <a:r>
                    <a:rPr lang="en-US" altLang="ko-KR" sz="1000" dirty="0" err="1">
                      <a:solidFill>
                        <a:srgbClr val="0043B2"/>
                      </a:solidFill>
                      <a:latin typeface="SamsungOne 700" panose="020B0803030303020204" pitchFamily="34" charset="0"/>
                      <a:ea typeface="SamsungOne 700" panose="020B0803030303020204" pitchFamily="34" charset="0"/>
                    </a:rPr>
                    <a:t>dùng</a:t>
                  </a:r>
                  <a:endParaRPr lang="ko-KR" altLang="en-US" sz="2800" dirty="0">
                    <a:solidFill>
                      <a:srgbClr val="0043B2"/>
                    </a:solidFill>
                    <a:latin typeface="SamsungOne 700" panose="020B0803030303020204" pitchFamily="34" charset="0"/>
                  </a:endParaRPr>
                </a:p>
              </p:txBody>
            </p:sp>
          </p:grpSp>
          <p:grpSp>
            <p:nvGrpSpPr>
              <p:cNvPr id="167" name="그룹 166">
                <a:extLst>
                  <a:ext uri="{FF2B5EF4-FFF2-40B4-BE49-F238E27FC236}">
                    <a16:creationId xmlns:a16="http://schemas.microsoft.com/office/drawing/2014/main" id="{CE281572-6600-425A-A4A8-C49A3A3B4D86}"/>
                  </a:ext>
                </a:extLst>
              </p:cNvPr>
              <p:cNvGrpSpPr/>
              <p:nvPr/>
            </p:nvGrpSpPr>
            <p:grpSpPr>
              <a:xfrm>
                <a:off x="3852720" y="5662764"/>
                <a:ext cx="718477" cy="379277"/>
                <a:chOff x="468560" y="5249764"/>
                <a:chExt cx="718477" cy="379277"/>
              </a:xfrm>
            </p:grpSpPr>
            <p:sp>
              <p:nvSpPr>
                <p:cNvPr id="174" name="타원 173">
                  <a:extLst>
                    <a:ext uri="{FF2B5EF4-FFF2-40B4-BE49-F238E27FC236}">
                      <a16:creationId xmlns:a16="http://schemas.microsoft.com/office/drawing/2014/main" id="{26338BD4-202C-4290-9E91-E11E11D37770}"/>
                    </a:ext>
                  </a:extLst>
                </p:cNvPr>
                <p:cNvSpPr/>
                <p:nvPr/>
              </p:nvSpPr>
              <p:spPr>
                <a:xfrm>
                  <a:off x="468560" y="5249764"/>
                  <a:ext cx="715776" cy="318522"/>
                </a:xfrm>
                <a:prstGeom prst="ellipse">
                  <a:avLst/>
                </a:prstGeom>
                <a:solidFill>
                  <a:srgbClr val="E9F2FC"/>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SamsungOne 700" panose="020B0803030303020204" pitchFamily="34" charset="0"/>
                  </a:endParaRPr>
                </a:p>
              </p:txBody>
            </p:sp>
            <p:sp>
              <p:nvSpPr>
                <p:cNvPr id="175" name="직사각형 174">
                  <a:extLst>
                    <a:ext uri="{FF2B5EF4-FFF2-40B4-BE49-F238E27FC236}">
                      <a16:creationId xmlns:a16="http://schemas.microsoft.com/office/drawing/2014/main" id="{DE41A926-A064-46C7-AE9D-635E31CC1833}"/>
                    </a:ext>
                  </a:extLst>
                </p:cNvPr>
                <p:cNvSpPr/>
                <p:nvPr/>
              </p:nvSpPr>
              <p:spPr>
                <a:xfrm>
                  <a:off x="493911" y="5285914"/>
                  <a:ext cx="693126" cy="343127"/>
                </a:xfrm>
                <a:prstGeom prst="rect">
                  <a:avLst/>
                </a:prstGeom>
              </p:spPr>
              <p:txBody>
                <a:bodyPr wrap="none">
                  <a:spAutoFit/>
                </a:bodyPr>
                <a:lstStyle/>
                <a:p>
                  <a:pPr algn="ctr"/>
                  <a:r>
                    <a:rPr lang="en-US" altLang="ko-KR" sz="1000" dirty="0" err="1">
                      <a:solidFill>
                        <a:srgbClr val="0043B2"/>
                      </a:solidFill>
                      <a:latin typeface="SamsungOne 700" panose="020B0803030303020204" pitchFamily="34" charset="0"/>
                      <a:ea typeface="SamsungOne 700" panose="020B0803030303020204" pitchFamily="34" charset="0"/>
                    </a:rPr>
                    <a:t>Người</a:t>
                  </a:r>
                  <a:r>
                    <a:rPr lang="en-US" altLang="ko-KR" sz="1000" dirty="0">
                      <a:solidFill>
                        <a:srgbClr val="0043B2"/>
                      </a:solidFill>
                      <a:latin typeface="SamsungOne 700" panose="020B0803030303020204" pitchFamily="34" charset="0"/>
                      <a:ea typeface="SamsungOne 700" panose="020B0803030303020204" pitchFamily="34" charset="0"/>
                    </a:rPr>
                    <a:t> </a:t>
                  </a:r>
                  <a:r>
                    <a:rPr lang="en-US" altLang="ko-KR" sz="1000" dirty="0" err="1">
                      <a:solidFill>
                        <a:srgbClr val="0043B2"/>
                      </a:solidFill>
                      <a:latin typeface="SamsungOne 700" panose="020B0803030303020204" pitchFamily="34" charset="0"/>
                      <a:ea typeface="SamsungOne 700" panose="020B0803030303020204" pitchFamily="34" charset="0"/>
                    </a:rPr>
                    <a:t>tiêu</a:t>
                  </a:r>
                  <a:r>
                    <a:rPr lang="en-US" altLang="ko-KR" sz="1000" dirty="0">
                      <a:solidFill>
                        <a:srgbClr val="0043B2"/>
                      </a:solidFill>
                      <a:latin typeface="SamsungOne 700" panose="020B0803030303020204" pitchFamily="34" charset="0"/>
                      <a:ea typeface="SamsungOne 700" panose="020B0803030303020204" pitchFamily="34" charset="0"/>
                    </a:rPr>
                    <a:t> </a:t>
                  </a:r>
                </a:p>
                <a:p>
                  <a:pPr algn="ctr"/>
                  <a:r>
                    <a:rPr lang="en-US" altLang="ko-KR" sz="1000" dirty="0" err="1">
                      <a:solidFill>
                        <a:srgbClr val="0043B2"/>
                      </a:solidFill>
                      <a:latin typeface="SamsungOne 700" panose="020B0803030303020204" pitchFamily="34" charset="0"/>
                      <a:ea typeface="SamsungOne 700" panose="020B0803030303020204" pitchFamily="34" charset="0"/>
                    </a:rPr>
                    <a:t>dùng</a:t>
                  </a:r>
                  <a:endParaRPr lang="ko-KR" altLang="en-US" sz="2800" dirty="0">
                    <a:solidFill>
                      <a:srgbClr val="0043B2"/>
                    </a:solidFill>
                    <a:latin typeface="SamsungOne 700" panose="020B0803030303020204" pitchFamily="34" charset="0"/>
                  </a:endParaRPr>
                </a:p>
              </p:txBody>
            </p:sp>
          </p:grpSp>
          <p:grpSp>
            <p:nvGrpSpPr>
              <p:cNvPr id="168" name="그룹 167">
                <a:extLst>
                  <a:ext uri="{FF2B5EF4-FFF2-40B4-BE49-F238E27FC236}">
                    <a16:creationId xmlns:a16="http://schemas.microsoft.com/office/drawing/2014/main" id="{73A5BEC0-FE3A-4EE5-B00D-2536E19AA96C}"/>
                  </a:ext>
                </a:extLst>
              </p:cNvPr>
              <p:cNvGrpSpPr/>
              <p:nvPr/>
            </p:nvGrpSpPr>
            <p:grpSpPr>
              <a:xfrm>
                <a:off x="4749975" y="5662764"/>
                <a:ext cx="718477" cy="379277"/>
                <a:chOff x="1365815" y="5249764"/>
                <a:chExt cx="718477" cy="379277"/>
              </a:xfrm>
            </p:grpSpPr>
            <p:sp>
              <p:nvSpPr>
                <p:cNvPr id="172" name="타원 171">
                  <a:extLst>
                    <a:ext uri="{FF2B5EF4-FFF2-40B4-BE49-F238E27FC236}">
                      <a16:creationId xmlns:a16="http://schemas.microsoft.com/office/drawing/2014/main" id="{48A60F94-4DAE-4084-8540-55B4CFD14E5E}"/>
                    </a:ext>
                  </a:extLst>
                </p:cNvPr>
                <p:cNvSpPr/>
                <p:nvPr/>
              </p:nvSpPr>
              <p:spPr>
                <a:xfrm>
                  <a:off x="1365815" y="5249764"/>
                  <a:ext cx="715776" cy="318522"/>
                </a:xfrm>
                <a:prstGeom prst="ellipse">
                  <a:avLst/>
                </a:prstGeom>
                <a:solidFill>
                  <a:srgbClr val="E9F2FC"/>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SamsungOne 700" panose="020B0803030303020204" pitchFamily="34" charset="0"/>
                  </a:endParaRPr>
                </a:p>
              </p:txBody>
            </p:sp>
            <p:sp>
              <p:nvSpPr>
                <p:cNvPr id="173" name="직사각형 172">
                  <a:extLst>
                    <a:ext uri="{FF2B5EF4-FFF2-40B4-BE49-F238E27FC236}">
                      <a16:creationId xmlns:a16="http://schemas.microsoft.com/office/drawing/2014/main" id="{88E7B73B-11D4-424B-818B-227698A59CA4}"/>
                    </a:ext>
                  </a:extLst>
                </p:cNvPr>
                <p:cNvSpPr/>
                <p:nvPr/>
              </p:nvSpPr>
              <p:spPr>
                <a:xfrm>
                  <a:off x="1391166" y="5285914"/>
                  <a:ext cx="693126" cy="343127"/>
                </a:xfrm>
                <a:prstGeom prst="rect">
                  <a:avLst/>
                </a:prstGeom>
              </p:spPr>
              <p:txBody>
                <a:bodyPr wrap="none">
                  <a:spAutoFit/>
                </a:bodyPr>
                <a:lstStyle/>
                <a:p>
                  <a:pPr algn="ctr"/>
                  <a:r>
                    <a:rPr lang="en-US" altLang="ko-KR" sz="1000" dirty="0" err="1">
                      <a:solidFill>
                        <a:srgbClr val="0043B2"/>
                      </a:solidFill>
                      <a:latin typeface="SamsungOne 700" panose="020B0803030303020204" pitchFamily="34" charset="0"/>
                      <a:ea typeface="SamsungOne 700" panose="020B0803030303020204" pitchFamily="34" charset="0"/>
                    </a:rPr>
                    <a:t>Người</a:t>
                  </a:r>
                  <a:r>
                    <a:rPr lang="en-US" altLang="ko-KR" sz="1000" dirty="0">
                      <a:solidFill>
                        <a:srgbClr val="0043B2"/>
                      </a:solidFill>
                      <a:latin typeface="SamsungOne 700" panose="020B0803030303020204" pitchFamily="34" charset="0"/>
                      <a:ea typeface="SamsungOne 700" panose="020B0803030303020204" pitchFamily="34" charset="0"/>
                    </a:rPr>
                    <a:t> </a:t>
                  </a:r>
                  <a:r>
                    <a:rPr lang="en-US" altLang="ko-KR" sz="1000" dirty="0" err="1">
                      <a:solidFill>
                        <a:srgbClr val="0043B2"/>
                      </a:solidFill>
                      <a:latin typeface="SamsungOne 700" panose="020B0803030303020204" pitchFamily="34" charset="0"/>
                      <a:ea typeface="SamsungOne 700" panose="020B0803030303020204" pitchFamily="34" charset="0"/>
                    </a:rPr>
                    <a:t>tiêu</a:t>
                  </a:r>
                  <a:r>
                    <a:rPr lang="en-US" altLang="ko-KR" sz="1000" dirty="0">
                      <a:solidFill>
                        <a:srgbClr val="0043B2"/>
                      </a:solidFill>
                      <a:latin typeface="SamsungOne 700" panose="020B0803030303020204" pitchFamily="34" charset="0"/>
                      <a:ea typeface="SamsungOne 700" panose="020B0803030303020204" pitchFamily="34" charset="0"/>
                    </a:rPr>
                    <a:t> </a:t>
                  </a:r>
                </a:p>
                <a:p>
                  <a:pPr algn="ctr"/>
                  <a:r>
                    <a:rPr lang="en-US" altLang="ko-KR" sz="1000" dirty="0" err="1">
                      <a:solidFill>
                        <a:srgbClr val="0043B2"/>
                      </a:solidFill>
                      <a:latin typeface="SamsungOne 700" panose="020B0803030303020204" pitchFamily="34" charset="0"/>
                      <a:ea typeface="SamsungOne 700" panose="020B0803030303020204" pitchFamily="34" charset="0"/>
                    </a:rPr>
                    <a:t>dùng</a:t>
                  </a:r>
                  <a:endParaRPr lang="ko-KR" altLang="en-US" sz="2800" dirty="0">
                    <a:solidFill>
                      <a:srgbClr val="0043B2"/>
                    </a:solidFill>
                    <a:latin typeface="SamsungOne 700" panose="020B0803030303020204" pitchFamily="34" charset="0"/>
                  </a:endParaRPr>
                </a:p>
              </p:txBody>
            </p:sp>
          </p:grpSp>
          <p:grpSp>
            <p:nvGrpSpPr>
              <p:cNvPr id="169" name="그룹 168">
                <a:extLst>
                  <a:ext uri="{FF2B5EF4-FFF2-40B4-BE49-F238E27FC236}">
                    <a16:creationId xmlns:a16="http://schemas.microsoft.com/office/drawing/2014/main" id="{44D4291C-BD7E-4712-866F-5ABBA418C84B}"/>
                  </a:ext>
                </a:extLst>
              </p:cNvPr>
              <p:cNvGrpSpPr/>
              <p:nvPr/>
            </p:nvGrpSpPr>
            <p:grpSpPr>
              <a:xfrm>
                <a:off x="5646121" y="5662764"/>
                <a:ext cx="718478" cy="379277"/>
                <a:chOff x="2261961" y="5249764"/>
                <a:chExt cx="718478" cy="379277"/>
              </a:xfrm>
            </p:grpSpPr>
            <p:sp>
              <p:nvSpPr>
                <p:cNvPr id="170" name="타원 169">
                  <a:extLst>
                    <a:ext uri="{FF2B5EF4-FFF2-40B4-BE49-F238E27FC236}">
                      <a16:creationId xmlns:a16="http://schemas.microsoft.com/office/drawing/2014/main" id="{87B38765-DBBA-44F8-8DFB-0E32E6745684}"/>
                    </a:ext>
                  </a:extLst>
                </p:cNvPr>
                <p:cNvSpPr/>
                <p:nvPr/>
              </p:nvSpPr>
              <p:spPr>
                <a:xfrm>
                  <a:off x="2261961" y="5249764"/>
                  <a:ext cx="715776" cy="318522"/>
                </a:xfrm>
                <a:prstGeom prst="ellipse">
                  <a:avLst/>
                </a:prstGeom>
                <a:solidFill>
                  <a:srgbClr val="E9F2FC"/>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latin typeface="SamsungOne 700" panose="020B0803030303020204" pitchFamily="34" charset="0"/>
                  </a:endParaRPr>
                </a:p>
              </p:txBody>
            </p:sp>
            <p:sp>
              <p:nvSpPr>
                <p:cNvPr id="171" name="직사각형 170">
                  <a:extLst>
                    <a:ext uri="{FF2B5EF4-FFF2-40B4-BE49-F238E27FC236}">
                      <a16:creationId xmlns:a16="http://schemas.microsoft.com/office/drawing/2014/main" id="{E88F2B5F-A3C2-4716-924D-675C6B91CC65}"/>
                    </a:ext>
                  </a:extLst>
                </p:cNvPr>
                <p:cNvSpPr/>
                <p:nvPr/>
              </p:nvSpPr>
              <p:spPr>
                <a:xfrm>
                  <a:off x="2287313" y="5285914"/>
                  <a:ext cx="693126" cy="343127"/>
                </a:xfrm>
                <a:prstGeom prst="rect">
                  <a:avLst/>
                </a:prstGeom>
              </p:spPr>
              <p:txBody>
                <a:bodyPr wrap="none">
                  <a:spAutoFit/>
                </a:bodyPr>
                <a:lstStyle/>
                <a:p>
                  <a:pPr algn="ctr"/>
                  <a:r>
                    <a:rPr lang="en-US" altLang="ko-KR" sz="1000" dirty="0" err="1">
                      <a:solidFill>
                        <a:srgbClr val="0043B2"/>
                      </a:solidFill>
                      <a:latin typeface="SamsungOne 700" panose="020B0803030303020204" pitchFamily="34" charset="0"/>
                      <a:ea typeface="SamsungOne 700" panose="020B0803030303020204" pitchFamily="34" charset="0"/>
                    </a:rPr>
                    <a:t>Người</a:t>
                  </a:r>
                  <a:r>
                    <a:rPr lang="en-US" altLang="ko-KR" sz="1000" dirty="0">
                      <a:solidFill>
                        <a:srgbClr val="0043B2"/>
                      </a:solidFill>
                      <a:latin typeface="SamsungOne 700" panose="020B0803030303020204" pitchFamily="34" charset="0"/>
                      <a:ea typeface="SamsungOne 700" panose="020B0803030303020204" pitchFamily="34" charset="0"/>
                    </a:rPr>
                    <a:t> </a:t>
                  </a:r>
                  <a:r>
                    <a:rPr lang="en-US" altLang="ko-KR" sz="1000" dirty="0" err="1">
                      <a:solidFill>
                        <a:srgbClr val="0043B2"/>
                      </a:solidFill>
                      <a:latin typeface="SamsungOne 700" panose="020B0803030303020204" pitchFamily="34" charset="0"/>
                      <a:ea typeface="SamsungOne 700" panose="020B0803030303020204" pitchFamily="34" charset="0"/>
                    </a:rPr>
                    <a:t>tiêu</a:t>
                  </a:r>
                  <a:r>
                    <a:rPr lang="en-US" altLang="ko-KR" sz="1000" dirty="0">
                      <a:solidFill>
                        <a:srgbClr val="0043B2"/>
                      </a:solidFill>
                      <a:latin typeface="SamsungOne 700" panose="020B0803030303020204" pitchFamily="34" charset="0"/>
                      <a:ea typeface="SamsungOne 700" panose="020B0803030303020204" pitchFamily="34" charset="0"/>
                    </a:rPr>
                    <a:t> </a:t>
                  </a:r>
                </a:p>
                <a:p>
                  <a:pPr algn="ctr"/>
                  <a:r>
                    <a:rPr lang="en-US" altLang="ko-KR" sz="1000" dirty="0" err="1">
                      <a:solidFill>
                        <a:srgbClr val="0043B2"/>
                      </a:solidFill>
                      <a:latin typeface="SamsungOne 700" panose="020B0803030303020204" pitchFamily="34" charset="0"/>
                      <a:ea typeface="SamsungOne 700" panose="020B0803030303020204" pitchFamily="34" charset="0"/>
                    </a:rPr>
                    <a:t>dùng</a:t>
                  </a:r>
                  <a:endParaRPr lang="ko-KR" altLang="en-US" sz="2800" dirty="0">
                    <a:solidFill>
                      <a:srgbClr val="0043B2"/>
                    </a:solidFill>
                    <a:latin typeface="SamsungOne 700" panose="020B0803030303020204" pitchFamily="34" charset="0"/>
                  </a:endParaRPr>
                </a:p>
              </p:txBody>
            </p:sp>
          </p:grpSp>
        </p:grpSp>
        <p:grpSp>
          <p:nvGrpSpPr>
            <p:cNvPr id="144" name="그룹 143">
              <a:extLst>
                <a:ext uri="{FF2B5EF4-FFF2-40B4-BE49-F238E27FC236}">
                  <a16:creationId xmlns:a16="http://schemas.microsoft.com/office/drawing/2014/main" id="{2213082F-5F6B-42BB-B601-1359BE3807DF}"/>
                </a:ext>
              </a:extLst>
            </p:cNvPr>
            <p:cNvGrpSpPr/>
            <p:nvPr/>
          </p:nvGrpSpPr>
          <p:grpSpPr>
            <a:xfrm>
              <a:off x="3663878" y="4385809"/>
              <a:ext cx="3281214" cy="246901"/>
              <a:chOff x="3663878" y="4385809"/>
              <a:chExt cx="3281214" cy="246901"/>
            </a:xfrm>
          </p:grpSpPr>
          <p:cxnSp>
            <p:nvCxnSpPr>
              <p:cNvPr id="163" name="꺾인 연결선 83">
                <a:extLst>
                  <a:ext uri="{FF2B5EF4-FFF2-40B4-BE49-F238E27FC236}">
                    <a16:creationId xmlns:a16="http://schemas.microsoft.com/office/drawing/2014/main" id="{362182D5-8957-4EDD-964F-9248CA46841A}"/>
                  </a:ext>
                </a:extLst>
              </p:cNvPr>
              <p:cNvCxnSpPr>
                <a:stCxn id="185" idx="1"/>
                <a:endCxn id="188" idx="0"/>
              </p:cNvCxnSpPr>
              <p:nvPr/>
            </p:nvCxnSpPr>
            <p:spPr>
              <a:xfrm rot="5400000" flipH="1" flipV="1">
                <a:off x="5280762" y="2968379"/>
                <a:ext cx="47446" cy="3281214"/>
              </a:xfrm>
              <a:prstGeom prst="bentConnector3">
                <a:avLst>
                  <a:gd name="adj1" fmla="val 682188"/>
                </a:avLst>
              </a:prstGeom>
              <a:ln w="9525">
                <a:solidFill>
                  <a:srgbClr val="66A1FE"/>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4" name="꺾인 연결선 86">
                <a:extLst>
                  <a:ext uri="{FF2B5EF4-FFF2-40B4-BE49-F238E27FC236}">
                    <a16:creationId xmlns:a16="http://schemas.microsoft.com/office/drawing/2014/main" id="{C25D7E1A-317B-4788-811E-31B8F0BE28E5}"/>
                  </a:ext>
                </a:extLst>
              </p:cNvPr>
              <p:cNvCxnSpPr>
                <a:stCxn id="186" idx="1"/>
              </p:cNvCxnSpPr>
              <p:nvPr/>
            </p:nvCxnSpPr>
            <p:spPr>
              <a:xfrm rot="5400000" flipH="1" flipV="1">
                <a:off x="5633471" y="3321091"/>
                <a:ext cx="246901" cy="2376337"/>
              </a:xfrm>
              <a:prstGeom prst="bentConnector2">
                <a:avLst/>
              </a:prstGeom>
              <a:ln w="9525">
                <a:solidFill>
                  <a:srgbClr val="66A1FE"/>
                </a:solidFill>
                <a:prstDash val="dash"/>
              </a:ln>
            </p:spPr>
            <p:style>
              <a:lnRef idx="1">
                <a:schemeClr val="accent1"/>
              </a:lnRef>
              <a:fillRef idx="0">
                <a:schemeClr val="accent1"/>
              </a:fillRef>
              <a:effectRef idx="0">
                <a:schemeClr val="accent1"/>
              </a:effectRef>
              <a:fontRef idx="minor">
                <a:schemeClr val="tx1"/>
              </a:fontRef>
            </p:style>
          </p:cxnSp>
          <p:cxnSp>
            <p:nvCxnSpPr>
              <p:cNvPr id="165" name="꺾인 연결선 88">
                <a:extLst>
                  <a:ext uri="{FF2B5EF4-FFF2-40B4-BE49-F238E27FC236}">
                    <a16:creationId xmlns:a16="http://schemas.microsoft.com/office/drawing/2014/main" id="{B4136F56-FD14-4798-909D-CF7E08E0182A}"/>
                  </a:ext>
                </a:extLst>
              </p:cNvPr>
              <p:cNvCxnSpPr>
                <a:stCxn id="187" idx="1"/>
              </p:cNvCxnSpPr>
              <p:nvPr/>
            </p:nvCxnSpPr>
            <p:spPr>
              <a:xfrm rot="5400000" flipH="1" flipV="1">
                <a:off x="6118446" y="3806065"/>
                <a:ext cx="181827" cy="1471462"/>
              </a:xfrm>
              <a:prstGeom prst="bentConnector2">
                <a:avLst/>
              </a:prstGeom>
              <a:ln w="9525">
                <a:solidFill>
                  <a:srgbClr val="66A1FE"/>
                </a:solidFill>
                <a:prstDash val="dash"/>
              </a:ln>
            </p:spPr>
            <p:style>
              <a:lnRef idx="1">
                <a:schemeClr val="accent1"/>
              </a:lnRef>
              <a:fillRef idx="0">
                <a:schemeClr val="accent1"/>
              </a:fillRef>
              <a:effectRef idx="0">
                <a:schemeClr val="accent1"/>
              </a:effectRef>
              <a:fontRef idx="minor">
                <a:schemeClr val="tx1"/>
              </a:fontRef>
            </p:style>
          </p:cxnSp>
        </p:grpSp>
        <p:cxnSp>
          <p:nvCxnSpPr>
            <p:cNvPr id="145" name="직선 화살표 연결선 144">
              <a:extLst>
                <a:ext uri="{FF2B5EF4-FFF2-40B4-BE49-F238E27FC236}">
                  <a16:creationId xmlns:a16="http://schemas.microsoft.com/office/drawing/2014/main" id="{235B45A0-9F32-4686-A3C7-614BE6D8221F}"/>
                </a:ext>
              </a:extLst>
            </p:cNvPr>
            <p:cNvCxnSpPr>
              <a:stCxn id="200" idx="4"/>
              <a:endCxn id="185" idx="1"/>
            </p:cNvCxnSpPr>
            <p:nvPr/>
          </p:nvCxnSpPr>
          <p:spPr>
            <a:xfrm>
              <a:off x="3228766" y="4159223"/>
              <a:ext cx="435112" cy="473486"/>
            </a:xfrm>
            <a:prstGeom prst="straightConnector1">
              <a:avLst/>
            </a:prstGeom>
            <a:ln w="12700">
              <a:solidFill>
                <a:srgbClr val="0043B2"/>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직선 화살표 연결선 145">
              <a:extLst>
                <a:ext uri="{FF2B5EF4-FFF2-40B4-BE49-F238E27FC236}">
                  <a16:creationId xmlns:a16="http://schemas.microsoft.com/office/drawing/2014/main" id="{34A7D446-4C83-471B-9A64-FC503F2468C4}"/>
                </a:ext>
              </a:extLst>
            </p:cNvPr>
            <p:cNvCxnSpPr>
              <a:stCxn id="198" idx="4"/>
              <a:endCxn id="186" idx="1"/>
            </p:cNvCxnSpPr>
            <p:nvPr/>
          </p:nvCxnSpPr>
          <p:spPr>
            <a:xfrm>
              <a:off x="4114591" y="4159223"/>
              <a:ext cx="454162" cy="473486"/>
            </a:xfrm>
            <a:prstGeom prst="straightConnector1">
              <a:avLst/>
            </a:prstGeom>
            <a:ln w="12700">
              <a:solidFill>
                <a:srgbClr val="0043B2"/>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27D1886B-DD61-4B1F-BAF5-05E722231C71}"/>
                </a:ext>
              </a:extLst>
            </p:cNvPr>
            <p:cNvCxnSpPr>
              <a:stCxn id="196" idx="4"/>
              <a:endCxn id="186" idx="1"/>
            </p:cNvCxnSpPr>
            <p:nvPr/>
          </p:nvCxnSpPr>
          <p:spPr>
            <a:xfrm flipH="1">
              <a:off x="4568753" y="4159223"/>
              <a:ext cx="443093" cy="473486"/>
            </a:xfrm>
            <a:prstGeom prst="straightConnector1">
              <a:avLst/>
            </a:prstGeom>
            <a:ln w="12700">
              <a:solidFill>
                <a:srgbClr val="0043B2"/>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직선 화살표 연결선 147">
              <a:extLst>
                <a:ext uri="{FF2B5EF4-FFF2-40B4-BE49-F238E27FC236}">
                  <a16:creationId xmlns:a16="http://schemas.microsoft.com/office/drawing/2014/main" id="{C81F8EBE-1280-4075-8248-1EEC40DED0D8}"/>
                </a:ext>
              </a:extLst>
            </p:cNvPr>
            <p:cNvCxnSpPr>
              <a:stCxn id="194" idx="4"/>
              <a:endCxn id="187" idx="1"/>
            </p:cNvCxnSpPr>
            <p:nvPr/>
          </p:nvCxnSpPr>
          <p:spPr>
            <a:xfrm flipH="1">
              <a:off x="5473628" y="4159223"/>
              <a:ext cx="434364" cy="473486"/>
            </a:xfrm>
            <a:prstGeom prst="straightConnector1">
              <a:avLst/>
            </a:prstGeom>
            <a:ln w="12700">
              <a:solidFill>
                <a:srgbClr val="0043B2"/>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직선 화살표 연결선 148">
              <a:extLst>
                <a:ext uri="{FF2B5EF4-FFF2-40B4-BE49-F238E27FC236}">
                  <a16:creationId xmlns:a16="http://schemas.microsoft.com/office/drawing/2014/main" id="{5FF62342-73FF-46C6-8001-7BA5009200ED}"/>
                </a:ext>
              </a:extLst>
            </p:cNvPr>
            <p:cNvCxnSpPr>
              <a:stCxn id="176" idx="0"/>
              <a:endCxn id="185" idx="3"/>
            </p:cNvCxnSpPr>
            <p:nvPr/>
          </p:nvCxnSpPr>
          <p:spPr>
            <a:xfrm flipV="1">
              <a:off x="3219077" y="5215890"/>
              <a:ext cx="444801" cy="462114"/>
            </a:xfrm>
            <a:prstGeom prst="straightConnector1">
              <a:avLst/>
            </a:prstGeom>
            <a:ln w="12700">
              <a:solidFill>
                <a:srgbClr val="0043B2"/>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2251BB64-233F-4B51-962D-52F18557D171}"/>
                </a:ext>
              </a:extLst>
            </p:cNvPr>
            <p:cNvCxnSpPr>
              <a:stCxn id="174" idx="0"/>
              <a:endCxn id="186" idx="3"/>
            </p:cNvCxnSpPr>
            <p:nvPr/>
          </p:nvCxnSpPr>
          <p:spPr>
            <a:xfrm flipV="1">
              <a:off x="4104902" y="5215890"/>
              <a:ext cx="463851" cy="462114"/>
            </a:xfrm>
            <a:prstGeom prst="straightConnector1">
              <a:avLst/>
            </a:prstGeom>
            <a:ln w="12700">
              <a:solidFill>
                <a:srgbClr val="0043B2"/>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직선 화살표 연결선 150">
              <a:extLst>
                <a:ext uri="{FF2B5EF4-FFF2-40B4-BE49-F238E27FC236}">
                  <a16:creationId xmlns:a16="http://schemas.microsoft.com/office/drawing/2014/main" id="{F6C7FB36-22B8-419F-AB06-6AC06EA2ABD5}"/>
                </a:ext>
              </a:extLst>
            </p:cNvPr>
            <p:cNvCxnSpPr>
              <a:stCxn id="172" idx="0"/>
              <a:endCxn id="186" idx="3"/>
            </p:cNvCxnSpPr>
            <p:nvPr/>
          </p:nvCxnSpPr>
          <p:spPr>
            <a:xfrm flipH="1" flipV="1">
              <a:off x="4568753" y="5215890"/>
              <a:ext cx="433404" cy="462114"/>
            </a:xfrm>
            <a:prstGeom prst="straightConnector1">
              <a:avLst/>
            </a:prstGeom>
            <a:ln w="12700">
              <a:solidFill>
                <a:srgbClr val="0043B2"/>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직선 화살표 연결선 151">
              <a:extLst>
                <a:ext uri="{FF2B5EF4-FFF2-40B4-BE49-F238E27FC236}">
                  <a16:creationId xmlns:a16="http://schemas.microsoft.com/office/drawing/2014/main" id="{114667A3-ADDB-489F-94E9-0608BEEF3CE6}"/>
                </a:ext>
              </a:extLst>
            </p:cNvPr>
            <p:cNvCxnSpPr>
              <a:stCxn id="170" idx="0"/>
              <a:endCxn id="187" idx="3"/>
            </p:cNvCxnSpPr>
            <p:nvPr/>
          </p:nvCxnSpPr>
          <p:spPr>
            <a:xfrm flipH="1" flipV="1">
              <a:off x="5473628" y="5215890"/>
              <a:ext cx="424675" cy="462114"/>
            </a:xfrm>
            <a:prstGeom prst="straightConnector1">
              <a:avLst/>
            </a:prstGeom>
            <a:ln w="12700">
              <a:solidFill>
                <a:srgbClr val="0043B2"/>
              </a:solidFill>
              <a:tailEnd type="triangle"/>
            </a:ln>
          </p:spPr>
          <p:style>
            <a:lnRef idx="1">
              <a:schemeClr val="accent1"/>
            </a:lnRef>
            <a:fillRef idx="0">
              <a:schemeClr val="accent1"/>
            </a:fillRef>
            <a:effectRef idx="0">
              <a:schemeClr val="accent1"/>
            </a:effectRef>
            <a:fontRef idx="minor">
              <a:schemeClr val="tx1"/>
            </a:fontRef>
          </p:style>
        </p:cxnSp>
        <p:grpSp>
          <p:nvGrpSpPr>
            <p:cNvPr id="153" name="그룹 152">
              <a:extLst>
                <a:ext uri="{FF2B5EF4-FFF2-40B4-BE49-F238E27FC236}">
                  <a16:creationId xmlns:a16="http://schemas.microsoft.com/office/drawing/2014/main" id="{6B49241D-BF4B-417A-B799-7D1D3C98EB5D}"/>
                </a:ext>
              </a:extLst>
            </p:cNvPr>
            <p:cNvGrpSpPr/>
            <p:nvPr/>
          </p:nvGrpSpPr>
          <p:grpSpPr>
            <a:xfrm>
              <a:off x="2943340" y="4120250"/>
              <a:ext cx="3265630" cy="220367"/>
              <a:chOff x="2958580" y="4120250"/>
              <a:chExt cx="3265630" cy="220367"/>
            </a:xfrm>
          </p:grpSpPr>
          <p:sp>
            <p:nvSpPr>
              <p:cNvPr id="159" name="직사각형 158">
                <a:extLst>
                  <a:ext uri="{FF2B5EF4-FFF2-40B4-BE49-F238E27FC236}">
                    <a16:creationId xmlns:a16="http://schemas.microsoft.com/office/drawing/2014/main" id="{046738ED-46DB-4DA7-BB4B-0949FD8C46EE}"/>
                  </a:ext>
                </a:extLst>
              </p:cNvPr>
              <p:cNvSpPr/>
              <p:nvPr/>
            </p:nvSpPr>
            <p:spPr>
              <a:xfrm>
                <a:off x="2958580" y="4128871"/>
                <a:ext cx="346701" cy="211155"/>
              </a:xfrm>
              <a:prstGeom prst="rect">
                <a:avLst/>
              </a:prstGeom>
            </p:spPr>
            <p:txBody>
              <a:bodyPr wrap="none">
                <a:spAutoFit/>
              </a:bodyPr>
              <a:lstStyle/>
              <a:p>
                <a:r>
                  <a:rPr lang="en-US" altLang="ko-KR" sz="1000" dirty="0" err="1">
                    <a:solidFill>
                      <a:srgbClr val="0043B2"/>
                    </a:solidFill>
                    <a:latin typeface="SamsungOne 700" panose="020B0803030303020204" pitchFamily="34" charset="0"/>
                    <a:ea typeface="SamsungOne 700" panose="020B0803030303020204" pitchFamily="34" charset="0"/>
                  </a:rPr>
                  <a:t>Đẩy</a:t>
                </a:r>
                <a:endParaRPr lang="ko-KR" altLang="en-US" sz="1000" dirty="0">
                  <a:latin typeface="SamsungOne 700" panose="020B0803030303020204" pitchFamily="34" charset="0"/>
                </a:endParaRPr>
              </a:p>
            </p:txBody>
          </p:sp>
          <p:sp>
            <p:nvSpPr>
              <p:cNvPr id="160" name="직사각형 159">
                <a:extLst>
                  <a:ext uri="{FF2B5EF4-FFF2-40B4-BE49-F238E27FC236}">
                    <a16:creationId xmlns:a16="http://schemas.microsoft.com/office/drawing/2014/main" id="{8DCF1646-4F63-4EC9-B24C-D8B0E98A2438}"/>
                  </a:ext>
                </a:extLst>
              </p:cNvPr>
              <p:cNvSpPr/>
              <p:nvPr/>
            </p:nvSpPr>
            <p:spPr>
              <a:xfrm>
                <a:off x="3771944" y="4120250"/>
                <a:ext cx="346701" cy="211155"/>
              </a:xfrm>
              <a:prstGeom prst="rect">
                <a:avLst/>
              </a:prstGeom>
            </p:spPr>
            <p:txBody>
              <a:bodyPr wrap="none">
                <a:spAutoFit/>
              </a:bodyPr>
              <a:lstStyle/>
              <a:p>
                <a:r>
                  <a:rPr lang="en-US" altLang="ko-KR" sz="1000" dirty="0" err="1">
                    <a:solidFill>
                      <a:srgbClr val="0043B2"/>
                    </a:solidFill>
                    <a:latin typeface="SamsungOne 700" panose="020B0803030303020204" pitchFamily="34" charset="0"/>
                    <a:ea typeface="SamsungOne 700" panose="020B0803030303020204" pitchFamily="34" charset="0"/>
                  </a:rPr>
                  <a:t>Đẩy</a:t>
                </a:r>
                <a:endParaRPr lang="ko-KR" altLang="en-US" sz="1000" dirty="0">
                  <a:latin typeface="SamsungOne 700" panose="020B0803030303020204" pitchFamily="34" charset="0"/>
                </a:endParaRPr>
              </a:p>
            </p:txBody>
          </p:sp>
          <p:sp>
            <p:nvSpPr>
              <p:cNvPr id="161" name="직사각형 160">
                <a:extLst>
                  <a:ext uri="{FF2B5EF4-FFF2-40B4-BE49-F238E27FC236}">
                    <a16:creationId xmlns:a16="http://schemas.microsoft.com/office/drawing/2014/main" id="{27107C58-E219-4656-8396-1C0D38CF9DB1}"/>
                  </a:ext>
                </a:extLst>
              </p:cNvPr>
              <p:cNvSpPr/>
              <p:nvPr/>
            </p:nvSpPr>
            <p:spPr>
              <a:xfrm>
                <a:off x="4989218" y="4129065"/>
                <a:ext cx="346701" cy="211155"/>
              </a:xfrm>
              <a:prstGeom prst="rect">
                <a:avLst/>
              </a:prstGeom>
            </p:spPr>
            <p:txBody>
              <a:bodyPr wrap="none">
                <a:spAutoFit/>
              </a:bodyPr>
              <a:lstStyle/>
              <a:p>
                <a:r>
                  <a:rPr lang="en-US" altLang="ko-KR" sz="1000" dirty="0" err="1">
                    <a:solidFill>
                      <a:srgbClr val="0043B2"/>
                    </a:solidFill>
                    <a:latin typeface="SamsungOne 700" panose="020B0803030303020204" pitchFamily="34" charset="0"/>
                    <a:ea typeface="SamsungOne 700" panose="020B0803030303020204" pitchFamily="34" charset="0"/>
                  </a:rPr>
                  <a:t>Đẩy</a:t>
                </a:r>
                <a:endParaRPr lang="ko-KR" altLang="en-US" sz="1000" dirty="0">
                  <a:latin typeface="SamsungOne 700" panose="020B0803030303020204" pitchFamily="34" charset="0"/>
                </a:endParaRPr>
              </a:p>
            </p:txBody>
          </p:sp>
          <p:sp>
            <p:nvSpPr>
              <p:cNvPr id="162" name="직사각형 161">
                <a:extLst>
                  <a:ext uri="{FF2B5EF4-FFF2-40B4-BE49-F238E27FC236}">
                    <a16:creationId xmlns:a16="http://schemas.microsoft.com/office/drawing/2014/main" id="{212486A7-90C2-4C7C-AF0A-52F6B4C14FAA}"/>
                  </a:ext>
                </a:extLst>
              </p:cNvPr>
              <p:cNvSpPr/>
              <p:nvPr/>
            </p:nvSpPr>
            <p:spPr>
              <a:xfrm>
                <a:off x="5877509" y="4129462"/>
                <a:ext cx="346701" cy="211155"/>
              </a:xfrm>
              <a:prstGeom prst="rect">
                <a:avLst/>
              </a:prstGeom>
            </p:spPr>
            <p:txBody>
              <a:bodyPr wrap="none">
                <a:spAutoFit/>
              </a:bodyPr>
              <a:lstStyle/>
              <a:p>
                <a:r>
                  <a:rPr lang="en-US" altLang="ko-KR" sz="1000" dirty="0" err="1">
                    <a:solidFill>
                      <a:srgbClr val="0043B2"/>
                    </a:solidFill>
                    <a:latin typeface="SamsungOne 700" panose="020B0803030303020204" pitchFamily="34" charset="0"/>
                    <a:ea typeface="SamsungOne 700" panose="020B0803030303020204" pitchFamily="34" charset="0"/>
                  </a:rPr>
                  <a:t>Đẩy</a:t>
                </a:r>
                <a:endParaRPr lang="ko-KR" altLang="en-US" sz="1000" dirty="0">
                  <a:latin typeface="SamsungOne 700" panose="020B0803030303020204" pitchFamily="34" charset="0"/>
                </a:endParaRPr>
              </a:p>
            </p:txBody>
          </p:sp>
        </p:grpSp>
        <p:grpSp>
          <p:nvGrpSpPr>
            <p:cNvPr id="154" name="그룹 153">
              <a:extLst>
                <a:ext uri="{FF2B5EF4-FFF2-40B4-BE49-F238E27FC236}">
                  <a16:creationId xmlns:a16="http://schemas.microsoft.com/office/drawing/2014/main" id="{0F613905-D0C7-435A-881E-4CD5FC4B205C}"/>
                </a:ext>
              </a:extLst>
            </p:cNvPr>
            <p:cNvGrpSpPr/>
            <p:nvPr/>
          </p:nvGrpSpPr>
          <p:grpSpPr>
            <a:xfrm>
              <a:off x="2905968" y="5440498"/>
              <a:ext cx="3265303" cy="211155"/>
              <a:chOff x="2905222" y="4098001"/>
              <a:chExt cx="3265303" cy="211155"/>
            </a:xfrm>
          </p:grpSpPr>
          <p:sp>
            <p:nvSpPr>
              <p:cNvPr id="155" name="직사각형 154">
                <a:extLst>
                  <a:ext uri="{FF2B5EF4-FFF2-40B4-BE49-F238E27FC236}">
                    <a16:creationId xmlns:a16="http://schemas.microsoft.com/office/drawing/2014/main" id="{B3B0BC78-FA6A-4867-9D0D-941A1EBDD715}"/>
                  </a:ext>
                </a:extLst>
              </p:cNvPr>
              <p:cNvSpPr/>
              <p:nvPr/>
            </p:nvSpPr>
            <p:spPr>
              <a:xfrm>
                <a:off x="2905222" y="4098001"/>
                <a:ext cx="345325" cy="211155"/>
              </a:xfrm>
              <a:prstGeom prst="rect">
                <a:avLst/>
              </a:prstGeom>
            </p:spPr>
            <p:txBody>
              <a:bodyPr wrap="none">
                <a:spAutoFit/>
              </a:bodyPr>
              <a:lstStyle/>
              <a:p>
                <a:r>
                  <a:rPr lang="en-US" altLang="ko-KR" sz="1000" dirty="0" err="1">
                    <a:solidFill>
                      <a:srgbClr val="0043B2"/>
                    </a:solidFill>
                    <a:latin typeface="SamsungOne 700" panose="020B0803030303020204" pitchFamily="34" charset="0"/>
                    <a:ea typeface="SamsungOne 700" panose="020B0803030303020204" pitchFamily="34" charset="0"/>
                  </a:rPr>
                  <a:t>Kéo</a:t>
                </a:r>
                <a:endParaRPr lang="ko-KR" altLang="en-US" sz="1000" dirty="0">
                  <a:latin typeface="SamsungOne 700" panose="020B0803030303020204" pitchFamily="34" charset="0"/>
                </a:endParaRPr>
              </a:p>
            </p:txBody>
          </p:sp>
          <p:sp>
            <p:nvSpPr>
              <p:cNvPr id="156" name="직사각형 155">
                <a:extLst>
                  <a:ext uri="{FF2B5EF4-FFF2-40B4-BE49-F238E27FC236}">
                    <a16:creationId xmlns:a16="http://schemas.microsoft.com/office/drawing/2014/main" id="{F689DE60-2CCF-4378-A1F4-1EDB8F2DD9FE}"/>
                  </a:ext>
                </a:extLst>
              </p:cNvPr>
              <p:cNvSpPr/>
              <p:nvPr/>
            </p:nvSpPr>
            <p:spPr>
              <a:xfrm>
                <a:off x="3758481" y="4098001"/>
                <a:ext cx="345325" cy="211155"/>
              </a:xfrm>
              <a:prstGeom prst="rect">
                <a:avLst/>
              </a:prstGeom>
            </p:spPr>
            <p:txBody>
              <a:bodyPr wrap="none">
                <a:spAutoFit/>
              </a:bodyPr>
              <a:lstStyle/>
              <a:p>
                <a:r>
                  <a:rPr lang="en-US" altLang="ko-KR" sz="1000" dirty="0" err="1">
                    <a:solidFill>
                      <a:srgbClr val="0043B2"/>
                    </a:solidFill>
                    <a:latin typeface="SamsungOne 700" panose="020B0803030303020204" pitchFamily="34" charset="0"/>
                    <a:ea typeface="SamsungOne 700" panose="020B0803030303020204" pitchFamily="34" charset="0"/>
                  </a:rPr>
                  <a:t>Kéo</a:t>
                </a:r>
                <a:endParaRPr lang="ko-KR" altLang="en-US" sz="1000" dirty="0">
                  <a:latin typeface="SamsungOne 700" panose="020B0803030303020204" pitchFamily="34" charset="0"/>
                </a:endParaRPr>
              </a:p>
            </p:txBody>
          </p:sp>
          <p:sp>
            <p:nvSpPr>
              <p:cNvPr id="157" name="직사각형 156">
                <a:extLst>
                  <a:ext uri="{FF2B5EF4-FFF2-40B4-BE49-F238E27FC236}">
                    <a16:creationId xmlns:a16="http://schemas.microsoft.com/office/drawing/2014/main" id="{B8716C71-04C7-457D-B322-C2A4EE981952}"/>
                  </a:ext>
                </a:extLst>
              </p:cNvPr>
              <p:cNvSpPr/>
              <p:nvPr/>
            </p:nvSpPr>
            <p:spPr>
              <a:xfrm>
                <a:off x="4978255" y="4098001"/>
                <a:ext cx="345325" cy="211155"/>
              </a:xfrm>
              <a:prstGeom prst="rect">
                <a:avLst/>
              </a:prstGeom>
            </p:spPr>
            <p:txBody>
              <a:bodyPr wrap="none">
                <a:spAutoFit/>
              </a:bodyPr>
              <a:lstStyle/>
              <a:p>
                <a:r>
                  <a:rPr lang="en-US" altLang="ko-KR" sz="1000" dirty="0" err="1">
                    <a:solidFill>
                      <a:srgbClr val="0043B2"/>
                    </a:solidFill>
                    <a:latin typeface="SamsungOne 700" panose="020B0803030303020204" pitchFamily="34" charset="0"/>
                    <a:ea typeface="SamsungOne 700" panose="020B0803030303020204" pitchFamily="34" charset="0"/>
                  </a:rPr>
                  <a:t>Kéo</a:t>
                </a:r>
                <a:endParaRPr lang="ko-KR" altLang="en-US" sz="1000" dirty="0">
                  <a:latin typeface="SamsungOne 700" panose="020B0803030303020204" pitchFamily="34" charset="0"/>
                </a:endParaRPr>
              </a:p>
            </p:txBody>
          </p:sp>
          <p:sp>
            <p:nvSpPr>
              <p:cNvPr id="158" name="직사각형 157">
                <a:extLst>
                  <a:ext uri="{FF2B5EF4-FFF2-40B4-BE49-F238E27FC236}">
                    <a16:creationId xmlns:a16="http://schemas.microsoft.com/office/drawing/2014/main" id="{AF725590-DCD3-44A1-9CE6-F214A3BABF2B}"/>
                  </a:ext>
                </a:extLst>
              </p:cNvPr>
              <p:cNvSpPr/>
              <p:nvPr/>
            </p:nvSpPr>
            <p:spPr>
              <a:xfrm>
                <a:off x="5825200" y="4098001"/>
                <a:ext cx="345325" cy="211155"/>
              </a:xfrm>
              <a:prstGeom prst="rect">
                <a:avLst/>
              </a:prstGeom>
            </p:spPr>
            <p:txBody>
              <a:bodyPr wrap="none">
                <a:spAutoFit/>
              </a:bodyPr>
              <a:lstStyle/>
              <a:p>
                <a:r>
                  <a:rPr lang="en-US" altLang="ko-KR" sz="1000" dirty="0" err="1">
                    <a:solidFill>
                      <a:srgbClr val="0043B2"/>
                    </a:solidFill>
                    <a:latin typeface="SamsungOne 700" panose="020B0803030303020204" pitchFamily="34" charset="0"/>
                    <a:ea typeface="SamsungOne 700" panose="020B0803030303020204" pitchFamily="34" charset="0"/>
                  </a:rPr>
                  <a:t>Kéo</a:t>
                </a:r>
                <a:endParaRPr lang="ko-KR" altLang="en-US" sz="1000" dirty="0">
                  <a:latin typeface="SamsungOne 700" panose="020B0803030303020204" pitchFamily="34" charset="0"/>
                </a:endParaRPr>
              </a:p>
            </p:txBody>
          </p:sp>
        </p:grpSp>
      </p:grpSp>
    </p:spTree>
    <p:extLst>
      <p:ext uri="{BB962C8B-B14F-4D97-AF65-F5344CB8AC3E}">
        <p14:creationId xmlns:p14="http://schemas.microsoft.com/office/powerpoint/2010/main" val="230549945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06C4FB52-A0FA-4E00-80AC-148F06520A4E}"/>
              </a:ext>
            </a:extLst>
          </p:cNvPr>
          <p:cNvSpPr>
            <a:spLocks noGrp="1"/>
          </p:cNvSpPr>
          <p:nvPr>
            <p:ph type="body" sz="quarter" idx="10"/>
          </p:nvPr>
        </p:nvSpPr>
        <p:spPr/>
        <p:txBody>
          <a:bodyPr/>
          <a:lstStyle/>
          <a:p>
            <a:r>
              <a:rPr lang="vi-VN" altLang="ko-KR" dirty="0"/>
              <a:t>4.2. Nhà sản xuất và người tiêu dùng</a:t>
            </a:r>
            <a:endParaRPr lang="en-US" altLang="ko-KR" dirty="0"/>
          </a:p>
        </p:txBody>
      </p:sp>
      <p:sp>
        <p:nvSpPr>
          <p:cNvPr id="3" name="텍스트 개체 틀 2">
            <a:extLst>
              <a:ext uri="{FF2B5EF4-FFF2-40B4-BE49-F238E27FC236}">
                <a16:creationId xmlns:a16="http://schemas.microsoft.com/office/drawing/2014/main" id="{45C0F2F0-9B18-4AC3-93D2-2BF83D140997}"/>
              </a:ext>
            </a:extLst>
          </p:cNvPr>
          <p:cNvSpPr>
            <a:spLocks noGrp="1"/>
          </p:cNvSpPr>
          <p:nvPr>
            <p:ph type="body" sz="quarter" idx="11"/>
          </p:nvPr>
        </p:nvSpPr>
        <p:spPr/>
        <p:txBody>
          <a:bodyPr/>
          <a:lstStyle/>
          <a:p>
            <a:r>
              <a:rPr lang="en-US" altLang="ko-KR" dirty="0"/>
              <a:t>Kafka – </a:t>
            </a:r>
            <a:r>
              <a:rPr lang="en-US" altLang="ko-KR" dirty="0" err="1"/>
              <a:t>Xử</a:t>
            </a:r>
            <a:r>
              <a:rPr lang="en-US" altLang="ko-KR" dirty="0"/>
              <a:t> </a:t>
            </a:r>
            <a:r>
              <a:rPr lang="en-US" altLang="ko-KR" dirty="0" err="1"/>
              <a:t>lý</a:t>
            </a:r>
            <a:r>
              <a:rPr lang="en-US" altLang="ko-KR" dirty="0"/>
              <a:t> </a:t>
            </a:r>
            <a:r>
              <a:rPr lang="en-US" altLang="ko-KR" dirty="0" err="1"/>
              <a:t>luồng</a:t>
            </a:r>
            <a:endParaRPr lang="ko-KR" altLang="en-US" dirty="0"/>
          </a:p>
        </p:txBody>
      </p:sp>
      <p:sp>
        <p:nvSpPr>
          <p:cNvPr id="4" name="텍스트 개체 틀 3">
            <a:extLst>
              <a:ext uri="{FF2B5EF4-FFF2-40B4-BE49-F238E27FC236}">
                <a16:creationId xmlns:a16="http://schemas.microsoft.com/office/drawing/2014/main" id="{9809BFBD-9ABE-4302-A0D2-C04C9C88A5F9}"/>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04</a:t>
            </a:r>
            <a:endParaRPr lang="ko-KR" altLang="en-US" dirty="0">
              <a:latin typeface="iCiel Samsung Sharp Sans Bold" pitchFamily="2" charset="0"/>
              <a:cs typeface="iCiel Samsung Sharp Sans Bold" pitchFamily="2" charset="0"/>
            </a:endParaRPr>
          </a:p>
        </p:txBody>
      </p:sp>
      <p:sp>
        <p:nvSpPr>
          <p:cNvPr id="5" name="텍스트 개체 틀 4">
            <a:extLst>
              <a:ext uri="{FF2B5EF4-FFF2-40B4-BE49-F238E27FC236}">
                <a16:creationId xmlns:a16="http://schemas.microsoft.com/office/drawing/2014/main" id="{A95D4FE2-46D0-448C-9B35-D9686138E6F4}"/>
              </a:ext>
            </a:extLst>
          </p:cNvPr>
          <p:cNvSpPr>
            <a:spLocks noGrp="1"/>
          </p:cNvSpPr>
          <p:nvPr>
            <p:ph type="body" sz="quarter" idx="15"/>
          </p:nvPr>
        </p:nvSpPr>
        <p:spPr/>
        <p:txBody>
          <a:bodyPr>
            <a:noAutofit/>
          </a:bodyPr>
          <a:lstStyle/>
          <a:p>
            <a:r>
              <a:rPr lang="vi-VN" altLang="ko-KR" dirty="0"/>
              <a:t>Kafka có thể được sử dụng cho mục đích xử lý dữ liệu thời gian thực.</a:t>
            </a:r>
          </a:p>
          <a:p>
            <a:r>
              <a:rPr lang="vi-VN" altLang="ko-KR" dirty="0"/>
              <a:t>Bộ xử lý luồng của Kafka có thể đọc và xử lý luồng dữ liệu liên tục từ một chủ đề đầu vào và xuất lại kết quả cho luồng chủ đề.</a:t>
            </a:r>
          </a:p>
          <a:p>
            <a:r>
              <a:rPr lang="vi-VN" altLang="ko-KR" dirty="0"/>
              <a:t>Kafka cung cấp một số API để tạo điều kiện thuận lợi cho tất cả những điều này</a:t>
            </a:r>
            <a:endParaRPr lang="en-US" altLang="ko-KR" dirty="0"/>
          </a:p>
          <a:p>
            <a:pPr lvl="1"/>
            <a:r>
              <a:rPr lang="vi-VN" altLang="ko-KR" dirty="0"/>
              <a:t>API nhà sản xuất và người tiêu dùng</a:t>
            </a:r>
          </a:p>
          <a:p>
            <a:pPr lvl="1"/>
            <a:r>
              <a:rPr lang="vi-VN" altLang="ko-KR" dirty="0"/>
              <a:t>Streams API để chuyển đổi mạnh mẽ</a:t>
            </a:r>
            <a:endParaRPr lang="ko-KR" altLang="en-US" dirty="0"/>
          </a:p>
        </p:txBody>
      </p:sp>
    </p:spTree>
    <p:extLst>
      <p:ext uri="{BB962C8B-B14F-4D97-AF65-F5344CB8AC3E}">
        <p14:creationId xmlns:p14="http://schemas.microsoft.com/office/powerpoint/2010/main" val="262573525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06C4FB52-A0FA-4E00-80AC-148F06520A4E}"/>
              </a:ext>
            </a:extLst>
          </p:cNvPr>
          <p:cNvSpPr>
            <a:spLocks noGrp="1"/>
          </p:cNvSpPr>
          <p:nvPr>
            <p:ph type="body" sz="quarter" idx="10"/>
          </p:nvPr>
        </p:nvSpPr>
        <p:spPr/>
        <p:txBody>
          <a:bodyPr/>
          <a:lstStyle/>
          <a:p>
            <a:r>
              <a:rPr lang="vi-VN" altLang="ko-KR" dirty="0"/>
              <a:t>4.2. Nhà sản xuất và người tiêu dùng</a:t>
            </a:r>
            <a:endParaRPr lang="en-US" altLang="ko-KR" dirty="0"/>
          </a:p>
        </p:txBody>
      </p:sp>
      <p:sp>
        <p:nvSpPr>
          <p:cNvPr id="3" name="텍스트 개체 틀 2">
            <a:extLst>
              <a:ext uri="{FF2B5EF4-FFF2-40B4-BE49-F238E27FC236}">
                <a16:creationId xmlns:a16="http://schemas.microsoft.com/office/drawing/2014/main" id="{45C0F2F0-9B18-4AC3-93D2-2BF83D140997}"/>
              </a:ext>
            </a:extLst>
          </p:cNvPr>
          <p:cNvSpPr>
            <a:spLocks noGrp="1"/>
          </p:cNvSpPr>
          <p:nvPr>
            <p:ph type="body" sz="quarter" idx="11"/>
          </p:nvPr>
        </p:nvSpPr>
        <p:spPr/>
        <p:txBody>
          <a:bodyPr/>
          <a:lstStyle/>
          <a:p>
            <a:r>
              <a:rPr lang="vi-VN" altLang="ko-KR" dirty="0"/>
              <a:t>Nhà sản xuất và người tiêu dùng có sẵn</a:t>
            </a:r>
            <a:endParaRPr lang="ko-KR" altLang="en-US" dirty="0"/>
          </a:p>
        </p:txBody>
      </p:sp>
      <p:sp>
        <p:nvSpPr>
          <p:cNvPr id="4" name="텍스트 개체 틀 3">
            <a:extLst>
              <a:ext uri="{FF2B5EF4-FFF2-40B4-BE49-F238E27FC236}">
                <a16:creationId xmlns:a16="http://schemas.microsoft.com/office/drawing/2014/main" id="{9809BFBD-9ABE-4302-A0D2-C04C9C88A5F9}"/>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04</a:t>
            </a:r>
            <a:endParaRPr lang="ko-KR" altLang="en-US" dirty="0">
              <a:latin typeface="iCiel Samsung Sharp Sans Bold" pitchFamily="2" charset="0"/>
              <a:cs typeface="iCiel Samsung Sharp Sans Bold" pitchFamily="2" charset="0"/>
            </a:endParaRPr>
          </a:p>
        </p:txBody>
      </p:sp>
      <p:sp>
        <p:nvSpPr>
          <p:cNvPr id="5" name="텍스트 개체 틀 4">
            <a:extLst>
              <a:ext uri="{FF2B5EF4-FFF2-40B4-BE49-F238E27FC236}">
                <a16:creationId xmlns:a16="http://schemas.microsoft.com/office/drawing/2014/main" id="{A95D4FE2-46D0-448C-9B35-D9686138E6F4}"/>
              </a:ext>
            </a:extLst>
          </p:cNvPr>
          <p:cNvSpPr>
            <a:spLocks noGrp="1"/>
          </p:cNvSpPr>
          <p:nvPr>
            <p:ph type="body" sz="quarter" idx="15"/>
          </p:nvPr>
        </p:nvSpPr>
        <p:spPr/>
        <p:txBody>
          <a:bodyPr>
            <a:noAutofit/>
          </a:bodyPr>
          <a:lstStyle/>
          <a:p>
            <a:r>
              <a:rPr lang="en-US" altLang="ko-KR" dirty="0" err="1"/>
              <a:t>Các</a:t>
            </a:r>
            <a:r>
              <a:rPr lang="en-US" altLang="ko-KR" dirty="0"/>
              <a:t> </a:t>
            </a:r>
            <a:r>
              <a:rPr lang="en-US" altLang="ko-KR" dirty="0" err="1"/>
              <a:t>công</a:t>
            </a:r>
            <a:r>
              <a:rPr lang="en-US" altLang="ko-KR" dirty="0"/>
              <a:t> </a:t>
            </a:r>
            <a:r>
              <a:rPr lang="en-US" altLang="ko-KR" dirty="0" err="1"/>
              <a:t>cụ</a:t>
            </a:r>
            <a:r>
              <a:rPr lang="en-US" altLang="ko-KR" dirty="0"/>
              <a:t> </a:t>
            </a:r>
            <a:r>
              <a:rPr lang="en-US" altLang="ko-KR" dirty="0" err="1"/>
              <a:t>có</a:t>
            </a:r>
            <a:r>
              <a:rPr lang="en-US" altLang="ko-KR" dirty="0"/>
              <a:t> </a:t>
            </a:r>
            <a:r>
              <a:rPr lang="en-US" altLang="ko-KR" dirty="0" err="1"/>
              <a:t>sẵn</a:t>
            </a:r>
            <a:r>
              <a:rPr lang="en-US" altLang="ko-KR" dirty="0"/>
              <a:t> </a:t>
            </a:r>
            <a:r>
              <a:rPr lang="en-US" altLang="ko-KR" dirty="0" err="1"/>
              <a:t>trong</a:t>
            </a:r>
            <a:r>
              <a:rPr lang="en-US" altLang="ko-KR" dirty="0"/>
              <a:t> Kafka</a:t>
            </a:r>
          </a:p>
          <a:p>
            <a:pPr lvl="1"/>
            <a:r>
              <a:rPr lang="vi-VN" altLang="ko-KR" dirty="0"/>
              <a:t>Nhà sản xuất và người tiêu dùng dòng lệnh</a:t>
            </a:r>
          </a:p>
          <a:p>
            <a:pPr lvl="1"/>
            <a:r>
              <a:rPr lang="vi-VN" altLang="ko-KR" dirty="0"/>
              <a:t>API Java của nhà sản xuất và người tiêu dùng</a:t>
            </a:r>
            <a:endParaRPr lang="en-US" altLang="ko-KR" dirty="0"/>
          </a:p>
          <a:p>
            <a:r>
              <a:rPr lang="vi-VN" altLang="ko-KR" dirty="0"/>
              <a:t>Số lượng lớn API của bên thứ ba</a:t>
            </a:r>
            <a:endParaRPr lang="en-US" altLang="ko-KR" dirty="0"/>
          </a:p>
          <a:p>
            <a:pPr lvl="1"/>
            <a:r>
              <a:rPr lang="vi-VN" altLang="ko-KR" dirty="0"/>
              <a:t>Có sẵn trong nhiều ngôn ngữ như Python, PHP, C/C++, .NET, Ruby</a:t>
            </a:r>
            <a:endParaRPr lang="en-US" altLang="ko-KR" dirty="0"/>
          </a:p>
          <a:p>
            <a:r>
              <a:rPr lang="en-US" altLang="ko-KR" dirty="0" err="1"/>
              <a:t>Tích</a:t>
            </a:r>
            <a:r>
              <a:rPr lang="en-US" altLang="ko-KR" dirty="0"/>
              <a:t> </a:t>
            </a:r>
            <a:r>
              <a:rPr lang="en-US" altLang="ko-KR" dirty="0" err="1"/>
              <a:t>hợp</a:t>
            </a:r>
            <a:r>
              <a:rPr lang="en-US" altLang="ko-KR" dirty="0"/>
              <a:t> </a:t>
            </a:r>
            <a:r>
              <a:rPr lang="en-US" altLang="ko-KR" dirty="0" err="1"/>
              <a:t>với</a:t>
            </a:r>
            <a:r>
              <a:rPr lang="en-US" altLang="ko-KR" dirty="0"/>
              <a:t> </a:t>
            </a:r>
            <a:r>
              <a:rPr lang="en-US" altLang="ko-KR" dirty="0" err="1"/>
              <a:t>các</a:t>
            </a:r>
            <a:r>
              <a:rPr lang="en-US" altLang="ko-KR" dirty="0"/>
              <a:t> </a:t>
            </a:r>
            <a:r>
              <a:rPr lang="en-US" altLang="ko-KR" dirty="0" err="1"/>
              <a:t>công</a:t>
            </a:r>
            <a:r>
              <a:rPr lang="en-US" altLang="ko-KR" dirty="0"/>
              <a:t> </a:t>
            </a:r>
            <a:r>
              <a:rPr lang="en-US" altLang="ko-KR" dirty="0" err="1"/>
              <a:t>cụ</a:t>
            </a:r>
            <a:r>
              <a:rPr lang="en-US" altLang="ko-KR" dirty="0"/>
              <a:t> </a:t>
            </a:r>
            <a:r>
              <a:rPr lang="en-US" altLang="ko-KR" dirty="0" err="1"/>
              <a:t>và</a:t>
            </a:r>
            <a:r>
              <a:rPr lang="en-US" altLang="ko-KR" dirty="0"/>
              <a:t> </a:t>
            </a:r>
            <a:r>
              <a:rPr lang="en-US" altLang="ko-KR" dirty="0" err="1"/>
              <a:t>dự</a:t>
            </a:r>
            <a:r>
              <a:rPr lang="en-US" altLang="ko-KR" dirty="0"/>
              <a:t> </a:t>
            </a:r>
            <a:r>
              <a:rPr lang="en-US" altLang="ko-KR" dirty="0" err="1"/>
              <a:t>án</a:t>
            </a:r>
            <a:r>
              <a:rPr lang="en-US" altLang="ko-KR" dirty="0"/>
              <a:t> </a:t>
            </a:r>
            <a:r>
              <a:rPr lang="en-US" altLang="ko-KR" dirty="0" err="1"/>
              <a:t>khác</a:t>
            </a:r>
            <a:endParaRPr lang="en-US" altLang="ko-KR" dirty="0"/>
          </a:p>
          <a:p>
            <a:pPr lvl="1"/>
            <a:r>
              <a:rPr lang="en-US" altLang="ko-KR" dirty="0"/>
              <a:t>Apache Flume</a:t>
            </a:r>
          </a:p>
          <a:p>
            <a:pPr lvl="1"/>
            <a:r>
              <a:rPr lang="en-US" altLang="ko-KR" dirty="0"/>
              <a:t>Apache Spark</a:t>
            </a:r>
          </a:p>
          <a:p>
            <a:pPr lvl="1"/>
            <a:r>
              <a:rPr lang="en-US" altLang="ko-KR" dirty="0"/>
              <a:t>Amazon AWS</a:t>
            </a:r>
          </a:p>
          <a:p>
            <a:r>
              <a:rPr lang="en-US" altLang="ko-KR" dirty="0" err="1"/>
              <a:t>Hệ</a:t>
            </a:r>
            <a:r>
              <a:rPr lang="en-US" altLang="ko-KR" dirty="0"/>
              <a:t> </a:t>
            </a:r>
            <a:r>
              <a:rPr lang="en-US" altLang="ko-KR" dirty="0" err="1"/>
              <a:t>sinh</a:t>
            </a:r>
            <a:r>
              <a:rPr lang="en-US" altLang="ko-KR" dirty="0"/>
              <a:t> </a:t>
            </a:r>
            <a:r>
              <a:rPr lang="en-US" altLang="ko-KR" dirty="0" err="1"/>
              <a:t>thái</a:t>
            </a:r>
            <a:r>
              <a:rPr lang="en-US" altLang="ko-KR" dirty="0"/>
              <a:t> </a:t>
            </a:r>
            <a:r>
              <a:rPr lang="en-US" altLang="ko-KR" dirty="0" err="1"/>
              <a:t>của</a:t>
            </a:r>
            <a:r>
              <a:rPr lang="en-US" altLang="ko-KR" dirty="0"/>
              <a:t> Kafka </a:t>
            </a:r>
            <a:r>
              <a:rPr lang="en-US" altLang="ko-KR" dirty="0" err="1"/>
              <a:t>đang</a:t>
            </a:r>
            <a:r>
              <a:rPr lang="en-US" altLang="ko-KR" dirty="0"/>
              <a:t> </a:t>
            </a:r>
            <a:r>
              <a:rPr lang="en-US" altLang="ko-KR" dirty="0" err="1"/>
              <a:t>phát</a:t>
            </a:r>
            <a:r>
              <a:rPr lang="en-US" altLang="ko-KR" dirty="0"/>
              <a:t> </a:t>
            </a:r>
            <a:r>
              <a:rPr lang="en-US" altLang="ko-KR" dirty="0" err="1"/>
              <a:t>triển</a:t>
            </a:r>
            <a:r>
              <a:rPr lang="en-US" altLang="ko-KR" dirty="0"/>
              <a:t> </a:t>
            </a:r>
            <a:r>
              <a:rPr lang="en-US" altLang="ko-KR" dirty="0" err="1"/>
              <a:t>rất</a:t>
            </a:r>
            <a:r>
              <a:rPr lang="en-US" altLang="ko-KR" dirty="0"/>
              <a:t> </a:t>
            </a:r>
            <a:r>
              <a:rPr lang="en-US" altLang="ko-KR" dirty="0" err="1"/>
              <a:t>nhanh</a:t>
            </a:r>
            <a:endParaRPr lang="ko-KR" altLang="en-US" dirty="0"/>
          </a:p>
        </p:txBody>
      </p:sp>
    </p:spTree>
    <p:extLst>
      <p:ext uri="{BB962C8B-B14F-4D97-AF65-F5344CB8AC3E}">
        <p14:creationId xmlns:p14="http://schemas.microsoft.com/office/powerpoint/2010/main" val="122926624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CE98CCA4-56C3-4BFB-96D7-7B7ABC6475B1}"/>
              </a:ext>
            </a:extLst>
          </p:cNvPr>
          <p:cNvSpPr>
            <a:spLocks noGrp="1"/>
          </p:cNvSpPr>
          <p:nvPr>
            <p:ph type="body" sz="quarter" idx="10"/>
          </p:nvPr>
        </p:nvSpPr>
        <p:spPr/>
        <p:txBody>
          <a:bodyPr/>
          <a:lstStyle/>
          <a:p>
            <a:r>
              <a:rPr lang="vi-VN" altLang="ko-KR" dirty="0"/>
              <a:t>4.2. Nhà sản xuất và người tiêu dùng</a:t>
            </a:r>
            <a:endParaRPr lang="en-US" altLang="ko-KR" dirty="0"/>
          </a:p>
        </p:txBody>
      </p:sp>
      <p:sp>
        <p:nvSpPr>
          <p:cNvPr id="3" name="텍스트 개체 틀 2">
            <a:extLst>
              <a:ext uri="{FF2B5EF4-FFF2-40B4-BE49-F238E27FC236}">
                <a16:creationId xmlns:a16="http://schemas.microsoft.com/office/drawing/2014/main" id="{9694B69D-2171-4A1C-AFD7-D3CB6BB352AC}"/>
              </a:ext>
            </a:extLst>
          </p:cNvPr>
          <p:cNvSpPr>
            <a:spLocks noGrp="1"/>
          </p:cNvSpPr>
          <p:nvPr>
            <p:ph type="body" sz="quarter" idx="11"/>
          </p:nvPr>
        </p:nvSpPr>
        <p:spPr/>
        <p:txBody>
          <a:bodyPr/>
          <a:lstStyle/>
          <a:p>
            <a:r>
              <a:rPr lang="en-US" altLang="ko-KR" dirty="0" err="1"/>
              <a:t>Chủ</a:t>
            </a:r>
            <a:r>
              <a:rPr lang="en-US" altLang="ko-KR" dirty="0"/>
              <a:t> </a:t>
            </a:r>
            <a:r>
              <a:rPr lang="en-US" altLang="ko-KR" dirty="0" err="1"/>
              <a:t>đề</a:t>
            </a:r>
            <a:r>
              <a:rPr lang="en-US" altLang="ko-KR" dirty="0"/>
              <a:t> Kafka </a:t>
            </a:r>
            <a:r>
              <a:rPr lang="en-US" altLang="ko-KR" dirty="0" err="1"/>
              <a:t>từ</a:t>
            </a:r>
            <a:r>
              <a:rPr lang="en-US" altLang="ko-KR" dirty="0"/>
              <a:t> </a:t>
            </a:r>
            <a:r>
              <a:rPr lang="en-US" altLang="ko-KR" dirty="0" err="1"/>
              <a:t>dòng</a:t>
            </a:r>
            <a:r>
              <a:rPr lang="en-US" altLang="ko-KR" dirty="0"/>
              <a:t> </a:t>
            </a:r>
            <a:r>
              <a:rPr lang="en-US" altLang="ko-KR" dirty="0" err="1"/>
              <a:t>lệnh</a:t>
            </a:r>
            <a:endParaRPr lang="ko-KR" altLang="en-US" dirty="0"/>
          </a:p>
        </p:txBody>
      </p:sp>
      <p:sp>
        <p:nvSpPr>
          <p:cNvPr id="4" name="텍스트 개체 틀 3">
            <a:extLst>
              <a:ext uri="{FF2B5EF4-FFF2-40B4-BE49-F238E27FC236}">
                <a16:creationId xmlns:a16="http://schemas.microsoft.com/office/drawing/2014/main" id="{FEE76750-03FE-46EA-AA5E-761FA90EAA21}"/>
              </a:ext>
            </a:extLst>
          </p:cNvPr>
          <p:cNvSpPr>
            <a:spLocks noGrp="1"/>
          </p:cNvSpPr>
          <p:nvPr>
            <p:ph type="body" sz="quarter" idx="13"/>
          </p:nvPr>
        </p:nvSpPr>
        <p:spPr/>
        <p:txBody>
          <a:bodyPr/>
          <a:lstStyle/>
          <a:p>
            <a:r>
              <a:rPr lang="en-US" altLang="ko-KR" dirty="0" err="1"/>
              <a:t>Bài</a:t>
            </a:r>
            <a:r>
              <a:rPr lang="en-US" altLang="ko-KR" dirty="0"/>
              <a:t>  04</a:t>
            </a:r>
            <a:endParaRPr lang="ko-KR" altLang="en-US" dirty="0"/>
          </a:p>
        </p:txBody>
      </p:sp>
      <p:sp>
        <p:nvSpPr>
          <p:cNvPr id="5" name="텍스트 개체 틀 4">
            <a:extLst>
              <a:ext uri="{FF2B5EF4-FFF2-40B4-BE49-F238E27FC236}">
                <a16:creationId xmlns:a16="http://schemas.microsoft.com/office/drawing/2014/main" id="{0D18EE81-8F60-4AA6-B7A3-DBFFE709C6AD}"/>
              </a:ext>
            </a:extLst>
          </p:cNvPr>
          <p:cNvSpPr>
            <a:spLocks noGrp="1"/>
          </p:cNvSpPr>
          <p:nvPr>
            <p:ph type="body" sz="quarter" idx="15"/>
          </p:nvPr>
        </p:nvSpPr>
        <p:spPr>
          <a:xfrm>
            <a:off x="535872" y="2226568"/>
            <a:ext cx="8796528" cy="2438422"/>
          </a:xfrm>
        </p:spPr>
        <p:txBody>
          <a:bodyPr>
            <a:normAutofit/>
          </a:bodyPr>
          <a:lstStyle/>
          <a:p>
            <a:r>
              <a:rPr lang="en-US" altLang="ko-KR" dirty="0"/>
              <a:t>Kafka </a:t>
            </a:r>
            <a:r>
              <a:rPr lang="en-US" altLang="ko-KR" dirty="0" err="1"/>
              <a:t>bao</a:t>
            </a:r>
            <a:r>
              <a:rPr lang="en-US" altLang="ko-KR" dirty="0"/>
              <a:t> </a:t>
            </a:r>
            <a:r>
              <a:rPr lang="en-US" altLang="ko-KR" dirty="0" err="1"/>
              <a:t>gồm</a:t>
            </a:r>
            <a:r>
              <a:rPr lang="en-US" altLang="ko-KR" dirty="0"/>
              <a:t> </a:t>
            </a:r>
            <a:r>
              <a:rPr lang="en-US" altLang="ko-KR" dirty="0" err="1"/>
              <a:t>một</a:t>
            </a:r>
            <a:r>
              <a:rPr lang="en-US" altLang="ko-KR" dirty="0"/>
              <a:t> </a:t>
            </a:r>
            <a:r>
              <a:rPr lang="en-US" altLang="ko-KR" dirty="0" err="1"/>
              <a:t>số</a:t>
            </a:r>
            <a:r>
              <a:rPr lang="en-US" altLang="ko-KR" dirty="0"/>
              <a:t> </a:t>
            </a:r>
            <a:r>
              <a:rPr lang="en-US" altLang="ko-KR" dirty="0" err="1"/>
              <a:t>công</a:t>
            </a:r>
            <a:r>
              <a:rPr lang="en-US" altLang="ko-KR" dirty="0"/>
              <a:t> </a:t>
            </a:r>
            <a:r>
              <a:rPr lang="en-US" altLang="ko-KR" dirty="0" err="1"/>
              <a:t>cụ</a:t>
            </a:r>
            <a:r>
              <a:rPr lang="en-US" altLang="ko-KR" dirty="0"/>
              <a:t> </a:t>
            </a:r>
            <a:r>
              <a:rPr lang="en-US" altLang="ko-KR" dirty="0" err="1"/>
              <a:t>dòng</a:t>
            </a:r>
            <a:r>
              <a:rPr lang="en-US" altLang="ko-KR" dirty="0"/>
              <a:t> </a:t>
            </a:r>
            <a:r>
              <a:rPr lang="en-US" altLang="ko-KR" dirty="0" err="1"/>
              <a:t>lệnh</a:t>
            </a:r>
            <a:r>
              <a:rPr lang="en-US" altLang="ko-KR" dirty="0"/>
              <a:t> </a:t>
            </a:r>
            <a:r>
              <a:rPr lang="en-US" altLang="ko-KR" dirty="0" err="1"/>
              <a:t>để</a:t>
            </a:r>
            <a:r>
              <a:rPr lang="en-US" altLang="ko-KR" dirty="0"/>
              <a:t> </a:t>
            </a:r>
            <a:r>
              <a:rPr lang="en-US" altLang="ko-KR" dirty="0" err="1"/>
              <a:t>khám</a:t>
            </a:r>
            <a:r>
              <a:rPr lang="en-US" altLang="ko-KR" dirty="0"/>
              <a:t> </a:t>
            </a:r>
            <a:r>
              <a:rPr lang="en-US" altLang="ko-KR" dirty="0" err="1"/>
              <a:t>phá</a:t>
            </a:r>
            <a:r>
              <a:rPr lang="en-US" altLang="ko-KR" dirty="0"/>
              <a:t> </a:t>
            </a:r>
            <a:r>
              <a:rPr lang="en-US" altLang="ko-KR" dirty="0" err="1"/>
              <a:t>và</a:t>
            </a:r>
            <a:r>
              <a:rPr lang="en-US" altLang="ko-KR" dirty="0"/>
              <a:t> </a:t>
            </a:r>
            <a:r>
              <a:rPr lang="en-US" altLang="ko-KR" dirty="0" err="1"/>
              <a:t>thử</a:t>
            </a:r>
            <a:r>
              <a:rPr lang="en-US" altLang="ko-KR" dirty="0"/>
              <a:t> </a:t>
            </a:r>
            <a:r>
              <a:rPr lang="en-US" altLang="ko-KR" dirty="0" err="1"/>
              <a:t>nghiệm</a:t>
            </a:r>
            <a:r>
              <a:rPr lang="en-US" altLang="ko-KR" dirty="0"/>
              <a:t> </a:t>
            </a:r>
            <a:r>
              <a:rPr lang="en-US" altLang="ko-KR" dirty="0" err="1"/>
              <a:t>với</a:t>
            </a:r>
            <a:r>
              <a:rPr lang="en-US" altLang="ko-KR" dirty="0"/>
              <a:t> Kafka</a:t>
            </a:r>
          </a:p>
          <a:p>
            <a:r>
              <a:rPr lang="vi-VN" altLang="ko-KR" dirty="0"/>
              <a:t>K</a:t>
            </a:r>
            <a:r>
              <a:rPr lang="en-US" altLang="ko-KR" dirty="0" err="1"/>
              <a:t>afka</a:t>
            </a:r>
            <a:r>
              <a:rPr lang="en-US" altLang="ko-KR" dirty="0"/>
              <a:t>-topics </a:t>
            </a:r>
            <a:r>
              <a:rPr lang="en-US" altLang="ko-KR" dirty="0" err="1"/>
              <a:t>tạo</a:t>
            </a:r>
            <a:r>
              <a:rPr lang="en-US" altLang="ko-KR" dirty="0"/>
              <a:t> </a:t>
            </a:r>
            <a:r>
              <a:rPr lang="en-US" altLang="ko-KR" dirty="0" err="1"/>
              <a:t>chủ</a:t>
            </a:r>
            <a:r>
              <a:rPr lang="en-US" altLang="ko-KR" dirty="0"/>
              <a:t> </a:t>
            </a:r>
            <a:r>
              <a:rPr lang="en-US" altLang="ko-KR" dirty="0" err="1"/>
              <a:t>đề</a:t>
            </a:r>
            <a:r>
              <a:rPr lang="en-US" altLang="ko-KR" dirty="0"/>
              <a:t> Kafka </a:t>
            </a:r>
            <a:r>
              <a:rPr lang="en-US" altLang="ko-KR" dirty="0" err="1"/>
              <a:t>từ</a:t>
            </a:r>
            <a:r>
              <a:rPr lang="en-US" altLang="ko-KR" dirty="0"/>
              <a:t> </a:t>
            </a:r>
            <a:r>
              <a:rPr lang="en-US" altLang="ko-KR" dirty="0" err="1"/>
              <a:t>dòng</a:t>
            </a:r>
            <a:r>
              <a:rPr lang="en-US" altLang="ko-KR" dirty="0"/>
              <a:t> </a:t>
            </a:r>
            <a:r>
              <a:rPr lang="en-US" altLang="ko-KR" dirty="0" err="1"/>
              <a:t>lệnh</a:t>
            </a:r>
            <a:endParaRPr lang="en-US" altLang="ko-KR" dirty="0"/>
          </a:p>
          <a:p>
            <a:pPr lvl="1"/>
            <a:r>
              <a:rPr lang="en-US" altLang="ko-KR" dirty="0" err="1"/>
              <a:t>Tên</a:t>
            </a:r>
            <a:r>
              <a:rPr lang="en-US" altLang="ko-KR" dirty="0"/>
              <a:t> </a:t>
            </a:r>
            <a:r>
              <a:rPr lang="en-US" altLang="ko-KR" dirty="0" err="1"/>
              <a:t>chủ</a:t>
            </a:r>
            <a:r>
              <a:rPr lang="en-US" altLang="ko-KR" dirty="0"/>
              <a:t> </a:t>
            </a:r>
            <a:r>
              <a:rPr lang="en-US" altLang="ko-KR" dirty="0" err="1"/>
              <a:t>đề</a:t>
            </a:r>
            <a:endParaRPr lang="en-US" altLang="ko-KR" dirty="0"/>
          </a:p>
          <a:p>
            <a:pPr lvl="1"/>
            <a:r>
              <a:rPr lang="en-US" altLang="ko-KR" dirty="0" err="1"/>
              <a:t>Chuỗi</a:t>
            </a:r>
            <a:r>
              <a:rPr lang="en-US" altLang="ko-KR" dirty="0"/>
              <a:t> </a:t>
            </a:r>
            <a:r>
              <a:rPr lang="en-US" altLang="ko-KR" dirty="0" err="1"/>
              <a:t>kết</a:t>
            </a:r>
            <a:r>
              <a:rPr lang="en-US" altLang="ko-KR" dirty="0"/>
              <a:t> </a:t>
            </a:r>
            <a:r>
              <a:rPr lang="en-US" altLang="ko-KR" dirty="0" err="1"/>
              <a:t>nối</a:t>
            </a:r>
            <a:r>
              <a:rPr lang="en-US" altLang="ko-KR" dirty="0"/>
              <a:t> Bootstrap-server</a:t>
            </a:r>
            <a:endParaRPr lang="ko-KR" altLang="en-US" dirty="0"/>
          </a:p>
        </p:txBody>
      </p:sp>
      <p:sp>
        <p:nvSpPr>
          <p:cNvPr id="8" name="TextBox 7">
            <a:extLst>
              <a:ext uri="{FF2B5EF4-FFF2-40B4-BE49-F238E27FC236}">
                <a16:creationId xmlns:a16="http://schemas.microsoft.com/office/drawing/2014/main" id="{8B024D94-E91C-4ACA-912C-9F53F6875B38}"/>
              </a:ext>
            </a:extLst>
          </p:cNvPr>
          <p:cNvSpPr txBox="1"/>
          <p:nvPr/>
        </p:nvSpPr>
        <p:spPr>
          <a:xfrm>
            <a:off x="711199" y="3910125"/>
            <a:ext cx="7812000" cy="142482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marL="18360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solidFill>
                <a:effectLst/>
                <a:uLnTx/>
                <a:uFillTx/>
                <a:latin typeface="SamsungOne-400" panose="020B0503030303020204" pitchFamily="34" charset="0"/>
                <a:ea typeface="SamsungOne-400" panose="020B0503030303020204" pitchFamily="34" charset="0"/>
                <a:cs typeface="+mn-cs"/>
              </a:rPr>
              <a:t>$ kafka-topics –create \</a:t>
            </a:r>
          </a:p>
          <a:p>
            <a:pPr marL="18360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solidFill>
                <a:effectLst/>
                <a:uLnTx/>
                <a:uFillTx/>
                <a:latin typeface="SamsungOne-400" panose="020B0503030303020204" pitchFamily="34" charset="0"/>
                <a:ea typeface="SamsungOne-400" panose="020B0503030303020204" pitchFamily="34" charset="0"/>
                <a:cs typeface="+mn-cs"/>
              </a:rPr>
              <a:t>	--bootstrap-server localhost:9092 \</a:t>
            </a:r>
          </a:p>
          <a:p>
            <a:pPr marL="18360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solidFill>
                <a:effectLst/>
                <a:uLnTx/>
                <a:uFillTx/>
                <a:latin typeface="SamsungOne-400" panose="020B0503030303020204" pitchFamily="34" charset="0"/>
                <a:ea typeface="SamsungOne-400" panose="020B0503030303020204" pitchFamily="34" charset="0"/>
                <a:cs typeface="+mn-cs"/>
              </a:rPr>
              <a:t>	--replication-factor 3 \</a:t>
            </a:r>
          </a:p>
          <a:p>
            <a:pPr marL="18360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solidFill>
                <a:effectLst/>
                <a:uLnTx/>
                <a:uFillTx/>
                <a:latin typeface="SamsungOne-400" panose="020B0503030303020204" pitchFamily="34" charset="0"/>
                <a:ea typeface="SamsungOne-400" panose="020B0503030303020204" pitchFamily="34" charset="0"/>
                <a:cs typeface="+mn-cs"/>
              </a:rPr>
              <a:t>	--partitions 3 \</a:t>
            </a:r>
          </a:p>
          <a:p>
            <a:pPr marL="18360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solidFill>
                <a:effectLst/>
                <a:uLnTx/>
                <a:uFillTx/>
                <a:latin typeface="SamsungOne-400" panose="020B0503030303020204" pitchFamily="34" charset="0"/>
                <a:ea typeface="SamsungOne-400" panose="020B0503030303020204" pitchFamily="34" charset="0"/>
                <a:cs typeface="+mn-cs"/>
              </a:rPr>
              <a:t>	--topic topic1_logs</a:t>
            </a:r>
          </a:p>
        </p:txBody>
      </p:sp>
    </p:spTree>
    <p:extLst>
      <p:ext uri="{BB962C8B-B14F-4D97-AF65-F5344CB8AC3E}">
        <p14:creationId xmlns:p14="http://schemas.microsoft.com/office/powerpoint/2010/main" val="421291793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0C73F73-D1B6-438B-BDE4-46F2C2EE98AC}"/>
              </a:ext>
            </a:extLst>
          </p:cNvPr>
          <p:cNvSpPr>
            <a:spLocks noGrp="1"/>
          </p:cNvSpPr>
          <p:nvPr>
            <p:ph type="body" sz="quarter" idx="10"/>
          </p:nvPr>
        </p:nvSpPr>
        <p:spPr/>
        <p:txBody>
          <a:bodyPr/>
          <a:lstStyle/>
          <a:p>
            <a:r>
              <a:rPr lang="vi-VN" altLang="ko-KR" dirty="0"/>
              <a:t>4.2. Nhà sản xuất và người tiêu dùng</a:t>
            </a:r>
            <a:endParaRPr lang="en-US" altLang="ko-KR" dirty="0"/>
          </a:p>
        </p:txBody>
      </p:sp>
      <p:sp>
        <p:nvSpPr>
          <p:cNvPr id="3" name="텍스트 개체 틀 2">
            <a:extLst>
              <a:ext uri="{FF2B5EF4-FFF2-40B4-BE49-F238E27FC236}">
                <a16:creationId xmlns:a16="http://schemas.microsoft.com/office/drawing/2014/main" id="{4DA12019-716B-4A66-A8FB-028E51F00327}"/>
              </a:ext>
            </a:extLst>
          </p:cNvPr>
          <p:cNvSpPr>
            <a:spLocks noGrp="1"/>
          </p:cNvSpPr>
          <p:nvPr>
            <p:ph type="body" sz="quarter" idx="11"/>
          </p:nvPr>
        </p:nvSpPr>
        <p:spPr/>
        <p:txBody>
          <a:bodyPr/>
          <a:lstStyle/>
          <a:p>
            <a:r>
              <a:rPr lang="en-US" altLang="ko-KR" dirty="0" err="1"/>
              <a:t>Chủ</a:t>
            </a:r>
            <a:r>
              <a:rPr lang="en-US" altLang="ko-KR" dirty="0"/>
              <a:t> </a:t>
            </a:r>
            <a:r>
              <a:rPr lang="en-US" altLang="ko-KR" dirty="0" err="1"/>
              <a:t>đề</a:t>
            </a:r>
            <a:r>
              <a:rPr lang="en-US" altLang="ko-KR" dirty="0"/>
              <a:t> Kafka </a:t>
            </a:r>
            <a:r>
              <a:rPr lang="en-US" altLang="ko-KR" dirty="0" err="1"/>
              <a:t>từ</a:t>
            </a:r>
            <a:r>
              <a:rPr lang="en-US" altLang="ko-KR" dirty="0"/>
              <a:t> </a:t>
            </a:r>
            <a:r>
              <a:rPr lang="en-US" altLang="ko-KR" dirty="0" err="1"/>
              <a:t>dòng</a:t>
            </a:r>
            <a:r>
              <a:rPr lang="en-US" altLang="ko-KR" dirty="0"/>
              <a:t> </a:t>
            </a:r>
            <a:r>
              <a:rPr lang="en-US" altLang="ko-KR" dirty="0" err="1"/>
              <a:t>lệnh</a:t>
            </a:r>
            <a:endParaRPr lang="ko-KR" altLang="en-US" dirty="0"/>
          </a:p>
        </p:txBody>
      </p:sp>
      <p:sp>
        <p:nvSpPr>
          <p:cNvPr id="4" name="텍스트 개체 틀 3">
            <a:extLst>
              <a:ext uri="{FF2B5EF4-FFF2-40B4-BE49-F238E27FC236}">
                <a16:creationId xmlns:a16="http://schemas.microsoft.com/office/drawing/2014/main" id="{C83BB766-8034-4B5C-9F2F-D0DC9D2092C4}"/>
              </a:ext>
            </a:extLst>
          </p:cNvPr>
          <p:cNvSpPr>
            <a:spLocks noGrp="1"/>
          </p:cNvSpPr>
          <p:nvPr>
            <p:ph type="body" sz="quarter" idx="13"/>
          </p:nvPr>
        </p:nvSpPr>
        <p:spPr/>
        <p:txBody>
          <a:bodyPr/>
          <a:lstStyle/>
          <a:p>
            <a:r>
              <a:rPr lang="en-US" altLang="ko-KR" dirty="0" err="1"/>
              <a:t>Bài</a:t>
            </a:r>
            <a:r>
              <a:rPr lang="en-US" altLang="ko-KR" dirty="0"/>
              <a:t>  04</a:t>
            </a:r>
            <a:endParaRPr lang="ko-KR" altLang="en-US" dirty="0"/>
          </a:p>
        </p:txBody>
      </p:sp>
      <p:sp>
        <p:nvSpPr>
          <p:cNvPr id="5" name="텍스트 개체 틀 4">
            <a:extLst>
              <a:ext uri="{FF2B5EF4-FFF2-40B4-BE49-F238E27FC236}">
                <a16:creationId xmlns:a16="http://schemas.microsoft.com/office/drawing/2014/main" id="{3B36C204-FCB2-4ADF-94C9-3B74A5DD6FFC}"/>
              </a:ext>
            </a:extLst>
          </p:cNvPr>
          <p:cNvSpPr>
            <a:spLocks noGrp="1"/>
          </p:cNvSpPr>
          <p:nvPr>
            <p:ph type="body" sz="quarter" idx="15"/>
          </p:nvPr>
        </p:nvSpPr>
        <p:spPr>
          <a:xfrm>
            <a:off x="535872" y="2226568"/>
            <a:ext cx="8796528" cy="3108380"/>
          </a:xfrm>
        </p:spPr>
        <p:txBody>
          <a:bodyPr>
            <a:normAutofit/>
          </a:bodyPr>
          <a:lstStyle/>
          <a:p>
            <a:r>
              <a:rPr lang="en-US" altLang="ko-KR" dirty="0" err="1"/>
              <a:t>Danh</a:t>
            </a:r>
            <a:r>
              <a:rPr lang="en-US" altLang="ko-KR" dirty="0"/>
              <a:t> </a:t>
            </a:r>
            <a:r>
              <a:rPr lang="en-US" altLang="ko-KR" dirty="0" err="1"/>
              <a:t>sách</a:t>
            </a:r>
            <a:r>
              <a:rPr lang="en-US" altLang="ko-KR" dirty="0"/>
              <a:t> </a:t>
            </a:r>
            <a:r>
              <a:rPr lang="en-US" altLang="ko-KR" dirty="0" err="1"/>
              <a:t>chủ</a:t>
            </a:r>
            <a:r>
              <a:rPr lang="en-US" altLang="ko-KR" dirty="0"/>
              <a:t> </a:t>
            </a:r>
            <a:r>
              <a:rPr lang="en-US" altLang="ko-KR" dirty="0" err="1"/>
              <a:t>đề</a:t>
            </a:r>
            <a:endParaRPr lang="en-US" altLang="ko-KR" dirty="0"/>
          </a:p>
          <a:p>
            <a:endParaRPr lang="en-US" altLang="ko-KR" dirty="0"/>
          </a:p>
          <a:p>
            <a:endParaRPr lang="en-US" altLang="ko-KR" dirty="0"/>
          </a:p>
          <a:p>
            <a:endParaRPr lang="en-US" altLang="ko-KR" dirty="0"/>
          </a:p>
          <a:p>
            <a:endParaRPr lang="en-US" altLang="ko-KR" dirty="0"/>
          </a:p>
          <a:p>
            <a:r>
              <a:rPr lang="en-US" altLang="ko-KR" dirty="0" err="1"/>
              <a:t>Các</a:t>
            </a:r>
            <a:r>
              <a:rPr lang="en-US" altLang="ko-KR" dirty="0"/>
              <a:t> chi </a:t>
            </a:r>
            <a:r>
              <a:rPr lang="en-US" altLang="ko-KR" dirty="0" err="1"/>
              <a:t>tiết</a:t>
            </a:r>
            <a:r>
              <a:rPr lang="en-US" altLang="ko-KR" dirty="0"/>
              <a:t> </a:t>
            </a:r>
            <a:r>
              <a:rPr lang="en-US" altLang="ko-KR" dirty="0" err="1"/>
              <a:t>của</a:t>
            </a:r>
            <a:r>
              <a:rPr lang="en-US" altLang="ko-KR" dirty="0"/>
              <a:t> </a:t>
            </a:r>
            <a:r>
              <a:rPr lang="en-US" altLang="ko-KR" dirty="0" err="1"/>
              <a:t>một</a:t>
            </a:r>
            <a:r>
              <a:rPr lang="en-US" altLang="ko-KR" dirty="0"/>
              <a:t> </a:t>
            </a:r>
            <a:r>
              <a:rPr lang="en-US" altLang="ko-KR" dirty="0" err="1"/>
              <a:t>chủ</a:t>
            </a:r>
            <a:r>
              <a:rPr lang="en-US" altLang="ko-KR" dirty="0"/>
              <a:t> </a:t>
            </a:r>
            <a:r>
              <a:rPr lang="en-US" altLang="ko-KR" dirty="0" err="1"/>
              <a:t>đề</a:t>
            </a:r>
            <a:endParaRPr lang="ko-KR" altLang="en-US" dirty="0"/>
          </a:p>
        </p:txBody>
      </p:sp>
      <p:sp>
        <p:nvSpPr>
          <p:cNvPr id="8" name="TextBox 7">
            <a:extLst>
              <a:ext uri="{FF2B5EF4-FFF2-40B4-BE49-F238E27FC236}">
                <a16:creationId xmlns:a16="http://schemas.microsoft.com/office/drawing/2014/main" id="{75DC4B50-29D6-47E6-8F40-F55C32DEC463}"/>
              </a:ext>
            </a:extLst>
          </p:cNvPr>
          <p:cNvSpPr txBox="1"/>
          <p:nvPr/>
        </p:nvSpPr>
        <p:spPr>
          <a:xfrm>
            <a:off x="711199" y="2577267"/>
            <a:ext cx="7812000" cy="851733"/>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marL="18360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solidFill>
                <a:effectLst/>
                <a:uLnTx/>
                <a:uFillTx/>
                <a:latin typeface="SamsungOne-400" panose="020B0503030303020204" pitchFamily="34" charset="0"/>
                <a:ea typeface="SamsungOne-400" panose="020B0503030303020204" pitchFamily="34" charset="0"/>
                <a:cs typeface="+mn-cs"/>
              </a:rPr>
              <a:t>$ kafka-topics –list \</a:t>
            </a:r>
          </a:p>
          <a:p>
            <a:pPr marL="18360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solidFill>
                <a:effectLst/>
                <a:uLnTx/>
                <a:uFillTx/>
                <a:latin typeface="SamsungOne-400" panose="020B0503030303020204" pitchFamily="34" charset="0"/>
                <a:ea typeface="SamsungOne-400" panose="020B0503030303020204" pitchFamily="34" charset="0"/>
                <a:cs typeface="+mn-cs"/>
              </a:rPr>
              <a:t>	--bootstrap-server localhost:9092</a:t>
            </a:r>
          </a:p>
        </p:txBody>
      </p:sp>
      <p:sp>
        <p:nvSpPr>
          <p:cNvPr id="9" name="TextBox 8">
            <a:extLst>
              <a:ext uri="{FF2B5EF4-FFF2-40B4-BE49-F238E27FC236}">
                <a16:creationId xmlns:a16="http://schemas.microsoft.com/office/drawing/2014/main" id="{78F1B4AE-4A25-438B-9092-972C1FE654A9}"/>
              </a:ext>
            </a:extLst>
          </p:cNvPr>
          <p:cNvSpPr txBox="1"/>
          <p:nvPr/>
        </p:nvSpPr>
        <p:spPr>
          <a:xfrm>
            <a:off x="711199" y="4667506"/>
            <a:ext cx="7812000" cy="1106993"/>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marL="18360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solidFill>
                <a:effectLst/>
                <a:uLnTx/>
                <a:uFillTx/>
                <a:latin typeface="SamsungOne-400" panose="020B0503030303020204" pitchFamily="34" charset="0"/>
                <a:ea typeface="SamsungOne-400" panose="020B0503030303020204" pitchFamily="34" charset="0"/>
                <a:cs typeface="+mn-cs"/>
              </a:rPr>
              <a:t>$ kafka-topics –describe \</a:t>
            </a:r>
          </a:p>
          <a:p>
            <a:pPr marL="18360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solidFill>
                <a:effectLst/>
                <a:uLnTx/>
                <a:uFillTx/>
                <a:latin typeface="SamsungOne-400" panose="020B0503030303020204" pitchFamily="34" charset="0"/>
                <a:ea typeface="SamsungOne-400" panose="020B0503030303020204" pitchFamily="34" charset="0"/>
                <a:cs typeface="+mn-cs"/>
              </a:rPr>
              <a:t>      --bootstrap-server localhost:9092 \</a:t>
            </a:r>
          </a:p>
          <a:p>
            <a:pPr marL="18360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solidFill>
                <a:effectLst/>
                <a:uLnTx/>
                <a:uFillTx/>
                <a:latin typeface="SamsungOne-400" panose="020B0503030303020204" pitchFamily="34" charset="0"/>
                <a:ea typeface="SamsungOne-400" panose="020B0503030303020204" pitchFamily="34" charset="0"/>
                <a:cs typeface="+mn-cs"/>
              </a:rPr>
              <a:t>      --topic topic1_logs</a:t>
            </a:r>
          </a:p>
        </p:txBody>
      </p:sp>
    </p:spTree>
    <p:extLst>
      <p:ext uri="{BB962C8B-B14F-4D97-AF65-F5344CB8AC3E}">
        <p14:creationId xmlns:p14="http://schemas.microsoft.com/office/powerpoint/2010/main" val="100270937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0C73F73-D1B6-438B-BDE4-46F2C2EE98AC}"/>
              </a:ext>
            </a:extLst>
          </p:cNvPr>
          <p:cNvSpPr>
            <a:spLocks noGrp="1"/>
          </p:cNvSpPr>
          <p:nvPr>
            <p:ph type="body" sz="quarter" idx="10"/>
          </p:nvPr>
        </p:nvSpPr>
        <p:spPr/>
        <p:txBody>
          <a:bodyPr/>
          <a:lstStyle/>
          <a:p>
            <a:r>
              <a:rPr lang="vi-VN" altLang="ko-KR" dirty="0"/>
              <a:t>4.2. Nhà sản xuất và người tiêu dùng</a:t>
            </a:r>
            <a:endParaRPr lang="en-US" altLang="ko-KR" dirty="0"/>
          </a:p>
        </p:txBody>
      </p:sp>
      <p:sp>
        <p:nvSpPr>
          <p:cNvPr id="3" name="텍스트 개체 틀 2">
            <a:extLst>
              <a:ext uri="{FF2B5EF4-FFF2-40B4-BE49-F238E27FC236}">
                <a16:creationId xmlns:a16="http://schemas.microsoft.com/office/drawing/2014/main" id="{4DA12019-716B-4A66-A8FB-028E51F00327}"/>
              </a:ext>
            </a:extLst>
          </p:cNvPr>
          <p:cNvSpPr>
            <a:spLocks noGrp="1"/>
          </p:cNvSpPr>
          <p:nvPr>
            <p:ph type="body" sz="quarter" idx="11"/>
          </p:nvPr>
        </p:nvSpPr>
        <p:spPr/>
        <p:txBody>
          <a:bodyPr/>
          <a:lstStyle/>
          <a:p>
            <a:r>
              <a:rPr lang="en-US" altLang="ko-KR" dirty="0" err="1"/>
              <a:t>Tạo</a:t>
            </a:r>
            <a:r>
              <a:rPr lang="en-US" altLang="ko-KR" dirty="0"/>
              <a:t> </a:t>
            </a:r>
            <a:r>
              <a:rPr lang="en-US" altLang="ko-KR" dirty="0" err="1"/>
              <a:t>Nhà</a:t>
            </a:r>
            <a:r>
              <a:rPr lang="en-US" altLang="ko-KR" dirty="0"/>
              <a:t> </a:t>
            </a:r>
            <a:r>
              <a:rPr lang="en-US" altLang="ko-KR" dirty="0" err="1"/>
              <a:t>sản</a:t>
            </a:r>
            <a:r>
              <a:rPr lang="en-US" altLang="ko-KR" dirty="0"/>
              <a:t> </a:t>
            </a:r>
            <a:r>
              <a:rPr lang="en-US" altLang="ko-KR" dirty="0" err="1"/>
              <a:t>xuất</a:t>
            </a:r>
            <a:r>
              <a:rPr lang="en-US" altLang="ko-KR" dirty="0"/>
              <a:t> Kafka</a:t>
            </a:r>
            <a:endParaRPr lang="ko-KR" altLang="en-US" dirty="0"/>
          </a:p>
        </p:txBody>
      </p:sp>
      <p:sp>
        <p:nvSpPr>
          <p:cNvPr id="4" name="텍스트 개체 틀 3">
            <a:extLst>
              <a:ext uri="{FF2B5EF4-FFF2-40B4-BE49-F238E27FC236}">
                <a16:creationId xmlns:a16="http://schemas.microsoft.com/office/drawing/2014/main" id="{C83BB766-8034-4B5C-9F2F-D0DC9D2092C4}"/>
              </a:ext>
            </a:extLst>
          </p:cNvPr>
          <p:cNvSpPr>
            <a:spLocks noGrp="1"/>
          </p:cNvSpPr>
          <p:nvPr>
            <p:ph type="body" sz="quarter" idx="13"/>
          </p:nvPr>
        </p:nvSpPr>
        <p:spPr/>
        <p:txBody>
          <a:bodyPr/>
          <a:lstStyle/>
          <a:p>
            <a:r>
              <a:rPr lang="en-US" altLang="ko-KR" dirty="0" err="1"/>
              <a:t>Bài</a:t>
            </a:r>
            <a:r>
              <a:rPr lang="en-US" altLang="ko-KR" dirty="0"/>
              <a:t>  04</a:t>
            </a:r>
            <a:endParaRPr lang="ko-KR" altLang="en-US" dirty="0"/>
          </a:p>
        </p:txBody>
      </p:sp>
      <p:sp>
        <p:nvSpPr>
          <p:cNvPr id="5" name="텍스트 개체 틀 4">
            <a:extLst>
              <a:ext uri="{FF2B5EF4-FFF2-40B4-BE49-F238E27FC236}">
                <a16:creationId xmlns:a16="http://schemas.microsoft.com/office/drawing/2014/main" id="{3B36C204-FCB2-4ADF-94C9-3B74A5DD6FFC}"/>
              </a:ext>
            </a:extLst>
          </p:cNvPr>
          <p:cNvSpPr>
            <a:spLocks noGrp="1"/>
          </p:cNvSpPr>
          <p:nvPr>
            <p:ph type="body" sz="quarter" idx="15"/>
          </p:nvPr>
        </p:nvSpPr>
        <p:spPr/>
        <p:txBody>
          <a:bodyPr/>
          <a:lstStyle/>
          <a:p>
            <a:r>
              <a:rPr lang="en-US" altLang="ko-KR" dirty="0" err="1"/>
              <a:t>Công</a:t>
            </a:r>
            <a:r>
              <a:rPr lang="en-US" altLang="ko-KR" dirty="0"/>
              <a:t> </a:t>
            </a:r>
            <a:r>
              <a:rPr lang="en-US" altLang="ko-KR" dirty="0" err="1"/>
              <a:t>cụ</a:t>
            </a:r>
            <a:r>
              <a:rPr lang="en-US" altLang="ko-KR" dirty="0"/>
              <a:t> </a:t>
            </a:r>
            <a:r>
              <a:rPr lang="en-US" altLang="ko-KR" dirty="0" err="1"/>
              <a:t>kafka</a:t>
            </a:r>
            <a:r>
              <a:rPr lang="en-US" altLang="ko-KR" dirty="0"/>
              <a:t>-console-producer </a:t>
            </a:r>
            <a:r>
              <a:rPr lang="en-US" altLang="ko-KR" dirty="0" err="1"/>
              <a:t>để</a:t>
            </a:r>
            <a:r>
              <a:rPr lang="en-US" altLang="ko-KR" dirty="0"/>
              <a:t> </a:t>
            </a:r>
            <a:r>
              <a:rPr lang="en-US" altLang="ko-KR" dirty="0" err="1"/>
              <a:t>tạo</a:t>
            </a:r>
            <a:r>
              <a:rPr lang="en-US" altLang="ko-KR" dirty="0"/>
              <a:t> </a:t>
            </a:r>
            <a:r>
              <a:rPr lang="en-US" altLang="ko-KR" dirty="0" err="1"/>
              <a:t>một</a:t>
            </a:r>
            <a:r>
              <a:rPr lang="en-US" altLang="ko-KR" dirty="0"/>
              <a:t> </a:t>
            </a:r>
            <a:r>
              <a:rPr lang="en-US" altLang="ko-KR" dirty="0" err="1"/>
              <a:t>nhà</a:t>
            </a:r>
            <a:r>
              <a:rPr lang="en-US" altLang="ko-KR" dirty="0"/>
              <a:t> </a:t>
            </a:r>
            <a:r>
              <a:rPr lang="en-US" altLang="ko-KR" dirty="0" err="1"/>
              <a:t>sản</a:t>
            </a:r>
            <a:r>
              <a:rPr lang="en-US" altLang="ko-KR" dirty="0"/>
              <a:t> </a:t>
            </a:r>
            <a:r>
              <a:rPr lang="en-US" altLang="ko-KR" dirty="0" err="1"/>
              <a:t>xuất</a:t>
            </a:r>
            <a:r>
              <a:rPr lang="en-US" altLang="ko-KR" dirty="0"/>
              <a:t> </a:t>
            </a:r>
            <a:r>
              <a:rPr lang="en-US" altLang="ko-KR" dirty="0" err="1"/>
              <a:t>sẽ</a:t>
            </a:r>
            <a:r>
              <a:rPr lang="en-US" altLang="ko-KR" dirty="0"/>
              <a:t> </a:t>
            </a:r>
            <a:r>
              <a:rPr lang="en-US" altLang="ko-KR" dirty="0" err="1"/>
              <a:t>lấy</a:t>
            </a:r>
            <a:r>
              <a:rPr lang="en-US" altLang="ko-KR" dirty="0"/>
              <a:t> </a:t>
            </a:r>
            <a:r>
              <a:rPr lang="en-US" altLang="ko-KR" dirty="0" err="1"/>
              <a:t>tổ</a:t>
            </a:r>
            <a:r>
              <a:rPr lang="en-US" altLang="ko-KR" dirty="0"/>
              <a:t> </a:t>
            </a:r>
            <a:r>
              <a:rPr lang="en-US" altLang="ko-KR" dirty="0" err="1"/>
              <a:t>hợp</a:t>
            </a:r>
            <a:r>
              <a:rPr lang="en-US" altLang="ko-KR" dirty="0"/>
              <a:t> </a:t>
            </a:r>
            <a:r>
              <a:rPr lang="en-US" altLang="ko-KR" dirty="0" err="1"/>
              <a:t>phím</a:t>
            </a:r>
            <a:r>
              <a:rPr lang="en-US" altLang="ko-KR" dirty="0"/>
              <a:t> </a:t>
            </a:r>
            <a:r>
              <a:rPr lang="en-US" altLang="ko-KR" dirty="0" err="1"/>
              <a:t>của</a:t>
            </a:r>
            <a:r>
              <a:rPr lang="en-US" altLang="ko-KR" dirty="0"/>
              <a:t> </a:t>
            </a:r>
            <a:r>
              <a:rPr lang="en-US" altLang="ko-KR" dirty="0" err="1"/>
              <a:t>bạn</a:t>
            </a:r>
            <a:r>
              <a:rPr lang="en-US" altLang="ko-KR" dirty="0"/>
              <a:t> </a:t>
            </a:r>
            <a:r>
              <a:rPr lang="en-US" altLang="ko-KR" dirty="0" err="1"/>
              <a:t>từ</a:t>
            </a:r>
            <a:r>
              <a:rPr lang="en-US" altLang="ko-KR" dirty="0"/>
              <a:t> </a:t>
            </a:r>
            <a:r>
              <a:rPr lang="en-US" altLang="ko-KR" dirty="0" err="1"/>
              <a:t>bảng</a:t>
            </a:r>
            <a:r>
              <a:rPr lang="en-US" altLang="ko-KR" dirty="0"/>
              <a:t> </a:t>
            </a:r>
            <a:r>
              <a:rPr lang="en-US" altLang="ko-KR" dirty="0" err="1"/>
              <a:t>điều</a:t>
            </a:r>
            <a:r>
              <a:rPr lang="en-US" altLang="ko-KR" dirty="0"/>
              <a:t> </a:t>
            </a:r>
            <a:r>
              <a:rPr lang="en-US" altLang="ko-KR" dirty="0" err="1"/>
              <a:t>khiển</a:t>
            </a:r>
            <a:r>
              <a:rPr lang="en-US" altLang="ko-KR" dirty="0"/>
              <a:t> </a:t>
            </a:r>
            <a:r>
              <a:rPr lang="en-US" altLang="ko-KR" dirty="0" err="1"/>
              <a:t>và</a:t>
            </a:r>
            <a:r>
              <a:rPr lang="en-US" altLang="ko-KR" dirty="0"/>
              <a:t> </a:t>
            </a:r>
            <a:r>
              <a:rPr lang="en-US" altLang="ko-KR" dirty="0" err="1"/>
              <a:t>tạo</a:t>
            </a:r>
            <a:r>
              <a:rPr lang="en-US" altLang="ko-KR" dirty="0"/>
              <a:t> tin </a:t>
            </a:r>
            <a:r>
              <a:rPr lang="en-US" altLang="ko-KR" dirty="0" err="1"/>
              <a:t>nhắn</a:t>
            </a:r>
            <a:r>
              <a:rPr lang="en-US" altLang="ko-KR" dirty="0"/>
              <a:t> </a:t>
            </a:r>
            <a:r>
              <a:rPr lang="en-US" altLang="ko-KR" dirty="0" err="1"/>
              <a:t>từ</a:t>
            </a:r>
            <a:r>
              <a:rPr lang="en-US" altLang="ko-KR" dirty="0"/>
              <a:t> </a:t>
            </a:r>
            <a:r>
              <a:rPr lang="en-US" altLang="ko-KR" dirty="0" err="1"/>
              <a:t>chúng</a:t>
            </a:r>
            <a:endParaRPr lang="en-US" altLang="ko-KR" dirty="0"/>
          </a:p>
          <a:p>
            <a:r>
              <a:rPr lang="en-US" altLang="ko-KR" dirty="0" err="1"/>
              <a:t>Chỉ</a:t>
            </a:r>
            <a:r>
              <a:rPr lang="en-US" altLang="ko-KR" dirty="0"/>
              <a:t> </a:t>
            </a:r>
            <a:r>
              <a:rPr lang="en-US" altLang="ko-KR" dirty="0" err="1"/>
              <a:t>định</a:t>
            </a:r>
            <a:r>
              <a:rPr lang="en-US" altLang="ko-KR" dirty="0"/>
              <a:t> </a:t>
            </a:r>
            <a:r>
              <a:rPr lang="en-US" altLang="ko-KR" dirty="0" err="1"/>
              <a:t>một</a:t>
            </a:r>
            <a:r>
              <a:rPr lang="en-US" altLang="ko-KR" dirty="0"/>
              <a:t> </a:t>
            </a:r>
            <a:r>
              <a:rPr lang="en-US" altLang="ko-KR" dirty="0" err="1"/>
              <a:t>hoặc</a:t>
            </a:r>
            <a:r>
              <a:rPr lang="en-US" altLang="ko-KR" dirty="0"/>
              <a:t> </a:t>
            </a:r>
            <a:r>
              <a:rPr lang="en-US" altLang="ko-KR" dirty="0" err="1"/>
              <a:t>nhiều</a:t>
            </a:r>
            <a:r>
              <a:rPr lang="en-US" altLang="ko-KR" dirty="0"/>
              <a:t> broker </a:t>
            </a:r>
            <a:r>
              <a:rPr lang="en-US" altLang="ko-KR" dirty="0" err="1"/>
              <a:t>trong</a:t>
            </a:r>
            <a:r>
              <a:rPr lang="en-US" altLang="ko-KR" dirty="0"/>
              <a:t> </a:t>
            </a:r>
            <a:r>
              <a:rPr lang="en-US" altLang="ko-KR" dirty="0" err="1"/>
              <a:t>tùy</a:t>
            </a:r>
            <a:r>
              <a:rPr lang="en-US" altLang="ko-KR" dirty="0"/>
              <a:t> </a:t>
            </a:r>
            <a:r>
              <a:rPr lang="en-US" altLang="ko-KR" dirty="0" err="1"/>
              <a:t>chọn</a:t>
            </a:r>
            <a:r>
              <a:rPr lang="en-US" altLang="ko-KR" dirty="0"/>
              <a:t> -- broker-list</a:t>
            </a:r>
            <a:endParaRPr lang="ko-KR" altLang="en-US" dirty="0"/>
          </a:p>
        </p:txBody>
      </p:sp>
      <p:sp>
        <p:nvSpPr>
          <p:cNvPr id="7" name="TextBox 6">
            <a:extLst>
              <a:ext uri="{FF2B5EF4-FFF2-40B4-BE49-F238E27FC236}">
                <a16:creationId xmlns:a16="http://schemas.microsoft.com/office/drawing/2014/main" id="{A8F0B467-FF63-4789-B61E-1EC25F12E834}"/>
              </a:ext>
            </a:extLst>
          </p:cNvPr>
          <p:cNvSpPr txBox="1"/>
          <p:nvPr/>
        </p:nvSpPr>
        <p:spPr>
          <a:xfrm>
            <a:off x="711199" y="3491669"/>
            <a:ext cx="7812000" cy="1092858"/>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marL="18360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solidFill>
                <a:effectLst/>
                <a:uLnTx/>
                <a:uFillTx/>
                <a:latin typeface="SamsungOne-400" panose="020B0503030303020204" pitchFamily="34" charset="0"/>
                <a:ea typeface="SamsungOne-400" panose="020B0503030303020204" pitchFamily="34" charset="0"/>
                <a:cs typeface="+mn-cs"/>
              </a:rPr>
              <a:t>$ kafka-console-producer \</a:t>
            </a:r>
          </a:p>
          <a:p>
            <a:pPr marL="18360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solidFill>
                <a:effectLst/>
                <a:uLnTx/>
                <a:uFillTx/>
                <a:latin typeface="SamsungOne-400" panose="020B0503030303020204" pitchFamily="34" charset="0"/>
                <a:ea typeface="SamsungOne-400" panose="020B0503030303020204" pitchFamily="34" charset="0"/>
                <a:cs typeface="+mn-cs"/>
              </a:rPr>
              <a:t>	--broker-list brokerhost1:9092, brokerhost2:9093 \</a:t>
            </a:r>
          </a:p>
          <a:p>
            <a:pPr marL="18360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solidFill>
                <a:effectLst/>
                <a:uLnTx/>
                <a:uFillTx/>
                <a:latin typeface="SamsungOne-400" panose="020B0503030303020204" pitchFamily="34" charset="0"/>
                <a:ea typeface="SamsungOne-400" panose="020B0503030303020204" pitchFamily="34" charset="0"/>
                <a:cs typeface="+mn-cs"/>
              </a:rPr>
              <a:t>	-- topic topic1_logs</a:t>
            </a:r>
          </a:p>
        </p:txBody>
      </p:sp>
    </p:spTree>
    <p:extLst>
      <p:ext uri="{BB962C8B-B14F-4D97-AF65-F5344CB8AC3E}">
        <p14:creationId xmlns:p14="http://schemas.microsoft.com/office/powerpoint/2010/main" val="34000216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0C73F73-D1B6-438B-BDE4-46F2C2EE98AC}"/>
              </a:ext>
            </a:extLst>
          </p:cNvPr>
          <p:cNvSpPr>
            <a:spLocks noGrp="1"/>
          </p:cNvSpPr>
          <p:nvPr>
            <p:ph type="body" sz="quarter" idx="10"/>
          </p:nvPr>
        </p:nvSpPr>
        <p:spPr/>
        <p:txBody>
          <a:bodyPr/>
          <a:lstStyle/>
          <a:p>
            <a:r>
              <a:rPr lang="vi-VN" altLang="ko-KR" dirty="0"/>
              <a:t>4.2. Nhà sản xuất và người tiêu dùng</a:t>
            </a:r>
            <a:endParaRPr lang="en-US" altLang="ko-KR" dirty="0"/>
          </a:p>
        </p:txBody>
      </p:sp>
      <p:sp>
        <p:nvSpPr>
          <p:cNvPr id="3" name="텍스트 개체 틀 2">
            <a:extLst>
              <a:ext uri="{FF2B5EF4-FFF2-40B4-BE49-F238E27FC236}">
                <a16:creationId xmlns:a16="http://schemas.microsoft.com/office/drawing/2014/main" id="{4DA12019-716B-4A66-A8FB-028E51F00327}"/>
              </a:ext>
            </a:extLst>
          </p:cNvPr>
          <p:cNvSpPr>
            <a:spLocks noGrp="1"/>
          </p:cNvSpPr>
          <p:nvPr>
            <p:ph type="body" sz="quarter" idx="11"/>
          </p:nvPr>
        </p:nvSpPr>
        <p:spPr/>
        <p:txBody>
          <a:bodyPr/>
          <a:lstStyle/>
          <a:p>
            <a:r>
              <a:rPr lang="vi-VN" altLang="ko-KR" dirty="0"/>
              <a:t>Tạo người tiêu dùng</a:t>
            </a:r>
            <a:endParaRPr lang="ko-KR" altLang="en-US" dirty="0"/>
          </a:p>
        </p:txBody>
      </p:sp>
      <p:sp>
        <p:nvSpPr>
          <p:cNvPr id="4" name="텍스트 개체 틀 3">
            <a:extLst>
              <a:ext uri="{FF2B5EF4-FFF2-40B4-BE49-F238E27FC236}">
                <a16:creationId xmlns:a16="http://schemas.microsoft.com/office/drawing/2014/main" id="{C83BB766-8034-4B5C-9F2F-D0DC9D2092C4}"/>
              </a:ext>
            </a:extLst>
          </p:cNvPr>
          <p:cNvSpPr>
            <a:spLocks noGrp="1"/>
          </p:cNvSpPr>
          <p:nvPr>
            <p:ph type="body" sz="quarter" idx="13"/>
          </p:nvPr>
        </p:nvSpPr>
        <p:spPr/>
        <p:txBody>
          <a:bodyPr/>
          <a:lstStyle/>
          <a:p>
            <a:r>
              <a:rPr lang="en-US" altLang="ko-KR" dirty="0" err="1"/>
              <a:t>Bài</a:t>
            </a:r>
            <a:r>
              <a:rPr lang="en-US" altLang="ko-KR" dirty="0"/>
              <a:t>  04</a:t>
            </a:r>
            <a:endParaRPr lang="ko-KR" altLang="en-US" dirty="0"/>
          </a:p>
        </p:txBody>
      </p:sp>
      <p:sp>
        <p:nvSpPr>
          <p:cNvPr id="5" name="텍스트 개체 틀 4">
            <a:extLst>
              <a:ext uri="{FF2B5EF4-FFF2-40B4-BE49-F238E27FC236}">
                <a16:creationId xmlns:a16="http://schemas.microsoft.com/office/drawing/2014/main" id="{3B36C204-FCB2-4ADF-94C9-3B74A5DD6FFC}"/>
              </a:ext>
            </a:extLst>
          </p:cNvPr>
          <p:cNvSpPr>
            <a:spLocks noGrp="1"/>
          </p:cNvSpPr>
          <p:nvPr>
            <p:ph type="body" sz="quarter" idx="15"/>
          </p:nvPr>
        </p:nvSpPr>
        <p:spPr>
          <a:xfrm>
            <a:off x="535872" y="2226568"/>
            <a:ext cx="8796528" cy="3108380"/>
          </a:xfrm>
        </p:spPr>
        <p:txBody>
          <a:bodyPr>
            <a:normAutofit/>
          </a:bodyPr>
          <a:lstStyle/>
          <a:p>
            <a:r>
              <a:rPr lang="en-US" altLang="ko-KR" dirty="0"/>
              <a:t>C</a:t>
            </a:r>
            <a:r>
              <a:rPr lang="vi-VN" altLang="ko-KR" dirty="0"/>
              <a:t>ông cụ kafka-console-consumer sẽ tạo ra một người tiêu dùng</a:t>
            </a:r>
          </a:p>
          <a:p>
            <a:r>
              <a:rPr lang="vi-VN" altLang="ko-KR" dirty="0"/>
              <a:t>Nhớ lại rằng Zookeeper được sử dụng để theo dõi các </a:t>
            </a:r>
            <a:r>
              <a:rPr lang="en-US" altLang="ko-KR" dirty="0"/>
              <a:t>broker </a:t>
            </a:r>
            <a:r>
              <a:rPr lang="vi-VN" altLang="ko-KR" dirty="0"/>
              <a:t>cũng như người tiêu dùng</a:t>
            </a:r>
          </a:p>
          <a:p>
            <a:r>
              <a:rPr lang="vi-VN" altLang="ko-KR" dirty="0"/>
              <a:t>Công cụ này yêu cầu chuỗi kết nối Zookeeper</a:t>
            </a:r>
            <a:endParaRPr lang="ko-KR" altLang="en-US" dirty="0"/>
          </a:p>
        </p:txBody>
      </p:sp>
      <p:sp>
        <p:nvSpPr>
          <p:cNvPr id="9" name="TextBox 8">
            <a:extLst>
              <a:ext uri="{FF2B5EF4-FFF2-40B4-BE49-F238E27FC236}">
                <a16:creationId xmlns:a16="http://schemas.microsoft.com/office/drawing/2014/main" id="{EBC15295-F527-4222-9198-82BAA1BE59F6}"/>
              </a:ext>
            </a:extLst>
          </p:cNvPr>
          <p:cNvSpPr txBox="1"/>
          <p:nvPr/>
        </p:nvSpPr>
        <p:spPr>
          <a:xfrm>
            <a:off x="711199" y="3507166"/>
            <a:ext cx="7812000" cy="1315355"/>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marL="18360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solidFill>
                <a:effectLst/>
                <a:uLnTx/>
                <a:uFillTx/>
                <a:latin typeface="SamsungOne-400" panose="020B0503030303020204" pitchFamily="34" charset="0"/>
                <a:ea typeface="SamsungOne-400" panose="020B0503030303020204" pitchFamily="34" charset="0"/>
                <a:cs typeface="+mn-cs"/>
              </a:rPr>
              <a:t>$ kafka-console-consumer \</a:t>
            </a:r>
          </a:p>
          <a:p>
            <a:pPr marL="18360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solidFill>
                <a:effectLst/>
                <a:uLnTx/>
                <a:uFillTx/>
                <a:latin typeface="SamsungOne-400" panose="020B0503030303020204" pitchFamily="34" charset="0"/>
                <a:ea typeface="SamsungOne-400" panose="020B0503030303020204" pitchFamily="34" charset="0"/>
                <a:cs typeface="+mn-cs"/>
              </a:rPr>
              <a:t>	--bootstrap-server localhosts:9092 \</a:t>
            </a:r>
          </a:p>
          <a:p>
            <a:pPr marL="18360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solidFill>
                <a:effectLst/>
                <a:uLnTx/>
                <a:uFillTx/>
                <a:latin typeface="SamsungOne-400" panose="020B0503030303020204" pitchFamily="34" charset="0"/>
                <a:ea typeface="SamsungOne-400" panose="020B0503030303020204" pitchFamily="34" charset="0"/>
                <a:cs typeface="+mn-cs"/>
              </a:rPr>
              <a:t>	--topic topic1_logs</a:t>
            </a:r>
          </a:p>
          <a:p>
            <a:pPr marL="18360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solidFill>
                <a:effectLst/>
                <a:uLnTx/>
                <a:uFillTx/>
                <a:latin typeface="SamsungOne-400" panose="020B0503030303020204" pitchFamily="34" charset="0"/>
                <a:ea typeface="SamsungOne-400" panose="020B0503030303020204" pitchFamily="34" charset="0"/>
                <a:cs typeface="+mn-cs"/>
              </a:rPr>
              <a:t>	-- from-beginning</a:t>
            </a:r>
          </a:p>
        </p:txBody>
      </p:sp>
    </p:spTree>
    <p:extLst>
      <p:ext uri="{BB962C8B-B14F-4D97-AF65-F5344CB8AC3E}">
        <p14:creationId xmlns:p14="http://schemas.microsoft.com/office/powerpoint/2010/main" val="59647837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0C73F73-D1B6-438B-BDE4-46F2C2EE98AC}"/>
              </a:ext>
            </a:extLst>
          </p:cNvPr>
          <p:cNvSpPr>
            <a:spLocks noGrp="1"/>
          </p:cNvSpPr>
          <p:nvPr>
            <p:ph type="body" sz="quarter" idx="10"/>
          </p:nvPr>
        </p:nvSpPr>
        <p:spPr/>
        <p:txBody>
          <a:bodyPr/>
          <a:lstStyle/>
          <a:p>
            <a:r>
              <a:rPr lang="vi-VN" altLang="ko-KR" dirty="0"/>
              <a:t>4.2. Nhà sản xuất và người tiêu dùng</a:t>
            </a:r>
            <a:endParaRPr lang="en-US" altLang="ko-KR" dirty="0"/>
          </a:p>
        </p:txBody>
      </p:sp>
      <p:sp>
        <p:nvSpPr>
          <p:cNvPr id="3" name="텍스트 개체 틀 2">
            <a:extLst>
              <a:ext uri="{FF2B5EF4-FFF2-40B4-BE49-F238E27FC236}">
                <a16:creationId xmlns:a16="http://schemas.microsoft.com/office/drawing/2014/main" id="{4DA12019-716B-4A66-A8FB-028E51F00327}"/>
              </a:ext>
            </a:extLst>
          </p:cNvPr>
          <p:cNvSpPr>
            <a:spLocks noGrp="1"/>
          </p:cNvSpPr>
          <p:nvPr>
            <p:ph type="body" sz="quarter" idx="11"/>
          </p:nvPr>
        </p:nvSpPr>
        <p:spPr/>
        <p:txBody>
          <a:bodyPr/>
          <a:lstStyle/>
          <a:p>
            <a:r>
              <a:rPr lang="en-US" altLang="ko-KR" dirty="0" err="1"/>
              <a:t>Sản</a:t>
            </a:r>
            <a:r>
              <a:rPr lang="en-US" altLang="ko-KR" dirty="0"/>
              <a:t> </a:t>
            </a:r>
            <a:r>
              <a:rPr lang="en-US" altLang="ko-KR" dirty="0" err="1"/>
              <a:t>xuất</a:t>
            </a:r>
            <a:r>
              <a:rPr lang="en-US" altLang="ko-KR" dirty="0"/>
              <a:t> tin </a:t>
            </a:r>
            <a:r>
              <a:rPr lang="en-US" altLang="ko-KR" dirty="0" err="1"/>
              <a:t>nhắn</a:t>
            </a:r>
            <a:endParaRPr lang="ko-KR" altLang="en-US" dirty="0"/>
          </a:p>
        </p:txBody>
      </p:sp>
      <p:sp>
        <p:nvSpPr>
          <p:cNvPr id="4" name="텍스트 개체 틀 3">
            <a:extLst>
              <a:ext uri="{FF2B5EF4-FFF2-40B4-BE49-F238E27FC236}">
                <a16:creationId xmlns:a16="http://schemas.microsoft.com/office/drawing/2014/main" id="{C83BB766-8034-4B5C-9F2F-D0DC9D2092C4}"/>
              </a:ext>
            </a:extLst>
          </p:cNvPr>
          <p:cNvSpPr>
            <a:spLocks noGrp="1"/>
          </p:cNvSpPr>
          <p:nvPr>
            <p:ph type="body" sz="quarter" idx="13"/>
          </p:nvPr>
        </p:nvSpPr>
        <p:spPr/>
        <p:txBody>
          <a:bodyPr/>
          <a:lstStyle/>
          <a:p>
            <a:r>
              <a:rPr lang="en-US" altLang="ko-KR" dirty="0" err="1"/>
              <a:t>Bài</a:t>
            </a:r>
            <a:r>
              <a:rPr lang="en-US" altLang="ko-KR" dirty="0"/>
              <a:t>  04</a:t>
            </a:r>
            <a:endParaRPr lang="ko-KR" altLang="en-US" dirty="0"/>
          </a:p>
        </p:txBody>
      </p:sp>
      <p:sp>
        <p:nvSpPr>
          <p:cNvPr id="5" name="텍스트 개체 틀 4">
            <a:extLst>
              <a:ext uri="{FF2B5EF4-FFF2-40B4-BE49-F238E27FC236}">
                <a16:creationId xmlns:a16="http://schemas.microsoft.com/office/drawing/2014/main" id="{3B36C204-FCB2-4ADF-94C9-3B74A5DD6FFC}"/>
              </a:ext>
            </a:extLst>
          </p:cNvPr>
          <p:cNvSpPr>
            <a:spLocks noGrp="1"/>
          </p:cNvSpPr>
          <p:nvPr>
            <p:ph type="body" sz="quarter" idx="15"/>
          </p:nvPr>
        </p:nvSpPr>
        <p:spPr/>
        <p:txBody>
          <a:bodyPr>
            <a:normAutofit fontScale="92500"/>
          </a:bodyPr>
          <a:lstStyle/>
          <a:p>
            <a:r>
              <a:rPr lang="vi-VN" altLang="ko-KR" dirty="0"/>
              <a:t>Việc sử dụng các đường ống UNIX hoặc chuyển hướng để đẩy dữ liệu vào nhà sản xuất vừa tạo thường thuận tiện</a:t>
            </a:r>
          </a:p>
          <a:p>
            <a:r>
              <a:rPr lang="vi-VN" altLang="ko-KR" dirty="0"/>
              <a:t>Ở đây, chúng tôi xuất một tệp văn bản với cat và đưa nó vào nhà sản xuất</a:t>
            </a:r>
            <a:endParaRPr lang="en-US" altLang="ko-KR" dirty="0"/>
          </a:p>
          <a:p>
            <a:pPr lvl="1"/>
            <a:r>
              <a:rPr lang="en-US" altLang="ko-KR" dirty="0" err="1"/>
              <a:t>Mỗi</a:t>
            </a:r>
            <a:r>
              <a:rPr lang="en-US" altLang="ko-KR" dirty="0"/>
              <a:t> </a:t>
            </a:r>
            <a:r>
              <a:rPr lang="en-US" altLang="ko-KR" dirty="0" err="1"/>
              <a:t>dòng</a:t>
            </a:r>
            <a:r>
              <a:rPr lang="en-US" altLang="ko-KR" dirty="0"/>
              <a:t> </a:t>
            </a:r>
            <a:r>
              <a:rPr lang="en-US" altLang="ko-KR" dirty="0" err="1"/>
              <a:t>trong</a:t>
            </a:r>
            <a:r>
              <a:rPr lang="en-US" altLang="ko-KR" dirty="0"/>
              <a:t> </a:t>
            </a:r>
            <a:r>
              <a:rPr lang="en-US" altLang="ko-KR" dirty="0" err="1"/>
              <a:t>tệp</a:t>
            </a:r>
            <a:r>
              <a:rPr lang="en-US" altLang="ko-KR" dirty="0"/>
              <a:t> </a:t>
            </a:r>
            <a:r>
              <a:rPr lang="en-US" altLang="ko-KR" dirty="0" err="1"/>
              <a:t>trở</a:t>
            </a:r>
            <a:r>
              <a:rPr lang="en-US" altLang="ko-KR" dirty="0"/>
              <a:t> </a:t>
            </a:r>
            <a:r>
              <a:rPr lang="en-US" altLang="ko-KR" dirty="0" err="1"/>
              <a:t>thành</a:t>
            </a:r>
            <a:r>
              <a:rPr lang="en-US" altLang="ko-KR" dirty="0"/>
              <a:t> </a:t>
            </a:r>
            <a:r>
              <a:rPr lang="en-US" altLang="ko-KR" dirty="0" err="1"/>
              <a:t>một</a:t>
            </a:r>
            <a:r>
              <a:rPr lang="en-US" altLang="ko-KR" dirty="0"/>
              <a:t> </a:t>
            </a:r>
            <a:r>
              <a:rPr lang="en-US" altLang="ko-KR" dirty="0" err="1"/>
              <a:t>thông</a:t>
            </a:r>
            <a:r>
              <a:rPr lang="en-US" altLang="ko-KR" dirty="0"/>
              <a:t> </a:t>
            </a:r>
            <a:r>
              <a:rPr lang="en-US" altLang="ko-KR" dirty="0" err="1"/>
              <a:t>báo</a:t>
            </a:r>
            <a:endParaRPr lang="ko-KR" altLang="en-US" dirty="0"/>
          </a:p>
        </p:txBody>
      </p:sp>
      <p:sp>
        <p:nvSpPr>
          <p:cNvPr id="8" name="TextBox 7">
            <a:extLst>
              <a:ext uri="{FF2B5EF4-FFF2-40B4-BE49-F238E27FC236}">
                <a16:creationId xmlns:a16="http://schemas.microsoft.com/office/drawing/2014/main" id="{49B4156A-E6DF-474D-A0D1-4AB8C653EE98}"/>
              </a:ext>
            </a:extLst>
          </p:cNvPr>
          <p:cNvSpPr txBox="1"/>
          <p:nvPr/>
        </p:nvSpPr>
        <p:spPr>
          <a:xfrm>
            <a:off x="711199" y="3307648"/>
            <a:ext cx="7812000" cy="191570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marL="18360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solidFill>
                <a:effectLst/>
                <a:uLnTx/>
                <a:uFillTx/>
                <a:latin typeface="SamsungOne-400" panose="020B0503030303020204" pitchFamily="34" charset="0"/>
                <a:ea typeface="SamsungOne-400" panose="020B0503030303020204" pitchFamily="34" charset="0"/>
                <a:cs typeface="+mn-cs"/>
              </a:rPr>
              <a:t>$ kafka-console-producer \</a:t>
            </a:r>
          </a:p>
          <a:p>
            <a:pPr marL="18360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solidFill>
                <a:effectLst/>
                <a:uLnTx/>
                <a:uFillTx/>
                <a:latin typeface="SamsungOne-400" panose="020B0503030303020204" pitchFamily="34" charset="0"/>
                <a:ea typeface="SamsungOne-400" panose="020B0503030303020204" pitchFamily="34" charset="0"/>
                <a:cs typeface="+mn-cs"/>
              </a:rPr>
              <a:t>	--broker-list brokerhost1:9092, brokerhost2:9093 \</a:t>
            </a:r>
          </a:p>
          <a:p>
            <a:pPr marL="18360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solidFill>
                <a:effectLst/>
                <a:uLnTx/>
                <a:uFillTx/>
                <a:latin typeface="SamsungOne-400" panose="020B0503030303020204" pitchFamily="34" charset="0"/>
                <a:ea typeface="SamsungOne-400" panose="020B0503030303020204" pitchFamily="34" charset="0"/>
                <a:cs typeface="+mn-cs"/>
              </a:rPr>
              <a:t>	-- topic topic1_log</a:t>
            </a:r>
          </a:p>
          <a:p>
            <a:pPr marL="183600" marR="0" lvl="0" indent="0" algn="l" defTabSz="457187" rtl="0" eaLnBrk="1" fontAlgn="auto" latinLnBrk="0" hangingPunct="1">
              <a:lnSpc>
                <a:spcPct val="100000"/>
              </a:lnSpc>
              <a:spcBef>
                <a:spcPts val="0"/>
              </a:spcBef>
              <a:spcAft>
                <a:spcPts val="0"/>
              </a:spcAft>
              <a:buClrTx/>
              <a:buSzTx/>
              <a:buFontTx/>
              <a:buNone/>
              <a:tabLst/>
              <a:defRPr/>
            </a:pPr>
            <a:endParaRPr kumimoji="0" lang="en-US" altLang="ko-KR" sz="1600" b="0" i="0" u="none" strike="noStrike" kern="1200" cap="none" spc="0" normalizeH="0" baseline="0" noProof="0" dirty="0">
              <a:ln>
                <a:noFill/>
              </a:ln>
              <a:solidFill>
                <a:prstClr val="black"/>
              </a:solidFill>
              <a:effectLst/>
              <a:uLnTx/>
              <a:uFillTx/>
              <a:latin typeface="SamsungOne-400" panose="020B0503030303020204" pitchFamily="34" charset="0"/>
              <a:ea typeface="SamsungOne-400" panose="020B0503030303020204" pitchFamily="34" charset="0"/>
              <a:cs typeface="+mn-cs"/>
            </a:endParaRPr>
          </a:p>
          <a:p>
            <a:pPr marL="18360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solidFill>
                <a:effectLst/>
                <a:uLnTx/>
                <a:uFillTx/>
                <a:latin typeface="SamsungOne-400" panose="020B0503030303020204" pitchFamily="34" charset="0"/>
                <a:ea typeface="SamsungOne-400" panose="020B0503030303020204" pitchFamily="34" charset="0"/>
                <a:cs typeface="+mn-cs"/>
              </a:rPr>
              <a:t>(Type the some messages)</a:t>
            </a:r>
          </a:p>
          <a:p>
            <a:pPr marL="18360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solidFill>
                <a:effectLst/>
                <a:uLnTx/>
                <a:uFillTx/>
                <a:latin typeface="SamsungOne-400" panose="020B0503030303020204" pitchFamily="34" charset="0"/>
                <a:ea typeface="SamsungOne-400" panose="020B0503030303020204" pitchFamily="34" charset="0"/>
                <a:cs typeface="+mn-cs"/>
              </a:rPr>
              <a:t>Hello everyone.</a:t>
            </a:r>
          </a:p>
          <a:p>
            <a:pPr marL="18360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solidFill>
                <a:effectLst/>
                <a:uLnTx/>
                <a:uFillTx/>
                <a:latin typeface="SamsungOne-400" panose="020B0503030303020204" pitchFamily="34" charset="0"/>
                <a:ea typeface="SamsungOne-400" panose="020B0503030303020204" pitchFamily="34" charset="0"/>
                <a:cs typeface="+mn-cs"/>
              </a:rPr>
              <a:t>I hope you are enjoying kafka.</a:t>
            </a:r>
          </a:p>
        </p:txBody>
      </p:sp>
    </p:spTree>
    <p:extLst>
      <p:ext uri="{BB962C8B-B14F-4D97-AF65-F5344CB8AC3E}">
        <p14:creationId xmlns:p14="http://schemas.microsoft.com/office/powerpoint/2010/main" val="167430814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0C73F73-D1B6-438B-BDE4-46F2C2EE98AC}"/>
              </a:ext>
            </a:extLst>
          </p:cNvPr>
          <p:cNvSpPr>
            <a:spLocks noGrp="1"/>
          </p:cNvSpPr>
          <p:nvPr>
            <p:ph type="body" sz="quarter" idx="10"/>
          </p:nvPr>
        </p:nvSpPr>
        <p:spPr/>
        <p:txBody>
          <a:bodyPr/>
          <a:lstStyle/>
          <a:p>
            <a:r>
              <a:rPr lang="vi-VN" altLang="ko-KR" dirty="0"/>
              <a:t>4.2. Nhà sản xuất và người tiêu dùng</a:t>
            </a:r>
            <a:endParaRPr lang="en-US" altLang="ko-KR" dirty="0"/>
          </a:p>
        </p:txBody>
      </p:sp>
      <p:sp>
        <p:nvSpPr>
          <p:cNvPr id="3" name="텍스트 개체 틀 2">
            <a:extLst>
              <a:ext uri="{FF2B5EF4-FFF2-40B4-BE49-F238E27FC236}">
                <a16:creationId xmlns:a16="http://schemas.microsoft.com/office/drawing/2014/main" id="{4DA12019-716B-4A66-A8FB-028E51F00327}"/>
              </a:ext>
            </a:extLst>
          </p:cNvPr>
          <p:cNvSpPr>
            <a:spLocks noGrp="1"/>
          </p:cNvSpPr>
          <p:nvPr>
            <p:ph type="body" sz="quarter" idx="11"/>
          </p:nvPr>
        </p:nvSpPr>
        <p:spPr/>
        <p:txBody>
          <a:bodyPr/>
          <a:lstStyle/>
          <a:p>
            <a:r>
              <a:rPr lang="en-US" altLang="ko-KR" dirty="0"/>
              <a:t>Flume </a:t>
            </a:r>
            <a:r>
              <a:rPr lang="en-US" altLang="ko-KR" dirty="0" err="1"/>
              <a:t>hoặc</a:t>
            </a:r>
            <a:r>
              <a:rPr lang="en-US" altLang="ko-KR" dirty="0"/>
              <a:t> Kafka?</a:t>
            </a:r>
            <a:endParaRPr lang="ko-KR" altLang="en-US" dirty="0"/>
          </a:p>
        </p:txBody>
      </p:sp>
      <p:sp>
        <p:nvSpPr>
          <p:cNvPr id="4" name="텍스트 개체 틀 3">
            <a:extLst>
              <a:ext uri="{FF2B5EF4-FFF2-40B4-BE49-F238E27FC236}">
                <a16:creationId xmlns:a16="http://schemas.microsoft.com/office/drawing/2014/main" id="{C83BB766-8034-4B5C-9F2F-D0DC9D2092C4}"/>
              </a:ext>
            </a:extLst>
          </p:cNvPr>
          <p:cNvSpPr>
            <a:spLocks noGrp="1"/>
          </p:cNvSpPr>
          <p:nvPr>
            <p:ph type="body" sz="quarter" idx="13"/>
          </p:nvPr>
        </p:nvSpPr>
        <p:spPr/>
        <p:txBody>
          <a:bodyPr/>
          <a:lstStyle/>
          <a:p>
            <a:r>
              <a:rPr lang="en-US" altLang="ko-KR" dirty="0" err="1"/>
              <a:t>Bài</a:t>
            </a:r>
            <a:r>
              <a:rPr lang="en-US" altLang="ko-KR" dirty="0"/>
              <a:t>  04</a:t>
            </a:r>
            <a:endParaRPr lang="ko-KR" altLang="en-US" dirty="0"/>
          </a:p>
        </p:txBody>
      </p:sp>
      <p:sp>
        <p:nvSpPr>
          <p:cNvPr id="5" name="텍스트 개체 틀 4">
            <a:extLst>
              <a:ext uri="{FF2B5EF4-FFF2-40B4-BE49-F238E27FC236}">
                <a16:creationId xmlns:a16="http://schemas.microsoft.com/office/drawing/2014/main" id="{3B36C204-FCB2-4ADF-94C9-3B74A5DD6FFC}"/>
              </a:ext>
            </a:extLst>
          </p:cNvPr>
          <p:cNvSpPr>
            <a:spLocks noGrp="1"/>
          </p:cNvSpPr>
          <p:nvPr>
            <p:ph type="body" sz="quarter" idx="15"/>
          </p:nvPr>
        </p:nvSpPr>
        <p:spPr>
          <a:xfrm>
            <a:off x="535872" y="2226568"/>
            <a:ext cx="8796528" cy="4047232"/>
          </a:xfrm>
        </p:spPr>
        <p:txBody>
          <a:bodyPr>
            <a:normAutofit/>
          </a:bodyPr>
          <a:lstStyle/>
          <a:p>
            <a:r>
              <a:rPr lang="en-US" altLang="ko-KR" dirty="0"/>
              <a:t>Flume </a:t>
            </a:r>
            <a:r>
              <a:rPr lang="en-US" altLang="ko-KR" dirty="0" err="1"/>
              <a:t>hiệu</a:t>
            </a:r>
            <a:r>
              <a:rPr lang="en-US" altLang="ko-KR" dirty="0"/>
              <a:t> </a:t>
            </a:r>
            <a:r>
              <a:rPr lang="en-US" altLang="ko-KR" dirty="0" err="1"/>
              <a:t>quả</a:t>
            </a:r>
            <a:r>
              <a:rPr lang="en-US" altLang="ko-KR" dirty="0"/>
              <a:t> </a:t>
            </a:r>
            <a:r>
              <a:rPr lang="en-US" altLang="ko-KR" dirty="0" err="1"/>
              <a:t>trong</a:t>
            </a:r>
            <a:r>
              <a:rPr lang="en-US" altLang="ko-KR" dirty="0"/>
              <a:t> </a:t>
            </a:r>
            <a:r>
              <a:rPr lang="en-US" altLang="ko-KR" dirty="0" err="1"/>
              <a:t>việc</a:t>
            </a:r>
            <a:r>
              <a:rPr lang="en-US" altLang="ko-KR" dirty="0"/>
              <a:t> di </a:t>
            </a:r>
            <a:r>
              <a:rPr lang="en-US" altLang="ko-KR" dirty="0" err="1"/>
              <a:t>chuyển</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từ</a:t>
            </a:r>
            <a:r>
              <a:rPr lang="en-US" altLang="ko-KR" dirty="0"/>
              <a:t> </a:t>
            </a:r>
            <a:r>
              <a:rPr lang="en-US" altLang="ko-KR" dirty="0" err="1"/>
              <a:t>một</a:t>
            </a:r>
            <a:r>
              <a:rPr lang="en-US" altLang="ko-KR" dirty="0"/>
              <a:t> </a:t>
            </a:r>
            <a:r>
              <a:rPr lang="en-US" altLang="ko-KR" dirty="0" err="1"/>
              <a:t>nguồn</a:t>
            </a:r>
            <a:r>
              <a:rPr lang="en-US" altLang="ko-KR" dirty="0"/>
              <a:t> </a:t>
            </a:r>
            <a:r>
              <a:rPr lang="en-US" altLang="ko-KR" dirty="0" err="1"/>
              <a:t>duy</a:t>
            </a:r>
            <a:r>
              <a:rPr lang="en-US" altLang="ko-KR" dirty="0"/>
              <a:t> </a:t>
            </a:r>
            <a:r>
              <a:rPr lang="en-US" altLang="ko-KR" dirty="0" err="1"/>
              <a:t>nhất</a:t>
            </a:r>
            <a:r>
              <a:rPr lang="en-US" altLang="ko-KR" dirty="0"/>
              <a:t> </a:t>
            </a:r>
            <a:r>
              <a:rPr lang="en-US" altLang="ko-KR" dirty="0" err="1"/>
              <a:t>vào</a:t>
            </a:r>
            <a:r>
              <a:rPr lang="en-US" altLang="ko-KR" dirty="0"/>
              <a:t> Hadoop</a:t>
            </a:r>
          </a:p>
          <a:p>
            <a:pPr lvl="1"/>
            <a:r>
              <a:rPr lang="en-US" altLang="ko-KR" dirty="0" err="1"/>
              <a:t>Cung</a:t>
            </a:r>
            <a:r>
              <a:rPr lang="en-US" altLang="ko-KR" dirty="0"/>
              <a:t> </a:t>
            </a:r>
            <a:r>
              <a:rPr lang="en-US" altLang="ko-KR" dirty="0" err="1"/>
              <a:t>cấp</a:t>
            </a:r>
            <a:r>
              <a:rPr lang="en-US" altLang="ko-KR" dirty="0"/>
              <a:t> </a:t>
            </a:r>
            <a:r>
              <a:rPr lang="en-US" altLang="ko-KR" dirty="0" err="1"/>
              <a:t>các</a:t>
            </a:r>
            <a:r>
              <a:rPr lang="en-US" altLang="ko-KR" dirty="0"/>
              <a:t> sink </a:t>
            </a:r>
            <a:r>
              <a:rPr lang="en-US" altLang="ko-KR" dirty="0" err="1"/>
              <a:t>ghi</a:t>
            </a:r>
            <a:r>
              <a:rPr lang="en-US" altLang="ko-KR" dirty="0"/>
              <a:t> </a:t>
            </a:r>
            <a:r>
              <a:rPr lang="en-US" altLang="ko-KR" dirty="0" err="1"/>
              <a:t>vào</a:t>
            </a:r>
            <a:r>
              <a:rPr lang="en-US" altLang="ko-KR" dirty="0"/>
              <a:t> </a:t>
            </a:r>
            <a:r>
              <a:rPr lang="en-US" altLang="ko-KR" dirty="0" err="1"/>
              <a:t>bảng</a:t>
            </a:r>
            <a:r>
              <a:rPr lang="en-US" altLang="ko-KR" dirty="0"/>
              <a:t> HDFS, </a:t>
            </a:r>
            <a:r>
              <a:rPr lang="en-US" altLang="ko-KR" dirty="0" err="1"/>
              <a:t>HBase</a:t>
            </a:r>
            <a:r>
              <a:rPr lang="en-US" altLang="ko-KR" dirty="0"/>
              <a:t>, Kudu </a:t>
            </a:r>
            <a:r>
              <a:rPr lang="en-US" altLang="ko-KR" dirty="0" err="1"/>
              <a:t>hoặc</a:t>
            </a:r>
            <a:r>
              <a:rPr lang="en-US" altLang="ko-KR" dirty="0"/>
              <a:t> </a:t>
            </a:r>
            <a:r>
              <a:rPr lang="en-US" altLang="ko-KR" dirty="0" err="1"/>
              <a:t>chỉ</a:t>
            </a:r>
            <a:r>
              <a:rPr lang="en-US" altLang="ko-KR" dirty="0"/>
              <a:t> </a:t>
            </a:r>
            <a:r>
              <a:rPr lang="en-US" altLang="ko-KR" dirty="0" err="1"/>
              <a:t>mục</a:t>
            </a:r>
            <a:r>
              <a:rPr lang="en-US" altLang="ko-KR" dirty="0"/>
              <a:t> </a:t>
            </a:r>
            <a:r>
              <a:rPr lang="en-US" altLang="ko-KR" dirty="0" err="1"/>
              <a:t>Solr</a:t>
            </a:r>
            <a:endParaRPr lang="en-US" altLang="ko-KR" dirty="0"/>
          </a:p>
          <a:p>
            <a:pPr lvl="1"/>
            <a:r>
              <a:rPr lang="en-US" altLang="ko-KR" dirty="0" err="1"/>
              <a:t>Dễ</a:t>
            </a:r>
            <a:r>
              <a:rPr lang="en-US" altLang="ko-KR" dirty="0"/>
              <a:t> </a:t>
            </a:r>
            <a:r>
              <a:rPr lang="en-US" altLang="ko-KR" dirty="0" err="1"/>
              <a:t>dàng</a:t>
            </a:r>
            <a:r>
              <a:rPr lang="en-US" altLang="ko-KR" dirty="0"/>
              <a:t> </a:t>
            </a:r>
            <a:r>
              <a:rPr lang="en-US" altLang="ko-KR" dirty="0" err="1"/>
              <a:t>cấu</a:t>
            </a:r>
            <a:r>
              <a:rPr lang="en-US" altLang="ko-KR" dirty="0"/>
              <a:t> </a:t>
            </a:r>
            <a:r>
              <a:rPr lang="en-US" altLang="ko-KR" dirty="0" err="1"/>
              <a:t>hình</a:t>
            </a:r>
            <a:r>
              <a:rPr lang="en-US" altLang="ko-KR" dirty="0"/>
              <a:t> </a:t>
            </a:r>
            <a:r>
              <a:rPr lang="en-US" altLang="ko-KR" dirty="0" err="1"/>
              <a:t>để</a:t>
            </a:r>
            <a:r>
              <a:rPr lang="en-US" altLang="ko-KR" dirty="0"/>
              <a:t> </a:t>
            </a:r>
            <a:r>
              <a:rPr lang="en-US" altLang="ko-KR" dirty="0" err="1"/>
              <a:t>hỗ</a:t>
            </a:r>
            <a:r>
              <a:rPr lang="en-US" altLang="ko-KR" dirty="0"/>
              <a:t> </a:t>
            </a:r>
            <a:r>
              <a:rPr lang="en-US" altLang="ko-KR" dirty="0" err="1"/>
              <a:t>trợ</a:t>
            </a:r>
            <a:r>
              <a:rPr lang="en-US" altLang="ko-KR" dirty="0"/>
              <a:t> </a:t>
            </a:r>
            <a:r>
              <a:rPr lang="en-US" altLang="ko-KR" dirty="0" err="1"/>
              <a:t>các</a:t>
            </a:r>
            <a:r>
              <a:rPr lang="en-US" altLang="ko-KR" dirty="0"/>
              <a:t> </a:t>
            </a:r>
            <a:r>
              <a:rPr lang="en-US" altLang="ko-KR" dirty="0" err="1"/>
              <a:t>tình</a:t>
            </a:r>
            <a:r>
              <a:rPr lang="en-US" altLang="ko-KR" dirty="0"/>
              <a:t> </a:t>
            </a:r>
            <a:r>
              <a:rPr lang="en-US" altLang="ko-KR" dirty="0" err="1"/>
              <a:t>huống</a:t>
            </a:r>
            <a:r>
              <a:rPr lang="en-US" altLang="ko-KR" dirty="0"/>
              <a:t> </a:t>
            </a:r>
            <a:r>
              <a:rPr lang="en-US" altLang="ko-KR" dirty="0" err="1"/>
              <a:t>phổ</a:t>
            </a:r>
            <a:r>
              <a:rPr lang="en-US" altLang="ko-KR" dirty="0"/>
              <a:t> </a:t>
            </a:r>
            <a:r>
              <a:rPr lang="en-US" altLang="ko-KR" dirty="0" err="1"/>
              <a:t>biến</a:t>
            </a:r>
            <a:r>
              <a:rPr lang="en-US" altLang="ko-KR" dirty="0"/>
              <a:t> </a:t>
            </a:r>
            <a:r>
              <a:rPr lang="en-US" altLang="ko-KR" dirty="0" err="1"/>
              <a:t>mà</a:t>
            </a:r>
            <a:r>
              <a:rPr lang="en-US" altLang="ko-KR" dirty="0"/>
              <a:t> </a:t>
            </a:r>
            <a:r>
              <a:rPr lang="en-US" altLang="ko-KR" dirty="0" err="1"/>
              <a:t>không</a:t>
            </a:r>
            <a:r>
              <a:rPr lang="en-US" altLang="ko-KR" dirty="0"/>
              <a:t> </a:t>
            </a:r>
            <a:r>
              <a:rPr lang="en-US" altLang="ko-KR" dirty="0" err="1"/>
              <a:t>cần</a:t>
            </a:r>
            <a:r>
              <a:rPr lang="en-US" altLang="ko-KR" dirty="0"/>
              <a:t> </a:t>
            </a:r>
            <a:r>
              <a:rPr lang="en-US" altLang="ko-KR" dirty="0" err="1"/>
              <a:t>viết</a:t>
            </a:r>
            <a:r>
              <a:rPr lang="en-US" altLang="ko-KR" dirty="0"/>
              <a:t> </a:t>
            </a:r>
            <a:r>
              <a:rPr lang="en-US" altLang="ko-KR" dirty="0" err="1"/>
              <a:t>mã</a:t>
            </a:r>
            <a:endParaRPr lang="en-US" altLang="ko-KR" dirty="0"/>
          </a:p>
          <a:p>
            <a:pPr lvl="1"/>
            <a:r>
              <a:rPr lang="en-US" altLang="ko-KR" dirty="0" err="1"/>
              <a:t>Cũng</a:t>
            </a:r>
            <a:r>
              <a:rPr lang="en-US" altLang="ko-KR" dirty="0"/>
              <a:t> </a:t>
            </a:r>
            <a:r>
              <a:rPr lang="en-US" altLang="ko-KR" dirty="0" err="1"/>
              <a:t>có</a:t>
            </a:r>
            <a:r>
              <a:rPr lang="en-US" altLang="ko-KR" dirty="0"/>
              <a:t> </a:t>
            </a:r>
            <a:r>
              <a:rPr lang="en-US" altLang="ko-KR" dirty="0" err="1"/>
              <a:t>thể</a:t>
            </a:r>
            <a:r>
              <a:rPr lang="en-US" altLang="ko-KR" dirty="0"/>
              <a:t> </a:t>
            </a:r>
            <a:r>
              <a:rPr lang="en-US" altLang="ko-KR" dirty="0" err="1"/>
              <a:t>xử</a:t>
            </a:r>
            <a:r>
              <a:rPr lang="en-US" altLang="ko-KR" dirty="0"/>
              <a:t> </a:t>
            </a:r>
            <a:r>
              <a:rPr lang="en-US" altLang="ko-KR" dirty="0" err="1"/>
              <a:t>lý</a:t>
            </a:r>
            <a:r>
              <a:rPr lang="en-US" altLang="ko-KR" dirty="0"/>
              <a:t> </a:t>
            </a:r>
            <a:r>
              <a:rPr lang="en-US" altLang="ko-KR" dirty="0" err="1"/>
              <a:t>và</a:t>
            </a:r>
            <a:r>
              <a:rPr lang="en-US" altLang="ko-KR" dirty="0"/>
              <a:t> </a:t>
            </a:r>
            <a:r>
              <a:rPr lang="en-US" altLang="ko-KR" dirty="0" err="1"/>
              <a:t>chuyển</a:t>
            </a:r>
            <a:r>
              <a:rPr lang="en-US" altLang="ko-KR" dirty="0"/>
              <a:t> </a:t>
            </a:r>
            <a:r>
              <a:rPr lang="en-US" altLang="ko-KR" dirty="0" err="1"/>
              <a:t>đổi</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trong</a:t>
            </a:r>
            <a:r>
              <a:rPr lang="en-US" altLang="ko-KR" dirty="0"/>
              <a:t> </a:t>
            </a:r>
            <a:r>
              <a:rPr lang="en-US" altLang="ko-KR" dirty="0" err="1"/>
              <a:t>quá</a:t>
            </a:r>
            <a:r>
              <a:rPr lang="en-US" altLang="ko-KR" dirty="0"/>
              <a:t> </a:t>
            </a:r>
            <a:r>
              <a:rPr lang="en-US" altLang="ko-KR" dirty="0" err="1"/>
              <a:t>trình</a:t>
            </a:r>
            <a:r>
              <a:rPr lang="en-US" altLang="ko-KR" dirty="0"/>
              <a:t> </a:t>
            </a:r>
            <a:r>
              <a:rPr lang="en-US" altLang="ko-KR" dirty="0" err="1"/>
              <a:t>nhập</a:t>
            </a:r>
            <a:r>
              <a:rPr lang="en-US" altLang="ko-KR" dirty="0"/>
              <a:t> </a:t>
            </a:r>
            <a:r>
              <a:rPr lang="en-US" altLang="ko-KR" dirty="0" err="1"/>
              <a:t>liệu</a:t>
            </a:r>
            <a:endParaRPr lang="en-US" altLang="ko-KR" dirty="0"/>
          </a:p>
          <a:p>
            <a:pPr lvl="1"/>
            <a:endParaRPr lang="en-US" altLang="ko-KR" dirty="0"/>
          </a:p>
          <a:p>
            <a:r>
              <a:rPr lang="en-US" altLang="ko-KR" dirty="0"/>
              <a:t>Kafka </a:t>
            </a:r>
            <a:r>
              <a:rPr lang="en-US" altLang="ko-KR" dirty="0" err="1"/>
              <a:t>là</a:t>
            </a:r>
            <a:r>
              <a:rPr lang="en-US" altLang="ko-KR" dirty="0"/>
              <a:t> </a:t>
            </a:r>
            <a:r>
              <a:rPr lang="en-US" altLang="ko-KR" dirty="0" err="1"/>
              <a:t>một</a:t>
            </a:r>
            <a:r>
              <a:rPr lang="en-US" altLang="ko-KR" dirty="0"/>
              <a:t> </a:t>
            </a:r>
            <a:r>
              <a:rPr lang="en-US" altLang="ko-KR" dirty="0" err="1"/>
              <a:t>hệ</a:t>
            </a:r>
            <a:r>
              <a:rPr lang="en-US" altLang="ko-KR" dirty="0"/>
              <a:t> </a:t>
            </a:r>
            <a:r>
              <a:rPr lang="en-US" altLang="ko-KR" dirty="0" err="1"/>
              <a:t>thống</a:t>
            </a:r>
            <a:r>
              <a:rPr lang="en-US" altLang="ko-KR" dirty="0"/>
              <a:t> </a:t>
            </a:r>
            <a:r>
              <a:rPr lang="en-US" altLang="ko-KR" dirty="0" err="1"/>
              <a:t>nhắn</a:t>
            </a:r>
            <a:r>
              <a:rPr lang="en-US" altLang="ko-KR" dirty="0"/>
              <a:t> tin </a:t>
            </a:r>
            <a:r>
              <a:rPr lang="en-US" altLang="ko-KR" dirty="0" err="1"/>
              <a:t>xuất</a:t>
            </a:r>
            <a:r>
              <a:rPr lang="en-US" altLang="ko-KR" dirty="0"/>
              <a:t> </a:t>
            </a:r>
            <a:r>
              <a:rPr lang="en-US" altLang="ko-KR" dirty="0" err="1"/>
              <a:t>bản</a:t>
            </a:r>
            <a:r>
              <a:rPr lang="en-US" altLang="ko-KR" dirty="0"/>
              <a:t>- </a:t>
            </a:r>
            <a:r>
              <a:rPr lang="en-US" altLang="ko-KR" dirty="0" err="1"/>
              <a:t>đăng</a:t>
            </a:r>
            <a:r>
              <a:rPr lang="en-US" altLang="ko-KR" dirty="0"/>
              <a:t> </a:t>
            </a:r>
            <a:r>
              <a:rPr lang="en-US" altLang="ko-KR" dirty="0" err="1"/>
              <a:t>ký</a:t>
            </a:r>
            <a:r>
              <a:rPr lang="en-US" altLang="ko-KR" dirty="0"/>
              <a:t> </a:t>
            </a:r>
          </a:p>
          <a:p>
            <a:pPr lvl="1"/>
            <a:r>
              <a:rPr lang="vi-VN" altLang="ko-KR" dirty="0"/>
              <a:t>Cung cấp tính linh hoạt hơn Flume để kết nối nhiều hệ thống</a:t>
            </a:r>
          </a:p>
          <a:p>
            <a:pPr lvl="1"/>
            <a:r>
              <a:rPr lang="vi-VN" altLang="ko-KR" dirty="0"/>
              <a:t>Cung cấp độ bền và khả năng chịu lỗi tốt hơn so với Flume</a:t>
            </a:r>
          </a:p>
          <a:p>
            <a:pPr lvl="1"/>
            <a:r>
              <a:rPr lang="vi-VN" altLang="ko-KR" dirty="0"/>
              <a:t>Thường yêu cầu viết mã cho nhà sản xuất và/hoặc người tiêu dùng</a:t>
            </a:r>
          </a:p>
          <a:p>
            <a:pPr lvl="1"/>
            <a:r>
              <a:rPr lang="vi-VN" altLang="ko-KR" dirty="0"/>
              <a:t>Không có hỗ trợ trực tiếp để xử lý tin nhắn hoặc tải vào Hadoop</a:t>
            </a:r>
            <a:endParaRPr lang="ko-KR" altLang="en-US" dirty="0"/>
          </a:p>
        </p:txBody>
      </p:sp>
    </p:spTree>
    <p:extLst>
      <p:ext uri="{BB962C8B-B14F-4D97-AF65-F5344CB8AC3E}">
        <p14:creationId xmlns:p14="http://schemas.microsoft.com/office/powerpoint/2010/main" val="2881936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표 12">
            <a:extLst>
              <a:ext uri="{FF2B5EF4-FFF2-40B4-BE49-F238E27FC236}">
                <a16:creationId xmlns:a16="http://schemas.microsoft.com/office/drawing/2014/main" id="{A19995A5-522F-4BE1-AD2F-CA8C8D81D389}"/>
              </a:ext>
            </a:extLst>
          </p:cNvPr>
          <p:cNvGraphicFramePr>
            <a:graphicFrameLocks noGrp="1"/>
          </p:cNvGraphicFramePr>
          <p:nvPr>
            <p:extLst>
              <p:ext uri="{D42A27DB-BD31-4B8C-83A1-F6EECF244321}">
                <p14:modId xmlns:p14="http://schemas.microsoft.com/office/powerpoint/2010/main" val="763316480"/>
              </p:ext>
            </p:extLst>
          </p:nvPr>
        </p:nvGraphicFramePr>
        <p:xfrm>
          <a:off x="546895" y="2625655"/>
          <a:ext cx="8797129" cy="3231809"/>
        </p:xfrm>
        <a:graphic>
          <a:graphicData uri="http://schemas.openxmlformats.org/drawingml/2006/table">
            <a:tbl>
              <a:tblPr firstRow="1" bandRow="1">
                <a:tableStyleId>{5940675A-B579-460E-94D1-54222C63F5DA}</a:tableStyleId>
              </a:tblPr>
              <a:tblGrid>
                <a:gridCol w="2780505">
                  <a:extLst>
                    <a:ext uri="{9D8B030D-6E8A-4147-A177-3AD203B41FA5}">
                      <a16:colId xmlns:a16="http://schemas.microsoft.com/office/drawing/2014/main" val="3750369147"/>
                    </a:ext>
                  </a:extLst>
                </a:gridCol>
                <a:gridCol w="6016624">
                  <a:extLst>
                    <a:ext uri="{9D8B030D-6E8A-4147-A177-3AD203B41FA5}">
                      <a16:colId xmlns:a16="http://schemas.microsoft.com/office/drawing/2014/main" val="278222135"/>
                    </a:ext>
                  </a:extLst>
                </a:gridCol>
              </a:tblGrid>
              <a:tr h="452879">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Định</a:t>
                      </a:r>
                      <a:r>
                        <a:rPr lang="en-US" altLang="ko-KR" sz="14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b="0"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dạng</a:t>
                      </a:r>
                      <a:r>
                        <a:rPr lang="en-US" altLang="ko-KR" sz="14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b="0"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nén</a:t>
                      </a:r>
                      <a:endParaRPr lang="en-US" altLang="ko-KR" sz="14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Mã</a:t>
                      </a:r>
                      <a:r>
                        <a:rPr lang="en-US" altLang="ko-KR" sz="1400" b="0" kern="1200" baseline="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b="0" kern="1200" baseline="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nén</a:t>
                      </a:r>
                      <a:r>
                        <a:rPr lang="en-US" altLang="ko-KR" sz="14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Hadoop</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32613760"/>
                  </a:ext>
                </a:extLst>
              </a:tr>
              <a:tr h="396990">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DEFLATE</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KR" sz="1400" b="0" dirty="0">
                          <a:latin typeface="SamsungOne-400" panose="020B0503030303020204" pitchFamily="34" charset="0"/>
                          <a:ea typeface="SamsungOne-400" panose="020B0503030303020204" pitchFamily="34" charset="0"/>
                        </a:rPr>
                        <a:t>org.apache.hadoop.io.compress.DefaultCodec</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654325084"/>
                  </a:ext>
                </a:extLst>
              </a:tr>
              <a:tr h="396990">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Gzip</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KR" sz="1400" b="0" dirty="0">
                          <a:latin typeface="SamsungOne-400" panose="020B0503030303020204" pitchFamily="34" charset="0"/>
                          <a:ea typeface="SamsungOne-400" panose="020B0503030303020204" pitchFamily="34" charset="0"/>
                        </a:rPr>
                        <a:t>org.apache.hadoop.io.compress.GzipCodec</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106391503"/>
                  </a:ext>
                </a:extLst>
              </a:tr>
              <a:tr h="396990">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Bzip2</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KR" sz="1400" b="0" dirty="0">
                          <a:latin typeface="SamsungOne-400" panose="020B0503030303020204" pitchFamily="34" charset="0"/>
                          <a:ea typeface="SamsungOne-400" panose="020B0503030303020204" pitchFamily="34" charset="0"/>
                        </a:rPr>
                        <a:t>org.apache.hadoop.io.compress.BZip2Codec</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673840122"/>
                  </a:ext>
                </a:extLst>
              </a:tr>
              <a:tr h="396990">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LZO</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KR" sz="1400" b="0" dirty="0">
                          <a:latin typeface="SamsungOne-400" panose="020B0503030303020204" pitchFamily="34" charset="0"/>
                          <a:ea typeface="SamsungOne-400" panose="020B0503030303020204" pitchFamily="34" charset="0"/>
                        </a:rPr>
                        <a:t>com.hadoop.compression.lzo.LzopCodec</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751734471"/>
                  </a:ext>
                </a:extLst>
              </a:tr>
              <a:tr h="396990">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Snappy</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KR" sz="1400" b="0" dirty="0">
                          <a:latin typeface="SamsungOne-400" panose="020B0503030303020204" pitchFamily="34" charset="0"/>
                          <a:ea typeface="SamsungOne-400" panose="020B0503030303020204" pitchFamily="34" charset="0"/>
                        </a:rPr>
                        <a:t>org.apache.hadoop.io.compress.SnappyCodec</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765087202"/>
                  </a:ext>
                </a:extLst>
              </a:tr>
              <a:tr h="396990">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LZ4</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KR" sz="1400" b="0" dirty="0">
                          <a:latin typeface="SamsungOne-400" panose="020B0503030303020204" pitchFamily="34" charset="0"/>
                          <a:ea typeface="SamsungOne-400" panose="020B0503030303020204" pitchFamily="34" charset="0"/>
                        </a:rPr>
                        <a:t>org.apache.hadoop.io.compress.Lz4Codec</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180660338"/>
                  </a:ext>
                </a:extLst>
              </a:tr>
              <a:tr h="396990">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Zstandard</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KR" sz="1400" b="0" dirty="0">
                          <a:latin typeface="SamsungOne-400" panose="020B0503030303020204" pitchFamily="34" charset="0"/>
                          <a:ea typeface="SamsungOne-400" panose="020B0503030303020204" pitchFamily="34" charset="0"/>
                        </a:rPr>
                        <a:t>org.apache.hadoop.io.compress.ZstandardCodec</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54645070"/>
                  </a:ext>
                </a:extLst>
              </a:tr>
            </a:tbl>
          </a:graphicData>
        </a:graphic>
      </p:graphicFrame>
      <p:sp>
        <p:nvSpPr>
          <p:cNvPr id="2" name="텍스트 개체 틀 1">
            <a:extLst>
              <a:ext uri="{FF2B5EF4-FFF2-40B4-BE49-F238E27FC236}">
                <a16:creationId xmlns:a16="http://schemas.microsoft.com/office/drawing/2014/main" id="{645F856B-1C7D-4C97-B6C9-09AD2A17A000}"/>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1.2. </a:t>
            </a:r>
            <a:r>
              <a:rPr lang="en-US" altLang="ko-KR" dirty="0" err="1">
                <a:solidFill>
                  <a:schemeClr val="bg1"/>
                </a:solidFill>
                <a:ea typeface="iCiel Samsung Sharp Sans Medium" pitchFamily="2" charset="0"/>
                <a:cs typeface="iCiel Samsung Sharp Sans Medium" pitchFamily="2" charset="0"/>
              </a:rPr>
              <a:t>Nhập</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và</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Xuất</a:t>
            </a:r>
            <a:r>
              <a:rPr lang="en-US" altLang="ko-KR" dirty="0">
                <a:solidFill>
                  <a:schemeClr val="bg1"/>
                </a:solidFill>
                <a:ea typeface="iCiel Samsung Sharp Sans Medium" pitchFamily="2" charset="0"/>
                <a:cs typeface="iCiel Samsung Sharp Sans Medium" pitchFamily="2" charset="0"/>
              </a:rPr>
              <a:t> </a:t>
            </a:r>
          </a:p>
        </p:txBody>
      </p:sp>
      <p:sp>
        <p:nvSpPr>
          <p:cNvPr id="3" name="텍스트 개체 틀 2">
            <a:extLst>
              <a:ext uri="{FF2B5EF4-FFF2-40B4-BE49-F238E27FC236}">
                <a16:creationId xmlns:a16="http://schemas.microsoft.com/office/drawing/2014/main" id="{66CDF9F5-595D-4DEA-8958-BE02BAE117BA}"/>
              </a:ext>
            </a:extLst>
          </p:cNvPr>
          <p:cNvSpPr>
            <a:spLocks noGrp="1"/>
          </p:cNvSpPr>
          <p:nvPr>
            <p:ph type="body" sz="quarter" idx="11"/>
          </p:nvPr>
        </p:nvSpPr>
        <p:spPr/>
        <p:txBody>
          <a:bodyPr/>
          <a:lstStyle/>
          <a:p>
            <a:r>
              <a:rPr lang="en-US" altLang="ko-KR" sz="3200" dirty="0" err="1">
                <a:solidFill>
                  <a:schemeClr val="tx1">
                    <a:lumMod val="95000"/>
                    <a:lumOff val="5000"/>
                  </a:schemeClr>
                </a:solidFill>
                <a:ea typeface="Samsung Sharp Sans Regular" pitchFamily="2" charset="0"/>
                <a:cs typeface="Samsung Sharp Sans Regular" pitchFamily="2" charset="0"/>
              </a:rPr>
              <a:t>Mã</a:t>
            </a:r>
            <a:r>
              <a:rPr lang="en-US" altLang="ko-KR" sz="3200" dirty="0">
                <a:solidFill>
                  <a:schemeClr val="tx1">
                    <a:lumMod val="95000"/>
                    <a:lumOff val="5000"/>
                  </a:schemeClr>
                </a:solidFill>
                <a:ea typeface="Samsung Sharp Sans Regular" pitchFamily="2" charset="0"/>
                <a:cs typeface="Samsung Sharp Sans Regular" pitchFamily="2" charset="0"/>
              </a:rPr>
              <a:t> </a:t>
            </a:r>
            <a:r>
              <a:rPr lang="en-US" altLang="ko-KR" sz="3200" dirty="0" err="1">
                <a:solidFill>
                  <a:schemeClr val="tx1">
                    <a:lumMod val="95000"/>
                    <a:lumOff val="5000"/>
                  </a:schemeClr>
                </a:solidFill>
                <a:ea typeface="Samsung Sharp Sans Regular" pitchFamily="2" charset="0"/>
                <a:cs typeface="Samsung Sharp Sans Regular" pitchFamily="2" charset="0"/>
              </a:rPr>
              <a:t>nén</a:t>
            </a:r>
            <a:r>
              <a:rPr lang="en-US" altLang="ko-KR" sz="3200" dirty="0">
                <a:solidFill>
                  <a:schemeClr val="tx1">
                    <a:lumMod val="95000"/>
                    <a:lumOff val="5000"/>
                  </a:schemeClr>
                </a:solidFill>
                <a:ea typeface="Samsung Sharp Sans Regular" pitchFamily="2" charset="0"/>
                <a:cs typeface="Samsung Sharp Sans Regular" pitchFamily="2" charset="0"/>
              </a:rPr>
              <a:t> Hadoop</a:t>
            </a:r>
          </a:p>
        </p:txBody>
      </p:sp>
      <p:sp>
        <p:nvSpPr>
          <p:cNvPr id="4" name="텍스트 개체 틀 3">
            <a:extLst>
              <a:ext uri="{FF2B5EF4-FFF2-40B4-BE49-F238E27FC236}">
                <a16:creationId xmlns:a16="http://schemas.microsoft.com/office/drawing/2014/main" id="{C584DFF9-1936-4DD9-8A2C-AAC67DE8BE25}"/>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Tree>
    <p:extLst>
      <p:ext uri="{BB962C8B-B14F-4D97-AF65-F5344CB8AC3E}">
        <p14:creationId xmlns:p14="http://schemas.microsoft.com/office/powerpoint/2010/main" val="371599165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a:extLst>
              <a:ext uri="{FF2B5EF4-FFF2-40B4-BE49-F238E27FC236}">
                <a16:creationId xmlns:a16="http://schemas.microsoft.com/office/drawing/2014/main" id="{0455E4FE-E3EF-804D-9697-88F797B620D6}"/>
              </a:ext>
            </a:extLst>
          </p:cNvPr>
          <p:cNvPicPr>
            <a:picLocks noChangeAspect="1"/>
          </p:cNvPicPr>
          <p:nvPr/>
        </p:nvPicPr>
        <p:blipFill>
          <a:blip r:embed="rId3"/>
          <a:stretch>
            <a:fillRect/>
          </a:stretch>
        </p:blipFill>
        <p:spPr>
          <a:xfrm>
            <a:off x="6371192" y="3717358"/>
            <a:ext cx="2099155" cy="2099155"/>
          </a:xfrm>
          <a:prstGeom prst="rect">
            <a:avLst/>
          </a:prstGeom>
        </p:spPr>
      </p:pic>
      <p:sp>
        <p:nvSpPr>
          <p:cNvPr id="2" name="텍스트 개체 틀 1">
            <a:extLst>
              <a:ext uri="{FF2B5EF4-FFF2-40B4-BE49-F238E27FC236}">
                <a16:creationId xmlns:a16="http://schemas.microsoft.com/office/drawing/2014/main" id="{B55078C8-2551-4E0D-9721-FAD1250D38B6}"/>
              </a:ext>
            </a:extLst>
          </p:cNvPr>
          <p:cNvSpPr>
            <a:spLocks noGrp="1"/>
          </p:cNvSpPr>
          <p:nvPr>
            <p:ph type="body" sz="quarter" idx="10"/>
          </p:nvPr>
        </p:nvSpPr>
        <p:spPr/>
        <p:txBody>
          <a:bodyPr/>
          <a:lstStyle/>
          <a:p>
            <a:r>
              <a:rPr lang="vi-VN" altLang="ko-KR" dirty="0"/>
              <a:t>4.2. Nhà sản xuất và người tiêu dùng</a:t>
            </a:r>
            <a:endParaRPr lang="en-US" altLang="ko-KR" dirty="0"/>
          </a:p>
        </p:txBody>
      </p:sp>
      <p:sp>
        <p:nvSpPr>
          <p:cNvPr id="3" name="텍스트 개체 틀 2">
            <a:extLst>
              <a:ext uri="{FF2B5EF4-FFF2-40B4-BE49-F238E27FC236}">
                <a16:creationId xmlns:a16="http://schemas.microsoft.com/office/drawing/2014/main" id="{DC3800A4-670A-4A55-84EF-50262CB30D47}"/>
              </a:ext>
            </a:extLst>
          </p:cNvPr>
          <p:cNvSpPr>
            <a:spLocks noGrp="1"/>
          </p:cNvSpPr>
          <p:nvPr>
            <p:ph type="body" sz="quarter" idx="11"/>
          </p:nvPr>
        </p:nvSpPr>
        <p:spPr/>
        <p:txBody>
          <a:bodyPr/>
          <a:lstStyle/>
          <a:p>
            <a:r>
              <a:rPr lang="en-US" altLang="ko-KR" dirty="0"/>
              <a:t>Flafka = Flume + Kafka</a:t>
            </a:r>
            <a:endParaRPr lang="ko-KR" altLang="en-US" dirty="0"/>
          </a:p>
        </p:txBody>
      </p:sp>
      <p:sp>
        <p:nvSpPr>
          <p:cNvPr id="4" name="텍스트 개체 틀 3">
            <a:extLst>
              <a:ext uri="{FF2B5EF4-FFF2-40B4-BE49-F238E27FC236}">
                <a16:creationId xmlns:a16="http://schemas.microsoft.com/office/drawing/2014/main" id="{D70E34B2-5F81-4C7F-B208-3341F16FA233}"/>
              </a:ext>
            </a:extLst>
          </p:cNvPr>
          <p:cNvSpPr>
            <a:spLocks noGrp="1"/>
          </p:cNvSpPr>
          <p:nvPr>
            <p:ph type="body" sz="quarter" idx="13"/>
          </p:nvPr>
        </p:nvSpPr>
        <p:spPr/>
        <p:txBody>
          <a:bodyPr/>
          <a:lstStyle/>
          <a:p>
            <a:r>
              <a:rPr lang="en-US" altLang="ko-KR" dirty="0" err="1"/>
              <a:t>Bài</a:t>
            </a:r>
            <a:r>
              <a:rPr lang="en-US" altLang="ko-KR" dirty="0"/>
              <a:t>  04</a:t>
            </a:r>
            <a:endParaRPr lang="ko-KR" altLang="en-US" dirty="0"/>
          </a:p>
          <a:p>
            <a:endParaRPr lang="ko-KR" altLang="en-US" dirty="0"/>
          </a:p>
        </p:txBody>
      </p:sp>
      <p:sp>
        <p:nvSpPr>
          <p:cNvPr id="5" name="텍스트 개체 틀 4">
            <a:extLst>
              <a:ext uri="{FF2B5EF4-FFF2-40B4-BE49-F238E27FC236}">
                <a16:creationId xmlns:a16="http://schemas.microsoft.com/office/drawing/2014/main" id="{FA556F20-A7C1-4051-B3B6-0D17FDDCE51C}"/>
              </a:ext>
            </a:extLst>
          </p:cNvPr>
          <p:cNvSpPr>
            <a:spLocks noGrp="1"/>
          </p:cNvSpPr>
          <p:nvPr>
            <p:ph type="body" sz="quarter" idx="15"/>
          </p:nvPr>
        </p:nvSpPr>
        <p:spPr>
          <a:xfrm>
            <a:off x="535872" y="2226568"/>
            <a:ext cx="5835320" cy="3103421"/>
          </a:xfrm>
        </p:spPr>
        <p:txBody>
          <a:bodyPr>
            <a:normAutofit/>
          </a:bodyPr>
          <a:lstStyle/>
          <a:p>
            <a:r>
              <a:rPr lang="vi-VN" altLang="ko-KR" dirty="0"/>
              <a:t>Cả hai hệ thống đều có ưu và nhược điểm</a:t>
            </a:r>
            <a:endParaRPr lang="en-US" altLang="ko-KR" dirty="0"/>
          </a:p>
          <a:p>
            <a:endParaRPr lang="en-US" altLang="ko-KR" dirty="0"/>
          </a:p>
          <a:p>
            <a:r>
              <a:rPr lang="en-US" altLang="ko-KR" dirty="0" err="1"/>
              <a:t>Tích</a:t>
            </a:r>
            <a:r>
              <a:rPr lang="en-US" altLang="ko-KR" dirty="0"/>
              <a:t> </a:t>
            </a:r>
            <a:r>
              <a:rPr lang="en-US" altLang="ko-KR" dirty="0" err="1"/>
              <a:t>hợp</a:t>
            </a:r>
            <a:r>
              <a:rPr lang="en-US" altLang="ko-KR" dirty="0"/>
              <a:t> </a:t>
            </a:r>
            <a:r>
              <a:rPr lang="en-US" altLang="ko-KR" dirty="0" err="1"/>
              <a:t>chúng</a:t>
            </a:r>
            <a:r>
              <a:rPr lang="en-US" altLang="ko-KR" dirty="0"/>
              <a:t> </a:t>
            </a:r>
            <a:r>
              <a:rPr lang="en-US" altLang="ko-KR" dirty="0" err="1"/>
              <a:t>thành</a:t>
            </a:r>
            <a:r>
              <a:rPr lang="en-US" altLang="ko-KR" dirty="0"/>
              <a:t> </a:t>
            </a:r>
            <a:r>
              <a:rPr lang="en-US" altLang="ko-KR" dirty="0" err="1"/>
              <a:t>một</a:t>
            </a:r>
            <a:r>
              <a:rPr lang="en-US" altLang="ko-KR" dirty="0"/>
              <a:t> </a:t>
            </a:r>
            <a:r>
              <a:rPr lang="en-US" altLang="ko-KR" dirty="0" err="1"/>
              <a:t>giải</a:t>
            </a:r>
            <a:r>
              <a:rPr lang="en-US" altLang="ko-KR" dirty="0"/>
              <a:t> </a:t>
            </a:r>
            <a:r>
              <a:rPr lang="en-US" altLang="ko-KR" dirty="0" err="1"/>
              <a:t>pháp</a:t>
            </a:r>
            <a:r>
              <a:rPr lang="en-US" altLang="ko-KR" dirty="0"/>
              <a:t> </a:t>
            </a:r>
            <a:r>
              <a:rPr lang="en-US" altLang="ko-KR" dirty="0" err="1"/>
              <a:t>bổ</a:t>
            </a:r>
            <a:r>
              <a:rPr lang="en-US" altLang="ko-KR" dirty="0"/>
              <a:t> sung</a:t>
            </a:r>
          </a:p>
          <a:p>
            <a:pPr lvl="1"/>
            <a:r>
              <a:rPr lang="en-US" altLang="ko-KR" dirty="0" err="1"/>
              <a:t>Tận</a:t>
            </a:r>
            <a:r>
              <a:rPr lang="en-US" altLang="ko-KR" dirty="0"/>
              <a:t> </a:t>
            </a:r>
            <a:r>
              <a:rPr lang="en-US" altLang="ko-KR" dirty="0" err="1"/>
              <a:t>dụng</a:t>
            </a:r>
            <a:r>
              <a:rPr lang="en-US" altLang="ko-KR" dirty="0"/>
              <a:t> </a:t>
            </a:r>
            <a:r>
              <a:rPr lang="en-US" altLang="ko-KR" dirty="0" err="1"/>
              <a:t>thế</a:t>
            </a:r>
            <a:r>
              <a:rPr lang="en-US" altLang="ko-KR" dirty="0"/>
              <a:t> </a:t>
            </a:r>
            <a:r>
              <a:rPr lang="en-US" altLang="ko-KR" dirty="0" err="1"/>
              <a:t>mạnh</a:t>
            </a:r>
            <a:r>
              <a:rPr lang="en-US" altLang="ko-KR" dirty="0"/>
              <a:t> </a:t>
            </a:r>
            <a:r>
              <a:rPr lang="en-US" altLang="ko-KR" dirty="0" err="1"/>
              <a:t>của</a:t>
            </a:r>
            <a:r>
              <a:rPr lang="en-US" altLang="ko-KR" dirty="0"/>
              <a:t> Kafka</a:t>
            </a:r>
          </a:p>
          <a:p>
            <a:pPr lvl="1"/>
            <a:r>
              <a:rPr lang="en-US" altLang="ko-KR" dirty="0" err="1"/>
              <a:t>Tận</a:t>
            </a:r>
            <a:r>
              <a:rPr lang="en-US" altLang="ko-KR" dirty="0"/>
              <a:t> </a:t>
            </a:r>
            <a:r>
              <a:rPr lang="en-US" altLang="ko-KR" dirty="0" err="1"/>
              <a:t>dụng</a:t>
            </a:r>
            <a:r>
              <a:rPr lang="en-US" altLang="ko-KR" dirty="0"/>
              <a:t> </a:t>
            </a:r>
            <a:r>
              <a:rPr lang="en-US" altLang="ko-KR" dirty="0" err="1"/>
              <a:t>tính</a:t>
            </a:r>
            <a:r>
              <a:rPr lang="en-US" altLang="ko-KR" dirty="0"/>
              <a:t> </a:t>
            </a:r>
            <a:r>
              <a:rPr lang="en-US" altLang="ko-KR" dirty="0" err="1"/>
              <a:t>dễ</a:t>
            </a:r>
            <a:r>
              <a:rPr lang="en-US" altLang="ko-KR" dirty="0"/>
              <a:t> </a:t>
            </a:r>
            <a:r>
              <a:rPr lang="en-US" altLang="ko-KR" dirty="0" err="1"/>
              <a:t>sử</a:t>
            </a:r>
            <a:r>
              <a:rPr lang="en-US" altLang="ko-KR" dirty="0"/>
              <a:t> </a:t>
            </a:r>
            <a:r>
              <a:rPr lang="en-US" altLang="ko-KR" dirty="0" err="1"/>
              <a:t>dụng</a:t>
            </a:r>
            <a:r>
              <a:rPr lang="en-US" altLang="ko-KR" dirty="0"/>
              <a:t> </a:t>
            </a:r>
            <a:r>
              <a:rPr lang="en-US" altLang="ko-KR" dirty="0" err="1"/>
              <a:t>của</a:t>
            </a:r>
            <a:r>
              <a:rPr lang="en-US" altLang="ko-KR" dirty="0"/>
              <a:t> Flume</a:t>
            </a:r>
          </a:p>
          <a:p>
            <a:pPr lvl="1"/>
            <a:endParaRPr lang="en-US" altLang="ko-KR" dirty="0"/>
          </a:p>
          <a:p>
            <a:pPr lvl="1"/>
            <a:endParaRPr lang="en-US" altLang="ko-KR" dirty="0"/>
          </a:p>
          <a:p>
            <a:r>
              <a:rPr lang="en-US" altLang="ko-KR" dirty="0"/>
              <a:t>Flume </a:t>
            </a:r>
            <a:r>
              <a:rPr lang="en-US" altLang="ko-KR" dirty="0" err="1"/>
              <a:t>cung</a:t>
            </a:r>
            <a:r>
              <a:rPr lang="en-US" altLang="ko-KR" dirty="0"/>
              <a:t> </a:t>
            </a:r>
            <a:r>
              <a:rPr lang="en-US" altLang="ko-KR" dirty="0" err="1"/>
              <a:t>cấp</a:t>
            </a:r>
            <a:r>
              <a:rPr lang="en-US" altLang="ko-KR" dirty="0"/>
              <a:t> Kafka Source, Kafka Channel, &amp; Kafka Sink</a:t>
            </a:r>
          </a:p>
          <a:p>
            <a:pPr lvl="1"/>
            <a:r>
              <a:rPr lang="en-US" altLang="ko-KR" dirty="0" err="1"/>
              <a:t>Điều</a:t>
            </a:r>
            <a:r>
              <a:rPr lang="en-US" altLang="ko-KR" dirty="0"/>
              <a:t> </a:t>
            </a:r>
            <a:r>
              <a:rPr lang="en-US" altLang="ko-KR" dirty="0" err="1"/>
              <a:t>này</a:t>
            </a:r>
            <a:r>
              <a:rPr lang="en-US" altLang="ko-KR" dirty="0"/>
              <a:t> </a:t>
            </a:r>
            <a:r>
              <a:rPr lang="en-US" altLang="ko-KR" dirty="0" err="1"/>
              <a:t>cho</a:t>
            </a:r>
            <a:r>
              <a:rPr lang="en-US" altLang="ko-KR" dirty="0"/>
              <a:t> </a:t>
            </a:r>
            <a:r>
              <a:rPr lang="en-US" altLang="ko-KR" dirty="0" err="1"/>
              <a:t>phép</a:t>
            </a:r>
            <a:r>
              <a:rPr lang="en-US" altLang="ko-KR" dirty="0"/>
              <a:t> </a:t>
            </a:r>
            <a:r>
              <a:rPr lang="en-US" altLang="ko-KR" dirty="0" err="1"/>
              <a:t>sử</a:t>
            </a:r>
            <a:r>
              <a:rPr lang="en-US" altLang="ko-KR" dirty="0"/>
              <a:t> </a:t>
            </a:r>
            <a:r>
              <a:rPr lang="en-US" altLang="ko-KR" dirty="0" err="1"/>
              <a:t>dụng</a:t>
            </a:r>
            <a:r>
              <a:rPr lang="en-US" altLang="ko-KR" dirty="0"/>
              <a:t> </a:t>
            </a:r>
            <a:r>
              <a:rPr lang="en-US" altLang="ko-KR" dirty="0" err="1"/>
              <a:t>các</a:t>
            </a:r>
            <a:r>
              <a:rPr lang="en-US" altLang="ko-KR" dirty="0"/>
              <a:t> Flume agent </a:t>
            </a:r>
            <a:r>
              <a:rPr lang="en-US" altLang="ko-KR" dirty="0" err="1"/>
              <a:t>để</a:t>
            </a:r>
            <a:r>
              <a:rPr lang="en-US" altLang="ko-KR" dirty="0"/>
              <a:t> </a:t>
            </a:r>
            <a:r>
              <a:rPr lang="en-US" altLang="ko-KR" dirty="0" err="1"/>
              <a:t>nhận</a:t>
            </a:r>
            <a:r>
              <a:rPr lang="en-US" altLang="ko-KR" dirty="0"/>
              <a:t> </a:t>
            </a:r>
            <a:r>
              <a:rPr lang="en-US" altLang="ko-KR" dirty="0" err="1"/>
              <a:t>để</a:t>
            </a:r>
            <a:r>
              <a:rPr lang="en-US" altLang="ko-KR" dirty="0"/>
              <a:t> </a:t>
            </a:r>
            <a:r>
              <a:rPr lang="en-US" altLang="ko-KR" dirty="0" err="1"/>
              <a:t>gửi</a:t>
            </a:r>
            <a:r>
              <a:rPr lang="en-US" altLang="ko-KR" dirty="0"/>
              <a:t> tin </a:t>
            </a:r>
            <a:r>
              <a:rPr lang="en-US" altLang="ko-KR" dirty="0" err="1"/>
              <a:t>nhắn</a:t>
            </a:r>
            <a:r>
              <a:rPr lang="en-US" altLang="ko-KR" dirty="0"/>
              <a:t> </a:t>
            </a:r>
            <a:r>
              <a:rPr lang="en-US" altLang="ko-KR" dirty="0" err="1"/>
              <a:t>tới</a:t>
            </a:r>
            <a:r>
              <a:rPr lang="en-US" altLang="ko-KR" dirty="0"/>
              <a:t> Kafka</a:t>
            </a:r>
            <a:endParaRPr lang="ko-KR" altLang="en-US" dirty="0"/>
          </a:p>
        </p:txBody>
      </p:sp>
      <p:pic>
        <p:nvPicPr>
          <p:cNvPr id="6" name="그림 5">
            <a:extLst>
              <a:ext uri="{FF2B5EF4-FFF2-40B4-BE49-F238E27FC236}">
                <a16:creationId xmlns:a16="http://schemas.microsoft.com/office/drawing/2014/main" id="{D15CB225-17BE-BB42-B73B-7FBEB8358538}"/>
              </a:ext>
            </a:extLst>
          </p:cNvPr>
          <p:cNvPicPr>
            <a:picLocks noChangeAspect="1"/>
          </p:cNvPicPr>
          <p:nvPr/>
        </p:nvPicPr>
        <p:blipFill>
          <a:blip r:embed="rId4"/>
          <a:stretch>
            <a:fillRect/>
          </a:stretch>
        </p:blipFill>
        <p:spPr>
          <a:xfrm>
            <a:off x="6806278" y="2360480"/>
            <a:ext cx="1203489" cy="1203489"/>
          </a:xfrm>
          <a:prstGeom prst="rect">
            <a:avLst/>
          </a:prstGeom>
        </p:spPr>
      </p:pic>
      <p:sp>
        <p:nvSpPr>
          <p:cNvPr id="9" name="타원 8">
            <a:extLst>
              <a:ext uri="{FF2B5EF4-FFF2-40B4-BE49-F238E27FC236}">
                <a16:creationId xmlns:a16="http://schemas.microsoft.com/office/drawing/2014/main" id="{7AE04A24-343D-544D-8C3B-DDD3C304274A}"/>
              </a:ext>
            </a:extLst>
          </p:cNvPr>
          <p:cNvSpPr/>
          <p:nvPr/>
        </p:nvSpPr>
        <p:spPr>
          <a:xfrm>
            <a:off x="7068603" y="3679345"/>
            <a:ext cx="704335" cy="6264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4000" dirty="0">
                <a:solidFill>
                  <a:schemeClr val="tx1"/>
                </a:solidFill>
              </a:rPr>
              <a:t>+</a:t>
            </a:r>
            <a:endParaRPr kumimoji="1" lang="ko-KR" altLang="en-US" sz="4000" dirty="0">
              <a:solidFill>
                <a:schemeClr val="tx1"/>
              </a:solidFill>
            </a:endParaRPr>
          </a:p>
        </p:txBody>
      </p:sp>
    </p:spTree>
    <p:extLst>
      <p:ext uri="{BB962C8B-B14F-4D97-AF65-F5344CB8AC3E}">
        <p14:creationId xmlns:p14="http://schemas.microsoft.com/office/powerpoint/2010/main" val="396709254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D65BFE47-1E92-4088-ACC4-798B3F6C0751}"/>
              </a:ext>
            </a:extLst>
          </p:cNvPr>
          <p:cNvSpPr>
            <a:spLocks noGrp="1"/>
          </p:cNvSpPr>
          <p:nvPr>
            <p:ph type="body" sz="quarter" idx="10"/>
          </p:nvPr>
        </p:nvSpPr>
        <p:spPr/>
        <p:txBody>
          <a:bodyPr/>
          <a:lstStyle/>
          <a:p>
            <a:r>
              <a:rPr lang="vi-VN" altLang="ko-KR" dirty="0"/>
              <a:t>4.2. Nhà sản xuất và người tiêu dùng</a:t>
            </a:r>
            <a:endParaRPr lang="en-US" altLang="ko-KR" dirty="0"/>
          </a:p>
        </p:txBody>
      </p:sp>
      <p:sp>
        <p:nvSpPr>
          <p:cNvPr id="3" name="텍스트 개체 틀 2">
            <a:extLst>
              <a:ext uri="{FF2B5EF4-FFF2-40B4-BE49-F238E27FC236}">
                <a16:creationId xmlns:a16="http://schemas.microsoft.com/office/drawing/2014/main" id="{BBE901A9-98C8-41C0-A858-0D33FF6C8F7A}"/>
              </a:ext>
            </a:extLst>
          </p:cNvPr>
          <p:cNvSpPr>
            <a:spLocks noGrp="1"/>
          </p:cNvSpPr>
          <p:nvPr>
            <p:ph type="body" sz="quarter" idx="11"/>
          </p:nvPr>
        </p:nvSpPr>
        <p:spPr/>
        <p:txBody>
          <a:bodyPr/>
          <a:lstStyle/>
          <a:p>
            <a:r>
              <a:rPr lang="vi-VN" altLang="ko-KR" sz="3100" dirty="0"/>
              <a:t>Flume </a:t>
            </a:r>
            <a:r>
              <a:rPr lang="en-US" altLang="ko-KR" sz="3100" dirty="0" err="1"/>
              <a:t>trong</a:t>
            </a:r>
            <a:r>
              <a:rPr lang="en-US" altLang="ko-KR" sz="3100" dirty="0"/>
              <a:t> </a:t>
            </a:r>
            <a:r>
              <a:rPr lang="en-US" altLang="ko-KR" sz="3100" dirty="0" err="1"/>
              <a:t>vai</a:t>
            </a:r>
            <a:r>
              <a:rPr lang="en-US" altLang="ko-KR" sz="3100" dirty="0"/>
              <a:t> </a:t>
            </a:r>
            <a:r>
              <a:rPr lang="en-US" altLang="ko-KR" sz="3100" dirty="0" err="1"/>
              <a:t>trò</a:t>
            </a:r>
            <a:r>
              <a:rPr lang="vi-VN" altLang="ko-KR" sz="3100" dirty="0"/>
              <a:t> là Nhà sản xuất Kafka</a:t>
            </a:r>
            <a:endParaRPr lang="ko-KR" altLang="en-US" sz="3100" dirty="0"/>
          </a:p>
        </p:txBody>
      </p:sp>
      <p:sp>
        <p:nvSpPr>
          <p:cNvPr id="4" name="텍스트 개체 틀 3">
            <a:extLst>
              <a:ext uri="{FF2B5EF4-FFF2-40B4-BE49-F238E27FC236}">
                <a16:creationId xmlns:a16="http://schemas.microsoft.com/office/drawing/2014/main" id="{95D646B6-906D-4C09-84DF-219E194D7622}"/>
              </a:ext>
            </a:extLst>
          </p:cNvPr>
          <p:cNvSpPr>
            <a:spLocks noGrp="1"/>
          </p:cNvSpPr>
          <p:nvPr>
            <p:ph type="body" sz="quarter" idx="13"/>
          </p:nvPr>
        </p:nvSpPr>
        <p:spPr/>
        <p:txBody>
          <a:bodyPr/>
          <a:lstStyle/>
          <a:p>
            <a:r>
              <a:rPr lang="en-US" altLang="ko-KR" dirty="0" err="1"/>
              <a:t>Bài</a:t>
            </a:r>
            <a:r>
              <a:rPr lang="en-US" altLang="ko-KR" dirty="0"/>
              <a:t>  04</a:t>
            </a:r>
            <a:endParaRPr lang="ko-KR" altLang="en-US" dirty="0"/>
          </a:p>
        </p:txBody>
      </p:sp>
      <p:sp>
        <p:nvSpPr>
          <p:cNvPr id="5" name="텍스트 개체 틀 4">
            <a:extLst>
              <a:ext uri="{FF2B5EF4-FFF2-40B4-BE49-F238E27FC236}">
                <a16:creationId xmlns:a16="http://schemas.microsoft.com/office/drawing/2014/main" id="{91F14C04-4FA8-40AD-B556-5FF135664BAB}"/>
              </a:ext>
            </a:extLst>
          </p:cNvPr>
          <p:cNvSpPr>
            <a:spLocks noGrp="1"/>
          </p:cNvSpPr>
          <p:nvPr>
            <p:ph type="body" sz="quarter" idx="15"/>
          </p:nvPr>
        </p:nvSpPr>
        <p:spPr>
          <a:xfrm>
            <a:off x="535872" y="2226567"/>
            <a:ext cx="8796528" cy="3116977"/>
          </a:xfrm>
        </p:spPr>
        <p:txBody>
          <a:bodyPr>
            <a:normAutofit/>
          </a:bodyPr>
          <a:lstStyle/>
          <a:p>
            <a:r>
              <a:rPr lang="vi-VN" altLang="ko-KR" dirty="0"/>
              <a:t>Định cấu hình Flume với Kafka Sink cho phép Flume hoạt động như một Nhà sản xuất Kafka</a:t>
            </a:r>
            <a:endParaRPr lang="en-US" altLang="ko-KR" dirty="0"/>
          </a:p>
          <a:p>
            <a:pPr lvl="1"/>
            <a:r>
              <a:rPr lang="en-US" altLang="ko-KR" dirty="0" err="1"/>
              <a:t>Ứng</a:t>
            </a:r>
            <a:r>
              <a:rPr lang="en-US" altLang="ko-KR" dirty="0"/>
              <a:t> </a:t>
            </a:r>
            <a:r>
              <a:rPr lang="en-US" altLang="ko-KR" dirty="0" err="1"/>
              <a:t>dụng</a:t>
            </a:r>
            <a:r>
              <a:rPr lang="en-US" altLang="ko-KR" dirty="0"/>
              <a:t> </a:t>
            </a:r>
            <a:r>
              <a:rPr lang="en-US" altLang="ko-KR" dirty="0" err="1"/>
              <a:t>gửi</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thông</a:t>
            </a:r>
            <a:r>
              <a:rPr lang="en-US" altLang="ko-KR" dirty="0"/>
              <a:t> qua </a:t>
            </a:r>
            <a:r>
              <a:rPr lang="en-US" altLang="ko-KR" dirty="0" err="1"/>
              <a:t>luồng</a:t>
            </a:r>
            <a:r>
              <a:rPr lang="en-US" altLang="ko-KR" dirty="0"/>
              <a:t> </a:t>
            </a:r>
            <a:r>
              <a:rPr lang="en-US" altLang="ko-KR" dirty="0" err="1"/>
              <a:t>dữ</a:t>
            </a:r>
            <a:r>
              <a:rPr lang="en-US" altLang="ko-KR" dirty="0"/>
              <a:t> </a:t>
            </a:r>
            <a:r>
              <a:rPr lang="en-US" altLang="ko-KR" dirty="0" err="1"/>
              <a:t>liệu</a:t>
            </a:r>
            <a:r>
              <a:rPr lang="en-US" altLang="ko-KR" dirty="0"/>
              <a:t> Flume</a:t>
            </a:r>
          </a:p>
          <a:p>
            <a:pPr lvl="1"/>
            <a:r>
              <a:rPr lang="en-US" altLang="ko-KR" dirty="0" err="1"/>
              <a:t>Dữ</a:t>
            </a:r>
            <a:r>
              <a:rPr lang="en-US" altLang="ko-KR" dirty="0"/>
              <a:t> </a:t>
            </a:r>
            <a:r>
              <a:rPr lang="en-US" altLang="ko-KR" dirty="0" err="1"/>
              <a:t>liệu</a:t>
            </a:r>
            <a:r>
              <a:rPr lang="en-US" altLang="ko-KR" dirty="0"/>
              <a:t> </a:t>
            </a:r>
            <a:r>
              <a:rPr lang="en-US" altLang="ko-KR" dirty="0" err="1"/>
              <a:t>sự</a:t>
            </a:r>
            <a:r>
              <a:rPr lang="en-US" altLang="ko-KR" dirty="0"/>
              <a:t> </a:t>
            </a:r>
            <a:r>
              <a:rPr lang="en-US" altLang="ko-KR" dirty="0" err="1"/>
              <a:t>kiện</a:t>
            </a:r>
            <a:r>
              <a:rPr lang="en-US" altLang="ko-KR" dirty="0"/>
              <a:t> </a:t>
            </a:r>
            <a:r>
              <a:rPr lang="en-US" altLang="ko-KR" dirty="0" err="1"/>
              <a:t>chảy</a:t>
            </a:r>
            <a:r>
              <a:rPr lang="en-US" altLang="ko-KR" dirty="0"/>
              <a:t> qua </a:t>
            </a:r>
            <a:r>
              <a:rPr lang="en-US" altLang="ko-KR" dirty="0" err="1"/>
              <a:t>kênh</a:t>
            </a:r>
            <a:r>
              <a:rPr lang="en-US" altLang="ko-KR" dirty="0"/>
              <a:t> </a:t>
            </a:r>
            <a:r>
              <a:rPr lang="en-US" altLang="ko-KR" dirty="0" err="1"/>
              <a:t>bộ</a:t>
            </a:r>
            <a:r>
              <a:rPr lang="en-US" altLang="ko-KR" dirty="0"/>
              <a:t> </a:t>
            </a:r>
            <a:r>
              <a:rPr lang="en-US" altLang="ko-KR" dirty="0" err="1"/>
              <a:t>nhớ</a:t>
            </a:r>
            <a:endParaRPr lang="en-US" altLang="ko-KR" dirty="0"/>
          </a:p>
          <a:p>
            <a:pPr lvl="1"/>
            <a:r>
              <a:rPr lang="en-US" altLang="ko-KR" dirty="0"/>
              <a:t>Kafka sink </a:t>
            </a:r>
            <a:r>
              <a:rPr lang="en-US" altLang="ko-KR" dirty="0" err="1"/>
              <a:t>xuất</a:t>
            </a:r>
            <a:r>
              <a:rPr lang="en-US" altLang="ko-KR" dirty="0"/>
              <a:t> </a:t>
            </a:r>
            <a:r>
              <a:rPr lang="en-US" altLang="ko-KR" dirty="0" err="1"/>
              <a:t>bản</a:t>
            </a:r>
            <a:r>
              <a:rPr lang="en-US" altLang="ko-KR" dirty="0"/>
              <a:t> </a:t>
            </a:r>
            <a:r>
              <a:rPr lang="en-US" altLang="ko-KR" dirty="0" err="1"/>
              <a:t>những</a:t>
            </a:r>
            <a:r>
              <a:rPr lang="en-US" altLang="ko-KR" dirty="0"/>
              <a:t> </a:t>
            </a:r>
            <a:r>
              <a:rPr lang="en-US" altLang="ko-KR" dirty="0" err="1"/>
              <a:t>sự</a:t>
            </a:r>
            <a:r>
              <a:rPr lang="en-US" altLang="ko-KR" dirty="0"/>
              <a:t> </a:t>
            </a:r>
            <a:r>
              <a:rPr lang="en-US" altLang="ko-KR" dirty="0" err="1"/>
              <a:t>kiện</a:t>
            </a:r>
            <a:r>
              <a:rPr lang="en-US" altLang="ko-KR" dirty="0"/>
              <a:t> </a:t>
            </a:r>
            <a:r>
              <a:rPr lang="en-US" altLang="ko-KR" dirty="0" err="1"/>
              <a:t>này</a:t>
            </a:r>
            <a:r>
              <a:rPr lang="en-US" altLang="ko-KR" dirty="0"/>
              <a:t> </a:t>
            </a:r>
            <a:r>
              <a:rPr lang="en-US" altLang="ko-KR" dirty="0" err="1"/>
              <a:t>lên</a:t>
            </a:r>
            <a:r>
              <a:rPr lang="en-US" altLang="ko-KR" dirty="0"/>
              <a:t> </a:t>
            </a:r>
            <a:r>
              <a:rPr lang="en-US" altLang="ko-KR" dirty="0" err="1"/>
              <a:t>Chủ</a:t>
            </a:r>
            <a:r>
              <a:rPr lang="en-US" altLang="ko-KR" dirty="0"/>
              <a:t> </a:t>
            </a:r>
            <a:r>
              <a:rPr lang="en-US" altLang="ko-KR" dirty="0" err="1"/>
              <a:t>đề</a:t>
            </a:r>
            <a:r>
              <a:rPr lang="en-US" altLang="ko-KR" dirty="0"/>
              <a:t> Kafka</a:t>
            </a:r>
            <a:endParaRPr lang="ko-KR" altLang="en-US" dirty="0"/>
          </a:p>
        </p:txBody>
      </p:sp>
      <p:pic>
        <p:nvPicPr>
          <p:cNvPr id="9" name="그림 8">
            <a:extLst>
              <a:ext uri="{FF2B5EF4-FFF2-40B4-BE49-F238E27FC236}">
                <a16:creationId xmlns:a16="http://schemas.microsoft.com/office/drawing/2014/main" id="{EB389ABB-7EDE-4D9D-8622-0577A39817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0322" y="4586028"/>
            <a:ext cx="813207" cy="744291"/>
          </a:xfrm>
          <a:prstGeom prst="rect">
            <a:avLst/>
          </a:prstGeom>
        </p:spPr>
      </p:pic>
      <p:sp>
        <p:nvSpPr>
          <p:cNvPr id="10" name="직사각형 9">
            <a:extLst>
              <a:ext uri="{FF2B5EF4-FFF2-40B4-BE49-F238E27FC236}">
                <a16:creationId xmlns:a16="http://schemas.microsoft.com/office/drawing/2014/main" id="{7027EAE4-AD7A-46E1-BCD6-DB0CB59535A5}"/>
              </a:ext>
            </a:extLst>
          </p:cNvPr>
          <p:cNvSpPr/>
          <p:nvPr/>
        </p:nvSpPr>
        <p:spPr>
          <a:xfrm>
            <a:off x="1302680" y="4141972"/>
            <a:ext cx="954108" cy="307777"/>
          </a:xfrm>
          <a:prstGeom prst="rect">
            <a:avLst/>
          </a:prstGeom>
        </p:spPr>
        <p:txBody>
          <a:bodyPr wrap="none">
            <a:spAutoFit/>
          </a:bodyPr>
          <a:lstStyle/>
          <a:p>
            <a:pPr algn="ctr"/>
            <a:r>
              <a:rPr lang="en-US" altLang="ko-KR" sz="1400" dirty="0" err="1">
                <a:solidFill>
                  <a:srgbClr val="0043B2"/>
                </a:solidFill>
                <a:latin typeface="SamsungOne 700" panose="020B0803030303020204" pitchFamily="34" charset="0"/>
                <a:ea typeface="SamsungOne 700" panose="020B0803030303020204" pitchFamily="34" charset="0"/>
              </a:rPr>
              <a:t>Ứng</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dụng</a:t>
            </a:r>
            <a:endParaRPr lang="ko-KR" altLang="en-US" sz="1400" dirty="0">
              <a:solidFill>
                <a:srgbClr val="0043B2"/>
              </a:solidFill>
              <a:latin typeface="SamsungOne 400" panose="020B0503030303020204" pitchFamily="34" charset="0"/>
              <a:ea typeface="SamsungOne-700C" panose="020B0806030303020204" pitchFamily="34" charset="0"/>
            </a:endParaRPr>
          </a:p>
        </p:txBody>
      </p:sp>
      <p:grpSp>
        <p:nvGrpSpPr>
          <p:cNvPr id="11" name="그룹 10">
            <a:extLst>
              <a:ext uri="{FF2B5EF4-FFF2-40B4-BE49-F238E27FC236}">
                <a16:creationId xmlns:a16="http://schemas.microsoft.com/office/drawing/2014/main" id="{193C005E-29EE-4D62-AEE9-2E4AB2BB2380}"/>
              </a:ext>
            </a:extLst>
          </p:cNvPr>
          <p:cNvGrpSpPr/>
          <p:nvPr/>
        </p:nvGrpSpPr>
        <p:grpSpPr>
          <a:xfrm>
            <a:off x="2804864" y="4552203"/>
            <a:ext cx="3209925" cy="811941"/>
            <a:chOff x="2400300" y="5581601"/>
            <a:chExt cx="3209925" cy="811941"/>
          </a:xfrm>
        </p:grpSpPr>
        <p:sp>
          <p:nvSpPr>
            <p:cNvPr id="31" name="모서리가 둥근 직사각형 10">
              <a:extLst>
                <a:ext uri="{FF2B5EF4-FFF2-40B4-BE49-F238E27FC236}">
                  <a16:creationId xmlns:a16="http://schemas.microsoft.com/office/drawing/2014/main" id="{DA0FAF7F-0848-4DAD-BEAF-6EE25E0D70ED}"/>
                </a:ext>
              </a:extLst>
            </p:cNvPr>
            <p:cNvSpPr/>
            <p:nvPr/>
          </p:nvSpPr>
          <p:spPr>
            <a:xfrm>
              <a:off x="2400300" y="5581601"/>
              <a:ext cx="3209925" cy="811941"/>
            </a:xfrm>
            <a:prstGeom prst="roundRect">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2" name="그룹 31">
              <a:extLst>
                <a:ext uri="{FF2B5EF4-FFF2-40B4-BE49-F238E27FC236}">
                  <a16:creationId xmlns:a16="http://schemas.microsoft.com/office/drawing/2014/main" id="{E351EBE1-D5D4-4CCA-BA25-822BE5B3FE28}"/>
                </a:ext>
              </a:extLst>
            </p:cNvPr>
            <p:cNvGrpSpPr/>
            <p:nvPr/>
          </p:nvGrpSpPr>
          <p:grpSpPr>
            <a:xfrm>
              <a:off x="2515776" y="5727291"/>
              <a:ext cx="2978972" cy="520561"/>
              <a:chOff x="2515776" y="4890376"/>
              <a:chExt cx="2978972" cy="520561"/>
            </a:xfrm>
          </p:grpSpPr>
          <p:sp>
            <p:nvSpPr>
              <p:cNvPr id="35" name="모서리가 둥근 직사각형 11">
                <a:extLst>
                  <a:ext uri="{FF2B5EF4-FFF2-40B4-BE49-F238E27FC236}">
                    <a16:creationId xmlns:a16="http://schemas.microsoft.com/office/drawing/2014/main" id="{8AACDA16-99F7-47F3-B3CC-9C2771517DBB}"/>
                  </a:ext>
                </a:extLst>
              </p:cNvPr>
              <p:cNvSpPr/>
              <p:nvPr/>
            </p:nvSpPr>
            <p:spPr>
              <a:xfrm>
                <a:off x="2515776" y="4890376"/>
                <a:ext cx="771524" cy="520561"/>
              </a:xfrm>
              <a:prstGeom prst="roundRect">
                <a:avLst>
                  <a:gd name="adj" fmla="val 10263"/>
                </a:avLst>
              </a:prstGeom>
              <a:solidFill>
                <a:srgbClr val="004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latin typeface="SamsungOne 700" panose="020B0803030303020204" pitchFamily="34" charset="0"/>
                    <a:ea typeface="SamsungOne 700" panose="020B0803030303020204" pitchFamily="34" charset="0"/>
                  </a:rPr>
                  <a:t>Nguồn</a:t>
                </a:r>
                <a:endParaRPr lang="en-US" altLang="ko-KR" sz="1050" dirty="0">
                  <a:latin typeface="SamsungOne 700" panose="020B0803030303020204" pitchFamily="34" charset="0"/>
                  <a:ea typeface="SamsungOne 700" panose="020B0803030303020204" pitchFamily="34" charset="0"/>
                </a:endParaRPr>
              </a:p>
              <a:p>
                <a:pPr algn="ctr"/>
                <a:r>
                  <a:rPr lang="en-US" altLang="ko-KR" sz="1050" dirty="0">
                    <a:latin typeface="SamsungOne 400" panose="020B0503030303020204" pitchFamily="34" charset="0"/>
                    <a:ea typeface="SamsungOne 400" panose="020B0503030303020204" pitchFamily="34" charset="0"/>
                  </a:rPr>
                  <a:t>(</a:t>
                </a:r>
                <a:r>
                  <a:rPr lang="en-US" altLang="ko-KR" sz="1050" dirty="0" err="1">
                    <a:latin typeface="SamsungOne 400" panose="020B0503030303020204" pitchFamily="34" charset="0"/>
                    <a:ea typeface="SamsungOne 400" panose="020B0503030303020204" pitchFamily="34" charset="0"/>
                  </a:rPr>
                  <a:t>Nhập</a:t>
                </a:r>
                <a:r>
                  <a:rPr lang="en-US" altLang="ko-KR" sz="1050" dirty="0">
                    <a:latin typeface="SamsungOne 400" panose="020B0503030303020204" pitchFamily="34" charset="0"/>
                    <a:ea typeface="SamsungOne 400" panose="020B0503030303020204" pitchFamily="34" charset="0"/>
                  </a:rPr>
                  <a:t>)</a:t>
                </a:r>
                <a:endParaRPr lang="ko-KR" altLang="en-US" sz="1050" dirty="0">
                  <a:latin typeface="SamsungOne 400" panose="020B0503030303020204" pitchFamily="34" charset="0"/>
                </a:endParaRPr>
              </a:p>
            </p:txBody>
          </p:sp>
          <p:sp>
            <p:nvSpPr>
              <p:cNvPr id="36" name="모서리가 둥근 직사각형 12">
                <a:extLst>
                  <a:ext uri="{FF2B5EF4-FFF2-40B4-BE49-F238E27FC236}">
                    <a16:creationId xmlns:a16="http://schemas.microsoft.com/office/drawing/2014/main" id="{490DF260-C7DC-4854-8B44-B3655F517D8F}"/>
                  </a:ext>
                </a:extLst>
              </p:cNvPr>
              <p:cNvSpPr/>
              <p:nvPr/>
            </p:nvSpPr>
            <p:spPr>
              <a:xfrm>
                <a:off x="3619500" y="4890376"/>
                <a:ext cx="771524" cy="520561"/>
              </a:xfrm>
              <a:prstGeom prst="roundRect">
                <a:avLst>
                  <a:gd name="adj" fmla="val 10263"/>
                </a:avLst>
              </a:prstGeom>
              <a:solidFill>
                <a:srgbClr val="004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latin typeface="SamsungOne 700" panose="020B0803030303020204" pitchFamily="34" charset="0"/>
                    <a:ea typeface="SamsungOne 700" panose="020B0803030303020204" pitchFamily="34" charset="0"/>
                  </a:rPr>
                  <a:t>Kênh</a:t>
                </a:r>
                <a:endParaRPr lang="en-US" altLang="ko-KR" sz="1050" dirty="0">
                  <a:latin typeface="SamsungOne 700" panose="020B0803030303020204" pitchFamily="34" charset="0"/>
                  <a:ea typeface="SamsungOne 700" panose="020B0803030303020204" pitchFamily="34" charset="0"/>
                </a:endParaRPr>
              </a:p>
              <a:p>
                <a:pPr algn="ctr"/>
                <a:r>
                  <a:rPr lang="en-US" altLang="ko-KR" sz="1050" dirty="0">
                    <a:latin typeface="SamsungOne 400" panose="020B0503030303020204" pitchFamily="34" charset="0"/>
                    <a:ea typeface="SamsungOne 400" panose="020B0503030303020204" pitchFamily="34" charset="0"/>
                  </a:rPr>
                  <a:t>(</a:t>
                </a:r>
                <a:r>
                  <a:rPr lang="en-US" altLang="ko-KR" sz="1050" dirty="0" err="1">
                    <a:latin typeface="SamsungOne 400" panose="020B0503030303020204" pitchFamily="34" charset="0"/>
                    <a:ea typeface="SamsungOne 400" panose="020B0503030303020204" pitchFamily="34" charset="0"/>
                  </a:rPr>
                  <a:t>Bộ</a:t>
                </a:r>
                <a:r>
                  <a:rPr lang="en-US" altLang="ko-KR" sz="1050" dirty="0">
                    <a:latin typeface="SamsungOne 400" panose="020B0503030303020204" pitchFamily="34" charset="0"/>
                    <a:ea typeface="SamsungOne 400" panose="020B0503030303020204" pitchFamily="34" charset="0"/>
                  </a:rPr>
                  <a:t> </a:t>
                </a:r>
                <a:r>
                  <a:rPr lang="en-US" altLang="ko-KR" sz="1050" dirty="0" err="1">
                    <a:latin typeface="SamsungOne 400" panose="020B0503030303020204" pitchFamily="34" charset="0"/>
                    <a:ea typeface="SamsungOne 400" panose="020B0503030303020204" pitchFamily="34" charset="0"/>
                  </a:rPr>
                  <a:t>nhớ</a:t>
                </a:r>
                <a:r>
                  <a:rPr lang="en-US" altLang="ko-KR" sz="1050" dirty="0">
                    <a:latin typeface="SamsungOne 400" panose="020B0503030303020204" pitchFamily="34" charset="0"/>
                    <a:ea typeface="SamsungOne 400" panose="020B0503030303020204" pitchFamily="34" charset="0"/>
                  </a:rPr>
                  <a:t>)</a:t>
                </a:r>
                <a:endParaRPr lang="ko-KR" altLang="en-US" sz="1050" dirty="0">
                  <a:latin typeface="SamsungOne 400" panose="020B0503030303020204" pitchFamily="34" charset="0"/>
                </a:endParaRPr>
              </a:p>
            </p:txBody>
          </p:sp>
          <p:sp>
            <p:nvSpPr>
              <p:cNvPr id="37" name="모서리가 둥근 직사각형 13">
                <a:extLst>
                  <a:ext uri="{FF2B5EF4-FFF2-40B4-BE49-F238E27FC236}">
                    <a16:creationId xmlns:a16="http://schemas.microsoft.com/office/drawing/2014/main" id="{BC5D1671-B1EB-4672-A756-1B76F562CC42}"/>
                  </a:ext>
                </a:extLst>
              </p:cNvPr>
              <p:cNvSpPr/>
              <p:nvPr/>
            </p:nvSpPr>
            <p:spPr>
              <a:xfrm>
                <a:off x="4723224" y="4890376"/>
                <a:ext cx="771524" cy="520561"/>
              </a:xfrm>
              <a:prstGeom prst="roundRect">
                <a:avLst>
                  <a:gd name="adj" fmla="val 10263"/>
                </a:avLst>
              </a:prstGeom>
              <a:solidFill>
                <a:srgbClr val="004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latin typeface="SamsungOne 700" panose="020B0803030303020204" pitchFamily="34" charset="0"/>
                    <a:ea typeface="SamsungOne 700" panose="020B0803030303020204" pitchFamily="34" charset="0"/>
                  </a:rPr>
                  <a:t>Sink</a:t>
                </a:r>
                <a:endParaRPr lang="en-US" altLang="ko-KR" sz="1050" dirty="0">
                  <a:latin typeface="SamsungOne 700" panose="020B0803030303020204" pitchFamily="34" charset="0"/>
                  <a:ea typeface="SamsungOne 700" panose="020B0803030303020204" pitchFamily="34" charset="0"/>
                </a:endParaRPr>
              </a:p>
              <a:p>
                <a:pPr algn="ctr"/>
                <a:r>
                  <a:rPr lang="en-US" altLang="ko-KR" sz="1050" dirty="0">
                    <a:latin typeface="SamsungOne 400" panose="020B0503030303020204" pitchFamily="34" charset="0"/>
                    <a:ea typeface="SamsungOne 400" panose="020B0503030303020204" pitchFamily="34" charset="0"/>
                  </a:rPr>
                  <a:t>(Kafka)</a:t>
                </a:r>
                <a:endParaRPr lang="ko-KR" altLang="en-US" sz="1050" dirty="0">
                  <a:latin typeface="SamsungOne 400" panose="020B0503030303020204" pitchFamily="34" charset="0"/>
                </a:endParaRPr>
              </a:p>
            </p:txBody>
          </p:sp>
        </p:grpSp>
        <p:cxnSp>
          <p:nvCxnSpPr>
            <p:cNvPr id="33" name="직선 화살표 연결선 32">
              <a:extLst>
                <a:ext uri="{FF2B5EF4-FFF2-40B4-BE49-F238E27FC236}">
                  <a16:creationId xmlns:a16="http://schemas.microsoft.com/office/drawing/2014/main" id="{C67D9DC6-9D68-4B70-BFA4-EFE94A743C6F}"/>
                </a:ext>
              </a:extLst>
            </p:cNvPr>
            <p:cNvCxnSpPr>
              <a:stCxn id="35" idx="3"/>
            </p:cNvCxnSpPr>
            <p:nvPr/>
          </p:nvCxnSpPr>
          <p:spPr>
            <a:xfrm flipV="1">
              <a:off x="3287300" y="5987571"/>
              <a:ext cx="332200" cy="1"/>
            </a:xfrm>
            <a:prstGeom prst="straightConnector1">
              <a:avLst/>
            </a:prstGeom>
            <a:ln w="19050">
              <a:solidFill>
                <a:srgbClr val="0043B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41E3C15B-69AD-43C8-9EBF-CCCE2D8484AF}"/>
                </a:ext>
              </a:extLst>
            </p:cNvPr>
            <p:cNvCxnSpPr>
              <a:stCxn id="36" idx="3"/>
              <a:endCxn id="37" idx="1"/>
            </p:cNvCxnSpPr>
            <p:nvPr/>
          </p:nvCxnSpPr>
          <p:spPr>
            <a:xfrm>
              <a:off x="4391024" y="5987572"/>
              <a:ext cx="332200" cy="0"/>
            </a:xfrm>
            <a:prstGeom prst="straightConnector1">
              <a:avLst/>
            </a:prstGeom>
            <a:ln w="19050">
              <a:solidFill>
                <a:srgbClr val="0043B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그룹 11">
            <a:extLst>
              <a:ext uri="{FF2B5EF4-FFF2-40B4-BE49-F238E27FC236}">
                <a16:creationId xmlns:a16="http://schemas.microsoft.com/office/drawing/2014/main" id="{84183020-0158-498A-A158-C648B1D2F31D}"/>
              </a:ext>
            </a:extLst>
          </p:cNvPr>
          <p:cNvGrpSpPr/>
          <p:nvPr/>
        </p:nvGrpSpPr>
        <p:grpSpPr>
          <a:xfrm>
            <a:off x="6659855" y="4420287"/>
            <a:ext cx="897984" cy="1075772"/>
            <a:chOff x="5773326" y="4406901"/>
            <a:chExt cx="1351374" cy="1582284"/>
          </a:xfrm>
        </p:grpSpPr>
        <p:sp>
          <p:nvSpPr>
            <p:cNvPr id="27" name="모서리가 둥근 직사각형 24">
              <a:extLst>
                <a:ext uri="{FF2B5EF4-FFF2-40B4-BE49-F238E27FC236}">
                  <a16:creationId xmlns:a16="http://schemas.microsoft.com/office/drawing/2014/main" id="{1E9EAC1E-DFC4-4A74-914E-A26F4D897385}"/>
                </a:ext>
              </a:extLst>
            </p:cNvPr>
            <p:cNvSpPr/>
            <p:nvPr/>
          </p:nvSpPr>
          <p:spPr>
            <a:xfrm>
              <a:off x="5773326" y="4406901"/>
              <a:ext cx="1351374" cy="1582284"/>
            </a:xfrm>
            <a:prstGeom prst="roundRect">
              <a:avLst>
                <a:gd name="adj" fmla="val 5927"/>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 700" panose="020B0803030303020204" pitchFamily="34" charset="0"/>
                <a:ea typeface="SamsungOne 700" panose="020B0803030303020204" pitchFamily="34" charset="0"/>
              </a:endParaRPr>
            </a:p>
          </p:txBody>
        </p:sp>
        <p:sp>
          <p:nvSpPr>
            <p:cNvPr id="28" name="모서리가 둥근 직사각형 34">
              <a:extLst>
                <a:ext uri="{FF2B5EF4-FFF2-40B4-BE49-F238E27FC236}">
                  <a16:creationId xmlns:a16="http://schemas.microsoft.com/office/drawing/2014/main" id="{AD99708F-5250-4255-8047-FDEAD1379DF6}"/>
                </a:ext>
              </a:extLst>
            </p:cNvPr>
            <p:cNvSpPr/>
            <p:nvPr/>
          </p:nvSpPr>
          <p:spPr>
            <a:xfrm>
              <a:off x="5866267" y="4525743"/>
              <a:ext cx="1185387" cy="384669"/>
            </a:xfrm>
            <a:prstGeom prst="roundRect">
              <a:avLst>
                <a:gd name="adj" fmla="val 19066"/>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0043B2"/>
                  </a:solidFill>
                  <a:latin typeface="SamsungOne 400" panose="020B0503030303020204" pitchFamily="34" charset="0"/>
                  <a:ea typeface="SamsungOne 400" panose="020B0503030303020204" pitchFamily="34" charset="0"/>
                </a:rPr>
                <a:t>Broker</a:t>
              </a:r>
              <a:endParaRPr lang="ko-KR" altLang="en-US" sz="1200" dirty="0">
                <a:solidFill>
                  <a:srgbClr val="0043B2"/>
                </a:solidFill>
                <a:latin typeface="SamsungOne 400" panose="020B0503030303020204" pitchFamily="34" charset="0"/>
                <a:ea typeface="SamsungOne-700C" panose="020B0806030303020204" pitchFamily="34" charset="0"/>
              </a:endParaRPr>
            </a:p>
          </p:txBody>
        </p:sp>
        <p:sp>
          <p:nvSpPr>
            <p:cNvPr id="29" name="모서리가 둥근 직사각형 35">
              <a:extLst>
                <a:ext uri="{FF2B5EF4-FFF2-40B4-BE49-F238E27FC236}">
                  <a16:creationId xmlns:a16="http://schemas.microsoft.com/office/drawing/2014/main" id="{AEDF5A85-B957-4612-B616-D427722353E6}"/>
                </a:ext>
              </a:extLst>
            </p:cNvPr>
            <p:cNvSpPr/>
            <p:nvPr/>
          </p:nvSpPr>
          <p:spPr>
            <a:xfrm>
              <a:off x="5866267" y="4997363"/>
              <a:ext cx="1185387" cy="384669"/>
            </a:xfrm>
            <a:prstGeom prst="roundRect">
              <a:avLst>
                <a:gd name="adj" fmla="val 19066"/>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0043B2"/>
                  </a:solidFill>
                  <a:latin typeface="SamsungOne 400" panose="020B0503030303020204" pitchFamily="34" charset="0"/>
                  <a:ea typeface="SamsungOne 400" panose="020B0503030303020204" pitchFamily="34" charset="0"/>
                </a:rPr>
                <a:t>Broker</a:t>
              </a:r>
              <a:endParaRPr lang="ko-KR" altLang="en-US" sz="1200" dirty="0">
                <a:solidFill>
                  <a:srgbClr val="0043B2"/>
                </a:solidFill>
                <a:latin typeface="SamsungOne 400" panose="020B0503030303020204" pitchFamily="34" charset="0"/>
                <a:ea typeface="SamsungOne-700C" panose="020B0806030303020204" pitchFamily="34" charset="0"/>
              </a:endParaRPr>
            </a:p>
          </p:txBody>
        </p:sp>
        <p:sp>
          <p:nvSpPr>
            <p:cNvPr id="30" name="모서리가 둥근 직사각형 36">
              <a:extLst>
                <a:ext uri="{FF2B5EF4-FFF2-40B4-BE49-F238E27FC236}">
                  <a16:creationId xmlns:a16="http://schemas.microsoft.com/office/drawing/2014/main" id="{616F07AC-DD9B-482A-BAB7-B9F32FFCA4B7}"/>
                </a:ext>
              </a:extLst>
            </p:cNvPr>
            <p:cNvSpPr/>
            <p:nvPr/>
          </p:nvSpPr>
          <p:spPr>
            <a:xfrm>
              <a:off x="5866267" y="5468982"/>
              <a:ext cx="1185387" cy="384669"/>
            </a:xfrm>
            <a:prstGeom prst="roundRect">
              <a:avLst>
                <a:gd name="adj" fmla="val 19066"/>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0043B2"/>
                  </a:solidFill>
                  <a:latin typeface="SamsungOne 400" panose="020B0503030303020204" pitchFamily="34" charset="0"/>
                  <a:ea typeface="SamsungOne 400" panose="020B0503030303020204" pitchFamily="34" charset="0"/>
                </a:rPr>
                <a:t>Broker</a:t>
              </a:r>
              <a:endParaRPr lang="ko-KR" altLang="en-US" sz="1200" dirty="0">
                <a:solidFill>
                  <a:srgbClr val="0043B2"/>
                </a:solidFill>
                <a:latin typeface="SamsungOne 400" panose="020B0503030303020204" pitchFamily="34" charset="0"/>
                <a:ea typeface="SamsungOne-700C" panose="020B0806030303020204" pitchFamily="34" charset="0"/>
              </a:endParaRPr>
            </a:p>
          </p:txBody>
        </p:sp>
      </p:grpSp>
      <p:cxnSp>
        <p:nvCxnSpPr>
          <p:cNvPr id="14" name="직선 화살표 연결선 13">
            <a:extLst>
              <a:ext uri="{FF2B5EF4-FFF2-40B4-BE49-F238E27FC236}">
                <a16:creationId xmlns:a16="http://schemas.microsoft.com/office/drawing/2014/main" id="{541EBC45-2646-4AB8-A105-A1E7F8B39F4E}"/>
              </a:ext>
            </a:extLst>
          </p:cNvPr>
          <p:cNvCxnSpPr>
            <a:stCxn id="9" idx="3"/>
            <a:endCxn id="31" idx="1"/>
          </p:cNvCxnSpPr>
          <p:nvPr/>
        </p:nvCxnSpPr>
        <p:spPr>
          <a:xfrm>
            <a:off x="2283529" y="4958174"/>
            <a:ext cx="521335" cy="0"/>
          </a:xfrm>
          <a:prstGeom prst="straightConnector1">
            <a:avLst/>
          </a:prstGeom>
          <a:ln w="28575">
            <a:solidFill>
              <a:srgbClr val="0043B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BB14FF24-00CD-48F2-ABE6-8BE55842F2DD}"/>
              </a:ext>
            </a:extLst>
          </p:cNvPr>
          <p:cNvCxnSpPr>
            <a:stCxn id="31" idx="3"/>
            <a:endCxn id="27" idx="1"/>
          </p:cNvCxnSpPr>
          <p:nvPr/>
        </p:nvCxnSpPr>
        <p:spPr>
          <a:xfrm flipV="1">
            <a:off x="6014789" y="4958173"/>
            <a:ext cx="645066" cy="1"/>
          </a:xfrm>
          <a:prstGeom prst="straightConnector1">
            <a:avLst/>
          </a:prstGeom>
          <a:ln w="28575">
            <a:solidFill>
              <a:srgbClr val="0043B2"/>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4BCE7377-0F59-4C85-8529-5D41DE570B94}"/>
              </a:ext>
            </a:extLst>
          </p:cNvPr>
          <p:cNvSpPr/>
          <p:nvPr/>
        </p:nvSpPr>
        <p:spPr>
          <a:xfrm>
            <a:off x="3802929" y="4037902"/>
            <a:ext cx="1213795" cy="307777"/>
          </a:xfrm>
          <a:prstGeom prst="rect">
            <a:avLst/>
          </a:prstGeom>
        </p:spPr>
        <p:txBody>
          <a:bodyPr wrap="none">
            <a:spAutoFit/>
          </a:bodyPr>
          <a:lstStyle/>
          <a:p>
            <a:pPr algn="ctr"/>
            <a:r>
              <a:rPr lang="en-US" altLang="ko-KR" sz="1400" dirty="0">
                <a:solidFill>
                  <a:srgbClr val="0043B2"/>
                </a:solidFill>
                <a:latin typeface="SamsungOne 700" panose="020B0803030303020204" pitchFamily="34" charset="0"/>
                <a:ea typeface="SamsungOne 700" panose="020B0803030303020204" pitchFamily="34" charset="0"/>
              </a:rPr>
              <a:t>Flume Agent</a:t>
            </a:r>
            <a:endParaRPr lang="ko-KR" altLang="en-US" sz="1400" dirty="0">
              <a:solidFill>
                <a:srgbClr val="0043B2"/>
              </a:solidFill>
              <a:latin typeface="SamsungOne 400" panose="020B0503030303020204" pitchFamily="34" charset="0"/>
              <a:ea typeface="SamsungOne-700C" panose="020B0806030303020204" pitchFamily="34" charset="0"/>
            </a:endParaRPr>
          </a:p>
        </p:txBody>
      </p:sp>
      <p:sp>
        <p:nvSpPr>
          <p:cNvPr id="18" name="직사각형 17">
            <a:extLst>
              <a:ext uri="{FF2B5EF4-FFF2-40B4-BE49-F238E27FC236}">
                <a16:creationId xmlns:a16="http://schemas.microsoft.com/office/drawing/2014/main" id="{4D6E5D91-D7B8-4957-A3E2-1AD8AB438C48}"/>
              </a:ext>
            </a:extLst>
          </p:cNvPr>
          <p:cNvSpPr/>
          <p:nvPr/>
        </p:nvSpPr>
        <p:spPr>
          <a:xfrm>
            <a:off x="6587716" y="4037902"/>
            <a:ext cx="1042273" cy="307777"/>
          </a:xfrm>
          <a:prstGeom prst="rect">
            <a:avLst/>
          </a:prstGeom>
        </p:spPr>
        <p:txBody>
          <a:bodyPr wrap="none">
            <a:spAutoFit/>
          </a:bodyPr>
          <a:lstStyle/>
          <a:p>
            <a:pPr algn="ctr"/>
            <a:r>
              <a:rPr lang="en-US" altLang="ko-KR" sz="1400" dirty="0" err="1">
                <a:solidFill>
                  <a:srgbClr val="0043B2"/>
                </a:solidFill>
                <a:latin typeface="SamsungOne 700" panose="020B0803030303020204" pitchFamily="34" charset="0"/>
                <a:ea typeface="SamsungOne 700" panose="020B0803030303020204" pitchFamily="34" charset="0"/>
              </a:rPr>
              <a:t>Cụm</a:t>
            </a:r>
            <a:r>
              <a:rPr lang="en-US" altLang="ko-KR" sz="1400" dirty="0">
                <a:solidFill>
                  <a:srgbClr val="0043B2"/>
                </a:solidFill>
                <a:latin typeface="SamsungOne 700" panose="020B0803030303020204" pitchFamily="34" charset="0"/>
                <a:ea typeface="SamsungOne 700" panose="020B0803030303020204" pitchFamily="34" charset="0"/>
              </a:rPr>
              <a:t> Kafka</a:t>
            </a:r>
            <a:endParaRPr lang="ko-KR" altLang="en-US" sz="1400" dirty="0">
              <a:solidFill>
                <a:srgbClr val="0043B2"/>
              </a:solidFill>
              <a:latin typeface="SamsungOne 400" panose="020B0503030303020204" pitchFamily="34" charset="0"/>
              <a:ea typeface="SamsungOne-700C" panose="020B0806030303020204" pitchFamily="34" charset="0"/>
            </a:endParaRPr>
          </a:p>
        </p:txBody>
      </p:sp>
      <p:grpSp>
        <p:nvGrpSpPr>
          <p:cNvPr id="19" name="그룹 18">
            <a:extLst>
              <a:ext uri="{FF2B5EF4-FFF2-40B4-BE49-F238E27FC236}">
                <a16:creationId xmlns:a16="http://schemas.microsoft.com/office/drawing/2014/main" id="{A1065A61-E13B-481D-B6CE-C8367181BF84}"/>
              </a:ext>
            </a:extLst>
          </p:cNvPr>
          <p:cNvGrpSpPr/>
          <p:nvPr/>
        </p:nvGrpSpPr>
        <p:grpSpPr>
          <a:xfrm>
            <a:off x="5986418" y="4498062"/>
            <a:ext cx="648037" cy="567209"/>
            <a:chOff x="5435263" y="5559262"/>
            <a:chExt cx="648037" cy="567209"/>
          </a:xfrm>
        </p:grpSpPr>
        <p:sp>
          <p:nvSpPr>
            <p:cNvPr id="23" name="직사각형 22">
              <a:extLst>
                <a:ext uri="{FF2B5EF4-FFF2-40B4-BE49-F238E27FC236}">
                  <a16:creationId xmlns:a16="http://schemas.microsoft.com/office/drawing/2014/main" id="{DD77B1F8-F89A-4066-9870-F7A7ADCE5CD0}"/>
                </a:ext>
              </a:extLst>
            </p:cNvPr>
            <p:cNvSpPr/>
            <p:nvPr/>
          </p:nvSpPr>
          <p:spPr>
            <a:xfrm>
              <a:off x="5435263" y="5559262"/>
              <a:ext cx="648037" cy="338554"/>
            </a:xfrm>
            <a:prstGeom prst="rect">
              <a:avLst/>
            </a:prstGeom>
            <a:noFill/>
          </p:spPr>
          <p:txBody>
            <a:bodyPr wrap="square">
              <a:spAutoFit/>
            </a:bodyPr>
            <a:lstStyle/>
            <a:p>
              <a:pPr algn="ctr"/>
              <a:r>
                <a:rPr lang="en-US" altLang="ko-KR" sz="800" dirty="0" err="1">
                  <a:solidFill>
                    <a:srgbClr val="0043B2"/>
                  </a:solidFill>
                  <a:latin typeface="SamsungOne 400" panose="020B0503030303020204" pitchFamily="34" charset="0"/>
                  <a:ea typeface="SamsungOne 400" panose="020B0503030303020204" pitchFamily="34" charset="0"/>
                </a:rPr>
                <a:t>Chủ</a:t>
              </a:r>
              <a:r>
                <a:rPr lang="en-US" altLang="ko-KR" sz="800" dirty="0">
                  <a:solidFill>
                    <a:srgbClr val="0043B2"/>
                  </a:solidFill>
                  <a:latin typeface="SamsungOne 400" panose="020B0503030303020204" pitchFamily="34" charset="0"/>
                  <a:ea typeface="SamsungOne 400" panose="020B0503030303020204" pitchFamily="34" charset="0"/>
                </a:rPr>
                <a:t> </a:t>
              </a:r>
              <a:r>
                <a:rPr lang="en-US" altLang="ko-KR" sz="800" dirty="0" err="1">
                  <a:solidFill>
                    <a:srgbClr val="0043B2"/>
                  </a:solidFill>
                  <a:latin typeface="SamsungOne 400" panose="020B0503030303020204" pitchFamily="34" charset="0"/>
                  <a:ea typeface="SamsungOne 400" panose="020B0503030303020204" pitchFamily="34" charset="0"/>
                </a:rPr>
                <a:t>đề</a:t>
              </a:r>
              <a:endParaRPr lang="en-US" altLang="ko-KR" sz="800" dirty="0">
                <a:solidFill>
                  <a:srgbClr val="0043B2"/>
                </a:solidFill>
                <a:latin typeface="SamsungOne 400" panose="020B0503030303020204" pitchFamily="34" charset="0"/>
                <a:ea typeface="SamsungOne 400" panose="020B0503030303020204" pitchFamily="34" charset="0"/>
              </a:endParaRPr>
            </a:p>
            <a:p>
              <a:pPr algn="ctr"/>
              <a:r>
                <a:rPr lang="en-US" altLang="ko-KR" sz="800" dirty="0">
                  <a:solidFill>
                    <a:srgbClr val="0043B2"/>
                  </a:solidFill>
                  <a:latin typeface="SamsungOne 400" panose="020B0503030303020204" pitchFamily="34" charset="0"/>
                  <a:ea typeface="SamsungOne 400" panose="020B0503030303020204" pitchFamily="34" charset="0"/>
                </a:rPr>
                <a:t> tin </a:t>
              </a:r>
              <a:r>
                <a:rPr lang="en-US" altLang="ko-KR" sz="800" dirty="0" err="1">
                  <a:solidFill>
                    <a:srgbClr val="0043B2"/>
                  </a:solidFill>
                  <a:latin typeface="SamsungOne 400" panose="020B0503030303020204" pitchFamily="34" charset="0"/>
                  <a:ea typeface="SamsungOne 400" panose="020B0503030303020204" pitchFamily="34" charset="0"/>
                </a:rPr>
                <a:t>nhắn</a:t>
              </a:r>
              <a:endParaRPr lang="ko-KR" altLang="en-US" sz="800" dirty="0">
                <a:latin typeface="SamsungOne 700" panose="020B0803030303020204" pitchFamily="34" charset="0"/>
              </a:endParaRPr>
            </a:p>
          </p:txBody>
        </p:sp>
        <p:pic>
          <p:nvPicPr>
            <p:cNvPr id="24" name="그림 23">
              <a:extLst>
                <a:ext uri="{FF2B5EF4-FFF2-40B4-BE49-F238E27FC236}">
                  <a16:creationId xmlns:a16="http://schemas.microsoft.com/office/drawing/2014/main" id="{80EE6D9E-22AB-4270-8F19-3B46499D60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06162" y="5928594"/>
              <a:ext cx="306238" cy="197877"/>
            </a:xfrm>
            <a:prstGeom prst="rect">
              <a:avLst/>
            </a:prstGeom>
          </p:spPr>
        </p:pic>
      </p:grpSp>
    </p:spTree>
    <p:extLst>
      <p:ext uri="{BB962C8B-B14F-4D97-AF65-F5344CB8AC3E}">
        <p14:creationId xmlns:p14="http://schemas.microsoft.com/office/powerpoint/2010/main" val="165171098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D65BFE47-1E92-4088-ACC4-798B3F6C0751}"/>
              </a:ext>
            </a:extLst>
          </p:cNvPr>
          <p:cNvSpPr>
            <a:spLocks noGrp="1"/>
          </p:cNvSpPr>
          <p:nvPr>
            <p:ph type="body" sz="quarter" idx="10"/>
          </p:nvPr>
        </p:nvSpPr>
        <p:spPr/>
        <p:txBody>
          <a:bodyPr/>
          <a:lstStyle/>
          <a:p>
            <a:r>
              <a:rPr lang="vi-VN" altLang="ko-KR" dirty="0"/>
              <a:t>4.2. Nhà sản xuất và người tiêu dùng</a:t>
            </a:r>
            <a:endParaRPr lang="en-US" altLang="ko-KR" dirty="0"/>
          </a:p>
        </p:txBody>
      </p:sp>
      <p:sp>
        <p:nvSpPr>
          <p:cNvPr id="3" name="텍스트 개체 틀 2">
            <a:extLst>
              <a:ext uri="{FF2B5EF4-FFF2-40B4-BE49-F238E27FC236}">
                <a16:creationId xmlns:a16="http://schemas.microsoft.com/office/drawing/2014/main" id="{BBE901A9-98C8-41C0-A858-0D33FF6C8F7A}"/>
              </a:ext>
            </a:extLst>
          </p:cNvPr>
          <p:cNvSpPr>
            <a:spLocks noGrp="1"/>
          </p:cNvSpPr>
          <p:nvPr>
            <p:ph type="body" sz="quarter" idx="11"/>
          </p:nvPr>
        </p:nvSpPr>
        <p:spPr>
          <a:xfrm>
            <a:off x="535872" y="1523052"/>
            <a:ext cx="9017202" cy="493776"/>
          </a:xfrm>
        </p:spPr>
        <p:txBody>
          <a:bodyPr/>
          <a:lstStyle/>
          <a:p>
            <a:r>
              <a:rPr lang="vi-VN" altLang="ko-KR" sz="3000" dirty="0"/>
              <a:t>Flume </a:t>
            </a:r>
            <a:r>
              <a:rPr lang="en-US" altLang="ko-KR" sz="3000" dirty="0" err="1"/>
              <a:t>trong</a:t>
            </a:r>
            <a:r>
              <a:rPr lang="en-US" altLang="ko-KR" sz="3000" dirty="0"/>
              <a:t> </a:t>
            </a:r>
            <a:r>
              <a:rPr lang="en-US" altLang="ko-KR" sz="3000" dirty="0" err="1"/>
              <a:t>vai</a:t>
            </a:r>
            <a:r>
              <a:rPr lang="en-US" altLang="ko-KR" sz="3000" dirty="0"/>
              <a:t> </a:t>
            </a:r>
            <a:r>
              <a:rPr lang="en-US" altLang="ko-KR" sz="3000" dirty="0" err="1"/>
              <a:t>trò</a:t>
            </a:r>
            <a:r>
              <a:rPr lang="en-US" altLang="ko-KR" sz="3000" dirty="0"/>
              <a:t> </a:t>
            </a:r>
            <a:r>
              <a:rPr lang="vi-VN" altLang="ko-KR" sz="3000" dirty="0"/>
              <a:t>là người tiêu dùng Kafka</a:t>
            </a:r>
            <a:endParaRPr lang="ko-KR" altLang="en-US" sz="3000" dirty="0"/>
          </a:p>
        </p:txBody>
      </p:sp>
      <p:sp>
        <p:nvSpPr>
          <p:cNvPr id="4" name="텍스트 개체 틀 3">
            <a:extLst>
              <a:ext uri="{FF2B5EF4-FFF2-40B4-BE49-F238E27FC236}">
                <a16:creationId xmlns:a16="http://schemas.microsoft.com/office/drawing/2014/main" id="{95D646B6-906D-4C09-84DF-219E194D7622}"/>
              </a:ext>
            </a:extLst>
          </p:cNvPr>
          <p:cNvSpPr>
            <a:spLocks noGrp="1"/>
          </p:cNvSpPr>
          <p:nvPr>
            <p:ph type="body" sz="quarter" idx="13"/>
          </p:nvPr>
        </p:nvSpPr>
        <p:spPr/>
        <p:txBody>
          <a:bodyPr/>
          <a:lstStyle/>
          <a:p>
            <a:r>
              <a:rPr lang="en-US" altLang="ko-KR" dirty="0" err="1"/>
              <a:t>Bài</a:t>
            </a:r>
            <a:r>
              <a:rPr lang="en-US" altLang="ko-KR" dirty="0"/>
              <a:t>  04</a:t>
            </a:r>
            <a:endParaRPr lang="ko-KR" altLang="en-US" dirty="0"/>
          </a:p>
        </p:txBody>
      </p:sp>
      <p:sp>
        <p:nvSpPr>
          <p:cNvPr id="5" name="텍스트 개체 틀 4">
            <a:extLst>
              <a:ext uri="{FF2B5EF4-FFF2-40B4-BE49-F238E27FC236}">
                <a16:creationId xmlns:a16="http://schemas.microsoft.com/office/drawing/2014/main" id="{91F14C04-4FA8-40AD-B556-5FF135664BAB}"/>
              </a:ext>
            </a:extLst>
          </p:cNvPr>
          <p:cNvSpPr>
            <a:spLocks noGrp="1"/>
          </p:cNvSpPr>
          <p:nvPr>
            <p:ph type="body" sz="quarter" idx="15"/>
          </p:nvPr>
        </p:nvSpPr>
        <p:spPr>
          <a:xfrm>
            <a:off x="535872" y="2226568"/>
            <a:ext cx="8796528" cy="2591456"/>
          </a:xfrm>
        </p:spPr>
        <p:txBody>
          <a:bodyPr>
            <a:normAutofit/>
          </a:bodyPr>
          <a:lstStyle/>
          <a:p>
            <a:r>
              <a:rPr lang="vi-VN" altLang="ko-KR" dirty="0"/>
              <a:t>Định cấu hình Flume với Nguồn Kafka cho phép Flume hoạt động như một Người tiêu dùng Kafka</a:t>
            </a:r>
            <a:endParaRPr lang="en-US" altLang="ko-KR" dirty="0"/>
          </a:p>
          <a:p>
            <a:pPr lvl="1"/>
            <a:r>
              <a:rPr lang="vi-VN" altLang="ko-KR" dirty="0"/>
              <a:t>Nguồn Kafka được định cấu hình để đọc Chủ đề mong muốn từ Kafka</a:t>
            </a:r>
          </a:p>
          <a:p>
            <a:pPr lvl="1"/>
            <a:r>
              <a:rPr lang="vi-VN" altLang="ko-KR" dirty="0"/>
              <a:t>Dữ liệu sau đó được đệm thông qua kênh bộ nhớ</a:t>
            </a:r>
          </a:p>
          <a:p>
            <a:pPr lvl="1"/>
            <a:r>
              <a:rPr lang="vi-VN" altLang="ko-KR" dirty="0"/>
              <a:t>Cuối cùng, </a:t>
            </a:r>
            <a:r>
              <a:rPr lang="en-US" altLang="ko-KR" dirty="0"/>
              <a:t>sink </a:t>
            </a:r>
            <a:r>
              <a:rPr lang="vi-VN" altLang="ko-KR" dirty="0"/>
              <a:t>ghi dữ liệu này vào HDFS</a:t>
            </a:r>
            <a:endParaRPr lang="ko-KR" altLang="en-US" dirty="0"/>
          </a:p>
        </p:txBody>
      </p:sp>
      <p:grpSp>
        <p:nvGrpSpPr>
          <p:cNvPr id="7" name="그룹 6">
            <a:extLst>
              <a:ext uri="{FF2B5EF4-FFF2-40B4-BE49-F238E27FC236}">
                <a16:creationId xmlns:a16="http://schemas.microsoft.com/office/drawing/2014/main" id="{FA2699E4-171A-44E6-A89D-6C86CBDA92F5}"/>
              </a:ext>
            </a:extLst>
          </p:cNvPr>
          <p:cNvGrpSpPr/>
          <p:nvPr/>
        </p:nvGrpSpPr>
        <p:grpSpPr>
          <a:xfrm>
            <a:off x="1736330" y="4034193"/>
            <a:ext cx="7225800" cy="1458157"/>
            <a:chOff x="1736330" y="4034193"/>
            <a:chExt cx="7225800" cy="1458157"/>
          </a:xfrm>
        </p:grpSpPr>
        <p:grpSp>
          <p:nvGrpSpPr>
            <p:cNvPr id="10" name="그룹 9">
              <a:extLst>
                <a:ext uri="{FF2B5EF4-FFF2-40B4-BE49-F238E27FC236}">
                  <a16:creationId xmlns:a16="http://schemas.microsoft.com/office/drawing/2014/main" id="{C4D0FE4B-06A4-47D1-93B3-03D54E53F3A4}"/>
                </a:ext>
              </a:extLst>
            </p:cNvPr>
            <p:cNvGrpSpPr/>
            <p:nvPr/>
          </p:nvGrpSpPr>
          <p:grpSpPr>
            <a:xfrm>
              <a:off x="4152265" y="4548494"/>
              <a:ext cx="3209925" cy="811941"/>
              <a:chOff x="2400300" y="5581601"/>
              <a:chExt cx="3209925" cy="811941"/>
            </a:xfrm>
          </p:grpSpPr>
          <p:sp>
            <p:nvSpPr>
              <p:cNvPr id="31" name="모서리가 둥근 직사각형 62">
                <a:extLst>
                  <a:ext uri="{FF2B5EF4-FFF2-40B4-BE49-F238E27FC236}">
                    <a16:creationId xmlns:a16="http://schemas.microsoft.com/office/drawing/2014/main" id="{102BCD8F-AA79-45B8-87A2-0C5F0A81DA70}"/>
                  </a:ext>
                </a:extLst>
              </p:cNvPr>
              <p:cNvSpPr/>
              <p:nvPr/>
            </p:nvSpPr>
            <p:spPr>
              <a:xfrm>
                <a:off x="2400300" y="5581601"/>
                <a:ext cx="3209925" cy="811941"/>
              </a:xfrm>
              <a:prstGeom prst="roundRect">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2" name="그룹 31">
                <a:extLst>
                  <a:ext uri="{FF2B5EF4-FFF2-40B4-BE49-F238E27FC236}">
                    <a16:creationId xmlns:a16="http://schemas.microsoft.com/office/drawing/2014/main" id="{7D9CB847-9D30-482C-A1EB-1A5695A94FA7}"/>
                  </a:ext>
                </a:extLst>
              </p:cNvPr>
              <p:cNvGrpSpPr/>
              <p:nvPr/>
            </p:nvGrpSpPr>
            <p:grpSpPr>
              <a:xfrm>
                <a:off x="2515776" y="5727291"/>
                <a:ext cx="2978972" cy="520561"/>
                <a:chOff x="2515776" y="4890376"/>
                <a:chExt cx="2978972" cy="520561"/>
              </a:xfrm>
            </p:grpSpPr>
            <p:sp>
              <p:nvSpPr>
                <p:cNvPr id="35" name="모서리가 둥근 직사각형 66">
                  <a:extLst>
                    <a:ext uri="{FF2B5EF4-FFF2-40B4-BE49-F238E27FC236}">
                      <a16:creationId xmlns:a16="http://schemas.microsoft.com/office/drawing/2014/main" id="{C948AD66-BDB1-41EE-B970-78A89BCEE0AA}"/>
                    </a:ext>
                  </a:extLst>
                </p:cNvPr>
                <p:cNvSpPr/>
                <p:nvPr/>
              </p:nvSpPr>
              <p:spPr>
                <a:xfrm>
                  <a:off x="2515776" y="4890376"/>
                  <a:ext cx="771524" cy="520561"/>
                </a:xfrm>
                <a:prstGeom prst="roundRect">
                  <a:avLst>
                    <a:gd name="adj" fmla="val 10263"/>
                  </a:avLst>
                </a:prstGeom>
                <a:solidFill>
                  <a:srgbClr val="004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latin typeface="SamsungOne 700" panose="020B0803030303020204" pitchFamily="34" charset="0"/>
                      <a:ea typeface="SamsungOne 700" panose="020B0803030303020204" pitchFamily="34" charset="0"/>
                    </a:rPr>
                    <a:t>Nguồn</a:t>
                  </a:r>
                  <a:endParaRPr lang="en-US" altLang="ko-KR" sz="1050" dirty="0">
                    <a:latin typeface="SamsungOne 700" panose="020B0803030303020204" pitchFamily="34" charset="0"/>
                    <a:ea typeface="SamsungOne 700" panose="020B0803030303020204" pitchFamily="34" charset="0"/>
                  </a:endParaRPr>
                </a:p>
                <a:p>
                  <a:pPr algn="ctr"/>
                  <a:r>
                    <a:rPr lang="en-US" altLang="ko-KR" sz="1050" dirty="0">
                      <a:latin typeface="SamsungOne 400" panose="020B0503030303020204" pitchFamily="34" charset="0"/>
                      <a:ea typeface="SamsungOne 400" panose="020B0503030303020204" pitchFamily="34" charset="0"/>
                    </a:rPr>
                    <a:t>(Kafka)</a:t>
                  </a:r>
                  <a:endParaRPr lang="ko-KR" altLang="en-US" sz="1050" dirty="0">
                    <a:latin typeface="SamsungOne 400" panose="020B0503030303020204" pitchFamily="34" charset="0"/>
                  </a:endParaRPr>
                </a:p>
              </p:txBody>
            </p:sp>
            <p:sp>
              <p:nvSpPr>
                <p:cNvPr id="36" name="모서리가 둥근 직사각형 67">
                  <a:extLst>
                    <a:ext uri="{FF2B5EF4-FFF2-40B4-BE49-F238E27FC236}">
                      <a16:creationId xmlns:a16="http://schemas.microsoft.com/office/drawing/2014/main" id="{98B0F6CE-7CEE-4B14-A5A0-A1A76C36A544}"/>
                    </a:ext>
                  </a:extLst>
                </p:cNvPr>
                <p:cNvSpPr/>
                <p:nvPr/>
              </p:nvSpPr>
              <p:spPr>
                <a:xfrm>
                  <a:off x="3619500" y="4890376"/>
                  <a:ext cx="771524" cy="520561"/>
                </a:xfrm>
                <a:prstGeom prst="roundRect">
                  <a:avLst>
                    <a:gd name="adj" fmla="val 10263"/>
                  </a:avLst>
                </a:prstGeom>
                <a:solidFill>
                  <a:srgbClr val="004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latin typeface="SamsungOne 700" panose="020B0803030303020204" pitchFamily="34" charset="0"/>
                      <a:ea typeface="SamsungOne 700" panose="020B0803030303020204" pitchFamily="34" charset="0"/>
                    </a:rPr>
                    <a:t>Kênh</a:t>
                  </a:r>
                  <a:endParaRPr lang="en-US" altLang="ko-KR" sz="1050" dirty="0">
                    <a:latin typeface="SamsungOne 700" panose="020B0803030303020204" pitchFamily="34" charset="0"/>
                    <a:ea typeface="SamsungOne 700" panose="020B0803030303020204" pitchFamily="34" charset="0"/>
                  </a:endParaRPr>
                </a:p>
                <a:p>
                  <a:pPr algn="ctr"/>
                  <a:r>
                    <a:rPr lang="en-US" altLang="ko-KR" sz="1050" dirty="0">
                      <a:latin typeface="SamsungOne 400" panose="020B0503030303020204" pitchFamily="34" charset="0"/>
                      <a:ea typeface="SamsungOne 400" panose="020B0503030303020204" pitchFamily="34" charset="0"/>
                    </a:rPr>
                    <a:t>(</a:t>
                  </a:r>
                  <a:r>
                    <a:rPr lang="en-US" altLang="ko-KR" sz="1050" dirty="0" err="1">
                      <a:latin typeface="SamsungOne 400" panose="020B0503030303020204" pitchFamily="34" charset="0"/>
                      <a:ea typeface="SamsungOne 400" panose="020B0503030303020204" pitchFamily="34" charset="0"/>
                    </a:rPr>
                    <a:t>Bộ</a:t>
                  </a:r>
                  <a:r>
                    <a:rPr lang="en-US" altLang="ko-KR" sz="1050" dirty="0">
                      <a:latin typeface="SamsungOne 400" panose="020B0503030303020204" pitchFamily="34" charset="0"/>
                      <a:ea typeface="SamsungOne 400" panose="020B0503030303020204" pitchFamily="34" charset="0"/>
                    </a:rPr>
                    <a:t> </a:t>
                  </a:r>
                  <a:r>
                    <a:rPr lang="en-US" altLang="ko-KR" sz="1050" dirty="0" err="1">
                      <a:latin typeface="SamsungOne 400" panose="020B0503030303020204" pitchFamily="34" charset="0"/>
                      <a:ea typeface="SamsungOne 400" panose="020B0503030303020204" pitchFamily="34" charset="0"/>
                    </a:rPr>
                    <a:t>nhớ</a:t>
                  </a:r>
                  <a:r>
                    <a:rPr lang="en-US" altLang="ko-KR" sz="1050" dirty="0">
                      <a:latin typeface="SamsungOne 400" panose="020B0503030303020204" pitchFamily="34" charset="0"/>
                      <a:ea typeface="SamsungOne 400" panose="020B0503030303020204" pitchFamily="34" charset="0"/>
                    </a:rPr>
                    <a:t>)</a:t>
                  </a:r>
                  <a:endParaRPr lang="ko-KR" altLang="en-US" sz="1050" dirty="0">
                    <a:latin typeface="SamsungOne 400" panose="020B0503030303020204" pitchFamily="34" charset="0"/>
                  </a:endParaRPr>
                </a:p>
              </p:txBody>
            </p:sp>
            <p:sp>
              <p:nvSpPr>
                <p:cNvPr id="37" name="모서리가 둥근 직사각형 68">
                  <a:extLst>
                    <a:ext uri="{FF2B5EF4-FFF2-40B4-BE49-F238E27FC236}">
                      <a16:creationId xmlns:a16="http://schemas.microsoft.com/office/drawing/2014/main" id="{24B6432D-7679-4E58-8855-ADB721BAA197}"/>
                    </a:ext>
                  </a:extLst>
                </p:cNvPr>
                <p:cNvSpPr/>
                <p:nvPr/>
              </p:nvSpPr>
              <p:spPr>
                <a:xfrm>
                  <a:off x="4723224" y="4890376"/>
                  <a:ext cx="771524" cy="520561"/>
                </a:xfrm>
                <a:prstGeom prst="roundRect">
                  <a:avLst>
                    <a:gd name="adj" fmla="val 10263"/>
                  </a:avLst>
                </a:prstGeom>
                <a:solidFill>
                  <a:srgbClr val="004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latin typeface="SamsungOne 700" panose="020B0803030303020204" pitchFamily="34" charset="0"/>
                      <a:ea typeface="SamsungOne 700" panose="020B0803030303020204" pitchFamily="34" charset="0"/>
                    </a:rPr>
                    <a:t>Sink</a:t>
                  </a:r>
                  <a:endParaRPr lang="en-US" altLang="ko-KR" sz="1050" dirty="0">
                    <a:latin typeface="SamsungOne 700" panose="020B0803030303020204" pitchFamily="34" charset="0"/>
                    <a:ea typeface="SamsungOne 700" panose="020B0803030303020204" pitchFamily="34" charset="0"/>
                  </a:endParaRPr>
                </a:p>
                <a:p>
                  <a:pPr algn="ctr"/>
                  <a:r>
                    <a:rPr lang="en-US" altLang="ko-KR" sz="1050" dirty="0">
                      <a:latin typeface="SamsungOne 400" panose="020B0503030303020204" pitchFamily="34" charset="0"/>
                      <a:ea typeface="SamsungOne 400" panose="020B0503030303020204" pitchFamily="34" charset="0"/>
                    </a:rPr>
                    <a:t>(HDFS)</a:t>
                  </a:r>
                  <a:endParaRPr lang="ko-KR" altLang="en-US" sz="1050" dirty="0">
                    <a:latin typeface="SamsungOne 400" panose="020B0503030303020204" pitchFamily="34" charset="0"/>
                  </a:endParaRPr>
                </a:p>
              </p:txBody>
            </p:sp>
          </p:grpSp>
          <p:cxnSp>
            <p:nvCxnSpPr>
              <p:cNvPr id="33" name="직선 화살표 연결선 32">
                <a:extLst>
                  <a:ext uri="{FF2B5EF4-FFF2-40B4-BE49-F238E27FC236}">
                    <a16:creationId xmlns:a16="http://schemas.microsoft.com/office/drawing/2014/main" id="{BDA03AB4-9099-425C-990A-87230BD5D90D}"/>
                  </a:ext>
                </a:extLst>
              </p:cNvPr>
              <p:cNvCxnSpPr>
                <a:stCxn id="35" idx="3"/>
              </p:cNvCxnSpPr>
              <p:nvPr/>
            </p:nvCxnSpPr>
            <p:spPr>
              <a:xfrm flipV="1">
                <a:off x="3287300" y="5987571"/>
                <a:ext cx="332200" cy="1"/>
              </a:xfrm>
              <a:prstGeom prst="straightConnector1">
                <a:avLst/>
              </a:prstGeom>
              <a:ln w="19050">
                <a:solidFill>
                  <a:srgbClr val="0043B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1FE9D175-7073-4596-AA72-FCEB0052BCF4}"/>
                  </a:ext>
                </a:extLst>
              </p:cNvPr>
              <p:cNvCxnSpPr>
                <a:stCxn id="36" idx="3"/>
                <a:endCxn id="37" idx="1"/>
              </p:cNvCxnSpPr>
              <p:nvPr/>
            </p:nvCxnSpPr>
            <p:spPr>
              <a:xfrm>
                <a:off x="4391024" y="5987572"/>
                <a:ext cx="332200" cy="0"/>
              </a:xfrm>
              <a:prstGeom prst="straightConnector1">
                <a:avLst/>
              </a:prstGeom>
              <a:ln w="19050">
                <a:solidFill>
                  <a:srgbClr val="0043B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그룹 10">
              <a:extLst>
                <a:ext uri="{FF2B5EF4-FFF2-40B4-BE49-F238E27FC236}">
                  <a16:creationId xmlns:a16="http://schemas.microsoft.com/office/drawing/2014/main" id="{2EBAFC69-9125-4D9B-85B6-259DA6B16DDD}"/>
                </a:ext>
              </a:extLst>
            </p:cNvPr>
            <p:cNvGrpSpPr/>
            <p:nvPr/>
          </p:nvGrpSpPr>
          <p:grpSpPr>
            <a:xfrm>
              <a:off x="2539906" y="4416578"/>
              <a:ext cx="897984" cy="1075772"/>
              <a:chOff x="5773326" y="4406901"/>
              <a:chExt cx="1351374" cy="1582284"/>
            </a:xfrm>
          </p:grpSpPr>
          <p:sp>
            <p:nvSpPr>
              <p:cNvPr id="27" name="모서리가 둥근 직사각형 58">
                <a:extLst>
                  <a:ext uri="{FF2B5EF4-FFF2-40B4-BE49-F238E27FC236}">
                    <a16:creationId xmlns:a16="http://schemas.microsoft.com/office/drawing/2014/main" id="{03C8C6CA-67BC-40B8-9DFC-1338B3BABC0A}"/>
                  </a:ext>
                </a:extLst>
              </p:cNvPr>
              <p:cNvSpPr/>
              <p:nvPr/>
            </p:nvSpPr>
            <p:spPr>
              <a:xfrm>
                <a:off x="5773326" y="4406901"/>
                <a:ext cx="1351374" cy="1582284"/>
              </a:xfrm>
              <a:prstGeom prst="roundRect">
                <a:avLst>
                  <a:gd name="adj" fmla="val 5927"/>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 700" panose="020B0803030303020204" pitchFamily="34" charset="0"/>
                  <a:ea typeface="SamsungOne 700" panose="020B0803030303020204" pitchFamily="34" charset="0"/>
                </a:endParaRPr>
              </a:p>
            </p:txBody>
          </p:sp>
          <p:sp>
            <p:nvSpPr>
              <p:cNvPr id="28" name="모서리가 둥근 직사각형 59">
                <a:extLst>
                  <a:ext uri="{FF2B5EF4-FFF2-40B4-BE49-F238E27FC236}">
                    <a16:creationId xmlns:a16="http://schemas.microsoft.com/office/drawing/2014/main" id="{92DFC075-D67B-4DF3-8747-BD0CA0BE1061}"/>
                  </a:ext>
                </a:extLst>
              </p:cNvPr>
              <p:cNvSpPr/>
              <p:nvPr/>
            </p:nvSpPr>
            <p:spPr>
              <a:xfrm>
                <a:off x="5866267" y="4525743"/>
                <a:ext cx="1185387" cy="384669"/>
              </a:xfrm>
              <a:prstGeom prst="roundRect">
                <a:avLst>
                  <a:gd name="adj" fmla="val 19066"/>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0043B2"/>
                    </a:solidFill>
                    <a:latin typeface="SamsungOne 400" panose="020B0503030303020204" pitchFamily="34" charset="0"/>
                    <a:ea typeface="SamsungOne 400" panose="020B0503030303020204" pitchFamily="34" charset="0"/>
                  </a:rPr>
                  <a:t>Broker</a:t>
                </a:r>
                <a:endParaRPr lang="ko-KR" altLang="en-US" sz="1200" dirty="0">
                  <a:solidFill>
                    <a:srgbClr val="0043B2"/>
                  </a:solidFill>
                  <a:latin typeface="SamsungOne 400" panose="020B0503030303020204" pitchFamily="34" charset="0"/>
                  <a:ea typeface="SamsungOne-700C" panose="020B0806030303020204" pitchFamily="34" charset="0"/>
                </a:endParaRPr>
              </a:p>
            </p:txBody>
          </p:sp>
          <p:sp>
            <p:nvSpPr>
              <p:cNvPr id="29" name="모서리가 둥근 직사각형 60">
                <a:extLst>
                  <a:ext uri="{FF2B5EF4-FFF2-40B4-BE49-F238E27FC236}">
                    <a16:creationId xmlns:a16="http://schemas.microsoft.com/office/drawing/2014/main" id="{D0BECFB3-0F95-4715-8B14-42E16E95D365}"/>
                  </a:ext>
                </a:extLst>
              </p:cNvPr>
              <p:cNvSpPr/>
              <p:nvPr/>
            </p:nvSpPr>
            <p:spPr>
              <a:xfrm>
                <a:off x="5866267" y="4997363"/>
                <a:ext cx="1185387" cy="384669"/>
              </a:xfrm>
              <a:prstGeom prst="roundRect">
                <a:avLst>
                  <a:gd name="adj" fmla="val 19066"/>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0043B2"/>
                    </a:solidFill>
                    <a:latin typeface="SamsungOne 400" panose="020B0503030303020204" pitchFamily="34" charset="0"/>
                    <a:ea typeface="SamsungOne 400" panose="020B0503030303020204" pitchFamily="34" charset="0"/>
                  </a:rPr>
                  <a:t>Broker</a:t>
                </a:r>
                <a:endParaRPr lang="ko-KR" altLang="en-US" sz="1200" dirty="0">
                  <a:solidFill>
                    <a:srgbClr val="0043B2"/>
                  </a:solidFill>
                  <a:latin typeface="SamsungOne 400" panose="020B0503030303020204" pitchFamily="34" charset="0"/>
                  <a:ea typeface="SamsungOne-700C" panose="020B0806030303020204" pitchFamily="34" charset="0"/>
                </a:endParaRPr>
              </a:p>
            </p:txBody>
          </p:sp>
          <p:sp>
            <p:nvSpPr>
              <p:cNvPr id="30" name="모서리가 둥근 직사각형 61">
                <a:extLst>
                  <a:ext uri="{FF2B5EF4-FFF2-40B4-BE49-F238E27FC236}">
                    <a16:creationId xmlns:a16="http://schemas.microsoft.com/office/drawing/2014/main" id="{3221BF6D-B402-4E5F-A1EB-E102F88F1C07}"/>
                  </a:ext>
                </a:extLst>
              </p:cNvPr>
              <p:cNvSpPr/>
              <p:nvPr/>
            </p:nvSpPr>
            <p:spPr>
              <a:xfrm>
                <a:off x="5866267" y="5468982"/>
                <a:ext cx="1185387" cy="384669"/>
              </a:xfrm>
              <a:prstGeom prst="roundRect">
                <a:avLst>
                  <a:gd name="adj" fmla="val 19066"/>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0043B2"/>
                    </a:solidFill>
                    <a:latin typeface="SamsungOne 400" panose="020B0503030303020204" pitchFamily="34" charset="0"/>
                    <a:ea typeface="SamsungOne 400" panose="020B0503030303020204" pitchFamily="34" charset="0"/>
                  </a:rPr>
                  <a:t>Broker</a:t>
                </a:r>
                <a:endParaRPr lang="ko-KR" altLang="en-US" sz="1200" dirty="0">
                  <a:solidFill>
                    <a:srgbClr val="0043B2"/>
                  </a:solidFill>
                  <a:latin typeface="SamsungOne 400" panose="020B0503030303020204" pitchFamily="34" charset="0"/>
                  <a:ea typeface="SamsungOne-700C" panose="020B0806030303020204" pitchFamily="34" charset="0"/>
                </a:endParaRPr>
              </a:p>
            </p:txBody>
          </p:sp>
        </p:grpSp>
        <p:cxnSp>
          <p:nvCxnSpPr>
            <p:cNvPr id="12" name="직선 화살표 연결선 11">
              <a:extLst>
                <a:ext uri="{FF2B5EF4-FFF2-40B4-BE49-F238E27FC236}">
                  <a16:creationId xmlns:a16="http://schemas.microsoft.com/office/drawing/2014/main" id="{E809C860-1F73-43F8-B6C9-B56935E448BE}"/>
                </a:ext>
              </a:extLst>
            </p:cNvPr>
            <p:cNvCxnSpPr>
              <a:endCxn id="27" idx="1"/>
            </p:cNvCxnSpPr>
            <p:nvPr/>
          </p:nvCxnSpPr>
          <p:spPr>
            <a:xfrm flipV="1">
              <a:off x="1828800" y="4954464"/>
              <a:ext cx="711106" cy="1"/>
            </a:xfrm>
            <a:prstGeom prst="straightConnector1">
              <a:avLst/>
            </a:prstGeom>
            <a:ln w="28575">
              <a:solidFill>
                <a:srgbClr val="0043B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D59CAD5E-5596-4315-AC6B-F9CCD387D6D8}"/>
                </a:ext>
              </a:extLst>
            </p:cNvPr>
            <p:cNvCxnSpPr/>
            <p:nvPr/>
          </p:nvCxnSpPr>
          <p:spPr>
            <a:xfrm>
              <a:off x="7363366" y="4954464"/>
              <a:ext cx="386114" cy="0"/>
            </a:xfrm>
            <a:prstGeom prst="straightConnector1">
              <a:avLst/>
            </a:prstGeom>
            <a:ln w="28575">
              <a:solidFill>
                <a:srgbClr val="0043B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19AFED96-57F8-4098-B77D-E4E5FBF09AD8}"/>
                </a:ext>
              </a:extLst>
            </p:cNvPr>
            <p:cNvCxnSpPr>
              <a:stCxn id="27" idx="3"/>
            </p:cNvCxnSpPr>
            <p:nvPr/>
          </p:nvCxnSpPr>
          <p:spPr>
            <a:xfrm flipV="1">
              <a:off x="3437890" y="4951917"/>
              <a:ext cx="720980" cy="2547"/>
            </a:xfrm>
            <a:prstGeom prst="straightConnector1">
              <a:avLst/>
            </a:prstGeom>
            <a:ln w="28575">
              <a:solidFill>
                <a:srgbClr val="0043B2"/>
              </a:solidFill>
              <a:tailEnd type="triangle"/>
            </a:ln>
          </p:spPr>
          <p:style>
            <a:lnRef idx="1">
              <a:schemeClr val="accent1"/>
            </a:lnRef>
            <a:fillRef idx="0">
              <a:schemeClr val="accent1"/>
            </a:fillRef>
            <a:effectRef idx="0">
              <a:schemeClr val="accent1"/>
            </a:effectRef>
            <a:fontRef idx="minor">
              <a:schemeClr val="tx1"/>
            </a:fontRef>
          </p:style>
        </p:cxnSp>
        <p:sp>
          <p:nvSpPr>
            <p:cNvPr id="15" name="직사각형 14">
              <a:extLst>
                <a:ext uri="{FF2B5EF4-FFF2-40B4-BE49-F238E27FC236}">
                  <a16:creationId xmlns:a16="http://schemas.microsoft.com/office/drawing/2014/main" id="{52D301BF-F15E-4D77-A95A-0333E62C8994}"/>
                </a:ext>
              </a:extLst>
            </p:cNvPr>
            <p:cNvSpPr/>
            <p:nvPr/>
          </p:nvSpPr>
          <p:spPr>
            <a:xfrm>
              <a:off x="5038519" y="4191621"/>
              <a:ext cx="1213795" cy="307777"/>
            </a:xfrm>
            <a:prstGeom prst="rect">
              <a:avLst/>
            </a:prstGeom>
          </p:spPr>
          <p:txBody>
            <a:bodyPr wrap="none">
              <a:spAutoFit/>
            </a:bodyPr>
            <a:lstStyle/>
            <a:p>
              <a:pPr algn="ctr"/>
              <a:r>
                <a:rPr lang="en-US" altLang="ko-KR" sz="1400" dirty="0">
                  <a:solidFill>
                    <a:srgbClr val="0043B2"/>
                  </a:solidFill>
                  <a:latin typeface="SamsungOne 700" panose="020B0803030303020204" pitchFamily="34" charset="0"/>
                  <a:ea typeface="SamsungOne 700" panose="020B0803030303020204" pitchFamily="34" charset="0"/>
                </a:rPr>
                <a:t>Flume Agent</a:t>
              </a:r>
              <a:endParaRPr lang="ko-KR" altLang="en-US" sz="1400" dirty="0">
                <a:solidFill>
                  <a:srgbClr val="0043B2"/>
                </a:solidFill>
                <a:latin typeface="SamsungOne 400" panose="020B0503030303020204" pitchFamily="34" charset="0"/>
                <a:ea typeface="SamsungOne-700C" panose="020B0806030303020204" pitchFamily="34" charset="0"/>
              </a:endParaRPr>
            </a:p>
          </p:txBody>
        </p:sp>
        <p:sp>
          <p:nvSpPr>
            <p:cNvPr id="16" name="직사각형 15">
              <a:extLst>
                <a:ext uri="{FF2B5EF4-FFF2-40B4-BE49-F238E27FC236}">
                  <a16:creationId xmlns:a16="http://schemas.microsoft.com/office/drawing/2014/main" id="{F646DDBF-D111-454B-B294-16CE94AB8040}"/>
                </a:ext>
              </a:extLst>
            </p:cNvPr>
            <p:cNvSpPr/>
            <p:nvPr/>
          </p:nvSpPr>
          <p:spPr>
            <a:xfrm>
              <a:off x="2467767" y="4034193"/>
              <a:ext cx="1042273" cy="307777"/>
            </a:xfrm>
            <a:prstGeom prst="rect">
              <a:avLst/>
            </a:prstGeom>
          </p:spPr>
          <p:txBody>
            <a:bodyPr wrap="none">
              <a:spAutoFit/>
            </a:bodyPr>
            <a:lstStyle/>
            <a:p>
              <a:pPr algn="ctr"/>
              <a:r>
                <a:rPr lang="en-US" altLang="ko-KR" sz="1400" dirty="0" err="1">
                  <a:solidFill>
                    <a:srgbClr val="0043B2"/>
                  </a:solidFill>
                  <a:latin typeface="SamsungOne 700" panose="020B0803030303020204" pitchFamily="34" charset="0"/>
                  <a:ea typeface="SamsungOne 700" panose="020B0803030303020204" pitchFamily="34" charset="0"/>
                </a:rPr>
                <a:t>Cụm</a:t>
              </a:r>
              <a:r>
                <a:rPr lang="en-US" altLang="ko-KR" sz="1400" dirty="0">
                  <a:solidFill>
                    <a:srgbClr val="0043B2"/>
                  </a:solidFill>
                  <a:latin typeface="SamsungOne 700" panose="020B0803030303020204" pitchFamily="34" charset="0"/>
                  <a:ea typeface="SamsungOne 700" panose="020B0803030303020204" pitchFamily="34" charset="0"/>
                </a:rPr>
                <a:t> Kafka</a:t>
              </a:r>
              <a:endParaRPr lang="ko-KR" altLang="en-US" sz="1400" dirty="0">
                <a:solidFill>
                  <a:srgbClr val="0043B2"/>
                </a:solidFill>
                <a:latin typeface="SamsungOne 400" panose="020B0503030303020204" pitchFamily="34" charset="0"/>
                <a:ea typeface="SamsungOne-700C" panose="020B0806030303020204" pitchFamily="34" charset="0"/>
              </a:endParaRPr>
            </a:p>
          </p:txBody>
        </p:sp>
        <p:sp>
          <p:nvSpPr>
            <p:cNvPr id="25" name="직사각형 24">
              <a:extLst>
                <a:ext uri="{FF2B5EF4-FFF2-40B4-BE49-F238E27FC236}">
                  <a16:creationId xmlns:a16="http://schemas.microsoft.com/office/drawing/2014/main" id="{8914E4EF-D572-44D7-97CF-BD772CEB1F44}"/>
                </a:ext>
              </a:extLst>
            </p:cNvPr>
            <p:cNvSpPr/>
            <p:nvPr/>
          </p:nvSpPr>
          <p:spPr>
            <a:xfrm>
              <a:off x="1736330" y="4528623"/>
              <a:ext cx="777189" cy="338554"/>
            </a:xfrm>
            <a:prstGeom prst="rect">
              <a:avLst/>
            </a:prstGeom>
            <a:noFill/>
          </p:spPr>
          <p:txBody>
            <a:bodyPr wrap="square">
              <a:spAutoFit/>
            </a:bodyPr>
            <a:lstStyle/>
            <a:p>
              <a:pPr algn="ctr"/>
              <a:r>
                <a:rPr lang="en-US" altLang="ko-KR" sz="800" dirty="0" err="1">
                  <a:solidFill>
                    <a:srgbClr val="0043B2"/>
                  </a:solidFill>
                  <a:latin typeface="SamsungOne 400" panose="020B0503030303020204" pitchFamily="34" charset="0"/>
                  <a:ea typeface="SamsungOne 400" panose="020B0503030303020204" pitchFamily="34" charset="0"/>
                </a:rPr>
                <a:t>Xuất</a:t>
              </a:r>
              <a:r>
                <a:rPr lang="en-US" altLang="ko-KR" sz="800" dirty="0">
                  <a:solidFill>
                    <a:srgbClr val="0043B2"/>
                  </a:solidFill>
                  <a:latin typeface="SamsungOne 400" panose="020B0503030303020204" pitchFamily="34" charset="0"/>
                  <a:ea typeface="SamsungOne 400" panose="020B0503030303020204" pitchFamily="34" charset="0"/>
                </a:rPr>
                <a:t> </a:t>
              </a:r>
              <a:r>
                <a:rPr lang="en-US" altLang="ko-KR" sz="800" dirty="0" err="1">
                  <a:solidFill>
                    <a:srgbClr val="0043B2"/>
                  </a:solidFill>
                  <a:latin typeface="SamsungOne 400" panose="020B0503030303020204" pitchFamily="34" charset="0"/>
                  <a:ea typeface="SamsungOne 400" panose="020B0503030303020204" pitchFamily="34" charset="0"/>
                </a:rPr>
                <a:t>bản</a:t>
              </a:r>
              <a:r>
                <a:rPr lang="en-US" altLang="ko-KR" sz="800" dirty="0">
                  <a:solidFill>
                    <a:srgbClr val="0043B2"/>
                  </a:solidFill>
                  <a:latin typeface="SamsungOne 400" panose="020B0503030303020204" pitchFamily="34" charset="0"/>
                  <a:ea typeface="SamsungOne 400" panose="020B0503030303020204" pitchFamily="34" charset="0"/>
                </a:rPr>
                <a:t> </a:t>
              </a:r>
              <a:r>
                <a:rPr lang="en-US" altLang="ko-KR" sz="800" dirty="0" err="1">
                  <a:solidFill>
                    <a:srgbClr val="0043B2"/>
                  </a:solidFill>
                  <a:latin typeface="SamsungOne 400" panose="020B0503030303020204" pitchFamily="34" charset="0"/>
                  <a:ea typeface="SamsungOne 400" panose="020B0503030303020204" pitchFamily="34" charset="0"/>
                </a:rPr>
                <a:t>lên</a:t>
              </a:r>
              <a:r>
                <a:rPr lang="en-US" altLang="ko-KR" sz="800" dirty="0">
                  <a:solidFill>
                    <a:srgbClr val="0043B2"/>
                  </a:solidFill>
                  <a:latin typeface="SamsungOne 400" panose="020B0503030303020204" pitchFamily="34" charset="0"/>
                  <a:ea typeface="SamsungOne 400" panose="020B0503030303020204" pitchFamily="34" charset="0"/>
                </a:rPr>
                <a:t> </a:t>
              </a:r>
              <a:r>
                <a:rPr lang="en-US" altLang="ko-KR" sz="800" dirty="0" err="1">
                  <a:solidFill>
                    <a:srgbClr val="0043B2"/>
                  </a:solidFill>
                  <a:latin typeface="SamsungOne 400" panose="020B0503030303020204" pitchFamily="34" charset="0"/>
                  <a:ea typeface="SamsungOne 400" panose="020B0503030303020204" pitchFamily="34" charset="0"/>
                </a:rPr>
                <a:t>Chủ</a:t>
              </a:r>
              <a:r>
                <a:rPr lang="en-US" altLang="ko-KR" sz="800" dirty="0">
                  <a:solidFill>
                    <a:srgbClr val="0043B2"/>
                  </a:solidFill>
                  <a:latin typeface="SamsungOne 400" panose="020B0503030303020204" pitchFamily="34" charset="0"/>
                  <a:ea typeface="SamsungOne 400" panose="020B0503030303020204" pitchFamily="34" charset="0"/>
                </a:rPr>
                <a:t> </a:t>
              </a:r>
              <a:r>
                <a:rPr lang="en-US" altLang="ko-KR" sz="800" dirty="0" err="1">
                  <a:solidFill>
                    <a:srgbClr val="0043B2"/>
                  </a:solidFill>
                  <a:latin typeface="SamsungOne 400" panose="020B0503030303020204" pitchFamily="34" charset="0"/>
                  <a:ea typeface="SamsungOne 400" panose="020B0503030303020204" pitchFamily="34" charset="0"/>
                </a:rPr>
                <a:t>đề</a:t>
              </a:r>
              <a:r>
                <a:rPr lang="en-US" altLang="ko-KR" sz="800" dirty="0">
                  <a:solidFill>
                    <a:srgbClr val="0043B2"/>
                  </a:solidFill>
                  <a:latin typeface="SamsungOne 400" panose="020B0503030303020204" pitchFamily="34" charset="0"/>
                  <a:ea typeface="SamsungOne 400" panose="020B0503030303020204" pitchFamily="34" charset="0"/>
                </a:rPr>
                <a:t> Kafka</a:t>
              </a:r>
              <a:endParaRPr lang="ko-KR" altLang="en-US" sz="800" dirty="0">
                <a:latin typeface="SamsungOne 700" panose="020B0803030303020204" pitchFamily="34" charset="0"/>
              </a:endParaRPr>
            </a:p>
          </p:txBody>
        </p:sp>
        <p:grpSp>
          <p:nvGrpSpPr>
            <p:cNvPr id="18" name="그룹 17">
              <a:extLst>
                <a:ext uri="{FF2B5EF4-FFF2-40B4-BE49-F238E27FC236}">
                  <a16:creationId xmlns:a16="http://schemas.microsoft.com/office/drawing/2014/main" id="{5A705CF7-2B60-41BE-B483-44304A708FED}"/>
                </a:ext>
              </a:extLst>
            </p:cNvPr>
            <p:cNvGrpSpPr/>
            <p:nvPr/>
          </p:nvGrpSpPr>
          <p:grpSpPr>
            <a:xfrm>
              <a:off x="3470875" y="4494353"/>
              <a:ext cx="648037" cy="567209"/>
              <a:chOff x="5435263" y="5559262"/>
              <a:chExt cx="648037" cy="567209"/>
            </a:xfrm>
          </p:grpSpPr>
          <p:sp>
            <p:nvSpPr>
              <p:cNvPr id="23" name="직사각형 22">
                <a:extLst>
                  <a:ext uri="{FF2B5EF4-FFF2-40B4-BE49-F238E27FC236}">
                    <a16:creationId xmlns:a16="http://schemas.microsoft.com/office/drawing/2014/main" id="{982C91D9-AB16-49E8-8A74-9F50692531C9}"/>
                  </a:ext>
                </a:extLst>
              </p:cNvPr>
              <p:cNvSpPr/>
              <p:nvPr/>
            </p:nvSpPr>
            <p:spPr>
              <a:xfrm>
                <a:off x="5435263" y="5559262"/>
                <a:ext cx="648037" cy="338554"/>
              </a:xfrm>
              <a:prstGeom prst="rect">
                <a:avLst/>
              </a:prstGeom>
              <a:noFill/>
            </p:spPr>
            <p:txBody>
              <a:bodyPr wrap="square">
                <a:spAutoFit/>
              </a:bodyPr>
              <a:lstStyle/>
              <a:p>
                <a:pPr algn="ctr"/>
                <a:r>
                  <a:rPr lang="en-US" altLang="ko-KR" sz="800" dirty="0" err="1">
                    <a:solidFill>
                      <a:srgbClr val="0043B2"/>
                    </a:solidFill>
                    <a:latin typeface="SamsungOne 400" panose="020B0503030303020204" pitchFamily="34" charset="0"/>
                    <a:ea typeface="SamsungOne 400" panose="020B0503030303020204" pitchFamily="34" charset="0"/>
                  </a:rPr>
                  <a:t>Chủ</a:t>
                </a:r>
                <a:r>
                  <a:rPr lang="en-US" altLang="ko-KR" sz="800" dirty="0">
                    <a:solidFill>
                      <a:srgbClr val="0043B2"/>
                    </a:solidFill>
                    <a:latin typeface="SamsungOne 400" panose="020B0503030303020204" pitchFamily="34" charset="0"/>
                    <a:ea typeface="SamsungOne 400" panose="020B0503030303020204" pitchFamily="34" charset="0"/>
                  </a:rPr>
                  <a:t> </a:t>
                </a:r>
                <a:r>
                  <a:rPr lang="en-US" altLang="ko-KR" sz="800" dirty="0" err="1">
                    <a:solidFill>
                      <a:srgbClr val="0043B2"/>
                    </a:solidFill>
                    <a:latin typeface="SamsungOne 400" panose="020B0503030303020204" pitchFamily="34" charset="0"/>
                    <a:ea typeface="SamsungOne 400" panose="020B0503030303020204" pitchFamily="34" charset="0"/>
                  </a:rPr>
                  <a:t>đề</a:t>
                </a:r>
                <a:endParaRPr lang="en-US" altLang="ko-KR" sz="800" dirty="0">
                  <a:solidFill>
                    <a:srgbClr val="0043B2"/>
                  </a:solidFill>
                  <a:latin typeface="SamsungOne 400" panose="020B0503030303020204" pitchFamily="34" charset="0"/>
                  <a:ea typeface="SamsungOne 400" panose="020B0503030303020204" pitchFamily="34" charset="0"/>
                </a:endParaRPr>
              </a:p>
              <a:p>
                <a:pPr algn="ctr"/>
                <a:r>
                  <a:rPr lang="en-US" altLang="ko-KR" sz="800" dirty="0">
                    <a:solidFill>
                      <a:srgbClr val="0043B2"/>
                    </a:solidFill>
                    <a:latin typeface="SamsungOne 400" panose="020B0503030303020204" pitchFamily="34" charset="0"/>
                    <a:ea typeface="SamsungOne 400" panose="020B0503030303020204" pitchFamily="34" charset="0"/>
                  </a:rPr>
                  <a:t> tin </a:t>
                </a:r>
                <a:r>
                  <a:rPr lang="en-US" altLang="ko-KR" sz="800" dirty="0" err="1">
                    <a:solidFill>
                      <a:srgbClr val="0043B2"/>
                    </a:solidFill>
                    <a:latin typeface="SamsungOne 400" panose="020B0503030303020204" pitchFamily="34" charset="0"/>
                    <a:ea typeface="SamsungOne 400" panose="020B0503030303020204" pitchFamily="34" charset="0"/>
                  </a:rPr>
                  <a:t>nhắn</a:t>
                </a:r>
                <a:endParaRPr lang="ko-KR" altLang="en-US" sz="800" dirty="0">
                  <a:latin typeface="SamsungOne 700" panose="020B0803030303020204" pitchFamily="34" charset="0"/>
                </a:endParaRPr>
              </a:p>
            </p:txBody>
          </p:sp>
          <p:pic>
            <p:nvPicPr>
              <p:cNvPr id="24" name="그림 23">
                <a:extLst>
                  <a:ext uri="{FF2B5EF4-FFF2-40B4-BE49-F238E27FC236}">
                    <a16:creationId xmlns:a16="http://schemas.microsoft.com/office/drawing/2014/main" id="{792A6A98-AC8F-49E9-927A-9CF0802C8E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06162" y="5928594"/>
                <a:ext cx="306238" cy="197877"/>
              </a:xfrm>
              <a:prstGeom prst="rect">
                <a:avLst/>
              </a:prstGeom>
            </p:spPr>
          </p:pic>
        </p:grpSp>
        <p:sp>
          <p:nvSpPr>
            <p:cNvPr id="20" name="직사각형 19">
              <a:extLst>
                <a:ext uri="{FF2B5EF4-FFF2-40B4-BE49-F238E27FC236}">
                  <a16:creationId xmlns:a16="http://schemas.microsoft.com/office/drawing/2014/main" id="{8A5FFA3E-F722-48DA-BB69-18B79511D7B2}"/>
                </a:ext>
              </a:extLst>
            </p:cNvPr>
            <p:cNvSpPr/>
            <p:nvPr/>
          </p:nvSpPr>
          <p:spPr>
            <a:xfrm>
              <a:off x="7761342" y="4034193"/>
              <a:ext cx="1197765" cy="307777"/>
            </a:xfrm>
            <a:prstGeom prst="rect">
              <a:avLst/>
            </a:prstGeom>
          </p:spPr>
          <p:txBody>
            <a:bodyPr wrap="none">
              <a:spAutoFit/>
            </a:bodyPr>
            <a:lstStyle/>
            <a:p>
              <a:pPr algn="ctr"/>
              <a:r>
                <a:rPr lang="en-US" altLang="ko-KR" sz="1400" dirty="0" err="1">
                  <a:solidFill>
                    <a:srgbClr val="0043B2"/>
                  </a:solidFill>
                  <a:latin typeface="SamsungOne 700" panose="020B0803030303020204" pitchFamily="34" charset="0"/>
                  <a:ea typeface="SamsungOne 700" panose="020B0803030303020204" pitchFamily="34" charset="0"/>
                </a:rPr>
                <a:t>Cụm</a:t>
              </a:r>
              <a:r>
                <a:rPr lang="en-US" altLang="ko-KR" sz="1400" dirty="0">
                  <a:solidFill>
                    <a:srgbClr val="0043B2"/>
                  </a:solidFill>
                  <a:latin typeface="SamsungOne 700" panose="020B0803030303020204" pitchFamily="34" charset="0"/>
                  <a:ea typeface="SamsungOne 700" panose="020B0803030303020204" pitchFamily="34" charset="0"/>
                </a:rPr>
                <a:t> Hadoop</a:t>
              </a:r>
              <a:endParaRPr lang="ko-KR" altLang="en-US" sz="1400" dirty="0">
                <a:solidFill>
                  <a:srgbClr val="0043B2"/>
                </a:solidFill>
                <a:latin typeface="SamsungOne 400" panose="020B0503030303020204" pitchFamily="34" charset="0"/>
                <a:ea typeface="SamsungOne-700C" panose="020B0806030303020204" pitchFamily="34" charset="0"/>
              </a:endParaRPr>
            </a:p>
          </p:txBody>
        </p:sp>
        <p:pic>
          <p:nvPicPr>
            <p:cNvPr id="21" name="그림 20">
              <a:extLst>
                <a:ext uri="{FF2B5EF4-FFF2-40B4-BE49-F238E27FC236}">
                  <a16:creationId xmlns:a16="http://schemas.microsoft.com/office/drawing/2014/main" id="{06CEE0BA-91EF-478D-A063-CA48D78819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16160" y="4590812"/>
              <a:ext cx="914477" cy="750445"/>
            </a:xfrm>
            <a:prstGeom prst="rect">
              <a:avLst/>
            </a:prstGeom>
          </p:spPr>
        </p:pic>
        <p:sp>
          <p:nvSpPr>
            <p:cNvPr id="22" name="모서리가 둥근 직사각형 86">
              <a:extLst>
                <a:ext uri="{FF2B5EF4-FFF2-40B4-BE49-F238E27FC236}">
                  <a16:creationId xmlns:a16="http://schemas.microsoft.com/office/drawing/2014/main" id="{BA5AF7AA-6DAB-4CC8-94B5-CBF0F1C61AD0}"/>
                </a:ext>
              </a:extLst>
            </p:cNvPr>
            <p:cNvSpPr/>
            <p:nvPr/>
          </p:nvSpPr>
          <p:spPr>
            <a:xfrm>
              <a:off x="7746846" y="4416578"/>
              <a:ext cx="1215284" cy="1075772"/>
            </a:xfrm>
            <a:prstGeom prst="roundRect">
              <a:avLst>
                <a:gd name="adj" fmla="val 5927"/>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 700" panose="020B0803030303020204" pitchFamily="34" charset="0"/>
                <a:ea typeface="SamsungOne 700" panose="020B0803030303020204" pitchFamily="34" charset="0"/>
              </a:endParaRPr>
            </a:p>
          </p:txBody>
        </p:sp>
      </p:grpSp>
      <p:pic>
        <p:nvPicPr>
          <p:cNvPr id="38" name="그림 37">
            <a:extLst>
              <a:ext uri="{FF2B5EF4-FFF2-40B4-BE49-F238E27FC236}">
                <a16:creationId xmlns:a16="http://schemas.microsoft.com/office/drawing/2014/main" id="{0C5706BF-11FD-4940-8107-3A4A63A5EA0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6722" y="4576644"/>
            <a:ext cx="813207" cy="744291"/>
          </a:xfrm>
          <a:prstGeom prst="rect">
            <a:avLst/>
          </a:prstGeom>
        </p:spPr>
      </p:pic>
      <p:sp>
        <p:nvSpPr>
          <p:cNvPr id="39" name="직사각형 38">
            <a:extLst>
              <a:ext uri="{FF2B5EF4-FFF2-40B4-BE49-F238E27FC236}">
                <a16:creationId xmlns:a16="http://schemas.microsoft.com/office/drawing/2014/main" id="{A9288F9C-4175-524B-834B-38CC625EAACC}"/>
              </a:ext>
            </a:extLst>
          </p:cNvPr>
          <p:cNvSpPr/>
          <p:nvPr/>
        </p:nvSpPr>
        <p:spPr>
          <a:xfrm>
            <a:off x="760447" y="4183101"/>
            <a:ext cx="954108" cy="307777"/>
          </a:xfrm>
          <a:prstGeom prst="rect">
            <a:avLst/>
          </a:prstGeom>
        </p:spPr>
        <p:txBody>
          <a:bodyPr wrap="none">
            <a:spAutoFit/>
          </a:bodyPr>
          <a:lstStyle/>
          <a:p>
            <a:pPr algn="ctr"/>
            <a:r>
              <a:rPr lang="en-US" altLang="ko-KR" sz="1400" dirty="0" err="1">
                <a:solidFill>
                  <a:srgbClr val="0043B2"/>
                </a:solidFill>
                <a:latin typeface="SamsungOne 700" panose="020B0803030303020204" pitchFamily="34" charset="0"/>
                <a:ea typeface="SamsungOne 700" panose="020B0803030303020204" pitchFamily="34" charset="0"/>
              </a:rPr>
              <a:t>Ứng</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dụng</a:t>
            </a:r>
            <a:endParaRPr lang="ko-KR" altLang="en-US" sz="1400" dirty="0">
              <a:solidFill>
                <a:srgbClr val="0043B2"/>
              </a:solidFill>
              <a:latin typeface="SamsungOne 400" panose="020B0503030303020204" pitchFamily="34" charset="0"/>
              <a:ea typeface="SamsungOne-700C" panose="020B0806030303020204" pitchFamily="34" charset="0"/>
            </a:endParaRPr>
          </a:p>
        </p:txBody>
      </p:sp>
    </p:spTree>
    <p:extLst>
      <p:ext uri="{BB962C8B-B14F-4D97-AF65-F5344CB8AC3E}">
        <p14:creationId xmlns:p14="http://schemas.microsoft.com/office/powerpoint/2010/main" val="242714393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513019A3-43CC-40F9-AA88-3325582A89D7}"/>
              </a:ext>
            </a:extLst>
          </p:cNvPr>
          <p:cNvSpPr>
            <a:spLocks noGrp="1"/>
          </p:cNvSpPr>
          <p:nvPr>
            <p:ph type="body" sz="quarter" idx="10"/>
          </p:nvPr>
        </p:nvSpPr>
        <p:spPr/>
        <p:txBody>
          <a:bodyPr/>
          <a:lstStyle/>
          <a:p>
            <a:r>
              <a:rPr lang="vi-VN" altLang="ko-KR" dirty="0"/>
              <a:t>4.2. Nhà sản xuất và người tiêu dùng</a:t>
            </a:r>
            <a:endParaRPr lang="en-US" altLang="ko-KR" dirty="0"/>
          </a:p>
        </p:txBody>
      </p:sp>
      <p:sp>
        <p:nvSpPr>
          <p:cNvPr id="3" name="텍스트 개체 틀 2">
            <a:extLst>
              <a:ext uri="{FF2B5EF4-FFF2-40B4-BE49-F238E27FC236}">
                <a16:creationId xmlns:a16="http://schemas.microsoft.com/office/drawing/2014/main" id="{D84A9662-67C4-499A-A785-74C6AFF4EE81}"/>
              </a:ext>
            </a:extLst>
          </p:cNvPr>
          <p:cNvSpPr>
            <a:spLocks noGrp="1"/>
          </p:cNvSpPr>
          <p:nvPr>
            <p:ph type="body" sz="quarter" idx="11"/>
          </p:nvPr>
        </p:nvSpPr>
        <p:spPr/>
        <p:txBody>
          <a:bodyPr/>
          <a:lstStyle/>
          <a:p>
            <a:r>
              <a:rPr lang="en-US" altLang="ko-KR" dirty="0"/>
              <a:t>Flume </a:t>
            </a:r>
            <a:r>
              <a:rPr lang="en-US" altLang="ko-KR" dirty="0" err="1"/>
              <a:t>sử</a:t>
            </a:r>
            <a:r>
              <a:rPr lang="en-US" altLang="ko-KR" dirty="0"/>
              <a:t> </a:t>
            </a:r>
            <a:r>
              <a:rPr lang="en-US" altLang="ko-KR" dirty="0" err="1"/>
              <a:t>dụng</a:t>
            </a:r>
            <a:r>
              <a:rPr lang="en-US" altLang="ko-KR" dirty="0"/>
              <a:t> </a:t>
            </a:r>
            <a:r>
              <a:rPr lang="en-US" altLang="ko-KR" dirty="0" err="1"/>
              <a:t>Kênh</a:t>
            </a:r>
            <a:r>
              <a:rPr lang="en-US" altLang="ko-KR" dirty="0"/>
              <a:t> Kafka</a:t>
            </a:r>
            <a:endParaRPr lang="ko-KR" altLang="en-US" dirty="0"/>
          </a:p>
        </p:txBody>
      </p:sp>
      <p:sp>
        <p:nvSpPr>
          <p:cNvPr id="4" name="텍스트 개체 틀 3">
            <a:extLst>
              <a:ext uri="{FF2B5EF4-FFF2-40B4-BE49-F238E27FC236}">
                <a16:creationId xmlns:a16="http://schemas.microsoft.com/office/drawing/2014/main" id="{DD2093C6-CC31-47FF-989E-4E881D2FCF68}"/>
              </a:ext>
            </a:extLst>
          </p:cNvPr>
          <p:cNvSpPr>
            <a:spLocks noGrp="1"/>
          </p:cNvSpPr>
          <p:nvPr>
            <p:ph type="body" sz="quarter" idx="13"/>
          </p:nvPr>
        </p:nvSpPr>
        <p:spPr/>
        <p:txBody>
          <a:bodyPr/>
          <a:lstStyle/>
          <a:p>
            <a:r>
              <a:rPr lang="en-US" altLang="ko-KR" dirty="0" err="1"/>
              <a:t>Bài</a:t>
            </a:r>
            <a:r>
              <a:rPr lang="en-US" altLang="ko-KR" dirty="0"/>
              <a:t>  04</a:t>
            </a:r>
            <a:endParaRPr lang="ko-KR" altLang="en-US" dirty="0"/>
          </a:p>
        </p:txBody>
      </p:sp>
      <p:sp>
        <p:nvSpPr>
          <p:cNvPr id="5" name="텍스트 개체 틀 4">
            <a:extLst>
              <a:ext uri="{FF2B5EF4-FFF2-40B4-BE49-F238E27FC236}">
                <a16:creationId xmlns:a16="http://schemas.microsoft.com/office/drawing/2014/main" id="{096B284C-C49C-4663-B482-AA2C61780871}"/>
              </a:ext>
            </a:extLst>
          </p:cNvPr>
          <p:cNvSpPr>
            <a:spLocks noGrp="1"/>
          </p:cNvSpPr>
          <p:nvPr>
            <p:ph type="body" sz="quarter" idx="15"/>
          </p:nvPr>
        </p:nvSpPr>
        <p:spPr>
          <a:xfrm>
            <a:off x="535872" y="2226567"/>
            <a:ext cx="8796528" cy="3414815"/>
          </a:xfrm>
        </p:spPr>
        <p:txBody>
          <a:bodyPr>
            <a:noAutofit/>
          </a:bodyPr>
          <a:lstStyle/>
          <a:p>
            <a:r>
              <a:rPr lang="vi-VN" altLang="ko-KR" sz="1300" dirty="0"/>
              <a:t>Kênh Kafka có thể được sử dụng với bất kỳ nguồn Flume hoặc </a:t>
            </a:r>
            <a:r>
              <a:rPr lang="en-US" altLang="ko-KR" sz="1300" dirty="0"/>
              <a:t>sink </a:t>
            </a:r>
            <a:r>
              <a:rPr lang="vi-VN" altLang="ko-KR" sz="1300" dirty="0"/>
              <a:t>nào</a:t>
            </a:r>
            <a:endParaRPr lang="en-US" altLang="ko-KR" sz="1300" dirty="0"/>
          </a:p>
          <a:p>
            <a:pPr lvl="1"/>
            <a:r>
              <a:rPr lang="vi-VN" altLang="ko-KR" dirty="0"/>
              <a:t>Kafka cung cấp khả năng mở rộng, độ tin cậy, tính khả dụng và khả năng chịu lỗi tốt hơn nhiều so với các kênh bộ nhớ hoặc tệp</a:t>
            </a:r>
            <a:endParaRPr lang="en-US" altLang="ko-KR" dirty="0"/>
          </a:p>
          <a:p>
            <a:r>
              <a:rPr lang="vi-VN" altLang="ko-KR" sz="1300" dirty="0"/>
              <a:t>Kênh Kafka có thể được sử dụng cho nhiều tình huống:</a:t>
            </a:r>
            <a:endParaRPr lang="en" altLang="ko-KR" sz="1300" dirty="0"/>
          </a:p>
          <a:p>
            <a:pPr lvl="1"/>
            <a:r>
              <a:rPr lang="vi-VN" altLang="ko-KR" dirty="0"/>
              <a:t>Với nguồn và phần chìm Flume - nó cung cấp một kênh đáng tin cậy và có tính sẵn sàng cao cho các sự kiện</a:t>
            </a:r>
          </a:p>
          <a:p>
            <a:pPr lvl="1"/>
            <a:r>
              <a:rPr lang="vi-VN" altLang="ko-KR" dirty="0"/>
              <a:t>Với nguồn và bộ chặn Flume nhưng không có phần chìm - nó cho phép viết các sự kiện Flume thành một chủ đề Kafka, để các ứng dụng khác sử dụng</a:t>
            </a:r>
          </a:p>
          <a:p>
            <a:pPr lvl="1"/>
            <a:r>
              <a:rPr lang="vi-VN" altLang="ko-KR" dirty="0"/>
              <a:t>Với Flume chìm, nhưng không có nguồn - đó là một cách có độ trễ thấp, chịu lỗi để gửi các sự kiện từ Kafka đến các bồn chứa Flume như HDFS hoặc Hbase.</a:t>
            </a:r>
            <a:endParaRPr lang="en" altLang="ko-KR" dirty="0"/>
          </a:p>
          <a:p>
            <a:r>
              <a:rPr lang="en-US" altLang="ko-KR" sz="1300" dirty="0" err="1"/>
              <a:t>Các</a:t>
            </a:r>
            <a:r>
              <a:rPr lang="en-US" altLang="ko-KR" sz="1300" dirty="0"/>
              <a:t> </a:t>
            </a:r>
            <a:r>
              <a:rPr lang="en-US" altLang="ko-KR" sz="1300" dirty="0" err="1"/>
              <a:t>thuộc</a:t>
            </a:r>
            <a:r>
              <a:rPr lang="en-US" altLang="ko-KR" sz="1300" dirty="0"/>
              <a:t> </a:t>
            </a:r>
            <a:r>
              <a:rPr lang="en-US" altLang="ko-KR" sz="1300" dirty="0" err="1"/>
              <a:t>tính</a:t>
            </a:r>
            <a:r>
              <a:rPr lang="en-US" altLang="ko-KR" sz="1300" dirty="0"/>
              <a:t> </a:t>
            </a:r>
            <a:r>
              <a:rPr lang="en-US" altLang="ko-KR" sz="1300" dirty="0" err="1"/>
              <a:t>chính</a:t>
            </a:r>
            <a:r>
              <a:rPr lang="en-US" altLang="ko-KR" sz="1300" dirty="0"/>
              <a:t> </a:t>
            </a:r>
            <a:r>
              <a:rPr lang="en-US" altLang="ko-KR" sz="1300" dirty="0" err="1"/>
              <a:t>của</a:t>
            </a:r>
            <a:r>
              <a:rPr lang="en-US" altLang="ko-KR" sz="1300" dirty="0"/>
              <a:t> </a:t>
            </a:r>
            <a:r>
              <a:rPr lang="en-US" altLang="ko-KR" sz="1300" dirty="0" err="1"/>
              <a:t>kênh</a:t>
            </a:r>
            <a:r>
              <a:rPr lang="en-US" altLang="ko-KR" sz="1300" dirty="0"/>
              <a:t> Kafka</a:t>
            </a:r>
            <a:endParaRPr lang="en" altLang="ko-KR" sz="1300" dirty="0"/>
          </a:p>
          <a:p>
            <a:pPr lvl="1"/>
            <a:r>
              <a:rPr lang="vi-VN" altLang="ko-KR" dirty="0"/>
              <a:t>Loại: tên loại thành phần</a:t>
            </a:r>
          </a:p>
          <a:p>
            <a:pPr lvl="1"/>
            <a:r>
              <a:rPr lang="vi-VN" altLang="ko-KR" dirty="0"/>
              <a:t>Kafka.bootstrap.servers: Danh sách các nhà môi giới trong cụm Kafka được kênh sử dụng</a:t>
            </a:r>
          </a:p>
          <a:p>
            <a:pPr lvl="1"/>
            <a:r>
              <a:rPr lang="vi-VN" altLang="ko-KR" dirty="0"/>
              <a:t>Kafka.topic: Chủ đề Kafka mà kênh sẽ sử dụng. Giá trị mặc định là kênh ống dẫn.</a:t>
            </a:r>
          </a:p>
          <a:p>
            <a:pPr lvl="1"/>
            <a:r>
              <a:rPr lang="vi-VN" altLang="ko-KR" dirty="0"/>
              <a:t>Kafka.consumer.group.id: ID nhóm người tiêu dùng mà kênh sử dụng để đăng ký với Kafka.</a:t>
            </a:r>
            <a:endParaRPr lang="ko-KR" altLang="en-US" sz="1300" dirty="0"/>
          </a:p>
        </p:txBody>
      </p:sp>
    </p:spTree>
    <p:extLst>
      <p:ext uri="{BB962C8B-B14F-4D97-AF65-F5344CB8AC3E}">
        <p14:creationId xmlns:p14="http://schemas.microsoft.com/office/powerpoint/2010/main" val="235599749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934960AD-409D-4670-B80C-934299673663}"/>
              </a:ext>
            </a:extLst>
          </p:cNvPr>
          <p:cNvSpPr>
            <a:spLocks noGrp="1"/>
          </p:cNvSpPr>
          <p:nvPr>
            <p:ph type="body" sz="quarter" idx="10"/>
          </p:nvPr>
        </p:nvSpPr>
        <p:spPr/>
        <p:txBody>
          <a:bodyPr/>
          <a:lstStyle/>
          <a:p>
            <a:r>
              <a:rPr lang="vi-VN" altLang="ko-KR" dirty="0"/>
              <a:t>4.2. Nhà sản xuất và người tiêu dùng</a:t>
            </a:r>
            <a:endParaRPr lang="en-US" altLang="ko-KR" dirty="0"/>
          </a:p>
        </p:txBody>
      </p:sp>
      <p:sp>
        <p:nvSpPr>
          <p:cNvPr id="3" name="텍스트 개체 틀 2">
            <a:extLst>
              <a:ext uri="{FF2B5EF4-FFF2-40B4-BE49-F238E27FC236}">
                <a16:creationId xmlns:a16="http://schemas.microsoft.com/office/drawing/2014/main" id="{301FA5E1-E3B5-4037-A508-D3201E36518F}"/>
              </a:ext>
            </a:extLst>
          </p:cNvPr>
          <p:cNvSpPr>
            <a:spLocks noGrp="1"/>
          </p:cNvSpPr>
          <p:nvPr>
            <p:ph type="body" sz="quarter" idx="11"/>
          </p:nvPr>
        </p:nvSpPr>
        <p:spPr/>
        <p:txBody>
          <a:bodyPr/>
          <a:lstStyle/>
          <a:p>
            <a:r>
              <a:rPr lang="en-US" altLang="ko-KR" dirty="0" err="1"/>
              <a:t>Đánh</a:t>
            </a:r>
            <a:r>
              <a:rPr lang="en-US" altLang="ko-KR" dirty="0"/>
              <a:t> </a:t>
            </a:r>
            <a:r>
              <a:rPr lang="en-US" altLang="ko-KR" dirty="0" err="1"/>
              <a:t>giá</a:t>
            </a:r>
            <a:r>
              <a:rPr lang="en-US" altLang="ko-KR" dirty="0"/>
              <a:t> Apache Kafka</a:t>
            </a:r>
            <a:endParaRPr lang="ko-KR" altLang="en-US" dirty="0"/>
          </a:p>
        </p:txBody>
      </p:sp>
      <p:sp>
        <p:nvSpPr>
          <p:cNvPr id="4" name="텍스트 개체 틀 3">
            <a:extLst>
              <a:ext uri="{FF2B5EF4-FFF2-40B4-BE49-F238E27FC236}">
                <a16:creationId xmlns:a16="http://schemas.microsoft.com/office/drawing/2014/main" id="{4E111A5B-E210-48B8-A060-3737ACF91B9F}"/>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04</a:t>
            </a:r>
            <a:endParaRPr lang="ko-KR" altLang="en-US" dirty="0">
              <a:latin typeface="iCiel Samsung Sharp Sans Bold" pitchFamily="2" charset="0"/>
              <a:cs typeface="iCiel Samsung Sharp Sans Bold" pitchFamily="2" charset="0"/>
            </a:endParaRPr>
          </a:p>
        </p:txBody>
      </p:sp>
      <p:sp>
        <p:nvSpPr>
          <p:cNvPr id="5" name="텍스트 개체 틀 4">
            <a:extLst>
              <a:ext uri="{FF2B5EF4-FFF2-40B4-BE49-F238E27FC236}">
                <a16:creationId xmlns:a16="http://schemas.microsoft.com/office/drawing/2014/main" id="{DB24C599-5626-47D7-BFCD-8150106221E7}"/>
              </a:ext>
            </a:extLst>
          </p:cNvPr>
          <p:cNvSpPr>
            <a:spLocks noGrp="1"/>
          </p:cNvSpPr>
          <p:nvPr>
            <p:ph type="body" sz="quarter" idx="15"/>
          </p:nvPr>
        </p:nvSpPr>
        <p:spPr/>
        <p:txBody>
          <a:bodyPr>
            <a:noAutofit/>
          </a:bodyPr>
          <a:lstStyle/>
          <a:p>
            <a:r>
              <a:rPr lang="vi-VN" altLang="ko-KR" dirty="0"/>
              <a:t>Nó trông như thế nào và có gì trong đó?</a:t>
            </a:r>
            <a:endParaRPr lang="en-US" altLang="ko-KR" dirty="0"/>
          </a:p>
        </p:txBody>
      </p:sp>
      <p:sp>
        <p:nvSpPr>
          <p:cNvPr id="62" name="TextBox 61">
            <a:extLst>
              <a:ext uri="{FF2B5EF4-FFF2-40B4-BE49-F238E27FC236}">
                <a16:creationId xmlns:a16="http://schemas.microsoft.com/office/drawing/2014/main" id="{3CA31041-B788-48B6-9370-D31873D49334}"/>
              </a:ext>
            </a:extLst>
          </p:cNvPr>
          <p:cNvSpPr txBox="1"/>
          <p:nvPr/>
        </p:nvSpPr>
        <p:spPr>
          <a:xfrm>
            <a:off x="7426848" y="1895059"/>
            <a:ext cx="1918765" cy="338554"/>
          </a:xfrm>
          <a:prstGeom prst="rect">
            <a:avLst/>
          </a:prstGeom>
          <a:noFill/>
        </p:spPr>
        <p:txBody>
          <a:bodyPr wrap="square" rtlCol="0">
            <a:spAutoFit/>
          </a:bodyPr>
          <a:lstStyle/>
          <a:p>
            <a:pPr algn="r"/>
            <a:r>
              <a:rPr lang="en-US" altLang="ko-KR" sz="1600" dirty="0">
                <a:solidFill>
                  <a:prstClr val="black">
                    <a:lumMod val="85000"/>
                    <a:lumOff val="15000"/>
                  </a:prstClr>
                </a:solidFill>
                <a:latin typeface="SamsungOne-600" panose="020B0703030303020204" pitchFamily="34" charset="0"/>
                <a:ea typeface="SamsungOne-600" panose="020B0703030303020204" pitchFamily="34" charset="0"/>
              </a:rPr>
              <a:t>[</a:t>
            </a:r>
            <a:r>
              <a:rPr lang="en-US" altLang="ko-KR" sz="1600" dirty="0" err="1">
                <a:solidFill>
                  <a:prstClr val="black">
                    <a:lumMod val="85000"/>
                    <a:lumOff val="15000"/>
                  </a:prstClr>
                </a:solidFill>
                <a:latin typeface="SamsungOne-600" panose="020B0703030303020204" pitchFamily="34" charset="0"/>
                <a:ea typeface="SamsungOne-600" panose="020B0703030303020204" pitchFamily="34" charset="0"/>
              </a:rPr>
              <a:t>Câu</a:t>
            </a:r>
            <a:r>
              <a:rPr lang="en-US" altLang="ko-KR" sz="1600" dirty="0">
                <a:solidFill>
                  <a:prstClr val="black">
                    <a:lumMod val="85000"/>
                    <a:lumOff val="15000"/>
                  </a:prstClr>
                </a:solidFill>
                <a:latin typeface="SamsungOne-600" panose="020B0703030303020204" pitchFamily="34" charset="0"/>
                <a:ea typeface="SamsungOne-600" panose="020B0703030303020204" pitchFamily="34" charset="0"/>
              </a:rPr>
              <a:t> </a:t>
            </a:r>
            <a:r>
              <a:rPr lang="en-US" altLang="ko-KR" sz="1600" dirty="0" err="1">
                <a:solidFill>
                  <a:prstClr val="black">
                    <a:lumMod val="85000"/>
                    <a:lumOff val="15000"/>
                  </a:prstClr>
                </a:solidFill>
                <a:latin typeface="SamsungOne-600" panose="020B0703030303020204" pitchFamily="34" charset="0"/>
                <a:ea typeface="SamsungOne-600" panose="020B0703030303020204" pitchFamily="34" charset="0"/>
              </a:rPr>
              <a:t>hỏi</a:t>
            </a:r>
            <a:r>
              <a:rPr lang="en-US" altLang="ko-KR" sz="1600" dirty="0">
                <a:solidFill>
                  <a:prstClr val="black">
                    <a:lumMod val="85000"/>
                    <a:lumOff val="15000"/>
                  </a:prstClr>
                </a:solidFill>
                <a:latin typeface="SamsungOne-600" panose="020B0703030303020204" pitchFamily="34" charset="0"/>
                <a:ea typeface="SamsungOne-600" panose="020B0703030303020204" pitchFamily="34" charset="0"/>
              </a:rPr>
              <a:t>/</a:t>
            </a:r>
            <a:r>
              <a:rPr lang="en-US" altLang="ko-KR" sz="1600" dirty="0" err="1">
                <a:solidFill>
                  <a:prstClr val="black">
                    <a:lumMod val="85000"/>
                    <a:lumOff val="15000"/>
                  </a:prstClr>
                </a:solidFill>
                <a:latin typeface="SamsungOne-600" panose="020B0703030303020204" pitchFamily="34" charset="0"/>
                <a:ea typeface="SamsungOne-600" panose="020B0703030303020204" pitchFamily="34" charset="0"/>
              </a:rPr>
              <a:t>Thảo</a:t>
            </a:r>
            <a:r>
              <a:rPr lang="en-US" altLang="ko-KR" sz="1600" dirty="0">
                <a:solidFill>
                  <a:prstClr val="black">
                    <a:lumMod val="85000"/>
                    <a:lumOff val="15000"/>
                  </a:prstClr>
                </a:solidFill>
                <a:latin typeface="SamsungOne-600" panose="020B0703030303020204" pitchFamily="34" charset="0"/>
                <a:ea typeface="SamsungOne-600" panose="020B0703030303020204" pitchFamily="34" charset="0"/>
              </a:rPr>
              <a:t> </a:t>
            </a:r>
            <a:r>
              <a:rPr lang="en-US" altLang="ko-KR" sz="1600" dirty="0" err="1">
                <a:solidFill>
                  <a:prstClr val="black">
                    <a:lumMod val="85000"/>
                    <a:lumOff val="15000"/>
                  </a:prstClr>
                </a:solidFill>
                <a:latin typeface="SamsungOne-600" panose="020B0703030303020204" pitchFamily="34" charset="0"/>
                <a:ea typeface="SamsungOne-600" panose="020B0703030303020204" pitchFamily="34" charset="0"/>
              </a:rPr>
              <a:t>luận</a:t>
            </a:r>
            <a:r>
              <a:rPr lang="en-US" altLang="ko-KR" sz="1600" dirty="0">
                <a:solidFill>
                  <a:prstClr val="black">
                    <a:lumMod val="85000"/>
                    <a:lumOff val="15000"/>
                  </a:prstClr>
                </a:solidFill>
                <a:latin typeface="SamsungOne-600" panose="020B0703030303020204" pitchFamily="34" charset="0"/>
                <a:ea typeface="SamsungOne-600" panose="020B0703030303020204" pitchFamily="34" charset="0"/>
              </a:rPr>
              <a:t>]</a:t>
            </a:r>
            <a:endParaRPr lang="ko-KR" altLang="en-US" sz="1600" dirty="0">
              <a:solidFill>
                <a:prstClr val="black">
                  <a:lumMod val="85000"/>
                  <a:lumOff val="15000"/>
                </a:prstClr>
              </a:solidFill>
              <a:latin typeface="SamsungOne-600" panose="020B0703030303020204" pitchFamily="34" charset="0"/>
            </a:endParaRPr>
          </a:p>
        </p:txBody>
      </p:sp>
      <p:grpSp>
        <p:nvGrpSpPr>
          <p:cNvPr id="60" name="그룹 59">
            <a:extLst>
              <a:ext uri="{FF2B5EF4-FFF2-40B4-BE49-F238E27FC236}">
                <a16:creationId xmlns:a16="http://schemas.microsoft.com/office/drawing/2014/main" id="{16116EFB-B6F4-4E4A-83A8-46E6C7BA76DB}"/>
              </a:ext>
            </a:extLst>
          </p:cNvPr>
          <p:cNvGrpSpPr/>
          <p:nvPr/>
        </p:nvGrpSpPr>
        <p:grpSpPr>
          <a:xfrm>
            <a:off x="2781068" y="2822346"/>
            <a:ext cx="4539555" cy="3178614"/>
            <a:chOff x="2510669" y="2819484"/>
            <a:chExt cx="4539555" cy="3178614"/>
          </a:xfrm>
        </p:grpSpPr>
        <p:sp>
          <p:nvSpPr>
            <p:cNvPr id="61" name="모서리가 둥근 직사각형 15">
              <a:extLst>
                <a:ext uri="{FF2B5EF4-FFF2-40B4-BE49-F238E27FC236}">
                  <a16:creationId xmlns:a16="http://schemas.microsoft.com/office/drawing/2014/main" id="{242CDDA7-BFB5-4060-ACC2-58E68BC4592E}"/>
                </a:ext>
              </a:extLst>
            </p:cNvPr>
            <p:cNvSpPr/>
            <p:nvPr/>
          </p:nvSpPr>
          <p:spPr>
            <a:xfrm>
              <a:off x="2638795" y="3741849"/>
              <a:ext cx="4276931" cy="1419421"/>
            </a:xfrm>
            <a:prstGeom prst="roundRect">
              <a:avLst>
                <a:gd name="adj" fmla="val 1391"/>
              </a:avLst>
            </a:prstGeom>
            <a:no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800" b="0" i="0" u="none" strike="noStrike" kern="0" cap="none" spc="0" normalizeH="0" baseline="0" noProof="0" dirty="0">
                <a:ln>
                  <a:noFill/>
                </a:ln>
                <a:solidFill>
                  <a:prstClr val="white"/>
                </a:solidFill>
                <a:effectLst/>
                <a:uLnTx/>
                <a:uFillTx/>
                <a:latin typeface="SamsungOne 700" panose="020B0803030303020204" pitchFamily="34" charset="0"/>
                <a:ea typeface="SamsungOneKorean 400" panose="020B0503030303020204" pitchFamily="50" charset="-127"/>
                <a:cs typeface="+mn-cs"/>
              </a:endParaRPr>
            </a:p>
          </p:txBody>
        </p:sp>
        <p:sp>
          <p:nvSpPr>
            <p:cNvPr id="63" name="모서리가 둥근 직사각형 28">
              <a:extLst>
                <a:ext uri="{FF2B5EF4-FFF2-40B4-BE49-F238E27FC236}">
                  <a16:creationId xmlns:a16="http://schemas.microsoft.com/office/drawing/2014/main" id="{38C404E7-909C-4341-A135-7ADEABCFC722}"/>
                </a:ext>
              </a:extLst>
            </p:cNvPr>
            <p:cNvSpPr/>
            <p:nvPr/>
          </p:nvSpPr>
          <p:spPr>
            <a:xfrm>
              <a:off x="2851761" y="3901376"/>
              <a:ext cx="1819293" cy="1113826"/>
            </a:xfrm>
            <a:prstGeom prst="roundRect">
              <a:avLst>
                <a:gd name="adj" fmla="val 6816"/>
              </a:avLst>
            </a:prstGeom>
            <a:noFill/>
            <a:ln w="19050" cap="flat" cmpd="sng" algn="ctr">
              <a:solidFill>
                <a:srgbClr val="CADEFE"/>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4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iCiel Samsung Sharp Sans Medium" pitchFamily="2" charset="0"/>
              </a:endParaRPr>
            </a:p>
          </p:txBody>
        </p:sp>
        <p:sp>
          <p:nvSpPr>
            <p:cNvPr id="64" name="직사각형 63">
              <a:extLst>
                <a:ext uri="{FF2B5EF4-FFF2-40B4-BE49-F238E27FC236}">
                  <a16:creationId xmlns:a16="http://schemas.microsoft.com/office/drawing/2014/main" id="{91C99F45-22D1-40F1-8357-5644CEBA64B7}"/>
                </a:ext>
              </a:extLst>
            </p:cNvPr>
            <p:cNvSpPr/>
            <p:nvPr/>
          </p:nvSpPr>
          <p:spPr>
            <a:xfrm>
              <a:off x="2938614" y="3963971"/>
              <a:ext cx="591829" cy="261610"/>
            </a:xfrm>
            <a:prstGeom prst="rect">
              <a:avLst/>
            </a:prstGeom>
          </p:spPr>
          <p:txBody>
            <a:bodyPr wrap="square">
              <a:spAutoFit/>
            </a:bodyPr>
            <a:lstStyle/>
            <a:p>
              <a:pPr marL="0" marR="0" lvl="0" indent="0" defTabSz="914400" eaLnBrk="1" fontAlgn="base" latinLnBrk="1" hangingPunct="1">
                <a:lnSpc>
                  <a:spcPct val="100000"/>
                </a:lnSpc>
                <a:spcBef>
                  <a:spcPct val="0"/>
                </a:spcBef>
                <a:spcAft>
                  <a:spcPct val="0"/>
                </a:spcAft>
                <a:buClrTx/>
                <a:buSzTx/>
                <a:buFontTx/>
                <a:buNone/>
                <a:tabLst/>
                <a:defRPr/>
              </a:pPr>
              <a:r>
                <a:rPr kumimoji="1" lang="en-US" altLang="ko-KR" sz="1100" b="0" i="0" u="none" strike="noStrike" kern="0" cap="none" spc="0" normalizeH="0" baseline="0" noProof="0" dirty="0">
                  <a:ln>
                    <a:noFill/>
                  </a:ln>
                  <a:solidFill>
                    <a:prstClr val="black"/>
                  </a:solidFill>
                  <a:effectLst/>
                  <a:uLnTx/>
                  <a:uFillTx/>
                  <a:latin typeface="SamsungOne 700" panose="020B0803030303020204" pitchFamily="34" charset="0"/>
                  <a:ea typeface="굴림" charset="-127"/>
                </a:rPr>
                <a:t>?</a:t>
              </a:r>
              <a:endParaRPr kumimoji="1" lang="ko-KR" altLang="en-US" sz="1100" b="0" i="0" u="none" strike="noStrike" kern="0" cap="none" spc="0" normalizeH="0" baseline="0" noProof="0" dirty="0">
                <a:ln>
                  <a:noFill/>
                </a:ln>
                <a:solidFill>
                  <a:prstClr val="black"/>
                </a:solidFill>
                <a:effectLst/>
                <a:uLnTx/>
                <a:uFillTx/>
                <a:latin typeface="SamsungOne 700" panose="020B0803030303020204" pitchFamily="34" charset="0"/>
                <a:ea typeface="굴림" charset="-127"/>
              </a:endParaRPr>
            </a:p>
          </p:txBody>
        </p:sp>
        <p:sp>
          <p:nvSpPr>
            <p:cNvPr id="65" name="모서리가 둥근 직사각형 35">
              <a:extLst>
                <a:ext uri="{FF2B5EF4-FFF2-40B4-BE49-F238E27FC236}">
                  <a16:creationId xmlns:a16="http://schemas.microsoft.com/office/drawing/2014/main" id="{AAA58FE5-3F81-4113-A91A-08DB943573DF}"/>
                </a:ext>
              </a:extLst>
            </p:cNvPr>
            <p:cNvSpPr/>
            <p:nvPr/>
          </p:nvSpPr>
          <p:spPr>
            <a:xfrm>
              <a:off x="5042168" y="4576489"/>
              <a:ext cx="1508890" cy="309225"/>
            </a:xfrm>
            <a:prstGeom prst="roundRect">
              <a:avLst>
                <a:gd name="adj" fmla="val 16451"/>
              </a:avLst>
            </a:prstGeom>
            <a:no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kern="0" dirty="0">
                  <a:solidFill>
                    <a:srgbClr val="0043B2"/>
                  </a:solidFill>
                  <a:latin typeface="SamsungOne 400" panose="020B0503030303020204" pitchFamily="34" charset="0"/>
                  <a:ea typeface="SamsungOne 400" panose="020B0503030303020204" pitchFamily="34" charset="0"/>
                  <a:cs typeface="iCiel Samsung Sharp Sans Medium" pitchFamily="2" charset="0"/>
                </a:rPr>
                <a:t>?</a:t>
              </a:r>
              <a:endParaRPr kumimoji="1" lang="ko-KR" altLang="en-US" sz="1400" kern="0" dirty="0">
                <a:solidFill>
                  <a:srgbClr val="0043B2"/>
                </a:solidFill>
                <a:latin typeface="SamsungOne 400" panose="020B0503030303020204" pitchFamily="34" charset="0"/>
                <a:cs typeface="iCiel Samsung Sharp Sans Medium" pitchFamily="2" charset="0"/>
              </a:endParaRPr>
            </a:p>
          </p:txBody>
        </p:sp>
        <p:sp>
          <p:nvSpPr>
            <p:cNvPr id="66" name="모서리가 둥근 직사각형 32">
              <a:extLst>
                <a:ext uri="{FF2B5EF4-FFF2-40B4-BE49-F238E27FC236}">
                  <a16:creationId xmlns:a16="http://schemas.microsoft.com/office/drawing/2014/main" id="{C4EE236E-9622-473E-A4DA-E9CDC321371F}"/>
                </a:ext>
              </a:extLst>
            </p:cNvPr>
            <p:cNvSpPr/>
            <p:nvPr/>
          </p:nvSpPr>
          <p:spPr>
            <a:xfrm>
              <a:off x="4884020" y="3898921"/>
              <a:ext cx="1819293" cy="1113826"/>
            </a:xfrm>
            <a:prstGeom prst="roundRect">
              <a:avLst>
                <a:gd name="adj" fmla="val 6816"/>
              </a:avLst>
            </a:prstGeom>
            <a:noFill/>
            <a:ln w="19050" cap="flat" cmpd="sng" algn="ctr">
              <a:solidFill>
                <a:srgbClr val="CADEFE"/>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4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iCiel Samsung Sharp Sans Medium" pitchFamily="2" charset="0"/>
              </a:endParaRPr>
            </a:p>
          </p:txBody>
        </p:sp>
        <p:sp>
          <p:nvSpPr>
            <p:cNvPr id="67" name="직사각형 66">
              <a:extLst>
                <a:ext uri="{FF2B5EF4-FFF2-40B4-BE49-F238E27FC236}">
                  <a16:creationId xmlns:a16="http://schemas.microsoft.com/office/drawing/2014/main" id="{A8671BB1-B237-4BF0-904F-B3D673251791}"/>
                </a:ext>
              </a:extLst>
            </p:cNvPr>
            <p:cNvSpPr/>
            <p:nvPr/>
          </p:nvSpPr>
          <p:spPr>
            <a:xfrm>
              <a:off x="4970873" y="3961516"/>
              <a:ext cx="591829" cy="261610"/>
            </a:xfrm>
            <a:prstGeom prst="rect">
              <a:avLst/>
            </a:prstGeom>
          </p:spPr>
          <p:txBody>
            <a:bodyPr wrap="square">
              <a:spAutoFit/>
            </a:bodyPr>
            <a:lstStyle/>
            <a:p>
              <a:pPr marL="0" marR="0" lvl="0" indent="0" defTabSz="914400" eaLnBrk="1" fontAlgn="base" latinLnBrk="1" hangingPunct="1">
                <a:lnSpc>
                  <a:spcPct val="100000"/>
                </a:lnSpc>
                <a:spcBef>
                  <a:spcPct val="0"/>
                </a:spcBef>
                <a:spcAft>
                  <a:spcPct val="0"/>
                </a:spcAft>
                <a:buClrTx/>
                <a:buSzTx/>
                <a:buFontTx/>
                <a:buNone/>
                <a:tabLst/>
                <a:defRPr/>
              </a:pPr>
              <a:r>
                <a:rPr kumimoji="1" lang="en-US" altLang="ko-KR" sz="1100" kern="0" dirty="0">
                  <a:solidFill>
                    <a:srgbClr val="0043B2"/>
                  </a:solidFill>
                  <a:latin typeface="SamsungOne 700" panose="020B0803030303020204" pitchFamily="34" charset="0"/>
                  <a:ea typeface="굴림" charset="-127"/>
                </a:rPr>
                <a:t>?</a:t>
              </a:r>
              <a:endParaRPr kumimoji="1" lang="ko-KR" altLang="en-US" sz="1100" b="0" i="0" u="none" strike="noStrike" kern="0" cap="none" spc="0" normalizeH="0" baseline="0" noProof="0" dirty="0">
                <a:ln>
                  <a:noFill/>
                </a:ln>
                <a:solidFill>
                  <a:prstClr val="black"/>
                </a:solidFill>
                <a:effectLst/>
                <a:uLnTx/>
                <a:uFillTx/>
                <a:latin typeface="SamsungOne 700" panose="020B0803030303020204" pitchFamily="34" charset="0"/>
                <a:ea typeface="굴림" charset="-127"/>
              </a:endParaRPr>
            </a:p>
          </p:txBody>
        </p:sp>
        <p:cxnSp>
          <p:nvCxnSpPr>
            <p:cNvPr id="68" name="직선 화살표 연결선 67">
              <a:extLst>
                <a:ext uri="{FF2B5EF4-FFF2-40B4-BE49-F238E27FC236}">
                  <a16:creationId xmlns:a16="http://schemas.microsoft.com/office/drawing/2014/main" id="{DD7EF842-CE3E-4FF7-AB4F-C1DEB80D8137}"/>
                </a:ext>
              </a:extLst>
            </p:cNvPr>
            <p:cNvCxnSpPr>
              <a:cxnSpLocks/>
              <a:stCxn id="76" idx="2"/>
              <a:endCxn id="66" idx="0"/>
            </p:cNvCxnSpPr>
            <p:nvPr/>
          </p:nvCxnSpPr>
          <p:spPr>
            <a:xfrm flipH="1">
              <a:off x="5793667" y="3318373"/>
              <a:ext cx="532699" cy="580548"/>
            </a:xfrm>
            <a:prstGeom prst="straightConnector1">
              <a:avLst/>
            </a:prstGeom>
            <a:noFill/>
            <a:ln w="19050" cap="flat" cmpd="sng" algn="ctr">
              <a:solidFill>
                <a:srgbClr val="0043B2"/>
              </a:solidFill>
              <a:prstDash val="solid"/>
              <a:miter lim="800000"/>
              <a:tailEnd type="triangle"/>
            </a:ln>
            <a:effectLst/>
          </p:spPr>
        </p:cxnSp>
        <p:cxnSp>
          <p:nvCxnSpPr>
            <p:cNvPr id="69" name="직선 화살표 연결선 68">
              <a:extLst>
                <a:ext uri="{FF2B5EF4-FFF2-40B4-BE49-F238E27FC236}">
                  <a16:creationId xmlns:a16="http://schemas.microsoft.com/office/drawing/2014/main" id="{0C6554A0-8338-4984-96A8-FECC98C39368}"/>
                </a:ext>
              </a:extLst>
            </p:cNvPr>
            <p:cNvCxnSpPr>
              <a:cxnSpLocks/>
              <a:stCxn id="74" idx="2"/>
              <a:endCxn id="63" idx="0"/>
            </p:cNvCxnSpPr>
            <p:nvPr/>
          </p:nvCxnSpPr>
          <p:spPr>
            <a:xfrm>
              <a:off x="3234528" y="3318373"/>
              <a:ext cx="526880" cy="583003"/>
            </a:xfrm>
            <a:prstGeom prst="straightConnector1">
              <a:avLst/>
            </a:prstGeom>
            <a:noFill/>
            <a:ln w="19050" cap="flat" cmpd="sng" algn="ctr">
              <a:solidFill>
                <a:srgbClr val="0043B2"/>
              </a:solidFill>
              <a:prstDash val="solid"/>
              <a:miter lim="800000"/>
              <a:tailEnd type="triangle"/>
            </a:ln>
            <a:effectLst/>
          </p:spPr>
        </p:cxnSp>
        <p:cxnSp>
          <p:nvCxnSpPr>
            <p:cNvPr id="70" name="직선 화살표 연결선 69">
              <a:extLst>
                <a:ext uri="{FF2B5EF4-FFF2-40B4-BE49-F238E27FC236}">
                  <a16:creationId xmlns:a16="http://schemas.microsoft.com/office/drawing/2014/main" id="{F677B6F2-6AAF-439B-9F18-4F5D209A6C1E}"/>
                </a:ext>
              </a:extLst>
            </p:cNvPr>
            <p:cNvCxnSpPr>
              <a:cxnSpLocks/>
              <a:stCxn id="75" idx="2"/>
              <a:endCxn id="63" idx="0"/>
            </p:cNvCxnSpPr>
            <p:nvPr/>
          </p:nvCxnSpPr>
          <p:spPr>
            <a:xfrm flipH="1">
              <a:off x="3761408" y="3318373"/>
              <a:ext cx="1019039" cy="583003"/>
            </a:xfrm>
            <a:prstGeom prst="straightConnector1">
              <a:avLst/>
            </a:prstGeom>
            <a:noFill/>
            <a:ln w="19050" cap="flat" cmpd="sng" algn="ctr">
              <a:solidFill>
                <a:srgbClr val="0043B2"/>
              </a:solidFill>
              <a:prstDash val="solid"/>
              <a:miter lim="800000"/>
              <a:tailEnd type="triangle"/>
            </a:ln>
            <a:effectLst/>
          </p:spPr>
        </p:cxnSp>
        <p:cxnSp>
          <p:nvCxnSpPr>
            <p:cNvPr id="71" name="직선 화살표 연결선 70">
              <a:extLst>
                <a:ext uri="{FF2B5EF4-FFF2-40B4-BE49-F238E27FC236}">
                  <a16:creationId xmlns:a16="http://schemas.microsoft.com/office/drawing/2014/main" id="{C3B43E35-71BE-4E53-98E6-1D9D4034CBF2}"/>
                </a:ext>
              </a:extLst>
            </p:cNvPr>
            <p:cNvCxnSpPr>
              <a:cxnSpLocks/>
              <a:stCxn id="63" idx="2"/>
              <a:endCxn id="72" idx="0"/>
            </p:cNvCxnSpPr>
            <p:nvPr/>
          </p:nvCxnSpPr>
          <p:spPr>
            <a:xfrm flipH="1">
              <a:off x="3752348" y="5015202"/>
              <a:ext cx="9060" cy="484007"/>
            </a:xfrm>
            <a:prstGeom prst="straightConnector1">
              <a:avLst/>
            </a:prstGeom>
            <a:noFill/>
            <a:ln w="19050" cap="flat" cmpd="sng" algn="ctr">
              <a:solidFill>
                <a:srgbClr val="0043B2"/>
              </a:solidFill>
              <a:prstDash val="solid"/>
              <a:miter lim="800000"/>
              <a:tailEnd type="triangle"/>
            </a:ln>
            <a:effectLst/>
          </p:spPr>
        </p:cxnSp>
        <p:sp>
          <p:nvSpPr>
            <p:cNvPr id="72" name="모서리가 둥근 직사각형 45">
              <a:extLst>
                <a:ext uri="{FF2B5EF4-FFF2-40B4-BE49-F238E27FC236}">
                  <a16:creationId xmlns:a16="http://schemas.microsoft.com/office/drawing/2014/main" id="{7CC16696-E6CB-49DA-B1AF-5E83D4A571BA}"/>
                </a:ext>
              </a:extLst>
            </p:cNvPr>
            <p:cNvSpPr/>
            <p:nvPr/>
          </p:nvSpPr>
          <p:spPr>
            <a:xfrm>
              <a:off x="3028489" y="5499209"/>
              <a:ext cx="1447717" cy="498889"/>
            </a:xfrm>
            <a:prstGeom prst="roundRect">
              <a:avLst>
                <a:gd name="adj" fmla="val 16451"/>
              </a:avLst>
            </a:prstGeom>
            <a:no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kern="0" dirty="0">
                  <a:solidFill>
                    <a:srgbClr val="0043B2"/>
                  </a:solidFill>
                  <a:latin typeface="SamsungOne 400" panose="020B0503030303020204" pitchFamily="34" charset="0"/>
                  <a:ea typeface="SamsungOne 400" panose="020B0503030303020204" pitchFamily="34" charset="0"/>
                  <a:cs typeface="iCiel Samsung Sharp Sans Medium" pitchFamily="2" charset="0"/>
                </a:rPr>
                <a:t>?</a:t>
              </a:r>
              <a:endParaRPr kumimoji="1" lang="ko-KR" altLang="en-US" sz="1400" kern="0" dirty="0">
                <a:solidFill>
                  <a:srgbClr val="0043B2"/>
                </a:solidFill>
                <a:latin typeface="SamsungOne 400" panose="020B0503030303020204" pitchFamily="34" charset="0"/>
                <a:cs typeface="iCiel Samsung Sharp Sans Medium" pitchFamily="2" charset="0"/>
              </a:endParaRPr>
            </a:p>
          </p:txBody>
        </p:sp>
        <p:sp>
          <p:nvSpPr>
            <p:cNvPr id="73" name="모서리가 둥근 직사각형 45">
              <a:extLst>
                <a:ext uri="{FF2B5EF4-FFF2-40B4-BE49-F238E27FC236}">
                  <a16:creationId xmlns:a16="http://schemas.microsoft.com/office/drawing/2014/main" id="{35CFCAD1-358E-4B66-872E-793CE4FEBA37}"/>
                </a:ext>
              </a:extLst>
            </p:cNvPr>
            <p:cNvSpPr/>
            <p:nvPr/>
          </p:nvSpPr>
          <p:spPr>
            <a:xfrm>
              <a:off x="5077508" y="5499209"/>
              <a:ext cx="1447717" cy="498889"/>
            </a:xfrm>
            <a:prstGeom prst="roundRect">
              <a:avLst>
                <a:gd name="adj" fmla="val 16451"/>
              </a:avLst>
            </a:prstGeom>
            <a:no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kern="0" dirty="0">
                  <a:solidFill>
                    <a:srgbClr val="0043B2"/>
                  </a:solidFill>
                  <a:latin typeface="SamsungOne 400" panose="020B0503030303020204" pitchFamily="34" charset="0"/>
                  <a:ea typeface="SamsungOne 400" panose="020B0503030303020204" pitchFamily="34" charset="0"/>
                  <a:cs typeface="iCiel Samsung Sharp Sans Medium" pitchFamily="2" charset="0"/>
                </a:rPr>
                <a:t>?</a:t>
              </a:r>
              <a:endParaRPr kumimoji="1" lang="ko-KR" altLang="en-US" sz="1400" kern="0" dirty="0">
                <a:solidFill>
                  <a:srgbClr val="0043B2"/>
                </a:solidFill>
                <a:latin typeface="SamsungOne 400" panose="020B0503030303020204" pitchFamily="34" charset="0"/>
                <a:cs typeface="iCiel Samsung Sharp Sans Medium" pitchFamily="2" charset="0"/>
              </a:endParaRPr>
            </a:p>
          </p:txBody>
        </p:sp>
        <p:sp>
          <p:nvSpPr>
            <p:cNvPr id="74" name="모서리가 둥근 직사각형 55">
              <a:extLst>
                <a:ext uri="{FF2B5EF4-FFF2-40B4-BE49-F238E27FC236}">
                  <a16:creationId xmlns:a16="http://schemas.microsoft.com/office/drawing/2014/main" id="{F8410CC7-74A7-4681-A73D-E93B7550A752}"/>
                </a:ext>
              </a:extLst>
            </p:cNvPr>
            <p:cNvSpPr/>
            <p:nvPr/>
          </p:nvSpPr>
          <p:spPr>
            <a:xfrm>
              <a:off x="2510669" y="2819484"/>
              <a:ext cx="1447717" cy="498889"/>
            </a:xfrm>
            <a:prstGeom prst="roundRect">
              <a:avLst>
                <a:gd name="adj" fmla="val 16451"/>
              </a:avLst>
            </a:prstGeom>
            <a:no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kern="0" dirty="0">
                  <a:solidFill>
                    <a:srgbClr val="0043B2"/>
                  </a:solidFill>
                  <a:latin typeface="SamsungOne 400" panose="020B0503030303020204" pitchFamily="34" charset="0"/>
                  <a:ea typeface="SamsungOne 400" panose="020B0503030303020204" pitchFamily="34" charset="0"/>
                  <a:cs typeface="iCiel Samsung Sharp Sans Medium" pitchFamily="2" charset="0"/>
                </a:rPr>
                <a:t>?</a:t>
              </a:r>
              <a:endParaRPr kumimoji="1" lang="ko-KR" altLang="en-US" sz="1400" kern="0" dirty="0">
                <a:solidFill>
                  <a:srgbClr val="0043B2"/>
                </a:solidFill>
                <a:latin typeface="SamsungOne 400" panose="020B0503030303020204" pitchFamily="34" charset="0"/>
                <a:cs typeface="iCiel Samsung Sharp Sans Medium" pitchFamily="2" charset="0"/>
              </a:endParaRPr>
            </a:p>
          </p:txBody>
        </p:sp>
        <p:sp>
          <p:nvSpPr>
            <p:cNvPr id="75" name="모서리가 둥근 직사각형 55">
              <a:extLst>
                <a:ext uri="{FF2B5EF4-FFF2-40B4-BE49-F238E27FC236}">
                  <a16:creationId xmlns:a16="http://schemas.microsoft.com/office/drawing/2014/main" id="{335C0D07-CB0E-4392-8D1B-C9199B2897FD}"/>
                </a:ext>
              </a:extLst>
            </p:cNvPr>
            <p:cNvSpPr/>
            <p:nvPr/>
          </p:nvSpPr>
          <p:spPr>
            <a:xfrm>
              <a:off x="4056588" y="2819484"/>
              <a:ext cx="1447717" cy="498889"/>
            </a:xfrm>
            <a:prstGeom prst="roundRect">
              <a:avLst>
                <a:gd name="adj" fmla="val 16451"/>
              </a:avLst>
            </a:prstGeom>
            <a:no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kern="0" dirty="0">
                  <a:solidFill>
                    <a:srgbClr val="0043B2"/>
                  </a:solidFill>
                  <a:latin typeface="SamsungOne 400" panose="020B0503030303020204" pitchFamily="34" charset="0"/>
                  <a:ea typeface="SamsungOne 400" panose="020B0503030303020204" pitchFamily="34" charset="0"/>
                  <a:cs typeface="iCiel Samsung Sharp Sans Medium" pitchFamily="2" charset="0"/>
                </a:rPr>
                <a:t>?</a:t>
              </a:r>
              <a:endParaRPr kumimoji="1" lang="ko-KR" altLang="en-US" sz="1400" kern="0" dirty="0">
                <a:solidFill>
                  <a:srgbClr val="0043B2"/>
                </a:solidFill>
                <a:latin typeface="SamsungOne 400" panose="020B0503030303020204" pitchFamily="34" charset="0"/>
                <a:cs typeface="iCiel Samsung Sharp Sans Medium" pitchFamily="2" charset="0"/>
              </a:endParaRPr>
            </a:p>
          </p:txBody>
        </p:sp>
        <p:sp>
          <p:nvSpPr>
            <p:cNvPr id="76" name="모서리가 둥근 직사각형 55">
              <a:extLst>
                <a:ext uri="{FF2B5EF4-FFF2-40B4-BE49-F238E27FC236}">
                  <a16:creationId xmlns:a16="http://schemas.microsoft.com/office/drawing/2014/main" id="{09E1D426-1D55-4525-AA62-7A23F2CA694F}"/>
                </a:ext>
              </a:extLst>
            </p:cNvPr>
            <p:cNvSpPr/>
            <p:nvPr/>
          </p:nvSpPr>
          <p:spPr>
            <a:xfrm>
              <a:off x="5602507" y="2819484"/>
              <a:ext cx="1447717" cy="498889"/>
            </a:xfrm>
            <a:prstGeom prst="roundRect">
              <a:avLst>
                <a:gd name="adj" fmla="val 16451"/>
              </a:avLst>
            </a:prstGeom>
            <a:no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kern="0" dirty="0">
                  <a:solidFill>
                    <a:srgbClr val="0043B2"/>
                  </a:solidFill>
                  <a:latin typeface="SamsungOne 400" panose="020B0503030303020204" pitchFamily="34" charset="0"/>
                  <a:ea typeface="SamsungOne 400" panose="020B0503030303020204" pitchFamily="34" charset="0"/>
                  <a:cs typeface="iCiel Samsung Sharp Sans Medium" pitchFamily="2" charset="0"/>
                </a:rPr>
                <a:t>?</a:t>
              </a:r>
              <a:endParaRPr kumimoji="1" lang="ko-KR" altLang="en-US" sz="1400" kern="0" dirty="0">
                <a:solidFill>
                  <a:srgbClr val="0043B2"/>
                </a:solidFill>
                <a:latin typeface="SamsungOne 400" panose="020B0503030303020204" pitchFamily="34" charset="0"/>
                <a:cs typeface="iCiel Samsung Sharp Sans Medium" pitchFamily="2" charset="0"/>
              </a:endParaRPr>
            </a:p>
          </p:txBody>
        </p:sp>
        <p:sp>
          <p:nvSpPr>
            <p:cNvPr id="77" name="모서리가 둥근 직사각형 35">
              <a:extLst>
                <a:ext uri="{FF2B5EF4-FFF2-40B4-BE49-F238E27FC236}">
                  <a16:creationId xmlns:a16="http://schemas.microsoft.com/office/drawing/2014/main" id="{B4A60198-5E2F-4C07-90C6-6A426251FE30}"/>
                </a:ext>
              </a:extLst>
            </p:cNvPr>
            <p:cNvSpPr/>
            <p:nvPr/>
          </p:nvSpPr>
          <p:spPr>
            <a:xfrm>
              <a:off x="5046922" y="4223126"/>
              <a:ext cx="1508890" cy="309225"/>
            </a:xfrm>
            <a:prstGeom prst="roundRect">
              <a:avLst>
                <a:gd name="adj" fmla="val 16451"/>
              </a:avLst>
            </a:prstGeom>
            <a:no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kern="0" dirty="0">
                  <a:solidFill>
                    <a:srgbClr val="0043B2"/>
                  </a:solidFill>
                  <a:latin typeface="SamsungOne 400" panose="020B0503030303020204" pitchFamily="34" charset="0"/>
                  <a:ea typeface="SamsungOne 400" panose="020B0503030303020204" pitchFamily="34" charset="0"/>
                  <a:cs typeface="iCiel Samsung Sharp Sans Medium" pitchFamily="2" charset="0"/>
                </a:rPr>
                <a:t>?</a:t>
              </a:r>
              <a:endParaRPr kumimoji="1" lang="ko-KR" altLang="en-US" sz="1400" kern="0" dirty="0">
                <a:solidFill>
                  <a:srgbClr val="0043B2"/>
                </a:solidFill>
                <a:latin typeface="SamsungOne 400" panose="020B0503030303020204" pitchFamily="34" charset="0"/>
                <a:cs typeface="iCiel Samsung Sharp Sans Medium" pitchFamily="2" charset="0"/>
              </a:endParaRPr>
            </a:p>
          </p:txBody>
        </p:sp>
        <p:sp>
          <p:nvSpPr>
            <p:cNvPr id="78" name="모서리가 둥근 직사각형 35">
              <a:extLst>
                <a:ext uri="{FF2B5EF4-FFF2-40B4-BE49-F238E27FC236}">
                  <a16:creationId xmlns:a16="http://schemas.microsoft.com/office/drawing/2014/main" id="{3126F83D-ED5D-4B4A-AB9B-8BBBB0CFBAF1}"/>
                </a:ext>
              </a:extLst>
            </p:cNvPr>
            <p:cNvSpPr/>
            <p:nvPr/>
          </p:nvSpPr>
          <p:spPr>
            <a:xfrm>
              <a:off x="3028489" y="4228991"/>
              <a:ext cx="1508890" cy="309225"/>
            </a:xfrm>
            <a:prstGeom prst="roundRect">
              <a:avLst>
                <a:gd name="adj" fmla="val 16451"/>
              </a:avLst>
            </a:prstGeom>
            <a:no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kern="0" dirty="0">
                  <a:solidFill>
                    <a:srgbClr val="0043B2"/>
                  </a:solidFill>
                  <a:latin typeface="SamsungOne 400" panose="020B0503030303020204" pitchFamily="34" charset="0"/>
                  <a:ea typeface="SamsungOne 400" panose="020B0503030303020204" pitchFamily="34" charset="0"/>
                  <a:cs typeface="iCiel Samsung Sharp Sans Medium" pitchFamily="2" charset="0"/>
                </a:rPr>
                <a:t>?</a:t>
              </a:r>
              <a:endParaRPr kumimoji="1" lang="ko-KR" altLang="en-US" sz="1400" kern="0" dirty="0">
                <a:solidFill>
                  <a:srgbClr val="0043B2"/>
                </a:solidFill>
                <a:latin typeface="SamsungOne 400" panose="020B0503030303020204" pitchFamily="34" charset="0"/>
                <a:cs typeface="iCiel Samsung Sharp Sans Medium" pitchFamily="2" charset="0"/>
              </a:endParaRPr>
            </a:p>
          </p:txBody>
        </p:sp>
        <p:sp>
          <p:nvSpPr>
            <p:cNvPr id="79" name="모서리가 둥근 직사각형 35">
              <a:extLst>
                <a:ext uri="{FF2B5EF4-FFF2-40B4-BE49-F238E27FC236}">
                  <a16:creationId xmlns:a16="http://schemas.microsoft.com/office/drawing/2014/main" id="{34C0CA4D-5EA7-41F3-AC22-77537D561863}"/>
                </a:ext>
              </a:extLst>
            </p:cNvPr>
            <p:cNvSpPr/>
            <p:nvPr/>
          </p:nvSpPr>
          <p:spPr>
            <a:xfrm>
              <a:off x="3028489" y="4586191"/>
              <a:ext cx="1508890" cy="309225"/>
            </a:xfrm>
            <a:prstGeom prst="roundRect">
              <a:avLst>
                <a:gd name="adj" fmla="val 16451"/>
              </a:avLst>
            </a:prstGeom>
            <a:no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kern="0" dirty="0">
                  <a:solidFill>
                    <a:srgbClr val="0043B2"/>
                  </a:solidFill>
                  <a:latin typeface="SamsungOne 400" panose="020B0503030303020204" pitchFamily="34" charset="0"/>
                  <a:ea typeface="SamsungOne 400" panose="020B0503030303020204" pitchFamily="34" charset="0"/>
                  <a:cs typeface="iCiel Samsung Sharp Sans Medium" pitchFamily="2" charset="0"/>
                </a:rPr>
                <a:t>?</a:t>
              </a:r>
              <a:endParaRPr kumimoji="1" lang="ko-KR" altLang="en-US" sz="1400" kern="0" dirty="0">
                <a:solidFill>
                  <a:srgbClr val="0043B2"/>
                </a:solidFill>
                <a:latin typeface="SamsungOne 400" panose="020B0503030303020204" pitchFamily="34" charset="0"/>
                <a:cs typeface="iCiel Samsung Sharp Sans Medium" pitchFamily="2" charset="0"/>
              </a:endParaRPr>
            </a:p>
          </p:txBody>
        </p:sp>
        <p:cxnSp>
          <p:nvCxnSpPr>
            <p:cNvPr id="80" name="직선 화살표 연결선 79">
              <a:extLst>
                <a:ext uri="{FF2B5EF4-FFF2-40B4-BE49-F238E27FC236}">
                  <a16:creationId xmlns:a16="http://schemas.microsoft.com/office/drawing/2014/main" id="{210C516A-B0F0-497A-BDFE-500927E091B6}"/>
                </a:ext>
              </a:extLst>
            </p:cNvPr>
            <p:cNvCxnSpPr>
              <a:cxnSpLocks/>
              <a:stCxn id="66" idx="2"/>
              <a:endCxn id="73" idx="0"/>
            </p:cNvCxnSpPr>
            <p:nvPr/>
          </p:nvCxnSpPr>
          <p:spPr>
            <a:xfrm>
              <a:off x="5793667" y="5012747"/>
              <a:ext cx="7700" cy="486462"/>
            </a:xfrm>
            <a:prstGeom prst="straightConnector1">
              <a:avLst/>
            </a:prstGeom>
            <a:noFill/>
            <a:ln w="19050" cap="flat" cmpd="sng" algn="ctr">
              <a:solidFill>
                <a:srgbClr val="0043B2"/>
              </a:solidFill>
              <a:prstDash val="solid"/>
              <a:miter lim="800000"/>
              <a:tailEnd type="triangle"/>
            </a:ln>
            <a:effectLst/>
          </p:spPr>
        </p:cxnSp>
      </p:grpSp>
    </p:spTree>
    <p:extLst>
      <p:ext uri="{BB962C8B-B14F-4D97-AF65-F5344CB8AC3E}">
        <p14:creationId xmlns:p14="http://schemas.microsoft.com/office/powerpoint/2010/main" val="319784571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934960AD-409D-4670-B80C-934299673663}"/>
              </a:ext>
            </a:extLst>
          </p:cNvPr>
          <p:cNvSpPr>
            <a:spLocks noGrp="1"/>
          </p:cNvSpPr>
          <p:nvPr>
            <p:ph type="body" sz="quarter" idx="10"/>
          </p:nvPr>
        </p:nvSpPr>
        <p:spPr/>
        <p:txBody>
          <a:bodyPr/>
          <a:lstStyle/>
          <a:p>
            <a:r>
              <a:rPr lang="vi-VN" altLang="ko-KR" dirty="0"/>
              <a:t>4.2. Nhà sản xuất và người tiêu dùng</a:t>
            </a:r>
            <a:endParaRPr lang="en-US" altLang="ko-KR" dirty="0"/>
          </a:p>
        </p:txBody>
      </p:sp>
      <p:sp>
        <p:nvSpPr>
          <p:cNvPr id="3" name="텍스트 개체 틀 2">
            <a:extLst>
              <a:ext uri="{FF2B5EF4-FFF2-40B4-BE49-F238E27FC236}">
                <a16:creationId xmlns:a16="http://schemas.microsoft.com/office/drawing/2014/main" id="{301FA5E1-E3B5-4037-A508-D3201E36518F}"/>
              </a:ext>
            </a:extLst>
          </p:cNvPr>
          <p:cNvSpPr>
            <a:spLocks noGrp="1"/>
          </p:cNvSpPr>
          <p:nvPr>
            <p:ph type="body" sz="quarter" idx="11"/>
          </p:nvPr>
        </p:nvSpPr>
        <p:spPr/>
        <p:txBody>
          <a:bodyPr/>
          <a:lstStyle/>
          <a:p>
            <a:r>
              <a:rPr lang="en-US" altLang="ko-KR" dirty="0" err="1"/>
              <a:t>Giải</a:t>
            </a:r>
            <a:r>
              <a:rPr lang="en-US" altLang="ko-KR" dirty="0"/>
              <a:t> </a:t>
            </a:r>
            <a:r>
              <a:rPr lang="en-US" altLang="ko-KR" dirty="0" err="1"/>
              <a:t>pháp</a:t>
            </a:r>
            <a:r>
              <a:rPr lang="en-US" altLang="ko-KR" dirty="0"/>
              <a:t> Apache Kafka</a:t>
            </a:r>
            <a:endParaRPr lang="ko-KR" altLang="en-US" dirty="0"/>
          </a:p>
        </p:txBody>
      </p:sp>
      <p:sp>
        <p:nvSpPr>
          <p:cNvPr id="4" name="텍스트 개체 틀 3">
            <a:extLst>
              <a:ext uri="{FF2B5EF4-FFF2-40B4-BE49-F238E27FC236}">
                <a16:creationId xmlns:a16="http://schemas.microsoft.com/office/drawing/2014/main" id="{4E111A5B-E210-48B8-A060-3737ACF91B9F}"/>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04</a:t>
            </a:r>
            <a:endParaRPr lang="ko-KR" altLang="en-US" dirty="0">
              <a:latin typeface="iCiel Samsung Sharp Sans Bold" pitchFamily="2" charset="0"/>
              <a:cs typeface="iCiel Samsung Sharp Sans Bold" pitchFamily="2" charset="0"/>
            </a:endParaRPr>
          </a:p>
        </p:txBody>
      </p:sp>
      <p:sp>
        <p:nvSpPr>
          <p:cNvPr id="5" name="텍스트 개체 틀 4">
            <a:extLst>
              <a:ext uri="{FF2B5EF4-FFF2-40B4-BE49-F238E27FC236}">
                <a16:creationId xmlns:a16="http://schemas.microsoft.com/office/drawing/2014/main" id="{DB24C599-5626-47D7-BFCD-8150106221E7}"/>
              </a:ext>
            </a:extLst>
          </p:cNvPr>
          <p:cNvSpPr>
            <a:spLocks noGrp="1"/>
          </p:cNvSpPr>
          <p:nvPr>
            <p:ph type="body" sz="quarter" idx="15"/>
          </p:nvPr>
        </p:nvSpPr>
        <p:spPr/>
        <p:txBody>
          <a:bodyPr>
            <a:noAutofit/>
          </a:bodyPr>
          <a:lstStyle/>
          <a:p>
            <a:r>
              <a:rPr lang="vi-VN" altLang="ko-KR" dirty="0"/>
              <a:t>Nó trông như thế nào và có gì trong đó?</a:t>
            </a:r>
            <a:endParaRPr lang="en-US" altLang="ko-KR" dirty="0"/>
          </a:p>
        </p:txBody>
      </p:sp>
      <p:sp>
        <p:nvSpPr>
          <p:cNvPr id="26" name="TextBox 25">
            <a:extLst>
              <a:ext uri="{FF2B5EF4-FFF2-40B4-BE49-F238E27FC236}">
                <a16:creationId xmlns:a16="http://schemas.microsoft.com/office/drawing/2014/main" id="{B58BFAAB-355D-41E8-A3F5-B5A383D44436}"/>
              </a:ext>
            </a:extLst>
          </p:cNvPr>
          <p:cNvSpPr txBox="1"/>
          <p:nvPr/>
        </p:nvSpPr>
        <p:spPr>
          <a:xfrm>
            <a:off x="7426848" y="1895059"/>
            <a:ext cx="1918765" cy="338554"/>
          </a:xfrm>
          <a:prstGeom prst="rect">
            <a:avLst/>
          </a:prstGeom>
          <a:noFill/>
        </p:spPr>
        <p:txBody>
          <a:bodyPr wrap="square" rtlCol="0">
            <a:spAutoFit/>
          </a:bodyPr>
          <a:lstStyle/>
          <a:p>
            <a:pPr algn="r"/>
            <a:r>
              <a:rPr lang="en-US" altLang="ko-KR" sz="1600" dirty="0">
                <a:solidFill>
                  <a:prstClr val="black">
                    <a:lumMod val="85000"/>
                    <a:lumOff val="15000"/>
                  </a:prstClr>
                </a:solidFill>
                <a:latin typeface="SamsungOne-600" panose="020B0703030303020204" pitchFamily="34" charset="0"/>
                <a:ea typeface="SamsungOne-600" panose="020B0703030303020204" pitchFamily="34" charset="0"/>
              </a:rPr>
              <a:t>[</a:t>
            </a:r>
            <a:r>
              <a:rPr lang="en-US" altLang="ko-KR" sz="1600" dirty="0" err="1">
                <a:solidFill>
                  <a:prstClr val="black">
                    <a:lumMod val="85000"/>
                    <a:lumOff val="15000"/>
                  </a:prstClr>
                </a:solidFill>
                <a:latin typeface="SamsungOne-600" panose="020B0703030303020204" pitchFamily="34" charset="0"/>
                <a:ea typeface="SamsungOne-600" panose="020B0703030303020204" pitchFamily="34" charset="0"/>
              </a:rPr>
              <a:t>Câu</a:t>
            </a:r>
            <a:r>
              <a:rPr lang="en-US" altLang="ko-KR" sz="1600" dirty="0">
                <a:solidFill>
                  <a:prstClr val="black">
                    <a:lumMod val="85000"/>
                    <a:lumOff val="15000"/>
                  </a:prstClr>
                </a:solidFill>
                <a:latin typeface="SamsungOne-600" panose="020B0703030303020204" pitchFamily="34" charset="0"/>
                <a:ea typeface="SamsungOne-600" panose="020B0703030303020204" pitchFamily="34" charset="0"/>
              </a:rPr>
              <a:t> </a:t>
            </a:r>
            <a:r>
              <a:rPr lang="en-US" altLang="ko-KR" sz="1600" dirty="0" err="1">
                <a:solidFill>
                  <a:prstClr val="black">
                    <a:lumMod val="85000"/>
                    <a:lumOff val="15000"/>
                  </a:prstClr>
                </a:solidFill>
                <a:latin typeface="SamsungOne-600" panose="020B0703030303020204" pitchFamily="34" charset="0"/>
                <a:ea typeface="SamsungOne-600" panose="020B0703030303020204" pitchFamily="34" charset="0"/>
              </a:rPr>
              <a:t>hỏi</a:t>
            </a:r>
            <a:r>
              <a:rPr lang="en-US" altLang="ko-KR" sz="1600" dirty="0">
                <a:solidFill>
                  <a:prstClr val="black">
                    <a:lumMod val="85000"/>
                    <a:lumOff val="15000"/>
                  </a:prstClr>
                </a:solidFill>
                <a:latin typeface="SamsungOne-600" panose="020B0703030303020204" pitchFamily="34" charset="0"/>
                <a:ea typeface="SamsungOne-600" panose="020B0703030303020204" pitchFamily="34" charset="0"/>
              </a:rPr>
              <a:t>/</a:t>
            </a:r>
            <a:r>
              <a:rPr lang="en-US" altLang="ko-KR" sz="1600" dirty="0" err="1">
                <a:solidFill>
                  <a:prstClr val="black">
                    <a:lumMod val="85000"/>
                    <a:lumOff val="15000"/>
                  </a:prstClr>
                </a:solidFill>
                <a:latin typeface="SamsungOne-600" panose="020B0703030303020204" pitchFamily="34" charset="0"/>
                <a:ea typeface="SamsungOne-600" panose="020B0703030303020204" pitchFamily="34" charset="0"/>
              </a:rPr>
              <a:t>Thảo</a:t>
            </a:r>
            <a:r>
              <a:rPr lang="en-US" altLang="ko-KR" sz="1600" dirty="0">
                <a:solidFill>
                  <a:prstClr val="black">
                    <a:lumMod val="85000"/>
                    <a:lumOff val="15000"/>
                  </a:prstClr>
                </a:solidFill>
                <a:latin typeface="SamsungOne-600" panose="020B0703030303020204" pitchFamily="34" charset="0"/>
                <a:ea typeface="SamsungOne-600" panose="020B0703030303020204" pitchFamily="34" charset="0"/>
              </a:rPr>
              <a:t> </a:t>
            </a:r>
            <a:r>
              <a:rPr lang="en-US" altLang="ko-KR" sz="1600" dirty="0" err="1">
                <a:solidFill>
                  <a:prstClr val="black">
                    <a:lumMod val="85000"/>
                    <a:lumOff val="15000"/>
                  </a:prstClr>
                </a:solidFill>
                <a:latin typeface="SamsungOne-600" panose="020B0703030303020204" pitchFamily="34" charset="0"/>
                <a:ea typeface="SamsungOne-600" panose="020B0703030303020204" pitchFamily="34" charset="0"/>
              </a:rPr>
              <a:t>luận</a:t>
            </a:r>
            <a:r>
              <a:rPr lang="en-US" altLang="ko-KR" sz="1600" dirty="0">
                <a:solidFill>
                  <a:prstClr val="black">
                    <a:lumMod val="85000"/>
                    <a:lumOff val="15000"/>
                  </a:prstClr>
                </a:solidFill>
                <a:latin typeface="SamsungOne-600" panose="020B0703030303020204" pitchFamily="34" charset="0"/>
                <a:ea typeface="SamsungOne-600" panose="020B0703030303020204" pitchFamily="34" charset="0"/>
              </a:rPr>
              <a:t>]</a:t>
            </a:r>
            <a:endParaRPr lang="ko-KR" altLang="en-US" sz="1600" dirty="0">
              <a:solidFill>
                <a:prstClr val="black">
                  <a:lumMod val="85000"/>
                  <a:lumOff val="15000"/>
                </a:prstClr>
              </a:solidFill>
              <a:latin typeface="SamsungOne-600" panose="020B0703030303020204" pitchFamily="34" charset="0"/>
            </a:endParaRPr>
          </a:p>
        </p:txBody>
      </p:sp>
      <p:grpSp>
        <p:nvGrpSpPr>
          <p:cNvPr id="27" name="그룹 26">
            <a:extLst>
              <a:ext uri="{FF2B5EF4-FFF2-40B4-BE49-F238E27FC236}">
                <a16:creationId xmlns:a16="http://schemas.microsoft.com/office/drawing/2014/main" id="{A9550803-CFB9-4D45-9D4D-3B44099F42FF}"/>
              </a:ext>
            </a:extLst>
          </p:cNvPr>
          <p:cNvGrpSpPr/>
          <p:nvPr/>
        </p:nvGrpSpPr>
        <p:grpSpPr>
          <a:xfrm>
            <a:off x="2480580" y="2812881"/>
            <a:ext cx="4907111" cy="3178614"/>
            <a:chOff x="2510669" y="2819484"/>
            <a:chExt cx="4539555" cy="3178614"/>
          </a:xfrm>
        </p:grpSpPr>
        <p:sp>
          <p:nvSpPr>
            <p:cNvPr id="29" name="모서리가 둥근 직사각형 15">
              <a:extLst>
                <a:ext uri="{FF2B5EF4-FFF2-40B4-BE49-F238E27FC236}">
                  <a16:creationId xmlns:a16="http://schemas.microsoft.com/office/drawing/2014/main" id="{36A65F44-479F-4500-B8ED-F66EF5CCDABB}"/>
                </a:ext>
              </a:extLst>
            </p:cNvPr>
            <p:cNvSpPr/>
            <p:nvPr/>
          </p:nvSpPr>
          <p:spPr>
            <a:xfrm>
              <a:off x="2638795" y="3741849"/>
              <a:ext cx="4276931" cy="1419421"/>
            </a:xfrm>
            <a:prstGeom prst="roundRect">
              <a:avLst>
                <a:gd name="adj" fmla="val 1391"/>
              </a:avLst>
            </a:prstGeom>
            <a:no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800" b="0" i="0" u="none" strike="noStrike" kern="0" cap="none" spc="0" normalizeH="0" baseline="0" noProof="0" dirty="0">
                <a:ln>
                  <a:noFill/>
                </a:ln>
                <a:solidFill>
                  <a:prstClr val="white"/>
                </a:solidFill>
                <a:effectLst/>
                <a:uLnTx/>
                <a:uFillTx/>
                <a:latin typeface="SamsungOne 700" panose="020B0803030303020204" pitchFamily="34" charset="0"/>
                <a:ea typeface="SamsungOneKorean 400" panose="020B0503030303020204" pitchFamily="50" charset="-127"/>
                <a:cs typeface="+mn-cs"/>
              </a:endParaRPr>
            </a:p>
          </p:txBody>
        </p:sp>
        <p:sp>
          <p:nvSpPr>
            <p:cNvPr id="30" name="모서리가 둥근 직사각형 28">
              <a:extLst>
                <a:ext uri="{FF2B5EF4-FFF2-40B4-BE49-F238E27FC236}">
                  <a16:creationId xmlns:a16="http://schemas.microsoft.com/office/drawing/2014/main" id="{AB5DD77B-8C43-4235-8B23-5F990D79069C}"/>
                </a:ext>
              </a:extLst>
            </p:cNvPr>
            <p:cNvSpPr/>
            <p:nvPr/>
          </p:nvSpPr>
          <p:spPr>
            <a:xfrm>
              <a:off x="2851761" y="3901376"/>
              <a:ext cx="1819293" cy="1113826"/>
            </a:xfrm>
            <a:prstGeom prst="roundRect">
              <a:avLst>
                <a:gd name="adj" fmla="val 6816"/>
              </a:avLst>
            </a:prstGeom>
            <a:noFill/>
            <a:ln w="19050" cap="flat" cmpd="sng" algn="ctr">
              <a:solidFill>
                <a:srgbClr val="CADEFE"/>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4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iCiel Samsung Sharp Sans Medium" pitchFamily="2" charset="0"/>
              </a:endParaRPr>
            </a:p>
          </p:txBody>
        </p:sp>
        <p:sp>
          <p:nvSpPr>
            <p:cNvPr id="32" name="직사각형 31">
              <a:extLst>
                <a:ext uri="{FF2B5EF4-FFF2-40B4-BE49-F238E27FC236}">
                  <a16:creationId xmlns:a16="http://schemas.microsoft.com/office/drawing/2014/main" id="{73FB75C8-065E-4C17-A4C3-AB2C1840480B}"/>
                </a:ext>
              </a:extLst>
            </p:cNvPr>
            <p:cNvSpPr/>
            <p:nvPr/>
          </p:nvSpPr>
          <p:spPr>
            <a:xfrm>
              <a:off x="2938614" y="3963971"/>
              <a:ext cx="713282" cy="276999"/>
            </a:xfrm>
            <a:prstGeom prst="rect">
              <a:avLst/>
            </a:prstGeom>
          </p:spPr>
          <p:txBody>
            <a:bodyPr wrap="square">
              <a:spAutoFit/>
            </a:bodyPr>
            <a:lstStyle/>
            <a:p>
              <a:pPr marL="0" marR="0" lvl="0" indent="0" defTabSz="914400" eaLnBrk="1" fontAlgn="base" latinLnBrk="1" hangingPunct="1">
                <a:lnSpc>
                  <a:spcPct val="100000"/>
                </a:lnSpc>
                <a:spcBef>
                  <a:spcPct val="0"/>
                </a:spcBef>
                <a:spcAft>
                  <a:spcPct val="0"/>
                </a:spcAft>
                <a:buClrTx/>
                <a:buSzTx/>
                <a:buFontTx/>
                <a:buNone/>
                <a:tabLst/>
                <a:defRPr/>
              </a:pPr>
              <a:r>
                <a:rPr kumimoji="1" lang="en-US" altLang="ko-KR" sz="1200" b="0" i="0" u="none" strike="noStrike" kern="0" cap="none" spc="0" normalizeH="0" baseline="0" noProof="0" dirty="0" err="1">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rPr>
                <a:t>Chủ</a:t>
              </a:r>
              <a:r>
                <a:rPr kumimoji="1" lang="en-US" altLang="ko-KR" sz="1200" b="0" i="0" u="none" strike="noStrike" kern="0" cap="none" spc="0" normalizeH="0" noProof="0" dirty="0">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rPr>
                <a:t> </a:t>
              </a:r>
              <a:r>
                <a:rPr kumimoji="1" lang="en-US" altLang="ko-KR" sz="1200" b="0" i="0" u="none" strike="noStrike" kern="0" cap="none" spc="0" normalizeH="0" noProof="0" dirty="0" err="1">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rPr>
                <a:t>đề</a:t>
              </a:r>
              <a:r>
                <a:rPr kumimoji="1" lang="en-US" altLang="ko-KR" sz="1200" b="0" i="0" u="none" strike="noStrike" kern="0" cap="none" spc="0" normalizeH="0" noProof="0" dirty="0">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rPr>
                <a:t> 1</a:t>
              </a:r>
              <a:endParaRPr kumimoji="1" lang="ko-KR" altLang="en-US" sz="1200" b="0" i="0" u="none" strike="noStrike" kern="0" cap="none" spc="0" normalizeH="0" baseline="0" noProof="0" dirty="0">
                <a:ln>
                  <a:noFill/>
                </a:ln>
                <a:solidFill>
                  <a:prstClr val="black"/>
                </a:solidFill>
                <a:effectLst/>
                <a:uLnTx/>
                <a:uFillTx/>
                <a:latin typeface="SamsungOne 700" panose="020B0803030303020204" pitchFamily="34" charset="0"/>
                <a:ea typeface="굴림" charset="-127"/>
              </a:endParaRPr>
            </a:p>
          </p:txBody>
        </p:sp>
        <p:sp>
          <p:nvSpPr>
            <p:cNvPr id="33" name="모서리가 둥근 직사각형 35">
              <a:extLst>
                <a:ext uri="{FF2B5EF4-FFF2-40B4-BE49-F238E27FC236}">
                  <a16:creationId xmlns:a16="http://schemas.microsoft.com/office/drawing/2014/main" id="{3DFF3491-2C2D-4864-9A3C-3A78C648F96A}"/>
                </a:ext>
              </a:extLst>
            </p:cNvPr>
            <p:cNvSpPr/>
            <p:nvPr/>
          </p:nvSpPr>
          <p:spPr>
            <a:xfrm>
              <a:off x="5042168" y="4576489"/>
              <a:ext cx="1508890" cy="309225"/>
            </a:xfrm>
            <a:prstGeom prst="roundRect">
              <a:avLst>
                <a:gd name="adj" fmla="val 16451"/>
              </a:avLst>
            </a:prstGeom>
            <a:noFill/>
            <a:ln w="12700"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en-US" altLang="ko-KR" sz="1400" kern="0" dirty="0" err="1">
                  <a:solidFill>
                    <a:srgbClr val="0043B2"/>
                  </a:solidFill>
                  <a:latin typeface="SamsungOne 400" panose="020B0503030303020204" pitchFamily="34" charset="0"/>
                  <a:ea typeface="SamsungOne 400" panose="020B0503030303020204" pitchFamily="34" charset="0"/>
                  <a:cs typeface="iCiel Samsung Sharp Sans Medium" pitchFamily="2" charset="0"/>
                </a:rPr>
                <a:t>Phân</a:t>
              </a:r>
              <a:r>
                <a:rPr kumimoji="1" lang="en-US" altLang="ko-KR" sz="1400" kern="0" dirty="0">
                  <a:solidFill>
                    <a:srgbClr val="0043B2"/>
                  </a:solidFill>
                  <a:latin typeface="SamsungOne 400" panose="020B0503030303020204" pitchFamily="34" charset="0"/>
                  <a:ea typeface="SamsungOne 400" panose="020B0503030303020204" pitchFamily="34" charset="0"/>
                  <a:cs typeface="iCiel Samsung Sharp Sans Medium" pitchFamily="2" charset="0"/>
                </a:rPr>
                <a:t> </a:t>
              </a:r>
              <a:r>
                <a:rPr kumimoji="1" lang="en-US" altLang="ko-KR" sz="1400" kern="0" dirty="0" err="1">
                  <a:solidFill>
                    <a:srgbClr val="0043B2"/>
                  </a:solidFill>
                  <a:latin typeface="SamsungOne 400" panose="020B0503030303020204" pitchFamily="34" charset="0"/>
                  <a:ea typeface="SamsungOne 400" panose="020B0503030303020204" pitchFamily="34" charset="0"/>
                  <a:cs typeface="iCiel Samsung Sharp Sans Medium" pitchFamily="2" charset="0"/>
                </a:rPr>
                <a:t>vùng</a:t>
              </a:r>
              <a:r>
                <a:rPr kumimoji="1" lang="en-US" altLang="ko-KR" sz="1400" kern="0" dirty="0">
                  <a:solidFill>
                    <a:srgbClr val="0043B2"/>
                  </a:solidFill>
                  <a:latin typeface="SamsungOne 400" panose="020B0503030303020204" pitchFamily="34" charset="0"/>
                  <a:ea typeface="SamsungOne 400" panose="020B0503030303020204" pitchFamily="34" charset="0"/>
                  <a:cs typeface="iCiel Samsung Sharp Sans Medium" pitchFamily="2" charset="0"/>
                </a:rPr>
                <a:t> 2</a:t>
              </a:r>
              <a:endParaRPr kumimoji="1" lang="ko-KR" altLang="en-US" sz="1400" kern="0" dirty="0">
                <a:solidFill>
                  <a:srgbClr val="0043B2"/>
                </a:solidFill>
                <a:latin typeface="SamsungOne 400" panose="020B0503030303020204" pitchFamily="34" charset="0"/>
                <a:cs typeface="iCiel Samsung Sharp Sans Medium" pitchFamily="2" charset="0"/>
              </a:endParaRPr>
            </a:p>
          </p:txBody>
        </p:sp>
        <p:sp>
          <p:nvSpPr>
            <p:cNvPr id="51" name="모서리가 둥근 직사각형 32">
              <a:extLst>
                <a:ext uri="{FF2B5EF4-FFF2-40B4-BE49-F238E27FC236}">
                  <a16:creationId xmlns:a16="http://schemas.microsoft.com/office/drawing/2014/main" id="{22831BC8-8DAC-4379-B4DE-3192D86A1F37}"/>
                </a:ext>
              </a:extLst>
            </p:cNvPr>
            <p:cNvSpPr/>
            <p:nvPr/>
          </p:nvSpPr>
          <p:spPr>
            <a:xfrm>
              <a:off x="4884020" y="3898921"/>
              <a:ext cx="1819293" cy="1113826"/>
            </a:xfrm>
            <a:prstGeom prst="roundRect">
              <a:avLst>
                <a:gd name="adj" fmla="val 6816"/>
              </a:avLst>
            </a:prstGeom>
            <a:noFill/>
            <a:ln w="19050" cap="flat" cmpd="sng" algn="ctr">
              <a:solidFill>
                <a:srgbClr val="CADEFE"/>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1400" b="0" i="0" u="none" strike="noStrike" kern="0" cap="none" spc="0" normalizeH="0" baseline="0" noProof="0" dirty="0">
                <a:ln>
                  <a:noFill/>
                </a:ln>
                <a:solidFill>
                  <a:srgbClr val="0043B2"/>
                </a:solidFill>
                <a:effectLst/>
                <a:uLnTx/>
                <a:uFillTx/>
                <a:latin typeface="SamsungOne 400" panose="020B0503030303020204" pitchFamily="34" charset="0"/>
                <a:ea typeface="SamsungOneKorean 400" panose="020B0503030303020204" pitchFamily="50" charset="-127"/>
                <a:cs typeface="iCiel Samsung Sharp Sans Medium" pitchFamily="2" charset="0"/>
              </a:endParaRPr>
            </a:p>
          </p:txBody>
        </p:sp>
        <p:sp>
          <p:nvSpPr>
            <p:cNvPr id="52" name="직사각형 51">
              <a:extLst>
                <a:ext uri="{FF2B5EF4-FFF2-40B4-BE49-F238E27FC236}">
                  <a16:creationId xmlns:a16="http://schemas.microsoft.com/office/drawing/2014/main" id="{B48FFB3A-2C9A-45EE-84B3-579917158B5D}"/>
                </a:ext>
              </a:extLst>
            </p:cNvPr>
            <p:cNvSpPr/>
            <p:nvPr/>
          </p:nvSpPr>
          <p:spPr>
            <a:xfrm>
              <a:off x="4970873" y="3961516"/>
              <a:ext cx="731316" cy="276999"/>
            </a:xfrm>
            <a:prstGeom prst="rect">
              <a:avLst/>
            </a:prstGeom>
          </p:spPr>
          <p:txBody>
            <a:bodyPr wrap="square">
              <a:spAutoFit/>
            </a:bodyPr>
            <a:lstStyle/>
            <a:p>
              <a:pPr marL="0" marR="0" lvl="0" indent="0" defTabSz="914400" eaLnBrk="1" fontAlgn="base" latinLnBrk="1" hangingPunct="1">
                <a:lnSpc>
                  <a:spcPct val="100000"/>
                </a:lnSpc>
                <a:spcBef>
                  <a:spcPct val="0"/>
                </a:spcBef>
                <a:spcAft>
                  <a:spcPct val="0"/>
                </a:spcAft>
                <a:buClrTx/>
                <a:buSzTx/>
                <a:buFontTx/>
                <a:buNone/>
                <a:tabLst/>
                <a:defRPr/>
              </a:pPr>
              <a:r>
                <a:rPr kumimoji="1" lang="en-US" altLang="ko-KR" sz="1200" b="0" i="0" u="none" strike="noStrike" kern="0" cap="none" spc="0" normalizeH="0" baseline="0" noProof="0" dirty="0" err="1">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rPr>
                <a:t>Chủ</a:t>
              </a:r>
              <a:r>
                <a:rPr kumimoji="1" lang="en-US" altLang="ko-KR" sz="1200" b="0" i="0" u="none" strike="noStrike" kern="0" cap="none" spc="0" normalizeH="0" noProof="0" dirty="0">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rPr>
                <a:t> </a:t>
              </a:r>
              <a:r>
                <a:rPr kumimoji="1" lang="en-US" altLang="ko-KR" sz="1200" b="0" i="0" u="none" strike="noStrike" kern="0" cap="none" spc="0" normalizeH="0" noProof="0" dirty="0" err="1">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rPr>
                <a:t>đề</a:t>
              </a:r>
              <a:r>
                <a:rPr kumimoji="1" lang="en-US" altLang="ko-KR" sz="1200" b="0" i="0" u="none" strike="noStrike" kern="0" cap="none" spc="0" normalizeH="0" noProof="0" dirty="0">
                  <a:ln>
                    <a:noFill/>
                  </a:ln>
                  <a:solidFill>
                    <a:srgbClr val="0043B2"/>
                  </a:solidFill>
                  <a:effectLst/>
                  <a:uLnTx/>
                  <a:uFillTx/>
                  <a:latin typeface="SamsungOne 700" panose="020B0803030303020204" pitchFamily="34" charset="0"/>
                  <a:ea typeface="SamsungOne 700" panose="020B0803030303020204" pitchFamily="34" charset="0"/>
                  <a:cs typeface="iCiel Samsung Sharp Sans Medium" pitchFamily="2" charset="0"/>
                </a:rPr>
                <a:t> 2</a:t>
              </a:r>
              <a:endParaRPr kumimoji="1" lang="ko-KR" altLang="en-US" sz="1200" b="0" i="0" u="none" strike="noStrike" kern="0" cap="none" spc="0" normalizeH="0" baseline="0" noProof="0" dirty="0">
                <a:ln>
                  <a:noFill/>
                </a:ln>
                <a:solidFill>
                  <a:prstClr val="black"/>
                </a:solidFill>
                <a:effectLst/>
                <a:uLnTx/>
                <a:uFillTx/>
                <a:latin typeface="SamsungOne 700" panose="020B0803030303020204" pitchFamily="34" charset="0"/>
                <a:ea typeface="굴림" charset="-127"/>
              </a:endParaRPr>
            </a:p>
          </p:txBody>
        </p:sp>
        <p:cxnSp>
          <p:nvCxnSpPr>
            <p:cNvPr id="53" name="직선 화살표 연결선 52">
              <a:extLst>
                <a:ext uri="{FF2B5EF4-FFF2-40B4-BE49-F238E27FC236}">
                  <a16:creationId xmlns:a16="http://schemas.microsoft.com/office/drawing/2014/main" id="{C0BBAF3F-070B-486C-8466-DE9C815E1890}"/>
                </a:ext>
              </a:extLst>
            </p:cNvPr>
            <p:cNvCxnSpPr>
              <a:cxnSpLocks/>
              <a:stCxn id="61" idx="2"/>
              <a:endCxn id="51" idx="0"/>
            </p:cNvCxnSpPr>
            <p:nvPr/>
          </p:nvCxnSpPr>
          <p:spPr>
            <a:xfrm flipH="1">
              <a:off x="5793667" y="3318373"/>
              <a:ext cx="532699" cy="580548"/>
            </a:xfrm>
            <a:prstGeom prst="straightConnector1">
              <a:avLst/>
            </a:prstGeom>
            <a:noFill/>
            <a:ln w="19050" cap="flat" cmpd="sng" algn="ctr">
              <a:solidFill>
                <a:srgbClr val="0043B2"/>
              </a:solidFill>
              <a:prstDash val="solid"/>
              <a:miter lim="800000"/>
              <a:tailEnd type="triangle"/>
            </a:ln>
            <a:effectLst/>
          </p:spPr>
        </p:cxnSp>
        <p:cxnSp>
          <p:nvCxnSpPr>
            <p:cNvPr id="54" name="직선 화살표 연결선 53">
              <a:extLst>
                <a:ext uri="{FF2B5EF4-FFF2-40B4-BE49-F238E27FC236}">
                  <a16:creationId xmlns:a16="http://schemas.microsoft.com/office/drawing/2014/main" id="{798EA537-2CDD-45F3-97D5-F712649FF0C5}"/>
                </a:ext>
              </a:extLst>
            </p:cNvPr>
            <p:cNvCxnSpPr>
              <a:cxnSpLocks/>
              <a:stCxn id="59" idx="2"/>
              <a:endCxn id="30" idx="0"/>
            </p:cNvCxnSpPr>
            <p:nvPr/>
          </p:nvCxnSpPr>
          <p:spPr>
            <a:xfrm>
              <a:off x="3234528" y="3318373"/>
              <a:ext cx="526880" cy="583003"/>
            </a:xfrm>
            <a:prstGeom prst="straightConnector1">
              <a:avLst/>
            </a:prstGeom>
            <a:noFill/>
            <a:ln w="19050" cap="flat" cmpd="sng" algn="ctr">
              <a:solidFill>
                <a:srgbClr val="0043B2"/>
              </a:solidFill>
              <a:prstDash val="solid"/>
              <a:miter lim="800000"/>
              <a:tailEnd type="triangle"/>
            </a:ln>
            <a:effectLst/>
          </p:spPr>
        </p:cxnSp>
        <p:cxnSp>
          <p:nvCxnSpPr>
            <p:cNvPr id="55" name="직선 화살표 연결선 54">
              <a:extLst>
                <a:ext uri="{FF2B5EF4-FFF2-40B4-BE49-F238E27FC236}">
                  <a16:creationId xmlns:a16="http://schemas.microsoft.com/office/drawing/2014/main" id="{349CF1FA-4A62-418A-9B9D-223D32AF9ABA}"/>
                </a:ext>
              </a:extLst>
            </p:cNvPr>
            <p:cNvCxnSpPr>
              <a:cxnSpLocks/>
              <a:stCxn id="60" idx="2"/>
              <a:endCxn id="30" idx="0"/>
            </p:cNvCxnSpPr>
            <p:nvPr/>
          </p:nvCxnSpPr>
          <p:spPr>
            <a:xfrm flipH="1">
              <a:off x="3761408" y="3318373"/>
              <a:ext cx="1019039" cy="583003"/>
            </a:xfrm>
            <a:prstGeom prst="straightConnector1">
              <a:avLst/>
            </a:prstGeom>
            <a:noFill/>
            <a:ln w="19050" cap="flat" cmpd="sng" algn="ctr">
              <a:solidFill>
                <a:srgbClr val="0043B2"/>
              </a:solidFill>
              <a:prstDash val="solid"/>
              <a:miter lim="800000"/>
              <a:tailEnd type="triangle"/>
            </a:ln>
            <a:effectLst/>
          </p:spPr>
        </p:cxnSp>
        <p:cxnSp>
          <p:nvCxnSpPr>
            <p:cNvPr id="56" name="직선 화살표 연결선 55">
              <a:extLst>
                <a:ext uri="{FF2B5EF4-FFF2-40B4-BE49-F238E27FC236}">
                  <a16:creationId xmlns:a16="http://schemas.microsoft.com/office/drawing/2014/main" id="{3260B605-1517-4D91-9E66-D685F637D90A}"/>
                </a:ext>
              </a:extLst>
            </p:cNvPr>
            <p:cNvCxnSpPr>
              <a:cxnSpLocks/>
              <a:stCxn id="30" idx="2"/>
              <a:endCxn id="57" idx="0"/>
            </p:cNvCxnSpPr>
            <p:nvPr/>
          </p:nvCxnSpPr>
          <p:spPr>
            <a:xfrm flipH="1">
              <a:off x="3752348" y="5015202"/>
              <a:ext cx="9060" cy="484007"/>
            </a:xfrm>
            <a:prstGeom prst="straightConnector1">
              <a:avLst/>
            </a:prstGeom>
            <a:noFill/>
            <a:ln w="19050" cap="flat" cmpd="sng" algn="ctr">
              <a:solidFill>
                <a:srgbClr val="0043B2"/>
              </a:solidFill>
              <a:prstDash val="solid"/>
              <a:miter lim="800000"/>
              <a:tailEnd type="triangle"/>
            </a:ln>
            <a:effectLst/>
          </p:spPr>
        </p:cxnSp>
        <p:sp>
          <p:nvSpPr>
            <p:cNvPr id="57" name="모서리가 둥근 직사각형 45">
              <a:extLst>
                <a:ext uri="{FF2B5EF4-FFF2-40B4-BE49-F238E27FC236}">
                  <a16:creationId xmlns:a16="http://schemas.microsoft.com/office/drawing/2014/main" id="{95CBA4E5-1106-46F7-A4C1-0A6B9EA26366}"/>
                </a:ext>
              </a:extLst>
            </p:cNvPr>
            <p:cNvSpPr/>
            <p:nvPr/>
          </p:nvSpPr>
          <p:spPr>
            <a:xfrm>
              <a:off x="3028489" y="5499209"/>
              <a:ext cx="1447717" cy="498889"/>
            </a:xfrm>
            <a:prstGeom prst="roundRect">
              <a:avLst>
                <a:gd name="adj" fmla="val 16451"/>
              </a:avLst>
            </a:prstGeom>
            <a:no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kern="0" dirty="0" err="1">
                  <a:solidFill>
                    <a:srgbClr val="0043B2"/>
                  </a:solidFill>
                  <a:latin typeface="SamsungOne 400" panose="020B0503030303020204" pitchFamily="34" charset="0"/>
                  <a:cs typeface="iCiel Samsung Sharp Sans Medium" pitchFamily="2" charset="0"/>
                </a:rPr>
                <a:t>Người</a:t>
              </a:r>
              <a:r>
                <a:rPr kumimoji="1" lang="en-US" altLang="ko-KR" sz="1400" kern="0" dirty="0">
                  <a:solidFill>
                    <a:srgbClr val="0043B2"/>
                  </a:solidFill>
                  <a:latin typeface="SamsungOne 400" panose="020B0503030303020204" pitchFamily="34" charset="0"/>
                  <a:cs typeface="iCiel Samsung Sharp Sans Medium" pitchFamily="2" charset="0"/>
                </a:rPr>
                <a:t> </a:t>
              </a:r>
              <a:r>
                <a:rPr kumimoji="1" lang="en-US" altLang="ko-KR" sz="1400" kern="0" dirty="0" err="1">
                  <a:solidFill>
                    <a:srgbClr val="0043B2"/>
                  </a:solidFill>
                  <a:latin typeface="SamsungOne 400" panose="020B0503030303020204" pitchFamily="34" charset="0"/>
                  <a:cs typeface="iCiel Samsung Sharp Sans Medium" pitchFamily="2" charset="0"/>
                </a:rPr>
                <a:t>tiêu</a:t>
              </a:r>
              <a:r>
                <a:rPr kumimoji="1" lang="en-US" altLang="ko-KR" sz="1400" kern="0" dirty="0">
                  <a:solidFill>
                    <a:srgbClr val="0043B2"/>
                  </a:solidFill>
                  <a:latin typeface="SamsungOne 400" panose="020B0503030303020204" pitchFamily="34" charset="0"/>
                  <a:cs typeface="iCiel Samsung Sharp Sans Medium" pitchFamily="2" charset="0"/>
                </a:rPr>
                <a:t> </a:t>
              </a:r>
              <a:r>
                <a:rPr kumimoji="1" lang="en-US" altLang="ko-KR" sz="1400" kern="0" dirty="0" err="1">
                  <a:solidFill>
                    <a:srgbClr val="0043B2"/>
                  </a:solidFill>
                  <a:latin typeface="SamsungOne 400" panose="020B0503030303020204" pitchFamily="34" charset="0"/>
                  <a:cs typeface="iCiel Samsung Sharp Sans Medium" pitchFamily="2" charset="0"/>
                </a:rPr>
                <a:t>dùng</a:t>
              </a:r>
              <a:endParaRPr kumimoji="1" lang="ko-KR" altLang="en-US" sz="1400" kern="0" dirty="0">
                <a:solidFill>
                  <a:srgbClr val="0043B2"/>
                </a:solidFill>
                <a:latin typeface="SamsungOne 400" panose="020B0503030303020204" pitchFamily="34" charset="0"/>
                <a:cs typeface="iCiel Samsung Sharp Sans Medium" pitchFamily="2" charset="0"/>
              </a:endParaRPr>
            </a:p>
          </p:txBody>
        </p:sp>
        <p:sp>
          <p:nvSpPr>
            <p:cNvPr id="58" name="모서리가 둥근 직사각형 45">
              <a:extLst>
                <a:ext uri="{FF2B5EF4-FFF2-40B4-BE49-F238E27FC236}">
                  <a16:creationId xmlns:a16="http://schemas.microsoft.com/office/drawing/2014/main" id="{BBFBD37E-8288-44A1-B26C-3E94F2CF1AB4}"/>
                </a:ext>
              </a:extLst>
            </p:cNvPr>
            <p:cNvSpPr/>
            <p:nvPr/>
          </p:nvSpPr>
          <p:spPr>
            <a:xfrm>
              <a:off x="5077508" y="5499209"/>
              <a:ext cx="1447717" cy="498889"/>
            </a:xfrm>
            <a:prstGeom prst="roundRect">
              <a:avLst>
                <a:gd name="adj" fmla="val 16451"/>
              </a:avLst>
            </a:prstGeom>
            <a:no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kern="0" dirty="0" err="1">
                  <a:solidFill>
                    <a:srgbClr val="0043B2"/>
                  </a:solidFill>
                  <a:latin typeface="SamsungOne 400" panose="020B0503030303020204" pitchFamily="34" charset="0"/>
                  <a:ea typeface="SamsungOne 400" panose="020B0503030303020204" pitchFamily="34" charset="0"/>
                  <a:cs typeface="iCiel Samsung Sharp Sans Medium" pitchFamily="2" charset="0"/>
                </a:rPr>
                <a:t>Người</a:t>
              </a:r>
              <a:r>
                <a:rPr kumimoji="1" lang="en-US" altLang="ko-KR" sz="1400" kern="0" dirty="0">
                  <a:solidFill>
                    <a:srgbClr val="0043B2"/>
                  </a:solidFill>
                  <a:latin typeface="SamsungOne 400" panose="020B0503030303020204" pitchFamily="34" charset="0"/>
                  <a:ea typeface="SamsungOne 400" panose="020B0503030303020204" pitchFamily="34" charset="0"/>
                  <a:cs typeface="iCiel Samsung Sharp Sans Medium" pitchFamily="2" charset="0"/>
                </a:rPr>
                <a:t> </a:t>
              </a:r>
              <a:r>
                <a:rPr kumimoji="1" lang="en-US" altLang="ko-KR" sz="1400" kern="0" dirty="0" err="1">
                  <a:solidFill>
                    <a:srgbClr val="0043B2"/>
                  </a:solidFill>
                  <a:latin typeface="SamsungOne 400" panose="020B0503030303020204" pitchFamily="34" charset="0"/>
                  <a:ea typeface="SamsungOne 400" panose="020B0503030303020204" pitchFamily="34" charset="0"/>
                  <a:cs typeface="iCiel Samsung Sharp Sans Medium" pitchFamily="2" charset="0"/>
                </a:rPr>
                <a:t>tiêu</a:t>
              </a:r>
              <a:r>
                <a:rPr kumimoji="1" lang="en-US" altLang="ko-KR" sz="1400" kern="0" dirty="0">
                  <a:solidFill>
                    <a:srgbClr val="0043B2"/>
                  </a:solidFill>
                  <a:latin typeface="SamsungOne 400" panose="020B0503030303020204" pitchFamily="34" charset="0"/>
                  <a:ea typeface="SamsungOne 400" panose="020B0503030303020204" pitchFamily="34" charset="0"/>
                  <a:cs typeface="iCiel Samsung Sharp Sans Medium" pitchFamily="2" charset="0"/>
                </a:rPr>
                <a:t> </a:t>
              </a:r>
              <a:r>
                <a:rPr kumimoji="1" lang="en-US" altLang="ko-KR" sz="1400" kern="0" dirty="0" err="1">
                  <a:solidFill>
                    <a:srgbClr val="0043B2"/>
                  </a:solidFill>
                  <a:latin typeface="SamsungOne 400" panose="020B0503030303020204" pitchFamily="34" charset="0"/>
                  <a:ea typeface="SamsungOne 400" panose="020B0503030303020204" pitchFamily="34" charset="0"/>
                  <a:cs typeface="iCiel Samsung Sharp Sans Medium" pitchFamily="2" charset="0"/>
                </a:rPr>
                <a:t>dùng</a:t>
              </a:r>
              <a:endParaRPr kumimoji="1" lang="ko-KR" altLang="en-US" sz="1400" kern="0" dirty="0">
                <a:solidFill>
                  <a:srgbClr val="0043B2"/>
                </a:solidFill>
                <a:latin typeface="SamsungOne 400" panose="020B0503030303020204" pitchFamily="34" charset="0"/>
                <a:cs typeface="iCiel Samsung Sharp Sans Medium" pitchFamily="2" charset="0"/>
              </a:endParaRPr>
            </a:p>
          </p:txBody>
        </p:sp>
        <p:sp>
          <p:nvSpPr>
            <p:cNvPr id="59" name="모서리가 둥근 직사각형 55">
              <a:extLst>
                <a:ext uri="{FF2B5EF4-FFF2-40B4-BE49-F238E27FC236}">
                  <a16:creationId xmlns:a16="http://schemas.microsoft.com/office/drawing/2014/main" id="{B5F6B50D-073E-4960-9A8B-B7F73ACAA9D7}"/>
                </a:ext>
              </a:extLst>
            </p:cNvPr>
            <p:cNvSpPr/>
            <p:nvPr/>
          </p:nvSpPr>
          <p:spPr>
            <a:xfrm>
              <a:off x="2510669" y="2819484"/>
              <a:ext cx="1447717" cy="498889"/>
            </a:xfrm>
            <a:prstGeom prst="roundRect">
              <a:avLst>
                <a:gd name="adj" fmla="val 16451"/>
              </a:avLst>
            </a:prstGeom>
            <a:no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kern="0" dirty="0" err="1">
                  <a:solidFill>
                    <a:srgbClr val="0043B2"/>
                  </a:solidFill>
                  <a:latin typeface="SamsungOne 400" panose="020B0503030303020204" pitchFamily="34" charset="0"/>
                  <a:ea typeface="SamsungOne 400" panose="020B0503030303020204" pitchFamily="34" charset="0"/>
                  <a:cs typeface="iCiel Samsung Sharp Sans Medium" pitchFamily="2" charset="0"/>
                </a:rPr>
                <a:t>Nhà</a:t>
              </a:r>
              <a:r>
                <a:rPr kumimoji="1" lang="en-US" altLang="ko-KR" sz="1400" kern="0" dirty="0">
                  <a:solidFill>
                    <a:srgbClr val="0043B2"/>
                  </a:solidFill>
                  <a:latin typeface="SamsungOne 400" panose="020B0503030303020204" pitchFamily="34" charset="0"/>
                  <a:ea typeface="SamsungOne 400" panose="020B0503030303020204" pitchFamily="34" charset="0"/>
                  <a:cs typeface="iCiel Samsung Sharp Sans Medium" pitchFamily="2" charset="0"/>
                </a:rPr>
                <a:t> </a:t>
              </a:r>
              <a:r>
                <a:rPr kumimoji="1" lang="en-US" altLang="ko-KR" sz="1400" kern="0" dirty="0" err="1">
                  <a:solidFill>
                    <a:srgbClr val="0043B2"/>
                  </a:solidFill>
                  <a:latin typeface="SamsungOne 400" panose="020B0503030303020204" pitchFamily="34" charset="0"/>
                  <a:ea typeface="SamsungOne 400" panose="020B0503030303020204" pitchFamily="34" charset="0"/>
                  <a:cs typeface="iCiel Samsung Sharp Sans Medium" pitchFamily="2" charset="0"/>
                </a:rPr>
                <a:t>sản</a:t>
              </a:r>
              <a:r>
                <a:rPr kumimoji="1" lang="en-US" altLang="ko-KR" sz="1400" kern="0" dirty="0">
                  <a:solidFill>
                    <a:srgbClr val="0043B2"/>
                  </a:solidFill>
                  <a:latin typeface="SamsungOne 400" panose="020B0503030303020204" pitchFamily="34" charset="0"/>
                  <a:ea typeface="SamsungOne 400" panose="020B0503030303020204" pitchFamily="34" charset="0"/>
                  <a:cs typeface="iCiel Samsung Sharp Sans Medium" pitchFamily="2" charset="0"/>
                </a:rPr>
                <a:t> </a:t>
              </a:r>
              <a:r>
                <a:rPr kumimoji="1" lang="en-US" altLang="ko-KR" sz="1400" kern="0" dirty="0" err="1">
                  <a:solidFill>
                    <a:srgbClr val="0043B2"/>
                  </a:solidFill>
                  <a:latin typeface="SamsungOne 400" panose="020B0503030303020204" pitchFamily="34" charset="0"/>
                  <a:ea typeface="SamsungOne 400" panose="020B0503030303020204" pitchFamily="34" charset="0"/>
                  <a:cs typeface="iCiel Samsung Sharp Sans Medium" pitchFamily="2" charset="0"/>
                </a:rPr>
                <a:t>xuất</a:t>
              </a:r>
              <a:endParaRPr kumimoji="1" lang="ko-KR" altLang="en-US" sz="1400" kern="0" dirty="0">
                <a:solidFill>
                  <a:srgbClr val="0043B2"/>
                </a:solidFill>
                <a:latin typeface="SamsungOne 400" panose="020B0503030303020204" pitchFamily="34" charset="0"/>
                <a:cs typeface="iCiel Samsung Sharp Sans Medium" pitchFamily="2" charset="0"/>
              </a:endParaRPr>
            </a:p>
          </p:txBody>
        </p:sp>
        <p:sp>
          <p:nvSpPr>
            <p:cNvPr id="60" name="모서리가 둥근 직사각형 55">
              <a:extLst>
                <a:ext uri="{FF2B5EF4-FFF2-40B4-BE49-F238E27FC236}">
                  <a16:creationId xmlns:a16="http://schemas.microsoft.com/office/drawing/2014/main" id="{03545639-8031-4B74-B62F-CFE4CF83212B}"/>
                </a:ext>
              </a:extLst>
            </p:cNvPr>
            <p:cNvSpPr/>
            <p:nvPr/>
          </p:nvSpPr>
          <p:spPr>
            <a:xfrm>
              <a:off x="4056588" y="2819484"/>
              <a:ext cx="1447717" cy="498889"/>
            </a:xfrm>
            <a:prstGeom prst="roundRect">
              <a:avLst>
                <a:gd name="adj" fmla="val 16451"/>
              </a:avLst>
            </a:prstGeom>
            <a:noFill/>
            <a:ln w="12700"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en-US" altLang="ko-KR" sz="1400" kern="0" dirty="0" err="1">
                  <a:solidFill>
                    <a:srgbClr val="0043B2"/>
                  </a:solidFill>
                  <a:latin typeface="SamsungOne 400" panose="020B0503030303020204" pitchFamily="34" charset="0"/>
                  <a:ea typeface="SamsungOne 400" panose="020B0503030303020204" pitchFamily="34" charset="0"/>
                  <a:cs typeface="iCiel Samsung Sharp Sans Medium" pitchFamily="2" charset="0"/>
                </a:rPr>
                <a:t>Nhà</a:t>
              </a:r>
              <a:r>
                <a:rPr kumimoji="1" lang="en-US" altLang="ko-KR" sz="1400" kern="0" dirty="0">
                  <a:solidFill>
                    <a:srgbClr val="0043B2"/>
                  </a:solidFill>
                  <a:latin typeface="SamsungOne 400" panose="020B0503030303020204" pitchFamily="34" charset="0"/>
                  <a:ea typeface="SamsungOne 400" panose="020B0503030303020204" pitchFamily="34" charset="0"/>
                  <a:cs typeface="iCiel Samsung Sharp Sans Medium" pitchFamily="2" charset="0"/>
                </a:rPr>
                <a:t> </a:t>
              </a:r>
              <a:r>
                <a:rPr kumimoji="1" lang="en-US" altLang="ko-KR" sz="1400" kern="0" dirty="0" err="1">
                  <a:solidFill>
                    <a:srgbClr val="0043B2"/>
                  </a:solidFill>
                  <a:latin typeface="SamsungOne 400" panose="020B0503030303020204" pitchFamily="34" charset="0"/>
                  <a:ea typeface="SamsungOne 400" panose="020B0503030303020204" pitchFamily="34" charset="0"/>
                  <a:cs typeface="iCiel Samsung Sharp Sans Medium" pitchFamily="2" charset="0"/>
                </a:rPr>
                <a:t>sản</a:t>
              </a:r>
              <a:r>
                <a:rPr kumimoji="1" lang="en-US" altLang="ko-KR" sz="1400" kern="0" dirty="0">
                  <a:solidFill>
                    <a:srgbClr val="0043B2"/>
                  </a:solidFill>
                  <a:latin typeface="SamsungOne 400" panose="020B0503030303020204" pitchFamily="34" charset="0"/>
                  <a:ea typeface="SamsungOne 400" panose="020B0503030303020204" pitchFamily="34" charset="0"/>
                  <a:cs typeface="iCiel Samsung Sharp Sans Medium" pitchFamily="2" charset="0"/>
                </a:rPr>
                <a:t> </a:t>
              </a:r>
              <a:r>
                <a:rPr kumimoji="1" lang="en-US" altLang="ko-KR" sz="1400" kern="0" dirty="0" err="1">
                  <a:solidFill>
                    <a:srgbClr val="0043B2"/>
                  </a:solidFill>
                  <a:latin typeface="SamsungOne 400" panose="020B0503030303020204" pitchFamily="34" charset="0"/>
                  <a:ea typeface="SamsungOne 400" panose="020B0503030303020204" pitchFamily="34" charset="0"/>
                  <a:cs typeface="iCiel Samsung Sharp Sans Medium" pitchFamily="2" charset="0"/>
                </a:rPr>
                <a:t>xuất</a:t>
              </a:r>
              <a:endParaRPr kumimoji="1" lang="ko-KR" altLang="en-US" sz="1400" kern="0" dirty="0">
                <a:solidFill>
                  <a:srgbClr val="0043B2"/>
                </a:solidFill>
                <a:latin typeface="SamsungOne 400" panose="020B0503030303020204" pitchFamily="34" charset="0"/>
                <a:cs typeface="iCiel Samsung Sharp Sans Medium" pitchFamily="2" charset="0"/>
              </a:endParaRPr>
            </a:p>
          </p:txBody>
        </p:sp>
        <p:sp>
          <p:nvSpPr>
            <p:cNvPr id="61" name="모서리가 둥근 직사각형 55">
              <a:extLst>
                <a:ext uri="{FF2B5EF4-FFF2-40B4-BE49-F238E27FC236}">
                  <a16:creationId xmlns:a16="http://schemas.microsoft.com/office/drawing/2014/main" id="{1C216F83-DF82-4B20-8BC3-C51FEC4A8BB2}"/>
                </a:ext>
              </a:extLst>
            </p:cNvPr>
            <p:cNvSpPr/>
            <p:nvPr/>
          </p:nvSpPr>
          <p:spPr>
            <a:xfrm>
              <a:off x="5602507" y="2819484"/>
              <a:ext cx="1447717" cy="498889"/>
            </a:xfrm>
            <a:prstGeom prst="roundRect">
              <a:avLst>
                <a:gd name="adj" fmla="val 16451"/>
              </a:avLst>
            </a:prstGeom>
            <a:noFill/>
            <a:ln w="12700"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en-US" altLang="ko-KR" sz="1400" kern="0" dirty="0" err="1">
                  <a:solidFill>
                    <a:srgbClr val="0043B2"/>
                  </a:solidFill>
                  <a:latin typeface="SamsungOne 400" panose="020B0503030303020204" pitchFamily="34" charset="0"/>
                  <a:ea typeface="SamsungOne 400" panose="020B0503030303020204" pitchFamily="34" charset="0"/>
                  <a:cs typeface="iCiel Samsung Sharp Sans Medium" pitchFamily="2" charset="0"/>
                </a:rPr>
                <a:t>Nhà</a:t>
              </a:r>
              <a:r>
                <a:rPr kumimoji="1" lang="en-US" altLang="ko-KR" sz="1400" kern="0" dirty="0">
                  <a:solidFill>
                    <a:srgbClr val="0043B2"/>
                  </a:solidFill>
                  <a:latin typeface="SamsungOne 400" panose="020B0503030303020204" pitchFamily="34" charset="0"/>
                  <a:ea typeface="SamsungOne 400" panose="020B0503030303020204" pitchFamily="34" charset="0"/>
                  <a:cs typeface="iCiel Samsung Sharp Sans Medium" pitchFamily="2" charset="0"/>
                </a:rPr>
                <a:t> </a:t>
              </a:r>
              <a:r>
                <a:rPr kumimoji="1" lang="en-US" altLang="ko-KR" sz="1400" kern="0" dirty="0" err="1">
                  <a:solidFill>
                    <a:srgbClr val="0043B2"/>
                  </a:solidFill>
                  <a:latin typeface="SamsungOne 400" panose="020B0503030303020204" pitchFamily="34" charset="0"/>
                  <a:ea typeface="SamsungOne 400" panose="020B0503030303020204" pitchFamily="34" charset="0"/>
                  <a:cs typeface="iCiel Samsung Sharp Sans Medium" pitchFamily="2" charset="0"/>
                </a:rPr>
                <a:t>sản</a:t>
              </a:r>
              <a:r>
                <a:rPr kumimoji="1" lang="en-US" altLang="ko-KR" sz="1400" kern="0" dirty="0">
                  <a:solidFill>
                    <a:srgbClr val="0043B2"/>
                  </a:solidFill>
                  <a:latin typeface="SamsungOne 400" panose="020B0503030303020204" pitchFamily="34" charset="0"/>
                  <a:ea typeface="SamsungOne 400" panose="020B0503030303020204" pitchFamily="34" charset="0"/>
                  <a:cs typeface="iCiel Samsung Sharp Sans Medium" pitchFamily="2" charset="0"/>
                </a:rPr>
                <a:t> </a:t>
              </a:r>
              <a:r>
                <a:rPr kumimoji="1" lang="en-US" altLang="ko-KR" sz="1400" kern="0" dirty="0" err="1">
                  <a:solidFill>
                    <a:srgbClr val="0043B2"/>
                  </a:solidFill>
                  <a:latin typeface="SamsungOne 400" panose="020B0503030303020204" pitchFamily="34" charset="0"/>
                  <a:ea typeface="SamsungOne 400" panose="020B0503030303020204" pitchFamily="34" charset="0"/>
                  <a:cs typeface="iCiel Samsung Sharp Sans Medium" pitchFamily="2" charset="0"/>
                </a:rPr>
                <a:t>xuất</a:t>
              </a:r>
              <a:endParaRPr kumimoji="1" lang="ko-KR" altLang="en-US" sz="1400" kern="0" dirty="0">
                <a:solidFill>
                  <a:srgbClr val="0043B2"/>
                </a:solidFill>
                <a:latin typeface="SamsungOne 400" panose="020B0503030303020204" pitchFamily="34" charset="0"/>
                <a:cs typeface="iCiel Samsung Sharp Sans Medium" pitchFamily="2" charset="0"/>
              </a:endParaRPr>
            </a:p>
          </p:txBody>
        </p:sp>
        <p:sp>
          <p:nvSpPr>
            <p:cNvPr id="62" name="모서리가 둥근 직사각형 35">
              <a:extLst>
                <a:ext uri="{FF2B5EF4-FFF2-40B4-BE49-F238E27FC236}">
                  <a16:creationId xmlns:a16="http://schemas.microsoft.com/office/drawing/2014/main" id="{0B0BFBC9-E099-4EF2-B069-6D66B8902470}"/>
                </a:ext>
              </a:extLst>
            </p:cNvPr>
            <p:cNvSpPr/>
            <p:nvPr/>
          </p:nvSpPr>
          <p:spPr>
            <a:xfrm>
              <a:off x="5046922" y="4223126"/>
              <a:ext cx="1508890" cy="309225"/>
            </a:xfrm>
            <a:prstGeom prst="roundRect">
              <a:avLst>
                <a:gd name="adj" fmla="val 16451"/>
              </a:avLst>
            </a:prstGeom>
            <a:noFill/>
            <a:ln w="12700"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en-US" altLang="ko-KR" sz="1400" kern="0" dirty="0" err="1">
                  <a:solidFill>
                    <a:srgbClr val="0043B2"/>
                  </a:solidFill>
                  <a:latin typeface="SamsungOne 400" panose="020B0503030303020204" pitchFamily="34" charset="0"/>
                  <a:ea typeface="SamsungOne 400" panose="020B0503030303020204" pitchFamily="34" charset="0"/>
                  <a:cs typeface="iCiel Samsung Sharp Sans Medium" pitchFamily="2" charset="0"/>
                </a:rPr>
                <a:t>Phân</a:t>
              </a:r>
              <a:r>
                <a:rPr kumimoji="1" lang="en-US" altLang="ko-KR" sz="1400" kern="0" dirty="0">
                  <a:solidFill>
                    <a:srgbClr val="0043B2"/>
                  </a:solidFill>
                  <a:latin typeface="SamsungOne 400" panose="020B0503030303020204" pitchFamily="34" charset="0"/>
                  <a:ea typeface="SamsungOne 400" panose="020B0503030303020204" pitchFamily="34" charset="0"/>
                  <a:cs typeface="iCiel Samsung Sharp Sans Medium" pitchFamily="2" charset="0"/>
                </a:rPr>
                <a:t> </a:t>
              </a:r>
              <a:r>
                <a:rPr kumimoji="1" lang="en-US" altLang="ko-KR" sz="1400" kern="0" dirty="0" err="1">
                  <a:solidFill>
                    <a:srgbClr val="0043B2"/>
                  </a:solidFill>
                  <a:latin typeface="SamsungOne 400" panose="020B0503030303020204" pitchFamily="34" charset="0"/>
                  <a:ea typeface="SamsungOne 400" panose="020B0503030303020204" pitchFamily="34" charset="0"/>
                  <a:cs typeface="iCiel Samsung Sharp Sans Medium" pitchFamily="2" charset="0"/>
                </a:rPr>
                <a:t>vùng</a:t>
              </a:r>
              <a:r>
                <a:rPr kumimoji="1" lang="en-US" altLang="ko-KR" sz="1400" kern="0" dirty="0">
                  <a:solidFill>
                    <a:srgbClr val="0043B2"/>
                  </a:solidFill>
                  <a:latin typeface="SamsungOne 400" panose="020B0503030303020204" pitchFamily="34" charset="0"/>
                  <a:ea typeface="SamsungOne 400" panose="020B0503030303020204" pitchFamily="34" charset="0"/>
                  <a:cs typeface="iCiel Samsung Sharp Sans Medium" pitchFamily="2" charset="0"/>
                </a:rPr>
                <a:t> 1</a:t>
              </a:r>
              <a:endParaRPr kumimoji="1" lang="ko-KR" altLang="en-US" sz="1400" kern="0" dirty="0">
                <a:solidFill>
                  <a:srgbClr val="0043B2"/>
                </a:solidFill>
                <a:latin typeface="SamsungOne 400" panose="020B0503030303020204" pitchFamily="34" charset="0"/>
                <a:cs typeface="iCiel Samsung Sharp Sans Medium" pitchFamily="2" charset="0"/>
              </a:endParaRPr>
            </a:p>
          </p:txBody>
        </p:sp>
        <p:sp>
          <p:nvSpPr>
            <p:cNvPr id="63" name="모서리가 둥근 직사각형 35">
              <a:extLst>
                <a:ext uri="{FF2B5EF4-FFF2-40B4-BE49-F238E27FC236}">
                  <a16:creationId xmlns:a16="http://schemas.microsoft.com/office/drawing/2014/main" id="{84A88DA9-6636-4579-8E10-AADCEA01BB48}"/>
                </a:ext>
              </a:extLst>
            </p:cNvPr>
            <p:cNvSpPr/>
            <p:nvPr/>
          </p:nvSpPr>
          <p:spPr>
            <a:xfrm>
              <a:off x="3028489" y="4228991"/>
              <a:ext cx="1508890" cy="309225"/>
            </a:xfrm>
            <a:prstGeom prst="roundRect">
              <a:avLst>
                <a:gd name="adj" fmla="val 16451"/>
              </a:avLst>
            </a:prstGeom>
            <a:noFill/>
            <a:ln w="12700" cap="flat" cmpd="sng" algn="ctr">
              <a:solidFill>
                <a:srgbClr val="0043B2"/>
              </a:solid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400" kern="0" dirty="0" err="1">
                  <a:solidFill>
                    <a:srgbClr val="0043B2"/>
                  </a:solidFill>
                  <a:latin typeface="SamsungOne 400" panose="020B0503030303020204" pitchFamily="34" charset="0"/>
                  <a:ea typeface="SamsungOne 400" panose="020B0503030303020204" pitchFamily="34" charset="0"/>
                  <a:cs typeface="iCiel Samsung Sharp Sans Medium" pitchFamily="2" charset="0"/>
                </a:rPr>
                <a:t>Phân</a:t>
              </a:r>
              <a:r>
                <a:rPr kumimoji="1" lang="en-US" altLang="ko-KR" sz="1400" kern="0" dirty="0">
                  <a:solidFill>
                    <a:srgbClr val="0043B2"/>
                  </a:solidFill>
                  <a:latin typeface="SamsungOne 400" panose="020B0503030303020204" pitchFamily="34" charset="0"/>
                  <a:ea typeface="SamsungOne 400" panose="020B0503030303020204" pitchFamily="34" charset="0"/>
                  <a:cs typeface="iCiel Samsung Sharp Sans Medium" pitchFamily="2" charset="0"/>
                </a:rPr>
                <a:t> </a:t>
              </a:r>
              <a:r>
                <a:rPr kumimoji="1" lang="en-US" altLang="ko-KR" sz="1400" kern="0" dirty="0" err="1">
                  <a:solidFill>
                    <a:srgbClr val="0043B2"/>
                  </a:solidFill>
                  <a:latin typeface="SamsungOne 400" panose="020B0503030303020204" pitchFamily="34" charset="0"/>
                  <a:ea typeface="SamsungOne 400" panose="020B0503030303020204" pitchFamily="34" charset="0"/>
                  <a:cs typeface="iCiel Samsung Sharp Sans Medium" pitchFamily="2" charset="0"/>
                </a:rPr>
                <a:t>vùng</a:t>
              </a:r>
              <a:r>
                <a:rPr kumimoji="1" lang="en-US" altLang="ko-KR" sz="1400" kern="0" dirty="0">
                  <a:solidFill>
                    <a:srgbClr val="0043B2"/>
                  </a:solidFill>
                  <a:latin typeface="SamsungOne 400" panose="020B0503030303020204" pitchFamily="34" charset="0"/>
                  <a:ea typeface="SamsungOne 400" panose="020B0503030303020204" pitchFamily="34" charset="0"/>
                  <a:cs typeface="iCiel Samsung Sharp Sans Medium" pitchFamily="2" charset="0"/>
                </a:rPr>
                <a:t> 1</a:t>
              </a:r>
              <a:endParaRPr kumimoji="1" lang="ko-KR" altLang="en-US" sz="1400" kern="0" dirty="0">
                <a:solidFill>
                  <a:srgbClr val="0043B2"/>
                </a:solidFill>
                <a:latin typeface="SamsungOne 400" panose="020B0503030303020204" pitchFamily="34" charset="0"/>
                <a:cs typeface="iCiel Samsung Sharp Sans Medium" pitchFamily="2" charset="0"/>
              </a:endParaRPr>
            </a:p>
          </p:txBody>
        </p:sp>
        <p:sp>
          <p:nvSpPr>
            <p:cNvPr id="64" name="모서리가 둥근 직사각형 35">
              <a:extLst>
                <a:ext uri="{FF2B5EF4-FFF2-40B4-BE49-F238E27FC236}">
                  <a16:creationId xmlns:a16="http://schemas.microsoft.com/office/drawing/2014/main" id="{3F4F8443-52F5-4E4F-AAAE-57C89256B563}"/>
                </a:ext>
              </a:extLst>
            </p:cNvPr>
            <p:cNvSpPr/>
            <p:nvPr/>
          </p:nvSpPr>
          <p:spPr>
            <a:xfrm>
              <a:off x="3028489" y="4586191"/>
              <a:ext cx="1508890" cy="309225"/>
            </a:xfrm>
            <a:prstGeom prst="roundRect">
              <a:avLst>
                <a:gd name="adj" fmla="val 16451"/>
              </a:avLst>
            </a:prstGeom>
            <a:noFill/>
            <a:ln w="12700" cap="flat" cmpd="sng" algn="ctr">
              <a:solidFill>
                <a:srgbClr val="0043B2"/>
              </a:solidFill>
              <a:prstDash val="solid"/>
              <a:miter lim="800000"/>
            </a:ln>
            <a:effectLst/>
          </p:spPr>
          <p:txBody>
            <a:bodyPr rtlCol="0" anchor="ctr"/>
            <a:lstStyle/>
            <a:p>
              <a:pPr lvl="0" algn="ctr" defTabSz="914400" fontAlgn="base" latinLnBrk="1">
                <a:spcBef>
                  <a:spcPct val="0"/>
                </a:spcBef>
                <a:spcAft>
                  <a:spcPct val="0"/>
                </a:spcAft>
                <a:defRPr/>
              </a:pPr>
              <a:r>
                <a:rPr kumimoji="1" lang="en-US" altLang="ko-KR" sz="1400" kern="0" dirty="0" err="1">
                  <a:solidFill>
                    <a:srgbClr val="0043B2"/>
                  </a:solidFill>
                  <a:latin typeface="SamsungOne 400" panose="020B0503030303020204" pitchFamily="34" charset="0"/>
                  <a:ea typeface="SamsungOne 400" panose="020B0503030303020204" pitchFamily="34" charset="0"/>
                  <a:cs typeface="iCiel Samsung Sharp Sans Medium" pitchFamily="2" charset="0"/>
                </a:rPr>
                <a:t>Phân</a:t>
              </a:r>
              <a:r>
                <a:rPr kumimoji="1" lang="en-US" altLang="ko-KR" sz="1400" kern="0" dirty="0">
                  <a:solidFill>
                    <a:srgbClr val="0043B2"/>
                  </a:solidFill>
                  <a:latin typeface="SamsungOne 400" panose="020B0503030303020204" pitchFamily="34" charset="0"/>
                  <a:ea typeface="SamsungOne 400" panose="020B0503030303020204" pitchFamily="34" charset="0"/>
                  <a:cs typeface="iCiel Samsung Sharp Sans Medium" pitchFamily="2" charset="0"/>
                </a:rPr>
                <a:t> </a:t>
              </a:r>
              <a:r>
                <a:rPr kumimoji="1" lang="en-US" altLang="ko-KR" sz="1400" kern="0" dirty="0" err="1">
                  <a:solidFill>
                    <a:srgbClr val="0043B2"/>
                  </a:solidFill>
                  <a:latin typeface="SamsungOne 400" panose="020B0503030303020204" pitchFamily="34" charset="0"/>
                  <a:ea typeface="SamsungOne 400" panose="020B0503030303020204" pitchFamily="34" charset="0"/>
                  <a:cs typeface="iCiel Samsung Sharp Sans Medium" pitchFamily="2" charset="0"/>
                </a:rPr>
                <a:t>vùng</a:t>
              </a:r>
              <a:r>
                <a:rPr kumimoji="1" lang="en-US" altLang="ko-KR" sz="1400" kern="0" dirty="0">
                  <a:solidFill>
                    <a:srgbClr val="0043B2"/>
                  </a:solidFill>
                  <a:latin typeface="SamsungOne 400" panose="020B0503030303020204" pitchFamily="34" charset="0"/>
                  <a:ea typeface="SamsungOne 400" panose="020B0503030303020204" pitchFamily="34" charset="0"/>
                  <a:cs typeface="iCiel Samsung Sharp Sans Medium" pitchFamily="2" charset="0"/>
                </a:rPr>
                <a:t> 2</a:t>
              </a:r>
              <a:endParaRPr kumimoji="1" lang="ko-KR" altLang="en-US" sz="1400" kern="0" dirty="0">
                <a:solidFill>
                  <a:srgbClr val="0043B2"/>
                </a:solidFill>
                <a:latin typeface="SamsungOne 400" panose="020B0503030303020204" pitchFamily="34" charset="0"/>
                <a:cs typeface="iCiel Samsung Sharp Sans Medium" pitchFamily="2" charset="0"/>
              </a:endParaRPr>
            </a:p>
          </p:txBody>
        </p:sp>
        <p:cxnSp>
          <p:nvCxnSpPr>
            <p:cNvPr id="65" name="직선 화살표 연결선 64">
              <a:extLst>
                <a:ext uri="{FF2B5EF4-FFF2-40B4-BE49-F238E27FC236}">
                  <a16:creationId xmlns:a16="http://schemas.microsoft.com/office/drawing/2014/main" id="{3842C2F2-EBD1-46F8-BCD4-617B3EE0D302}"/>
                </a:ext>
              </a:extLst>
            </p:cNvPr>
            <p:cNvCxnSpPr>
              <a:cxnSpLocks/>
              <a:stCxn id="51" idx="2"/>
              <a:endCxn id="58" idx="0"/>
            </p:cNvCxnSpPr>
            <p:nvPr/>
          </p:nvCxnSpPr>
          <p:spPr>
            <a:xfrm>
              <a:off x="5793667" y="5012747"/>
              <a:ext cx="7700" cy="486462"/>
            </a:xfrm>
            <a:prstGeom prst="straightConnector1">
              <a:avLst/>
            </a:prstGeom>
            <a:noFill/>
            <a:ln w="19050" cap="flat" cmpd="sng" algn="ctr">
              <a:solidFill>
                <a:srgbClr val="0043B2"/>
              </a:solidFill>
              <a:prstDash val="solid"/>
              <a:miter lim="800000"/>
              <a:tailEnd type="triangle"/>
            </a:ln>
            <a:effectLst/>
          </p:spPr>
        </p:cxnSp>
      </p:grpSp>
    </p:spTree>
    <p:extLst>
      <p:ext uri="{BB962C8B-B14F-4D97-AF65-F5344CB8AC3E}">
        <p14:creationId xmlns:p14="http://schemas.microsoft.com/office/powerpoint/2010/main" val="74430073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A19D9F48-C78A-4B49-AF70-74D2B27F41E1}"/>
              </a:ext>
            </a:extLst>
          </p:cNvPr>
          <p:cNvSpPr>
            <a:spLocks noGrp="1"/>
          </p:cNvSpPr>
          <p:nvPr>
            <p:ph type="body" sz="quarter" idx="10"/>
          </p:nvPr>
        </p:nvSpPr>
        <p:spPr/>
        <p:txBody>
          <a:bodyPr/>
          <a:lstStyle/>
          <a:p>
            <a:r>
              <a:rPr lang="en-US" altLang="ko-KR" dirty="0" err="1"/>
              <a:t>Bài</a:t>
            </a:r>
            <a:r>
              <a:rPr lang="en-US" altLang="ko-KR" dirty="0"/>
              <a:t> </a:t>
            </a:r>
            <a:r>
              <a:rPr lang="en-US" altLang="ko-KR" dirty="0" err="1"/>
              <a:t>tập</a:t>
            </a:r>
            <a:r>
              <a:rPr lang="en-US" altLang="ko-KR" dirty="0"/>
              <a:t> </a:t>
            </a:r>
          </a:p>
        </p:txBody>
      </p:sp>
      <p:sp>
        <p:nvSpPr>
          <p:cNvPr id="3" name="텍스트 개체 틀 2">
            <a:extLst>
              <a:ext uri="{FF2B5EF4-FFF2-40B4-BE49-F238E27FC236}">
                <a16:creationId xmlns:a16="http://schemas.microsoft.com/office/drawing/2014/main" id="{FB6470E7-3124-4617-A16A-01DCCD863659}"/>
              </a:ext>
            </a:extLst>
          </p:cNvPr>
          <p:cNvSpPr>
            <a:spLocks noGrp="1"/>
          </p:cNvSpPr>
          <p:nvPr>
            <p:ph type="body" sz="quarter" idx="11"/>
          </p:nvPr>
        </p:nvSpPr>
        <p:spPr>
          <a:xfrm>
            <a:off x="319304" y="1423028"/>
            <a:ext cx="9474402" cy="493776"/>
          </a:xfrm>
        </p:spPr>
        <p:txBody>
          <a:bodyPr anchor="t"/>
          <a:lstStyle/>
          <a:p>
            <a:r>
              <a:rPr lang="en-US" altLang="ko-KR" sz="2700" dirty="0"/>
              <a:t>[Lab10]</a:t>
            </a:r>
          </a:p>
          <a:p>
            <a:r>
              <a:rPr lang="vi-VN" altLang="ko-KR" sz="2700" dirty="0"/>
              <a:t>Tạo chủ đề, nhà sản xuất và người tiêu dùng Kafka</a:t>
            </a:r>
            <a:endParaRPr lang="ko-KR" altLang="en-US" sz="2700" dirty="0"/>
          </a:p>
        </p:txBody>
      </p:sp>
      <p:sp>
        <p:nvSpPr>
          <p:cNvPr id="4" name="텍스트 개체 틀 3">
            <a:extLst>
              <a:ext uri="{FF2B5EF4-FFF2-40B4-BE49-F238E27FC236}">
                <a16:creationId xmlns:a16="http://schemas.microsoft.com/office/drawing/2014/main" id="{5309814F-9C9C-4CCC-AAF9-CE3CDC261612}"/>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a:p>
            <a:endParaRPr lang="ko-KR" altLang="en-US" dirty="0"/>
          </a:p>
        </p:txBody>
      </p:sp>
      <p:grpSp>
        <p:nvGrpSpPr>
          <p:cNvPr id="159" name="그룹 158">
            <a:extLst>
              <a:ext uri="{FF2B5EF4-FFF2-40B4-BE49-F238E27FC236}">
                <a16:creationId xmlns:a16="http://schemas.microsoft.com/office/drawing/2014/main" id="{2C005AD1-7A11-4955-8EF1-39586C8F4C98}"/>
              </a:ext>
            </a:extLst>
          </p:cNvPr>
          <p:cNvGrpSpPr/>
          <p:nvPr/>
        </p:nvGrpSpPr>
        <p:grpSpPr>
          <a:xfrm>
            <a:off x="6143947" y="2590532"/>
            <a:ext cx="3126809" cy="3575932"/>
            <a:chOff x="4401919" y="2167994"/>
            <a:chExt cx="3437990" cy="3962229"/>
          </a:xfrm>
        </p:grpSpPr>
        <p:grpSp>
          <p:nvGrpSpPr>
            <p:cNvPr id="160" name="그룹 159">
              <a:extLst>
                <a:ext uri="{FF2B5EF4-FFF2-40B4-BE49-F238E27FC236}">
                  <a16:creationId xmlns:a16="http://schemas.microsoft.com/office/drawing/2014/main" id="{8BEF2D40-59AB-4FBD-87BD-A28E9DDB6623}"/>
                </a:ext>
              </a:extLst>
            </p:cNvPr>
            <p:cNvGrpSpPr/>
            <p:nvPr/>
          </p:nvGrpSpPr>
          <p:grpSpPr>
            <a:xfrm>
              <a:off x="4401919" y="2167994"/>
              <a:ext cx="3437990" cy="3962229"/>
              <a:chOff x="4401919" y="2167994"/>
              <a:chExt cx="3437990" cy="3962229"/>
            </a:xfrm>
          </p:grpSpPr>
          <p:grpSp>
            <p:nvGrpSpPr>
              <p:cNvPr id="162" name="그룹 161">
                <a:extLst>
                  <a:ext uri="{FF2B5EF4-FFF2-40B4-BE49-F238E27FC236}">
                    <a16:creationId xmlns:a16="http://schemas.microsoft.com/office/drawing/2014/main" id="{2B188FAE-468F-4A4C-92A0-FD317A0B3D8B}"/>
                  </a:ext>
                </a:extLst>
              </p:cNvPr>
              <p:cNvGrpSpPr/>
              <p:nvPr/>
            </p:nvGrpSpPr>
            <p:grpSpPr>
              <a:xfrm>
                <a:off x="4641130" y="2383352"/>
                <a:ext cx="2969068" cy="3746871"/>
                <a:chOff x="4641130" y="2383352"/>
                <a:chExt cx="2969068" cy="3746871"/>
              </a:xfrm>
            </p:grpSpPr>
            <p:sp>
              <p:nvSpPr>
                <p:cNvPr id="208" name="타원 207">
                  <a:extLst>
                    <a:ext uri="{FF2B5EF4-FFF2-40B4-BE49-F238E27FC236}">
                      <a16:creationId xmlns:a16="http://schemas.microsoft.com/office/drawing/2014/main" id="{B292377E-B78B-418E-A69F-91BF7FB68A46}"/>
                    </a:ext>
                  </a:extLst>
                </p:cNvPr>
                <p:cNvSpPr/>
                <p:nvPr/>
              </p:nvSpPr>
              <p:spPr>
                <a:xfrm>
                  <a:off x="4641130" y="2383352"/>
                  <a:ext cx="2969068" cy="2969068"/>
                </a:xfrm>
                <a:prstGeom prst="ellipse">
                  <a:avLst/>
                </a:prstGeom>
                <a:solidFill>
                  <a:srgbClr val="CA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09" name="그림 208">
                  <a:extLst>
                    <a:ext uri="{FF2B5EF4-FFF2-40B4-BE49-F238E27FC236}">
                      <a16:creationId xmlns:a16="http://schemas.microsoft.com/office/drawing/2014/main" id="{0E5592B8-703F-45AB-9C8B-30A4DFE863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5925" y="4518337"/>
                  <a:ext cx="1219478" cy="1611886"/>
                </a:xfrm>
                <a:prstGeom prst="rect">
                  <a:avLst/>
                </a:prstGeom>
              </p:spPr>
            </p:pic>
          </p:grpSp>
          <p:grpSp>
            <p:nvGrpSpPr>
              <p:cNvPr id="163" name="그룹 162">
                <a:extLst>
                  <a:ext uri="{FF2B5EF4-FFF2-40B4-BE49-F238E27FC236}">
                    <a16:creationId xmlns:a16="http://schemas.microsoft.com/office/drawing/2014/main" id="{FE2F0276-4E23-4435-AAE0-CFE04035EDB9}"/>
                  </a:ext>
                </a:extLst>
              </p:cNvPr>
              <p:cNvGrpSpPr/>
              <p:nvPr/>
            </p:nvGrpSpPr>
            <p:grpSpPr>
              <a:xfrm>
                <a:off x="4420634" y="3215388"/>
                <a:ext cx="478421" cy="478421"/>
                <a:chOff x="4119360" y="4255504"/>
                <a:chExt cx="478421" cy="478421"/>
              </a:xfrm>
            </p:grpSpPr>
            <p:sp>
              <p:nvSpPr>
                <p:cNvPr id="206" name="타원 205">
                  <a:extLst>
                    <a:ext uri="{FF2B5EF4-FFF2-40B4-BE49-F238E27FC236}">
                      <a16:creationId xmlns:a16="http://schemas.microsoft.com/office/drawing/2014/main" id="{E0C94F84-1DDF-43A0-BF34-278D8D61D006}"/>
                    </a:ext>
                  </a:extLst>
                </p:cNvPr>
                <p:cNvSpPr/>
                <p:nvPr/>
              </p:nvSpPr>
              <p:spPr>
                <a:xfrm>
                  <a:off x="4119360" y="425550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07" name="그림 206">
                  <a:extLst>
                    <a:ext uri="{FF2B5EF4-FFF2-40B4-BE49-F238E27FC236}">
                      <a16:creationId xmlns:a16="http://schemas.microsoft.com/office/drawing/2014/main" id="{C86B69CF-0D52-44D4-A734-F814879166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1438" y="4393182"/>
                  <a:ext cx="314264" cy="203063"/>
                </a:xfrm>
                <a:prstGeom prst="rect">
                  <a:avLst/>
                </a:prstGeom>
              </p:spPr>
            </p:pic>
          </p:grpSp>
          <p:grpSp>
            <p:nvGrpSpPr>
              <p:cNvPr id="164" name="그룹 163">
                <a:extLst>
                  <a:ext uri="{FF2B5EF4-FFF2-40B4-BE49-F238E27FC236}">
                    <a16:creationId xmlns:a16="http://schemas.microsoft.com/office/drawing/2014/main" id="{07FAFE22-24A6-479E-A91E-8E8DBEBF0B52}"/>
                  </a:ext>
                </a:extLst>
              </p:cNvPr>
              <p:cNvGrpSpPr/>
              <p:nvPr/>
            </p:nvGrpSpPr>
            <p:grpSpPr>
              <a:xfrm>
                <a:off x="4401919" y="3767007"/>
                <a:ext cx="478421" cy="478421"/>
                <a:chOff x="4466311" y="3598005"/>
                <a:chExt cx="478421" cy="478421"/>
              </a:xfrm>
            </p:grpSpPr>
            <p:sp>
              <p:nvSpPr>
                <p:cNvPr id="202" name="타원 201">
                  <a:extLst>
                    <a:ext uri="{FF2B5EF4-FFF2-40B4-BE49-F238E27FC236}">
                      <a16:creationId xmlns:a16="http://schemas.microsoft.com/office/drawing/2014/main" id="{C76A8E6A-5F89-45B6-B0E2-CC5EB296E674}"/>
                    </a:ext>
                  </a:extLst>
                </p:cNvPr>
                <p:cNvSpPr/>
                <p:nvPr/>
              </p:nvSpPr>
              <p:spPr>
                <a:xfrm>
                  <a:off x="4466311" y="3598005"/>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03" name="그룹 202">
                  <a:extLst>
                    <a:ext uri="{FF2B5EF4-FFF2-40B4-BE49-F238E27FC236}">
                      <a16:creationId xmlns:a16="http://schemas.microsoft.com/office/drawing/2014/main" id="{43A0C1AF-3764-4CA3-AE87-E807F4B06E31}"/>
                    </a:ext>
                  </a:extLst>
                </p:cNvPr>
                <p:cNvGrpSpPr/>
                <p:nvPr/>
              </p:nvGrpSpPr>
              <p:grpSpPr>
                <a:xfrm>
                  <a:off x="4556408" y="3722669"/>
                  <a:ext cx="311620" cy="219568"/>
                  <a:chOff x="4550446" y="3712368"/>
                  <a:chExt cx="311620" cy="219568"/>
                </a:xfrm>
              </p:grpSpPr>
              <p:pic>
                <p:nvPicPr>
                  <p:cNvPr id="204" name="그림 203">
                    <a:extLst>
                      <a:ext uri="{FF2B5EF4-FFF2-40B4-BE49-F238E27FC236}">
                        <a16:creationId xmlns:a16="http://schemas.microsoft.com/office/drawing/2014/main" id="{27776DED-FC91-408E-A616-F5C57017F66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50446" y="3712369"/>
                    <a:ext cx="190176" cy="219567"/>
                  </a:xfrm>
                  <a:prstGeom prst="rect">
                    <a:avLst/>
                  </a:prstGeom>
                </p:spPr>
              </p:pic>
              <p:pic>
                <p:nvPicPr>
                  <p:cNvPr id="205" name="그림 204">
                    <a:extLst>
                      <a:ext uri="{FF2B5EF4-FFF2-40B4-BE49-F238E27FC236}">
                        <a16:creationId xmlns:a16="http://schemas.microsoft.com/office/drawing/2014/main" id="{1C797091-FD93-40E8-92CE-74EC7ACEB4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1890" y="3712368"/>
                    <a:ext cx="190176" cy="219567"/>
                  </a:xfrm>
                  <a:prstGeom prst="rect">
                    <a:avLst/>
                  </a:prstGeom>
                </p:spPr>
              </p:pic>
            </p:grpSp>
          </p:grpSp>
          <p:grpSp>
            <p:nvGrpSpPr>
              <p:cNvPr id="165" name="그룹 164">
                <a:extLst>
                  <a:ext uri="{FF2B5EF4-FFF2-40B4-BE49-F238E27FC236}">
                    <a16:creationId xmlns:a16="http://schemas.microsoft.com/office/drawing/2014/main" id="{D34CEFE4-D867-45B3-BD4D-16C9C5408507}"/>
                  </a:ext>
                </a:extLst>
              </p:cNvPr>
              <p:cNvGrpSpPr/>
              <p:nvPr/>
            </p:nvGrpSpPr>
            <p:grpSpPr>
              <a:xfrm>
                <a:off x="4656757" y="2730802"/>
                <a:ext cx="478421" cy="478421"/>
                <a:chOff x="5779974" y="3346111"/>
                <a:chExt cx="478421" cy="478421"/>
              </a:xfrm>
            </p:grpSpPr>
            <p:sp>
              <p:nvSpPr>
                <p:cNvPr id="200" name="타원 199">
                  <a:extLst>
                    <a:ext uri="{FF2B5EF4-FFF2-40B4-BE49-F238E27FC236}">
                      <a16:creationId xmlns:a16="http://schemas.microsoft.com/office/drawing/2014/main" id="{22EBA622-4401-4642-B7C2-B9CF9609727F}"/>
                    </a:ext>
                  </a:extLst>
                </p:cNvPr>
                <p:cNvSpPr/>
                <p:nvPr/>
              </p:nvSpPr>
              <p:spPr>
                <a:xfrm>
                  <a:off x="5779974" y="334611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01" name="그림 200">
                  <a:extLst>
                    <a:ext uri="{FF2B5EF4-FFF2-40B4-BE49-F238E27FC236}">
                      <a16:creationId xmlns:a16="http://schemas.microsoft.com/office/drawing/2014/main" id="{02759230-120D-4D1D-8AA5-7FC8431F53F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1995" y="3479362"/>
                  <a:ext cx="294284" cy="211885"/>
                </a:xfrm>
                <a:prstGeom prst="rect">
                  <a:avLst/>
                </a:prstGeom>
              </p:spPr>
            </p:pic>
          </p:grpSp>
          <p:grpSp>
            <p:nvGrpSpPr>
              <p:cNvPr id="166" name="그룹 165">
                <a:extLst>
                  <a:ext uri="{FF2B5EF4-FFF2-40B4-BE49-F238E27FC236}">
                    <a16:creationId xmlns:a16="http://schemas.microsoft.com/office/drawing/2014/main" id="{7FBDF081-807D-48E6-9421-4CCC60A1D916}"/>
                  </a:ext>
                </a:extLst>
              </p:cNvPr>
              <p:cNvGrpSpPr/>
              <p:nvPr/>
            </p:nvGrpSpPr>
            <p:grpSpPr>
              <a:xfrm>
                <a:off x="7040382" y="2725220"/>
                <a:ext cx="478421" cy="478421"/>
                <a:chOff x="6653952" y="3105086"/>
                <a:chExt cx="478421" cy="478421"/>
              </a:xfrm>
            </p:grpSpPr>
            <p:sp>
              <p:nvSpPr>
                <p:cNvPr id="198" name="타원 197">
                  <a:extLst>
                    <a:ext uri="{FF2B5EF4-FFF2-40B4-BE49-F238E27FC236}">
                      <a16:creationId xmlns:a16="http://schemas.microsoft.com/office/drawing/2014/main" id="{6C0C3B7D-BD8C-4BDA-9C51-2E7BF8B4780D}"/>
                    </a:ext>
                  </a:extLst>
                </p:cNvPr>
                <p:cNvSpPr/>
                <p:nvPr/>
              </p:nvSpPr>
              <p:spPr>
                <a:xfrm>
                  <a:off x="6653952" y="3105086"/>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99" name="그림 198">
                  <a:extLst>
                    <a:ext uri="{FF2B5EF4-FFF2-40B4-BE49-F238E27FC236}">
                      <a16:creationId xmlns:a16="http://schemas.microsoft.com/office/drawing/2014/main" id="{B5F094A8-20AF-4FC7-8310-C88C825ECFD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39427" y="3199418"/>
                  <a:ext cx="316993" cy="283465"/>
                </a:xfrm>
                <a:prstGeom prst="rect">
                  <a:avLst/>
                </a:prstGeom>
              </p:spPr>
            </p:pic>
          </p:grpSp>
          <p:grpSp>
            <p:nvGrpSpPr>
              <p:cNvPr id="167" name="그룹 166">
                <a:extLst>
                  <a:ext uri="{FF2B5EF4-FFF2-40B4-BE49-F238E27FC236}">
                    <a16:creationId xmlns:a16="http://schemas.microsoft.com/office/drawing/2014/main" id="{ECD597E9-C62D-45E0-9361-F8D789338CFA}"/>
                  </a:ext>
                </a:extLst>
              </p:cNvPr>
              <p:cNvGrpSpPr/>
              <p:nvPr/>
            </p:nvGrpSpPr>
            <p:grpSpPr>
              <a:xfrm>
                <a:off x="7214808" y="4305262"/>
                <a:ext cx="478421" cy="478421"/>
                <a:chOff x="6939282" y="3583507"/>
                <a:chExt cx="478421" cy="478421"/>
              </a:xfrm>
            </p:grpSpPr>
            <p:sp>
              <p:nvSpPr>
                <p:cNvPr id="196" name="타원 195">
                  <a:extLst>
                    <a:ext uri="{FF2B5EF4-FFF2-40B4-BE49-F238E27FC236}">
                      <a16:creationId xmlns:a16="http://schemas.microsoft.com/office/drawing/2014/main" id="{795F0B27-8A49-45E9-99B5-40858E6FEEE9}"/>
                    </a:ext>
                  </a:extLst>
                </p:cNvPr>
                <p:cNvSpPr/>
                <p:nvPr/>
              </p:nvSpPr>
              <p:spPr>
                <a:xfrm>
                  <a:off x="6939282" y="3583507"/>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97" name="그림 196">
                  <a:extLst>
                    <a:ext uri="{FF2B5EF4-FFF2-40B4-BE49-F238E27FC236}">
                      <a16:creationId xmlns:a16="http://schemas.microsoft.com/office/drawing/2014/main" id="{24C7E11C-642F-4707-A21F-9B02E808526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72937" y="3686551"/>
                  <a:ext cx="211109" cy="289297"/>
                </a:xfrm>
                <a:prstGeom prst="rect">
                  <a:avLst/>
                </a:prstGeom>
              </p:spPr>
            </p:pic>
          </p:grpSp>
          <p:grpSp>
            <p:nvGrpSpPr>
              <p:cNvPr id="168" name="그룹 167">
                <a:extLst>
                  <a:ext uri="{FF2B5EF4-FFF2-40B4-BE49-F238E27FC236}">
                    <a16:creationId xmlns:a16="http://schemas.microsoft.com/office/drawing/2014/main" id="{5639BFA6-2AD6-4C1C-AEDC-A37BFC1C86D9}"/>
                  </a:ext>
                </a:extLst>
              </p:cNvPr>
              <p:cNvGrpSpPr/>
              <p:nvPr/>
            </p:nvGrpSpPr>
            <p:grpSpPr>
              <a:xfrm>
                <a:off x="5052593" y="2375387"/>
                <a:ext cx="478421" cy="478421"/>
                <a:chOff x="4903300" y="2692339"/>
                <a:chExt cx="478421" cy="478421"/>
              </a:xfrm>
            </p:grpSpPr>
            <p:sp>
              <p:nvSpPr>
                <p:cNvPr id="194" name="타원 193">
                  <a:extLst>
                    <a:ext uri="{FF2B5EF4-FFF2-40B4-BE49-F238E27FC236}">
                      <a16:creationId xmlns:a16="http://schemas.microsoft.com/office/drawing/2014/main" id="{E0A357CD-F22D-4398-B3A6-1DC958FE12E0}"/>
                    </a:ext>
                  </a:extLst>
                </p:cNvPr>
                <p:cNvSpPr/>
                <p:nvPr/>
              </p:nvSpPr>
              <p:spPr>
                <a:xfrm>
                  <a:off x="4903300" y="26923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95" name="그림 194">
                  <a:extLst>
                    <a:ext uri="{FF2B5EF4-FFF2-40B4-BE49-F238E27FC236}">
                      <a16:creationId xmlns:a16="http://schemas.microsoft.com/office/drawing/2014/main" id="{F583B5F6-FC88-46D5-AC81-A8E4C9B068B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12210" y="2801249"/>
                  <a:ext cx="260600" cy="260600"/>
                </a:xfrm>
                <a:prstGeom prst="rect">
                  <a:avLst/>
                </a:prstGeom>
              </p:spPr>
            </p:pic>
          </p:grpSp>
          <p:grpSp>
            <p:nvGrpSpPr>
              <p:cNvPr id="169" name="그룹 168">
                <a:extLst>
                  <a:ext uri="{FF2B5EF4-FFF2-40B4-BE49-F238E27FC236}">
                    <a16:creationId xmlns:a16="http://schemas.microsoft.com/office/drawing/2014/main" id="{BB11DC02-654B-46FA-AE6E-F0DF84799DCF}"/>
                  </a:ext>
                </a:extLst>
              </p:cNvPr>
              <p:cNvGrpSpPr/>
              <p:nvPr/>
            </p:nvGrpSpPr>
            <p:grpSpPr>
              <a:xfrm>
                <a:off x="5557339" y="2167994"/>
                <a:ext cx="1018218" cy="478422"/>
                <a:chOff x="5546651" y="2194994"/>
                <a:chExt cx="1018218" cy="478422"/>
              </a:xfrm>
            </p:grpSpPr>
            <p:grpSp>
              <p:nvGrpSpPr>
                <p:cNvPr id="188" name="그룹 187">
                  <a:extLst>
                    <a:ext uri="{FF2B5EF4-FFF2-40B4-BE49-F238E27FC236}">
                      <a16:creationId xmlns:a16="http://schemas.microsoft.com/office/drawing/2014/main" id="{A1C0E77B-7184-48E9-AB87-6ABE00CEB599}"/>
                    </a:ext>
                  </a:extLst>
                </p:cNvPr>
                <p:cNvGrpSpPr/>
                <p:nvPr/>
              </p:nvGrpSpPr>
              <p:grpSpPr>
                <a:xfrm>
                  <a:off x="6086448" y="2194994"/>
                  <a:ext cx="478421" cy="478421"/>
                  <a:chOff x="5724126" y="3483458"/>
                  <a:chExt cx="478421" cy="478421"/>
                </a:xfrm>
              </p:grpSpPr>
              <p:sp>
                <p:nvSpPr>
                  <p:cNvPr id="192" name="타원 191">
                    <a:extLst>
                      <a:ext uri="{FF2B5EF4-FFF2-40B4-BE49-F238E27FC236}">
                        <a16:creationId xmlns:a16="http://schemas.microsoft.com/office/drawing/2014/main" id="{9B5B09EF-995C-436C-A916-A2E01825B0A9}"/>
                      </a:ext>
                    </a:extLst>
                  </p:cNvPr>
                  <p:cNvSpPr/>
                  <p:nvPr/>
                </p:nvSpPr>
                <p:spPr>
                  <a:xfrm>
                    <a:off x="5724126" y="348345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93" name="그림 192">
                    <a:extLst>
                      <a:ext uri="{FF2B5EF4-FFF2-40B4-BE49-F238E27FC236}">
                        <a16:creationId xmlns:a16="http://schemas.microsoft.com/office/drawing/2014/main" id="{987FDDC4-81FF-4FF2-B97A-8A5BBA50E3C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95026" y="3587702"/>
                    <a:ext cx="306929" cy="254809"/>
                  </a:xfrm>
                  <a:prstGeom prst="rect">
                    <a:avLst/>
                  </a:prstGeom>
                </p:spPr>
              </p:pic>
            </p:grpSp>
            <p:grpSp>
              <p:nvGrpSpPr>
                <p:cNvPr id="189" name="그룹 188">
                  <a:extLst>
                    <a:ext uri="{FF2B5EF4-FFF2-40B4-BE49-F238E27FC236}">
                      <a16:creationId xmlns:a16="http://schemas.microsoft.com/office/drawing/2014/main" id="{80597D10-DDC6-4128-A976-BA2D4A558BF8}"/>
                    </a:ext>
                  </a:extLst>
                </p:cNvPr>
                <p:cNvGrpSpPr/>
                <p:nvPr/>
              </p:nvGrpSpPr>
              <p:grpSpPr>
                <a:xfrm>
                  <a:off x="5546651" y="2194995"/>
                  <a:ext cx="478421" cy="478421"/>
                  <a:chOff x="5381721" y="2534589"/>
                  <a:chExt cx="478421" cy="478421"/>
                </a:xfrm>
              </p:grpSpPr>
              <p:sp>
                <p:nvSpPr>
                  <p:cNvPr id="190" name="타원 189">
                    <a:extLst>
                      <a:ext uri="{FF2B5EF4-FFF2-40B4-BE49-F238E27FC236}">
                        <a16:creationId xmlns:a16="http://schemas.microsoft.com/office/drawing/2014/main" id="{D0B915DB-5E09-4C54-B0AD-1F4348D1CC53}"/>
                      </a:ext>
                    </a:extLst>
                  </p:cNvPr>
                  <p:cNvSpPr/>
                  <p:nvPr/>
                </p:nvSpPr>
                <p:spPr>
                  <a:xfrm>
                    <a:off x="5381721" y="253458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91" name="그림 190">
                    <a:extLst>
                      <a:ext uri="{FF2B5EF4-FFF2-40B4-BE49-F238E27FC236}">
                        <a16:creationId xmlns:a16="http://schemas.microsoft.com/office/drawing/2014/main" id="{BD41C04C-69FC-4F39-9274-7AC97F7A37D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65679" y="2641099"/>
                    <a:ext cx="311268" cy="245351"/>
                  </a:xfrm>
                  <a:prstGeom prst="rect">
                    <a:avLst/>
                  </a:prstGeom>
                </p:spPr>
              </p:pic>
            </p:grpSp>
          </p:grpSp>
          <p:grpSp>
            <p:nvGrpSpPr>
              <p:cNvPr id="170" name="그룹 169">
                <a:extLst>
                  <a:ext uri="{FF2B5EF4-FFF2-40B4-BE49-F238E27FC236}">
                    <a16:creationId xmlns:a16="http://schemas.microsoft.com/office/drawing/2014/main" id="{7080B9E0-8E91-45AA-BE4D-07264028E4D5}"/>
                  </a:ext>
                </a:extLst>
              </p:cNvPr>
              <p:cNvGrpSpPr/>
              <p:nvPr/>
            </p:nvGrpSpPr>
            <p:grpSpPr>
              <a:xfrm>
                <a:off x="6617712" y="2373853"/>
                <a:ext cx="478421" cy="478421"/>
                <a:chOff x="6346155" y="2692338"/>
                <a:chExt cx="478421" cy="478421"/>
              </a:xfrm>
            </p:grpSpPr>
            <p:sp>
              <p:nvSpPr>
                <p:cNvPr id="186" name="타원 185">
                  <a:extLst>
                    <a:ext uri="{FF2B5EF4-FFF2-40B4-BE49-F238E27FC236}">
                      <a16:creationId xmlns:a16="http://schemas.microsoft.com/office/drawing/2014/main" id="{1AED8526-BEF2-4478-B966-0B9D28C5F123}"/>
                    </a:ext>
                  </a:extLst>
                </p:cNvPr>
                <p:cNvSpPr/>
                <p:nvPr/>
              </p:nvSpPr>
              <p:spPr>
                <a:xfrm>
                  <a:off x="6346155" y="269233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87" name="그림 186">
                  <a:extLst>
                    <a:ext uri="{FF2B5EF4-FFF2-40B4-BE49-F238E27FC236}">
                      <a16:creationId xmlns:a16="http://schemas.microsoft.com/office/drawing/2014/main" id="{56678839-28CD-4391-A2B3-2764FBCA80D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84162" y="2777719"/>
                  <a:ext cx="202406" cy="307657"/>
                </a:xfrm>
                <a:prstGeom prst="rect">
                  <a:avLst/>
                </a:prstGeom>
              </p:spPr>
            </p:pic>
          </p:grpSp>
          <p:grpSp>
            <p:nvGrpSpPr>
              <p:cNvPr id="171" name="그룹 170">
                <a:extLst>
                  <a:ext uri="{FF2B5EF4-FFF2-40B4-BE49-F238E27FC236}">
                    <a16:creationId xmlns:a16="http://schemas.microsoft.com/office/drawing/2014/main" id="{EC8354E2-1D77-40E9-99C4-AE0A0128A4AC}"/>
                  </a:ext>
                </a:extLst>
              </p:cNvPr>
              <p:cNvGrpSpPr/>
              <p:nvPr/>
            </p:nvGrpSpPr>
            <p:grpSpPr>
              <a:xfrm>
                <a:off x="7361488" y="3771502"/>
                <a:ext cx="478421" cy="478421"/>
                <a:chOff x="6930239" y="4605839"/>
                <a:chExt cx="478421" cy="478421"/>
              </a:xfrm>
            </p:grpSpPr>
            <p:sp>
              <p:nvSpPr>
                <p:cNvPr id="184" name="타원 183">
                  <a:extLst>
                    <a:ext uri="{FF2B5EF4-FFF2-40B4-BE49-F238E27FC236}">
                      <a16:creationId xmlns:a16="http://schemas.microsoft.com/office/drawing/2014/main" id="{CBC6011F-7357-44DC-8881-BB19AE93FFCB}"/>
                    </a:ext>
                  </a:extLst>
                </p:cNvPr>
                <p:cNvSpPr/>
                <p:nvPr/>
              </p:nvSpPr>
              <p:spPr>
                <a:xfrm>
                  <a:off x="6930239" y="46058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85" name="그림 184">
                  <a:extLst>
                    <a:ext uri="{FF2B5EF4-FFF2-40B4-BE49-F238E27FC236}">
                      <a16:creationId xmlns:a16="http://schemas.microsoft.com/office/drawing/2014/main" id="{C78E165E-555C-4B78-8E2D-C7F7E43CB80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023503" y="4691203"/>
                  <a:ext cx="295657" cy="298705"/>
                </a:xfrm>
                <a:prstGeom prst="rect">
                  <a:avLst/>
                </a:prstGeom>
              </p:spPr>
            </p:pic>
          </p:grpSp>
          <p:grpSp>
            <p:nvGrpSpPr>
              <p:cNvPr id="172" name="그룹 171">
                <a:extLst>
                  <a:ext uri="{FF2B5EF4-FFF2-40B4-BE49-F238E27FC236}">
                    <a16:creationId xmlns:a16="http://schemas.microsoft.com/office/drawing/2014/main" id="{C8B96464-6C38-45F9-AA91-3945DF1B04FA}"/>
                  </a:ext>
                </a:extLst>
              </p:cNvPr>
              <p:cNvGrpSpPr/>
              <p:nvPr/>
            </p:nvGrpSpPr>
            <p:grpSpPr>
              <a:xfrm>
                <a:off x="6799004" y="4732022"/>
                <a:ext cx="478421" cy="478421"/>
                <a:chOff x="6716684" y="5103232"/>
                <a:chExt cx="478421" cy="478421"/>
              </a:xfrm>
            </p:grpSpPr>
            <p:sp>
              <p:nvSpPr>
                <p:cNvPr id="182" name="타원 181">
                  <a:extLst>
                    <a:ext uri="{FF2B5EF4-FFF2-40B4-BE49-F238E27FC236}">
                      <a16:creationId xmlns:a16="http://schemas.microsoft.com/office/drawing/2014/main" id="{EFC9C139-0DD5-4781-9FBF-A5523F6FC364}"/>
                    </a:ext>
                  </a:extLst>
                </p:cNvPr>
                <p:cNvSpPr/>
                <p:nvPr/>
              </p:nvSpPr>
              <p:spPr>
                <a:xfrm>
                  <a:off x="6716684" y="5103232"/>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83" name="그림 182">
                  <a:extLst>
                    <a:ext uri="{FF2B5EF4-FFF2-40B4-BE49-F238E27FC236}">
                      <a16:creationId xmlns:a16="http://schemas.microsoft.com/office/drawing/2014/main" id="{547B0E7C-48E8-49CB-A4AF-A78AFF517FF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20258" y="5205282"/>
                  <a:ext cx="271273" cy="274321"/>
                </a:xfrm>
                <a:prstGeom prst="rect">
                  <a:avLst/>
                </a:prstGeom>
              </p:spPr>
            </p:pic>
          </p:grpSp>
          <p:grpSp>
            <p:nvGrpSpPr>
              <p:cNvPr id="173" name="그룹 172">
                <a:extLst>
                  <a:ext uri="{FF2B5EF4-FFF2-40B4-BE49-F238E27FC236}">
                    <a16:creationId xmlns:a16="http://schemas.microsoft.com/office/drawing/2014/main" id="{4D77C60E-BB94-4A30-9671-BBBC4E339F1D}"/>
                  </a:ext>
                </a:extLst>
              </p:cNvPr>
              <p:cNvGrpSpPr/>
              <p:nvPr/>
            </p:nvGrpSpPr>
            <p:grpSpPr>
              <a:xfrm>
                <a:off x="7312778" y="3209223"/>
                <a:ext cx="478421" cy="478421"/>
                <a:chOff x="7063894" y="3536553"/>
                <a:chExt cx="478421" cy="478421"/>
              </a:xfrm>
            </p:grpSpPr>
            <p:sp>
              <p:nvSpPr>
                <p:cNvPr id="180" name="타원 179">
                  <a:extLst>
                    <a:ext uri="{FF2B5EF4-FFF2-40B4-BE49-F238E27FC236}">
                      <a16:creationId xmlns:a16="http://schemas.microsoft.com/office/drawing/2014/main" id="{5722E4E4-E153-420F-B53C-CB121EE7613C}"/>
                    </a:ext>
                  </a:extLst>
                </p:cNvPr>
                <p:cNvSpPr/>
                <p:nvPr/>
              </p:nvSpPr>
              <p:spPr>
                <a:xfrm>
                  <a:off x="7063894" y="3536553"/>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81" name="그림 180">
                  <a:extLst>
                    <a:ext uri="{FF2B5EF4-FFF2-40B4-BE49-F238E27FC236}">
                      <a16:creationId xmlns:a16="http://schemas.microsoft.com/office/drawing/2014/main" id="{0E4EAE25-FEFC-4D86-A764-FED7DBBCA1E3}"/>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65334" y="3628379"/>
                  <a:ext cx="275540" cy="268818"/>
                </a:xfrm>
                <a:prstGeom prst="rect">
                  <a:avLst/>
                </a:prstGeom>
              </p:spPr>
            </p:pic>
          </p:grpSp>
          <p:grpSp>
            <p:nvGrpSpPr>
              <p:cNvPr id="174" name="그룹 173">
                <a:extLst>
                  <a:ext uri="{FF2B5EF4-FFF2-40B4-BE49-F238E27FC236}">
                    <a16:creationId xmlns:a16="http://schemas.microsoft.com/office/drawing/2014/main" id="{4C8E500C-6BE2-4D35-9228-4D04D564AC14}"/>
                  </a:ext>
                </a:extLst>
              </p:cNvPr>
              <p:cNvGrpSpPr/>
              <p:nvPr/>
            </p:nvGrpSpPr>
            <p:grpSpPr>
              <a:xfrm>
                <a:off x="4558099" y="4323978"/>
                <a:ext cx="478421" cy="478421"/>
                <a:chOff x="4839474" y="4392074"/>
                <a:chExt cx="478421" cy="478421"/>
              </a:xfrm>
            </p:grpSpPr>
            <p:sp>
              <p:nvSpPr>
                <p:cNvPr id="178" name="타원 177">
                  <a:extLst>
                    <a:ext uri="{FF2B5EF4-FFF2-40B4-BE49-F238E27FC236}">
                      <a16:creationId xmlns:a16="http://schemas.microsoft.com/office/drawing/2014/main" id="{04119A52-FB15-41F6-A31B-DCFBB28A168E}"/>
                    </a:ext>
                  </a:extLst>
                </p:cNvPr>
                <p:cNvSpPr/>
                <p:nvPr/>
              </p:nvSpPr>
              <p:spPr>
                <a:xfrm>
                  <a:off x="4839474" y="439207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79" name="그림 178">
                  <a:extLst>
                    <a:ext uri="{FF2B5EF4-FFF2-40B4-BE49-F238E27FC236}">
                      <a16:creationId xmlns:a16="http://schemas.microsoft.com/office/drawing/2014/main" id="{226C46A1-2529-42A9-88DD-D946C226F54A}"/>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640" y="4483042"/>
                  <a:ext cx="271344" cy="282198"/>
                </a:xfrm>
                <a:prstGeom prst="rect">
                  <a:avLst/>
                </a:prstGeom>
              </p:spPr>
            </p:pic>
          </p:grpSp>
          <p:grpSp>
            <p:nvGrpSpPr>
              <p:cNvPr id="175" name="그룹 174">
                <a:extLst>
                  <a:ext uri="{FF2B5EF4-FFF2-40B4-BE49-F238E27FC236}">
                    <a16:creationId xmlns:a16="http://schemas.microsoft.com/office/drawing/2014/main" id="{86F7D710-DFA6-4567-90AF-A346D8F3FECA}"/>
                  </a:ext>
                </a:extLst>
              </p:cNvPr>
              <p:cNvGrpSpPr/>
              <p:nvPr/>
            </p:nvGrpSpPr>
            <p:grpSpPr>
              <a:xfrm>
                <a:off x="4988332" y="4732022"/>
                <a:ext cx="478421" cy="478421"/>
                <a:chOff x="4980019" y="4733181"/>
                <a:chExt cx="478421" cy="478421"/>
              </a:xfrm>
            </p:grpSpPr>
            <p:sp>
              <p:nvSpPr>
                <p:cNvPr id="176" name="타원 175">
                  <a:extLst>
                    <a:ext uri="{FF2B5EF4-FFF2-40B4-BE49-F238E27FC236}">
                      <a16:creationId xmlns:a16="http://schemas.microsoft.com/office/drawing/2014/main" id="{96E1C5C9-2D9E-416B-AFB7-3A09A453081B}"/>
                    </a:ext>
                  </a:extLst>
                </p:cNvPr>
                <p:cNvSpPr/>
                <p:nvPr/>
              </p:nvSpPr>
              <p:spPr>
                <a:xfrm>
                  <a:off x="4980019" y="473318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77" name="그림 176">
                  <a:extLst>
                    <a:ext uri="{FF2B5EF4-FFF2-40B4-BE49-F238E27FC236}">
                      <a16:creationId xmlns:a16="http://schemas.microsoft.com/office/drawing/2014/main" id="{5FFCC7E7-0A14-40C5-A65B-9E6551B6D198}"/>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040681" y="4865351"/>
                  <a:ext cx="359374" cy="276186"/>
                </a:xfrm>
                <a:prstGeom prst="rect">
                  <a:avLst/>
                </a:prstGeom>
              </p:spPr>
            </p:pic>
          </p:grpSp>
        </p:grpSp>
        <p:sp>
          <p:nvSpPr>
            <p:cNvPr id="161" name="Rounded Rectangle 13">
              <a:extLst>
                <a:ext uri="{FF2B5EF4-FFF2-40B4-BE49-F238E27FC236}">
                  <a16:creationId xmlns:a16="http://schemas.microsoft.com/office/drawing/2014/main" id="{22F29B67-CD08-4885-9CA6-DBA46B280383}"/>
                </a:ext>
              </a:extLst>
            </p:cNvPr>
            <p:cNvSpPr/>
            <p:nvPr/>
          </p:nvSpPr>
          <p:spPr bwMode="auto">
            <a:xfrm>
              <a:off x="5318437" y="3215738"/>
              <a:ext cx="1574615" cy="959652"/>
            </a:xfrm>
            <a:prstGeom prst="roundRect">
              <a:avLst>
                <a:gd name="adj" fmla="val 50000"/>
              </a:avLst>
            </a:prstGeom>
            <a:noFill/>
            <a:ln w="19050">
              <a:no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74292" tIns="37146" rIns="74292" bIns="37146" numCol="1" rtlCol="0" anchor="ctr" anchorCtr="0" compatLnSpc="1">
              <a:prstTxWarp prst="textNoShape">
                <a:avLst/>
              </a:prstTxWarp>
            </a:bodyPr>
            <a:lstStyle/>
            <a:p>
              <a:pPr algn="ctr" defTabSz="742705" fontAlgn="base">
                <a:spcBef>
                  <a:spcPct val="0"/>
                </a:spcBef>
                <a:spcAft>
                  <a:spcPct val="0"/>
                </a:spcAft>
              </a:pPr>
              <a:r>
                <a:rPr lang="en-US" sz="3200" dirty="0">
                  <a:solidFill>
                    <a:srgbClr val="0043B2"/>
                  </a:solidFill>
                  <a:latin typeface="SamsungOne 700" panose="020B0803030303020204" pitchFamily="34" charset="0"/>
                  <a:ea typeface="SamsungOne 700" panose="020B0803030303020204" pitchFamily="34" charset="0"/>
                </a:rPr>
                <a:t>BIG</a:t>
              </a:r>
            </a:p>
            <a:p>
              <a:pPr algn="ctr" defTabSz="742705" fontAlgn="base">
                <a:spcBef>
                  <a:spcPct val="0"/>
                </a:spcBef>
                <a:spcAft>
                  <a:spcPct val="0"/>
                </a:spcAft>
              </a:pPr>
              <a:r>
                <a:rPr lang="en-US" sz="3200" dirty="0">
                  <a:solidFill>
                    <a:srgbClr val="0043B2"/>
                  </a:solidFill>
                  <a:latin typeface="SamsungOne 700" panose="020B0803030303020204" pitchFamily="34" charset="0"/>
                  <a:ea typeface="SamsungOne 700" panose="020B0803030303020204" pitchFamily="34" charset="0"/>
                </a:rPr>
                <a:t>DATA</a:t>
              </a:r>
            </a:p>
          </p:txBody>
        </p:sp>
      </p:grpSp>
    </p:spTree>
    <p:extLst>
      <p:ext uri="{BB962C8B-B14F-4D97-AF65-F5344CB8AC3E}">
        <p14:creationId xmlns:p14="http://schemas.microsoft.com/office/powerpoint/2010/main" val="152823647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A19D9F48-C78A-4B49-AF70-74D2B27F41E1}"/>
              </a:ext>
            </a:extLst>
          </p:cNvPr>
          <p:cNvSpPr>
            <a:spLocks noGrp="1"/>
          </p:cNvSpPr>
          <p:nvPr>
            <p:ph type="body" sz="quarter" idx="10"/>
          </p:nvPr>
        </p:nvSpPr>
        <p:spPr/>
        <p:txBody>
          <a:bodyPr/>
          <a:lstStyle/>
          <a:p>
            <a:r>
              <a:rPr lang="en-US" altLang="ko-KR" dirty="0" err="1"/>
              <a:t>Bài</a:t>
            </a:r>
            <a:r>
              <a:rPr lang="en-US" altLang="ko-KR" dirty="0"/>
              <a:t> </a:t>
            </a:r>
            <a:r>
              <a:rPr lang="en-US" altLang="ko-KR" dirty="0" err="1"/>
              <a:t>tập</a:t>
            </a:r>
            <a:r>
              <a:rPr lang="en-US" altLang="ko-KR" dirty="0"/>
              <a:t> </a:t>
            </a:r>
          </a:p>
        </p:txBody>
      </p:sp>
      <p:sp>
        <p:nvSpPr>
          <p:cNvPr id="3" name="텍스트 개체 틀 2">
            <a:extLst>
              <a:ext uri="{FF2B5EF4-FFF2-40B4-BE49-F238E27FC236}">
                <a16:creationId xmlns:a16="http://schemas.microsoft.com/office/drawing/2014/main" id="{FB6470E7-3124-4617-A16A-01DCCD863659}"/>
              </a:ext>
            </a:extLst>
          </p:cNvPr>
          <p:cNvSpPr>
            <a:spLocks noGrp="1"/>
          </p:cNvSpPr>
          <p:nvPr>
            <p:ph type="body" sz="quarter" idx="11"/>
          </p:nvPr>
        </p:nvSpPr>
        <p:spPr/>
        <p:txBody>
          <a:bodyPr anchor="t"/>
          <a:lstStyle/>
          <a:p>
            <a:r>
              <a:rPr lang="en-US" altLang="ko-KR" sz="2800" dirty="0"/>
              <a:t>[Lab11]</a:t>
            </a:r>
          </a:p>
          <a:p>
            <a:r>
              <a:rPr lang="en-US" altLang="ko-KR" sz="2800" dirty="0" err="1"/>
              <a:t>Gửi</a:t>
            </a:r>
            <a:r>
              <a:rPr lang="en-US" altLang="ko-KR" sz="2800" dirty="0"/>
              <a:t> tin </a:t>
            </a:r>
            <a:r>
              <a:rPr lang="en-US" altLang="ko-KR" sz="2800" dirty="0" err="1"/>
              <a:t>nhắn</a:t>
            </a:r>
            <a:r>
              <a:rPr lang="en-US" altLang="ko-KR" sz="2800" dirty="0"/>
              <a:t> </a:t>
            </a:r>
            <a:r>
              <a:rPr lang="en-US" altLang="ko-KR" sz="2800" dirty="0" err="1"/>
              <a:t>từ</a:t>
            </a:r>
            <a:r>
              <a:rPr lang="en-US" altLang="ko-KR" sz="2800" dirty="0"/>
              <a:t> Flume </a:t>
            </a:r>
            <a:r>
              <a:rPr lang="en-US" altLang="ko-KR" sz="2800" dirty="0" err="1"/>
              <a:t>đến</a:t>
            </a:r>
            <a:r>
              <a:rPr lang="en-US" altLang="ko-KR" sz="2800" dirty="0"/>
              <a:t> Kafka</a:t>
            </a:r>
            <a:endParaRPr lang="ko-KR" altLang="en-US" sz="2800" dirty="0"/>
          </a:p>
          <a:p>
            <a:endParaRPr lang="ko-KR" altLang="en-US" sz="2800" dirty="0"/>
          </a:p>
          <a:p>
            <a:endParaRPr lang="ko-KR" altLang="en-US" sz="2800" dirty="0"/>
          </a:p>
          <a:p>
            <a:endParaRPr lang="ko-KR" altLang="en-US" sz="2800" dirty="0"/>
          </a:p>
        </p:txBody>
      </p:sp>
      <p:sp>
        <p:nvSpPr>
          <p:cNvPr id="4" name="텍스트 개체 틀 3">
            <a:extLst>
              <a:ext uri="{FF2B5EF4-FFF2-40B4-BE49-F238E27FC236}">
                <a16:creationId xmlns:a16="http://schemas.microsoft.com/office/drawing/2014/main" id="{5309814F-9C9C-4CCC-AAF9-CE3CDC261612}"/>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a:p>
            <a:endParaRPr lang="ko-KR" altLang="en-US" dirty="0"/>
          </a:p>
        </p:txBody>
      </p:sp>
      <p:grpSp>
        <p:nvGrpSpPr>
          <p:cNvPr id="159" name="그룹 158">
            <a:extLst>
              <a:ext uri="{FF2B5EF4-FFF2-40B4-BE49-F238E27FC236}">
                <a16:creationId xmlns:a16="http://schemas.microsoft.com/office/drawing/2014/main" id="{2C005AD1-7A11-4955-8EF1-39586C8F4C98}"/>
              </a:ext>
            </a:extLst>
          </p:cNvPr>
          <p:cNvGrpSpPr/>
          <p:nvPr/>
        </p:nvGrpSpPr>
        <p:grpSpPr>
          <a:xfrm>
            <a:off x="6143947" y="2590532"/>
            <a:ext cx="3126809" cy="3575932"/>
            <a:chOff x="4401919" y="2167994"/>
            <a:chExt cx="3437990" cy="3962229"/>
          </a:xfrm>
        </p:grpSpPr>
        <p:grpSp>
          <p:nvGrpSpPr>
            <p:cNvPr id="160" name="그룹 159">
              <a:extLst>
                <a:ext uri="{FF2B5EF4-FFF2-40B4-BE49-F238E27FC236}">
                  <a16:creationId xmlns:a16="http://schemas.microsoft.com/office/drawing/2014/main" id="{8BEF2D40-59AB-4FBD-87BD-A28E9DDB6623}"/>
                </a:ext>
              </a:extLst>
            </p:cNvPr>
            <p:cNvGrpSpPr/>
            <p:nvPr/>
          </p:nvGrpSpPr>
          <p:grpSpPr>
            <a:xfrm>
              <a:off x="4401919" y="2167994"/>
              <a:ext cx="3437990" cy="3962229"/>
              <a:chOff x="4401919" y="2167994"/>
              <a:chExt cx="3437990" cy="3962229"/>
            </a:xfrm>
          </p:grpSpPr>
          <p:grpSp>
            <p:nvGrpSpPr>
              <p:cNvPr id="162" name="그룹 161">
                <a:extLst>
                  <a:ext uri="{FF2B5EF4-FFF2-40B4-BE49-F238E27FC236}">
                    <a16:creationId xmlns:a16="http://schemas.microsoft.com/office/drawing/2014/main" id="{2B188FAE-468F-4A4C-92A0-FD317A0B3D8B}"/>
                  </a:ext>
                </a:extLst>
              </p:cNvPr>
              <p:cNvGrpSpPr/>
              <p:nvPr/>
            </p:nvGrpSpPr>
            <p:grpSpPr>
              <a:xfrm>
                <a:off x="4641130" y="2383352"/>
                <a:ext cx="2969068" cy="3746871"/>
                <a:chOff x="4641130" y="2383352"/>
                <a:chExt cx="2969068" cy="3746871"/>
              </a:xfrm>
            </p:grpSpPr>
            <p:sp>
              <p:nvSpPr>
                <p:cNvPr id="208" name="타원 207">
                  <a:extLst>
                    <a:ext uri="{FF2B5EF4-FFF2-40B4-BE49-F238E27FC236}">
                      <a16:creationId xmlns:a16="http://schemas.microsoft.com/office/drawing/2014/main" id="{B292377E-B78B-418E-A69F-91BF7FB68A46}"/>
                    </a:ext>
                  </a:extLst>
                </p:cNvPr>
                <p:cNvSpPr/>
                <p:nvPr/>
              </p:nvSpPr>
              <p:spPr>
                <a:xfrm>
                  <a:off x="4641130" y="2383352"/>
                  <a:ext cx="2969068" cy="2969068"/>
                </a:xfrm>
                <a:prstGeom prst="ellipse">
                  <a:avLst/>
                </a:prstGeom>
                <a:solidFill>
                  <a:srgbClr val="CA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09" name="그림 208">
                  <a:extLst>
                    <a:ext uri="{FF2B5EF4-FFF2-40B4-BE49-F238E27FC236}">
                      <a16:creationId xmlns:a16="http://schemas.microsoft.com/office/drawing/2014/main" id="{0E5592B8-703F-45AB-9C8B-30A4DFE863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5925" y="4518337"/>
                  <a:ext cx="1219478" cy="1611886"/>
                </a:xfrm>
                <a:prstGeom prst="rect">
                  <a:avLst/>
                </a:prstGeom>
              </p:spPr>
            </p:pic>
          </p:grpSp>
          <p:grpSp>
            <p:nvGrpSpPr>
              <p:cNvPr id="163" name="그룹 162">
                <a:extLst>
                  <a:ext uri="{FF2B5EF4-FFF2-40B4-BE49-F238E27FC236}">
                    <a16:creationId xmlns:a16="http://schemas.microsoft.com/office/drawing/2014/main" id="{FE2F0276-4E23-4435-AAE0-CFE04035EDB9}"/>
                  </a:ext>
                </a:extLst>
              </p:cNvPr>
              <p:cNvGrpSpPr/>
              <p:nvPr/>
            </p:nvGrpSpPr>
            <p:grpSpPr>
              <a:xfrm>
                <a:off x="4420634" y="3215388"/>
                <a:ext cx="478421" cy="478421"/>
                <a:chOff x="4119360" y="4255504"/>
                <a:chExt cx="478421" cy="478421"/>
              </a:xfrm>
            </p:grpSpPr>
            <p:sp>
              <p:nvSpPr>
                <p:cNvPr id="206" name="타원 205">
                  <a:extLst>
                    <a:ext uri="{FF2B5EF4-FFF2-40B4-BE49-F238E27FC236}">
                      <a16:creationId xmlns:a16="http://schemas.microsoft.com/office/drawing/2014/main" id="{E0C94F84-1DDF-43A0-BF34-278D8D61D006}"/>
                    </a:ext>
                  </a:extLst>
                </p:cNvPr>
                <p:cNvSpPr/>
                <p:nvPr/>
              </p:nvSpPr>
              <p:spPr>
                <a:xfrm>
                  <a:off x="4119360" y="425550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07" name="그림 206">
                  <a:extLst>
                    <a:ext uri="{FF2B5EF4-FFF2-40B4-BE49-F238E27FC236}">
                      <a16:creationId xmlns:a16="http://schemas.microsoft.com/office/drawing/2014/main" id="{C86B69CF-0D52-44D4-A734-F814879166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1438" y="4393182"/>
                  <a:ext cx="314264" cy="203063"/>
                </a:xfrm>
                <a:prstGeom prst="rect">
                  <a:avLst/>
                </a:prstGeom>
              </p:spPr>
            </p:pic>
          </p:grpSp>
          <p:grpSp>
            <p:nvGrpSpPr>
              <p:cNvPr id="164" name="그룹 163">
                <a:extLst>
                  <a:ext uri="{FF2B5EF4-FFF2-40B4-BE49-F238E27FC236}">
                    <a16:creationId xmlns:a16="http://schemas.microsoft.com/office/drawing/2014/main" id="{07FAFE22-24A6-479E-A91E-8E8DBEBF0B52}"/>
                  </a:ext>
                </a:extLst>
              </p:cNvPr>
              <p:cNvGrpSpPr/>
              <p:nvPr/>
            </p:nvGrpSpPr>
            <p:grpSpPr>
              <a:xfrm>
                <a:off x="4401919" y="3767007"/>
                <a:ext cx="478421" cy="478421"/>
                <a:chOff x="4466311" y="3598005"/>
                <a:chExt cx="478421" cy="478421"/>
              </a:xfrm>
            </p:grpSpPr>
            <p:sp>
              <p:nvSpPr>
                <p:cNvPr id="202" name="타원 201">
                  <a:extLst>
                    <a:ext uri="{FF2B5EF4-FFF2-40B4-BE49-F238E27FC236}">
                      <a16:creationId xmlns:a16="http://schemas.microsoft.com/office/drawing/2014/main" id="{C76A8E6A-5F89-45B6-B0E2-CC5EB296E674}"/>
                    </a:ext>
                  </a:extLst>
                </p:cNvPr>
                <p:cNvSpPr/>
                <p:nvPr/>
              </p:nvSpPr>
              <p:spPr>
                <a:xfrm>
                  <a:off x="4466311" y="3598005"/>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03" name="그룹 202">
                  <a:extLst>
                    <a:ext uri="{FF2B5EF4-FFF2-40B4-BE49-F238E27FC236}">
                      <a16:creationId xmlns:a16="http://schemas.microsoft.com/office/drawing/2014/main" id="{43A0C1AF-3764-4CA3-AE87-E807F4B06E31}"/>
                    </a:ext>
                  </a:extLst>
                </p:cNvPr>
                <p:cNvGrpSpPr/>
                <p:nvPr/>
              </p:nvGrpSpPr>
              <p:grpSpPr>
                <a:xfrm>
                  <a:off x="4556408" y="3722669"/>
                  <a:ext cx="311620" cy="219568"/>
                  <a:chOff x="4550446" y="3712368"/>
                  <a:chExt cx="311620" cy="219568"/>
                </a:xfrm>
              </p:grpSpPr>
              <p:pic>
                <p:nvPicPr>
                  <p:cNvPr id="204" name="그림 203">
                    <a:extLst>
                      <a:ext uri="{FF2B5EF4-FFF2-40B4-BE49-F238E27FC236}">
                        <a16:creationId xmlns:a16="http://schemas.microsoft.com/office/drawing/2014/main" id="{27776DED-FC91-408E-A616-F5C57017F66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50446" y="3712369"/>
                    <a:ext cx="190176" cy="219567"/>
                  </a:xfrm>
                  <a:prstGeom prst="rect">
                    <a:avLst/>
                  </a:prstGeom>
                </p:spPr>
              </p:pic>
              <p:pic>
                <p:nvPicPr>
                  <p:cNvPr id="205" name="그림 204">
                    <a:extLst>
                      <a:ext uri="{FF2B5EF4-FFF2-40B4-BE49-F238E27FC236}">
                        <a16:creationId xmlns:a16="http://schemas.microsoft.com/office/drawing/2014/main" id="{1C797091-FD93-40E8-92CE-74EC7ACEB4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1890" y="3712368"/>
                    <a:ext cx="190176" cy="219567"/>
                  </a:xfrm>
                  <a:prstGeom prst="rect">
                    <a:avLst/>
                  </a:prstGeom>
                </p:spPr>
              </p:pic>
            </p:grpSp>
          </p:grpSp>
          <p:grpSp>
            <p:nvGrpSpPr>
              <p:cNvPr id="165" name="그룹 164">
                <a:extLst>
                  <a:ext uri="{FF2B5EF4-FFF2-40B4-BE49-F238E27FC236}">
                    <a16:creationId xmlns:a16="http://schemas.microsoft.com/office/drawing/2014/main" id="{D34CEFE4-D867-45B3-BD4D-16C9C5408507}"/>
                  </a:ext>
                </a:extLst>
              </p:cNvPr>
              <p:cNvGrpSpPr/>
              <p:nvPr/>
            </p:nvGrpSpPr>
            <p:grpSpPr>
              <a:xfrm>
                <a:off x="4656757" y="2730802"/>
                <a:ext cx="478421" cy="478421"/>
                <a:chOff x="5779974" y="3346111"/>
                <a:chExt cx="478421" cy="478421"/>
              </a:xfrm>
            </p:grpSpPr>
            <p:sp>
              <p:nvSpPr>
                <p:cNvPr id="200" name="타원 199">
                  <a:extLst>
                    <a:ext uri="{FF2B5EF4-FFF2-40B4-BE49-F238E27FC236}">
                      <a16:creationId xmlns:a16="http://schemas.microsoft.com/office/drawing/2014/main" id="{22EBA622-4401-4642-B7C2-B9CF9609727F}"/>
                    </a:ext>
                  </a:extLst>
                </p:cNvPr>
                <p:cNvSpPr/>
                <p:nvPr/>
              </p:nvSpPr>
              <p:spPr>
                <a:xfrm>
                  <a:off x="5779974" y="334611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01" name="그림 200">
                  <a:extLst>
                    <a:ext uri="{FF2B5EF4-FFF2-40B4-BE49-F238E27FC236}">
                      <a16:creationId xmlns:a16="http://schemas.microsoft.com/office/drawing/2014/main" id="{02759230-120D-4D1D-8AA5-7FC8431F53F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1995" y="3479362"/>
                  <a:ext cx="294284" cy="211885"/>
                </a:xfrm>
                <a:prstGeom prst="rect">
                  <a:avLst/>
                </a:prstGeom>
              </p:spPr>
            </p:pic>
          </p:grpSp>
          <p:grpSp>
            <p:nvGrpSpPr>
              <p:cNvPr id="166" name="그룹 165">
                <a:extLst>
                  <a:ext uri="{FF2B5EF4-FFF2-40B4-BE49-F238E27FC236}">
                    <a16:creationId xmlns:a16="http://schemas.microsoft.com/office/drawing/2014/main" id="{7FBDF081-807D-48E6-9421-4CCC60A1D916}"/>
                  </a:ext>
                </a:extLst>
              </p:cNvPr>
              <p:cNvGrpSpPr/>
              <p:nvPr/>
            </p:nvGrpSpPr>
            <p:grpSpPr>
              <a:xfrm>
                <a:off x="7040382" y="2725220"/>
                <a:ext cx="478421" cy="478421"/>
                <a:chOff x="6653952" y="3105086"/>
                <a:chExt cx="478421" cy="478421"/>
              </a:xfrm>
            </p:grpSpPr>
            <p:sp>
              <p:nvSpPr>
                <p:cNvPr id="198" name="타원 197">
                  <a:extLst>
                    <a:ext uri="{FF2B5EF4-FFF2-40B4-BE49-F238E27FC236}">
                      <a16:creationId xmlns:a16="http://schemas.microsoft.com/office/drawing/2014/main" id="{6C0C3B7D-BD8C-4BDA-9C51-2E7BF8B4780D}"/>
                    </a:ext>
                  </a:extLst>
                </p:cNvPr>
                <p:cNvSpPr/>
                <p:nvPr/>
              </p:nvSpPr>
              <p:spPr>
                <a:xfrm>
                  <a:off x="6653952" y="3105086"/>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99" name="그림 198">
                  <a:extLst>
                    <a:ext uri="{FF2B5EF4-FFF2-40B4-BE49-F238E27FC236}">
                      <a16:creationId xmlns:a16="http://schemas.microsoft.com/office/drawing/2014/main" id="{B5F094A8-20AF-4FC7-8310-C88C825ECFD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39427" y="3199418"/>
                  <a:ext cx="316993" cy="283465"/>
                </a:xfrm>
                <a:prstGeom prst="rect">
                  <a:avLst/>
                </a:prstGeom>
              </p:spPr>
            </p:pic>
          </p:grpSp>
          <p:grpSp>
            <p:nvGrpSpPr>
              <p:cNvPr id="167" name="그룹 166">
                <a:extLst>
                  <a:ext uri="{FF2B5EF4-FFF2-40B4-BE49-F238E27FC236}">
                    <a16:creationId xmlns:a16="http://schemas.microsoft.com/office/drawing/2014/main" id="{ECD597E9-C62D-45E0-9361-F8D789338CFA}"/>
                  </a:ext>
                </a:extLst>
              </p:cNvPr>
              <p:cNvGrpSpPr/>
              <p:nvPr/>
            </p:nvGrpSpPr>
            <p:grpSpPr>
              <a:xfrm>
                <a:off x="7214808" y="4305262"/>
                <a:ext cx="478421" cy="478421"/>
                <a:chOff x="6939282" y="3583507"/>
                <a:chExt cx="478421" cy="478421"/>
              </a:xfrm>
            </p:grpSpPr>
            <p:sp>
              <p:nvSpPr>
                <p:cNvPr id="196" name="타원 195">
                  <a:extLst>
                    <a:ext uri="{FF2B5EF4-FFF2-40B4-BE49-F238E27FC236}">
                      <a16:creationId xmlns:a16="http://schemas.microsoft.com/office/drawing/2014/main" id="{795F0B27-8A49-45E9-99B5-40858E6FEEE9}"/>
                    </a:ext>
                  </a:extLst>
                </p:cNvPr>
                <p:cNvSpPr/>
                <p:nvPr/>
              </p:nvSpPr>
              <p:spPr>
                <a:xfrm>
                  <a:off x="6939282" y="3583507"/>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97" name="그림 196">
                  <a:extLst>
                    <a:ext uri="{FF2B5EF4-FFF2-40B4-BE49-F238E27FC236}">
                      <a16:creationId xmlns:a16="http://schemas.microsoft.com/office/drawing/2014/main" id="{24C7E11C-642F-4707-A21F-9B02E808526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72937" y="3686551"/>
                  <a:ext cx="211109" cy="289297"/>
                </a:xfrm>
                <a:prstGeom prst="rect">
                  <a:avLst/>
                </a:prstGeom>
              </p:spPr>
            </p:pic>
          </p:grpSp>
          <p:grpSp>
            <p:nvGrpSpPr>
              <p:cNvPr id="168" name="그룹 167">
                <a:extLst>
                  <a:ext uri="{FF2B5EF4-FFF2-40B4-BE49-F238E27FC236}">
                    <a16:creationId xmlns:a16="http://schemas.microsoft.com/office/drawing/2014/main" id="{5639BFA6-2AD6-4C1C-AEDC-A37BFC1C86D9}"/>
                  </a:ext>
                </a:extLst>
              </p:cNvPr>
              <p:cNvGrpSpPr/>
              <p:nvPr/>
            </p:nvGrpSpPr>
            <p:grpSpPr>
              <a:xfrm>
                <a:off x="5052593" y="2375387"/>
                <a:ext cx="478421" cy="478421"/>
                <a:chOff x="4903300" y="2692339"/>
                <a:chExt cx="478421" cy="478421"/>
              </a:xfrm>
            </p:grpSpPr>
            <p:sp>
              <p:nvSpPr>
                <p:cNvPr id="194" name="타원 193">
                  <a:extLst>
                    <a:ext uri="{FF2B5EF4-FFF2-40B4-BE49-F238E27FC236}">
                      <a16:creationId xmlns:a16="http://schemas.microsoft.com/office/drawing/2014/main" id="{E0A357CD-F22D-4398-B3A6-1DC958FE12E0}"/>
                    </a:ext>
                  </a:extLst>
                </p:cNvPr>
                <p:cNvSpPr/>
                <p:nvPr/>
              </p:nvSpPr>
              <p:spPr>
                <a:xfrm>
                  <a:off x="4903300" y="26923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95" name="그림 194">
                  <a:extLst>
                    <a:ext uri="{FF2B5EF4-FFF2-40B4-BE49-F238E27FC236}">
                      <a16:creationId xmlns:a16="http://schemas.microsoft.com/office/drawing/2014/main" id="{F583B5F6-FC88-46D5-AC81-A8E4C9B068B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12210" y="2801249"/>
                  <a:ext cx="260600" cy="260600"/>
                </a:xfrm>
                <a:prstGeom prst="rect">
                  <a:avLst/>
                </a:prstGeom>
              </p:spPr>
            </p:pic>
          </p:grpSp>
          <p:grpSp>
            <p:nvGrpSpPr>
              <p:cNvPr id="169" name="그룹 168">
                <a:extLst>
                  <a:ext uri="{FF2B5EF4-FFF2-40B4-BE49-F238E27FC236}">
                    <a16:creationId xmlns:a16="http://schemas.microsoft.com/office/drawing/2014/main" id="{BB11DC02-654B-46FA-AE6E-F0DF84799DCF}"/>
                  </a:ext>
                </a:extLst>
              </p:cNvPr>
              <p:cNvGrpSpPr/>
              <p:nvPr/>
            </p:nvGrpSpPr>
            <p:grpSpPr>
              <a:xfrm>
                <a:off x="5557339" y="2167994"/>
                <a:ext cx="1018218" cy="478422"/>
                <a:chOff x="5546651" y="2194994"/>
                <a:chExt cx="1018218" cy="478422"/>
              </a:xfrm>
            </p:grpSpPr>
            <p:grpSp>
              <p:nvGrpSpPr>
                <p:cNvPr id="188" name="그룹 187">
                  <a:extLst>
                    <a:ext uri="{FF2B5EF4-FFF2-40B4-BE49-F238E27FC236}">
                      <a16:creationId xmlns:a16="http://schemas.microsoft.com/office/drawing/2014/main" id="{A1C0E77B-7184-48E9-AB87-6ABE00CEB599}"/>
                    </a:ext>
                  </a:extLst>
                </p:cNvPr>
                <p:cNvGrpSpPr/>
                <p:nvPr/>
              </p:nvGrpSpPr>
              <p:grpSpPr>
                <a:xfrm>
                  <a:off x="6086448" y="2194994"/>
                  <a:ext cx="478421" cy="478421"/>
                  <a:chOff x="5724126" y="3483458"/>
                  <a:chExt cx="478421" cy="478421"/>
                </a:xfrm>
              </p:grpSpPr>
              <p:sp>
                <p:nvSpPr>
                  <p:cNvPr id="192" name="타원 191">
                    <a:extLst>
                      <a:ext uri="{FF2B5EF4-FFF2-40B4-BE49-F238E27FC236}">
                        <a16:creationId xmlns:a16="http://schemas.microsoft.com/office/drawing/2014/main" id="{9B5B09EF-995C-436C-A916-A2E01825B0A9}"/>
                      </a:ext>
                    </a:extLst>
                  </p:cNvPr>
                  <p:cNvSpPr/>
                  <p:nvPr/>
                </p:nvSpPr>
                <p:spPr>
                  <a:xfrm>
                    <a:off x="5724126" y="348345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93" name="그림 192">
                    <a:extLst>
                      <a:ext uri="{FF2B5EF4-FFF2-40B4-BE49-F238E27FC236}">
                        <a16:creationId xmlns:a16="http://schemas.microsoft.com/office/drawing/2014/main" id="{987FDDC4-81FF-4FF2-B97A-8A5BBA50E3C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95026" y="3587702"/>
                    <a:ext cx="306929" cy="254809"/>
                  </a:xfrm>
                  <a:prstGeom prst="rect">
                    <a:avLst/>
                  </a:prstGeom>
                </p:spPr>
              </p:pic>
            </p:grpSp>
            <p:grpSp>
              <p:nvGrpSpPr>
                <p:cNvPr id="189" name="그룹 188">
                  <a:extLst>
                    <a:ext uri="{FF2B5EF4-FFF2-40B4-BE49-F238E27FC236}">
                      <a16:creationId xmlns:a16="http://schemas.microsoft.com/office/drawing/2014/main" id="{80597D10-DDC6-4128-A976-BA2D4A558BF8}"/>
                    </a:ext>
                  </a:extLst>
                </p:cNvPr>
                <p:cNvGrpSpPr/>
                <p:nvPr/>
              </p:nvGrpSpPr>
              <p:grpSpPr>
                <a:xfrm>
                  <a:off x="5546651" y="2194995"/>
                  <a:ext cx="478421" cy="478421"/>
                  <a:chOff x="5381721" y="2534589"/>
                  <a:chExt cx="478421" cy="478421"/>
                </a:xfrm>
              </p:grpSpPr>
              <p:sp>
                <p:nvSpPr>
                  <p:cNvPr id="190" name="타원 189">
                    <a:extLst>
                      <a:ext uri="{FF2B5EF4-FFF2-40B4-BE49-F238E27FC236}">
                        <a16:creationId xmlns:a16="http://schemas.microsoft.com/office/drawing/2014/main" id="{D0B915DB-5E09-4C54-B0AD-1F4348D1CC53}"/>
                      </a:ext>
                    </a:extLst>
                  </p:cNvPr>
                  <p:cNvSpPr/>
                  <p:nvPr/>
                </p:nvSpPr>
                <p:spPr>
                  <a:xfrm>
                    <a:off x="5381721" y="253458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91" name="그림 190">
                    <a:extLst>
                      <a:ext uri="{FF2B5EF4-FFF2-40B4-BE49-F238E27FC236}">
                        <a16:creationId xmlns:a16="http://schemas.microsoft.com/office/drawing/2014/main" id="{BD41C04C-69FC-4F39-9274-7AC97F7A37D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65679" y="2641099"/>
                    <a:ext cx="311268" cy="245351"/>
                  </a:xfrm>
                  <a:prstGeom prst="rect">
                    <a:avLst/>
                  </a:prstGeom>
                </p:spPr>
              </p:pic>
            </p:grpSp>
          </p:grpSp>
          <p:grpSp>
            <p:nvGrpSpPr>
              <p:cNvPr id="170" name="그룹 169">
                <a:extLst>
                  <a:ext uri="{FF2B5EF4-FFF2-40B4-BE49-F238E27FC236}">
                    <a16:creationId xmlns:a16="http://schemas.microsoft.com/office/drawing/2014/main" id="{7080B9E0-8E91-45AA-BE4D-07264028E4D5}"/>
                  </a:ext>
                </a:extLst>
              </p:cNvPr>
              <p:cNvGrpSpPr/>
              <p:nvPr/>
            </p:nvGrpSpPr>
            <p:grpSpPr>
              <a:xfrm>
                <a:off x="6617712" y="2373853"/>
                <a:ext cx="478421" cy="478421"/>
                <a:chOff x="6346155" y="2692338"/>
                <a:chExt cx="478421" cy="478421"/>
              </a:xfrm>
            </p:grpSpPr>
            <p:sp>
              <p:nvSpPr>
                <p:cNvPr id="186" name="타원 185">
                  <a:extLst>
                    <a:ext uri="{FF2B5EF4-FFF2-40B4-BE49-F238E27FC236}">
                      <a16:creationId xmlns:a16="http://schemas.microsoft.com/office/drawing/2014/main" id="{1AED8526-BEF2-4478-B966-0B9D28C5F123}"/>
                    </a:ext>
                  </a:extLst>
                </p:cNvPr>
                <p:cNvSpPr/>
                <p:nvPr/>
              </p:nvSpPr>
              <p:spPr>
                <a:xfrm>
                  <a:off x="6346155" y="269233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87" name="그림 186">
                  <a:extLst>
                    <a:ext uri="{FF2B5EF4-FFF2-40B4-BE49-F238E27FC236}">
                      <a16:creationId xmlns:a16="http://schemas.microsoft.com/office/drawing/2014/main" id="{56678839-28CD-4391-A2B3-2764FBCA80D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84162" y="2777719"/>
                  <a:ext cx="202406" cy="307657"/>
                </a:xfrm>
                <a:prstGeom prst="rect">
                  <a:avLst/>
                </a:prstGeom>
              </p:spPr>
            </p:pic>
          </p:grpSp>
          <p:grpSp>
            <p:nvGrpSpPr>
              <p:cNvPr id="171" name="그룹 170">
                <a:extLst>
                  <a:ext uri="{FF2B5EF4-FFF2-40B4-BE49-F238E27FC236}">
                    <a16:creationId xmlns:a16="http://schemas.microsoft.com/office/drawing/2014/main" id="{EC8354E2-1D77-40E9-99C4-AE0A0128A4AC}"/>
                  </a:ext>
                </a:extLst>
              </p:cNvPr>
              <p:cNvGrpSpPr/>
              <p:nvPr/>
            </p:nvGrpSpPr>
            <p:grpSpPr>
              <a:xfrm>
                <a:off x="7361488" y="3771502"/>
                <a:ext cx="478421" cy="478421"/>
                <a:chOff x="6930239" y="4605839"/>
                <a:chExt cx="478421" cy="478421"/>
              </a:xfrm>
            </p:grpSpPr>
            <p:sp>
              <p:nvSpPr>
                <p:cNvPr id="184" name="타원 183">
                  <a:extLst>
                    <a:ext uri="{FF2B5EF4-FFF2-40B4-BE49-F238E27FC236}">
                      <a16:creationId xmlns:a16="http://schemas.microsoft.com/office/drawing/2014/main" id="{CBC6011F-7357-44DC-8881-BB19AE93FFCB}"/>
                    </a:ext>
                  </a:extLst>
                </p:cNvPr>
                <p:cNvSpPr/>
                <p:nvPr/>
              </p:nvSpPr>
              <p:spPr>
                <a:xfrm>
                  <a:off x="6930239" y="46058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85" name="그림 184">
                  <a:extLst>
                    <a:ext uri="{FF2B5EF4-FFF2-40B4-BE49-F238E27FC236}">
                      <a16:creationId xmlns:a16="http://schemas.microsoft.com/office/drawing/2014/main" id="{C78E165E-555C-4B78-8E2D-C7F7E43CB80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023503" y="4691203"/>
                  <a:ext cx="295657" cy="298705"/>
                </a:xfrm>
                <a:prstGeom prst="rect">
                  <a:avLst/>
                </a:prstGeom>
              </p:spPr>
            </p:pic>
          </p:grpSp>
          <p:grpSp>
            <p:nvGrpSpPr>
              <p:cNvPr id="172" name="그룹 171">
                <a:extLst>
                  <a:ext uri="{FF2B5EF4-FFF2-40B4-BE49-F238E27FC236}">
                    <a16:creationId xmlns:a16="http://schemas.microsoft.com/office/drawing/2014/main" id="{C8B96464-6C38-45F9-AA91-3945DF1B04FA}"/>
                  </a:ext>
                </a:extLst>
              </p:cNvPr>
              <p:cNvGrpSpPr/>
              <p:nvPr/>
            </p:nvGrpSpPr>
            <p:grpSpPr>
              <a:xfrm>
                <a:off x="6799004" y="4732022"/>
                <a:ext cx="478421" cy="478421"/>
                <a:chOff x="6716684" y="5103232"/>
                <a:chExt cx="478421" cy="478421"/>
              </a:xfrm>
            </p:grpSpPr>
            <p:sp>
              <p:nvSpPr>
                <p:cNvPr id="182" name="타원 181">
                  <a:extLst>
                    <a:ext uri="{FF2B5EF4-FFF2-40B4-BE49-F238E27FC236}">
                      <a16:creationId xmlns:a16="http://schemas.microsoft.com/office/drawing/2014/main" id="{EFC9C139-0DD5-4781-9FBF-A5523F6FC364}"/>
                    </a:ext>
                  </a:extLst>
                </p:cNvPr>
                <p:cNvSpPr/>
                <p:nvPr/>
              </p:nvSpPr>
              <p:spPr>
                <a:xfrm>
                  <a:off x="6716684" y="5103232"/>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83" name="그림 182">
                  <a:extLst>
                    <a:ext uri="{FF2B5EF4-FFF2-40B4-BE49-F238E27FC236}">
                      <a16:creationId xmlns:a16="http://schemas.microsoft.com/office/drawing/2014/main" id="{547B0E7C-48E8-49CB-A4AF-A78AFF517FF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20258" y="5205282"/>
                  <a:ext cx="271273" cy="274321"/>
                </a:xfrm>
                <a:prstGeom prst="rect">
                  <a:avLst/>
                </a:prstGeom>
              </p:spPr>
            </p:pic>
          </p:grpSp>
          <p:grpSp>
            <p:nvGrpSpPr>
              <p:cNvPr id="173" name="그룹 172">
                <a:extLst>
                  <a:ext uri="{FF2B5EF4-FFF2-40B4-BE49-F238E27FC236}">
                    <a16:creationId xmlns:a16="http://schemas.microsoft.com/office/drawing/2014/main" id="{4D77C60E-BB94-4A30-9671-BBBC4E339F1D}"/>
                  </a:ext>
                </a:extLst>
              </p:cNvPr>
              <p:cNvGrpSpPr/>
              <p:nvPr/>
            </p:nvGrpSpPr>
            <p:grpSpPr>
              <a:xfrm>
                <a:off x="7312778" y="3209223"/>
                <a:ext cx="478421" cy="478421"/>
                <a:chOff x="7063894" y="3536553"/>
                <a:chExt cx="478421" cy="478421"/>
              </a:xfrm>
            </p:grpSpPr>
            <p:sp>
              <p:nvSpPr>
                <p:cNvPr id="180" name="타원 179">
                  <a:extLst>
                    <a:ext uri="{FF2B5EF4-FFF2-40B4-BE49-F238E27FC236}">
                      <a16:creationId xmlns:a16="http://schemas.microsoft.com/office/drawing/2014/main" id="{5722E4E4-E153-420F-B53C-CB121EE7613C}"/>
                    </a:ext>
                  </a:extLst>
                </p:cNvPr>
                <p:cNvSpPr/>
                <p:nvPr/>
              </p:nvSpPr>
              <p:spPr>
                <a:xfrm>
                  <a:off x="7063894" y="3536553"/>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81" name="그림 180">
                  <a:extLst>
                    <a:ext uri="{FF2B5EF4-FFF2-40B4-BE49-F238E27FC236}">
                      <a16:creationId xmlns:a16="http://schemas.microsoft.com/office/drawing/2014/main" id="{0E4EAE25-FEFC-4D86-A764-FED7DBBCA1E3}"/>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65334" y="3628379"/>
                  <a:ext cx="275540" cy="268818"/>
                </a:xfrm>
                <a:prstGeom prst="rect">
                  <a:avLst/>
                </a:prstGeom>
              </p:spPr>
            </p:pic>
          </p:grpSp>
          <p:grpSp>
            <p:nvGrpSpPr>
              <p:cNvPr id="174" name="그룹 173">
                <a:extLst>
                  <a:ext uri="{FF2B5EF4-FFF2-40B4-BE49-F238E27FC236}">
                    <a16:creationId xmlns:a16="http://schemas.microsoft.com/office/drawing/2014/main" id="{4C8E500C-6BE2-4D35-9228-4D04D564AC14}"/>
                  </a:ext>
                </a:extLst>
              </p:cNvPr>
              <p:cNvGrpSpPr/>
              <p:nvPr/>
            </p:nvGrpSpPr>
            <p:grpSpPr>
              <a:xfrm>
                <a:off x="4558099" y="4323978"/>
                <a:ext cx="478421" cy="478421"/>
                <a:chOff x="4839474" y="4392074"/>
                <a:chExt cx="478421" cy="478421"/>
              </a:xfrm>
            </p:grpSpPr>
            <p:sp>
              <p:nvSpPr>
                <p:cNvPr id="178" name="타원 177">
                  <a:extLst>
                    <a:ext uri="{FF2B5EF4-FFF2-40B4-BE49-F238E27FC236}">
                      <a16:creationId xmlns:a16="http://schemas.microsoft.com/office/drawing/2014/main" id="{04119A52-FB15-41F6-A31B-DCFBB28A168E}"/>
                    </a:ext>
                  </a:extLst>
                </p:cNvPr>
                <p:cNvSpPr/>
                <p:nvPr/>
              </p:nvSpPr>
              <p:spPr>
                <a:xfrm>
                  <a:off x="4839474" y="439207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79" name="그림 178">
                  <a:extLst>
                    <a:ext uri="{FF2B5EF4-FFF2-40B4-BE49-F238E27FC236}">
                      <a16:creationId xmlns:a16="http://schemas.microsoft.com/office/drawing/2014/main" id="{226C46A1-2529-42A9-88DD-D946C226F54A}"/>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640" y="4483042"/>
                  <a:ext cx="271344" cy="282198"/>
                </a:xfrm>
                <a:prstGeom prst="rect">
                  <a:avLst/>
                </a:prstGeom>
              </p:spPr>
            </p:pic>
          </p:grpSp>
          <p:grpSp>
            <p:nvGrpSpPr>
              <p:cNvPr id="175" name="그룹 174">
                <a:extLst>
                  <a:ext uri="{FF2B5EF4-FFF2-40B4-BE49-F238E27FC236}">
                    <a16:creationId xmlns:a16="http://schemas.microsoft.com/office/drawing/2014/main" id="{86F7D710-DFA6-4567-90AF-A346D8F3FECA}"/>
                  </a:ext>
                </a:extLst>
              </p:cNvPr>
              <p:cNvGrpSpPr/>
              <p:nvPr/>
            </p:nvGrpSpPr>
            <p:grpSpPr>
              <a:xfrm>
                <a:off x="4988332" y="4732022"/>
                <a:ext cx="478421" cy="478421"/>
                <a:chOff x="4980019" y="4733181"/>
                <a:chExt cx="478421" cy="478421"/>
              </a:xfrm>
            </p:grpSpPr>
            <p:sp>
              <p:nvSpPr>
                <p:cNvPr id="176" name="타원 175">
                  <a:extLst>
                    <a:ext uri="{FF2B5EF4-FFF2-40B4-BE49-F238E27FC236}">
                      <a16:creationId xmlns:a16="http://schemas.microsoft.com/office/drawing/2014/main" id="{96E1C5C9-2D9E-416B-AFB7-3A09A453081B}"/>
                    </a:ext>
                  </a:extLst>
                </p:cNvPr>
                <p:cNvSpPr/>
                <p:nvPr/>
              </p:nvSpPr>
              <p:spPr>
                <a:xfrm>
                  <a:off x="4980019" y="473318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77" name="그림 176">
                  <a:extLst>
                    <a:ext uri="{FF2B5EF4-FFF2-40B4-BE49-F238E27FC236}">
                      <a16:creationId xmlns:a16="http://schemas.microsoft.com/office/drawing/2014/main" id="{5FFCC7E7-0A14-40C5-A65B-9E6551B6D198}"/>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040681" y="4865351"/>
                  <a:ext cx="359374" cy="276186"/>
                </a:xfrm>
                <a:prstGeom prst="rect">
                  <a:avLst/>
                </a:prstGeom>
              </p:spPr>
            </p:pic>
          </p:grpSp>
        </p:grpSp>
        <p:sp>
          <p:nvSpPr>
            <p:cNvPr id="161" name="Rounded Rectangle 13">
              <a:extLst>
                <a:ext uri="{FF2B5EF4-FFF2-40B4-BE49-F238E27FC236}">
                  <a16:creationId xmlns:a16="http://schemas.microsoft.com/office/drawing/2014/main" id="{22F29B67-CD08-4885-9CA6-DBA46B280383}"/>
                </a:ext>
              </a:extLst>
            </p:cNvPr>
            <p:cNvSpPr/>
            <p:nvPr/>
          </p:nvSpPr>
          <p:spPr bwMode="auto">
            <a:xfrm>
              <a:off x="5318437" y="3215738"/>
              <a:ext cx="1574615" cy="959652"/>
            </a:xfrm>
            <a:prstGeom prst="roundRect">
              <a:avLst>
                <a:gd name="adj" fmla="val 50000"/>
              </a:avLst>
            </a:prstGeom>
            <a:noFill/>
            <a:ln w="19050">
              <a:no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74292" tIns="37146" rIns="74292" bIns="37146" numCol="1" rtlCol="0" anchor="ctr" anchorCtr="0" compatLnSpc="1">
              <a:prstTxWarp prst="textNoShape">
                <a:avLst/>
              </a:prstTxWarp>
            </a:bodyPr>
            <a:lstStyle/>
            <a:p>
              <a:pPr algn="ctr" defTabSz="742705" fontAlgn="base">
                <a:spcBef>
                  <a:spcPct val="0"/>
                </a:spcBef>
                <a:spcAft>
                  <a:spcPct val="0"/>
                </a:spcAft>
              </a:pPr>
              <a:r>
                <a:rPr lang="en-US" sz="3200" dirty="0">
                  <a:solidFill>
                    <a:srgbClr val="0043B2"/>
                  </a:solidFill>
                  <a:latin typeface="SamsungOne 700" panose="020B0803030303020204" pitchFamily="34" charset="0"/>
                  <a:ea typeface="SamsungOne 700" panose="020B0803030303020204" pitchFamily="34" charset="0"/>
                </a:rPr>
                <a:t>BIG</a:t>
              </a:r>
            </a:p>
            <a:p>
              <a:pPr algn="ctr" defTabSz="742705" fontAlgn="base">
                <a:spcBef>
                  <a:spcPct val="0"/>
                </a:spcBef>
                <a:spcAft>
                  <a:spcPct val="0"/>
                </a:spcAft>
              </a:pPr>
              <a:r>
                <a:rPr lang="en-US" sz="3200" dirty="0">
                  <a:solidFill>
                    <a:srgbClr val="0043B2"/>
                  </a:solidFill>
                  <a:latin typeface="SamsungOne 700" panose="020B0803030303020204" pitchFamily="34" charset="0"/>
                  <a:ea typeface="SamsungOne 700" panose="020B0803030303020204" pitchFamily="34" charset="0"/>
                </a:rPr>
                <a:t>DATA</a:t>
              </a:r>
            </a:p>
          </p:txBody>
        </p:sp>
      </p:grpSp>
    </p:spTree>
    <p:extLst>
      <p:ext uri="{BB962C8B-B14F-4D97-AF65-F5344CB8AC3E}">
        <p14:creationId xmlns:p14="http://schemas.microsoft.com/office/powerpoint/2010/main" val="126493774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540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DA1E49F2-F160-4A88-BBBB-ADB2CE3B3C0F}"/>
              </a:ext>
            </a:extLst>
          </p:cNvPr>
          <p:cNvSpPr txBox="1"/>
          <p:nvPr/>
        </p:nvSpPr>
        <p:spPr>
          <a:xfrm>
            <a:off x="711199" y="4223264"/>
            <a:ext cx="7812000" cy="170763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sz="1600" dirty="0">
                <a:latin typeface="SamsungOne-400" panose="020B0503030303020204" pitchFamily="34" charset="0"/>
                <a:ea typeface="SamsungOne-400" panose="020B0503030303020204" pitchFamily="34" charset="0"/>
                <a:cs typeface="Samsung Sharp Sans Regular" pitchFamily="2" charset="0"/>
              </a:rPr>
              <a:t>$  </a:t>
            </a:r>
            <a:r>
              <a:rPr lang="en-US" sz="1600" dirty="0">
                <a:latin typeface="SamsungOne-400" panose="020B0503030303020204" pitchFamily="34" charset="0"/>
                <a:ea typeface="SamsungOne-400" panose="020B0503030303020204" pitchFamily="34" charset="0"/>
              </a:rPr>
              <a:t>sqoop import  \</a:t>
            </a:r>
          </a:p>
          <a:p>
            <a:r>
              <a:rPr lang="en-US" sz="1600" dirty="0">
                <a:latin typeface="SamsungOne-400" panose="020B0503030303020204" pitchFamily="34" charset="0"/>
                <a:ea typeface="SamsungOne-400" panose="020B0503030303020204" pitchFamily="34" charset="0"/>
              </a:rPr>
              <a:t>--table sometable \</a:t>
            </a:r>
          </a:p>
          <a:p>
            <a:r>
              <a:rPr lang="en-US" altLang="ko-KR" sz="1600" dirty="0">
                <a:latin typeface="SamsungOne-400" panose="020B0503030303020204" pitchFamily="34" charset="0"/>
                <a:ea typeface="SamsungOne-400" panose="020B0503030303020204" pitchFamily="34" charset="0"/>
              </a:rPr>
              <a:t>--connect jdbc:mysql://dbhost/somedatabase  \</a:t>
            </a:r>
          </a:p>
          <a:p>
            <a:r>
              <a:rPr lang="en-US" altLang="ko-KR" sz="1600" dirty="0">
                <a:latin typeface="SamsungOne-400" panose="020B0503030303020204" pitchFamily="34" charset="0"/>
                <a:ea typeface="SamsungOne-400" panose="020B0503030303020204" pitchFamily="34" charset="0"/>
              </a:rPr>
              <a:t>--username somename --password somepassword \</a:t>
            </a:r>
          </a:p>
          <a:p>
            <a:r>
              <a:rPr lang="en-US" altLang="ko-KR" sz="1600" dirty="0">
                <a:solidFill>
                  <a:srgbClr val="C00000"/>
                </a:solidFill>
                <a:latin typeface="SamsungOne-400" panose="020B0503030303020204" pitchFamily="34" charset="0"/>
                <a:ea typeface="SamsungOne-400" panose="020B0503030303020204" pitchFamily="34" charset="0"/>
              </a:rPr>
              <a:t>--incremental append \</a:t>
            </a:r>
          </a:p>
          <a:p>
            <a:r>
              <a:rPr lang="en-US" altLang="ko-KR" sz="1600" dirty="0">
                <a:solidFill>
                  <a:srgbClr val="C00000"/>
                </a:solidFill>
                <a:latin typeface="SamsungOne-400" panose="020B0503030303020204" pitchFamily="34" charset="0"/>
                <a:ea typeface="SamsungOne-400" panose="020B0503030303020204" pitchFamily="34" charset="0"/>
              </a:rPr>
              <a:t>--check-column some_id --last-value 245</a:t>
            </a:r>
          </a:p>
        </p:txBody>
      </p:sp>
      <p:sp>
        <p:nvSpPr>
          <p:cNvPr id="5" name="텍스트 개체 틀 4">
            <a:extLst>
              <a:ext uri="{FF2B5EF4-FFF2-40B4-BE49-F238E27FC236}">
                <a16:creationId xmlns:a16="http://schemas.microsoft.com/office/drawing/2014/main" id="{61B0F8F2-154D-4B33-A044-C15E6566B3EB}"/>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1.2. </a:t>
            </a:r>
            <a:r>
              <a:rPr lang="en-US" altLang="ko-KR" dirty="0" err="1">
                <a:solidFill>
                  <a:schemeClr val="bg1"/>
                </a:solidFill>
                <a:ea typeface="iCiel Samsung Sharp Sans Medium" pitchFamily="2" charset="0"/>
                <a:cs typeface="iCiel Samsung Sharp Sans Medium" pitchFamily="2" charset="0"/>
              </a:rPr>
              <a:t>Nhập</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và</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Xuất</a:t>
            </a:r>
            <a:r>
              <a:rPr lang="en-US" altLang="ko-KR" dirty="0">
                <a:solidFill>
                  <a:schemeClr val="bg1"/>
                </a:solidFill>
                <a:ea typeface="iCiel Samsung Sharp Sans Medium" pitchFamily="2" charset="0"/>
                <a:cs typeface="iCiel Samsung Sharp Sans Medium" pitchFamily="2" charset="0"/>
              </a:rPr>
              <a:t> </a:t>
            </a:r>
          </a:p>
        </p:txBody>
      </p:sp>
      <p:sp>
        <p:nvSpPr>
          <p:cNvPr id="8" name="텍스트 개체 틀 7">
            <a:extLst>
              <a:ext uri="{FF2B5EF4-FFF2-40B4-BE49-F238E27FC236}">
                <a16:creationId xmlns:a16="http://schemas.microsoft.com/office/drawing/2014/main" id="{8157107D-C5D6-4118-9C1D-280B71C6DDB9}"/>
              </a:ext>
            </a:extLst>
          </p:cNvPr>
          <p:cNvSpPr>
            <a:spLocks noGrp="1"/>
          </p:cNvSpPr>
          <p:nvPr>
            <p:ph type="body" sz="quarter" idx="11"/>
          </p:nvPr>
        </p:nvSpPr>
        <p:spPr/>
        <p:txBody>
          <a:bodyPr/>
          <a:lstStyle/>
          <a:p>
            <a:r>
              <a:rPr lang="en-US" altLang="ko-KR" dirty="0" err="1">
                <a:solidFill>
                  <a:schemeClr val="tx1">
                    <a:lumMod val="95000"/>
                    <a:lumOff val="5000"/>
                  </a:schemeClr>
                </a:solidFill>
                <a:ea typeface="Samsung Sharp Sans Regular" pitchFamily="2" charset="0"/>
                <a:cs typeface="Samsung Sharp Sans Regular" pitchFamily="2" charset="0"/>
              </a:rPr>
              <a:t>Chế</a:t>
            </a:r>
            <a:r>
              <a:rPr lang="en-US" altLang="ko-KR" dirty="0">
                <a:solidFill>
                  <a:schemeClr val="tx1">
                    <a:lumMod val="95000"/>
                    <a:lumOff val="5000"/>
                  </a:schemeClr>
                </a:solidFill>
                <a:ea typeface="Samsung Sharp Sans Regular" pitchFamily="2" charset="0"/>
                <a:cs typeface="Samsung Sharp Sans Regular" pitchFamily="2" charset="0"/>
              </a:rPr>
              <a:t> </a:t>
            </a:r>
            <a:r>
              <a:rPr lang="en-US" altLang="ko-KR" dirty="0" err="1">
                <a:solidFill>
                  <a:schemeClr val="tx1">
                    <a:lumMod val="95000"/>
                    <a:lumOff val="5000"/>
                  </a:schemeClr>
                </a:solidFill>
                <a:ea typeface="Samsung Sharp Sans Regular" pitchFamily="2" charset="0"/>
                <a:cs typeface="Samsung Sharp Sans Regular" pitchFamily="2" charset="0"/>
              </a:rPr>
              <a:t>độ</a:t>
            </a:r>
            <a:r>
              <a:rPr lang="en-US" altLang="ko-KR" dirty="0">
                <a:solidFill>
                  <a:schemeClr val="tx1">
                    <a:lumMod val="95000"/>
                    <a:lumOff val="5000"/>
                  </a:schemeClr>
                </a:solidFill>
                <a:ea typeface="Samsung Sharp Sans Regular" pitchFamily="2" charset="0"/>
                <a:cs typeface="Samsung Sharp Sans Regular" pitchFamily="2" charset="0"/>
              </a:rPr>
              <a:t> </a:t>
            </a:r>
            <a:r>
              <a:rPr lang="en-US" altLang="ko-KR" dirty="0" err="1">
                <a:solidFill>
                  <a:schemeClr val="tx1">
                    <a:lumMod val="95000"/>
                    <a:lumOff val="5000"/>
                  </a:schemeClr>
                </a:solidFill>
                <a:ea typeface="Samsung Sharp Sans Regular" pitchFamily="2" charset="0"/>
                <a:cs typeface="Samsung Sharp Sans Regular" pitchFamily="2" charset="0"/>
              </a:rPr>
              <a:t>nhập</a:t>
            </a:r>
            <a:r>
              <a:rPr lang="en-US" altLang="ko-KR" dirty="0">
                <a:solidFill>
                  <a:schemeClr val="tx1">
                    <a:lumMod val="95000"/>
                    <a:lumOff val="5000"/>
                  </a:schemeClr>
                </a:solidFill>
                <a:ea typeface="Samsung Sharp Sans Regular" pitchFamily="2" charset="0"/>
                <a:cs typeface="Samsung Sharp Sans Regular" pitchFamily="2" charset="0"/>
              </a:rPr>
              <a:t> </a:t>
            </a:r>
            <a:r>
              <a:rPr lang="en-US" altLang="ko-KR" dirty="0" err="1">
                <a:solidFill>
                  <a:schemeClr val="tx1">
                    <a:lumMod val="95000"/>
                    <a:lumOff val="5000"/>
                  </a:schemeClr>
                </a:solidFill>
                <a:ea typeface="Samsung Sharp Sans Regular" pitchFamily="2" charset="0"/>
                <a:cs typeface="Samsung Sharp Sans Regular" pitchFamily="2" charset="0"/>
              </a:rPr>
              <a:t>thêm</a:t>
            </a:r>
            <a:r>
              <a:rPr lang="en-US" altLang="ko-KR" dirty="0">
                <a:solidFill>
                  <a:schemeClr val="tx1">
                    <a:lumMod val="95000"/>
                    <a:lumOff val="5000"/>
                  </a:schemeClr>
                </a:solidFill>
                <a:ea typeface="Samsung Sharp Sans Regular" pitchFamily="2" charset="0"/>
                <a:cs typeface="Samsung Sharp Sans Regular" pitchFamily="2" charset="0"/>
              </a:rPr>
              <a:t> </a:t>
            </a:r>
            <a:r>
              <a:rPr lang="en-US" altLang="ko-KR" dirty="0" err="1">
                <a:solidFill>
                  <a:schemeClr val="tx1">
                    <a:lumMod val="95000"/>
                    <a:lumOff val="5000"/>
                  </a:schemeClr>
                </a:solidFill>
                <a:ea typeface="Samsung Sharp Sans Regular" pitchFamily="2" charset="0"/>
                <a:cs typeface="Samsung Sharp Sans Regular" pitchFamily="2" charset="0"/>
              </a:rPr>
              <a:t>tăng</a:t>
            </a:r>
            <a:r>
              <a:rPr lang="en-US" altLang="ko-KR" dirty="0">
                <a:solidFill>
                  <a:schemeClr val="tx1">
                    <a:lumMod val="95000"/>
                    <a:lumOff val="5000"/>
                  </a:schemeClr>
                </a:solidFill>
                <a:ea typeface="Samsung Sharp Sans Regular" pitchFamily="2" charset="0"/>
                <a:cs typeface="Samsung Sharp Sans Regular" pitchFamily="2" charset="0"/>
              </a:rPr>
              <a:t> </a:t>
            </a:r>
            <a:r>
              <a:rPr lang="en-US" altLang="ko-KR" dirty="0" err="1">
                <a:solidFill>
                  <a:schemeClr val="tx1">
                    <a:lumMod val="95000"/>
                    <a:lumOff val="5000"/>
                  </a:schemeClr>
                </a:solidFill>
                <a:ea typeface="Samsung Sharp Sans Regular" pitchFamily="2" charset="0"/>
                <a:cs typeface="Samsung Sharp Sans Regular" pitchFamily="2" charset="0"/>
              </a:rPr>
              <a:t>dần</a:t>
            </a:r>
            <a:endParaRPr lang="en-US" altLang="ko-KR" sz="3200" dirty="0">
              <a:solidFill>
                <a:schemeClr val="tx1">
                  <a:lumMod val="95000"/>
                  <a:lumOff val="5000"/>
                </a:schemeClr>
              </a:solidFill>
              <a:ea typeface="Samsung Sharp Sans Regular" pitchFamily="2" charset="0"/>
              <a:cs typeface="Samsung Sharp Sans Regular" pitchFamily="2" charset="0"/>
            </a:endParaRPr>
          </a:p>
        </p:txBody>
      </p:sp>
      <p:sp>
        <p:nvSpPr>
          <p:cNvPr id="9" name="텍스트 개체 틀 8">
            <a:extLst>
              <a:ext uri="{FF2B5EF4-FFF2-40B4-BE49-F238E27FC236}">
                <a16:creationId xmlns:a16="http://schemas.microsoft.com/office/drawing/2014/main" id="{62A8731B-C97B-4F3D-8BD9-5771E29021E5}"/>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10" name="텍스트 개체 틀 9">
            <a:extLst>
              <a:ext uri="{FF2B5EF4-FFF2-40B4-BE49-F238E27FC236}">
                <a16:creationId xmlns:a16="http://schemas.microsoft.com/office/drawing/2014/main" id="{AAB8629A-3F66-4057-91D7-F25EF2E9A388}"/>
              </a:ext>
            </a:extLst>
          </p:cNvPr>
          <p:cNvSpPr>
            <a:spLocks noGrp="1"/>
          </p:cNvSpPr>
          <p:nvPr>
            <p:ph type="body" sz="quarter" idx="15"/>
          </p:nvPr>
        </p:nvSpPr>
        <p:spPr/>
        <p:txBody>
          <a:bodyPr/>
          <a:lstStyle/>
          <a:p>
            <a:r>
              <a:rPr lang="en-US" altLang="ko-KR" dirty="0" err="1"/>
              <a:t>Sqoop</a:t>
            </a:r>
            <a:r>
              <a:rPr lang="en-US" altLang="ko-KR" dirty="0"/>
              <a:t> </a:t>
            </a:r>
            <a:r>
              <a:rPr lang="en-US" altLang="ko-KR" dirty="0" err="1"/>
              <a:t>cung</a:t>
            </a:r>
            <a:r>
              <a:rPr lang="en-US" altLang="ko-KR" dirty="0"/>
              <a:t> </a:t>
            </a:r>
            <a:r>
              <a:rPr lang="en-US" altLang="ko-KR" dirty="0" err="1"/>
              <a:t>cấp</a:t>
            </a:r>
            <a:r>
              <a:rPr lang="en-US" altLang="ko-KR" dirty="0"/>
              <a:t> </a:t>
            </a:r>
            <a:r>
              <a:rPr lang="en-US" altLang="ko-KR" dirty="0" err="1"/>
              <a:t>một</a:t>
            </a:r>
            <a:r>
              <a:rPr lang="en-US" altLang="ko-KR" dirty="0"/>
              <a:t> </a:t>
            </a:r>
            <a:r>
              <a:rPr lang="en-US" altLang="ko-KR" dirty="0" err="1"/>
              <a:t>chế</a:t>
            </a:r>
            <a:r>
              <a:rPr lang="en-US" altLang="ko-KR" dirty="0"/>
              <a:t> </a:t>
            </a:r>
            <a:r>
              <a:rPr lang="en-US" altLang="ko-KR" dirty="0" err="1"/>
              <a:t>độ</a:t>
            </a:r>
            <a:r>
              <a:rPr lang="en-US" altLang="ko-KR" dirty="0"/>
              <a:t> </a:t>
            </a:r>
            <a:r>
              <a:rPr lang="en-US" altLang="ko-KR" dirty="0" err="1"/>
              <a:t>tăng</a:t>
            </a:r>
            <a:r>
              <a:rPr lang="en-US" altLang="ko-KR" dirty="0"/>
              <a:t> </a:t>
            </a:r>
            <a:r>
              <a:rPr lang="en-US" altLang="ko-KR" dirty="0" err="1"/>
              <a:t>dần</a:t>
            </a:r>
            <a:endParaRPr lang="en-US" altLang="ko-KR" dirty="0"/>
          </a:p>
          <a:p>
            <a:pPr lvl="1"/>
            <a:r>
              <a:rPr lang="vi-VN" altLang="ko-KR" dirty="0"/>
              <a:t>Chỉ truy xuất các hàng mới hơn một số hàng đã nhập trước đó và nối thêm chúng</a:t>
            </a:r>
            <a:endParaRPr lang="en-US" altLang="ko-KR" dirty="0"/>
          </a:p>
          <a:p>
            <a:r>
              <a:rPr lang="en-US" altLang="ko-KR" dirty="0" err="1"/>
              <a:t>Sử</a:t>
            </a:r>
            <a:r>
              <a:rPr lang="en-US" altLang="ko-KR" dirty="0"/>
              <a:t> </a:t>
            </a:r>
            <a:r>
              <a:rPr lang="en-US" altLang="ko-KR" dirty="0" err="1"/>
              <a:t>dụng</a:t>
            </a:r>
            <a:r>
              <a:rPr lang="en-US" altLang="ko-KR" dirty="0"/>
              <a:t> </a:t>
            </a:r>
            <a:r>
              <a:rPr lang="en-US" altLang="ko-KR" b="1" dirty="0"/>
              <a:t>--incremental </a:t>
            </a:r>
            <a:r>
              <a:rPr lang="en-US" altLang="ko-KR" dirty="0" err="1"/>
              <a:t>và</a:t>
            </a:r>
            <a:r>
              <a:rPr lang="en-US" altLang="ko-KR" dirty="0"/>
              <a:t> </a:t>
            </a:r>
            <a:r>
              <a:rPr lang="en-US" altLang="ko-KR" dirty="0" err="1"/>
              <a:t>chỉ</a:t>
            </a:r>
            <a:r>
              <a:rPr lang="en-US" altLang="ko-KR" dirty="0"/>
              <a:t> </a:t>
            </a:r>
            <a:r>
              <a:rPr lang="en-US" altLang="ko-KR" dirty="0" err="1"/>
              <a:t>định</a:t>
            </a:r>
            <a:r>
              <a:rPr lang="en-US" altLang="ko-KR" dirty="0"/>
              <a:t> </a:t>
            </a:r>
            <a:r>
              <a:rPr lang="en-US" altLang="ko-KR" dirty="0" err="1"/>
              <a:t>chế</a:t>
            </a:r>
            <a:r>
              <a:rPr lang="en-US" altLang="ko-KR" dirty="0"/>
              <a:t> </a:t>
            </a:r>
            <a:r>
              <a:rPr lang="en-US" altLang="ko-KR" dirty="0" err="1"/>
              <a:t>độ</a:t>
            </a:r>
            <a:r>
              <a:rPr lang="en-US" altLang="ko-KR" dirty="0"/>
              <a:t> </a:t>
            </a:r>
            <a:r>
              <a:rPr lang="en-US" altLang="ko-KR" b="1" dirty="0"/>
              <a:t>append</a:t>
            </a:r>
          </a:p>
          <a:p>
            <a:r>
              <a:rPr lang="en-US" altLang="ko-KR" dirty="0" err="1"/>
              <a:t>Sử</a:t>
            </a:r>
            <a:r>
              <a:rPr lang="en-US" altLang="ko-KR" dirty="0"/>
              <a:t> </a:t>
            </a:r>
            <a:r>
              <a:rPr lang="en-US" altLang="ko-KR" dirty="0" err="1"/>
              <a:t>dụng</a:t>
            </a:r>
            <a:r>
              <a:rPr lang="en-US" altLang="ko-KR" dirty="0"/>
              <a:t> </a:t>
            </a:r>
            <a:r>
              <a:rPr lang="en-US" altLang="ko-KR" b="1" dirty="0"/>
              <a:t>--check-column </a:t>
            </a:r>
            <a:r>
              <a:rPr lang="en-US" altLang="ko-KR" dirty="0" err="1"/>
              <a:t>để</a:t>
            </a:r>
            <a:r>
              <a:rPr lang="en-US" altLang="ko-KR" dirty="0"/>
              <a:t> </a:t>
            </a:r>
            <a:r>
              <a:rPr lang="en-US" altLang="ko-KR" dirty="0" err="1"/>
              <a:t>chỉ</a:t>
            </a:r>
            <a:r>
              <a:rPr lang="en-US" altLang="ko-KR" dirty="0"/>
              <a:t> </a:t>
            </a:r>
            <a:r>
              <a:rPr lang="en-US" altLang="ko-KR" dirty="0" err="1"/>
              <a:t>định</a:t>
            </a:r>
            <a:r>
              <a:rPr lang="en-US" altLang="ko-KR" dirty="0"/>
              <a:t> </a:t>
            </a:r>
            <a:r>
              <a:rPr lang="en-US" altLang="ko-KR" dirty="0" err="1"/>
              <a:t>cột</a:t>
            </a:r>
            <a:r>
              <a:rPr lang="en-US" altLang="ko-KR" dirty="0"/>
              <a:t> </a:t>
            </a:r>
            <a:r>
              <a:rPr lang="en-US" altLang="ko-KR" dirty="0" err="1"/>
              <a:t>khi</a:t>
            </a:r>
            <a:r>
              <a:rPr lang="en-US" altLang="ko-KR" dirty="0"/>
              <a:t> </a:t>
            </a:r>
            <a:r>
              <a:rPr lang="en-US" altLang="ko-KR" dirty="0" err="1"/>
              <a:t>xác</a:t>
            </a:r>
            <a:r>
              <a:rPr lang="en-US" altLang="ko-KR" dirty="0"/>
              <a:t> </a:t>
            </a:r>
            <a:r>
              <a:rPr lang="en-US" altLang="ko-KR" dirty="0" err="1"/>
              <a:t>định</a:t>
            </a:r>
            <a:r>
              <a:rPr lang="en-US" altLang="ko-KR" dirty="0"/>
              <a:t> </a:t>
            </a:r>
            <a:r>
              <a:rPr lang="en-US" altLang="ko-KR" dirty="0" err="1"/>
              <a:t>các</a:t>
            </a:r>
            <a:r>
              <a:rPr lang="en-US" altLang="ko-KR" dirty="0"/>
              <a:t> </a:t>
            </a:r>
            <a:r>
              <a:rPr lang="en-US" altLang="ko-KR" dirty="0" err="1"/>
              <a:t>hàng</a:t>
            </a:r>
            <a:r>
              <a:rPr lang="en-US" altLang="ko-KR" dirty="0"/>
              <a:t> </a:t>
            </a:r>
            <a:r>
              <a:rPr lang="en-US" altLang="ko-KR" dirty="0" err="1"/>
              <a:t>để</a:t>
            </a:r>
            <a:r>
              <a:rPr lang="en-US" altLang="ko-KR" dirty="0"/>
              <a:t> </a:t>
            </a:r>
            <a:r>
              <a:rPr lang="en-US" altLang="ko-KR" dirty="0" err="1"/>
              <a:t>nối</a:t>
            </a:r>
            <a:r>
              <a:rPr lang="en-US" altLang="ko-KR" dirty="0"/>
              <a:t> </a:t>
            </a:r>
            <a:r>
              <a:rPr lang="en-US" altLang="ko-KR" dirty="0" err="1"/>
              <a:t>thêm</a:t>
            </a:r>
            <a:endParaRPr lang="en-US" altLang="ko-KR" dirty="0"/>
          </a:p>
          <a:p>
            <a:r>
              <a:rPr lang="vi-VN" altLang="ko-KR" dirty="0"/>
              <a:t>Nối thêm các hàng có giá trị cột kiểm lớn hơn --last-value</a:t>
            </a:r>
            <a:endParaRPr lang="en-US" altLang="ko-KR" dirty="0">
              <a:latin typeface="SamsungOne-700" panose="020B0803030303020204" pitchFamily="34" charset="0"/>
              <a:ea typeface="SamsungOne-700" panose="020B0803030303020204" pitchFamily="34" charset="0"/>
            </a:endParaRPr>
          </a:p>
          <a:p>
            <a:pPr lvl="1"/>
            <a:r>
              <a:rPr lang="vi-VN" altLang="ko-KR" dirty="0"/>
              <a:t>Thường thì đây sẽ là cột khóa chính</a:t>
            </a:r>
            <a:endParaRPr lang="en-US" altLang="ko-KR" dirty="0"/>
          </a:p>
        </p:txBody>
      </p:sp>
    </p:spTree>
    <p:extLst>
      <p:ext uri="{BB962C8B-B14F-4D97-AF65-F5344CB8AC3E}">
        <p14:creationId xmlns:p14="http://schemas.microsoft.com/office/powerpoint/2010/main" val="8521818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CEC4C81-4749-4911-AE1C-58529A58A7CA}"/>
              </a:ext>
            </a:extLst>
          </p:cNvPr>
          <p:cNvSpPr txBox="1"/>
          <p:nvPr/>
        </p:nvSpPr>
        <p:spPr>
          <a:xfrm>
            <a:off x="711199" y="4214326"/>
            <a:ext cx="7812000" cy="1873323"/>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sz="1600" dirty="0">
                <a:latin typeface="SamsungOne-400" panose="020B0503030303020204" pitchFamily="34" charset="0"/>
                <a:ea typeface="SamsungOne-400" panose="020B0503030303020204" pitchFamily="34" charset="0"/>
                <a:cs typeface="Samsung Sharp Sans Regular" pitchFamily="2" charset="0"/>
              </a:rPr>
              <a:t>$  </a:t>
            </a:r>
            <a:r>
              <a:rPr lang="en-US" altLang="ko-KR" sz="1600" dirty="0">
                <a:latin typeface="SamsungOne-400" panose="020B0503030303020204" pitchFamily="34" charset="0"/>
                <a:ea typeface="SamsungOne-400" panose="020B0503030303020204" pitchFamily="34" charset="0"/>
              </a:rPr>
              <a:t>sqoop import  \</a:t>
            </a:r>
          </a:p>
          <a:p>
            <a:r>
              <a:rPr lang="en-US" altLang="ko-KR" sz="1600" dirty="0">
                <a:latin typeface="SamsungOne-400" panose="020B0503030303020204" pitchFamily="34" charset="0"/>
                <a:ea typeface="SamsungOne-400" panose="020B0503030303020204" pitchFamily="34" charset="0"/>
              </a:rPr>
              <a:t>--table sometable \</a:t>
            </a:r>
          </a:p>
          <a:p>
            <a:r>
              <a:rPr lang="en-US" altLang="ko-KR" sz="1600" dirty="0">
                <a:latin typeface="SamsungOne-400" panose="020B0503030303020204" pitchFamily="34" charset="0"/>
                <a:ea typeface="SamsungOne-400" panose="020B0503030303020204" pitchFamily="34" charset="0"/>
              </a:rPr>
              <a:t>--connect jdbc:mysql://dbhost/somedatabase  \</a:t>
            </a:r>
          </a:p>
          <a:p>
            <a:r>
              <a:rPr lang="en-US" altLang="ko-KR" sz="1600" dirty="0">
                <a:latin typeface="SamsungOne-400" panose="020B0503030303020204" pitchFamily="34" charset="0"/>
                <a:ea typeface="SamsungOne-400" panose="020B0503030303020204" pitchFamily="34" charset="0"/>
              </a:rPr>
              <a:t>--username somename --password somepassword \</a:t>
            </a:r>
          </a:p>
          <a:p>
            <a:r>
              <a:rPr lang="en-US" altLang="ko-KR" sz="1600" dirty="0">
                <a:solidFill>
                  <a:srgbClr val="C00000"/>
                </a:solidFill>
                <a:latin typeface="SamsungOne-400" panose="020B0503030303020204" pitchFamily="34" charset="0"/>
                <a:ea typeface="SamsungOne-400" panose="020B0503030303020204" pitchFamily="34" charset="0"/>
              </a:rPr>
              <a:t>--incremental lastmodified \</a:t>
            </a:r>
          </a:p>
          <a:p>
            <a:r>
              <a:rPr lang="en-US" altLang="ko-KR" sz="1600" dirty="0">
                <a:solidFill>
                  <a:srgbClr val="C00000"/>
                </a:solidFill>
                <a:latin typeface="SamsungOne-400" panose="020B0503030303020204" pitchFamily="34" charset="0"/>
                <a:ea typeface="SamsungOne-400" panose="020B0503030303020204" pitchFamily="34" charset="0"/>
              </a:rPr>
              <a:t>--check-column some_timestamp \</a:t>
            </a:r>
          </a:p>
          <a:p>
            <a:r>
              <a:rPr lang="en-US" altLang="ko-KR" sz="1600" dirty="0">
                <a:solidFill>
                  <a:srgbClr val="C00000"/>
                </a:solidFill>
                <a:latin typeface="SamsungOne-400" panose="020B0503030303020204" pitchFamily="34" charset="0"/>
                <a:ea typeface="SamsungOne-400" panose="020B0503030303020204" pitchFamily="34" charset="0"/>
              </a:rPr>
              <a:t>--last-value "2021-06-26 18:19:25"</a:t>
            </a:r>
          </a:p>
        </p:txBody>
      </p:sp>
      <p:sp>
        <p:nvSpPr>
          <p:cNvPr id="11" name="텍스트 개체 틀 10">
            <a:extLst>
              <a:ext uri="{FF2B5EF4-FFF2-40B4-BE49-F238E27FC236}">
                <a16:creationId xmlns:a16="http://schemas.microsoft.com/office/drawing/2014/main" id="{F027C6A4-3604-4C04-83B2-8B12533EE702}"/>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1.2. </a:t>
            </a:r>
            <a:r>
              <a:rPr lang="en-US" altLang="ko-KR" dirty="0" err="1">
                <a:solidFill>
                  <a:schemeClr val="bg1"/>
                </a:solidFill>
                <a:ea typeface="iCiel Samsung Sharp Sans Medium" pitchFamily="2" charset="0"/>
                <a:cs typeface="iCiel Samsung Sharp Sans Medium" pitchFamily="2" charset="0"/>
              </a:rPr>
              <a:t>Nhập</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và</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Xuất</a:t>
            </a:r>
            <a:r>
              <a:rPr lang="en-US" altLang="ko-KR" dirty="0">
                <a:solidFill>
                  <a:schemeClr val="bg1"/>
                </a:solidFill>
                <a:ea typeface="iCiel Samsung Sharp Sans Medium" pitchFamily="2" charset="0"/>
                <a:cs typeface="iCiel Samsung Sharp Sans Medium" pitchFamily="2" charset="0"/>
              </a:rPr>
              <a:t> </a:t>
            </a:r>
          </a:p>
        </p:txBody>
      </p:sp>
      <p:sp>
        <p:nvSpPr>
          <p:cNvPr id="12" name="텍스트 개체 틀 11">
            <a:extLst>
              <a:ext uri="{FF2B5EF4-FFF2-40B4-BE49-F238E27FC236}">
                <a16:creationId xmlns:a16="http://schemas.microsoft.com/office/drawing/2014/main" id="{8A4DA99A-10CB-4897-8AD9-4DA10E09A222}"/>
              </a:ext>
            </a:extLst>
          </p:cNvPr>
          <p:cNvSpPr>
            <a:spLocks noGrp="1"/>
          </p:cNvSpPr>
          <p:nvPr>
            <p:ph type="body" sz="quarter" idx="11"/>
          </p:nvPr>
        </p:nvSpPr>
        <p:spPr/>
        <p:txBody>
          <a:bodyPr/>
          <a:lstStyle/>
          <a:p>
            <a:r>
              <a:rPr lang="en-US" altLang="ko-KR" dirty="0" err="1"/>
              <a:t>Nhập</a:t>
            </a:r>
            <a:r>
              <a:rPr lang="en-US" altLang="ko-KR" dirty="0"/>
              <a:t> </a:t>
            </a:r>
            <a:r>
              <a:rPr lang="en-US" altLang="ko-KR" dirty="0" err="1"/>
              <a:t>tăng</a:t>
            </a:r>
            <a:r>
              <a:rPr lang="en-US" altLang="ko-KR" dirty="0"/>
              <a:t> </a:t>
            </a:r>
            <a:r>
              <a:rPr lang="en-US" altLang="ko-KR" dirty="0" err="1"/>
              <a:t>dần</a:t>
            </a:r>
            <a:r>
              <a:rPr lang="en-US" altLang="ko-KR" dirty="0"/>
              <a:t> </a:t>
            </a:r>
            <a:r>
              <a:rPr lang="en-US" altLang="ko-KR" dirty="0" err="1"/>
              <a:t>LastModified</a:t>
            </a:r>
            <a:endParaRPr lang="en-US" altLang="ko-KR" dirty="0"/>
          </a:p>
        </p:txBody>
      </p:sp>
      <p:sp>
        <p:nvSpPr>
          <p:cNvPr id="13" name="텍스트 개체 틀 12">
            <a:extLst>
              <a:ext uri="{FF2B5EF4-FFF2-40B4-BE49-F238E27FC236}">
                <a16:creationId xmlns:a16="http://schemas.microsoft.com/office/drawing/2014/main" id="{17426CEF-BF0C-4788-B2D0-C110FA0ED751}"/>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14" name="텍스트 개체 틀 13">
            <a:extLst>
              <a:ext uri="{FF2B5EF4-FFF2-40B4-BE49-F238E27FC236}">
                <a16:creationId xmlns:a16="http://schemas.microsoft.com/office/drawing/2014/main" id="{35D5B804-229B-4F2E-81DB-90F464107966}"/>
              </a:ext>
            </a:extLst>
          </p:cNvPr>
          <p:cNvSpPr>
            <a:spLocks noGrp="1"/>
          </p:cNvSpPr>
          <p:nvPr>
            <p:ph type="body" sz="quarter" idx="15"/>
          </p:nvPr>
        </p:nvSpPr>
        <p:spPr/>
        <p:txBody>
          <a:bodyPr/>
          <a:lstStyle/>
          <a:p>
            <a:r>
              <a:rPr lang="en-US" altLang="ko-KR" dirty="0" err="1"/>
              <a:t>Sqoop</a:t>
            </a:r>
            <a:r>
              <a:rPr lang="en-US" altLang="ko-KR" dirty="0"/>
              <a:t> </a:t>
            </a:r>
            <a:r>
              <a:rPr lang="en-US" altLang="ko-KR" dirty="0" err="1"/>
              <a:t>cung</a:t>
            </a:r>
            <a:r>
              <a:rPr lang="en-US" altLang="ko-KR" dirty="0"/>
              <a:t> </a:t>
            </a:r>
            <a:r>
              <a:rPr lang="en-US" altLang="ko-KR" dirty="0" err="1"/>
              <a:t>cấp</a:t>
            </a:r>
            <a:r>
              <a:rPr lang="en-US" altLang="ko-KR" dirty="0"/>
              <a:t> </a:t>
            </a:r>
            <a:r>
              <a:rPr lang="en-US" altLang="ko-KR" dirty="0" err="1"/>
              <a:t>chế</a:t>
            </a:r>
            <a:r>
              <a:rPr lang="en-US" altLang="ko-KR" dirty="0"/>
              <a:t> </a:t>
            </a:r>
            <a:r>
              <a:rPr lang="en-US" altLang="ko-KR" dirty="0" err="1"/>
              <a:t>độ</a:t>
            </a:r>
            <a:r>
              <a:rPr lang="en-US" altLang="ko-KR" dirty="0"/>
              <a:t> </a:t>
            </a:r>
            <a:r>
              <a:rPr lang="en-US" altLang="ko-KR" dirty="0" err="1"/>
              <a:t>tăng</a:t>
            </a:r>
            <a:r>
              <a:rPr lang="en-US" altLang="ko-KR" dirty="0"/>
              <a:t> </a:t>
            </a:r>
            <a:r>
              <a:rPr lang="en-US" altLang="ko-KR" dirty="0" err="1"/>
              <a:t>dần</a:t>
            </a:r>
            <a:endParaRPr lang="en-US" altLang="ko-KR" dirty="0"/>
          </a:p>
          <a:p>
            <a:pPr lvl="1"/>
            <a:r>
              <a:rPr lang="vi-VN" altLang="ko-KR" dirty="0"/>
              <a:t>Chỉ truy xuất các hàng mới hơn một số hàng đã nhập trước đó</a:t>
            </a:r>
            <a:endParaRPr lang="en-US" altLang="ko-KR" dirty="0"/>
          </a:p>
          <a:p>
            <a:r>
              <a:rPr lang="en-US" altLang="ko-KR" dirty="0" err="1"/>
              <a:t>Sử</a:t>
            </a:r>
            <a:r>
              <a:rPr lang="en-US" altLang="ko-KR" dirty="0"/>
              <a:t> </a:t>
            </a:r>
            <a:r>
              <a:rPr lang="en-US" altLang="ko-KR" dirty="0" err="1"/>
              <a:t>dụng</a:t>
            </a:r>
            <a:r>
              <a:rPr lang="en-US" altLang="ko-KR" dirty="0"/>
              <a:t> </a:t>
            </a:r>
            <a:r>
              <a:rPr lang="en-US" altLang="ko-KR" b="1" dirty="0"/>
              <a:t>--incremental </a:t>
            </a:r>
            <a:r>
              <a:rPr lang="en-US" altLang="ko-KR" dirty="0" err="1"/>
              <a:t>và</a:t>
            </a:r>
            <a:r>
              <a:rPr lang="en-US" altLang="ko-KR" dirty="0"/>
              <a:t> </a:t>
            </a:r>
            <a:r>
              <a:rPr lang="en-US" altLang="ko-KR" dirty="0" err="1"/>
              <a:t>chỉ</a:t>
            </a:r>
            <a:r>
              <a:rPr lang="en-US" altLang="ko-KR" dirty="0"/>
              <a:t> </a:t>
            </a:r>
            <a:r>
              <a:rPr lang="en-US" altLang="ko-KR" dirty="0" err="1"/>
              <a:t>định</a:t>
            </a:r>
            <a:r>
              <a:rPr lang="en-US" altLang="ko-KR" dirty="0"/>
              <a:t> </a:t>
            </a:r>
            <a:r>
              <a:rPr lang="en-US" altLang="ko-KR" dirty="0" err="1"/>
              <a:t>chế</a:t>
            </a:r>
            <a:r>
              <a:rPr lang="en-US" altLang="ko-KR" dirty="0"/>
              <a:t> </a:t>
            </a:r>
            <a:r>
              <a:rPr lang="en-US" altLang="ko-KR" dirty="0" err="1"/>
              <a:t>độ</a:t>
            </a:r>
            <a:r>
              <a:rPr lang="en-US" altLang="ko-KR" dirty="0"/>
              <a:t> </a:t>
            </a:r>
            <a:r>
              <a:rPr lang="en-US" altLang="ko-KR" dirty="0" err="1"/>
              <a:t>sửa</a:t>
            </a:r>
            <a:r>
              <a:rPr lang="en-US" altLang="ko-KR" dirty="0"/>
              <a:t> </a:t>
            </a:r>
            <a:r>
              <a:rPr lang="en-US" altLang="ko-KR" dirty="0" err="1"/>
              <a:t>đổi</a:t>
            </a:r>
            <a:r>
              <a:rPr lang="en-US" altLang="ko-KR" dirty="0"/>
              <a:t> </a:t>
            </a:r>
            <a:r>
              <a:rPr lang="en-US" altLang="ko-KR" dirty="0" err="1"/>
              <a:t>lần</a:t>
            </a:r>
            <a:r>
              <a:rPr lang="en-US" altLang="ko-KR" dirty="0"/>
              <a:t> </a:t>
            </a:r>
            <a:r>
              <a:rPr lang="en-US" altLang="ko-KR" dirty="0" err="1"/>
              <a:t>cuối</a:t>
            </a:r>
            <a:r>
              <a:rPr lang="en-US" altLang="ko-KR" dirty="0"/>
              <a:t> (</a:t>
            </a:r>
            <a:r>
              <a:rPr lang="en-US" altLang="ko-KR" b="1" dirty="0" err="1"/>
              <a:t>lastmodified</a:t>
            </a:r>
            <a:r>
              <a:rPr lang="en-US" altLang="ko-KR" b="1" dirty="0"/>
              <a:t> mode</a:t>
            </a:r>
            <a:r>
              <a:rPr lang="en-US" altLang="ko-KR" dirty="0"/>
              <a:t>)</a:t>
            </a:r>
          </a:p>
          <a:p>
            <a:r>
              <a:rPr lang="en-US" altLang="ko-KR" dirty="0" err="1"/>
              <a:t>Sử</a:t>
            </a:r>
            <a:r>
              <a:rPr lang="en-US" altLang="ko-KR" dirty="0"/>
              <a:t> </a:t>
            </a:r>
            <a:r>
              <a:rPr lang="en-US" altLang="ko-KR" dirty="0" err="1"/>
              <a:t>dụng</a:t>
            </a:r>
            <a:r>
              <a:rPr lang="en-US" altLang="ko-KR" dirty="0"/>
              <a:t> </a:t>
            </a:r>
            <a:r>
              <a:rPr lang="en-US" altLang="ko-KR" b="1" dirty="0"/>
              <a:t>--check-column </a:t>
            </a:r>
            <a:r>
              <a:rPr lang="en-US" altLang="ko-KR" dirty="0" err="1"/>
              <a:t>để</a:t>
            </a:r>
            <a:r>
              <a:rPr lang="en-US" altLang="ko-KR" dirty="0"/>
              <a:t> </a:t>
            </a:r>
            <a:r>
              <a:rPr lang="en-US" altLang="ko-KR" dirty="0" err="1"/>
              <a:t>chỉ</a:t>
            </a:r>
            <a:r>
              <a:rPr lang="en-US" altLang="ko-KR" dirty="0"/>
              <a:t> </a:t>
            </a:r>
            <a:r>
              <a:rPr lang="en-US" altLang="ko-KR" dirty="0" err="1"/>
              <a:t>định</a:t>
            </a:r>
            <a:r>
              <a:rPr lang="en-US" altLang="ko-KR" dirty="0"/>
              <a:t> </a:t>
            </a:r>
            <a:r>
              <a:rPr lang="en-US" altLang="ko-KR" dirty="0" err="1"/>
              <a:t>cột</a:t>
            </a:r>
            <a:r>
              <a:rPr lang="en-US" altLang="ko-KR" dirty="0"/>
              <a:t> </a:t>
            </a:r>
            <a:r>
              <a:rPr lang="en-US" altLang="ko-KR" dirty="0" err="1"/>
              <a:t>khi</a:t>
            </a:r>
            <a:r>
              <a:rPr lang="en-US" altLang="ko-KR" dirty="0"/>
              <a:t> </a:t>
            </a:r>
            <a:r>
              <a:rPr lang="en-US" altLang="ko-KR" dirty="0" err="1"/>
              <a:t>xác</a:t>
            </a:r>
            <a:r>
              <a:rPr lang="en-US" altLang="ko-KR" dirty="0"/>
              <a:t> </a:t>
            </a:r>
            <a:r>
              <a:rPr lang="en-US" altLang="ko-KR" dirty="0" err="1"/>
              <a:t>định</a:t>
            </a:r>
            <a:r>
              <a:rPr lang="en-US" altLang="ko-KR" dirty="0"/>
              <a:t> </a:t>
            </a:r>
            <a:r>
              <a:rPr lang="en-US" altLang="ko-KR" dirty="0" err="1"/>
              <a:t>các</a:t>
            </a:r>
            <a:r>
              <a:rPr lang="en-US" altLang="ko-KR" dirty="0"/>
              <a:t> </a:t>
            </a:r>
            <a:r>
              <a:rPr lang="en-US" altLang="ko-KR" dirty="0" err="1"/>
              <a:t>hàng</a:t>
            </a:r>
            <a:r>
              <a:rPr lang="en-US" altLang="ko-KR" dirty="0"/>
              <a:t> </a:t>
            </a:r>
            <a:r>
              <a:rPr lang="en-US" altLang="ko-KR" dirty="0" err="1"/>
              <a:t>để</a:t>
            </a:r>
            <a:r>
              <a:rPr lang="en-US" altLang="ko-KR" dirty="0"/>
              <a:t> </a:t>
            </a:r>
            <a:r>
              <a:rPr lang="en-US" altLang="ko-KR" dirty="0" err="1"/>
              <a:t>nối</a:t>
            </a:r>
            <a:r>
              <a:rPr lang="en-US" altLang="ko-KR" dirty="0"/>
              <a:t> them</a:t>
            </a:r>
          </a:p>
          <a:p>
            <a:r>
              <a:rPr lang="vi-VN" altLang="ko-KR" dirty="0"/>
              <a:t>Nối thêm các hàng có giá trị cột kiểm lớn hơn </a:t>
            </a:r>
            <a:r>
              <a:rPr lang="vi-VN" altLang="ko-KR" b="1" dirty="0"/>
              <a:t>--last-value</a:t>
            </a:r>
            <a:endParaRPr lang="en-US" altLang="ko-KR" b="1" dirty="0">
              <a:latin typeface="SamsungOne-700" panose="020B0803030303020204" pitchFamily="34" charset="0"/>
              <a:ea typeface="SamsungOne-700" panose="020B0803030303020204" pitchFamily="34" charset="0"/>
              <a:cs typeface="Menlo" panose="020B0609030804020204" pitchFamily="49" charset="0"/>
            </a:endParaRPr>
          </a:p>
          <a:p>
            <a:pPr lvl="1"/>
            <a:r>
              <a:rPr lang="en-US" altLang="ko-KR" dirty="0" err="1"/>
              <a:t>Đây</a:t>
            </a:r>
            <a:r>
              <a:rPr lang="en-US" altLang="ko-KR" dirty="0"/>
              <a:t> </a:t>
            </a:r>
            <a:r>
              <a:rPr lang="en-US" altLang="ko-KR" dirty="0" err="1"/>
              <a:t>phải</a:t>
            </a:r>
            <a:r>
              <a:rPr lang="en-US" altLang="ko-KR" dirty="0"/>
              <a:t> </a:t>
            </a:r>
            <a:r>
              <a:rPr lang="en-US" altLang="ko-KR" dirty="0" err="1"/>
              <a:t>là</a:t>
            </a:r>
            <a:r>
              <a:rPr lang="en-US" altLang="ko-KR" dirty="0"/>
              <a:t> </a:t>
            </a:r>
            <a:r>
              <a:rPr lang="en-US" altLang="ko-KR" dirty="0" err="1"/>
              <a:t>cột</a:t>
            </a:r>
            <a:r>
              <a:rPr lang="en-US" altLang="ko-KR" dirty="0"/>
              <a:t> </a:t>
            </a:r>
            <a:r>
              <a:rPr lang="en-US" altLang="ko-KR" dirty="0" err="1"/>
              <a:t>dấu</a:t>
            </a:r>
            <a:r>
              <a:rPr lang="en-US" altLang="ko-KR" dirty="0"/>
              <a:t> </a:t>
            </a:r>
            <a:r>
              <a:rPr lang="en-US" altLang="ko-KR" dirty="0" err="1"/>
              <a:t>thời</a:t>
            </a:r>
            <a:r>
              <a:rPr lang="en-US" altLang="ko-KR" dirty="0"/>
              <a:t> </a:t>
            </a:r>
            <a:r>
              <a:rPr lang="en-US" altLang="ko-KR" dirty="0" err="1"/>
              <a:t>gian</a:t>
            </a:r>
            <a:r>
              <a:rPr lang="en-US" altLang="ko-KR" dirty="0"/>
              <a:t> </a:t>
            </a:r>
            <a:r>
              <a:rPr lang="en-US" altLang="ko-KR" dirty="0" err="1"/>
              <a:t>hoặc</a:t>
            </a:r>
            <a:r>
              <a:rPr lang="en-US" altLang="ko-KR" dirty="0"/>
              <a:t> </a:t>
            </a:r>
            <a:r>
              <a:rPr lang="en-US" altLang="ko-KR" dirty="0" err="1"/>
              <a:t>loại</a:t>
            </a:r>
            <a:r>
              <a:rPr lang="en-US" altLang="ko-KR" dirty="0"/>
              <a:t> </a:t>
            </a:r>
            <a:r>
              <a:rPr lang="en-US" altLang="ko-KR" dirty="0" err="1"/>
              <a:t>ngày</a:t>
            </a:r>
            <a:endParaRPr lang="en-US" altLang="ko-KR" dirty="0"/>
          </a:p>
        </p:txBody>
      </p:sp>
    </p:spTree>
    <p:extLst>
      <p:ext uri="{BB962C8B-B14F-4D97-AF65-F5344CB8AC3E}">
        <p14:creationId xmlns:p14="http://schemas.microsoft.com/office/powerpoint/2010/main" val="38787302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D685BDA-B1B9-4DCC-B059-2BD701CBF727}"/>
              </a:ext>
            </a:extLst>
          </p:cNvPr>
          <p:cNvSpPr txBox="1"/>
          <p:nvPr/>
        </p:nvSpPr>
        <p:spPr>
          <a:xfrm>
            <a:off x="711199" y="4897505"/>
            <a:ext cx="7812000" cy="1368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sz="1600" dirty="0">
                <a:latin typeface="SamsungOne-400" panose="020B0503030303020204" pitchFamily="34" charset="0"/>
                <a:ea typeface="SamsungOne-400" panose="020B0503030303020204" pitchFamily="34" charset="0"/>
                <a:cs typeface="Samsung Sharp Sans Regular" pitchFamily="2" charset="0"/>
              </a:rPr>
              <a:t>$  </a:t>
            </a:r>
            <a:r>
              <a:rPr lang="en-US" altLang="ko-KR" sz="1600" dirty="0">
                <a:latin typeface="SamsungOne-400" panose="020B0503030303020204" pitchFamily="34" charset="0"/>
                <a:ea typeface="SamsungOne-400" panose="020B0503030303020204" pitchFamily="34" charset="0"/>
              </a:rPr>
              <a:t>sqoop import  \</a:t>
            </a:r>
          </a:p>
          <a:p>
            <a:r>
              <a:rPr lang="en-US" altLang="ko-KR" sz="1600" dirty="0">
                <a:latin typeface="SamsungOne-400" panose="020B0503030303020204" pitchFamily="34" charset="0"/>
                <a:ea typeface="SamsungOne-400" panose="020B0503030303020204" pitchFamily="34" charset="0"/>
              </a:rPr>
              <a:t>--connect jdbc:mysql://dbhost/somedatabase  \</a:t>
            </a:r>
          </a:p>
          <a:p>
            <a:r>
              <a:rPr lang="en-US" altLang="ko-KR" sz="1600" dirty="0">
                <a:latin typeface="SamsungOne-400" panose="020B0503030303020204" pitchFamily="34" charset="0"/>
                <a:ea typeface="SamsungOne-400" panose="020B0503030303020204" pitchFamily="34" charset="0"/>
              </a:rPr>
              <a:t>--username somename --password somepassword \</a:t>
            </a:r>
          </a:p>
          <a:p>
            <a:r>
              <a:rPr lang="en-US" altLang="ko-KR" sz="1600" dirty="0">
                <a:solidFill>
                  <a:srgbClr val="C00000"/>
                </a:solidFill>
                <a:latin typeface="SamsungOne-400" panose="020B0503030303020204" pitchFamily="34" charset="0"/>
                <a:ea typeface="SamsungOne-400" panose="020B0503030303020204" pitchFamily="34" charset="0"/>
              </a:rPr>
              <a:t>--query 'SELECT a.*, b.* from a JOIN b on (a.id == b.id) WHERE $CONDITIONS' \</a:t>
            </a:r>
          </a:p>
          <a:p>
            <a:r>
              <a:rPr lang="en-US" altLang="ko-KR" sz="1600" dirty="0">
                <a:solidFill>
                  <a:srgbClr val="C00000"/>
                </a:solidFill>
                <a:latin typeface="SamsungOne-400" panose="020B0503030303020204" pitchFamily="34" charset="0"/>
                <a:ea typeface="SamsungOne-400" panose="020B0503030303020204" pitchFamily="34" charset="0"/>
              </a:rPr>
              <a:t>--split-by a.id --target-dir /user/myuser/results</a:t>
            </a:r>
          </a:p>
        </p:txBody>
      </p:sp>
      <p:sp>
        <p:nvSpPr>
          <p:cNvPr id="11" name="텍스트 개체 틀 10">
            <a:extLst>
              <a:ext uri="{FF2B5EF4-FFF2-40B4-BE49-F238E27FC236}">
                <a16:creationId xmlns:a16="http://schemas.microsoft.com/office/drawing/2014/main" id="{A3D14A72-4BC7-43D6-8ACC-6808D239A441}"/>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1.2. </a:t>
            </a:r>
            <a:r>
              <a:rPr lang="en-US" altLang="ko-KR" dirty="0" err="1">
                <a:solidFill>
                  <a:schemeClr val="bg1"/>
                </a:solidFill>
                <a:ea typeface="iCiel Samsung Sharp Sans Medium" pitchFamily="2" charset="0"/>
                <a:cs typeface="iCiel Samsung Sharp Sans Medium" pitchFamily="2" charset="0"/>
              </a:rPr>
              <a:t>Nhập</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và</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Xuất</a:t>
            </a:r>
            <a:r>
              <a:rPr lang="en-US" altLang="ko-KR" dirty="0">
                <a:solidFill>
                  <a:schemeClr val="bg1"/>
                </a:solidFill>
                <a:ea typeface="iCiel Samsung Sharp Sans Medium" pitchFamily="2" charset="0"/>
                <a:cs typeface="iCiel Samsung Sharp Sans Medium" pitchFamily="2" charset="0"/>
              </a:rPr>
              <a:t> </a:t>
            </a:r>
          </a:p>
        </p:txBody>
      </p:sp>
      <p:sp>
        <p:nvSpPr>
          <p:cNvPr id="12" name="텍스트 개체 틀 11">
            <a:extLst>
              <a:ext uri="{FF2B5EF4-FFF2-40B4-BE49-F238E27FC236}">
                <a16:creationId xmlns:a16="http://schemas.microsoft.com/office/drawing/2014/main" id="{4640C0B3-F59E-47C4-975D-8B1D98D6864D}"/>
              </a:ext>
            </a:extLst>
          </p:cNvPr>
          <p:cNvSpPr>
            <a:spLocks noGrp="1"/>
          </p:cNvSpPr>
          <p:nvPr>
            <p:ph type="body" sz="quarter" idx="11"/>
          </p:nvPr>
        </p:nvSpPr>
        <p:spPr/>
        <p:txBody>
          <a:bodyPr/>
          <a:lstStyle/>
          <a:p>
            <a:r>
              <a:rPr lang="en-US" altLang="ko-KR" dirty="0" err="1"/>
              <a:t>Nhập</a:t>
            </a:r>
            <a:r>
              <a:rPr lang="en-US" altLang="ko-KR" dirty="0"/>
              <a:t> </a:t>
            </a:r>
            <a:r>
              <a:rPr lang="en-US" altLang="ko-KR" dirty="0" err="1"/>
              <a:t>dựa</a:t>
            </a:r>
            <a:r>
              <a:rPr lang="en-US" altLang="ko-KR" dirty="0"/>
              <a:t> </a:t>
            </a:r>
            <a:r>
              <a:rPr lang="en-US" altLang="ko-KR" dirty="0" err="1"/>
              <a:t>trên</a:t>
            </a:r>
            <a:r>
              <a:rPr lang="en-US" altLang="ko-KR" dirty="0"/>
              <a:t> </a:t>
            </a:r>
            <a:r>
              <a:rPr lang="en-US" altLang="ko-KR" dirty="0" err="1"/>
              <a:t>truy</a:t>
            </a:r>
            <a:r>
              <a:rPr lang="en-US" altLang="ko-KR" dirty="0"/>
              <a:t> </a:t>
            </a:r>
            <a:r>
              <a:rPr lang="en-US" altLang="ko-KR" dirty="0" err="1"/>
              <a:t>vấn</a:t>
            </a:r>
            <a:r>
              <a:rPr lang="en-US" altLang="ko-KR" dirty="0"/>
              <a:t> </a:t>
            </a:r>
            <a:r>
              <a:rPr lang="en-US" altLang="ko-KR" dirty="0" err="1"/>
              <a:t>dạng</a:t>
            </a:r>
            <a:r>
              <a:rPr lang="en-US" altLang="ko-KR" dirty="0"/>
              <a:t> </a:t>
            </a:r>
            <a:r>
              <a:rPr lang="en-US" altLang="ko-KR" dirty="0" err="1"/>
              <a:t>tự</a:t>
            </a:r>
            <a:r>
              <a:rPr lang="en-US" altLang="ko-KR" dirty="0"/>
              <a:t> do</a:t>
            </a:r>
          </a:p>
        </p:txBody>
      </p:sp>
      <p:sp>
        <p:nvSpPr>
          <p:cNvPr id="13" name="텍스트 개체 틀 12">
            <a:extLst>
              <a:ext uri="{FF2B5EF4-FFF2-40B4-BE49-F238E27FC236}">
                <a16:creationId xmlns:a16="http://schemas.microsoft.com/office/drawing/2014/main" id="{3C038490-5F21-410F-B19A-FD435DF2BED3}"/>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14" name="텍스트 개체 틀 13">
            <a:extLst>
              <a:ext uri="{FF2B5EF4-FFF2-40B4-BE49-F238E27FC236}">
                <a16:creationId xmlns:a16="http://schemas.microsoft.com/office/drawing/2014/main" id="{25DFF0BB-FEAE-4C07-8651-893237EA70F2}"/>
              </a:ext>
            </a:extLst>
          </p:cNvPr>
          <p:cNvSpPr>
            <a:spLocks noGrp="1"/>
          </p:cNvSpPr>
          <p:nvPr>
            <p:ph type="body" sz="quarter" idx="15"/>
          </p:nvPr>
        </p:nvSpPr>
        <p:spPr/>
        <p:txBody>
          <a:bodyPr/>
          <a:lstStyle/>
          <a:p>
            <a:r>
              <a:rPr lang="en-US" altLang="ko-KR" dirty="0" err="1">
                <a:solidFill>
                  <a:srgbClr val="262626"/>
                </a:solidFill>
              </a:rPr>
              <a:t>Sqoop</a:t>
            </a:r>
            <a:r>
              <a:rPr lang="en-US" altLang="ko-KR" dirty="0">
                <a:solidFill>
                  <a:srgbClr val="262626"/>
                </a:solidFill>
              </a:rPr>
              <a:t> </a:t>
            </a:r>
            <a:r>
              <a:rPr lang="en-US" altLang="ko-KR" dirty="0" err="1">
                <a:solidFill>
                  <a:srgbClr val="262626"/>
                </a:solidFill>
              </a:rPr>
              <a:t>có</a:t>
            </a:r>
            <a:r>
              <a:rPr lang="en-US" altLang="ko-KR" dirty="0">
                <a:solidFill>
                  <a:srgbClr val="262626"/>
                </a:solidFill>
              </a:rPr>
              <a:t> </a:t>
            </a:r>
            <a:r>
              <a:rPr lang="en-US" altLang="ko-KR" dirty="0" err="1">
                <a:solidFill>
                  <a:srgbClr val="262626"/>
                </a:solidFill>
              </a:rPr>
              <a:t>thể</a:t>
            </a:r>
            <a:r>
              <a:rPr lang="en-US" altLang="ko-KR" dirty="0">
                <a:solidFill>
                  <a:srgbClr val="262626"/>
                </a:solidFill>
              </a:rPr>
              <a:t> </a:t>
            </a:r>
            <a:r>
              <a:rPr lang="en-US" altLang="ko-KR" dirty="0" err="1">
                <a:solidFill>
                  <a:srgbClr val="262626"/>
                </a:solidFill>
              </a:rPr>
              <a:t>nhập</a:t>
            </a:r>
            <a:r>
              <a:rPr lang="en-US" altLang="ko-KR" dirty="0">
                <a:solidFill>
                  <a:srgbClr val="262626"/>
                </a:solidFill>
              </a:rPr>
              <a:t> </a:t>
            </a:r>
            <a:r>
              <a:rPr lang="en-US" altLang="ko-KR" dirty="0" err="1">
                <a:solidFill>
                  <a:srgbClr val="262626"/>
                </a:solidFill>
              </a:rPr>
              <a:t>tập</a:t>
            </a:r>
            <a:r>
              <a:rPr lang="en-US" altLang="ko-KR" dirty="0">
                <a:solidFill>
                  <a:srgbClr val="262626"/>
                </a:solidFill>
              </a:rPr>
              <a:t> </a:t>
            </a:r>
            <a:r>
              <a:rPr lang="en-US" altLang="ko-KR" dirty="0" err="1">
                <a:solidFill>
                  <a:srgbClr val="262626"/>
                </a:solidFill>
              </a:rPr>
              <a:t>kết</a:t>
            </a:r>
            <a:r>
              <a:rPr lang="en-US" altLang="ko-KR" dirty="0">
                <a:solidFill>
                  <a:srgbClr val="262626"/>
                </a:solidFill>
              </a:rPr>
              <a:t> </a:t>
            </a:r>
            <a:r>
              <a:rPr lang="en-US" altLang="ko-KR" dirty="0" err="1">
                <a:solidFill>
                  <a:srgbClr val="262626"/>
                </a:solidFill>
              </a:rPr>
              <a:t>quả</a:t>
            </a:r>
            <a:r>
              <a:rPr lang="en-US" altLang="ko-KR" dirty="0">
                <a:solidFill>
                  <a:srgbClr val="262626"/>
                </a:solidFill>
              </a:rPr>
              <a:t> </a:t>
            </a:r>
            <a:r>
              <a:rPr lang="en-US" altLang="ko-KR" dirty="0" err="1">
                <a:solidFill>
                  <a:srgbClr val="262626"/>
                </a:solidFill>
              </a:rPr>
              <a:t>của</a:t>
            </a:r>
            <a:r>
              <a:rPr lang="en-US" altLang="ko-KR" dirty="0">
                <a:solidFill>
                  <a:srgbClr val="262626"/>
                </a:solidFill>
              </a:rPr>
              <a:t> </a:t>
            </a:r>
            <a:r>
              <a:rPr lang="en-US" altLang="ko-KR" dirty="0" err="1">
                <a:solidFill>
                  <a:srgbClr val="262626"/>
                </a:solidFill>
              </a:rPr>
              <a:t>một</a:t>
            </a:r>
            <a:r>
              <a:rPr lang="en-US" altLang="ko-KR" dirty="0">
                <a:solidFill>
                  <a:srgbClr val="262626"/>
                </a:solidFill>
              </a:rPr>
              <a:t> </a:t>
            </a:r>
            <a:r>
              <a:rPr lang="en-US" altLang="ko-KR" dirty="0" err="1">
                <a:solidFill>
                  <a:srgbClr val="262626"/>
                </a:solidFill>
              </a:rPr>
              <a:t>truy</a:t>
            </a:r>
            <a:r>
              <a:rPr lang="en-US" altLang="ko-KR" dirty="0">
                <a:solidFill>
                  <a:srgbClr val="262626"/>
                </a:solidFill>
              </a:rPr>
              <a:t> </a:t>
            </a:r>
            <a:r>
              <a:rPr lang="en-US" altLang="ko-KR" dirty="0" err="1">
                <a:solidFill>
                  <a:srgbClr val="262626"/>
                </a:solidFill>
              </a:rPr>
              <a:t>vấn</a:t>
            </a:r>
            <a:r>
              <a:rPr lang="en-US" altLang="ko-KR" dirty="0">
                <a:solidFill>
                  <a:srgbClr val="262626"/>
                </a:solidFill>
              </a:rPr>
              <a:t> SQL </a:t>
            </a:r>
            <a:r>
              <a:rPr lang="en-US" altLang="ko-KR" dirty="0" err="1">
                <a:solidFill>
                  <a:srgbClr val="262626"/>
                </a:solidFill>
              </a:rPr>
              <a:t>tùy</a:t>
            </a:r>
            <a:r>
              <a:rPr lang="en-US" altLang="ko-KR" dirty="0">
                <a:solidFill>
                  <a:srgbClr val="262626"/>
                </a:solidFill>
              </a:rPr>
              <a:t> ý</a:t>
            </a:r>
          </a:p>
          <a:p>
            <a:r>
              <a:rPr lang="en-US" altLang="ko-KR" dirty="0" err="1">
                <a:solidFill>
                  <a:srgbClr val="262626"/>
                </a:solidFill>
              </a:rPr>
              <a:t>Không</a:t>
            </a:r>
            <a:r>
              <a:rPr lang="en-US" altLang="ko-KR" dirty="0">
                <a:solidFill>
                  <a:srgbClr val="262626"/>
                </a:solidFill>
              </a:rPr>
              <a:t> </a:t>
            </a:r>
            <a:r>
              <a:rPr lang="en-US" altLang="ko-KR" dirty="0" err="1">
                <a:solidFill>
                  <a:srgbClr val="262626"/>
                </a:solidFill>
              </a:rPr>
              <a:t>cần</a:t>
            </a:r>
            <a:r>
              <a:rPr lang="en-US" altLang="ko-KR" dirty="0">
                <a:solidFill>
                  <a:srgbClr val="262626"/>
                </a:solidFill>
              </a:rPr>
              <a:t> </a:t>
            </a:r>
            <a:r>
              <a:rPr lang="en-US" altLang="ko-KR" dirty="0" err="1">
                <a:solidFill>
                  <a:srgbClr val="262626"/>
                </a:solidFill>
              </a:rPr>
              <a:t>sử</a:t>
            </a:r>
            <a:r>
              <a:rPr lang="en-US" altLang="ko-KR" dirty="0">
                <a:solidFill>
                  <a:srgbClr val="262626"/>
                </a:solidFill>
              </a:rPr>
              <a:t> </a:t>
            </a:r>
            <a:r>
              <a:rPr lang="en-US" altLang="ko-KR" dirty="0" err="1">
                <a:solidFill>
                  <a:srgbClr val="262626"/>
                </a:solidFill>
              </a:rPr>
              <a:t>dụng</a:t>
            </a:r>
            <a:r>
              <a:rPr lang="en-US" altLang="ko-KR" dirty="0">
                <a:solidFill>
                  <a:srgbClr val="262626"/>
                </a:solidFill>
              </a:rPr>
              <a:t> </a:t>
            </a:r>
            <a:r>
              <a:rPr lang="en-US" altLang="ko-KR" dirty="0" err="1">
                <a:solidFill>
                  <a:srgbClr val="262626"/>
                </a:solidFill>
              </a:rPr>
              <a:t>các</a:t>
            </a:r>
            <a:r>
              <a:rPr lang="en-US" altLang="ko-KR" dirty="0">
                <a:solidFill>
                  <a:srgbClr val="262626"/>
                </a:solidFill>
              </a:rPr>
              <a:t> </a:t>
            </a:r>
            <a:r>
              <a:rPr lang="en-US" altLang="ko-KR" dirty="0" err="1">
                <a:solidFill>
                  <a:srgbClr val="262626"/>
                </a:solidFill>
              </a:rPr>
              <a:t>đối</a:t>
            </a:r>
            <a:r>
              <a:rPr lang="en-US" altLang="ko-KR" dirty="0">
                <a:solidFill>
                  <a:srgbClr val="262626"/>
                </a:solidFill>
              </a:rPr>
              <a:t> </a:t>
            </a:r>
            <a:r>
              <a:rPr lang="en-US" altLang="ko-KR" dirty="0" err="1">
                <a:solidFill>
                  <a:srgbClr val="262626"/>
                </a:solidFill>
              </a:rPr>
              <a:t>số</a:t>
            </a:r>
            <a:r>
              <a:rPr lang="en-US" altLang="ko-KR" dirty="0">
                <a:solidFill>
                  <a:srgbClr val="262626"/>
                </a:solidFill>
              </a:rPr>
              <a:t> </a:t>
            </a:r>
            <a:r>
              <a:rPr lang="en-US" altLang="ko-KR" b="1" dirty="0">
                <a:solidFill>
                  <a:srgbClr val="262626"/>
                </a:solidFill>
              </a:rPr>
              <a:t>--table</a:t>
            </a:r>
            <a:r>
              <a:rPr lang="en-US" altLang="ko-KR" dirty="0">
                <a:solidFill>
                  <a:srgbClr val="262626"/>
                </a:solidFill>
              </a:rPr>
              <a:t>, </a:t>
            </a:r>
            <a:r>
              <a:rPr lang="en-US" altLang="ko-KR" b="1" dirty="0">
                <a:solidFill>
                  <a:srgbClr val="262626"/>
                </a:solidFill>
              </a:rPr>
              <a:t>--columns </a:t>
            </a:r>
            <a:r>
              <a:rPr lang="en-US" altLang="ko-KR" dirty="0" err="1">
                <a:solidFill>
                  <a:srgbClr val="262626"/>
                </a:solidFill>
              </a:rPr>
              <a:t>và</a:t>
            </a:r>
            <a:r>
              <a:rPr lang="en-US" altLang="ko-KR" dirty="0">
                <a:solidFill>
                  <a:srgbClr val="262626"/>
                </a:solidFill>
              </a:rPr>
              <a:t> </a:t>
            </a:r>
            <a:r>
              <a:rPr lang="en-US" altLang="ko-KR" b="1" dirty="0">
                <a:solidFill>
                  <a:srgbClr val="262626"/>
                </a:solidFill>
              </a:rPr>
              <a:t>--where</a:t>
            </a:r>
          </a:p>
          <a:p>
            <a:pPr lvl="1"/>
            <a:r>
              <a:rPr lang="vi-VN" altLang="ko-KR" dirty="0">
                <a:solidFill>
                  <a:srgbClr val="262626"/>
                </a:solidFill>
              </a:rPr>
              <a:t>Chỉ truy xuất các hàng mới hơn một số hàng đã nhập trước đó</a:t>
            </a:r>
            <a:endParaRPr lang="en-US" altLang="ko-KR" dirty="0">
              <a:solidFill>
                <a:srgbClr val="262626"/>
              </a:solidFill>
            </a:endParaRPr>
          </a:p>
          <a:p>
            <a:r>
              <a:rPr lang="vi-VN" altLang="ko-KR" dirty="0">
                <a:solidFill>
                  <a:srgbClr val="262626"/>
                </a:solidFill>
              </a:rPr>
              <a:t>Sử dụng </a:t>
            </a:r>
            <a:r>
              <a:rPr lang="vi-VN" altLang="ko-KR" b="1" dirty="0">
                <a:solidFill>
                  <a:srgbClr val="262626"/>
                </a:solidFill>
              </a:rPr>
              <a:t>--query </a:t>
            </a:r>
            <a:r>
              <a:rPr lang="vi-VN" altLang="ko-KR" dirty="0">
                <a:solidFill>
                  <a:srgbClr val="262626"/>
                </a:solidFill>
              </a:rPr>
              <a:t>và chỉ định truy vấn SQL</a:t>
            </a:r>
          </a:p>
          <a:p>
            <a:r>
              <a:rPr lang="vi-VN" altLang="ko-KR" dirty="0">
                <a:solidFill>
                  <a:srgbClr val="262626"/>
                </a:solidFill>
              </a:rPr>
              <a:t>Truy vấn SQL phải bao gồm</a:t>
            </a:r>
            <a:r>
              <a:rPr lang="vi-VN" altLang="ko-KR" b="1" dirty="0">
                <a:solidFill>
                  <a:srgbClr val="262626"/>
                </a:solidFill>
              </a:rPr>
              <a:t> $CONDITIONS </a:t>
            </a:r>
            <a:r>
              <a:rPr lang="vi-VN" altLang="ko-KR" dirty="0">
                <a:solidFill>
                  <a:srgbClr val="262626"/>
                </a:solidFill>
              </a:rPr>
              <a:t>dưới dạng điều kiện </a:t>
            </a:r>
            <a:r>
              <a:rPr lang="vi-VN" altLang="ko-KR" b="1" dirty="0">
                <a:solidFill>
                  <a:srgbClr val="262626"/>
                </a:solidFill>
              </a:rPr>
              <a:t>WHERE</a:t>
            </a:r>
            <a:endParaRPr lang="en-US" altLang="ko-KR" b="1" dirty="0">
              <a:solidFill>
                <a:srgbClr val="262626"/>
              </a:solidFill>
            </a:endParaRPr>
          </a:p>
          <a:p>
            <a:r>
              <a:rPr lang="vi-VN" altLang="ko-KR" dirty="0">
                <a:solidFill>
                  <a:srgbClr val="262626"/>
                </a:solidFill>
              </a:rPr>
              <a:t>Nếu kết quả sẽ được truy xuất song song bởi nhiều </a:t>
            </a:r>
            <a:r>
              <a:rPr lang="en-US" altLang="ko-KR" dirty="0">
                <a:solidFill>
                  <a:srgbClr val="262626"/>
                </a:solidFill>
              </a:rPr>
              <a:t>mapper</a:t>
            </a:r>
            <a:r>
              <a:rPr lang="vi-VN" altLang="ko-KR" dirty="0">
                <a:solidFill>
                  <a:srgbClr val="262626"/>
                </a:solidFill>
              </a:rPr>
              <a:t>,</a:t>
            </a:r>
            <a:endParaRPr lang="en-US" altLang="ko-KR" dirty="0">
              <a:solidFill>
                <a:srgbClr val="262626"/>
              </a:solidFill>
            </a:endParaRPr>
          </a:p>
          <a:p>
            <a:pPr lvl="1"/>
            <a:r>
              <a:rPr lang="en-US" altLang="ko-KR" dirty="0" err="1">
                <a:solidFill>
                  <a:srgbClr val="262626"/>
                </a:solidFill>
              </a:rPr>
              <a:t>Phải</a:t>
            </a:r>
            <a:r>
              <a:rPr lang="en-US" altLang="ko-KR" dirty="0">
                <a:solidFill>
                  <a:srgbClr val="262626"/>
                </a:solidFill>
              </a:rPr>
              <a:t> </a:t>
            </a:r>
            <a:r>
              <a:rPr lang="en-US" altLang="ko-KR" dirty="0" err="1">
                <a:solidFill>
                  <a:srgbClr val="262626"/>
                </a:solidFill>
              </a:rPr>
              <a:t>bao</a:t>
            </a:r>
            <a:r>
              <a:rPr lang="en-US" altLang="ko-KR" dirty="0">
                <a:solidFill>
                  <a:srgbClr val="262626"/>
                </a:solidFill>
              </a:rPr>
              <a:t> </a:t>
            </a:r>
            <a:r>
              <a:rPr lang="en-US" altLang="ko-KR" dirty="0" err="1">
                <a:solidFill>
                  <a:srgbClr val="262626"/>
                </a:solidFill>
              </a:rPr>
              <a:t>gồm</a:t>
            </a:r>
            <a:r>
              <a:rPr lang="en-US" altLang="ko-KR" dirty="0">
                <a:solidFill>
                  <a:srgbClr val="262626"/>
                </a:solidFill>
              </a:rPr>
              <a:t> </a:t>
            </a:r>
            <a:r>
              <a:rPr lang="en-US" altLang="ko-KR" b="1" dirty="0">
                <a:solidFill>
                  <a:srgbClr val="262626"/>
                </a:solidFill>
              </a:rPr>
              <a:t>–split-by </a:t>
            </a:r>
            <a:r>
              <a:rPr lang="en-US" altLang="ko-KR" dirty="0" err="1">
                <a:solidFill>
                  <a:srgbClr val="262626"/>
                </a:solidFill>
              </a:rPr>
              <a:t>và</a:t>
            </a:r>
            <a:r>
              <a:rPr lang="en-US" altLang="ko-KR" dirty="0">
                <a:solidFill>
                  <a:srgbClr val="262626"/>
                </a:solidFill>
              </a:rPr>
              <a:t> </a:t>
            </a:r>
            <a:r>
              <a:rPr lang="en-US" altLang="ko-KR" dirty="0" err="1">
                <a:solidFill>
                  <a:srgbClr val="262626"/>
                </a:solidFill>
              </a:rPr>
              <a:t>chỉ</a:t>
            </a:r>
            <a:r>
              <a:rPr lang="en-US" altLang="ko-KR" dirty="0">
                <a:solidFill>
                  <a:srgbClr val="262626"/>
                </a:solidFill>
              </a:rPr>
              <a:t> </a:t>
            </a:r>
            <a:r>
              <a:rPr lang="en-US" altLang="ko-KR" dirty="0" err="1">
                <a:solidFill>
                  <a:srgbClr val="262626"/>
                </a:solidFill>
              </a:rPr>
              <a:t>định</a:t>
            </a:r>
            <a:r>
              <a:rPr lang="en-US" altLang="ko-KR" dirty="0">
                <a:solidFill>
                  <a:srgbClr val="262626"/>
                </a:solidFill>
              </a:rPr>
              <a:t> </a:t>
            </a:r>
            <a:r>
              <a:rPr lang="en-US" altLang="ko-KR" dirty="0" err="1">
                <a:solidFill>
                  <a:srgbClr val="262626"/>
                </a:solidFill>
              </a:rPr>
              <a:t>cột</a:t>
            </a:r>
            <a:r>
              <a:rPr lang="en-US" altLang="ko-KR" dirty="0">
                <a:solidFill>
                  <a:srgbClr val="262626"/>
                </a:solidFill>
              </a:rPr>
              <a:t> </a:t>
            </a:r>
            <a:r>
              <a:rPr lang="en-US" altLang="ko-KR" dirty="0" err="1">
                <a:solidFill>
                  <a:srgbClr val="262626"/>
                </a:solidFill>
              </a:rPr>
              <a:t>sẽ</a:t>
            </a:r>
            <a:r>
              <a:rPr lang="en-US" altLang="ko-KR" dirty="0">
                <a:solidFill>
                  <a:srgbClr val="262626"/>
                </a:solidFill>
              </a:rPr>
              <a:t> </a:t>
            </a:r>
            <a:r>
              <a:rPr lang="en-US" altLang="ko-KR" dirty="0" err="1">
                <a:solidFill>
                  <a:srgbClr val="262626"/>
                </a:solidFill>
              </a:rPr>
              <a:t>sử</a:t>
            </a:r>
            <a:r>
              <a:rPr lang="en-US" altLang="ko-KR" dirty="0">
                <a:solidFill>
                  <a:srgbClr val="262626"/>
                </a:solidFill>
              </a:rPr>
              <a:t> </a:t>
            </a:r>
            <a:r>
              <a:rPr lang="en-US" altLang="ko-KR" dirty="0" err="1">
                <a:solidFill>
                  <a:srgbClr val="262626"/>
                </a:solidFill>
              </a:rPr>
              <a:t>dụng</a:t>
            </a:r>
            <a:r>
              <a:rPr lang="en-US" altLang="ko-KR" dirty="0">
                <a:solidFill>
                  <a:srgbClr val="262626"/>
                </a:solidFill>
              </a:rPr>
              <a:t> </a:t>
            </a:r>
            <a:r>
              <a:rPr lang="en-US" altLang="ko-KR" dirty="0" err="1">
                <a:solidFill>
                  <a:srgbClr val="262626"/>
                </a:solidFill>
              </a:rPr>
              <a:t>để</a:t>
            </a:r>
            <a:r>
              <a:rPr lang="en-US" altLang="ko-KR" dirty="0">
                <a:solidFill>
                  <a:srgbClr val="262626"/>
                </a:solidFill>
              </a:rPr>
              <a:t> </a:t>
            </a:r>
            <a:r>
              <a:rPr lang="en-US" altLang="ko-KR" dirty="0" err="1">
                <a:solidFill>
                  <a:srgbClr val="262626"/>
                </a:solidFill>
              </a:rPr>
              <a:t>phân</a:t>
            </a:r>
            <a:r>
              <a:rPr lang="en-US" altLang="ko-KR" dirty="0">
                <a:solidFill>
                  <a:srgbClr val="262626"/>
                </a:solidFill>
              </a:rPr>
              <a:t> </a:t>
            </a:r>
            <a:r>
              <a:rPr lang="en-US" altLang="ko-KR" dirty="0" err="1">
                <a:solidFill>
                  <a:srgbClr val="262626"/>
                </a:solidFill>
              </a:rPr>
              <a:t>vùng</a:t>
            </a:r>
            <a:r>
              <a:rPr lang="en-US" altLang="ko-KR" dirty="0">
                <a:solidFill>
                  <a:srgbClr val="262626"/>
                </a:solidFill>
              </a:rPr>
              <a:t> </a:t>
            </a:r>
            <a:r>
              <a:rPr lang="en-US" altLang="ko-KR" dirty="0" err="1">
                <a:solidFill>
                  <a:srgbClr val="262626"/>
                </a:solidFill>
              </a:rPr>
              <a:t>tập</a:t>
            </a:r>
            <a:r>
              <a:rPr lang="en-US" altLang="ko-KR" dirty="0">
                <a:solidFill>
                  <a:srgbClr val="262626"/>
                </a:solidFill>
              </a:rPr>
              <a:t> </a:t>
            </a:r>
            <a:r>
              <a:rPr lang="en-US" altLang="ko-KR" dirty="0" err="1">
                <a:solidFill>
                  <a:srgbClr val="262626"/>
                </a:solidFill>
              </a:rPr>
              <a:t>dữ</a:t>
            </a:r>
            <a:r>
              <a:rPr lang="en-US" altLang="ko-KR" dirty="0">
                <a:solidFill>
                  <a:srgbClr val="262626"/>
                </a:solidFill>
              </a:rPr>
              <a:t> </a:t>
            </a:r>
            <a:r>
              <a:rPr lang="en-US" altLang="ko-KR" dirty="0" err="1">
                <a:solidFill>
                  <a:srgbClr val="262626"/>
                </a:solidFill>
              </a:rPr>
              <a:t>liệu</a:t>
            </a:r>
            <a:r>
              <a:rPr lang="en-US" altLang="ko-KR" dirty="0">
                <a:solidFill>
                  <a:srgbClr val="262626"/>
                </a:solidFill>
              </a:rPr>
              <a:t> </a:t>
            </a:r>
            <a:r>
              <a:rPr lang="en-US" altLang="ko-KR" dirty="0" err="1">
                <a:solidFill>
                  <a:srgbClr val="262626"/>
                </a:solidFill>
              </a:rPr>
              <a:t>để</a:t>
            </a:r>
            <a:r>
              <a:rPr lang="en-US" altLang="ko-KR" dirty="0">
                <a:solidFill>
                  <a:srgbClr val="262626"/>
                </a:solidFill>
              </a:rPr>
              <a:t> </a:t>
            </a:r>
            <a:r>
              <a:rPr lang="en-US" altLang="ko-KR" dirty="0" err="1">
                <a:solidFill>
                  <a:srgbClr val="262626"/>
                </a:solidFill>
              </a:rPr>
              <a:t>truy</a:t>
            </a:r>
            <a:r>
              <a:rPr lang="en-US" altLang="ko-KR" dirty="0">
                <a:solidFill>
                  <a:srgbClr val="262626"/>
                </a:solidFill>
              </a:rPr>
              <a:t> </a:t>
            </a:r>
            <a:r>
              <a:rPr lang="en-US" altLang="ko-KR" dirty="0" err="1">
                <a:solidFill>
                  <a:srgbClr val="262626"/>
                </a:solidFill>
              </a:rPr>
              <a:t>xuất</a:t>
            </a:r>
            <a:endParaRPr lang="en-US" altLang="ko-KR" dirty="0">
              <a:solidFill>
                <a:srgbClr val="262626"/>
              </a:solidFill>
            </a:endParaRPr>
          </a:p>
          <a:p>
            <a:r>
              <a:rPr lang="vi-VN" altLang="ko-KR" dirty="0">
                <a:solidFill>
                  <a:srgbClr val="262626"/>
                </a:solidFill>
              </a:rPr>
              <a:t>Tất cả nhập truy vấn dạng tự do phải chỉ định </a:t>
            </a:r>
            <a:r>
              <a:rPr lang="vi-VN" altLang="ko-KR" b="1" dirty="0">
                <a:solidFill>
                  <a:srgbClr val="262626"/>
                </a:solidFill>
              </a:rPr>
              <a:t>--target-dir </a:t>
            </a:r>
            <a:r>
              <a:rPr lang="vi-VN" altLang="ko-KR" dirty="0">
                <a:solidFill>
                  <a:srgbClr val="262626"/>
                </a:solidFill>
              </a:rPr>
              <a:t>để lưu trữ kết quả</a:t>
            </a:r>
            <a:endParaRPr lang="en-US" altLang="ko-KR" dirty="0">
              <a:solidFill>
                <a:srgbClr val="262626"/>
              </a:solidFill>
            </a:endParaRPr>
          </a:p>
        </p:txBody>
      </p:sp>
    </p:spTree>
    <p:extLst>
      <p:ext uri="{BB962C8B-B14F-4D97-AF65-F5344CB8AC3E}">
        <p14:creationId xmlns:p14="http://schemas.microsoft.com/office/powerpoint/2010/main" val="33024059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CAE340D-265D-4C6E-A7DF-0AAC5DEAC480}"/>
              </a:ext>
            </a:extLst>
          </p:cNvPr>
          <p:cNvSpPr txBox="1"/>
          <p:nvPr/>
        </p:nvSpPr>
        <p:spPr>
          <a:xfrm>
            <a:off x="711199" y="3864459"/>
            <a:ext cx="7812000" cy="135889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sz="1600" dirty="0">
                <a:latin typeface="SamsungOne-400" panose="020B0503030303020204" pitchFamily="34" charset="0"/>
                <a:ea typeface="SamsungOne-400" panose="020B0503030303020204" pitchFamily="34" charset="0"/>
                <a:cs typeface="Samsung Sharp Sans Regular" pitchFamily="2" charset="0"/>
              </a:rPr>
              <a:t>$  </a:t>
            </a:r>
            <a:r>
              <a:rPr lang="en-US" altLang="ko-KR" sz="1600" dirty="0">
                <a:latin typeface="SamsungOne-400" panose="020B0503030303020204" pitchFamily="34" charset="0"/>
                <a:ea typeface="SamsungOne-400" panose="020B0503030303020204" pitchFamily="34" charset="0"/>
              </a:rPr>
              <a:t>sqoop </a:t>
            </a:r>
            <a:r>
              <a:rPr lang="en-US" altLang="ko-KR" sz="1600" dirty="0">
                <a:solidFill>
                  <a:srgbClr val="C00000"/>
                </a:solidFill>
                <a:latin typeface="SamsungOne-400" panose="020B0503030303020204" pitchFamily="34" charset="0"/>
                <a:ea typeface="SamsungOne-400" panose="020B0503030303020204" pitchFamily="34" charset="0"/>
              </a:rPr>
              <a:t>export</a:t>
            </a:r>
            <a:r>
              <a:rPr lang="en-US" altLang="ko-KR" sz="1600" dirty="0">
                <a:latin typeface="SamsungOne-400" panose="020B0503030303020204" pitchFamily="34" charset="0"/>
                <a:ea typeface="SamsungOne-400" panose="020B0503030303020204" pitchFamily="34" charset="0"/>
              </a:rPr>
              <a:t>  \</a:t>
            </a:r>
          </a:p>
          <a:p>
            <a:r>
              <a:rPr lang="en-US" altLang="ko-KR" sz="1600" dirty="0">
                <a:latin typeface="SamsungOne-400" panose="020B0503030303020204" pitchFamily="34" charset="0"/>
                <a:ea typeface="SamsungOne-400" panose="020B0503030303020204" pitchFamily="34" charset="0"/>
              </a:rPr>
              <a:t>--connect jdbc:mysql://dbhost/somedatabase  \</a:t>
            </a:r>
          </a:p>
          <a:p>
            <a:r>
              <a:rPr lang="en-US" altLang="ko-KR" sz="1600" dirty="0">
                <a:latin typeface="SamsungOne-400" panose="020B0503030303020204" pitchFamily="34" charset="0"/>
                <a:ea typeface="SamsungOne-400" panose="020B0503030303020204" pitchFamily="34" charset="0"/>
              </a:rPr>
              <a:t>--username somename --password somepassword \</a:t>
            </a:r>
          </a:p>
          <a:p>
            <a:r>
              <a:rPr lang="en-US" altLang="ko-KR" sz="1600" dirty="0">
                <a:latin typeface="SamsungOne-400" panose="020B0503030303020204" pitchFamily="34" charset="0"/>
                <a:ea typeface="SamsungOne-400" panose="020B0503030303020204" pitchFamily="34" charset="0"/>
              </a:rPr>
              <a:t>--table sometable \</a:t>
            </a:r>
          </a:p>
          <a:p>
            <a:r>
              <a:rPr lang="en-US" altLang="ko-KR" sz="1600" dirty="0">
                <a:solidFill>
                  <a:srgbClr val="C00000"/>
                </a:solidFill>
                <a:latin typeface="SamsungOne-400" panose="020B0503030303020204" pitchFamily="34" charset="0"/>
                <a:ea typeface="SamsungOne-400" panose="020B0503030303020204" pitchFamily="34" charset="0"/>
              </a:rPr>
              <a:t>--export-dir /path/to/data/directory</a:t>
            </a:r>
            <a:endParaRPr lang="en-US" altLang="ko-KR" sz="1600" dirty="0">
              <a:latin typeface="SamsungOne-400" panose="020B0503030303020204" pitchFamily="34" charset="0"/>
              <a:ea typeface="SamsungOne-400" panose="020B0503030303020204" pitchFamily="34" charset="0"/>
            </a:endParaRPr>
          </a:p>
        </p:txBody>
      </p:sp>
      <p:sp>
        <p:nvSpPr>
          <p:cNvPr id="11" name="텍스트 개체 틀 10">
            <a:extLst>
              <a:ext uri="{FF2B5EF4-FFF2-40B4-BE49-F238E27FC236}">
                <a16:creationId xmlns:a16="http://schemas.microsoft.com/office/drawing/2014/main" id="{835463A7-75CE-4254-8EE5-BDA0BA7C56B9}"/>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1.2. </a:t>
            </a:r>
            <a:r>
              <a:rPr lang="en-US" altLang="ko-KR" dirty="0" err="1">
                <a:solidFill>
                  <a:schemeClr val="bg1"/>
                </a:solidFill>
                <a:ea typeface="iCiel Samsung Sharp Sans Medium" pitchFamily="2" charset="0"/>
                <a:cs typeface="iCiel Samsung Sharp Sans Medium" pitchFamily="2" charset="0"/>
              </a:rPr>
              <a:t>Nhập</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và</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Xuất</a:t>
            </a:r>
            <a:r>
              <a:rPr lang="en-US" altLang="ko-KR" dirty="0">
                <a:solidFill>
                  <a:schemeClr val="bg1"/>
                </a:solidFill>
                <a:ea typeface="iCiel Samsung Sharp Sans Medium" pitchFamily="2" charset="0"/>
                <a:cs typeface="iCiel Samsung Sharp Sans Medium" pitchFamily="2" charset="0"/>
              </a:rPr>
              <a:t> </a:t>
            </a:r>
          </a:p>
        </p:txBody>
      </p:sp>
      <p:sp>
        <p:nvSpPr>
          <p:cNvPr id="12" name="텍스트 개체 틀 11">
            <a:extLst>
              <a:ext uri="{FF2B5EF4-FFF2-40B4-BE49-F238E27FC236}">
                <a16:creationId xmlns:a16="http://schemas.microsoft.com/office/drawing/2014/main" id="{6C09AE41-857B-4297-9C18-57F1265F3168}"/>
              </a:ext>
            </a:extLst>
          </p:cNvPr>
          <p:cNvSpPr>
            <a:spLocks noGrp="1"/>
          </p:cNvSpPr>
          <p:nvPr>
            <p:ph type="body" sz="quarter" idx="11"/>
          </p:nvPr>
        </p:nvSpPr>
        <p:spPr/>
        <p:txBody>
          <a:bodyPr/>
          <a:lstStyle/>
          <a:p>
            <a:r>
              <a:rPr lang="en-US" altLang="ko-KR" dirty="0" err="1"/>
              <a:t>Xuất</a:t>
            </a:r>
            <a:r>
              <a:rPr lang="en-US" altLang="ko-KR" dirty="0"/>
              <a:t> </a:t>
            </a:r>
            <a:r>
              <a:rPr lang="en-US" altLang="ko-KR" dirty="0" err="1"/>
              <a:t>dữ</a:t>
            </a:r>
            <a:r>
              <a:rPr lang="en-US" altLang="ko-KR" dirty="0"/>
              <a:t> </a:t>
            </a:r>
            <a:r>
              <a:rPr lang="en-US" altLang="ko-KR" dirty="0" err="1"/>
              <a:t>liệu</a:t>
            </a:r>
            <a:r>
              <a:rPr lang="en-US" altLang="ko-KR" dirty="0"/>
              <a:t> sang RDBMS</a:t>
            </a:r>
            <a:endParaRPr lang="ko-KR" altLang="en-US" dirty="0"/>
          </a:p>
        </p:txBody>
      </p:sp>
      <p:sp>
        <p:nvSpPr>
          <p:cNvPr id="13" name="텍스트 개체 틀 12">
            <a:extLst>
              <a:ext uri="{FF2B5EF4-FFF2-40B4-BE49-F238E27FC236}">
                <a16:creationId xmlns:a16="http://schemas.microsoft.com/office/drawing/2014/main" id="{EBAD05CC-BD89-40F7-A56B-E6D46FD5352F}"/>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14" name="텍스트 개체 틀 13">
            <a:extLst>
              <a:ext uri="{FF2B5EF4-FFF2-40B4-BE49-F238E27FC236}">
                <a16:creationId xmlns:a16="http://schemas.microsoft.com/office/drawing/2014/main" id="{BE673DC8-7E09-474F-B7C6-E3AA93E87F1A}"/>
              </a:ext>
            </a:extLst>
          </p:cNvPr>
          <p:cNvSpPr>
            <a:spLocks noGrp="1"/>
          </p:cNvSpPr>
          <p:nvPr>
            <p:ph type="body" sz="quarter" idx="15"/>
          </p:nvPr>
        </p:nvSpPr>
        <p:spPr/>
        <p:txBody>
          <a:bodyPr/>
          <a:lstStyle/>
          <a:p>
            <a:r>
              <a:rPr lang="en-US" altLang="ko-KR" dirty="0" err="1"/>
              <a:t>Sử</a:t>
            </a:r>
            <a:r>
              <a:rPr lang="en-US" altLang="ko-KR" dirty="0"/>
              <a:t> </a:t>
            </a:r>
            <a:r>
              <a:rPr lang="en-US" altLang="ko-KR" dirty="0" err="1"/>
              <a:t>dụng</a:t>
            </a:r>
            <a:r>
              <a:rPr lang="en-US" altLang="ko-KR" dirty="0"/>
              <a:t> </a:t>
            </a:r>
            <a:r>
              <a:rPr lang="en-US" altLang="ko-KR" dirty="0" err="1"/>
              <a:t>lệnh</a:t>
            </a:r>
            <a:r>
              <a:rPr lang="en-US" altLang="ko-KR" dirty="0"/>
              <a:t> con </a:t>
            </a:r>
            <a:r>
              <a:rPr lang="en-US" altLang="ko-KR" dirty="0" err="1"/>
              <a:t>xuất</a:t>
            </a:r>
            <a:r>
              <a:rPr lang="en-US" altLang="ko-KR" dirty="0"/>
              <a:t> </a:t>
            </a:r>
            <a:r>
              <a:rPr lang="en-US" altLang="ko-KR" dirty="0" err="1"/>
              <a:t>để</a:t>
            </a:r>
            <a:r>
              <a:rPr lang="en-US" altLang="ko-KR" dirty="0"/>
              <a:t> </a:t>
            </a:r>
            <a:r>
              <a:rPr lang="en-US" altLang="ko-KR" dirty="0" err="1"/>
              <a:t>xuất</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trong</a:t>
            </a:r>
            <a:r>
              <a:rPr lang="en-US" altLang="ko-KR" dirty="0"/>
              <a:t> HDFS sang </a:t>
            </a:r>
            <a:r>
              <a:rPr lang="en-US" altLang="ko-KR" dirty="0" err="1"/>
              <a:t>một</a:t>
            </a:r>
            <a:r>
              <a:rPr lang="en-US" altLang="ko-KR" dirty="0"/>
              <a:t> </a:t>
            </a:r>
            <a:r>
              <a:rPr lang="en-US" altLang="ko-KR" dirty="0" err="1"/>
              <a:t>bảng</a:t>
            </a:r>
            <a:r>
              <a:rPr lang="en-US" altLang="ko-KR" dirty="0"/>
              <a:t> </a:t>
            </a:r>
            <a:r>
              <a:rPr lang="en-US" altLang="ko-KR" dirty="0" err="1"/>
              <a:t>duy</a:t>
            </a:r>
            <a:r>
              <a:rPr lang="en-US" altLang="ko-KR" dirty="0"/>
              <a:t> </a:t>
            </a:r>
            <a:r>
              <a:rPr lang="en-US" altLang="ko-KR" dirty="0" err="1"/>
              <a:t>nhất</a:t>
            </a:r>
            <a:r>
              <a:rPr lang="en-US" altLang="ko-KR" dirty="0"/>
              <a:t> </a:t>
            </a:r>
            <a:r>
              <a:rPr lang="en-US" altLang="ko-KR" dirty="0" err="1"/>
              <a:t>trong</a:t>
            </a:r>
            <a:r>
              <a:rPr lang="en-US" altLang="ko-KR" dirty="0"/>
              <a:t> RDBMS</a:t>
            </a:r>
          </a:p>
          <a:p>
            <a:pPr lvl="1"/>
            <a:r>
              <a:rPr lang="vi-VN" altLang="ko-KR" dirty="0"/>
              <a:t>Sử dụng </a:t>
            </a:r>
            <a:r>
              <a:rPr lang="vi-VN" altLang="ko-KR" b="1" dirty="0"/>
              <a:t>--export-dir </a:t>
            </a:r>
            <a:r>
              <a:rPr lang="vi-VN" altLang="ko-KR" dirty="0"/>
              <a:t>để chỉ định đường dẫn nguồn HDFS</a:t>
            </a:r>
            <a:endParaRPr lang="en-US" altLang="ko-KR" dirty="0"/>
          </a:p>
          <a:p>
            <a:pPr lvl="1"/>
            <a:r>
              <a:rPr lang="en-US" altLang="ko-KR" dirty="0" err="1"/>
              <a:t>Sử</a:t>
            </a:r>
            <a:r>
              <a:rPr lang="en-US" altLang="ko-KR" dirty="0"/>
              <a:t> </a:t>
            </a:r>
            <a:r>
              <a:rPr lang="en-US" altLang="ko-KR" dirty="0" err="1"/>
              <a:t>dụng</a:t>
            </a:r>
            <a:r>
              <a:rPr lang="en-US" altLang="ko-KR" dirty="0"/>
              <a:t> </a:t>
            </a:r>
            <a:r>
              <a:rPr lang="en-US" altLang="ko-KR" b="1" dirty="0"/>
              <a:t>--table </a:t>
            </a:r>
            <a:r>
              <a:rPr lang="en-US" altLang="ko-KR" dirty="0" err="1"/>
              <a:t>để</a:t>
            </a:r>
            <a:r>
              <a:rPr lang="en-US" altLang="ko-KR" dirty="0"/>
              <a:t> </a:t>
            </a:r>
            <a:r>
              <a:rPr lang="en-US" altLang="ko-KR" dirty="0" err="1"/>
              <a:t>chỉ</a:t>
            </a:r>
            <a:r>
              <a:rPr lang="en-US" altLang="ko-KR" dirty="0"/>
              <a:t> </a:t>
            </a:r>
            <a:r>
              <a:rPr lang="en-US" altLang="ko-KR" dirty="0" err="1"/>
              <a:t>định</a:t>
            </a:r>
            <a:r>
              <a:rPr lang="en-US" altLang="ko-KR" dirty="0"/>
              <a:t> </a:t>
            </a:r>
            <a:r>
              <a:rPr lang="en-US" altLang="ko-KR" dirty="0" err="1"/>
              <a:t>bảng</a:t>
            </a:r>
            <a:r>
              <a:rPr lang="en-US" altLang="ko-KR" dirty="0"/>
              <a:t> RDBMS </a:t>
            </a:r>
            <a:r>
              <a:rPr lang="en-US" altLang="ko-KR" dirty="0" err="1"/>
              <a:t>để</a:t>
            </a:r>
            <a:r>
              <a:rPr lang="en-US" altLang="ko-KR" dirty="0"/>
              <a:t> </a:t>
            </a:r>
            <a:r>
              <a:rPr lang="en-US" altLang="ko-KR" dirty="0" err="1"/>
              <a:t>điền</a:t>
            </a:r>
            <a:endParaRPr lang="en-US" altLang="ko-KR" dirty="0"/>
          </a:p>
          <a:p>
            <a:r>
              <a:rPr lang="vi-VN" altLang="ko-KR" dirty="0"/>
              <a:t>Xuất nội dung của toàn bộ thư mục vào bảng</a:t>
            </a:r>
          </a:p>
          <a:p>
            <a:r>
              <a:rPr lang="vi-VN" altLang="ko-KR" dirty="0"/>
              <a:t>Chủ yếu được sử dụng để điền vào một bảng trống mới được tạo</a:t>
            </a:r>
            <a:endParaRPr lang="en-US" altLang="ko-KR" dirty="0"/>
          </a:p>
        </p:txBody>
      </p:sp>
    </p:spTree>
    <p:extLst>
      <p:ext uri="{BB962C8B-B14F-4D97-AF65-F5344CB8AC3E}">
        <p14:creationId xmlns:p14="http://schemas.microsoft.com/office/powerpoint/2010/main" val="34703655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AD31DD-D6FA-42CB-AC7E-52D159FB9D1E}"/>
              </a:ext>
            </a:extLst>
          </p:cNvPr>
          <p:cNvSpPr txBox="1"/>
          <p:nvPr/>
        </p:nvSpPr>
        <p:spPr>
          <a:xfrm>
            <a:off x="711199" y="3306898"/>
            <a:ext cx="7812000" cy="1728565"/>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sz="1600" dirty="0">
                <a:latin typeface="SamsungOne-400" panose="020B0503030303020204" pitchFamily="34" charset="0"/>
                <a:ea typeface="SamsungOne-400" panose="020B0503030303020204" pitchFamily="34" charset="0"/>
                <a:cs typeface="Samsung Sharp Sans Regular" pitchFamily="2" charset="0"/>
              </a:rPr>
              <a:t>$  </a:t>
            </a:r>
            <a:r>
              <a:rPr lang="en-US" altLang="ko-KR" sz="1600" dirty="0">
                <a:latin typeface="SamsungOne-400" panose="020B0503030303020204" pitchFamily="34" charset="0"/>
                <a:ea typeface="SamsungOne-400" panose="020B0503030303020204" pitchFamily="34" charset="0"/>
              </a:rPr>
              <a:t>sqoop export  \</a:t>
            </a:r>
          </a:p>
          <a:p>
            <a:r>
              <a:rPr lang="en-US" altLang="ko-KR" sz="1600" dirty="0">
                <a:latin typeface="SamsungOne-400" panose="020B0503030303020204" pitchFamily="34" charset="0"/>
                <a:ea typeface="SamsungOne-400" panose="020B0503030303020204" pitchFamily="34" charset="0"/>
              </a:rPr>
              <a:t>--connect jdbc:mysql://dbhost/somedatabase  \</a:t>
            </a:r>
          </a:p>
          <a:p>
            <a:r>
              <a:rPr lang="en-US" altLang="ko-KR" sz="1600" dirty="0">
                <a:latin typeface="SamsungOne-400" panose="020B0503030303020204" pitchFamily="34" charset="0"/>
                <a:ea typeface="SamsungOne-400" panose="020B0503030303020204" pitchFamily="34" charset="0"/>
              </a:rPr>
              <a:t>--username somename --password somepassword \</a:t>
            </a:r>
          </a:p>
          <a:p>
            <a:r>
              <a:rPr lang="en-US" altLang="ko-KR" sz="1600" dirty="0">
                <a:latin typeface="SamsungOne-400" panose="020B0503030303020204" pitchFamily="34" charset="0"/>
                <a:ea typeface="SamsungOne-400" panose="020B0503030303020204" pitchFamily="34" charset="0"/>
              </a:rPr>
              <a:t>--table sometable \</a:t>
            </a:r>
          </a:p>
          <a:p>
            <a:r>
              <a:rPr lang="en-US" altLang="ko-KR" sz="1600" dirty="0">
                <a:latin typeface="SamsungOne-400" panose="020B0503030303020204" pitchFamily="34" charset="0"/>
                <a:ea typeface="SamsungOne-400" panose="020B0503030303020204" pitchFamily="34" charset="0"/>
              </a:rPr>
              <a:t>--export-dir /path/to/data/directory \</a:t>
            </a:r>
          </a:p>
          <a:p>
            <a:r>
              <a:rPr lang="en-US" altLang="ko-KR" sz="1600" dirty="0">
                <a:solidFill>
                  <a:srgbClr val="C00000"/>
                </a:solidFill>
                <a:latin typeface="SamsungOne-400" panose="020B0503030303020204" pitchFamily="34" charset="0"/>
                <a:ea typeface="SamsungOne-400" panose="020B0503030303020204" pitchFamily="34" charset="0"/>
              </a:rPr>
              <a:t>--update-key some_column</a:t>
            </a:r>
            <a:endParaRPr lang="en-US" altLang="ko-KR" sz="1600" dirty="0">
              <a:latin typeface="SamsungOne-400" panose="020B0503030303020204" pitchFamily="34" charset="0"/>
              <a:ea typeface="SamsungOne-400" panose="020B0503030303020204" pitchFamily="34" charset="0"/>
            </a:endParaRPr>
          </a:p>
        </p:txBody>
      </p:sp>
      <p:sp>
        <p:nvSpPr>
          <p:cNvPr id="11" name="텍스트 개체 틀 10">
            <a:extLst>
              <a:ext uri="{FF2B5EF4-FFF2-40B4-BE49-F238E27FC236}">
                <a16:creationId xmlns:a16="http://schemas.microsoft.com/office/drawing/2014/main" id="{761F09EE-016D-4E70-B62F-AC7325434094}"/>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1.2. </a:t>
            </a:r>
            <a:r>
              <a:rPr lang="en-US" altLang="ko-KR" dirty="0" err="1">
                <a:solidFill>
                  <a:schemeClr val="bg1"/>
                </a:solidFill>
                <a:ea typeface="iCiel Samsung Sharp Sans Medium" pitchFamily="2" charset="0"/>
                <a:cs typeface="iCiel Samsung Sharp Sans Medium" pitchFamily="2" charset="0"/>
              </a:rPr>
              <a:t>Nhập</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và</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Xuất</a:t>
            </a:r>
            <a:r>
              <a:rPr lang="en-US" altLang="ko-KR" dirty="0">
                <a:solidFill>
                  <a:schemeClr val="bg1"/>
                </a:solidFill>
                <a:ea typeface="iCiel Samsung Sharp Sans Medium" pitchFamily="2" charset="0"/>
                <a:cs typeface="iCiel Samsung Sharp Sans Medium" pitchFamily="2" charset="0"/>
              </a:rPr>
              <a:t> </a:t>
            </a:r>
          </a:p>
        </p:txBody>
      </p:sp>
      <p:sp>
        <p:nvSpPr>
          <p:cNvPr id="12" name="텍스트 개체 틀 11">
            <a:extLst>
              <a:ext uri="{FF2B5EF4-FFF2-40B4-BE49-F238E27FC236}">
                <a16:creationId xmlns:a16="http://schemas.microsoft.com/office/drawing/2014/main" id="{01ED428D-61EF-4761-9C45-73908203A760}"/>
              </a:ext>
            </a:extLst>
          </p:cNvPr>
          <p:cNvSpPr>
            <a:spLocks noGrp="1"/>
          </p:cNvSpPr>
          <p:nvPr>
            <p:ph type="body" sz="quarter" idx="11"/>
          </p:nvPr>
        </p:nvSpPr>
        <p:spPr/>
        <p:txBody>
          <a:bodyPr/>
          <a:lstStyle/>
          <a:p>
            <a:r>
              <a:rPr lang="en-US" altLang="ko-KR" dirty="0" err="1"/>
              <a:t>Cập</a:t>
            </a:r>
            <a:r>
              <a:rPr lang="en-US" altLang="ko-KR" dirty="0"/>
              <a:t> </a:t>
            </a:r>
            <a:r>
              <a:rPr lang="en-US" altLang="ko-KR" dirty="0" err="1"/>
              <a:t>nhật</a:t>
            </a:r>
            <a:r>
              <a:rPr lang="en-US" altLang="ko-KR" dirty="0"/>
              <a:t> </a:t>
            </a:r>
            <a:r>
              <a:rPr lang="en-US" altLang="ko-KR" dirty="0" err="1"/>
              <a:t>bảng</a:t>
            </a:r>
            <a:r>
              <a:rPr lang="en-US" altLang="ko-KR" dirty="0"/>
              <a:t> RDBMS </a:t>
            </a:r>
            <a:r>
              <a:rPr lang="en-US" altLang="ko-KR" dirty="0" err="1"/>
              <a:t>hiện</a:t>
            </a:r>
            <a:r>
              <a:rPr lang="en-US" altLang="ko-KR" dirty="0"/>
              <a:t> </a:t>
            </a:r>
            <a:r>
              <a:rPr lang="en-US" altLang="ko-KR" dirty="0" err="1"/>
              <a:t>có</a:t>
            </a:r>
            <a:endParaRPr lang="en-US" altLang="ko-KR" dirty="0"/>
          </a:p>
        </p:txBody>
      </p:sp>
      <p:sp>
        <p:nvSpPr>
          <p:cNvPr id="13" name="텍스트 개체 틀 12">
            <a:extLst>
              <a:ext uri="{FF2B5EF4-FFF2-40B4-BE49-F238E27FC236}">
                <a16:creationId xmlns:a16="http://schemas.microsoft.com/office/drawing/2014/main" id="{12158A74-CF91-4540-B03B-3A9F5DC3574D}"/>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14" name="텍스트 개체 틀 13">
            <a:extLst>
              <a:ext uri="{FF2B5EF4-FFF2-40B4-BE49-F238E27FC236}">
                <a16:creationId xmlns:a16="http://schemas.microsoft.com/office/drawing/2014/main" id="{4C552FB2-B0D0-4363-B9E4-14FF9480D468}"/>
              </a:ext>
            </a:extLst>
          </p:cNvPr>
          <p:cNvSpPr>
            <a:spLocks noGrp="1"/>
          </p:cNvSpPr>
          <p:nvPr>
            <p:ph type="body" sz="quarter" idx="15"/>
          </p:nvPr>
        </p:nvSpPr>
        <p:spPr/>
        <p:txBody>
          <a:bodyPr/>
          <a:lstStyle/>
          <a:p>
            <a:r>
              <a:rPr lang="vi-VN" altLang="ko-KR" dirty="0"/>
              <a:t>Sử dụng lệnh con xuất để xuất dữ liệu trong HDFS sang một bảng duy nhất trong RDBMS</a:t>
            </a:r>
          </a:p>
          <a:p>
            <a:r>
              <a:rPr lang="vi-VN" altLang="ko-KR" dirty="0"/>
              <a:t>Sử dụng --update-key để chỉ định một cột hoặc danh sách các cột để khớp với các hàng</a:t>
            </a:r>
          </a:p>
          <a:p>
            <a:r>
              <a:rPr lang="vi-VN" altLang="ko-KR" dirty="0"/>
              <a:t>Lệnh sqoop được chuyển đổi thành các lệnh CẬP NHẬT trên cơ sở dữ liệu</a:t>
            </a:r>
            <a:endParaRPr lang="en-US" altLang="ko-KR" dirty="0"/>
          </a:p>
        </p:txBody>
      </p:sp>
    </p:spTree>
    <p:extLst>
      <p:ext uri="{BB962C8B-B14F-4D97-AF65-F5344CB8AC3E}">
        <p14:creationId xmlns:p14="http://schemas.microsoft.com/office/powerpoint/2010/main" val="1717030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B7313E8-8C64-4DAA-A422-99808745F203}"/>
              </a:ext>
            </a:extLst>
          </p:cNvPr>
          <p:cNvSpPr txBox="1"/>
          <p:nvPr/>
        </p:nvSpPr>
        <p:spPr>
          <a:xfrm>
            <a:off x="711199" y="3148634"/>
            <a:ext cx="7812000" cy="1924407"/>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sz="1600" dirty="0">
                <a:latin typeface="SamsungOne-400" panose="020B0503030303020204" pitchFamily="34" charset="0"/>
                <a:ea typeface="SamsungOne-400" panose="020B0503030303020204" pitchFamily="34" charset="0"/>
                <a:cs typeface="Samsung Sharp Sans Regular" pitchFamily="2" charset="0"/>
              </a:rPr>
              <a:t>$  </a:t>
            </a:r>
            <a:r>
              <a:rPr lang="en-US" altLang="ko-KR" sz="1600" dirty="0">
                <a:latin typeface="SamsungOne-400" panose="020B0503030303020204" pitchFamily="34" charset="0"/>
                <a:ea typeface="SamsungOne-400" panose="020B0503030303020204" pitchFamily="34" charset="0"/>
              </a:rPr>
              <a:t>sqoop export  \</a:t>
            </a:r>
          </a:p>
          <a:p>
            <a:r>
              <a:rPr lang="en-US" altLang="ko-KR" sz="1600" dirty="0">
                <a:latin typeface="SamsungOne-400" panose="020B0503030303020204" pitchFamily="34" charset="0"/>
                <a:ea typeface="SamsungOne-400" panose="020B0503030303020204" pitchFamily="34" charset="0"/>
              </a:rPr>
              <a:t>--connect jdbc:mysql://dbhost/somedatabase  \</a:t>
            </a:r>
          </a:p>
          <a:p>
            <a:r>
              <a:rPr lang="en-US" altLang="ko-KR" sz="1600" dirty="0">
                <a:latin typeface="SamsungOne-400" panose="020B0503030303020204" pitchFamily="34" charset="0"/>
                <a:ea typeface="SamsungOne-400" panose="020B0503030303020204" pitchFamily="34" charset="0"/>
              </a:rPr>
              <a:t>--username somename --password somepassword \</a:t>
            </a:r>
          </a:p>
          <a:p>
            <a:r>
              <a:rPr lang="en-US" altLang="ko-KR" sz="1600" dirty="0">
                <a:latin typeface="SamsungOne-400" panose="020B0503030303020204" pitchFamily="34" charset="0"/>
                <a:ea typeface="SamsungOne-400" panose="020B0503030303020204" pitchFamily="34" charset="0"/>
              </a:rPr>
              <a:t>--table sometable \</a:t>
            </a:r>
          </a:p>
          <a:p>
            <a:r>
              <a:rPr lang="en-US" altLang="ko-KR" sz="1600" dirty="0">
                <a:latin typeface="SamsungOne-400" panose="020B0503030303020204" pitchFamily="34" charset="0"/>
                <a:ea typeface="SamsungOne-400" panose="020B0503030303020204" pitchFamily="34" charset="0"/>
              </a:rPr>
              <a:t>--export-dir /path/to/data/directory \</a:t>
            </a:r>
          </a:p>
          <a:p>
            <a:r>
              <a:rPr lang="en-US" altLang="ko-KR" sz="1600" dirty="0">
                <a:latin typeface="SamsungOne-400" panose="020B0503030303020204" pitchFamily="34" charset="0"/>
                <a:ea typeface="SamsungOne-400" panose="020B0503030303020204" pitchFamily="34" charset="0"/>
              </a:rPr>
              <a:t>--update-key some_column \</a:t>
            </a:r>
          </a:p>
          <a:p>
            <a:r>
              <a:rPr lang="en-US" altLang="ko-KR" sz="1600" dirty="0">
                <a:solidFill>
                  <a:srgbClr val="C00000"/>
                </a:solidFill>
                <a:latin typeface="SamsungOne-400" panose="020B0503030303020204" pitchFamily="34" charset="0"/>
                <a:ea typeface="SamsungOne-400" panose="020B0503030303020204" pitchFamily="34" charset="0"/>
              </a:rPr>
              <a:t>--update-mode allowinsert</a:t>
            </a:r>
          </a:p>
        </p:txBody>
      </p:sp>
      <p:sp>
        <p:nvSpPr>
          <p:cNvPr id="11" name="텍스트 개체 틀 10">
            <a:extLst>
              <a:ext uri="{FF2B5EF4-FFF2-40B4-BE49-F238E27FC236}">
                <a16:creationId xmlns:a16="http://schemas.microsoft.com/office/drawing/2014/main" id="{D7478650-051D-4AE8-91BE-B18AB27CF185}"/>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1.2. </a:t>
            </a:r>
            <a:r>
              <a:rPr lang="en-US" altLang="ko-KR" dirty="0" err="1">
                <a:solidFill>
                  <a:schemeClr val="bg1"/>
                </a:solidFill>
                <a:ea typeface="iCiel Samsung Sharp Sans Medium" pitchFamily="2" charset="0"/>
                <a:cs typeface="iCiel Samsung Sharp Sans Medium" pitchFamily="2" charset="0"/>
              </a:rPr>
              <a:t>Nhập</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và</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Xuất</a:t>
            </a:r>
            <a:r>
              <a:rPr lang="en-US" altLang="ko-KR" dirty="0">
                <a:solidFill>
                  <a:schemeClr val="bg1"/>
                </a:solidFill>
                <a:ea typeface="iCiel Samsung Sharp Sans Medium" pitchFamily="2" charset="0"/>
                <a:cs typeface="iCiel Samsung Sharp Sans Medium" pitchFamily="2" charset="0"/>
              </a:rPr>
              <a:t> </a:t>
            </a:r>
          </a:p>
        </p:txBody>
      </p:sp>
      <p:sp>
        <p:nvSpPr>
          <p:cNvPr id="12" name="텍스트 개체 틀 11">
            <a:extLst>
              <a:ext uri="{FF2B5EF4-FFF2-40B4-BE49-F238E27FC236}">
                <a16:creationId xmlns:a16="http://schemas.microsoft.com/office/drawing/2014/main" id="{BB1D3B75-F7AA-47F7-B1E5-5A5339992AD9}"/>
              </a:ext>
            </a:extLst>
          </p:cNvPr>
          <p:cNvSpPr>
            <a:spLocks noGrp="1"/>
          </p:cNvSpPr>
          <p:nvPr>
            <p:ph type="body" sz="quarter" idx="11"/>
          </p:nvPr>
        </p:nvSpPr>
        <p:spPr/>
        <p:txBody>
          <a:bodyPr/>
          <a:lstStyle/>
          <a:p>
            <a:r>
              <a:rPr lang="en-US" altLang="ko-KR" sz="3000" dirty="0" err="1"/>
              <a:t>Cập</a:t>
            </a:r>
            <a:r>
              <a:rPr lang="en-US" altLang="ko-KR" sz="3000" dirty="0"/>
              <a:t> </a:t>
            </a:r>
            <a:r>
              <a:rPr lang="en-US" altLang="ko-KR" sz="3000" dirty="0" err="1"/>
              <a:t>nhật</a:t>
            </a:r>
            <a:r>
              <a:rPr lang="en-US" altLang="ko-KR" sz="3000" dirty="0"/>
              <a:t> </a:t>
            </a:r>
            <a:r>
              <a:rPr lang="en-US" altLang="ko-KR" sz="3000" dirty="0" err="1"/>
              <a:t>hoặc</a:t>
            </a:r>
            <a:r>
              <a:rPr lang="en-US" altLang="ko-KR" sz="3000" dirty="0"/>
              <a:t> </a:t>
            </a:r>
            <a:r>
              <a:rPr lang="en-US" altLang="ko-KR" sz="3000" dirty="0" err="1"/>
              <a:t>chèn</a:t>
            </a:r>
            <a:r>
              <a:rPr lang="en-US" altLang="ko-KR" sz="3000" dirty="0"/>
              <a:t> </a:t>
            </a:r>
            <a:r>
              <a:rPr lang="en-US" altLang="ko-KR" sz="3000" dirty="0" err="1"/>
              <a:t>bảng</a:t>
            </a:r>
            <a:r>
              <a:rPr lang="en-US" altLang="ko-KR" sz="3000" dirty="0"/>
              <a:t> RDBMS </a:t>
            </a:r>
            <a:r>
              <a:rPr lang="en-US" altLang="ko-KR" sz="3000" dirty="0" err="1"/>
              <a:t>hiện</a:t>
            </a:r>
            <a:r>
              <a:rPr lang="en-US" altLang="ko-KR" sz="3000" dirty="0"/>
              <a:t> </a:t>
            </a:r>
            <a:r>
              <a:rPr lang="en-US" altLang="ko-KR" sz="3000" dirty="0" err="1"/>
              <a:t>có</a:t>
            </a:r>
            <a:endParaRPr lang="en-US" altLang="ko-KR" sz="3000" dirty="0"/>
          </a:p>
        </p:txBody>
      </p:sp>
      <p:sp>
        <p:nvSpPr>
          <p:cNvPr id="13" name="텍스트 개체 틀 12">
            <a:extLst>
              <a:ext uri="{FF2B5EF4-FFF2-40B4-BE49-F238E27FC236}">
                <a16:creationId xmlns:a16="http://schemas.microsoft.com/office/drawing/2014/main" id="{2A949285-A8A3-490C-A5B7-B9CAEBB7AB94}"/>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14" name="텍스트 개체 틀 13">
            <a:extLst>
              <a:ext uri="{FF2B5EF4-FFF2-40B4-BE49-F238E27FC236}">
                <a16:creationId xmlns:a16="http://schemas.microsoft.com/office/drawing/2014/main" id="{B5D63320-AA88-4861-A3EF-FFA06E367E09}"/>
              </a:ext>
            </a:extLst>
          </p:cNvPr>
          <p:cNvSpPr>
            <a:spLocks noGrp="1"/>
          </p:cNvSpPr>
          <p:nvPr>
            <p:ph type="body" sz="quarter" idx="15"/>
          </p:nvPr>
        </p:nvSpPr>
        <p:spPr/>
        <p:txBody>
          <a:bodyPr/>
          <a:lstStyle/>
          <a:p>
            <a:r>
              <a:rPr lang="en-US" altLang="ko-KR" dirty="0" err="1"/>
              <a:t>Chỉ</a:t>
            </a:r>
            <a:r>
              <a:rPr lang="en-US" altLang="ko-KR" dirty="0"/>
              <a:t> </a:t>
            </a:r>
            <a:r>
              <a:rPr lang="en-US" altLang="ko-KR" dirty="0" err="1"/>
              <a:t>định</a:t>
            </a:r>
            <a:r>
              <a:rPr lang="en-US" altLang="ko-KR" dirty="0"/>
              <a:t> </a:t>
            </a:r>
            <a:r>
              <a:rPr lang="en-US" altLang="ko-KR" dirty="0" err="1"/>
              <a:t>xem</a:t>
            </a:r>
            <a:r>
              <a:rPr lang="en-US" altLang="ko-KR" dirty="0"/>
              <a:t> </a:t>
            </a:r>
            <a:r>
              <a:rPr lang="en-US" altLang="ko-KR" dirty="0" err="1"/>
              <a:t>có</a:t>
            </a:r>
            <a:r>
              <a:rPr lang="en-US" altLang="ko-KR" dirty="0"/>
              <a:t> </a:t>
            </a:r>
            <a:r>
              <a:rPr lang="en-US" altLang="ko-KR" dirty="0" err="1"/>
              <a:t>cho</a:t>
            </a:r>
            <a:r>
              <a:rPr lang="en-US" altLang="ko-KR" dirty="0"/>
              <a:t> </a:t>
            </a:r>
            <a:r>
              <a:rPr lang="en-US" altLang="ko-KR" dirty="0" err="1"/>
              <a:t>phép</a:t>
            </a:r>
            <a:r>
              <a:rPr lang="en-US" altLang="ko-KR" dirty="0"/>
              <a:t> </a:t>
            </a:r>
            <a:r>
              <a:rPr lang="en-US" altLang="ko-KR" dirty="0" err="1"/>
              <a:t>chèn</a:t>
            </a:r>
            <a:r>
              <a:rPr lang="en-US" altLang="ko-KR" dirty="0"/>
              <a:t> hay </a:t>
            </a:r>
            <a:r>
              <a:rPr lang="en-US" altLang="ko-KR" dirty="0" err="1"/>
              <a:t>chỉ</a:t>
            </a:r>
            <a:r>
              <a:rPr lang="en-US" altLang="ko-KR" dirty="0"/>
              <a:t> </a:t>
            </a:r>
            <a:r>
              <a:rPr lang="en-US" altLang="ko-KR" dirty="0" err="1"/>
              <a:t>cập</a:t>
            </a:r>
            <a:r>
              <a:rPr lang="en-US" altLang="ko-KR" dirty="0"/>
              <a:t> </a:t>
            </a:r>
            <a:r>
              <a:rPr lang="en-US" altLang="ko-KR" dirty="0" err="1"/>
              <a:t>nhật</a:t>
            </a:r>
            <a:r>
              <a:rPr lang="en-US" altLang="ko-KR" dirty="0"/>
              <a:t> </a:t>
            </a:r>
            <a:r>
              <a:rPr lang="en-US" altLang="ko-KR" dirty="0" err="1"/>
              <a:t>với</a:t>
            </a:r>
            <a:r>
              <a:rPr lang="en-US" altLang="ko-KR" dirty="0"/>
              <a:t> </a:t>
            </a:r>
            <a:r>
              <a:rPr lang="en-US" altLang="ko-KR" b="1" dirty="0"/>
              <a:t>--update-mode &lt;mode&gt;</a:t>
            </a:r>
          </a:p>
          <a:p>
            <a:pPr lvl="1"/>
            <a:r>
              <a:rPr lang="vi-VN" altLang="ko-KR" dirty="0">
                <a:latin typeface="SamsungOne-700" panose="020B0803030303020204" pitchFamily="34" charset="0"/>
                <a:ea typeface="SamsungOne-700" panose="020B0803030303020204" pitchFamily="34" charset="0"/>
                <a:cs typeface="Menlo" panose="020B0609030804020204" pitchFamily="49" charset="0"/>
              </a:rPr>
              <a:t>updateonly </a:t>
            </a:r>
            <a:r>
              <a:rPr lang="vi-VN" altLang="ko-KR" dirty="0">
                <a:latin typeface="+mn-lt"/>
                <a:ea typeface="SamsungOne-700" panose="020B0803030303020204" pitchFamily="34" charset="0"/>
                <a:cs typeface="Menlo" panose="020B0609030804020204" pitchFamily="49" charset="0"/>
              </a:rPr>
              <a:t>(mặc định) chỉ cập nhật các hàng phù hợp</a:t>
            </a:r>
          </a:p>
          <a:p>
            <a:pPr lvl="1"/>
            <a:r>
              <a:rPr lang="vi-VN" altLang="ko-KR" dirty="0">
                <a:latin typeface="SamsungOne-700" panose="020B0803030303020204" pitchFamily="34" charset="0"/>
                <a:ea typeface="SamsungOne-700" panose="020B0803030303020204" pitchFamily="34" charset="0"/>
                <a:cs typeface="Menlo" panose="020B0609030804020204" pitchFamily="49" charset="0"/>
              </a:rPr>
              <a:t>cho phép chèn</a:t>
            </a:r>
            <a:r>
              <a:rPr lang="en-US" altLang="ko-KR" dirty="0">
                <a:latin typeface="SamsungOne-700" panose="020B0803030303020204" pitchFamily="34" charset="0"/>
                <a:ea typeface="SamsungOne-700" panose="020B0803030303020204" pitchFamily="34" charset="0"/>
                <a:cs typeface="Menlo" panose="020B0609030804020204" pitchFamily="49" charset="0"/>
              </a:rPr>
              <a:t> (</a:t>
            </a:r>
            <a:r>
              <a:rPr lang="en-US" altLang="ko-KR" dirty="0" err="1">
                <a:latin typeface="SamsungOne-700" panose="020B0803030303020204" pitchFamily="34" charset="0"/>
                <a:ea typeface="SamsungOne-700" panose="020B0803030303020204" pitchFamily="34" charset="0"/>
                <a:cs typeface="Menlo" panose="020B0609030804020204" pitchFamily="49" charset="0"/>
              </a:rPr>
              <a:t>allowinsert</a:t>
            </a:r>
            <a:r>
              <a:rPr lang="en-US" altLang="ko-KR" dirty="0">
                <a:latin typeface="SamsungOne-700" panose="020B0803030303020204" pitchFamily="34" charset="0"/>
                <a:ea typeface="SamsungOne-700" panose="020B0803030303020204" pitchFamily="34" charset="0"/>
                <a:cs typeface="Menlo" panose="020B0609030804020204" pitchFamily="49" charset="0"/>
              </a:rPr>
              <a:t>)</a:t>
            </a:r>
            <a:r>
              <a:rPr lang="vi-VN" altLang="ko-KR" dirty="0">
                <a:latin typeface="SamsungOne-700" panose="020B0803030303020204" pitchFamily="34" charset="0"/>
                <a:ea typeface="SamsungOne-700" panose="020B0803030303020204" pitchFamily="34" charset="0"/>
                <a:cs typeface="Menlo" panose="020B0609030804020204" pitchFamily="49" charset="0"/>
              </a:rPr>
              <a:t> </a:t>
            </a:r>
            <a:r>
              <a:rPr lang="vi-VN" altLang="ko-KR" dirty="0">
                <a:latin typeface="+mn-lt"/>
                <a:ea typeface="SamsungOne-700" panose="020B0803030303020204" pitchFamily="34" charset="0"/>
                <a:cs typeface="Menlo" panose="020B0609030804020204" pitchFamily="49" charset="0"/>
              </a:rPr>
              <a:t>bản cập nhật cũng như chèn bất kỳ hàng nào không khớp</a:t>
            </a:r>
            <a:endParaRPr lang="en-US" altLang="ko-KR" dirty="0">
              <a:latin typeface="+mn-lt"/>
            </a:endParaRPr>
          </a:p>
        </p:txBody>
      </p:sp>
    </p:spTree>
    <p:extLst>
      <p:ext uri="{BB962C8B-B14F-4D97-AF65-F5344CB8AC3E}">
        <p14:creationId xmlns:p14="http://schemas.microsoft.com/office/powerpoint/2010/main" val="25537261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3CEACA-4139-4147-8108-5872918DC099}"/>
              </a:ext>
            </a:extLst>
          </p:cNvPr>
          <p:cNvSpPr txBox="1"/>
          <p:nvPr/>
        </p:nvSpPr>
        <p:spPr>
          <a:xfrm>
            <a:off x="711199" y="3148634"/>
            <a:ext cx="7812000" cy="2350292"/>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sz="1600" dirty="0">
                <a:latin typeface="SamsungOne-400" panose="020B0503030303020204" pitchFamily="34" charset="0"/>
                <a:ea typeface="SamsungOne-400" panose="020B0503030303020204" pitchFamily="34" charset="0"/>
                <a:cs typeface="Samsung Sharp Sans Regular" pitchFamily="2" charset="0"/>
              </a:rPr>
              <a:t>$  </a:t>
            </a:r>
            <a:r>
              <a:rPr lang="en-US" altLang="ko-KR" sz="1600" dirty="0">
                <a:latin typeface="SamsungOne-400" panose="020B0503030303020204" pitchFamily="34" charset="0"/>
                <a:ea typeface="SamsungOne-400" panose="020B0503030303020204" pitchFamily="34" charset="0"/>
              </a:rPr>
              <a:t>sqoop </a:t>
            </a:r>
            <a:r>
              <a:rPr lang="en-US" altLang="ko-KR" sz="1600" dirty="0">
                <a:solidFill>
                  <a:srgbClr val="C00000"/>
                </a:solidFill>
                <a:latin typeface="SamsungOne-400" panose="020B0503030303020204" pitchFamily="34" charset="0"/>
                <a:ea typeface="SamsungOne-400" panose="020B0503030303020204" pitchFamily="34" charset="0"/>
              </a:rPr>
              <a:t>eval</a:t>
            </a:r>
            <a:r>
              <a:rPr lang="en-US" altLang="ko-KR" sz="1600" dirty="0">
                <a:latin typeface="SamsungOne-400" panose="020B0503030303020204" pitchFamily="34" charset="0"/>
                <a:ea typeface="SamsungOne-400" panose="020B0503030303020204" pitchFamily="34" charset="0"/>
              </a:rPr>
              <a:t>  \</a:t>
            </a:r>
          </a:p>
          <a:p>
            <a:r>
              <a:rPr lang="en-US" altLang="ko-KR" sz="1600" dirty="0">
                <a:latin typeface="SamsungOne-400" panose="020B0503030303020204" pitchFamily="34" charset="0"/>
                <a:ea typeface="SamsungOne-400" panose="020B0503030303020204" pitchFamily="34" charset="0"/>
              </a:rPr>
              <a:t>--connect jdbc:mysql://dbhost/somedatabase  \</a:t>
            </a:r>
          </a:p>
          <a:p>
            <a:r>
              <a:rPr lang="en-US" altLang="ko-KR" sz="1600" dirty="0">
                <a:latin typeface="SamsungOne-400" panose="020B0503030303020204" pitchFamily="34" charset="0"/>
                <a:ea typeface="SamsungOne-400" panose="020B0503030303020204" pitchFamily="34" charset="0"/>
              </a:rPr>
              <a:t>--username somename --password somepassword \</a:t>
            </a:r>
          </a:p>
          <a:p>
            <a:r>
              <a:rPr lang="en-US" altLang="ko-KR" sz="1600" dirty="0">
                <a:latin typeface="SamsungOne-400" panose="020B0503030303020204" pitchFamily="34" charset="0"/>
                <a:ea typeface="SamsungOne-400" panose="020B0503030303020204" pitchFamily="34" charset="0"/>
              </a:rPr>
              <a:t>--query "SELECT * from MYTABLE LIMIT 10" </a:t>
            </a:r>
          </a:p>
          <a:p>
            <a:endParaRPr lang="en-US" altLang="ko-KR" sz="1600" dirty="0">
              <a:latin typeface="SamsungOne-400" panose="020B0503030303020204" pitchFamily="34" charset="0"/>
              <a:ea typeface="SamsungOne-400" panose="020B0503030303020204" pitchFamily="34" charset="0"/>
            </a:endParaRPr>
          </a:p>
          <a:p>
            <a:r>
              <a:rPr lang="en-US" altLang="ko-KR" sz="1600" dirty="0">
                <a:latin typeface="SamsungOne-400" panose="020B0503030303020204" pitchFamily="34" charset="0"/>
                <a:ea typeface="SamsungOne-400" panose="020B0503030303020204" pitchFamily="34" charset="0"/>
                <a:cs typeface="Samsung Sharp Sans Regular" pitchFamily="2" charset="0"/>
              </a:rPr>
              <a:t>$  </a:t>
            </a:r>
            <a:r>
              <a:rPr lang="en-US" altLang="ko-KR" sz="1600" dirty="0">
                <a:latin typeface="SamsungOne-400" panose="020B0503030303020204" pitchFamily="34" charset="0"/>
                <a:ea typeface="SamsungOne-400" panose="020B0503030303020204" pitchFamily="34" charset="0"/>
              </a:rPr>
              <a:t>sqoop </a:t>
            </a:r>
            <a:r>
              <a:rPr lang="en-US" altLang="ko-KR" sz="1600" dirty="0">
                <a:solidFill>
                  <a:srgbClr val="C00000"/>
                </a:solidFill>
                <a:latin typeface="SamsungOne-400" panose="020B0503030303020204" pitchFamily="34" charset="0"/>
                <a:ea typeface="SamsungOne-400" panose="020B0503030303020204" pitchFamily="34" charset="0"/>
              </a:rPr>
              <a:t>eval</a:t>
            </a:r>
            <a:r>
              <a:rPr lang="en-US" altLang="ko-KR" sz="1600" dirty="0">
                <a:latin typeface="SamsungOne-400" panose="020B0503030303020204" pitchFamily="34" charset="0"/>
                <a:ea typeface="SamsungOne-400" panose="020B0503030303020204" pitchFamily="34" charset="0"/>
              </a:rPr>
              <a:t>  \</a:t>
            </a:r>
          </a:p>
          <a:p>
            <a:r>
              <a:rPr lang="en-US" altLang="ko-KR" sz="1600" dirty="0">
                <a:latin typeface="SamsungOne-400" panose="020B0503030303020204" pitchFamily="34" charset="0"/>
                <a:ea typeface="SamsungOne-400" panose="020B0503030303020204" pitchFamily="34" charset="0"/>
              </a:rPr>
              <a:t>--connect jdbc:mysql://dbhost/somedatabase  \</a:t>
            </a:r>
          </a:p>
          <a:p>
            <a:r>
              <a:rPr lang="en-US" altLang="ko-KR" sz="1600" dirty="0">
                <a:latin typeface="SamsungOne-400" panose="020B0503030303020204" pitchFamily="34" charset="0"/>
                <a:ea typeface="SamsungOne-400" panose="020B0503030303020204" pitchFamily="34" charset="0"/>
              </a:rPr>
              <a:t>--username somename --password somepassword \</a:t>
            </a:r>
          </a:p>
          <a:p>
            <a:r>
              <a:rPr lang="en-US" altLang="ko-KR" sz="1600" dirty="0">
                <a:latin typeface="SamsungOne-400" panose="020B0503030303020204" pitchFamily="34" charset="0"/>
                <a:ea typeface="SamsungOne-400" panose="020B0503030303020204" pitchFamily="34" charset="0"/>
              </a:rPr>
              <a:t>--query "DESCRIBE MYTABLE" </a:t>
            </a:r>
          </a:p>
        </p:txBody>
      </p:sp>
      <p:sp>
        <p:nvSpPr>
          <p:cNvPr id="11" name="텍스트 개체 틀 10">
            <a:extLst>
              <a:ext uri="{FF2B5EF4-FFF2-40B4-BE49-F238E27FC236}">
                <a16:creationId xmlns:a16="http://schemas.microsoft.com/office/drawing/2014/main" id="{E147E3CD-C0F0-46FC-872E-FE0F76F08C79}"/>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1.2. </a:t>
            </a:r>
            <a:r>
              <a:rPr lang="en-US" altLang="ko-KR" dirty="0" err="1">
                <a:solidFill>
                  <a:schemeClr val="bg1"/>
                </a:solidFill>
                <a:ea typeface="iCiel Samsung Sharp Sans Medium" pitchFamily="2" charset="0"/>
                <a:cs typeface="iCiel Samsung Sharp Sans Medium" pitchFamily="2" charset="0"/>
              </a:rPr>
              <a:t>Nhập</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và</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Xuất</a:t>
            </a:r>
            <a:r>
              <a:rPr lang="en-US" altLang="ko-KR" dirty="0">
                <a:solidFill>
                  <a:schemeClr val="bg1"/>
                </a:solidFill>
                <a:ea typeface="iCiel Samsung Sharp Sans Medium" pitchFamily="2" charset="0"/>
                <a:cs typeface="iCiel Samsung Sharp Sans Medium" pitchFamily="2" charset="0"/>
              </a:rPr>
              <a:t> </a:t>
            </a:r>
          </a:p>
        </p:txBody>
      </p:sp>
      <p:sp>
        <p:nvSpPr>
          <p:cNvPr id="12" name="텍스트 개체 틀 11">
            <a:extLst>
              <a:ext uri="{FF2B5EF4-FFF2-40B4-BE49-F238E27FC236}">
                <a16:creationId xmlns:a16="http://schemas.microsoft.com/office/drawing/2014/main" id="{5A5D8F2A-B17F-4B0F-8D2B-C6B3102EA785}"/>
              </a:ext>
            </a:extLst>
          </p:cNvPr>
          <p:cNvSpPr>
            <a:spLocks noGrp="1"/>
          </p:cNvSpPr>
          <p:nvPr>
            <p:ph type="body" sz="quarter" idx="11"/>
          </p:nvPr>
        </p:nvSpPr>
        <p:spPr/>
        <p:txBody>
          <a:bodyPr/>
          <a:lstStyle/>
          <a:p>
            <a:r>
              <a:rPr lang="vi-VN" altLang="ko-KR" dirty="0"/>
              <a:t>Chạy một truy vấn SQL đơn giản</a:t>
            </a:r>
            <a:endParaRPr lang="ko-KR" altLang="en-US" dirty="0"/>
          </a:p>
        </p:txBody>
      </p:sp>
      <p:sp>
        <p:nvSpPr>
          <p:cNvPr id="13" name="텍스트 개체 틀 12">
            <a:extLst>
              <a:ext uri="{FF2B5EF4-FFF2-40B4-BE49-F238E27FC236}">
                <a16:creationId xmlns:a16="http://schemas.microsoft.com/office/drawing/2014/main" id="{F706B19F-7E2D-4F3D-AE8C-E479A1048312}"/>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14" name="텍스트 개체 틀 13">
            <a:extLst>
              <a:ext uri="{FF2B5EF4-FFF2-40B4-BE49-F238E27FC236}">
                <a16:creationId xmlns:a16="http://schemas.microsoft.com/office/drawing/2014/main" id="{3F0DC7E0-F442-424E-B082-E59EF1F56C4A}"/>
              </a:ext>
            </a:extLst>
          </p:cNvPr>
          <p:cNvSpPr>
            <a:spLocks noGrp="1"/>
          </p:cNvSpPr>
          <p:nvPr>
            <p:ph type="body" sz="quarter" idx="15"/>
          </p:nvPr>
        </p:nvSpPr>
        <p:spPr/>
        <p:txBody>
          <a:bodyPr/>
          <a:lstStyle/>
          <a:p>
            <a:r>
              <a:rPr lang="vi-VN" altLang="ko-KR" dirty="0"/>
              <a:t>Sử dụng lệnh con </a:t>
            </a:r>
            <a:r>
              <a:rPr lang="vi-VN" altLang="ko-KR" b="1" dirty="0"/>
              <a:t>eval</a:t>
            </a:r>
            <a:r>
              <a:rPr lang="vi-VN" altLang="ko-KR" dirty="0"/>
              <a:t> để chạy một truy vấn SQL trên cơ sở dữ liệu</a:t>
            </a:r>
            <a:endParaRPr lang="en-US" altLang="ko-KR" dirty="0"/>
          </a:p>
          <a:p>
            <a:pPr lvl="1"/>
            <a:r>
              <a:rPr lang="en-US" altLang="ko-KR" dirty="0" err="1"/>
              <a:t>Sử</a:t>
            </a:r>
            <a:r>
              <a:rPr lang="en-US" altLang="ko-KR" dirty="0"/>
              <a:t> </a:t>
            </a:r>
            <a:r>
              <a:rPr lang="en-US" altLang="ko-KR" dirty="0" err="1"/>
              <a:t>dụng</a:t>
            </a:r>
            <a:r>
              <a:rPr lang="en-US" altLang="ko-KR" dirty="0"/>
              <a:t> </a:t>
            </a:r>
            <a:r>
              <a:rPr lang="en-US" altLang="ko-KR" b="1" dirty="0"/>
              <a:t>--query </a:t>
            </a:r>
            <a:r>
              <a:rPr lang="en-US" altLang="ko-KR" dirty="0" err="1"/>
              <a:t>để</a:t>
            </a:r>
            <a:r>
              <a:rPr lang="en-US" altLang="ko-KR" dirty="0"/>
              <a:t> </a:t>
            </a:r>
            <a:r>
              <a:rPr lang="en-US" altLang="ko-KR" dirty="0" err="1"/>
              <a:t>chỉ</a:t>
            </a:r>
            <a:r>
              <a:rPr lang="en-US" altLang="ko-KR" dirty="0"/>
              <a:t> </a:t>
            </a:r>
            <a:r>
              <a:rPr lang="en-US" altLang="ko-KR" dirty="0" err="1"/>
              <a:t>định</a:t>
            </a:r>
            <a:r>
              <a:rPr lang="en-US" altLang="ko-KR" dirty="0"/>
              <a:t> </a:t>
            </a:r>
            <a:r>
              <a:rPr lang="en-US" altLang="ko-KR" dirty="0" err="1"/>
              <a:t>truy</a:t>
            </a:r>
            <a:r>
              <a:rPr lang="en-US" altLang="ko-KR" dirty="0"/>
              <a:t> </a:t>
            </a:r>
            <a:r>
              <a:rPr lang="en-US" altLang="ko-KR" dirty="0" err="1"/>
              <a:t>vấn</a:t>
            </a:r>
            <a:r>
              <a:rPr lang="en-US" altLang="ko-KR" dirty="0"/>
              <a:t> SQL</a:t>
            </a:r>
          </a:p>
          <a:p>
            <a:pPr lvl="1"/>
            <a:r>
              <a:rPr lang="en-US" altLang="ko-KR" dirty="0" err="1"/>
              <a:t>Truy</a:t>
            </a:r>
            <a:r>
              <a:rPr lang="en-US" altLang="ko-KR" dirty="0"/>
              <a:t> </a:t>
            </a:r>
            <a:r>
              <a:rPr lang="en-US" altLang="ko-KR" dirty="0" err="1"/>
              <a:t>vấn</a:t>
            </a:r>
            <a:r>
              <a:rPr lang="en-US" altLang="ko-KR" dirty="0"/>
              <a:t> SQL </a:t>
            </a:r>
            <a:r>
              <a:rPr lang="en-US" altLang="ko-KR" dirty="0" err="1"/>
              <a:t>có</a:t>
            </a:r>
            <a:r>
              <a:rPr lang="en-US" altLang="ko-KR" dirty="0"/>
              <a:t> </a:t>
            </a:r>
            <a:r>
              <a:rPr lang="en-US" altLang="ko-KR" dirty="0" err="1"/>
              <a:t>thể</a:t>
            </a:r>
            <a:r>
              <a:rPr lang="en-US" altLang="ko-KR" dirty="0"/>
              <a:t> </a:t>
            </a:r>
            <a:r>
              <a:rPr lang="en-US" altLang="ko-KR" dirty="0" err="1"/>
              <a:t>là</a:t>
            </a:r>
            <a:r>
              <a:rPr lang="en-US" altLang="ko-KR" dirty="0"/>
              <a:t> </a:t>
            </a:r>
            <a:r>
              <a:rPr lang="en-US" altLang="ko-KR" dirty="0" err="1"/>
              <a:t>bất</a:t>
            </a:r>
            <a:r>
              <a:rPr lang="en-US" altLang="ko-KR" dirty="0"/>
              <a:t> </a:t>
            </a:r>
            <a:r>
              <a:rPr lang="en-US" altLang="ko-KR" dirty="0" err="1"/>
              <a:t>kỳ</a:t>
            </a:r>
            <a:r>
              <a:rPr lang="en-US" altLang="ko-KR" dirty="0"/>
              <a:t> </a:t>
            </a:r>
            <a:r>
              <a:rPr lang="en-US" altLang="ko-KR" dirty="0" err="1"/>
              <a:t>truy</a:t>
            </a:r>
            <a:r>
              <a:rPr lang="en-US" altLang="ko-KR" dirty="0"/>
              <a:t> </a:t>
            </a:r>
            <a:r>
              <a:rPr lang="en-US" altLang="ko-KR" dirty="0" err="1"/>
              <a:t>vấn</a:t>
            </a:r>
            <a:r>
              <a:rPr lang="en-US" altLang="ko-KR" dirty="0"/>
              <a:t> </a:t>
            </a:r>
            <a:r>
              <a:rPr lang="en-US" altLang="ko-KR" dirty="0" err="1"/>
              <a:t>nào</a:t>
            </a:r>
            <a:r>
              <a:rPr lang="en-US" altLang="ko-KR" dirty="0"/>
              <a:t> </a:t>
            </a:r>
            <a:r>
              <a:rPr lang="en-US" altLang="ko-KR" dirty="0" err="1"/>
              <a:t>bao</a:t>
            </a:r>
            <a:r>
              <a:rPr lang="en-US" altLang="ko-KR" dirty="0"/>
              <a:t> </a:t>
            </a:r>
            <a:r>
              <a:rPr lang="en-US" altLang="ko-KR" dirty="0" err="1"/>
              <a:t>gồm</a:t>
            </a:r>
            <a:r>
              <a:rPr lang="en-US" altLang="ko-KR" dirty="0"/>
              <a:t> DDL, DML </a:t>
            </a:r>
            <a:r>
              <a:rPr lang="en-US" altLang="ko-KR" dirty="0" err="1"/>
              <a:t>và</a:t>
            </a:r>
            <a:r>
              <a:rPr lang="en-US" altLang="ko-KR" dirty="0"/>
              <a:t> SQL</a:t>
            </a:r>
          </a:p>
        </p:txBody>
      </p:sp>
    </p:spTree>
    <p:extLst>
      <p:ext uri="{BB962C8B-B14F-4D97-AF65-F5344CB8AC3E}">
        <p14:creationId xmlns:p14="http://schemas.microsoft.com/office/powerpoint/2010/main" val="3982331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FAC8B9DB-B8F8-4AC9-91E0-13848B4FBC70}"/>
              </a:ext>
            </a:extLst>
          </p:cNvPr>
          <p:cNvSpPr>
            <a:spLocks noGrp="1"/>
          </p:cNvSpPr>
          <p:nvPr>
            <p:ph type="body" sz="quarter" idx="10"/>
          </p:nvPr>
        </p:nvSpPr>
        <p:spPr>
          <a:xfrm>
            <a:off x="711202" y="1597422"/>
            <a:ext cx="8632825" cy="2577414"/>
          </a:xfrm>
        </p:spPr>
        <p:txBody>
          <a:bodyPr anchor="ctr"/>
          <a:lstStyle/>
          <a:p>
            <a:pPr>
              <a:defRPr/>
            </a:pPr>
            <a:r>
              <a:rPr lang="en-US" altLang="ko-KR" dirty="0" err="1"/>
              <a:t>Chúng</a:t>
            </a:r>
            <a:r>
              <a:rPr lang="en-US" altLang="ko-KR" dirty="0"/>
              <a:t> ta </a:t>
            </a:r>
            <a:r>
              <a:rPr lang="en-US" altLang="ko-KR" dirty="0" err="1"/>
              <a:t>sẽ</a:t>
            </a:r>
            <a:r>
              <a:rPr lang="en-US" altLang="ko-KR" dirty="0"/>
              <a:t> </a:t>
            </a:r>
            <a:r>
              <a:rPr lang="en-US" altLang="ko-KR" dirty="0" err="1"/>
              <a:t>tìm</a:t>
            </a:r>
            <a:r>
              <a:rPr lang="en-US" altLang="ko-KR" dirty="0"/>
              <a:t> </a:t>
            </a:r>
            <a:r>
              <a:rPr lang="en-US" altLang="ko-KR" dirty="0" err="1"/>
              <a:t>hiểu</a:t>
            </a:r>
            <a:r>
              <a:rPr lang="en-US" altLang="ko-KR" dirty="0"/>
              <a:t> </a:t>
            </a:r>
            <a:r>
              <a:rPr lang="en-US" altLang="ko-KR" dirty="0" err="1"/>
              <a:t>cách</a:t>
            </a:r>
            <a:r>
              <a:rPr lang="en-US" altLang="ko-KR" dirty="0"/>
              <a:t> </a:t>
            </a:r>
            <a:r>
              <a:rPr lang="en-US" altLang="ko-KR" dirty="0" err="1"/>
              <a:t>sử</a:t>
            </a:r>
            <a:r>
              <a:rPr lang="en-US" altLang="ko-KR" dirty="0"/>
              <a:t> </a:t>
            </a:r>
            <a:r>
              <a:rPr lang="en-US" altLang="ko-KR" dirty="0" err="1"/>
              <a:t>dụng</a:t>
            </a:r>
            <a:r>
              <a:rPr lang="en-US" altLang="ko-KR" dirty="0"/>
              <a:t> </a:t>
            </a:r>
            <a:r>
              <a:rPr lang="en-US" altLang="ko-KR" dirty="0" err="1"/>
              <a:t>các</a:t>
            </a:r>
            <a:r>
              <a:rPr lang="en-US" altLang="ko-KR" dirty="0"/>
              <a:t> </a:t>
            </a:r>
            <a:r>
              <a:rPr lang="en-US" altLang="ko-KR" dirty="0" err="1"/>
              <a:t>công</a:t>
            </a:r>
            <a:r>
              <a:rPr lang="en-US" altLang="ko-KR" dirty="0"/>
              <a:t> </a:t>
            </a:r>
            <a:r>
              <a:rPr lang="en-US" altLang="ko-KR" dirty="0" err="1"/>
              <a:t>cụ</a:t>
            </a:r>
            <a:r>
              <a:rPr lang="en-US" altLang="ko-KR" dirty="0"/>
              <a:t> </a:t>
            </a:r>
            <a:r>
              <a:rPr lang="en-US" altLang="ko-KR" dirty="0" err="1"/>
              <a:t>khác</a:t>
            </a:r>
            <a:r>
              <a:rPr lang="en-US" altLang="ko-KR" dirty="0"/>
              <a:t> </a:t>
            </a:r>
            <a:r>
              <a:rPr lang="en-US" altLang="ko-KR" dirty="0" err="1"/>
              <a:t>nhau</a:t>
            </a:r>
            <a:r>
              <a:rPr lang="en-US" altLang="ko-KR" dirty="0"/>
              <a:t> </a:t>
            </a:r>
            <a:r>
              <a:rPr lang="en-US" altLang="ko-KR" dirty="0" err="1"/>
              <a:t>để</a:t>
            </a:r>
            <a:r>
              <a:rPr lang="en-US" altLang="ko-KR" dirty="0"/>
              <a:t> </a:t>
            </a:r>
            <a:r>
              <a:rPr lang="en-US" altLang="ko-KR" dirty="0" err="1"/>
              <a:t>nhập</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vào</a:t>
            </a:r>
            <a:r>
              <a:rPr lang="en-US" altLang="ko-KR" dirty="0"/>
              <a:t> </a:t>
            </a:r>
            <a:r>
              <a:rPr lang="en-US" altLang="ko-KR" dirty="0" err="1"/>
              <a:t>nền</a:t>
            </a:r>
            <a:r>
              <a:rPr lang="en-US" altLang="ko-KR" dirty="0"/>
              <a:t> </a:t>
            </a:r>
            <a:r>
              <a:rPr lang="en-US" altLang="ko-KR" dirty="0" err="1"/>
              <a:t>tảng</a:t>
            </a:r>
            <a:r>
              <a:rPr lang="en-US" altLang="ko-KR" dirty="0"/>
              <a:t> Hadoop.</a:t>
            </a:r>
            <a:endParaRPr lang="en-US" altLang="ko-KR" sz="1300" dirty="0">
              <a:solidFill>
                <a:prstClr val="black">
                  <a:lumMod val="85000"/>
                  <a:lumOff val="15000"/>
                </a:prstClr>
              </a:solidFill>
            </a:endParaRPr>
          </a:p>
          <a:p>
            <a:pPr marL="742937" lvl="1" indent="-285750" defTabSz="457200">
              <a:lnSpc>
                <a:spcPct val="100000"/>
              </a:lnSpc>
              <a:spcBef>
                <a:spcPts val="0"/>
              </a:spcBef>
              <a:spcAft>
                <a:spcPts val="800"/>
              </a:spcAft>
              <a:buClr>
                <a:srgbClr val="A5A5A5"/>
              </a:buClr>
              <a:defRPr/>
            </a:pPr>
            <a:r>
              <a:rPr lang="vi-VN" altLang="ko-KR" dirty="0"/>
              <a:t>Nguồn dữ liệu có thể được phân loại là dữ liệu truyền trực tuyến hoặc không truyền phát.</a:t>
            </a:r>
          </a:p>
          <a:p>
            <a:pPr marL="742937" lvl="1" indent="-285750" defTabSz="457200">
              <a:lnSpc>
                <a:spcPct val="100000"/>
              </a:lnSpc>
              <a:spcBef>
                <a:spcPts val="0"/>
              </a:spcBef>
              <a:spcAft>
                <a:spcPts val="800"/>
              </a:spcAft>
              <a:buClr>
                <a:srgbClr val="A5A5A5"/>
              </a:buClr>
              <a:defRPr/>
            </a:pPr>
            <a:r>
              <a:rPr lang="vi-VN" altLang="ko-KR" dirty="0"/>
              <a:t>Một cách phân loại chính khác là dữ liệu có cấu trúc, phi cấu trúc hoặc bán cấu trúc.</a:t>
            </a:r>
          </a:p>
          <a:p>
            <a:pPr marL="742937" lvl="1" indent="-285750" defTabSz="457200">
              <a:lnSpc>
                <a:spcPct val="100000"/>
              </a:lnSpc>
              <a:spcBef>
                <a:spcPts val="0"/>
              </a:spcBef>
              <a:spcAft>
                <a:spcPts val="800"/>
              </a:spcAft>
              <a:buClr>
                <a:srgbClr val="A5A5A5"/>
              </a:buClr>
              <a:defRPr/>
            </a:pPr>
            <a:r>
              <a:rPr lang="vi-VN" altLang="ko-KR" dirty="0"/>
              <a:t>Các công cụ chúng ta sẽ tìm hiểu được tối ưu hóa cho một số tập hợp con của các danh mục trên</a:t>
            </a:r>
            <a:endParaRPr lang="en-US" altLang="ko-KR" dirty="0"/>
          </a:p>
          <a:p>
            <a:pPr marL="742937" lvl="1" indent="-285750" defTabSz="457200">
              <a:lnSpc>
                <a:spcPct val="100000"/>
              </a:lnSpc>
              <a:spcBef>
                <a:spcPts val="0"/>
              </a:spcBef>
              <a:spcAft>
                <a:spcPts val="800"/>
              </a:spcAft>
              <a:buClr>
                <a:srgbClr val="A5A5A5"/>
              </a:buClr>
              <a:defRPr/>
            </a:pPr>
            <a:r>
              <a:rPr lang="en-US" altLang="ko-KR" dirty="0" err="1"/>
              <a:t>Chúng</a:t>
            </a:r>
            <a:r>
              <a:rPr lang="en-US" altLang="ko-KR" dirty="0"/>
              <a:t> ta </a:t>
            </a:r>
            <a:r>
              <a:rPr lang="en-US" altLang="ko-KR" dirty="0" err="1"/>
              <a:t>sẽ</a:t>
            </a:r>
            <a:r>
              <a:rPr lang="en-US" altLang="ko-KR" dirty="0"/>
              <a:t> </a:t>
            </a:r>
            <a:r>
              <a:rPr lang="en-US" altLang="ko-KR" dirty="0" err="1"/>
              <a:t>tìm</a:t>
            </a:r>
            <a:r>
              <a:rPr lang="en-US" altLang="ko-KR" dirty="0"/>
              <a:t> </a:t>
            </a:r>
            <a:r>
              <a:rPr lang="en-US" altLang="ko-KR" dirty="0" err="1"/>
              <a:t>hiểu</a:t>
            </a:r>
            <a:r>
              <a:rPr lang="en-US" altLang="ko-KR" dirty="0"/>
              <a:t> Apache </a:t>
            </a:r>
            <a:r>
              <a:rPr lang="en-US" altLang="ko-KR" dirty="0" err="1"/>
              <a:t>Sqoop</a:t>
            </a:r>
            <a:r>
              <a:rPr lang="en-US" altLang="ko-KR" dirty="0"/>
              <a:t>, Apache Flume </a:t>
            </a:r>
            <a:r>
              <a:rPr lang="en-US" altLang="ko-KR" dirty="0" err="1"/>
              <a:t>và</a:t>
            </a:r>
            <a:r>
              <a:rPr lang="en-US" altLang="ko-KR" dirty="0"/>
              <a:t> Apache </a:t>
            </a:r>
            <a:r>
              <a:rPr lang="en-US" altLang="ko-KR" dirty="0" err="1"/>
              <a:t>NiFi</a:t>
            </a:r>
            <a:r>
              <a:rPr lang="en-US" altLang="ko-KR" dirty="0"/>
              <a:t> </a:t>
            </a:r>
            <a:r>
              <a:rPr lang="en-US" altLang="ko-KR" dirty="0" err="1"/>
              <a:t>cho</a:t>
            </a:r>
            <a:r>
              <a:rPr lang="en-US" altLang="ko-KR" dirty="0"/>
              <a:t> </a:t>
            </a:r>
            <a:r>
              <a:rPr lang="en-US" altLang="ko-KR" dirty="0" err="1"/>
              <a:t>mục</a:t>
            </a:r>
            <a:r>
              <a:rPr lang="en-US" altLang="ko-KR" dirty="0"/>
              <a:t> </a:t>
            </a:r>
            <a:r>
              <a:rPr lang="en-US" altLang="ko-KR" dirty="0" err="1"/>
              <a:t>đích</a:t>
            </a:r>
            <a:r>
              <a:rPr lang="en-US" altLang="ko-KR" dirty="0"/>
              <a:t> </a:t>
            </a:r>
            <a:r>
              <a:rPr lang="en-US" altLang="ko-KR" dirty="0" err="1"/>
              <a:t>này</a:t>
            </a:r>
            <a:endParaRPr lang="en-US" altLang="ko-KR" sz="1300" dirty="0">
              <a:solidFill>
                <a:prstClr val="black">
                  <a:lumMod val="85000"/>
                  <a:lumOff val="15000"/>
                </a:prstClr>
              </a:solidFill>
            </a:endParaRPr>
          </a:p>
          <a:p>
            <a:pPr>
              <a:defRPr/>
            </a:pPr>
            <a:r>
              <a:rPr lang="en-US" altLang="ko-KR" dirty="0" err="1"/>
              <a:t>Khi</a:t>
            </a:r>
            <a:r>
              <a:rPr lang="en-US" altLang="ko-KR" dirty="0"/>
              <a:t> </a:t>
            </a:r>
            <a:r>
              <a:rPr lang="en-US" altLang="ko-KR" dirty="0" err="1"/>
              <a:t>nhập</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truyền</a:t>
            </a:r>
            <a:r>
              <a:rPr lang="en-US" altLang="ko-KR" dirty="0"/>
              <a:t> </a:t>
            </a:r>
            <a:r>
              <a:rPr lang="en-US" altLang="ko-KR" dirty="0" err="1"/>
              <a:t>trực</a:t>
            </a:r>
            <a:r>
              <a:rPr lang="en-US" altLang="ko-KR" dirty="0"/>
              <a:t> </a:t>
            </a:r>
            <a:r>
              <a:rPr lang="en-US" altLang="ko-KR" dirty="0" err="1"/>
              <a:t>tuyến</a:t>
            </a:r>
            <a:r>
              <a:rPr lang="en-US" altLang="ko-KR" dirty="0"/>
              <a:t>, </a:t>
            </a:r>
            <a:r>
              <a:rPr lang="en-US" altLang="ko-KR" dirty="0" err="1"/>
              <a:t>điều</a:t>
            </a:r>
            <a:r>
              <a:rPr lang="en-US" altLang="ko-KR" dirty="0"/>
              <a:t> </a:t>
            </a:r>
            <a:r>
              <a:rPr lang="en-US" altLang="ko-KR" dirty="0" err="1"/>
              <a:t>rất</a:t>
            </a:r>
            <a:r>
              <a:rPr lang="en-US" altLang="ko-KR" dirty="0"/>
              <a:t> </a:t>
            </a:r>
            <a:r>
              <a:rPr lang="en-US" altLang="ko-KR" dirty="0" err="1"/>
              <a:t>quan</a:t>
            </a:r>
            <a:r>
              <a:rPr lang="en-US" altLang="ko-KR" dirty="0"/>
              <a:t> </a:t>
            </a:r>
            <a:r>
              <a:rPr lang="en-US" altLang="ko-KR" dirty="0" err="1"/>
              <a:t>trọng</a:t>
            </a:r>
            <a:r>
              <a:rPr lang="en-US" altLang="ko-KR" dirty="0"/>
              <a:t> </a:t>
            </a:r>
            <a:r>
              <a:rPr lang="en-US" altLang="ko-KR" dirty="0" err="1"/>
              <a:t>là</a:t>
            </a:r>
            <a:r>
              <a:rPr lang="en-US" altLang="ko-KR" dirty="0"/>
              <a:t> </a:t>
            </a:r>
            <a:r>
              <a:rPr lang="en-US" altLang="ko-KR" dirty="0" err="1"/>
              <a:t>phải</a:t>
            </a:r>
            <a:r>
              <a:rPr lang="en-US" altLang="ko-KR" dirty="0"/>
              <a:t> </a:t>
            </a:r>
            <a:r>
              <a:rPr lang="en-US" altLang="ko-KR" dirty="0" err="1"/>
              <a:t>có</a:t>
            </a:r>
            <a:r>
              <a:rPr lang="en-US" altLang="ko-KR" dirty="0"/>
              <a:t> </a:t>
            </a:r>
            <a:r>
              <a:rPr lang="en-US" altLang="ko-KR" dirty="0" err="1"/>
              <a:t>một</a:t>
            </a:r>
            <a:r>
              <a:rPr lang="en-US" altLang="ko-KR" dirty="0"/>
              <a:t> </a:t>
            </a:r>
            <a:r>
              <a:rPr lang="en-US" altLang="ko-KR" dirty="0" err="1"/>
              <a:t>hệ</a:t>
            </a:r>
            <a:r>
              <a:rPr lang="en-US" altLang="ko-KR" dirty="0"/>
              <a:t> </a:t>
            </a:r>
            <a:r>
              <a:rPr lang="en-US" altLang="ko-KR" dirty="0" err="1"/>
              <a:t>thống</a:t>
            </a:r>
            <a:r>
              <a:rPr lang="en-US" altLang="ko-KR" dirty="0"/>
              <a:t> </a:t>
            </a:r>
            <a:r>
              <a:rPr lang="en-US" altLang="ko-KR" dirty="0" err="1"/>
              <a:t>sẽ</a:t>
            </a:r>
            <a:r>
              <a:rPr lang="en-US" altLang="ko-KR" dirty="0"/>
              <a:t> </a:t>
            </a:r>
            <a:r>
              <a:rPr lang="en-US" altLang="ko-KR" dirty="0" err="1"/>
              <a:t>đệm</a:t>
            </a:r>
            <a:r>
              <a:rPr lang="en-US" altLang="ko-KR" dirty="0"/>
              <a:t> </a:t>
            </a:r>
            <a:r>
              <a:rPr lang="en-US" altLang="ko-KR" dirty="0" err="1"/>
              <a:t>luồng</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đến</a:t>
            </a:r>
            <a:r>
              <a:rPr lang="en-US" altLang="ko-KR" dirty="0"/>
              <a:t>.</a:t>
            </a:r>
            <a:endParaRPr lang="en-US" altLang="ko-KR" sz="1300" dirty="0">
              <a:solidFill>
                <a:prstClr val="black">
                  <a:lumMod val="85000"/>
                  <a:lumOff val="15000"/>
                </a:prstClr>
              </a:solidFill>
            </a:endParaRPr>
          </a:p>
          <a:p>
            <a:pPr marL="742937" lvl="1" indent="-285750" defTabSz="457200">
              <a:spcBef>
                <a:spcPts val="0"/>
              </a:spcBef>
              <a:spcAft>
                <a:spcPts val="800"/>
              </a:spcAft>
              <a:buClr>
                <a:srgbClr val="A5A5A5"/>
              </a:buClr>
              <a:defRPr/>
            </a:pPr>
            <a:r>
              <a:rPr lang="vi-VN" altLang="ko-KR" dirty="0"/>
              <a:t>Đôi khi, dòng chảy có thể nhỏ giọt (chỉ một chút dữ liệu) và đôi khi, nó có thể là một trận lụt.</a:t>
            </a:r>
          </a:p>
          <a:p>
            <a:pPr marL="742937" lvl="1" indent="-285750" defTabSz="457200">
              <a:spcBef>
                <a:spcPts val="0"/>
              </a:spcBef>
              <a:spcAft>
                <a:spcPts val="800"/>
              </a:spcAft>
              <a:buClr>
                <a:srgbClr val="A5A5A5"/>
              </a:buClr>
              <a:defRPr/>
            </a:pPr>
            <a:r>
              <a:rPr lang="vi-VN" altLang="ko-KR" dirty="0"/>
              <a:t>Apache Kafka cho phép chúng t</a:t>
            </a:r>
            <a:r>
              <a:rPr lang="en-US" altLang="ko-KR" dirty="0"/>
              <a:t>a</a:t>
            </a:r>
            <a:r>
              <a:rPr lang="vi-VN" altLang="ko-KR" dirty="0"/>
              <a:t> lưu trữ và đệm dữ liệu giữa Nhà sản xuất và Người tiêu dùng</a:t>
            </a:r>
            <a:endParaRPr lang="ko-KR" altLang="en-US" dirty="0"/>
          </a:p>
        </p:txBody>
      </p:sp>
      <p:sp>
        <p:nvSpPr>
          <p:cNvPr id="3" name="텍스트 개체 틀 2">
            <a:extLst>
              <a:ext uri="{FF2B5EF4-FFF2-40B4-BE49-F238E27FC236}">
                <a16:creationId xmlns:a16="http://schemas.microsoft.com/office/drawing/2014/main" id="{F84AB0C5-6297-429C-8C90-C0D959C741CD}"/>
              </a:ext>
            </a:extLst>
          </p:cNvPr>
          <p:cNvSpPr>
            <a:spLocks noGrp="1"/>
          </p:cNvSpPr>
          <p:nvPr>
            <p:ph type="body" sz="quarter" idx="11"/>
          </p:nvPr>
        </p:nvSpPr>
        <p:spPr>
          <a:xfrm>
            <a:off x="711202" y="4875102"/>
            <a:ext cx="8632825" cy="1290747"/>
          </a:xfrm>
        </p:spPr>
        <p:txBody>
          <a:bodyPr/>
          <a:lstStyle/>
          <a:p>
            <a:pPr marL="342900" lvl="0" indent="-342900" defTabSz="457200" fontAlgn="base">
              <a:spcBef>
                <a:spcPct val="0"/>
              </a:spcBef>
              <a:spcAft>
                <a:spcPts val="800"/>
              </a:spcAft>
              <a:buClr>
                <a:srgbClr val="A5A5A5"/>
              </a:buClr>
              <a:buFont typeface="+mj-lt"/>
              <a:buAutoNum type="arabicPeriod"/>
              <a:defRPr/>
            </a:pPr>
            <a:r>
              <a:rPr lang="vi-VN" altLang="ko-KR" dirty="0"/>
              <a:t>Di chuyển dữ liệu từ EDW</a:t>
            </a:r>
          </a:p>
          <a:p>
            <a:pPr marL="342900" lvl="0" indent="-342900" defTabSz="457200" fontAlgn="base">
              <a:spcBef>
                <a:spcPct val="0"/>
              </a:spcBef>
              <a:spcAft>
                <a:spcPts val="800"/>
              </a:spcAft>
              <a:buClr>
                <a:srgbClr val="A5A5A5"/>
              </a:buClr>
              <a:buFont typeface="+mj-lt"/>
              <a:buAutoNum type="arabicPeriod"/>
              <a:defRPr/>
            </a:pPr>
            <a:r>
              <a:rPr lang="vi-VN" altLang="ko-KR" dirty="0"/>
              <a:t>Truyền nguồn dữ liệu thời gian thực</a:t>
            </a:r>
          </a:p>
          <a:p>
            <a:pPr marL="342900" lvl="0" indent="-342900" defTabSz="457200" fontAlgn="base">
              <a:spcBef>
                <a:spcPct val="0"/>
              </a:spcBef>
              <a:spcAft>
                <a:spcPts val="800"/>
              </a:spcAft>
              <a:buClr>
                <a:srgbClr val="A5A5A5"/>
              </a:buClr>
              <a:buFont typeface="+mj-lt"/>
              <a:buAutoNum type="arabicPeriod"/>
              <a:defRPr/>
            </a:pPr>
            <a:r>
              <a:rPr lang="vi-VN" altLang="ko-KR" dirty="0"/>
              <a:t>Tạo đường ống dữ liệu với Apache NiFi</a:t>
            </a:r>
          </a:p>
          <a:p>
            <a:pPr marL="342900" lvl="0" indent="-342900" defTabSz="457200" fontAlgn="base">
              <a:spcBef>
                <a:spcPct val="0"/>
              </a:spcBef>
              <a:spcAft>
                <a:spcPts val="800"/>
              </a:spcAft>
              <a:buClr>
                <a:srgbClr val="A5A5A5"/>
              </a:buClr>
              <a:buFont typeface="+mj-lt"/>
              <a:buAutoNum type="arabicPeriod"/>
              <a:defRPr/>
            </a:pPr>
            <a:r>
              <a:rPr lang="vi-VN" altLang="ko-KR" dirty="0"/>
              <a:t>Apache Kafka</a:t>
            </a:r>
            <a:endParaRPr kumimoji="1" lang="en-US" altLang="ko-KR" sz="1300" b="0" i="0" u="none" strike="noStrike" kern="1200" cap="none" spc="0" normalizeH="0" baseline="0" noProof="0" dirty="0">
              <a:ln>
                <a:noFill/>
              </a:ln>
              <a:solidFill>
                <a:prstClr val="black">
                  <a:lumMod val="85000"/>
                  <a:lumOff val="15000"/>
                </a:prstClr>
              </a:solidFill>
              <a:effectLst/>
              <a:uLnTx/>
              <a:uFillTx/>
            </a:endParaRPr>
          </a:p>
        </p:txBody>
      </p:sp>
    </p:spTree>
    <p:extLst>
      <p:ext uri="{BB962C8B-B14F-4D97-AF65-F5344CB8AC3E}">
        <p14:creationId xmlns:p14="http://schemas.microsoft.com/office/powerpoint/2010/main" val="26920675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텍스트 개체 틀 9">
            <a:extLst>
              <a:ext uri="{FF2B5EF4-FFF2-40B4-BE49-F238E27FC236}">
                <a16:creationId xmlns:a16="http://schemas.microsoft.com/office/drawing/2014/main" id="{ECCC8312-4FAC-4B92-8167-F1AB8D8A889E}"/>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1.2. </a:t>
            </a:r>
            <a:r>
              <a:rPr lang="en-US" altLang="ko-KR" dirty="0" err="1">
                <a:solidFill>
                  <a:schemeClr val="bg1"/>
                </a:solidFill>
                <a:ea typeface="iCiel Samsung Sharp Sans Medium" pitchFamily="2" charset="0"/>
                <a:cs typeface="iCiel Samsung Sharp Sans Medium" pitchFamily="2" charset="0"/>
              </a:rPr>
              <a:t>Nhập</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và</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Xuất</a:t>
            </a:r>
            <a:r>
              <a:rPr lang="en-US" altLang="ko-KR" dirty="0">
                <a:solidFill>
                  <a:schemeClr val="bg1"/>
                </a:solidFill>
                <a:ea typeface="iCiel Samsung Sharp Sans Medium" pitchFamily="2" charset="0"/>
                <a:cs typeface="iCiel Samsung Sharp Sans Medium" pitchFamily="2" charset="0"/>
              </a:rPr>
              <a:t> </a:t>
            </a:r>
          </a:p>
        </p:txBody>
      </p:sp>
      <p:sp>
        <p:nvSpPr>
          <p:cNvPr id="11" name="텍스트 개체 틀 10">
            <a:extLst>
              <a:ext uri="{FF2B5EF4-FFF2-40B4-BE49-F238E27FC236}">
                <a16:creationId xmlns:a16="http://schemas.microsoft.com/office/drawing/2014/main" id="{4109773F-9D9A-4E19-9E83-02ED4EC0BB29}"/>
              </a:ext>
            </a:extLst>
          </p:cNvPr>
          <p:cNvSpPr>
            <a:spLocks noGrp="1"/>
          </p:cNvSpPr>
          <p:nvPr>
            <p:ph type="body" sz="quarter" idx="11"/>
          </p:nvPr>
        </p:nvSpPr>
        <p:spPr/>
        <p:txBody>
          <a:bodyPr/>
          <a:lstStyle/>
          <a:p>
            <a:r>
              <a:rPr lang="en-US" altLang="ko-KR" dirty="0" err="1"/>
              <a:t>Tạo</a:t>
            </a:r>
            <a:r>
              <a:rPr lang="en-US" altLang="ko-KR" dirty="0"/>
              <a:t> </a:t>
            </a:r>
            <a:r>
              <a:rPr lang="en-US" altLang="ko-KR" dirty="0" err="1"/>
              <a:t>công</a:t>
            </a:r>
            <a:r>
              <a:rPr lang="en-US" altLang="ko-KR" dirty="0"/>
              <a:t> </a:t>
            </a:r>
            <a:r>
              <a:rPr lang="en-US" altLang="ko-KR" dirty="0" err="1"/>
              <a:t>việc</a:t>
            </a:r>
            <a:r>
              <a:rPr lang="en-US" altLang="ko-KR" dirty="0"/>
              <a:t> </a:t>
            </a:r>
            <a:r>
              <a:rPr lang="en-US" altLang="ko-KR" dirty="0" err="1"/>
              <a:t>Sqoop</a:t>
            </a:r>
            <a:endParaRPr lang="ko-KR" altLang="en-US" dirty="0"/>
          </a:p>
        </p:txBody>
      </p:sp>
      <p:sp>
        <p:nvSpPr>
          <p:cNvPr id="12" name="텍스트 개체 틀 11">
            <a:extLst>
              <a:ext uri="{FF2B5EF4-FFF2-40B4-BE49-F238E27FC236}">
                <a16:creationId xmlns:a16="http://schemas.microsoft.com/office/drawing/2014/main" id="{B33E373D-DA50-4913-9C7C-4D945CF5ED3F}"/>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13" name="텍스트 개체 틀 12">
            <a:extLst>
              <a:ext uri="{FF2B5EF4-FFF2-40B4-BE49-F238E27FC236}">
                <a16:creationId xmlns:a16="http://schemas.microsoft.com/office/drawing/2014/main" id="{61919E7F-E228-4421-8689-5366E28E7B14}"/>
              </a:ext>
            </a:extLst>
          </p:cNvPr>
          <p:cNvSpPr>
            <a:spLocks noGrp="1"/>
          </p:cNvSpPr>
          <p:nvPr>
            <p:ph type="body" sz="quarter" idx="15"/>
          </p:nvPr>
        </p:nvSpPr>
        <p:spPr/>
        <p:txBody>
          <a:bodyPr/>
          <a:lstStyle/>
          <a:p>
            <a:r>
              <a:rPr lang="vi-VN" altLang="ko-KR" dirty="0"/>
              <a:t>Sử dụng </a:t>
            </a:r>
            <a:r>
              <a:rPr lang="en-US" altLang="ko-KR" dirty="0" err="1"/>
              <a:t>lệnh</a:t>
            </a:r>
            <a:r>
              <a:rPr lang="en-US" altLang="ko-KR" dirty="0"/>
              <a:t> con </a:t>
            </a:r>
            <a:r>
              <a:rPr lang="en-US" altLang="ko-KR" b="1" dirty="0"/>
              <a:t>job</a:t>
            </a:r>
            <a:r>
              <a:rPr lang="en-US" altLang="ko-KR" dirty="0"/>
              <a:t> </a:t>
            </a:r>
            <a:r>
              <a:rPr lang="vi-VN" altLang="ko-KR" dirty="0"/>
              <a:t>để tạo và làm việc với các công việc đã lưu</a:t>
            </a:r>
          </a:p>
          <a:p>
            <a:r>
              <a:rPr lang="vi-VN" altLang="ko-KR" dirty="0"/>
              <a:t>Các công việc đã lưu ghi nhớ các tham số được sử dụng để chỉ định một công việc</a:t>
            </a:r>
          </a:p>
          <a:p>
            <a:r>
              <a:rPr lang="vi-VN" altLang="ko-KR" dirty="0"/>
              <a:t>Thực hiện lại bằng cách gọi id </a:t>
            </a:r>
            <a:r>
              <a:rPr lang="en-US" altLang="ko-KR" dirty="0"/>
              <a:t>job</a:t>
            </a:r>
          </a:p>
          <a:p>
            <a:r>
              <a:rPr lang="en-US" altLang="ko-KR" dirty="0" err="1"/>
              <a:t>Các</a:t>
            </a:r>
            <a:r>
              <a:rPr lang="en-US" altLang="ko-KR" dirty="0"/>
              <a:t> </a:t>
            </a:r>
            <a:r>
              <a:rPr lang="en-US" altLang="ko-KR" dirty="0" err="1"/>
              <a:t>đối</a:t>
            </a:r>
            <a:r>
              <a:rPr lang="en-US" altLang="ko-KR" dirty="0"/>
              <a:t> </a:t>
            </a:r>
            <a:r>
              <a:rPr lang="en-US" altLang="ko-KR" dirty="0" err="1"/>
              <a:t>số</a:t>
            </a:r>
            <a:r>
              <a:rPr lang="en-US" altLang="ko-KR" dirty="0"/>
              <a:t> </a:t>
            </a:r>
            <a:r>
              <a:rPr lang="en-US" altLang="ko-KR" dirty="0" err="1"/>
              <a:t>lệnh</a:t>
            </a:r>
            <a:r>
              <a:rPr lang="en-US" altLang="ko-KR" dirty="0"/>
              <a:t> con job</a:t>
            </a:r>
          </a:p>
          <a:p>
            <a:pPr lvl="1"/>
            <a:r>
              <a:rPr lang="en-US" altLang="ko-KR" dirty="0"/>
              <a:t> </a:t>
            </a:r>
            <a:r>
              <a:rPr lang="en-US" altLang="ko-KR" dirty="0">
                <a:latin typeface="SamsungOne-700" panose="020B0803030303020204" pitchFamily="34" charset="0"/>
                <a:ea typeface="SamsungOne-700" panose="020B0803030303020204" pitchFamily="34" charset="0"/>
                <a:cs typeface="Menlo" panose="020B0609030804020204" pitchFamily="49" charset="0"/>
              </a:rPr>
              <a:t>--create</a:t>
            </a:r>
            <a:r>
              <a:rPr lang="en-US" altLang="ko-KR" dirty="0"/>
              <a:t> </a:t>
            </a:r>
            <a:r>
              <a:rPr lang="en-US" altLang="ko-KR" dirty="0">
                <a:latin typeface="SamsungOne-700" panose="020B0803030303020204" pitchFamily="34" charset="0"/>
                <a:ea typeface="SamsungOne-700" panose="020B0803030303020204" pitchFamily="34" charset="0"/>
                <a:cs typeface="Menlo" panose="020B0609030804020204" pitchFamily="49" charset="0"/>
              </a:rPr>
              <a:t>&lt;job id&gt;</a:t>
            </a:r>
            <a:r>
              <a:rPr lang="en-US" altLang="ko-KR" dirty="0"/>
              <a:t> </a:t>
            </a:r>
            <a:r>
              <a:rPr lang="vi-VN" altLang="ko-KR" dirty="0"/>
              <a:t>để lưu một công việc</a:t>
            </a:r>
            <a:endParaRPr lang="en-US" altLang="ko-KR" dirty="0"/>
          </a:p>
          <a:p>
            <a:pPr lvl="1"/>
            <a:r>
              <a:rPr lang="en-US" altLang="ko-KR" dirty="0"/>
              <a:t> </a:t>
            </a:r>
            <a:r>
              <a:rPr lang="en-US" altLang="ko-KR" dirty="0">
                <a:latin typeface="SamsungOne-700" panose="020B0803030303020204" pitchFamily="34" charset="0"/>
                <a:ea typeface="SamsungOne-700" panose="020B0803030303020204" pitchFamily="34" charset="0"/>
                <a:cs typeface="Menlo" panose="020B0609030804020204" pitchFamily="49" charset="0"/>
              </a:rPr>
              <a:t>--delete</a:t>
            </a:r>
            <a:r>
              <a:rPr lang="en-US" altLang="ko-KR" dirty="0"/>
              <a:t> </a:t>
            </a:r>
            <a:r>
              <a:rPr lang="en-US" altLang="ko-KR" dirty="0">
                <a:latin typeface="SamsungOne-700" panose="020B0803030303020204" pitchFamily="34" charset="0"/>
                <a:ea typeface="SamsungOne-700" panose="020B0803030303020204" pitchFamily="34" charset="0"/>
                <a:cs typeface="Menlo" panose="020B0609030804020204" pitchFamily="49" charset="0"/>
              </a:rPr>
              <a:t>&lt;job id&gt;</a:t>
            </a:r>
            <a:r>
              <a:rPr lang="en-US" altLang="ko-KR" dirty="0"/>
              <a:t> </a:t>
            </a:r>
            <a:r>
              <a:rPr lang="vi-VN" altLang="ko-KR" dirty="0"/>
              <a:t>để xóa một công việc đã lưu</a:t>
            </a:r>
            <a:endParaRPr lang="en-US" altLang="ko-KR" dirty="0"/>
          </a:p>
          <a:p>
            <a:pPr lvl="1"/>
            <a:r>
              <a:rPr lang="en-US" altLang="ko-KR" dirty="0"/>
              <a:t> </a:t>
            </a:r>
            <a:r>
              <a:rPr lang="en-US" altLang="ko-KR" dirty="0">
                <a:latin typeface="SamsungOne-700" panose="020B0803030303020204" pitchFamily="34" charset="0"/>
                <a:ea typeface="SamsungOne-700" panose="020B0803030303020204" pitchFamily="34" charset="0"/>
                <a:cs typeface="Menlo" panose="020B0609030804020204" pitchFamily="49" charset="0"/>
              </a:rPr>
              <a:t>--exec</a:t>
            </a:r>
            <a:r>
              <a:rPr lang="en-US" altLang="ko-KR" dirty="0"/>
              <a:t> </a:t>
            </a:r>
            <a:r>
              <a:rPr lang="en-US" altLang="ko-KR" dirty="0">
                <a:latin typeface="SamsungOne-700" panose="020B0803030303020204" pitchFamily="34" charset="0"/>
                <a:ea typeface="SamsungOne-700" panose="020B0803030303020204" pitchFamily="34" charset="0"/>
                <a:cs typeface="Menlo" panose="020B0609030804020204" pitchFamily="49" charset="0"/>
              </a:rPr>
              <a:t>&lt;job id&gt;</a:t>
            </a:r>
            <a:r>
              <a:rPr lang="en-US" altLang="ko-KR" dirty="0"/>
              <a:t> </a:t>
            </a:r>
            <a:r>
              <a:rPr lang="vi-VN" altLang="ko-KR" dirty="0"/>
              <a:t>để thực hiện một công việc đã lưu có tên &lt;job id&gt;</a:t>
            </a:r>
            <a:endParaRPr lang="en-US" altLang="ko-KR" dirty="0"/>
          </a:p>
          <a:p>
            <a:pPr lvl="1"/>
            <a:r>
              <a:rPr lang="en-US" altLang="ko-KR" dirty="0"/>
              <a:t> </a:t>
            </a:r>
            <a:r>
              <a:rPr lang="en-US" altLang="ko-KR" dirty="0">
                <a:latin typeface="SamsungOne-700" panose="020B0803030303020204" pitchFamily="34" charset="0"/>
                <a:ea typeface="SamsungOne-700" panose="020B0803030303020204" pitchFamily="34" charset="0"/>
                <a:cs typeface="Menlo" panose="020B0609030804020204" pitchFamily="49" charset="0"/>
              </a:rPr>
              <a:t>--show</a:t>
            </a:r>
            <a:r>
              <a:rPr lang="en-US" altLang="ko-KR" dirty="0"/>
              <a:t> </a:t>
            </a:r>
            <a:r>
              <a:rPr lang="en-US" altLang="ko-KR" dirty="0">
                <a:latin typeface="SamsungOne-700" panose="020B0803030303020204" pitchFamily="34" charset="0"/>
                <a:ea typeface="SamsungOne-700" panose="020B0803030303020204" pitchFamily="34" charset="0"/>
                <a:cs typeface="Menlo" panose="020B0609030804020204" pitchFamily="49" charset="0"/>
              </a:rPr>
              <a:t>&lt;job id&gt;</a:t>
            </a:r>
            <a:r>
              <a:rPr lang="en-US" altLang="ko-KR" dirty="0"/>
              <a:t> </a:t>
            </a:r>
            <a:r>
              <a:rPr lang="vi-VN" altLang="ko-KR" dirty="0"/>
              <a:t>để hiển thị thông số của một công việc đã lưu</a:t>
            </a:r>
            <a:endParaRPr lang="en-US" altLang="ko-KR" dirty="0"/>
          </a:p>
          <a:p>
            <a:pPr lvl="1"/>
            <a:r>
              <a:rPr lang="en-US" altLang="ko-KR" dirty="0"/>
              <a:t> </a:t>
            </a:r>
            <a:r>
              <a:rPr lang="en-US" altLang="ko-KR" dirty="0">
                <a:latin typeface="SamsungOne-700" panose="020B0803030303020204" pitchFamily="34" charset="0"/>
                <a:ea typeface="SamsungOne-700" panose="020B0803030303020204" pitchFamily="34" charset="0"/>
                <a:cs typeface="Menlo" panose="020B0609030804020204" pitchFamily="49" charset="0"/>
              </a:rPr>
              <a:t>--list</a:t>
            </a:r>
            <a:r>
              <a:rPr lang="en-US" altLang="ko-KR" dirty="0"/>
              <a:t>  </a:t>
            </a:r>
            <a:r>
              <a:rPr lang="en-US" altLang="ko-KR" dirty="0" err="1"/>
              <a:t>liệt</a:t>
            </a:r>
            <a:r>
              <a:rPr lang="en-US" altLang="ko-KR" dirty="0"/>
              <a:t> </a:t>
            </a:r>
            <a:r>
              <a:rPr lang="en-US" altLang="ko-KR" dirty="0" err="1"/>
              <a:t>kê</a:t>
            </a:r>
            <a:r>
              <a:rPr lang="en-US" altLang="ko-KR" dirty="0"/>
              <a:t> </a:t>
            </a:r>
            <a:r>
              <a:rPr lang="en-US" altLang="ko-KR" dirty="0" err="1"/>
              <a:t>tất</a:t>
            </a:r>
            <a:r>
              <a:rPr lang="en-US" altLang="ko-KR" dirty="0"/>
              <a:t> </a:t>
            </a:r>
            <a:r>
              <a:rPr lang="en-US" altLang="ko-KR" dirty="0" err="1"/>
              <a:t>cả</a:t>
            </a:r>
            <a:r>
              <a:rPr lang="en-US" altLang="ko-KR" dirty="0"/>
              <a:t> </a:t>
            </a:r>
            <a:r>
              <a:rPr lang="en-US" altLang="ko-KR" dirty="0" err="1"/>
              <a:t>các</a:t>
            </a:r>
            <a:r>
              <a:rPr lang="en-US" altLang="ko-KR" dirty="0"/>
              <a:t> </a:t>
            </a:r>
            <a:r>
              <a:rPr lang="en-US" altLang="ko-KR" dirty="0" err="1"/>
              <a:t>công</a:t>
            </a:r>
            <a:r>
              <a:rPr lang="en-US" altLang="ko-KR" dirty="0"/>
              <a:t> </a:t>
            </a:r>
            <a:r>
              <a:rPr lang="en-US" altLang="ko-KR" dirty="0" err="1"/>
              <a:t>việc</a:t>
            </a:r>
            <a:r>
              <a:rPr lang="en-US" altLang="ko-KR" dirty="0"/>
              <a:t> </a:t>
            </a:r>
            <a:r>
              <a:rPr lang="en-US" altLang="ko-KR" dirty="0" err="1"/>
              <a:t>đã</a:t>
            </a:r>
            <a:r>
              <a:rPr lang="en-US" altLang="ko-KR" dirty="0"/>
              <a:t> </a:t>
            </a:r>
            <a:r>
              <a:rPr lang="en-US" altLang="ko-KR" dirty="0" err="1"/>
              <a:t>lưu</a:t>
            </a:r>
            <a:endParaRPr lang="en-US" altLang="ko-KR" dirty="0"/>
          </a:p>
          <a:p>
            <a:pPr>
              <a:lnSpc>
                <a:spcPts val="2000"/>
              </a:lnSpc>
            </a:pPr>
            <a:r>
              <a:rPr lang="en-US" altLang="ko-KR" dirty="0" err="1"/>
              <a:t>Sử</a:t>
            </a:r>
            <a:r>
              <a:rPr lang="en-US" altLang="ko-KR" dirty="0"/>
              <a:t> </a:t>
            </a:r>
            <a:r>
              <a:rPr lang="en-US" altLang="ko-KR" dirty="0" err="1"/>
              <a:t>dụng</a:t>
            </a:r>
            <a:r>
              <a:rPr lang="en-US" altLang="ko-KR" dirty="0"/>
              <a:t> </a:t>
            </a:r>
            <a:r>
              <a:rPr lang="en-US" altLang="ko-KR" dirty="0" err="1"/>
              <a:t>cú</a:t>
            </a:r>
            <a:r>
              <a:rPr lang="en-US" altLang="ko-KR" dirty="0"/>
              <a:t> </a:t>
            </a:r>
            <a:r>
              <a:rPr lang="en-US" altLang="ko-KR" dirty="0" err="1"/>
              <a:t>pháp</a:t>
            </a:r>
            <a:r>
              <a:rPr lang="en-US" altLang="ko-KR" dirty="0"/>
              <a:t> </a:t>
            </a:r>
            <a:r>
              <a:rPr lang="en-US" altLang="ko-KR" dirty="0" err="1"/>
              <a:t>chung</a:t>
            </a:r>
            <a:r>
              <a:rPr lang="en-US" altLang="ko-KR" dirty="0"/>
              <a:t> </a:t>
            </a:r>
            <a:r>
              <a:rPr lang="en-US" altLang="ko-KR" dirty="0" err="1"/>
              <a:t>sau</a:t>
            </a:r>
            <a:r>
              <a:rPr lang="en-US" altLang="ko-KR" dirty="0"/>
              <a:t>:</a:t>
            </a:r>
          </a:p>
          <a:p>
            <a:pPr marL="0" indent="0">
              <a:lnSpc>
                <a:spcPts val="2000"/>
              </a:lnSpc>
              <a:buNone/>
            </a:pPr>
            <a:r>
              <a:rPr lang="en-US" altLang="ko-KR" dirty="0">
                <a:latin typeface="SamsungOne-700" panose="020B0803030303020204" pitchFamily="34" charset="0"/>
                <a:ea typeface="SamsungOne-700" panose="020B0803030303020204" pitchFamily="34" charset="0"/>
              </a:rPr>
              <a:t>--</a:t>
            </a:r>
            <a:r>
              <a:rPr lang="en-US" altLang="ko-KR" dirty="0">
                <a:latin typeface="SamsungOne-700" panose="020B0803030303020204" pitchFamily="34" charset="0"/>
                <a:ea typeface="SamsungOne-700" panose="020B0803030303020204" pitchFamily="34" charset="0"/>
                <a:cs typeface="Samsung Sharp Sans Regular" pitchFamily="2" charset="0"/>
              </a:rPr>
              <a:t> </a:t>
            </a:r>
            <a:r>
              <a:rPr lang="en-KR" altLang="ko-KR" dirty="0">
                <a:latin typeface="SamsungOne-700" panose="020B0803030303020204" pitchFamily="34" charset="0"/>
                <a:ea typeface="SamsungOne-700" panose="020B0803030303020204" pitchFamily="34" charset="0"/>
              </a:rPr>
              <a:t>sqoop job </a:t>
            </a:r>
            <a:r>
              <a:rPr lang="en-US" altLang="ko-KR" dirty="0">
                <a:latin typeface="SamsungOne-700" panose="020B0803030303020204" pitchFamily="34" charset="0"/>
                <a:ea typeface="SamsungOne-700" panose="020B0803030303020204" pitchFamily="34" charset="0"/>
              </a:rPr>
              <a:t>&lt;</a:t>
            </a:r>
            <a:r>
              <a:rPr lang="en-KR" altLang="ko-KR" dirty="0">
                <a:latin typeface="SamsungOne-700" panose="020B0803030303020204" pitchFamily="34" charset="0"/>
                <a:ea typeface="SamsungOne-700" panose="020B0803030303020204" pitchFamily="34" charset="0"/>
              </a:rPr>
              <a:t>JOB ARGS</a:t>
            </a:r>
            <a:r>
              <a:rPr lang="en-US" altLang="ko-KR" dirty="0">
                <a:latin typeface="SamsungOne-700" panose="020B0803030303020204" pitchFamily="34" charset="0"/>
                <a:ea typeface="SamsungOne-700" panose="020B0803030303020204" pitchFamily="34" charset="0"/>
              </a:rPr>
              <a:t>&gt;</a:t>
            </a:r>
            <a:r>
              <a:rPr lang="en-KR" altLang="ko-KR" dirty="0">
                <a:latin typeface="SamsungOne-700" panose="020B0803030303020204" pitchFamily="34" charset="0"/>
                <a:ea typeface="SamsungOne-700" panose="020B0803030303020204" pitchFamily="34" charset="0"/>
              </a:rPr>
              <a:t> -- </a:t>
            </a:r>
            <a:r>
              <a:rPr lang="en-US" altLang="ko-KR" dirty="0">
                <a:latin typeface="SamsungOne-700" panose="020B0803030303020204" pitchFamily="34" charset="0"/>
                <a:ea typeface="SamsungOne-700" panose="020B0803030303020204" pitchFamily="34" charset="0"/>
              </a:rPr>
              <a:t>&lt;</a:t>
            </a:r>
            <a:r>
              <a:rPr lang="en-KR" altLang="ko-KR" dirty="0">
                <a:latin typeface="SamsungOne-700" panose="020B0803030303020204" pitchFamily="34" charset="0"/>
                <a:ea typeface="SamsungOne-700" panose="020B0803030303020204" pitchFamily="34" charset="0"/>
              </a:rPr>
              <a:t>SUBCOMMAND</a:t>
            </a:r>
            <a:r>
              <a:rPr lang="en-US" altLang="ko-KR" dirty="0">
                <a:latin typeface="SamsungOne-700" panose="020B0803030303020204" pitchFamily="34" charset="0"/>
                <a:ea typeface="SamsungOne-700" panose="020B0803030303020204" pitchFamily="34" charset="0"/>
              </a:rPr>
              <a:t>&gt;</a:t>
            </a:r>
            <a:r>
              <a:rPr lang="en-KR" altLang="ko-KR" dirty="0">
                <a:latin typeface="SamsungOne-700" panose="020B0803030303020204" pitchFamily="34" charset="0"/>
                <a:ea typeface="SamsungOne-700" panose="020B0803030303020204" pitchFamily="34" charset="0"/>
              </a:rPr>
              <a:t> </a:t>
            </a:r>
            <a:r>
              <a:rPr lang="en-US" altLang="ko-KR" dirty="0">
                <a:latin typeface="SamsungOne-700" panose="020B0803030303020204" pitchFamily="34" charset="0"/>
                <a:ea typeface="SamsungOne-700" panose="020B0803030303020204" pitchFamily="34" charset="0"/>
              </a:rPr>
              <a:t>&lt;</a:t>
            </a:r>
            <a:r>
              <a:rPr lang="en-KR" altLang="ko-KR" dirty="0">
                <a:latin typeface="SamsungOne-700" panose="020B0803030303020204" pitchFamily="34" charset="0"/>
                <a:ea typeface="SamsungOne-700" panose="020B0803030303020204" pitchFamily="34" charset="0"/>
              </a:rPr>
              <a:t>SUBCOMMAND ARGS</a:t>
            </a:r>
            <a:r>
              <a:rPr lang="en-US" altLang="ko-KR" dirty="0">
                <a:latin typeface="SamsungOne-700" panose="020B0803030303020204" pitchFamily="34" charset="0"/>
                <a:ea typeface="SamsungOne-700" panose="020B0803030303020204" pitchFamily="34" charset="0"/>
              </a:rPr>
              <a:t>&gt;</a:t>
            </a:r>
            <a:endParaRPr lang="en-KR" altLang="ko-KR" dirty="0">
              <a:latin typeface="SamsungOne-700" panose="020B0803030303020204" pitchFamily="34" charset="0"/>
              <a:ea typeface="SamsungOne-700" panose="020B0803030303020204" pitchFamily="34" charset="0"/>
            </a:endParaRPr>
          </a:p>
        </p:txBody>
      </p:sp>
    </p:spTree>
    <p:extLst>
      <p:ext uri="{BB962C8B-B14F-4D97-AF65-F5344CB8AC3E}">
        <p14:creationId xmlns:p14="http://schemas.microsoft.com/office/powerpoint/2010/main" val="39041753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152408-D0B2-4BC1-BFB9-26F63F18878E}"/>
              </a:ext>
            </a:extLst>
          </p:cNvPr>
          <p:cNvSpPr txBox="1"/>
          <p:nvPr/>
        </p:nvSpPr>
        <p:spPr>
          <a:xfrm>
            <a:off x="711199" y="2221662"/>
            <a:ext cx="7812000" cy="2619512"/>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sz="1600" dirty="0">
                <a:latin typeface="SamsungOne-400" panose="020B0503030303020204" pitchFamily="34" charset="0"/>
                <a:ea typeface="SamsungOne-400" panose="020B0503030303020204" pitchFamily="34" charset="0"/>
              </a:rPr>
              <a:t>$ sqoop </a:t>
            </a:r>
            <a:r>
              <a:rPr lang="en-US" altLang="ko-KR" sz="1600" dirty="0">
                <a:solidFill>
                  <a:srgbClr val="C00000"/>
                </a:solidFill>
                <a:latin typeface="SamsungOne-400" panose="020B0503030303020204" pitchFamily="34" charset="0"/>
                <a:ea typeface="SamsungOne-400" panose="020B0503030303020204" pitchFamily="34" charset="0"/>
              </a:rPr>
              <a:t>job</a:t>
            </a:r>
            <a:r>
              <a:rPr lang="en-US" altLang="ko-KR" sz="1600" dirty="0">
                <a:latin typeface="SamsungOne-400" panose="020B0503030303020204" pitchFamily="34" charset="0"/>
                <a:ea typeface="SamsungOne-400" panose="020B0503030303020204" pitchFamily="34" charset="0"/>
              </a:rPr>
              <a:t> --create myjob  -- import  \</a:t>
            </a:r>
          </a:p>
          <a:p>
            <a:r>
              <a:rPr lang="en-US" altLang="ko-KR" sz="1600" dirty="0">
                <a:latin typeface="SamsungOne-400" panose="020B0503030303020204" pitchFamily="34" charset="0"/>
                <a:ea typeface="SamsungOne-400" panose="020B0503030303020204" pitchFamily="34" charset="0"/>
              </a:rPr>
              <a:t>--connect jdbc:mysql://dbhost/somedatabase  \</a:t>
            </a:r>
          </a:p>
          <a:p>
            <a:r>
              <a:rPr lang="en-US" altLang="ko-KR" sz="1600" dirty="0">
                <a:latin typeface="SamsungOne-400" panose="020B0503030303020204" pitchFamily="34" charset="0"/>
                <a:ea typeface="SamsungOne-400" panose="020B0503030303020204" pitchFamily="34" charset="0"/>
              </a:rPr>
              <a:t>--username somename --password somepassword \</a:t>
            </a:r>
          </a:p>
          <a:p>
            <a:r>
              <a:rPr lang="en-US" altLang="ko-KR" sz="1600" dirty="0">
                <a:latin typeface="SamsungOne-400" panose="020B0503030303020204" pitchFamily="34" charset="0"/>
                <a:ea typeface="SamsungOne-400" panose="020B0503030303020204" pitchFamily="34" charset="0"/>
              </a:rPr>
              <a:t>--table sometable</a:t>
            </a:r>
          </a:p>
          <a:p>
            <a:endParaRPr lang="en-US" altLang="ko-KR" sz="1600" dirty="0">
              <a:latin typeface="SamsungOne-400" panose="020B0503030303020204" pitchFamily="34" charset="0"/>
              <a:ea typeface="SamsungOne-400" panose="020B0503030303020204" pitchFamily="34" charset="0"/>
            </a:endParaRPr>
          </a:p>
          <a:p>
            <a:r>
              <a:rPr lang="en-US" altLang="ko-KR" sz="1600" dirty="0">
                <a:latin typeface="SamsungOne-400" panose="020B0503030303020204" pitchFamily="34" charset="0"/>
                <a:ea typeface="SamsungOne-400" panose="020B0503030303020204" pitchFamily="34" charset="0"/>
              </a:rPr>
              <a:t>$ sqoop </a:t>
            </a:r>
            <a:r>
              <a:rPr lang="en-US" altLang="ko-KR" sz="1600" dirty="0">
                <a:solidFill>
                  <a:srgbClr val="C00000"/>
                </a:solidFill>
                <a:latin typeface="SamsungOne-400" panose="020B0503030303020204" pitchFamily="34" charset="0"/>
                <a:ea typeface="SamsungOne-400" panose="020B0503030303020204" pitchFamily="34" charset="0"/>
              </a:rPr>
              <a:t>job</a:t>
            </a:r>
            <a:r>
              <a:rPr lang="en-US" altLang="ko-KR" sz="1600" dirty="0">
                <a:latin typeface="SamsungOne-400" panose="020B0503030303020204" pitchFamily="34" charset="0"/>
                <a:ea typeface="SamsungOne-400" panose="020B0503030303020204" pitchFamily="34" charset="0"/>
              </a:rPr>
              <a:t> --list</a:t>
            </a:r>
          </a:p>
          <a:p>
            <a:r>
              <a:rPr lang="en-US" altLang="ko-KR" sz="1600" dirty="0">
                <a:latin typeface="SamsungOne-400" panose="020B0503030303020204" pitchFamily="34" charset="0"/>
                <a:ea typeface="SamsungOne-400" panose="020B0503030303020204" pitchFamily="34" charset="0"/>
              </a:rPr>
              <a:t>Available jobs:</a:t>
            </a:r>
          </a:p>
          <a:p>
            <a:r>
              <a:rPr lang="en-US" altLang="ko-KR" sz="1600" dirty="0">
                <a:latin typeface="SamsungOne-400" panose="020B0503030303020204" pitchFamily="34" charset="0"/>
                <a:ea typeface="SamsungOne-400" panose="020B0503030303020204" pitchFamily="34" charset="0"/>
              </a:rPr>
              <a:t>	myjob</a:t>
            </a:r>
          </a:p>
          <a:p>
            <a:endParaRPr lang="en-US" altLang="ko-KR" sz="1600" dirty="0">
              <a:latin typeface="SamsungOne-400" panose="020B0503030303020204" pitchFamily="34" charset="0"/>
              <a:ea typeface="SamsungOne-400" panose="020B0503030303020204" pitchFamily="34" charset="0"/>
            </a:endParaRPr>
          </a:p>
          <a:p>
            <a:r>
              <a:rPr lang="en-US" altLang="ko-KR" sz="1600" dirty="0">
                <a:latin typeface="SamsungOne-400" panose="020B0503030303020204" pitchFamily="34" charset="0"/>
                <a:ea typeface="SamsungOne-400" panose="020B0503030303020204" pitchFamily="34" charset="0"/>
              </a:rPr>
              <a:t>$ sqoop job --exec myjob</a:t>
            </a:r>
          </a:p>
        </p:txBody>
      </p:sp>
      <p:sp>
        <p:nvSpPr>
          <p:cNvPr id="8" name="텍스트 개체 틀 7">
            <a:extLst>
              <a:ext uri="{FF2B5EF4-FFF2-40B4-BE49-F238E27FC236}">
                <a16:creationId xmlns:a16="http://schemas.microsoft.com/office/drawing/2014/main" id="{B91C4011-AABE-49E5-AE41-3101B351E9D9}"/>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1.2. </a:t>
            </a:r>
            <a:r>
              <a:rPr lang="en-US" altLang="ko-KR" dirty="0" err="1">
                <a:solidFill>
                  <a:schemeClr val="bg1"/>
                </a:solidFill>
                <a:ea typeface="iCiel Samsung Sharp Sans Medium" pitchFamily="2" charset="0"/>
                <a:cs typeface="iCiel Samsung Sharp Sans Medium" pitchFamily="2" charset="0"/>
              </a:rPr>
              <a:t>Nhập</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và</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Xuất</a:t>
            </a:r>
            <a:r>
              <a:rPr lang="en-US" altLang="ko-KR" dirty="0">
                <a:solidFill>
                  <a:schemeClr val="bg1"/>
                </a:solidFill>
                <a:ea typeface="iCiel Samsung Sharp Sans Medium" pitchFamily="2" charset="0"/>
                <a:cs typeface="iCiel Samsung Sharp Sans Medium" pitchFamily="2" charset="0"/>
              </a:rPr>
              <a:t> </a:t>
            </a:r>
          </a:p>
        </p:txBody>
      </p:sp>
      <p:sp>
        <p:nvSpPr>
          <p:cNvPr id="9" name="텍스트 개체 틀 8">
            <a:extLst>
              <a:ext uri="{FF2B5EF4-FFF2-40B4-BE49-F238E27FC236}">
                <a16:creationId xmlns:a16="http://schemas.microsoft.com/office/drawing/2014/main" id="{3D108620-6EA9-4712-BF2C-E18736C0EF06}"/>
              </a:ext>
            </a:extLst>
          </p:cNvPr>
          <p:cNvSpPr>
            <a:spLocks noGrp="1"/>
          </p:cNvSpPr>
          <p:nvPr>
            <p:ph type="body" sz="quarter" idx="11"/>
          </p:nvPr>
        </p:nvSpPr>
        <p:spPr/>
        <p:txBody>
          <a:bodyPr/>
          <a:lstStyle/>
          <a:p>
            <a:r>
              <a:rPr lang="en-US" altLang="ko-KR" dirty="0" err="1"/>
              <a:t>Ví</a:t>
            </a:r>
            <a:r>
              <a:rPr lang="en-US" altLang="ko-KR" dirty="0"/>
              <a:t> </a:t>
            </a:r>
            <a:r>
              <a:rPr lang="en-US" altLang="ko-KR" dirty="0" err="1"/>
              <a:t>dụ</a:t>
            </a:r>
            <a:r>
              <a:rPr lang="en-US" altLang="ko-KR" dirty="0"/>
              <a:t> </a:t>
            </a:r>
            <a:r>
              <a:rPr lang="en-US" altLang="ko-KR" dirty="0" err="1"/>
              <a:t>Công</a:t>
            </a:r>
            <a:r>
              <a:rPr lang="en-US" altLang="ko-KR" dirty="0"/>
              <a:t> </a:t>
            </a:r>
            <a:r>
              <a:rPr lang="en-US" altLang="ko-KR" dirty="0" err="1"/>
              <a:t>việc</a:t>
            </a:r>
            <a:r>
              <a:rPr lang="en-US" altLang="ko-KR" dirty="0"/>
              <a:t> </a:t>
            </a:r>
            <a:r>
              <a:rPr lang="en-US" altLang="ko-KR" dirty="0" err="1"/>
              <a:t>Sqoop</a:t>
            </a:r>
            <a:r>
              <a:rPr lang="en-US" altLang="ko-KR" dirty="0"/>
              <a:t> </a:t>
            </a:r>
            <a:r>
              <a:rPr lang="en-US" altLang="ko-KR" dirty="0" err="1"/>
              <a:t>để</a:t>
            </a:r>
            <a:r>
              <a:rPr lang="en-US" altLang="ko-KR" dirty="0"/>
              <a:t> </a:t>
            </a:r>
            <a:r>
              <a:rPr lang="en-US" altLang="ko-KR" dirty="0" err="1"/>
              <a:t>nhập</a:t>
            </a:r>
            <a:r>
              <a:rPr lang="en-US" altLang="ko-KR" dirty="0"/>
              <a:t> </a:t>
            </a:r>
            <a:r>
              <a:rPr lang="en-US" altLang="ko-KR" dirty="0" err="1"/>
              <a:t>bảng</a:t>
            </a:r>
            <a:endParaRPr lang="ko-KR" altLang="en-US" dirty="0"/>
          </a:p>
        </p:txBody>
      </p:sp>
      <p:sp>
        <p:nvSpPr>
          <p:cNvPr id="10" name="텍스트 개체 틀 9">
            <a:extLst>
              <a:ext uri="{FF2B5EF4-FFF2-40B4-BE49-F238E27FC236}">
                <a16:creationId xmlns:a16="http://schemas.microsoft.com/office/drawing/2014/main" id="{7212704F-4005-4AF1-BA75-B95F522BFA0E}"/>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Tree>
    <p:extLst>
      <p:ext uri="{BB962C8B-B14F-4D97-AF65-F5344CB8AC3E}">
        <p14:creationId xmlns:p14="http://schemas.microsoft.com/office/powerpoint/2010/main" val="7268019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8CEA84EE-1CFD-4B57-A1C8-06A1AB4ACA44}"/>
              </a:ext>
            </a:extLst>
          </p:cNvPr>
          <p:cNvSpPr/>
          <p:nvPr/>
        </p:nvSpPr>
        <p:spPr>
          <a:xfrm>
            <a:off x="1234524" y="4066410"/>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1.1. </a:t>
            </a:r>
            <a:r>
              <a:rPr lang="en-US" altLang="ko-KR" dirty="0" err="1">
                <a:solidFill>
                  <a:schemeClr val="bg1">
                    <a:lumMod val="65000"/>
                  </a:schemeClr>
                </a:solidFill>
                <a:latin typeface="SamsungOne-400" panose="020B0503030303020204" pitchFamily="34" charset="0"/>
                <a:ea typeface="SamsungOne-400" panose="020B0503030303020204" pitchFamily="34" charset="0"/>
              </a:rPr>
              <a:t>Kiến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trúc</a:t>
            </a:r>
            <a:r>
              <a:rPr lang="en-US" altLang="ko-KR" dirty="0">
                <a:solidFill>
                  <a:schemeClr val="bg1">
                    <a:lumMod val="65000"/>
                  </a:schemeClr>
                </a:solidFill>
                <a:latin typeface="SamsungOne-400" panose="020B0503030303020204" pitchFamily="34" charset="0"/>
                <a:ea typeface="SamsungOne-400" panose="020B0503030303020204" pitchFamily="34" charset="0"/>
              </a:rPr>
              <a:t> Apache </a:t>
            </a:r>
            <a:r>
              <a:rPr lang="en-US" altLang="ko-KR" dirty="0" err="1">
                <a:solidFill>
                  <a:schemeClr val="bg1">
                    <a:lumMod val="65000"/>
                  </a:schemeClr>
                </a:solidFill>
                <a:latin typeface="SamsungOne-400" panose="020B0503030303020204" pitchFamily="34" charset="0"/>
                <a:ea typeface="SamsungOne-400" panose="020B0503030303020204" pitchFamily="34" charset="0"/>
              </a:rPr>
              <a:t>Sqoop</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24" name="직사각형 23">
            <a:extLst>
              <a:ext uri="{FF2B5EF4-FFF2-40B4-BE49-F238E27FC236}">
                <a16:creationId xmlns:a16="http://schemas.microsoft.com/office/drawing/2014/main" id="{490AEC04-CD1D-4B88-858B-CBB56559D797}"/>
              </a:ext>
            </a:extLst>
          </p:cNvPr>
          <p:cNvSpPr/>
          <p:nvPr/>
        </p:nvSpPr>
        <p:spPr>
          <a:xfrm>
            <a:off x="1051644" y="4065237"/>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sp>
        <p:nvSpPr>
          <p:cNvPr id="26" name="직사각형 25">
            <a:extLst>
              <a:ext uri="{FF2B5EF4-FFF2-40B4-BE49-F238E27FC236}">
                <a16:creationId xmlns:a16="http://schemas.microsoft.com/office/drawing/2014/main" id="{475B5DE5-347D-4119-80E7-2377740127D9}"/>
              </a:ext>
            </a:extLst>
          </p:cNvPr>
          <p:cNvSpPr/>
          <p:nvPr/>
        </p:nvSpPr>
        <p:spPr>
          <a:xfrm>
            <a:off x="1234524" y="4496244"/>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1.2. </a:t>
            </a:r>
            <a:r>
              <a:rPr lang="en-US" altLang="ko-KR" dirty="0" err="1">
                <a:solidFill>
                  <a:schemeClr val="bg1">
                    <a:lumMod val="65000"/>
                  </a:schemeClr>
                </a:solidFill>
                <a:latin typeface="SamsungOne-400" panose="020B0503030303020204" pitchFamily="34" charset="0"/>
                <a:ea typeface="SamsungOne-400" panose="020B0503030303020204" pitchFamily="34" charset="0"/>
              </a:rPr>
              <a:t>Nhập</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và</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Xuất</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p>
        </p:txBody>
      </p:sp>
      <p:sp>
        <p:nvSpPr>
          <p:cNvPr id="27" name="직사각형 26">
            <a:extLst>
              <a:ext uri="{FF2B5EF4-FFF2-40B4-BE49-F238E27FC236}">
                <a16:creationId xmlns:a16="http://schemas.microsoft.com/office/drawing/2014/main" id="{42D16157-71AB-4EEC-81F2-DE5463F000C0}"/>
              </a:ext>
            </a:extLst>
          </p:cNvPr>
          <p:cNvSpPr/>
          <p:nvPr/>
        </p:nvSpPr>
        <p:spPr>
          <a:xfrm>
            <a:off x="1051644" y="449507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nvGrpSpPr>
          <p:cNvPr id="28" name="Group 2">
            <a:extLst>
              <a:ext uri="{FF2B5EF4-FFF2-40B4-BE49-F238E27FC236}">
                <a16:creationId xmlns:a16="http://schemas.microsoft.com/office/drawing/2014/main" id="{5DD676FB-B4EE-42C9-A471-E6CF497FCB25}"/>
              </a:ext>
            </a:extLst>
          </p:cNvPr>
          <p:cNvGrpSpPr/>
          <p:nvPr/>
        </p:nvGrpSpPr>
        <p:grpSpPr>
          <a:xfrm>
            <a:off x="1051644" y="4924905"/>
            <a:ext cx="5702300" cy="278172"/>
            <a:chOff x="571500" y="5165783"/>
            <a:chExt cx="5702300" cy="278172"/>
          </a:xfrm>
        </p:grpSpPr>
        <p:sp>
          <p:nvSpPr>
            <p:cNvPr id="29" name="직사각형 43">
              <a:extLst>
                <a:ext uri="{FF2B5EF4-FFF2-40B4-BE49-F238E27FC236}">
                  <a16:creationId xmlns:a16="http://schemas.microsoft.com/office/drawing/2014/main" id="{7C361C6F-D073-4FC0-8ED0-8901EA9A95A1}"/>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1.3.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Tích</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hợp</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với</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Hive</a:t>
              </a:r>
            </a:p>
          </p:txBody>
        </p:sp>
        <p:sp>
          <p:nvSpPr>
            <p:cNvPr id="30"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sp>
        <p:nvSpPr>
          <p:cNvPr id="2" name="텍스트 개체 틀 1">
            <a:extLst>
              <a:ext uri="{FF2B5EF4-FFF2-40B4-BE49-F238E27FC236}">
                <a16:creationId xmlns:a16="http://schemas.microsoft.com/office/drawing/2014/main" id="{8C9AC338-4AAD-4443-B713-54CE0593386C}"/>
              </a:ext>
            </a:extLst>
          </p:cNvPr>
          <p:cNvSpPr>
            <a:spLocks noGrp="1"/>
          </p:cNvSpPr>
          <p:nvPr>
            <p:ph type="body" sz="quarter" idx="10"/>
          </p:nvPr>
        </p:nvSpPr>
        <p:spPr/>
        <p:txBody>
          <a:bodyPr/>
          <a:lstStyle/>
          <a:p>
            <a:r>
              <a:rPr lang="en-US" altLang="ko-KR" dirty="0" err="1"/>
              <a:t>Chuyển</a:t>
            </a:r>
            <a:r>
              <a:rPr lang="en-US" altLang="ko-KR" dirty="0"/>
              <a:t> </a:t>
            </a:r>
            <a:r>
              <a:rPr lang="en-US" altLang="ko-KR" dirty="0" err="1"/>
              <a:t>đổi</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từ</a:t>
            </a:r>
            <a:r>
              <a:rPr lang="en-US" altLang="ko-KR" dirty="0"/>
              <a:t> EDW</a:t>
            </a:r>
          </a:p>
        </p:txBody>
      </p:sp>
      <p:sp>
        <p:nvSpPr>
          <p:cNvPr id="3" name="텍스트 개체 틀 2">
            <a:extLst>
              <a:ext uri="{FF2B5EF4-FFF2-40B4-BE49-F238E27FC236}">
                <a16:creationId xmlns:a16="http://schemas.microsoft.com/office/drawing/2014/main" id="{C35CEF97-E281-4D59-9149-42B7F488CE0E}"/>
              </a:ext>
            </a:extLst>
          </p:cNvPr>
          <p:cNvSpPr>
            <a:spLocks noGrp="1"/>
          </p:cNvSpPr>
          <p:nvPr>
            <p:ph type="body" sz="quarter" idx="11"/>
          </p:nvPr>
        </p:nvSpPr>
        <p:spPr/>
        <p:txBody>
          <a:bodyPr/>
          <a:lstStyle/>
          <a:p>
            <a:r>
              <a:rPr lang="en-US" altLang="ko-KR" dirty="0" err="1"/>
              <a:t>Bài</a:t>
            </a:r>
            <a:r>
              <a:rPr lang="en-US" altLang="ko-KR" dirty="0"/>
              <a:t> 1.</a:t>
            </a:r>
            <a:endParaRPr lang="ko-KR" altLang="en-US" dirty="0"/>
          </a:p>
        </p:txBody>
      </p:sp>
    </p:spTree>
    <p:extLst>
      <p:ext uri="{BB962C8B-B14F-4D97-AF65-F5344CB8AC3E}">
        <p14:creationId xmlns:p14="http://schemas.microsoft.com/office/powerpoint/2010/main" val="16108292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D05FB2-14AD-4BC5-914C-1DDBE3A82BB3}"/>
              </a:ext>
            </a:extLst>
          </p:cNvPr>
          <p:cNvSpPr txBox="1"/>
          <p:nvPr/>
        </p:nvSpPr>
        <p:spPr>
          <a:xfrm>
            <a:off x="711199" y="3897914"/>
            <a:ext cx="7812000" cy="1300388"/>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sz="1600" dirty="0">
                <a:latin typeface="SamsungOne-400" panose="020B0503030303020204" pitchFamily="34" charset="0"/>
                <a:ea typeface="SamsungOne-400" panose="020B0503030303020204" pitchFamily="34" charset="0"/>
              </a:rPr>
              <a:t>$ sqoop import  \</a:t>
            </a:r>
          </a:p>
          <a:p>
            <a:r>
              <a:rPr lang="en-US" altLang="ko-KR" sz="1600" dirty="0">
                <a:latin typeface="SamsungOne-400" panose="020B0503030303020204" pitchFamily="34" charset="0"/>
                <a:ea typeface="SamsungOne-400" panose="020B0503030303020204" pitchFamily="34" charset="0"/>
              </a:rPr>
              <a:t>--table sometable \</a:t>
            </a:r>
          </a:p>
          <a:p>
            <a:r>
              <a:rPr lang="en-US" altLang="ko-KR" sz="1600" dirty="0">
                <a:latin typeface="SamsungOne-400" panose="020B0503030303020204" pitchFamily="34" charset="0"/>
                <a:ea typeface="SamsungOne-400" panose="020B0503030303020204" pitchFamily="34" charset="0"/>
              </a:rPr>
              <a:t>--connect jdbc:mysql://dbhost/somedatabase  \</a:t>
            </a:r>
          </a:p>
          <a:p>
            <a:r>
              <a:rPr lang="en-US" altLang="ko-KR" sz="1600" dirty="0">
                <a:latin typeface="SamsungOne-400" panose="020B0503030303020204" pitchFamily="34" charset="0"/>
                <a:ea typeface="SamsungOne-400" panose="020B0503030303020204" pitchFamily="34" charset="0"/>
              </a:rPr>
              <a:t>--username somename --password somepassword \</a:t>
            </a:r>
          </a:p>
          <a:p>
            <a:r>
              <a:rPr lang="en-US" altLang="ko-KR" sz="1600" dirty="0">
                <a:solidFill>
                  <a:srgbClr val="C00000"/>
                </a:solidFill>
                <a:latin typeface="SamsungOne-400" panose="020B0503030303020204" pitchFamily="34" charset="0"/>
                <a:ea typeface="SamsungOne-400" panose="020B0503030303020204" pitchFamily="34" charset="0"/>
              </a:rPr>
              <a:t>--hive-import --hive-table myhivetable</a:t>
            </a:r>
          </a:p>
        </p:txBody>
      </p:sp>
      <p:sp>
        <p:nvSpPr>
          <p:cNvPr id="11" name="텍스트 개체 틀 10">
            <a:extLst>
              <a:ext uri="{FF2B5EF4-FFF2-40B4-BE49-F238E27FC236}">
                <a16:creationId xmlns:a16="http://schemas.microsoft.com/office/drawing/2014/main" id="{37FCDFC5-6E2A-48E8-BD29-B95E0F4E3EFE}"/>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1.3. </a:t>
            </a:r>
            <a:r>
              <a:rPr lang="en-US" altLang="ko-KR" dirty="0" err="1">
                <a:solidFill>
                  <a:schemeClr val="bg1"/>
                </a:solidFill>
                <a:ea typeface="iCiel Samsung Sharp Sans Medium" pitchFamily="2" charset="0"/>
                <a:cs typeface="iCiel Samsung Sharp Sans Medium" pitchFamily="2" charset="0"/>
              </a:rPr>
              <a:t>Tích</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hợp</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với</a:t>
            </a:r>
            <a:r>
              <a:rPr lang="en-US" altLang="ko-KR" dirty="0">
                <a:solidFill>
                  <a:schemeClr val="bg1"/>
                </a:solidFill>
                <a:ea typeface="iCiel Samsung Sharp Sans Medium" pitchFamily="2" charset="0"/>
                <a:cs typeface="iCiel Samsung Sharp Sans Medium" pitchFamily="2" charset="0"/>
              </a:rPr>
              <a:t> Hive</a:t>
            </a:r>
          </a:p>
        </p:txBody>
      </p:sp>
      <p:sp>
        <p:nvSpPr>
          <p:cNvPr id="12" name="텍스트 개체 틀 11">
            <a:extLst>
              <a:ext uri="{FF2B5EF4-FFF2-40B4-BE49-F238E27FC236}">
                <a16:creationId xmlns:a16="http://schemas.microsoft.com/office/drawing/2014/main" id="{5AE89CF9-1A62-4163-A1F9-E0A8084249F8}"/>
              </a:ext>
            </a:extLst>
          </p:cNvPr>
          <p:cNvSpPr>
            <a:spLocks noGrp="1"/>
          </p:cNvSpPr>
          <p:nvPr>
            <p:ph type="body" sz="quarter" idx="11"/>
          </p:nvPr>
        </p:nvSpPr>
        <p:spPr/>
        <p:txBody>
          <a:bodyPr/>
          <a:lstStyle/>
          <a:p>
            <a:r>
              <a:rPr lang="en-US" altLang="ko-KR" dirty="0" err="1"/>
              <a:t>Nhập</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vào</a:t>
            </a:r>
            <a:r>
              <a:rPr lang="en-US" altLang="ko-KR" dirty="0"/>
              <a:t> </a:t>
            </a:r>
            <a:r>
              <a:rPr lang="en-US" altLang="ko-KR" dirty="0" err="1"/>
              <a:t>bảng</a:t>
            </a:r>
            <a:r>
              <a:rPr lang="en-US" altLang="ko-KR" dirty="0"/>
              <a:t> Hive</a:t>
            </a:r>
            <a:endParaRPr lang="ko-KR" altLang="en-US" dirty="0"/>
          </a:p>
        </p:txBody>
      </p:sp>
      <p:sp>
        <p:nvSpPr>
          <p:cNvPr id="13" name="텍스트 개체 틀 12">
            <a:extLst>
              <a:ext uri="{FF2B5EF4-FFF2-40B4-BE49-F238E27FC236}">
                <a16:creationId xmlns:a16="http://schemas.microsoft.com/office/drawing/2014/main" id="{1762C94C-1314-4B48-B3BE-2386B5B4B5EE}"/>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14" name="텍스트 개체 틀 13">
            <a:extLst>
              <a:ext uri="{FF2B5EF4-FFF2-40B4-BE49-F238E27FC236}">
                <a16:creationId xmlns:a16="http://schemas.microsoft.com/office/drawing/2014/main" id="{25F8D8BD-AD33-406F-91B5-AE44F827D9D3}"/>
              </a:ext>
            </a:extLst>
          </p:cNvPr>
          <p:cNvSpPr>
            <a:spLocks noGrp="1"/>
          </p:cNvSpPr>
          <p:nvPr>
            <p:ph type="body" sz="quarter" idx="15"/>
          </p:nvPr>
        </p:nvSpPr>
        <p:spPr/>
        <p:txBody>
          <a:bodyPr/>
          <a:lstStyle/>
          <a:p>
            <a:r>
              <a:rPr lang="en-US" altLang="ko-KR" dirty="0" err="1"/>
              <a:t>Sử</a:t>
            </a:r>
            <a:r>
              <a:rPr lang="en-US" altLang="ko-KR" dirty="0"/>
              <a:t> </a:t>
            </a:r>
            <a:r>
              <a:rPr lang="en-US" altLang="ko-KR" dirty="0" err="1"/>
              <a:t>dụng</a:t>
            </a:r>
            <a:r>
              <a:rPr lang="en-US" altLang="ko-KR" dirty="0"/>
              <a:t> </a:t>
            </a:r>
            <a:r>
              <a:rPr lang="en-US" altLang="ko-KR" dirty="0" err="1"/>
              <a:t>đối</a:t>
            </a:r>
            <a:r>
              <a:rPr lang="en-US" altLang="ko-KR" dirty="0"/>
              <a:t> </a:t>
            </a:r>
            <a:r>
              <a:rPr lang="en-US" altLang="ko-KR" dirty="0" err="1"/>
              <a:t>số</a:t>
            </a:r>
            <a:r>
              <a:rPr lang="en-US" altLang="ko-KR" dirty="0"/>
              <a:t> </a:t>
            </a:r>
            <a:r>
              <a:rPr lang="en-US" altLang="ko-KR" b="1" dirty="0"/>
              <a:t>--hive-import </a:t>
            </a:r>
            <a:r>
              <a:rPr lang="en-US" altLang="ko-KR" dirty="0" err="1"/>
              <a:t>để</a:t>
            </a:r>
            <a:r>
              <a:rPr lang="en-US" altLang="ko-KR" dirty="0"/>
              <a:t> </a:t>
            </a:r>
            <a:r>
              <a:rPr lang="en-US" altLang="ko-KR" dirty="0" err="1"/>
              <a:t>nhập</a:t>
            </a:r>
            <a:r>
              <a:rPr lang="en-US" altLang="ko-KR" dirty="0"/>
              <a:t> </a:t>
            </a:r>
            <a:r>
              <a:rPr lang="en-US" altLang="ko-KR" dirty="0" err="1"/>
              <a:t>vào</a:t>
            </a:r>
            <a:r>
              <a:rPr lang="en-US" altLang="ko-KR" dirty="0"/>
              <a:t> </a:t>
            </a:r>
            <a:r>
              <a:rPr lang="en-US" altLang="ko-KR" dirty="0" err="1"/>
              <a:t>bảng</a:t>
            </a:r>
            <a:r>
              <a:rPr lang="en-US" altLang="ko-KR" dirty="0"/>
              <a:t> hive</a:t>
            </a:r>
          </a:p>
          <a:p>
            <a:r>
              <a:rPr lang="en-US" altLang="ko-KR" dirty="0" err="1"/>
              <a:t>Sử</a:t>
            </a:r>
            <a:r>
              <a:rPr lang="en-US" altLang="ko-KR" dirty="0"/>
              <a:t> </a:t>
            </a:r>
            <a:r>
              <a:rPr lang="en-US" altLang="ko-KR" dirty="0" err="1"/>
              <a:t>dụng</a:t>
            </a:r>
            <a:r>
              <a:rPr lang="en-US" altLang="ko-KR" dirty="0"/>
              <a:t> </a:t>
            </a:r>
            <a:r>
              <a:rPr lang="en-US" altLang="ko-KR" b="1" dirty="0"/>
              <a:t>--hive-table &lt;table name&gt;</a:t>
            </a:r>
            <a:r>
              <a:rPr lang="en-US" altLang="ko-KR" dirty="0"/>
              <a:t> </a:t>
            </a:r>
            <a:r>
              <a:rPr lang="en-US" altLang="ko-KR" dirty="0" err="1"/>
              <a:t>để</a:t>
            </a:r>
            <a:r>
              <a:rPr lang="en-US" altLang="ko-KR" dirty="0"/>
              <a:t> </a:t>
            </a:r>
            <a:r>
              <a:rPr lang="en-US" altLang="ko-KR" dirty="0" err="1"/>
              <a:t>đặt</a:t>
            </a:r>
            <a:r>
              <a:rPr lang="en-US" altLang="ko-KR" dirty="0"/>
              <a:t> </a:t>
            </a:r>
            <a:r>
              <a:rPr lang="en-US" altLang="ko-KR" dirty="0" err="1"/>
              <a:t>tên</a:t>
            </a:r>
            <a:r>
              <a:rPr lang="en-US" altLang="ko-KR" dirty="0"/>
              <a:t> </a:t>
            </a:r>
            <a:r>
              <a:rPr lang="en-US" altLang="ko-KR" dirty="0" err="1"/>
              <a:t>cho</a:t>
            </a:r>
            <a:r>
              <a:rPr lang="en-US" altLang="ko-KR" dirty="0"/>
              <a:t> </a:t>
            </a:r>
            <a:r>
              <a:rPr lang="en-US" altLang="ko-KR" dirty="0" err="1"/>
              <a:t>bảng</a:t>
            </a:r>
            <a:r>
              <a:rPr lang="en-US" altLang="ko-KR" dirty="0"/>
              <a:t> hive</a:t>
            </a:r>
          </a:p>
          <a:p>
            <a:r>
              <a:rPr lang="en-US" altLang="ko-KR" dirty="0" err="1"/>
              <a:t>Nếu</a:t>
            </a:r>
            <a:r>
              <a:rPr lang="en-US" altLang="ko-KR" dirty="0"/>
              <a:t> </a:t>
            </a:r>
            <a:r>
              <a:rPr lang="en-US" altLang="ko-KR" dirty="0" err="1"/>
              <a:t>không</a:t>
            </a:r>
            <a:r>
              <a:rPr lang="en-US" altLang="ko-KR" dirty="0"/>
              <a:t> </a:t>
            </a:r>
            <a:r>
              <a:rPr lang="en-US" altLang="ko-KR" dirty="0" err="1"/>
              <a:t>có</a:t>
            </a:r>
            <a:r>
              <a:rPr lang="en-US" altLang="ko-KR" dirty="0"/>
              <a:t> </a:t>
            </a:r>
            <a:r>
              <a:rPr lang="en-US" altLang="ko-KR" dirty="0" err="1"/>
              <a:t>bất</a:t>
            </a:r>
            <a:r>
              <a:rPr lang="en-US" altLang="ko-KR" dirty="0"/>
              <a:t> </a:t>
            </a:r>
            <a:r>
              <a:rPr lang="en-US" altLang="ko-KR" dirty="0" err="1"/>
              <a:t>kỳ</a:t>
            </a:r>
            <a:r>
              <a:rPr lang="en-US" altLang="ko-KR" dirty="0"/>
              <a:t> </a:t>
            </a:r>
            <a:r>
              <a:rPr lang="en-US" altLang="ko-KR" dirty="0" err="1"/>
              <a:t>tùy</a:t>
            </a:r>
            <a:r>
              <a:rPr lang="en-US" altLang="ko-KR" dirty="0"/>
              <a:t> </a:t>
            </a:r>
            <a:r>
              <a:rPr lang="en-US" altLang="ko-KR" dirty="0" err="1"/>
              <a:t>chọn</a:t>
            </a:r>
            <a:r>
              <a:rPr lang="en-US" altLang="ko-KR" dirty="0"/>
              <a:t> </a:t>
            </a:r>
            <a:r>
              <a:rPr lang="en-US" altLang="ko-KR" dirty="0" err="1"/>
              <a:t>nào</a:t>
            </a:r>
            <a:r>
              <a:rPr lang="en-US" altLang="ko-KR" dirty="0"/>
              <a:t>, </a:t>
            </a:r>
            <a:r>
              <a:rPr lang="en-US" altLang="ko-KR" dirty="0" err="1"/>
              <a:t>Sqoop</a:t>
            </a:r>
            <a:r>
              <a:rPr lang="en-US" altLang="ko-KR" dirty="0"/>
              <a:t> </a:t>
            </a:r>
            <a:r>
              <a:rPr lang="en-US" altLang="ko-KR" dirty="0" err="1"/>
              <a:t>sẽ</a:t>
            </a:r>
            <a:r>
              <a:rPr lang="en-US" altLang="ko-KR" dirty="0"/>
              <a:t> </a:t>
            </a:r>
            <a:r>
              <a:rPr lang="en-US" altLang="ko-KR" dirty="0" err="1"/>
              <a:t>tạo</a:t>
            </a:r>
            <a:r>
              <a:rPr lang="en-US" altLang="ko-KR" dirty="0"/>
              <a:t> </a:t>
            </a:r>
            <a:r>
              <a:rPr lang="en-US" altLang="ko-KR" dirty="0" err="1"/>
              <a:t>bảng</a:t>
            </a:r>
            <a:r>
              <a:rPr lang="en-US" altLang="ko-KR" dirty="0"/>
              <a:t> Hive </a:t>
            </a:r>
            <a:r>
              <a:rPr lang="en-US" altLang="ko-KR" dirty="0" err="1"/>
              <a:t>và</a:t>
            </a:r>
            <a:r>
              <a:rPr lang="en-US" altLang="ko-KR" dirty="0"/>
              <a:t> </a:t>
            </a:r>
            <a:r>
              <a:rPr lang="en-US" altLang="ko-KR" dirty="0" err="1"/>
              <a:t>nhập</a:t>
            </a:r>
            <a:r>
              <a:rPr lang="en-US" altLang="ko-KR" dirty="0"/>
              <a:t> </a:t>
            </a:r>
            <a:r>
              <a:rPr lang="en-US" altLang="ko-KR" dirty="0" err="1"/>
              <a:t>dữ</a:t>
            </a:r>
            <a:r>
              <a:rPr lang="en-US" altLang="ko-KR" dirty="0"/>
              <a:t> </a:t>
            </a:r>
            <a:r>
              <a:rPr lang="en-US" altLang="ko-KR" dirty="0" err="1"/>
              <a:t>liệu</a:t>
            </a:r>
            <a:endParaRPr lang="en-US" altLang="ko-KR" dirty="0"/>
          </a:p>
          <a:p>
            <a:pPr lvl="1"/>
            <a:r>
              <a:rPr lang="vi-VN" altLang="ko-KR" dirty="0"/>
              <a:t>Sử dụng </a:t>
            </a:r>
            <a:r>
              <a:rPr lang="vi-VN" altLang="ko-KR" b="1" dirty="0"/>
              <a:t>--hive-overwrite </a:t>
            </a:r>
            <a:r>
              <a:rPr lang="vi-VN" altLang="ko-KR" dirty="0"/>
              <a:t>để ghi đè dữ liệu hiện có trong bảng Hive</a:t>
            </a:r>
          </a:p>
          <a:p>
            <a:pPr lvl="1"/>
            <a:r>
              <a:rPr lang="vi-VN" altLang="ko-KR" dirty="0"/>
              <a:t>Sử dụng </a:t>
            </a:r>
            <a:r>
              <a:rPr lang="vi-VN" altLang="ko-KR" b="1" dirty="0"/>
              <a:t>--create-hive-table </a:t>
            </a:r>
            <a:r>
              <a:rPr lang="vi-VN" altLang="ko-KR" dirty="0"/>
              <a:t>để kiểm tra xem bảng hive đã tồn tại chưa và không thành công nếu có</a:t>
            </a:r>
            <a:endParaRPr lang="ko-KR" altLang="en-US" dirty="0"/>
          </a:p>
        </p:txBody>
      </p:sp>
    </p:spTree>
    <p:extLst>
      <p:ext uri="{BB962C8B-B14F-4D97-AF65-F5344CB8AC3E}">
        <p14:creationId xmlns:p14="http://schemas.microsoft.com/office/powerpoint/2010/main" val="31222548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4E0EAE-6968-4E6B-807D-920884C75957}"/>
              </a:ext>
            </a:extLst>
          </p:cNvPr>
          <p:cNvSpPr txBox="1"/>
          <p:nvPr/>
        </p:nvSpPr>
        <p:spPr>
          <a:xfrm>
            <a:off x="711199" y="3842158"/>
            <a:ext cx="7812000" cy="1356144"/>
          </a:xfrm>
          <a:prstGeom prst="rect">
            <a:avLst/>
          </a:prstGeom>
          <a:solidFill>
            <a:schemeClr val="bg1">
              <a:lumMod val="95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sz="1600" dirty="0">
                <a:latin typeface="SamsungOne-400" panose="020B0503030303020204" pitchFamily="34" charset="0"/>
                <a:ea typeface="SamsungOne-400" panose="020B0503030303020204" pitchFamily="34" charset="0"/>
              </a:rPr>
              <a:t>$ sqoop </a:t>
            </a:r>
            <a:r>
              <a:rPr lang="en-US" altLang="ko-KR" sz="1600" dirty="0">
                <a:solidFill>
                  <a:srgbClr val="C00000"/>
                </a:solidFill>
                <a:latin typeface="SamsungOne-400" panose="020B0503030303020204" pitchFamily="34" charset="0"/>
                <a:ea typeface="SamsungOne-400" panose="020B0503030303020204" pitchFamily="34" charset="0"/>
              </a:rPr>
              <a:t>create-hive-table</a:t>
            </a:r>
            <a:r>
              <a:rPr lang="en-US" altLang="ko-KR" sz="1600" dirty="0">
                <a:latin typeface="SamsungOne-400" panose="020B0503030303020204" pitchFamily="34" charset="0"/>
                <a:ea typeface="SamsungOne-400" panose="020B0503030303020204" pitchFamily="34" charset="0"/>
              </a:rPr>
              <a:t>  \</a:t>
            </a:r>
          </a:p>
          <a:p>
            <a:r>
              <a:rPr lang="en-US" altLang="ko-KR" sz="1600" dirty="0">
                <a:latin typeface="SamsungOne-400" panose="020B0503030303020204" pitchFamily="34" charset="0"/>
                <a:ea typeface="SamsungOne-400" panose="020B0503030303020204" pitchFamily="34" charset="0"/>
              </a:rPr>
              <a:t>--table sometable \</a:t>
            </a:r>
          </a:p>
          <a:p>
            <a:r>
              <a:rPr lang="en-US" altLang="ko-KR" sz="1600" dirty="0">
                <a:latin typeface="SamsungOne-400" panose="020B0503030303020204" pitchFamily="34" charset="0"/>
                <a:ea typeface="SamsungOne-400" panose="020B0503030303020204" pitchFamily="34" charset="0"/>
              </a:rPr>
              <a:t>--connect jdbc:mysql://dbhost/somedatabase  \</a:t>
            </a:r>
          </a:p>
          <a:p>
            <a:r>
              <a:rPr lang="en-US" altLang="ko-KR" sz="1600" dirty="0">
                <a:latin typeface="SamsungOne-400" panose="020B0503030303020204" pitchFamily="34" charset="0"/>
                <a:ea typeface="SamsungOne-400" panose="020B0503030303020204" pitchFamily="34" charset="0"/>
              </a:rPr>
              <a:t>--username somename --password somepassword \</a:t>
            </a:r>
          </a:p>
          <a:p>
            <a:r>
              <a:rPr lang="en-US" altLang="ko-KR" sz="1600" dirty="0">
                <a:latin typeface="SamsungOne-400" panose="020B0503030303020204" pitchFamily="34" charset="0"/>
                <a:ea typeface="SamsungOne-400" panose="020B0503030303020204" pitchFamily="34" charset="0"/>
              </a:rPr>
              <a:t>--hive-table myhivetable</a:t>
            </a:r>
          </a:p>
        </p:txBody>
      </p:sp>
      <p:sp>
        <p:nvSpPr>
          <p:cNvPr id="11" name="텍스트 개체 틀 10">
            <a:extLst>
              <a:ext uri="{FF2B5EF4-FFF2-40B4-BE49-F238E27FC236}">
                <a16:creationId xmlns:a16="http://schemas.microsoft.com/office/drawing/2014/main" id="{787A5ED0-ED3D-4AFE-B024-F8216BCB7120}"/>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1.3. </a:t>
            </a:r>
            <a:r>
              <a:rPr lang="en-US" altLang="ko-KR" dirty="0" err="1">
                <a:solidFill>
                  <a:schemeClr val="bg1"/>
                </a:solidFill>
                <a:ea typeface="iCiel Samsung Sharp Sans Medium" pitchFamily="2" charset="0"/>
                <a:cs typeface="iCiel Samsung Sharp Sans Medium" pitchFamily="2" charset="0"/>
              </a:rPr>
              <a:t>Tích</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hợp</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với</a:t>
            </a:r>
            <a:r>
              <a:rPr lang="en-US" altLang="ko-KR" dirty="0">
                <a:solidFill>
                  <a:schemeClr val="bg1"/>
                </a:solidFill>
                <a:ea typeface="iCiel Samsung Sharp Sans Medium" pitchFamily="2" charset="0"/>
                <a:cs typeface="iCiel Samsung Sharp Sans Medium" pitchFamily="2" charset="0"/>
              </a:rPr>
              <a:t> Hive</a:t>
            </a:r>
          </a:p>
        </p:txBody>
      </p:sp>
      <p:sp>
        <p:nvSpPr>
          <p:cNvPr id="12" name="텍스트 개체 틀 11">
            <a:extLst>
              <a:ext uri="{FF2B5EF4-FFF2-40B4-BE49-F238E27FC236}">
                <a16:creationId xmlns:a16="http://schemas.microsoft.com/office/drawing/2014/main" id="{69AE02BB-26FA-4D93-A0A4-DE338C59BE78}"/>
              </a:ext>
            </a:extLst>
          </p:cNvPr>
          <p:cNvSpPr>
            <a:spLocks noGrp="1"/>
          </p:cNvSpPr>
          <p:nvPr>
            <p:ph type="body" sz="quarter" idx="11"/>
          </p:nvPr>
        </p:nvSpPr>
        <p:spPr/>
        <p:txBody>
          <a:bodyPr/>
          <a:lstStyle/>
          <a:p>
            <a:r>
              <a:rPr lang="en-US" altLang="ko-KR" dirty="0" err="1"/>
              <a:t>Tạo</a:t>
            </a:r>
            <a:r>
              <a:rPr lang="en-US" altLang="ko-KR" dirty="0"/>
              <a:t> Hive Table </a:t>
            </a:r>
            <a:r>
              <a:rPr lang="en-US" altLang="ko-KR" dirty="0" err="1"/>
              <a:t>Metastore</a:t>
            </a:r>
            <a:endParaRPr lang="en-US" altLang="ko-KR" dirty="0"/>
          </a:p>
        </p:txBody>
      </p:sp>
      <p:sp>
        <p:nvSpPr>
          <p:cNvPr id="13" name="텍스트 개체 틀 12">
            <a:extLst>
              <a:ext uri="{FF2B5EF4-FFF2-40B4-BE49-F238E27FC236}">
                <a16:creationId xmlns:a16="http://schemas.microsoft.com/office/drawing/2014/main" id="{6CB0B04D-1715-4B06-8B91-0C5FCCF10197}"/>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14" name="텍스트 개체 틀 13">
            <a:extLst>
              <a:ext uri="{FF2B5EF4-FFF2-40B4-BE49-F238E27FC236}">
                <a16:creationId xmlns:a16="http://schemas.microsoft.com/office/drawing/2014/main" id="{EFE8EF28-9938-4DB3-9041-806BCFECBC3B}"/>
              </a:ext>
            </a:extLst>
          </p:cNvPr>
          <p:cNvSpPr>
            <a:spLocks noGrp="1"/>
          </p:cNvSpPr>
          <p:nvPr>
            <p:ph type="body" sz="quarter" idx="15"/>
          </p:nvPr>
        </p:nvSpPr>
        <p:spPr/>
        <p:txBody>
          <a:bodyPr/>
          <a:lstStyle/>
          <a:p>
            <a:r>
              <a:rPr lang="en-US" altLang="ko-KR" dirty="0" err="1">
                <a:solidFill>
                  <a:schemeClr val="tx1">
                    <a:lumMod val="75000"/>
                    <a:lumOff val="25000"/>
                  </a:schemeClr>
                </a:solidFill>
              </a:rPr>
              <a:t>Đôi</a:t>
            </a:r>
            <a:r>
              <a:rPr lang="en-US" altLang="ko-KR" dirty="0">
                <a:solidFill>
                  <a:schemeClr val="tx1">
                    <a:lumMod val="75000"/>
                    <a:lumOff val="25000"/>
                  </a:schemeClr>
                </a:solidFill>
              </a:rPr>
              <a:t> </a:t>
            </a:r>
            <a:r>
              <a:rPr lang="en-US" altLang="ko-KR" dirty="0" err="1">
                <a:solidFill>
                  <a:schemeClr val="tx1">
                    <a:lumMod val="75000"/>
                    <a:lumOff val="25000"/>
                  </a:schemeClr>
                </a:solidFill>
              </a:rPr>
              <a:t>khi</a:t>
            </a:r>
            <a:r>
              <a:rPr lang="en-US" altLang="ko-KR" dirty="0">
                <a:solidFill>
                  <a:schemeClr val="tx1">
                    <a:lumMod val="75000"/>
                    <a:lumOff val="25000"/>
                  </a:schemeClr>
                </a:solidFill>
              </a:rPr>
              <a:t> </a:t>
            </a:r>
            <a:r>
              <a:rPr lang="en-US" altLang="ko-KR" dirty="0" err="1">
                <a:solidFill>
                  <a:schemeClr val="tx1">
                    <a:lumMod val="75000"/>
                    <a:lumOff val="25000"/>
                  </a:schemeClr>
                </a:solidFill>
              </a:rPr>
              <a:t>chúng</a:t>
            </a:r>
            <a:r>
              <a:rPr lang="en-US" altLang="ko-KR" dirty="0">
                <a:solidFill>
                  <a:schemeClr val="tx1">
                    <a:lumMod val="75000"/>
                    <a:lumOff val="25000"/>
                  </a:schemeClr>
                </a:solidFill>
              </a:rPr>
              <a:t> ta </a:t>
            </a:r>
            <a:r>
              <a:rPr lang="en-US" altLang="ko-KR" dirty="0" err="1">
                <a:solidFill>
                  <a:schemeClr val="tx1">
                    <a:lumMod val="75000"/>
                    <a:lumOff val="25000"/>
                  </a:schemeClr>
                </a:solidFill>
              </a:rPr>
              <a:t>chỉ</a:t>
            </a:r>
            <a:r>
              <a:rPr lang="en-US" altLang="ko-KR" dirty="0">
                <a:solidFill>
                  <a:schemeClr val="tx1">
                    <a:lumMod val="75000"/>
                    <a:lumOff val="25000"/>
                  </a:schemeClr>
                </a:solidFill>
              </a:rPr>
              <a:t> </a:t>
            </a:r>
            <a:r>
              <a:rPr lang="en-US" altLang="ko-KR" dirty="0" err="1">
                <a:solidFill>
                  <a:schemeClr val="tx1">
                    <a:lumMod val="75000"/>
                    <a:lumOff val="25000"/>
                  </a:schemeClr>
                </a:solidFill>
              </a:rPr>
              <a:t>muốn</a:t>
            </a:r>
            <a:r>
              <a:rPr lang="en-US" altLang="ko-KR" dirty="0">
                <a:solidFill>
                  <a:schemeClr val="tx1">
                    <a:lumMod val="75000"/>
                    <a:lumOff val="25000"/>
                  </a:schemeClr>
                </a:solidFill>
              </a:rPr>
              <a:t> </a:t>
            </a:r>
            <a:r>
              <a:rPr lang="en-US" altLang="ko-KR" dirty="0" err="1">
                <a:solidFill>
                  <a:schemeClr val="tx1">
                    <a:lumMod val="75000"/>
                    <a:lumOff val="25000"/>
                  </a:schemeClr>
                </a:solidFill>
              </a:rPr>
              <a:t>tạo</a:t>
            </a:r>
            <a:r>
              <a:rPr lang="en-US" altLang="ko-KR" dirty="0">
                <a:solidFill>
                  <a:schemeClr val="tx1">
                    <a:lumMod val="75000"/>
                    <a:lumOff val="25000"/>
                  </a:schemeClr>
                </a:solidFill>
              </a:rPr>
              <a:t> </a:t>
            </a:r>
            <a:r>
              <a:rPr lang="en-US" altLang="ko-KR" dirty="0" err="1">
                <a:solidFill>
                  <a:schemeClr val="tx1">
                    <a:lumMod val="75000"/>
                    <a:lumOff val="25000"/>
                  </a:schemeClr>
                </a:solidFill>
              </a:rPr>
              <a:t>định</a:t>
            </a:r>
            <a:r>
              <a:rPr lang="en-US" altLang="ko-KR" dirty="0">
                <a:solidFill>
                  <a:schemeClr val="tx1">
                    <a:lumMod val="75000"/>
                    <a:lumOff val="25000"/>
                  </a:schemeClr>
                </a:solidFill>
              </a:rPr>
              <a:t> </a:t>
            </a:r>
            <a:r>
              <a:rPr lang="en-US" altLang="ko-KR" dirty="0" err="1">
                <a:solidFill>
                  <a:schemeClr val="tx1">
                    <a:lumMod val="75000"/>
                    <a:lumOff val="25000"/>
                  </a:schemeClr>
                </a:solidFill>
              </a:rPr>
              <a:t>nghĩa</a:t>
            </a:r>
            <a:r>
              <a:rPr lang="en-US" altLang="ko-KR" dirty="0">
                <a:solidFill>
                  <a:schemeClr val="tx1">
                    <a:lumMod val="75000"/>
                    <a:lumOff val="25000"/>
                  </a:schemeClr>
                </a:solidFill>
              </a:rPr>
              <a:t> </a:t>
            </a:r>
            <a:r>
              <a:rPr lang="en-US" altLang="ko-KR" dirty="0" err="1">
                <a:solidFill>
                  <a:schemeClr val="tx1">
                    <a:lumMod val="75000"/>
                    <a:lumOff val="25000"/>
                  </a:schemeClr>
                </a:solidFill>
              </a:rPr>
              <a:t>bảng</a:t>
            </a:r>
            <a:r>
              <a:rPr lang="en-US" altLang="ko-KR" dirty="0">
                <a:solidFill>
                  <a:schemeClr val="tx1">
                    <a:lumMod val="75000"/>
                    <a:lumOff val="25000"/>
                  </a:schemeClr>
                </a:solidFill>
              </a:rPr>
              <a:t> Hive </a:t>
            </a:r>
            <a:r>
              <a:rPr lang="en-US" altLang="ko-KR" dirty="0" err="1">
                <a:solidFill>
                  <a:schemeClr val="tx1">
                    <a:lumMod val="75000"/>
                    <a:lumOff val="25000"/>
                  </a:schemeClr>
                </a:solidFill>
              </a:rPr>
              <a:t>mà</a:t>
            </a:r>
            <a:r>
              <a:rPr lang="en-US" altLang="ko-KR" dirty="0">
                <a:solidFill>
                  <a:schemeClr val="tx1">
                    <a:lumMod val="75000"/>
                    <a:lumOff val="25000"/>
                  </a:schemeClr>
                </a:solidFill>
              </a:rPr>
              <a:t> </a:t>
            </a:r>
            <a:r>
              <a:rPr lang="en-US" altLang="ko-KR" dirty="0" err="1">
                <a:solidFill>
                  <a:schemeClr val="tx1">
                    <a:lumMod val="75000"/>
                    <a:lumOff val="25000"/>
                  </a:schemeClr>
                </a:solidFill>
              </a:rPr>
              <a:t>không</a:t>
            </a:r>
            <a:r>
              <a:rPr lang="en-US" altLang="ko-KR" dirty="0">
                <a:solidFill>
                  <a:schemeClr val="tx1">
                    <a:lumMod val="75000"/>
                    <a:lumOff val="25000"/>
                  </a:schemeClr>
                </a:solidFill>
              </a:rPr>
              <a:t> </a:t>
            </a:r>
            <a:r>
              <a:rPr lang="en-US" altLang="ko-KR" dirty="0" err="1">
                <a:solidFill>
                  <a:schemeClr val="tx1">
                    <a:lumMod val="75000"/>
                    <a:lumOff val="25000"/>
                  </a:schemeClr>
                </a:solidFill>
              </a:rPr>
              <a:t>cần</a:t>
            </a:r>
            <a:r>
              <a:rPr lang="en-US" altLang="ko-KR" dirty="0">
                <a:solidFill>
                  <a:schemeClr val="tx1">
                    <a:lumMod val="75000"/>
                    <a:lumOff val="25000"/>
                  </a:schemeClr>
                </a:solidFill>
              </a:rPr>
              <a:t> </a:t>
            </a:r>
            <a:r>
              <a:rPr lang="en-US" altLang="ko-KR" dirty="0" err="1">
                <a:solidFill>
                  <a:schemeClr val="tx1">
                    <a:lumMod val="75000"/>
                    <a:lumOff val="25000"/>
                  </a:schemeClr>
                </a:solidFill>
              </a:rPr>
              <a:t>tải</a:t>
            </a:r>
            <a:r>
              <a:rPr lang="en-US" altLang="ko-KR" dirty="0">
                <a:solidFill>
                  <a:schemeClr val="tx1">
                    <a:lumMod val="75000"/>
                    <a:lumOff val="25000"/>
                  </a:schemeClr>
                </a:solidFill>
              </a:rPr>
              <a:t> </a:t>
            </a:r>
            <a:r>
              <a:rPr lang="en-US" altLang="ko-KR" dirty="0" err="1">
                <a:solidFill>
                  <a:schemeClr val="tx1">
                    <a:lumMod val="75000"/>
                    <a:lumOff val="25000"/>
                  </a:schemeClr>
                </a:solidFill>
              </a:rPr>
              <a:t>dữ</a:t>
            </a:r>
            <a:r>
              <a:rPr lang="en-US" altLang="ko-KR" dirty="0">
                <a:solidFill>
                  <a:schemeClr val="tx1">
                    <a:lumMod val="75000"/>
                    <a:lumOff val="25000"/>
                  </a:schemeClr>
                </a:solidFill>
              </a:rPr>
              <a:t> </a:t>
            </a:r>
            <a:r>
              <a:rPr lang="en-US" altLang="ko-KR" dirty="0" err="1">
                <a:solidFill>
                  <a:schemeClr val="tx1">
                    <a:lumMod val="75000"/>
                    <a:lumOff val="25000"/>
                  </a:schemeClr>
                </a:solidFill>
              </a:rPr>
              <a:t>liệu</a:t>
            </a:r>
            <a:endParaRPr lang="en-US" altLang="ko-KR" dirty="0">
              <a:solidFill>
                <a:schemeClr val="tx1">
                  <a:lumMod val="75000"/>
                  <a:lumOff val="25000"/>
                </a:schemeClr>
              </a:solidFill>
            </a:endParaRPr>
          </a:p>
          <a:p>
            <a:pPr lvl="1"/>
            <a:r>
              <a:rPr lang="vi-VN" altLang="ko-KR" dirty="0">
                <a:solidFill>
                  <a:schemeClr val="tx1">
                    <a:lumMod val="75000"/>
                    <a:lumOff val="25000"/>
                  </a:schemeClr>
                </a:solidFill>
              </a:rPr>
              <a:t>Nhiều bộ phận sẽ phân tích một tập dữ liệu được nhập từ RDBMS</a:t>
            </a:r>
          </a:p>
          <a:p>
            <a:pPr lvl="1"/>
            <a:r>
              <a:rPr lang="vi-VN" altLang="ko-KR" dirty="0">
                <a:solidFill>
                  <a:schemeClr val="tx1">
                    <a:lumMod val="75000"/>
                    <a:lumOff val="25000"/>
                  </a:schemeClr>
                </a:solidFill>
              </a:rPr>
              <a:t>Một số sẽ sử dụng Apache Spark để tạo mô hình dữ liệu</a:t>
            </a:r>
            <a:endParaRPr lang="en-US" altLang="ko-KR" dirty="0">
              <a:solidFill>
                <a:schemeClr val="tx1">
                  <a:lumMod val="75000"/>
                  <a:lumOff val="25000"/>
                </a:schemeClr>
              </a:solidFill>
            </a:endParaRPr>
          </a:p>
          <a:p>
            <a:pPr lvl="1"/>
            <a:r>
              <a:rPr lang="vi-VN" altLang="ko-KR" dirty="0">
                <a:solidFill>
                  <a:schemeClr val="tx1">
                    <a:lumMod val="75000"/>
                    <a:lumOff val="25000"/>
                  </a:schemeClr>
                </a:solidFill>
              </a:rPr>
              <a:t>Những người khác sẽ muốn sử dụng Hive để xử lý hàng loạt với các bộ dữ liệu khác</a:t>
            </a:r>
            <a:endParaRPr lang="en-US" altLang="ko-KR" dirty="0">
              <a:solidFill>
                <a:schemeClr val="tx1">
                  <a:lumMod val="75000"/>
                  <a:lumOff val="25000"/>
                </a:schemeClr>
              </a:solidFill>
            </a:endParaRPr>
          </a:p>
          <a:p>
            <a:r>
              <a:rPr lang="vi-VN" altLang="ko-KR" dirty="0">
                <a:solidFill>
                  <a:schemeClr val="tx1">
                    <a:lumMod val="75000"/>
                    <a:lumOff val="25000"/>
                  </a:schemeClr>
                </a:solidFill>
              </a:rPr>
              <a:t>Sử dụng lệnh con </a:t>
            </a:r>
            <a:r>
              <a:rPr lang="en-US" altLang="ko-KR" b="1" dirty="0">
                <a:solidFill>
                  <a:schemeClr val="tx1">
                    <a:lumMod val="75000"/>
                    <a:lumOff val="25000"/>
                  </a:schemeClr>
                </a:solidFill>
              </a:rPr>
              <a:t>create</a:t>
            </a:r>
            <a:r>
              <a:rPr lang="vi-VN" altLang="ko-KR" b="1" dirty="0">
                <a:solidFill>
                  <a:schemeClr val="tx1">
                    <a:lumMod val="75000"/>
                    <a:lumOff val="25000"/>
                  </a:schemeClr>
                </a:solidFill>
              </a:rPr>
              <a:t>-hive-table </a:t>
            </a:r>
            <a:r>
              <a:rPr lang="vi-VN" altLang="ko-KR" dirty="0">
                <a:solidFill>
                  <a:schemeClr val="tx1">
                    <a:lumMod val="75000"/>
                    <a:lumOff val="25000"/>
                  </a:schemeClr>
                </a:solidFill>
              </a:rPr>
              <a:t>để tạo Hive</a:t>
            </a:r>
            <a:r>
              <a:rPr lang="en-US" altLang="ko-KR" dirty="0">
                <a:solidFill>
                  <a:schemeClr val="tx1">
                    <a:lumMod val="75000"/>
                    <a:lumOff val="25000"/>
                  </a:schemeClr>
                </a:solidFill>
              </a:rPr>
              <a:t> </a:t>
            </a:r>
            <a:r>
              <a:rPr lang="en-US" altLang="ko-KR" dirty="0" err="1">
                <a:solidFill>
                  <a:schemeClr val="tx1">
                    <a:lumMod val="75000"/>
                    <a:lumOff val="25000"/>
                  </a:schemeClr>
                </a:solidFill>
              </a:rPr>
              <a:t>metastore</a:t>
            </a:r>
            <a:r>
              <a:rPr lang="vi-VN" altLang="ko-KR" dirty="0">
                <a:solidFill>
                  <a:schemeClr val="tx1">
                    <a:lumMod val="75000"/>
                    <a:lumOff val="25000"/>
                  </a:schemeClr>
                </a:solidFill>
              </a:rPr>
              <a:t> một cách đơn giản</a:t>
            </a:r>
            <a:endParaRPr lang="ko-KR" altLang="en-US" dirty="0"/>
          </a:p>
        </p:txBody>
      </p:sp>
    </p:spTree>
    <p:extLst>
      <p:ext uri="{BB962C8B-B14F-4D97-AF65-F5344CB8AC3E}">
        <p14:creationId xmlns:p14="http://schemas.microsoft.com/office/powerpoint/2010/main" val="42119664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A19D9F48-C78A-4B49-AF70-74D2B27F41E1}"/>
              </a:ext>
            </a:extLst>
          </p:cNvPr>
          <p:cNvSpPr>
            <a:spLocks noGrp="1"/>
          </p:cNvSpPr>
          <p:nvPr>
            <p:ph type="body" sz="quarter" idx="10"/>
          </p:nvPr>
        </p:nvSpPr>
        <p:spPr/>
        <p:txBody>
          <a:bodyPr/>
          <a:lstStyle/>
          <a:p>
            <a:r>
              <a:rPr lang="en-US" altLang="ko-KR" dirty="0" err="1"/>
              <a:t>Bài</a:t>
            </a:r>
            <a:r>
              <a:rPr lang="en-US" altLang="ko-KR" dirty="0"/>
              <a:t> </a:t>
            </a:r>
            <a:r>
              <a:rPr lang="en-US" altLang="ko-KR" dirty="0" err="1"/>
              <a:t>tập</a:t>
            </a:r>
            <a:endParaRPr lang="en-US" altLang="ko-KR" dirty="0"/>
          </a:p>
        </p:txBody>
      </p:sp>
      <p:sp>
        <p:nvSpPr>
          <p:cNvPr id="3" name="텍스트 개체 틀 2">
            <a:extLst>
              <a:ext uri="{FF2B5EF4-FFF2-40B4-BE49-F238E27FC236}">
                <a16:creationId xmlns:a16="http://schemas.microsoft.com/office/drawing/2014/main" id="{FB6470E7-3124-4617-A16A-01DCCD863659}"/>
              </a:ext>
            </a:extLst>
          </p:cNvPr>
          <p:cNvSpPr>
            <a:spLocks noGrp="1"/>
          </p:cNvSpPr>
          <p:nvPr>
            <p:ph type="body" sz="quarter" idx="11"/>
          </p:nvPr>
        </p:nvSpPr>
        <p:spPr/>
        <p:txBody>
          <a:bodyPr anchor="t"/>
          <a:lstStyle/>
          <a:p>
            <a:r>
              <a:rPr lang="en-US" altLang="ko-KR" sz="2800" dirty="0"/>
              <a:t>[Lab1]</a:t>
            </a:r>
          </a:p>
          <a:p>
            <a:r>
              <a:rPr lang="en-US" altLang="ko-KR" sz="2800" dirty="0" err="1"/>
              <a:t>Nhập</a:t>
            </a:r>
            <a:r>
              <a:rPr lang="en-US" altLang="ko-KR" sz="2800" dirty="0"/>
              <a:t> </a:t>
            </a:r>
            <a:r>
              <a:rPr lang="en-US" altLang="ko-KR" sz="2800" dirty="0" err="1"/>
              <a:t>dữ</a:t>
            </a:r>
            <a:r>
              <a:rPr lang="en-US" altLang="ko-KR" sz="2800" dirty="0"/>
              <a:t> </a:t>
            </a:r>
            <a:r>
              <a:rPr lang="en-US" altLang="ko-KR" sz="2800" dirty="0" err="1"/>
              <a:t>liệu</a:t>
            </a:r>
            <a:r>
              <a:rPr lang="en-US" altLang="ko-KR" sz="2800" dirty="0"/>
              <a:t> </a:t>
            </a:r>
            <a:r>
              <a:rPr lang="en-US" altLang="ko-KR" sz="2800" dirty="0" err="1"/>
              <a:t>với</a:t>
            </a:r>
            <a:r>
              <a:rPr lang="en-US" altLang="ko-KR" sz="2800" dirty="0"/>
              <a:t> </a:t>
            </a:r>
            <a:r>
              <a:rPr lang="en-US" altLang="ko-KR" sz="2800" dirty="0" err="1"/>
              <a:t>Sqoop</a:t>
            </a:r>
            <a:r>
              <a:rPr lang="en-US" altLang="ko-KR" sz="2800" dirty="0"/>
              <a:t> </a:t>
            </a:r>
            <a:r>
              <a:rPr lang="en-US" altLang="ko-KR" sz="2800" dirty="0" err="1"/>
              <a:t>cho</a:t>
            </a:r>
            <a:r>
              <a:rPr lang="en-US" altLang="ko-KR" sz="2800" dirty="0"/>
              <a:t> RDBMS (</a:t>
            </a:r>
            <a:r>
              <a:rPr lang="en-US" altLang="ko-KR" sz="2800" dirty="0" err="1"/>
              <a:t>MariaDB</a:t>
            </a:r>
            <a:r>
              <a:rPr lang="en-US" altLang="ko-KR" sz="2800" dirty="0"/>
              <a:t>)</a:t>
            </a:r>
            <a:endParaRPr lang="ko-KR" altLang="en-US" sz="2800" dirty="0"/>
          </a:p>
        </p:txBody>
      </p:sp>
      <p:sp>
        <p:nvSpPr>
          <p:cNvPr id="4" name="텍스트 개체 틀 3">
            <a:extLst>
              <a:ext uri="{FF2B5EF4-FFF2-40B4-BE49-F238E27FC236}">
                <a16:creationId xmlns:a16="http://schemas.microsoft.com/office/drawing/2014/main" id="{5309814F-9C9C-4CCC-AAF9-CE3CDC261612}"/>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a:p>
            <a:endParaRPr lang="ko-KR" altLang="en-US" dirty="0"/>
          </a:p>
        </p:txBody>
      </p:sp>
      <p:grpSp>
        <p:nvGrpSpPr>
          <p:cNvPr id="59" name="그룹 58">
            <a:extLst>
              <a:ext uri="{FF2B5EF4-FFF2-40B4-BE49-F238E27FC236}">
                <a16:creationId xmlns:a16="http://schemas.microsoft.com/office/drawing/2014/main" id="{85BD03FB-980C-4DC5-B3A6-C8353218242E}"/>
              </a:ext>
            </a:extLst>
          </p:cNvPr>
          <p:cNvGrpSpPr/>
          <p:nvPr/>
        </p:nvGrpSpPr>
        <p:grpSpPr>
          <a:xfrm>
            <a:off x="6205590" y="2619910"/>
            <a:ext cx="3126809" cy="3575932"/>
            <a:chOff x="4401919" y="2167994"/>
            <a:chExt cx="3437990" cy="3962229"/>
          </a:xfrm>
        </p:grpSpPr>
        <p:grpSp>
          <p:nvGrpSpPr>
            <p:cNvPr id="60" name="그룹 59">
              <a:extLst>
                <a:ext uri="{FF2B5EF4-FFF2-40B4-BE49-F238E27FC236}">
                  <a16:creationId xmlns:a16="http://schemas.microsoft.com/office/drawing/2014/main" id="{B9C6DBDD-8B7C-44C1-97D5-FA07E835C760}"/>
                </a:ext>
              </a:extLst>
            </p:cNvPr>
            <p:cNvGrpSpPr/>
            <p:nvPr/>
          </p:nvGrpSpPr>
          <p:grpSpPr>
            <a:xfrm>
              <a:off x="4401919" y="2167994"/>
              <a:ext cx="3437990" cy="3962229"/>
              <a:chOff x="4401919" y="2167994"/>
              <a:chExt cx="3437990" cy="3962229"/>
            </a:xfrm>
          </p:grpSpPr>
          <p:grpSp>
            <p:nvGrpSpPr>
              <p:cNvPr id="62" name="그룹 61">
                <a:extLst>
                  <a:ext uri="{FF2B5EF4-FFF2-40B4-BE49-F238E27FC236}">
                    <a16:creationId xmlns:a16="http://schemas.microsoft.com/office/drawing/2014/main" id="{E57EFE19-76BE-412F-A770-BBFB234F6BFC}"/>
                  </a:ext>
                </a:extLst>
              </p:cNvPr>
              <p:cNvGrpSpPr/>
              <p:nvPr/>
            </p:nvGrpSpPr>
            <p:grpSpPr>
              <a:xfrm>
                <a:off x="4641130" y="2383352"/>
                <a:ext cx="2969068" cy="3746871"/>
                <a:chOff x="4641130" y="2383352"/>
                <a:chExt cx="2969068" cy="3746871"/>
              </a:xfrm>
            </p:grpSpPr>
            <p:sp>
              <p:nvSpPr>
                <p:cNvPr id="108" name="타원 107">
                  <a:extLst>
                    <a:ext uri="{FF2B5EF4-FFF2-40B4-BE49-F238E27FC236}">
                      <a16:creationId xmlns:a16="http://schemas.microsoft.com/office/drawing/2014/main" id="{4C767EF8-E190-4848-9469-305A9CD262AC}"/>
                    </a:ext>
                  </a:extLst>
                </p:cNvPr>
                <p:cNvSpPr/>
                <p:nvPr/>
              </p:nvSpPr>
              <p:spPr>
                <a:xfrm>
                  <a:off x="4641130" y="2383352"/>
                  <a:ext cx="2969068" cy="2969068"/>
                </a:xfrm>
                <a:prstGeom prst="ellipse">
                  <a:avLst/>
                </a:prstGeom>
                <a:solidFill>
                  <a:srgbClr val="CA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09" name="그림 108">
                  <a:extLst>
                    <a:ext uri="{FF2B5EF4-FFF2-40B4-BE49-F238E27FC236}">
                      <a16:creationId xmlns:a16="http://schemas.microsoft.com/office/drawing/2014/main" id="{AAFCFE6A-9EDC-45A7-AA60-366D60392C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5925" y="4518337"/>
                  <a:ext cx="1219478" cy="1611886"/>
                </a:xfrm>
                <a:prstGeom prst="rect">
                  <a:avLst/>
                </a:prstGeom>
              </p:spPr>
            </p:pic>
          </p:grpSp>
          <p:grpSp>
            <p:nvGrpSpPr>
              <p:cNvPr id="63" name="그룹 62">
                <a:extLst>
                  <a:ext uri="{FF2B5EF4-FFF2-40B4-BE49-F238E27FC236}">
                    <a16:creationId xmlns:a16="http://schemas.microsoft.com/office/drawing/2014/main" id="{68CB9D21-978A-42A8-9AB5-6569A69DCEDB}"/>
                  </a:ext>
                </a:extLst>
              </p:cNvPr>
              <p:cNvGrpSpPr/>
              <p:nvPr/>
            </p:nvGrpSpPr>
            <p:grpSpPr>
              <a:xfrm>
                <a:off x="4420634" y="3215388"/>
                <a:ext cx="478421" cy="478421"/>
                <a:chOff x="4119360" y="4255504"/>
                <a:chExt cx="478421" cy="478421"/>
              </a:xfrm>
            </p:grpSpPr>
            <p:sp>
              <p:nvSpPr>
                <p:cNvPr id="106" name="타원 105">
                  <a:extLst>
                    <a:ext uri="{FF2B5EF4-FFF2-40B4-BE49-F238E27FC236}">
                      <a16:creationId xmlns:a16="http://schemas.microsoft.com/office/drawing/2014/main" id="{250DBB7D-75B1-4CF3-A2D8-1392AA0B0B18}"/>
                    </a:ext>
                  </a:extLst>
                </p:cNvPr>
                <p:cNvSpPr/>
                <p:nvPr/>
              </p:nvSpPr>
              <p:spPr>
                <a:xfrm>
                  <a:off x="4119360" y="425550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07" name="그림 106">
                  <a:extLst>
                    <a:ext uri="{FF2B5EF4-FFF2-40B4-BE49-F238E27FC236}">
                      <a16:creationId xmlns:a16="http://schemas.microsoft.com/office/drawing/2014/main" id="{7C88D50D-D463-4BFB-9908-0099E4232C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1438" y="4393182"/>
                  <a:ext cx="314264" cy="203063"/>
                </a:xfrm>
                <a:prstGeom prst="rect">
                  <a:avLst/>
                </a:prstGeom>
              </p:spPr>
            </p:pic>
          </p:grpSp>
          <p:grpSp>
            <p:nvGrpSpPr>
              <p:cNvPr id="64" name="그룹 63">
                <a:extLst>
                  <a:ext uri="{FF2B5EF4-FFF2-40B4-BE49-F238E27FC236}">
                    <a16:creationId xmlns:a16="http://schemas.microsoft.com/office/drawing/2014/main" id="{9756BADA-28F8-4D60-8E16-B43C72190C1D}"/>
                  </a:ext>
                </a:extLst>
              </p:cNvPr>
              <p:cNvGrpSpPr/>
              <p:nvPr/>
            </p:nvGrpSpPr>
            <p:grpSpPr>
              <a:xfrm>
                <a:off x="4401919" y="3767007"/>
                <a:ext cx="478421" cy="478421"/>
                <a:chOff x="4466311" y="3598005"/>
                <a:chExt cx="478421" cy="478421"/>
              </a:xfrm>
            </p:grpSpPr>
            <p:sp>
              <p:nvSpPr>
                <p:cNvPr id="102" name="타원 101">
                  <a:extLst>
                    <a:ext uri="{FF2B5EF4-FFF2-40B4-BE49-F238E27FC236}">
                      <a16:creationId xmlns:a16="http://schemas.microsoft.com/office/drawing/2014/main" id="{22FDD6EB-D5C7-4670-9A53-9A947104EB1A}"/>
                    </a:ext>
                  </a:extLst>
                </p:cNvPr>
                <p:cNvSpPr/>
                <p:nvPr/>
              </p:nvSpPr>
              <p:spPr>
                <a:xfrm>
                  <a:off x="4466311" y="3598005"/>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03" name="그룹 102">
                  <a:extLst>
                    <a:ext uri="{FF2B5EF4-FFF2-40B4-BE49-F238E27FC236}">
                      <a16:creationId xmlns:a16="http://schemas.microsoft.com/office/drawing/2014/main" id="{28825174-38AC-4933-B7C9-B0131DDA0BAB}"/>
                    </a:ext>
                  </a:extLst>
                </p:cNvPr>
                <p:cNvGrpSpPr/>
                <p:nvPr/>
              </p:nvGrpSpPr>
              <p:grpSpPr>
                <a:xfrm>
                  <a:off x="4556408" y="3722669"/>
                  <a:ext cx="311620" cy="219568"/>
                  <a:chOff x="4550446" y="3712368"/>
                  <a:chExt cx="311620" cy="219568"/>
                </a:xfrm>
              </p:grpSpPr>
              <p:pic>
                <p:nvPicPr>
                  <p:cNvPr id="104" name="그림 103">
                    <a:extLst>
                      <a:ext uri="{FF2B5EF4-FFF2-40B4-BE49-F238E27FC236}">
                        <a16:creationId xmlns:a16="http://schemas.microsoft.com/office/drawing/2014/main" id="{2093D804-887D-4C09-8002-82FC7B9F2E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50446" y="3712369"/>
                    <a:ext cx="190176" cy="219567"/>
                  </a:xfrm>
                  <a:prstGeom prst="rect">
                    <a:avLst/>
                  </a:prstGeom>
                </p:spPr>
              </p:pic>
              <p:pic>
                <p:nvPicPr>
                  <p:cNvPr id="105" name="그림 104">
                    <a:extLst>
                      <a:ext uri="{FF2B5EF4-FFF2-40B4-BE49-F238E27FC236}">
                        <a16:creationId xmlns:a16="http://schemas.microsoft.com/office/drawing/2014/main" id="{3B21EC76-FC19-4862-A851-D69AC66804D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1890" y="3712368"/>
                    <a:ext cx="190176" cy="219567"/>
                  </a:xfrm>
                  <a:prstGeom prst="rect">
                    <a:avLst/>
                  </a:prstGeom>
                </p:spPr>
              </p:pic>
            </p:grpSp>
          </p:grpSp>
          <p:grpSp>
            <p:nvGrpSpPr>
              <p:cNvPr id="65" name="그룹 64">
                <a:extLst>
                  <a:ext uri="{FF2B5EF4-FFF2-40B4-BE49-F238E27FC236}">
                    <a16:creationId xmlns:a16="http://schemas.microsoft.com/office/drawing/2014/main" id="{F7D62DFE-AF79-4070-9B07-97AD45F56C7B}"/>
                  </a:ext>
                </a:extLst>
              </p:cNvPr>
              <p:cNvGrpSpPr/>
              <p:nvPr/>
            </p:nvGrpSpPr>
            <p:grpSpPr>
              <a:xfrm>
                <a:off x="4656757" y="2730802"/>
                <a:ext cx="478421" cy="478421"/>
                <a:chOff x="5779974" y="3346111"/>
                <a:chExt cx="478421" cy="478421"/>
              </a:xfrm>
            </p:grpSpPr>
            <p:sp>
              <p:nvSpPr>
                <p:cNvPr id="100" name="타원 99">
                  <a:extLst>
                    <a:ext uri="{FF2B5EF4-FFF2-40B4-BE49-F238E27FC236}">
                      <a16:creationId xmlns:a16="http://schemas.microsoft.com/office/drawing/2014/main" id="{E7CF6130-B6AA-46F9-A513-B8DE1AC3EFB5}"/>
                    </a:ext>
                  </a:extLst>
                </p:cNvPr>
                <p:cNvSpPr/>
                <p:nvPr/>
              </p:nvSpPr>
              <p:spPr>
                <a:xfrm>
                  <a:off x="5779974" y="334611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01" name="그림 100">
                  <a:extLst>
                    <a:ext uri="{FF2B5EF4-FFF2-40B4-BE49-F238E27FC236}">
                      <a16:creationId xmlns:a16="http://schemas.microsoft.com/office/drawing/2014/main" id="{8442C4F4-20A2-4365-BFD0-5F5197C28E6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1995" y="3479362"/>
                  <a:ext cx="294284" cy="211885"/>
                </a:xfrm>
                <a:prstGeom prst="rect">
                  <a:avLst/>
                </a:prstGeom>
              </p:spPr>
            </p:pic>
          </p:grpSp>
          <p:grpSp>
            <p:nvGrpSpPr>
              <p:cNvPr id="66" name="그룹 65">
                <a:extLst>
                  <a:ext uri="{FF2B5EF4-FFF2-40B4-BE49-F238E27FC236}">
                    <a16:creationId xmlns:a16="http://schemas.microsoft.com/office/drawing/2014/main" id="{D94FD805-0A96-4BFA-A931-F5FED7E31937}"/>
                  </a:ext>
                </a:extLst>
              </p:cNvPr>
              <p:cNvGrpSpPr/>
              <p:nvPr/>
            </p:nvGrpSpPr>
            <p:grpSpPr>
              <a:xfrm>
                <a:off x="7040382" y="2725220"/>
                <a:ext cx="478421" cy="478421"/>
                <a:chOff x="6653952" y="3105086"/>
                <a:chExt cx="478421" cy="478421"/>
              </a:xfrm>
            </p:grpSpPr>
            <p:sp>
              <p:nvSpPr>
                <p:cNvPr id="98" name="타원 97">
                  <a:extLst>
                    <a:ext uri="{FF2B5EF4-FFF2-40B4-BE49-F238E27FC236}">
                      <a16:creationId xmlns:a16="http://schemas.microsoft.com/office/drawing/2014/main" id="{8E76F4AC-115D-4966-A70E-B4E684911433}"/>
                    </a:ext>
                  </a:extLst>
                </p:cNvPr>
                <p:cNvSpPr/>
                <p:nvPr/>
              </p:nvSpPr>
              <p:spPr>
                <a:xfrm>
                  <a:off x="6653952" y="3105086"/>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99" name="그림 98">
                  <a:extLst>
                    <a:ext uri="{FF2B5EF4-FFF2-40B4-BE49-F238E27FC236}">
                      <a16:creationId xmlns:a16="http://schemas.microsoft.com/office/drawing/2014/main" id="{C14D89E8-4871-48FC-98BF-C888CBCD5EE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39427" y="3199418"/>
                  <a:ext cx="316993" cy="283465"/>
                </a:xfrm>
                <a:prstGeom prst="rect">
                  <a:avLst/>
                </a:prstGeom>
              </p:spPr>
            </p:pic>
          </p:grpSp>
          <p:grpSp>
            <p:nvGrpSpPr>
              <p:cNvPr id="67" name="그룹 66">
                <a:extLst>
                  <a:ext uri="{FF2B5EF4-FFF2-40B4-BE49-F238E27FC236}">
                    <a16:creationId xmlns:a16="http://schemas.microsoft.com/office/drawing/2014/main" id="{9CAFB8C7-5061-4668-8825-4C19199A9E53}"/>
                  </a:ext>
                </a:extLst>
              </p:cNvPr>
              <p:cNvGrpSpPr/>
              <p:nvPr/>
            </p:nvGrpSpPr>
            <p:grpSpPr>
              <a:xfrm>
                <a:off x="7214808" y="4305262"/>
                <a:ext cx="478421" cy="478421"/>
                <a:chOff x="6939282" y="3583507"/>
                <a:chExt cx="478421" cy="478421"/>
              </a:xfrm>
            </p:grpSpPr>
            <p:sp>
              <p:nvSpPr>
                <p:cNvPr id="96" name="타원 95">
                  <a:extLst>
                    <a:ext uri="{FF2B5EF4-FFF2-40B4-BE49-F238E27FC236}">
                      <a16:creationId xmlns:a16="http://schemas.microsoft.com/office/drawing/2014/main" id="{D5D0B925-6CF2-4F19-BD42-3E805051AD0F}"/>
                    </a:ext>
                  </a:extLst>
                </p:cNvPr>
                <p:cNvSpPr/>
                <p:nvPr/>
              </p:nvSpPr>
              <p:spPr>
                <a:xfrm>
                  <a:off x="6939282" y="3583507"/>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97" name="그림 96">
                  <a:extLst>
                    <a:ext uri="{FF2B5EF4-FFF2-40B4-BE49-F238E27FC236}">
                      <a16:creationId xmlns:a16="http://schemas.microsoft.com/office/drawing/2014/main" id="{96A8BD48-A535-4E87-8422-9284E2368F8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72937" y="3686551"/>
                  <a:ext cx="211109" cy="289297"/>
                </a:xfrm>
                <a:prstGeom prst="rect">
                  <a:avLst/>
                </a:prstGeom>
              </p:spPr>
            </p:pic>
          </p:grpSp>
          <p:grpSp>
            <p:nvGrpSpPr>
              <p:cNvPr id="68" name="그룹 67">
                <a:extLst>
                  <a:ext uri="{FF2B5EF4-FFF2-40B4-BE49-F238E27FC236}">
                    <a16:creationId xmlns:a16="http://schemas.microsoft.com/office/drawing/2014/main" id="{1812731B-C6A9-44F3-A384-287F995C76B9}"/>
                  </a:ext>
                </a:extLst>
              </p:cNvPr>
              <p:cNvGrpSpPr/>
              <p:nvPr/>
            </p:nvGrpSpPr>
            <p:grpSpPr>
              <a:xfrm>
                <a:off x="5052593" y="2375387"/>
                <a:ext cx="478421" cy="478421"/>
                <a:chOff x="4903300" y="2692339"/>
                <a:chExt cx="478421" cy="478421"/>
              </a:xfrm>
            </p:grpSpPr>
            <p:sp>
              <p:nvSpPr>
                <p:cNvPr id="94" name="타원 93">
                  <a:extLst>
                    <a:ext uri="{FF2B5EF4-FFF2-40B4-BE49-F238E27FC236}">
                      <a16:creationId xmlns:a16="http://schemas.microsoft.com/office/drawing/2014/main" id="{D34DC93E-0D28-4447-8431-0F56BEAACEF3}"/>
                    </a:ext>
                  </a:extLst>
                </p:cNvPr>
                <p:cNvSpPr/>
                <p:nvPr/>
              </p:nvSpPr>
              <p:spPr>
                <a:xfrm>
                  <a:off x="4903300" y="26923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95" name="그림 94">
                  <a:extLst>
                    <a:ext uri="{FF2B5EF4-FFF2-40B4-BE49-F238E27FC236}">
                      <a16:creationId xmlns:a16="http://schemas.microsoft.com/office/drawing/2014/main" id="{A5956721-267C-4E0A-B1B8-97894E10C71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12210" y="2801249"/>
                  <a:ext cx="260600" cy="260600"/>
                </a:xfrm>
                <a:prstGeom prst="rect">
                  <a:avLst/>
                </a:prstGeom>
              </p:spPr>
            </p:pic>
          </p:grpSp>
          <p:grpSp>
            <p:nvGrpSpPr>
              <p:cNvPr id="69" name="그룹 68">
                <a:extLst>
                  <a:ext uri="{FF2B5EF4-FFF2-40B4-BE49-F238E27FC236}">
                    <a16:creationId xmlns:a16="http://schemas.microsoft.com/office/drawing/2014/main" id="{9069BF07-61D6-42B3-B615-606FF674C020}"/>
                  </a:ext>
                </a:extLst>
              </p:cNvPr>
              <p:cNvGrpSpPr/>
              <p:nvPr/>
            </p:nvGrpSpPr>
            <p:grpSpPr>
              <a:xfrm>
                <a:off x="5557339" y="2167994"/>
                <a:ext cx="1018218" cy="478422"/>
                <a:chOff x="5546651" y="2194994"/>
                <a:chExt cx="1018218" cy="478422"/>
              </a:xfrm>
            </p:grpSpPr>
            <p:grpSp>
              <p:nvGrpSpPr>
                <p:cNvPr id="88" name="그룹 87">
                  <a:extLst>
                    <a:ext uri="{FF2B5EF4-FFF2-40B4-BE49-F238E27FC236}">
                      <a16:creationId xmlns:a16="http://schemas.microsoft.com/office/drawing/2014/main" id="{41804545-0D2D-4BB1-B7EB-5D03D27AF3D8}"/>
                    </a:ext>
                  </a:extLst>
                </p:cNvPr>
                <p:cNvGrpSpPr/>
                <p:nvPr/>
              </p:nvGrpSpPr>
              <p:grpSpPr>
                <a:xfrm>
                  <a:off x="6086448" y="2194994"/>
                  <a:ext cx="478421" cy="478421"/>
                  <a:chOff x="5724126" y="3483458"/>
                  <a:chExt cx="478421" cy="478421"/>
                </a:xfrm>
              </p:grpSpPr>
              <p:sp>
                <p:nvSpPr>
                  <p:cNvPr id="92" name="타원 91">
                    <a:extLst>
                      <a:ext uri="{FF2B5EF4-FFF2-40B4-BE49-F238E27FC236}">
                        <a16:creationId xmlns:a16="http://schemas.microsoft.com/office/drawing/2014/main" id="{7C68017F-1F3F-4E1F-9B2D-8B7834FF3D8E}"/>
                      </a:ext>
                    </a:extLst>
                  </p:cNvPr>
                  <p:cNvSpPr/>
                  <p:nvPr/>
                </p:nvSpPr>
                <p:spPr>
                  <a:xfrm>
                    <a:off x="5724126" y="348345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93" name="그림 92">
                    <a:extLst>
                      <a:ext uri="{FF2B5EF4-FFF2-40B4-BE49-F238E27FC236}">
                        <a16:creationId xmlns:a16="http://schemas.microsoft.com/office/drawing/2014/main" id="{365A4CD0-9B1F-4A0D-B52D-332CA73EFF9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95026" y="3587702"/>
                    <a:ext cx="306929" cy="254809"/>
                  </a:xfrm>
                  <a:prstGeom prst="rect">
                    <a:avLst/>
                  </a:prstGeom>
                </p:spPr>
              </p:pic>
            </p:grpSp>
            <p:grpSp>
              <p:nvGrpSpPr>
                <p:cNvPr id="89" name="그룹 88">
                  <a:extLst>
                    <a:ext uri="{FF2B5EF4-FFF2-40B4-BE49-F238E27FC236}">
                      <a16:creationId xmlns:a16="http://schemas.microsoft.com/office/drawing/2014/main" id="{120A3BA0-32DE-40C0-89B5-2C5A53272D15}"/>
                    </a:ext>
                  </a:extLst>
                </p:cNvPr>
                <p:cNvGrpSpPr/>
                <p:nvPr/>
              </p:nvGrpSpPr>
              <p:grpSpPr>
                <a:xfrm>
                  <a:off x="5546651" y="2194995"/>
                  <a:ext cx="478421" cy="478421"/>
                  <a:chOff x="5381721" y="2534589"/>
                  <a:chExt cx="478421" cy="478421"/>
                </a:xfrm>
              </p:grpSpPr>
              <p:sp>
                <p:nvSpPr>
                  <p:cNvPr id="90" name="타원 89">
                    <a:extLst>
                      <a:ext uri="{FF2B5EF4-FFF2-40B4-BE49-F238E27FC236}">
                        <a16:creationId xmlns:a16="http://schemas.microsoft.com/office/drawing/2014/main" id="{4685952C-2E8F-4555-B95C-B222EA0BB91F}"/>
                      </a:ext>
                    </a:extLst>
                  </p:cNvPr>
                  <p:cNvSpPr/>
                  <p:nvPr/>
                </p:nvSpPr>
                <p:spPr>
                  <a:xfrm>
                    <a:off x="5381721" y="253458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91" name="그림 90">
                    <a:extLst>
                      <a:ext uri="{FF2B5EF4-FFF2-40B4-BE49-F238E27FC236}">
                        <a16:creationId xmlns:a16="http://schemas.microsoft.com/office/drawing/2014/main" id="{5676043D-75EF-488F-B91C-4941A4D5383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65679" y="2641099"/>
                    <a:ext cx="311268" cy="245351"/>
                  </a:xfrm>
                  <a:prstGeom prst="rect">
                    <a:avLst/>
                  </a:prstGeom>
                </p:spPr>
              </p:pic>
            </p:grpSp>
          </p:grpSp>
          <p:grpSp>
            <p:nvGrpSpPr>
              <p:cNvPr id="70" name="그룹 69">
                <a:extLst>
                  <a:ext uri="{FF2B5EF4-FFF2-40B4-BE49-F238E27FC236}">
                    <a16:creationId xmlns:a16="http://schemas.microsoft.com/office/drawing/2014/main" id="{81E7C0B1-9105-4F2C-BC26-5DE342AADB2D}"/>
                  </a:ext>
                </a:extLst>
              </p:cNvPr>
              <p:cNvGrpSpPr/>
              <p:nvPr/>
            </p:nvGrpSpPr>
            <p:grpSpPr>
              <a:xfrm>
                <a:off x="6617712" y="2373853"/>
                <a:ext cx="478421" cy="478421"/>
                <a:chOff x="6346155" y="2692338"/>
                <a:chExt cx="478421" cy="478421"/>
              </a:xfrm>
            </p:grpSpPr>
            <p:sp>
              <p:nvSpPr>
                <p:cNvPr id="86" name="타원 85">
                  <a:extLst>
                    <a:ext uri="{FF2B5EF4-FFF2-40B4-BE49-F238E27FC236}">
                      <a16:creationId xmlns:a16="http://schemas.microsoft.com/office/drawing/2014/main" id="{14F54A31-508B-4AFC-AA08-31D7A9906589}"/>
                    </a:ext>
                  </a:extLst>
                </p:cNvPr>
                <p:cNvSpPr/>
                <p:nvPr/>
              </p:nvSpPr>
              <p:spPr>
                <a:xfrm>
                  <a:off x="6346155" y="269233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87" name="그림 86">
                  <a:extLst>
                    <a:ext uri="{FF2B5EF4-FFF2-40B4-BE49-F238E27FC236}">
                      <a16:creationId xmlns:a16="http://schemas.microsoft.com/office/drawing/2014/main" id="{31CBB6D5-44A2-4E76-A863-084D957FB51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84162" y="2777719"/>
                  <a:ext cx="202406" cy="307657"/>
                </a:xfrm>
                <a:prstGeom prst="rect">
                  <a:avLst/>
                </a:prstGeom>
              </p:spPr>
            </p:pic>
          </p:grpSp>
          <p:grpSp>
            <p:nvGrpSpPr>
              <p:cNvPr id="71" name="그룹 70">
                <a:extLst>
                  <a:ext uri="{FF2B5EF4-FFF2-40B4-BE49-F238E27FC236}">
                    <a16:creationId xmlns:a16="http://schemas.microsoft.com/office/drawing/2014/main" id="{17263BF8-BA12-4FA8-A736-067075C9F635}"/>
                  </a:ext>
                </a:extLst>
              </p:cNvPr>
              <p:cNvGrpSpPr/>
              <p:nvPr/>
            </p:nvGrpSpPr>
            <p:grpSpPr>
              <a:xfrm>
                <a:off x="7361488" y="3771502"/>
                <a:ext cx="478421" cy="478421"/>
                <a:chOff x="6930239" y="4605839"/>
                <a:chExt cx="478421" cy="478421"/>
              </a:xfrm>
            </p:grpSpPr>
            <p:sp>
              <p:nvSpPr>
                <p:cNvPr id="84" name="타원 83">
                  <a:extLst>
                    <a:ext uri="{FF2B5EF4-FFF2-40B4-BE49-F238E27FC236}">
                      <a16:creationId xmlns:a16="http://schemas.microsoft.com/office/drawing/2014/main" id="{C2362BE4-2864-4D54-A8CB-C48698A0BC52}"/>
                    </a:ext>
                  </a:extLst>
                </p:cNvPr>
                <p:cNvSpPr/>
                <p:nvPr/>
              </p:nvSpPr>
              <p:spPr>
                <a:xfrm>
                  <a:off x="6930239" y="46058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85" name="그림 84">
                  <a:extLst>
                    <a:ext uri="{FF2B5EF4-FFF2-40B4-BE49-F238E27FC236}">
                      <a16:creationId xmlns:a16="http://schemas.microsoft.com/office/drawing/2014/main" id="{177FF3DB-4777-48A0-928D-98DFEB4D82B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023503" y="4691203"/>
                  <a:ext cx="295657" cy="298705"/>
                </a:xfrm>
                <a:prstGeom prst="rect">
                  <a:avLst/>
                </a:prstGeom>
              </p:spPr>
            </p:pic>
          </p:grpSp>
          <p:grpSp>
            <p:nvGrpSpPr>
              <p:cNvPr id="72" name="그룹 71">
                <a:extLst>
                  <a:ext uri="{FF2B5EF4-FFF2-40B4-BE49-F238E27FC236}">
                    <a16:creationId xmlns:a16="http://schemas.microsoft.com/office/drawing/2014/main" id="{8A324C11-2905-49AB-86A4-0AAF45B78858}"/>
                  </a:ext>
                </a:extLst>
              </p:cNvPr>
              <p:cNvGrpSpPr/>
              <p:nvPr/>
            </p:nvGrpSpPr>
            <p:grpSpPr>
              <a:xfrm>
                <a:off x="6799004" y="4732022"/>
                <a:ext cx="478421" cy="478421"/>
                <a:chOff x="6716684" y="5103232"/>
                <a:chExt cx="478421" cy="478421"/>
              </a:xfrm>
            </p:grpSpPr>
            <p:sp>
              <p:nvSpPr>
                <p:cNvPr id="82" name="타원 81">
                  <a:extLst>
                    <a:ext uri="{FF2B5EF4-FFF2-40B4-BE49-F238E27FC236}">
                      <a16:creationId xmlns:a16="http://schemas.microsoft.com/office/drawing/2014/main" id="{A5A89C0D-070B-4754-8BFE-26A3C0F22A7D}"/>
                    </a:ext>
                  </a:extLst>
                </p:cNvPr>
                <p:cNvSpPr/>
                <p:nvPr/>
              </p:nvSpPr>
              <p:spPr>
                <a:xfrm>
                  <a:off x="6716684" y="5103232"/>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83" name="그림 82">
                  <a:extLst>
                    <a:ext uri="{FF2B5EF4-FFF2-40B4-BE49-F238E27FC236}">
                      <a16:creationId xmlns:a16="http://schemas.microsoft.com/office/drawing/2014/main" id="{629E7C32-8740-4A3D-AC26-170CF1EDB77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20258" y="5205282"/>
                  <a:ext cx="271273" cy="274321"/>
                </a:xfrm>
                <a:prstGeom prst="rect">
                  <a:avLst/>
                </a:prstGeom>
              </p:spPr>
            </p:pic>
          </p:grpSp>
          <p:grpSp>
            <p:nvGrpSpPr>
              <p:cNvPr id="73" name="그룹 72">
                <a:extLst>
                  <a:ext uri="{FF2B5EF4-FFF2-40B4-BE49-F238E27FC236}">
                    <a16:creationId xmlns:a16="http://schemas.microsoft.com/office/drawing/2014/main" id="{48105233-8017-44E2-9BB9-E5944331B496}"/>
                  </a:ext>
                </a:extLst>
              </p:cNvPr>
              <p:cNvGrpSpPr/>
              <p:nvPr/>
            </p:nvGrpSpPr>
            <p:grpSpPr>
              <a:xfrm>
                <a:off x="7312778" y="3209223"/>
                <a:ext cx="478421" cy="478421"/>
                <a:chOff x="7063894" y="3536553"/>
                <a:chExt cx="478421" cy="478421"/>
              </a:xfrm>
            </p:grpSpPr>
            <p:sp>
              <p:nvSpPr>
                <p:cNvPr id="80" name="타원 79">
                  <a:extLst>
                    <a:ext uri="{FF2B5EF4-FFF2-40B4-BE49-F238E27FC236}">
                      <a16:creationId xmlns:a16="http://schemas.microsoft.com/office/drawing/2014/main" id="{9E69B375-4B73-4157-B859-3EDA097D30A9}"/>
                    </a:ext>
                  </a:extLst>
                </p:cNvPr>
                <p:cNvSpPr/>
                <p:nvPr/>
              </p:nvSpPr>
              <p:spPr>
                <a:xfrm>
                  <a:off x="7063894" y="3536553"/>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81" name="그림 80">
                  <a:extLst>
                    <a:ext uri="{FF2B5EF4-FFF2-40B4-BE49-F238E27FC236}">
                      <a16:creationId xmlns:a16="http://schemas.microsoft.com/office/drawing/2014/main" id="{8A3A64BF-6B56-489C-89CA-CF675B341D8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65334" y="3628379"/>
                  <a:ext cx="275540" cy="268818"/>
                </a:xfrm>
                <a:prstGeom prst="rect">
                  <a:avLst/>
                </a:prstGeom>
              </p:spPr>
            </p:pic>
          </p:grpSp>
          <p:grpSp>
            <p:nvGrpSpPr>
              <p:cNvPr id="74" name="그룹 73">
                <a:extLst>
                  <a:ext uri="{FF2B5EF4-FFF2-40B4-BE49-F238E27FC236}">
                    <a16:creationId xmlns:a16="http://schemas.microsoft.com/office/drawing/2014/main" id="{57A355A6-FC1D-4A9C-AA9B-55011B6E548A}"/>
                  </a:ext>
                </a:extLst>
              </p:cNvPr>
              <p:cNvGrpSpPr/>
              <p:nvPr/>
            </p:nvGrpSpPr>
            <p:grpSpPr>
              <a:xfrm>
                <a:off x="4558099" y="4323978"/>
                <a:ext cx="478421" cy="478421"/>
                <a:chOff x="4839474" y="4392074"/>
                <a:chExt cx="478421" cy="478421"/>
              </a:xfrm>
            </p:grpSpPr>
            <p:sp>
              <p:nvSpPr>
                <p:cNvPr id="78" name="타원 77">
                  <a:extLst>
                    <a:ext uri="{FF2B5EF4-FFF2-40B4-BE49-F238E27FC236}">
                      <a16:creationId xmlns:a16="http://schemas.microsoft.com/office/drawing/2014/main" id="{34FD2D31-146D-45D5-8B55-41F8BAB0DCB3}"/>
                    </a:ext>
                  </a:extLst>
                </p:cNvPr>
                <p:cNvSpPr/>
                <p:nvPr/>
              </p:nvSpPr>
              <p:spPr>
                <a:xfrm>
                  <a:off x="4839474" y="439207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79" name="그림 78">
                  <a:extLst>
                    <a:ext uri="{FF2B5EF4-FFF2-40B4-BE49-F238E27FC236}">
                      <a16:creationId xmlns:a16="http://schemas.microsoft.com/office/drawing/2014/main" id="{4E756842-C822-4A47-85FA-38200634CB49}"/>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640" y="4483042"/>
                  <a:ext cx="271344" cy="282198"/>
                </a:xfrm>
                <a:prstGeom prst="rect">
                  <a:avLst/>
                </a:prstGeom>
              </p:spPr>
            </p:pic>
          </p:grpSp>
          <p:grpSp>
            <p:nvGrpSpPr>
              <p:cNvPr id="75" name="그룹 74">
                <a:extLst>
                  <a:ext uri="{FF2B5EF4-FFF2-40B4-BE49-F238E27FC236}">
                    <a16:creationId xmlns:a16="http://schemas.microsoft.com/office/drawing/2014/main" id="{BDE5D961-8109-4F54-BABD-6548F82ECDD6}"/>
                  </a:ext>
                </a:extLst>
              </p:cNvPr>
              <p:cNvGrpSpPr/>
              <p:nvPr/>
            </p:nvGrpSpPr>
            <p:grpSpPr>
              <a:xfrm>
                <a:off x="4988332" y="4732022"/>
                <a:ext cx="478421" cy="478421"/>
                <a:chOff x="4980019" y="4733181"/>
                <a:chExt cx="478421" cy="478421"/>
              </a:xfrm>
            </p:grpSpPr>
            <p:sp>
              <p:nvSpPr>
                <p:cNvPr id="76" name="타원 75">
                  <a:extLst>
                    <a:ext uri="{FF2B5EF4-FFF2-40B4-BE49-F238E27FC236}">
                      <a16:creationId xmlns:a16="http://schemas.microsoft.com/office/drawing/2014/main" id="{7F9742E7-47C6-45B8-AE21-779D5671AEED}"/>
                    </a:ext>
                  </a:extLst>
                </p:cNvPr>
                <p:cNvSpPr/>
                <p:nvPr/>
              </p:nvSpPr>
              <p:spPr>
                <a:xfrm>
                  <a:off x="4980019" y="473318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77" name="그림 76">
                  <a:extLst>
                    <a:ext uri="{FF2B5EF4-FFF2-40B4-BE49-F238E27FC236}">
                      <a16:creationId xmlns:a16="http://schemas.microsoft.com/office/drawing/2014/main" id="{C6B35A91-69A6-4D1F-8344-EB09A05F0E11}"/>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040681" y="4865351"/>
                  <a:ext cx="359374" cy="276186"/>
                </a:xfrm>
                <a:prstGeom prst="rect">
                  <a:avLst/>
                </a:prstGeom>
              </p:spPr>
            </p:pic>
          </p:grpSp>
        </p:grpSp>
        <p:sp>
          <p:nvSpPr>
            <p:cNvPr id="61" name="Rounded Rectangle 13">
              <a:extLst>
                <a:ext uri="{FF2B5EF4-FFF2-40B4-BE49-F238E27FC236}">
                  <a16:creationId xmlns:a16="http://schemas.microsoft.com/office/drawing/2014/main" id="{9C943D4C-EC6B-4911-83A2-1B529548BD98}"/>
                </a:ext>
              </a:extLst>
            </p:cNvPr>
            <p:cNvSpPr/>
            <p:nvPr/>
          </p:nvSpPr>
          <p:spPr bwMode="auto">
            <a:xfrm>
              <a:off x="5318437" y="3215738"/>
              <a:ext cx="1574615" cy="959652"/>
            </a:xfrm>
            <a:prstGeom prst="roundRect">
              <a:avLst>
                <a:gd name="adj" fmla="val 50000"/>
              </a:avLst>
            </a:prstGeom>
            <a:noFill/>
            <a:ln w="19050">
              <a:no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74292" tIns="37146" rIns="74292" bIns="37146" numCol="1" rtlCol="0" anchor="ctr" anchorCtr="0" compatLnSpc="1">
              <a:prstTxWarp prst="textNoShape">
                <a:avLst/>
              </a:prstTxWarp>
            </a:bodyPr>
            <a:lstStyle/>
            <a:p>
              <a:pPr algn="ctr" defTabSz="742705" fontAlgn="base">
                <a:spcBef>
                  <a:spcPct val="0"/>
                </a:spcBef>
                <a:spcAft>
                  <a:spcPct val="0"/>
                </a:spcAft>
              </a:pPr>
              <a:r>
                <a:rPr lang="en-US" sz="3200" dirty="0">
                  <a:solidFill>
                    <a:srgbClr val="0043B2"/>
                  </a:solidFill>
                  <a:latin typeface="SamsungOne 700" panose="020B0803030303020204" pitchFamily="34" charset="0"/>
                  <a:ea typeface="SamsungOne 700" panose="020B0803030303020204" pitchFamily="34" charset="0"/>
                </a:rPr>
                <a:t>BIG</a:t>
              </a:r>
            </a:p>
            <a:p>
              <a:pPr algn="ctr" defTabSz="742705" fontAlgn="base">
                <a:spcBef>
                  <a:spcPct val="0"/>
                </a:spcBef>
                <a:spcAft>
                  <a:spcPct val="0"/>
                </a:spcAft>
              </a:pPr>
              <a:r>
                <a:rPr lang="en-US" sz="3200" dirty="0">
                  <a:solidFill>
                    <a:srgbClr val="0043B2"/>
                  </a:solidFill>
                  <a:latin typeface="SamsungOne 700" panose="020B0803030303020204" pitchFamily="34" charset="0"/>
                  <a:ea typeface="SamsungOne 700" panose="020B0803030303020204" pitchFamily="34" charset="0"/>
                </a:rPr>
                <a:t>DATA</a:t>
              </a:r>
            </a:p>
          </p:txBody>
        </p:sp>
      </p:grpSp>
    </p:spTree>
    <p:extLst>
      <p:ext uri="{BB962C8B-B14F-4D97-AF65-F5344CB8AC3E}">
        <p14:creationId xmlns:p14="http://schemas.microsoft.com/office/powerpoint/2010/main" val="28528962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C852FF8F-960A-42A2-B06E-9FE59435453F}"/>
              </a:ext>
            </a:extLst>
          </p:cNvPr>
          <p:cNvSpPr>
            <a:spLocks noGrp="1"/>
          </p:cNvSpPr>
          <p:nvPr>
            <p:ph type="body" sz="quarter" idx="10"/>
          </p:nvPr>
        </p:nvSpPr>
        <p:spPr>
          <a:xfrm>
            <a:off x="985323" y="2524714"/>
            <a:ext cx="6118122" cy="1329932"/>
          </a:xfrm>
        </p:spPr>
        <p:txBody>
          <a:bodyPr/>
          <a:lstStyle/>
          <a:p>
            <a:r>
              <a:rPr lang="en-US" altLang="ko-KR" dirty="0" err="1"/>
              <a:t>Truyền</a:t>
            </a:r>
            <a:r>
              <a:rPr lang="en-US" altLang="ko-KR" dirty="0"/>
              <a:t> </a:t>
            </a:r>
            <a:r>
              <a:rPr lang="en-US" altLang="ko-KR" dirty="0" err="1"/>
              <a:t>các</a:t>
            </a:r>
            <a:r>
              <a:rPr lang="en-US" altLang="ko-KR" dirty="0"/>
              <a:t> </a:t>
            </a:r>
            <a:r>
              <a:rPr lang="en-US" altLang="ko-KR" dirty="0" err="1"/>
              <a:t>nguồn</a:t>
            </a:r>
            <a:r>
              <a:rPr lang="en-US" altLang="ko-KR" dirty="0"/>
              <a:t> </a:t>
            </a:r>
            <a:r>
              <a:rPr lang="en-US" altLang="ko-KR" dirty="0" err="1"/>
              <a:t>thời</a:t>
            </a:r>
            <a:r>
              <a:rPr lang="en-US" altLang="ko-KR" dirty="0"/>
              <a:t> </a:t>
            </a:r>
            <a:r>
              <a:rPr lang="en-US" altLang="ko-KR" dirty="0" err="1"/>
              <a:t>gian</a:t>
            </a:r>
            <a:r>
              <a:rPr lang="en-US" altLang="ko-KR" dirty="0"/>
              <a:t> </a:t>
            </a:r>
            <a:r>
              <a:rPr lang="en-US" altLang="ko-KR" dirty="0" err="1"/>
              <a:t>thực</a:t>
            </a:r>
            <a:endParaRPr lang="en-US" altLang="ko-KR" dirty="0"/>
          </a:p>
        </p:txBody>
      </p:sp>
      <p:sp>
        <p:nvSpPr>
          <p:cNvPr id="3" name="텍스트 개체 틀 2">
            <a:extLst>
              <a:ext uri="{FF2B5EF4-FFF2-40B4-BE49-F238E27FC236}">
                <a16:creationId xmlns:a16="http://schemas.microsoft.com/office/drawing/2014/main" id="{E2A56C1B-ACC0-405D-9A44-F93081A16B73}"/>
              </a:ext>
            </a:extLst>
          </p:cNvPr>
          <p:cNvSpPr>
            <a:spLocks noGrp="1"/>
          </p:cNvSpPr>
          <p:nvPr>
            <p:ph type="body" sz="quarter" idx="12"/>
          </p:nvPr>
        </p:nvSpPr>
        <p:spPr/>
        <p:txBody>
          <a:bodyPr/>
          <a:lstStyle/>
          <a:p>
            <a:r>
              <a:rPr lang="en-US" altLang="ko-KR" dirty="0" err="1"/>
              <a:t>Bài</a:t>
            </a:r>
            <a:r>
              <a:rPr lang="en-US" altLang="ko-KR" dirty="0"/>
              <a:t> 2.</a:t>
            </a:r>
            <a:endParaRPr lang="ko-KR" altLang="en-US" dirty="0"/>
          </a:p>
        </p:txBody>
      </p:sp>
    </p:spTree>
    <p:extLst>
      <p:ext uri="{BB962C8B-B14F-4D97-AF65-F5344CB8AC3E}">
        <p14:creationId xmlns:p14="http://schemas.microsoft.com/office/powerpoint/2010/main" val="25811106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C852FF8F-960A-42A2-B06E-9FE59435453F}"/>
              </a:ext>
            </a:extLst>
          </p:cNvPr>
          <p:cNvSpPr>
            <a:spLocks noGrp="1"/>
          </p:cNvSpPr>
          <p:nvPr>
            <p:ph type="body" sz="quarter" idx="10"/>
          </p:nvPr>
        </p:nvSpPr>
        <p:spPr>
          <a:xfrm>
            <a:off x="985323" y="2524714"/>
            <a:ext cx="6079506" cy="1329932"/>
          </a:xfrm>
        </p:spPr>
        <p:txBody>
          <a:bodyPr/>
          <a:lstStyle/>
          <a:p>
            <a:r>
              <a:rPr lang="en-US" altLang="ko-KR" dirty="0" err="1"/>
              <a:t>Truyền</a:t>
            </a:r>
            <a:r>
              <a:rPr lang="en-US" altLang="ko-KR" dirty="0"/>
              <a:t> </a:t>
            </a:r>
            <a:r>
              <a:rPr lang="en-US" altLang="ko-KR" dirty="0" err="1"/>
              <a:t>các</a:t>
            </a:r>
            <a:r>
              <a:rPr lang="en-US" altLang="ko-KR" dirty="0"/>
              <a:t> </a:t>
            </a:r>
            <a:r>
              <a:rPr lang="en-US" altLang="ko-KR" dirty="0" err="1"/>
              <a:t>nguồn</a:t>
            </a:r>
            <a:r>
              <a:rPr lang="en-US" altLang="ko-KR" dirty="0"/>
              <a:t> </a:t>
            </a:r>
            <a:r>
              <a:rPr lang="en-US" altLang="ko-KR" dirty="0" err="1"/>
              <a:t>thời</a:t>
            </a:r>
            <a:r>
              <a:rPr lang="en-US" altLang="ko-KR" dirty="0"/>
              <a:t> </a:t>
            </a:r>
            <a:r>
              <a:rPr lang="en-US" altLang="ko-KR" dirty="0" err="1"/>
              <a:t>gian</a:t>
            </a:r>
            <a:r>
              <a:rPr lang="en-US" altLang="ko-KR" dirty="0"/>
              <a:t> </a:t>
            </a:r>
            <a:r>
              <a:rPr lang="en-US" altLang="ko-KR" dirty="0" err="1"/>
              <a:t>thực</a:t>
            </a:r>
            <a:endParaRPr lang="en-US" altLang="ko-KR" dirty="0"/>
          </a:p>
        </p:txBody>
      </p:sp>
      <p:sp>
        <p:nvSpPr>
          <p:cNvPr id="3" name="텍스트 개체 틀 2">
            <a:extLst>
              <a:ext uri="{FF2B5EF4-FFF2-40B4-BE49-F238E27FC236}">
                <a16:creationId xmlns:a16="http://schemas.microsoft.com/office/drawing/2014/main" id="{E2A56C1B-ACC0-405D-9A44-F93081A16B73}"/>
              </a:ext>
            </a:extLst>
          </p:cNvPr>
          <p:cNvSpPr>
            <a:spLocks noGrp="1"/>
          </p:cNvSpPr>
          <p:nvPr>
            <p:ph type="body" sz="quarter" idx="12"/>
          </p:nvPr>
        </p:nvSpPr>
        <p:spPr/>
        <p:txBody>
          <a:bodyPr/>
          <a:lstStyle/>
          <a:p>
            <a:r>
              <a:rPr lang="en-US" altLang="ko-KR" dirty="0" err="1"/>
              <a:t>Bài</a:t>
            </a:r>
            <a:r>
              <a:rPr lang="en-US" altLang="ko-KR" dirty="0"/>
              <a:t> 2.</a:t>
            </a:r>
            <a:endParaRPr lang="ko-KR" altLang="en-US" dirty="0"/>
          </a:p>
        </p:txBody>
      </p:sp>
    </p:spTree>
    <p:extLst>
      <p:ext uri="{BB962C8B-B14F-4D97-AF65-F5344CB8AC3E}">
        <p14:creationId xmlns:p14="http://schemas.microsoft.com/office/powerpoint/2010/main" val="3889648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613120C-508C-4C07-BD80-47ED7DB36496}"/>
              </a:ext>
            </a:extLst>
          </p:cNvPr>
          <p:cNvSpPr>
            <a:spLocks noGrp="1"/>
          </p:cNvSpPr>
          <p:nvPr>
            <p:ph type="body" sz="quarter" idx="10"/>
          </p:nvPr>
        </p:nvSpPr>
        <p:spPr/>
        <p:txBody>
          <a:bodyPr/>
          <a:lstStyle/>
          <a:p>
            <a:r>
              <a:rPr lang="en-US" altLang="ko-KR" dirty="0" err="1"/>
              <a:t>Truyền</a:t>
            </a:r>
            <a:r>
              <a:rPr lang="en-US" altLang="ko-KR" dirty="0"/>
              <a:t> </a:t>
            </a:r>
            <a:r>
              <a:rPr lang="en-US" altLang="ko-KR" dirty="0" err="1"/>
              <a:t>các</a:t>
            </a:r>
            <a:r>
              <a:rPr lang="en-US" altLang="ko-KR" dirty="0"/>
              <a:t> </a:t>
            </a:r>
            <a:r>
              <a:rPr lang="en-US" altLang="ko-KR" dirty="0" err="1"/>
              <a:t>nguồn</a:t>
            </a:r>
            <a:r>
              <a:rPr lang="en-US" altLang="ko-KR" dirty="0"/>
              <a:t> </a:t>
            </a:r>
            <a:r>
              <a:rPr lang="en-US" altLang="ko-KR" dirty="0" err="1"/>
              <a:t>thời</a:t>
            </a:r>
            <a:r>
              <a:rPr lang="en-US" altLang="ko-KR" dirty="0"/>
              <a:t> </a:t>
            </a:r>
            <a:r>
              <a:rPr lang="en-US" altLang="ko-KR" dirty="0" err="1"/>
              <a:t>gian</a:t>
            </a:r>
            <a:r>
              <a:rPr lang="en-US" altLang="ko-KR" dirty="0"/>
              <a:t> </a:t>
            </a:r>
            <a:r>
              <a:rPr lang="en-US" altLang="ko-KR" dirty="0" err="1"/>
              <a:t>thực</a:t>
            </a:r>
            <a:endParaRPr lang="en-US" altLang="ko-KR" dirty="0"/>
          </a:p>
        </p:txBody>
      </p:sp>
      <p:sp>
        <p:nvSpPr>
          <p:cNvPr id="3" name="텍스트 개체 틀 2">
            <a:extLst>
              <a:ext uri="{FF2B5EF4-FFF2-40B4-BE49-F238E27FC236}">
                <a16:creationId xmlns:a16="http://schemas.microsoft.com/office/drawing/2014/main" id="{B24EF312-C3D2-48D1-9DE6-426D43850CFD}"/>
              </a:ext>
            </a:extLst>
          </p:cNvPr>
          <p:cNvSpPr>
            <a:spLocks noGrp="1"/>
          </p:cNvSpPr>
          <p:nvPr>
            <p:ph type="body" sz="quarter" idx="11"/>
          </p:nvPr>
        </p:nvSpPr>
        <p:spPr/>
        <p:txBody>
          <a:bodyPr/>
          <a:lstStyle/>
          <a:p>
            <a:r>
              <a:rPr lang="en-US" altLang="ko-KR" dirty="0" err="1"/>
              <a:t>Bài</a:t>
            </a:r>
            <a:r>
              <a:rPr lang="en-US" altLang="ko-KR" dirty="0"/>
              <a:t> 2.</a:t>
            </a:r>
            <a:endParaRPr lang="ko-KR" altLang="en-US" dirty="0"/>
          </a:p>
        </p:txBody>
      </p:sp>
      <p:sp>
        <p:nvSpPr>
          <p:cNvPr id="4" name="직사각형 3">
            <a:extLst>
              <a:ext uri="{FF2B5EF4-FFF2-40B4-BE49-F238E27FC236}">
                <a16:creationId xmlns:a16="http://schemas.microsoft.com/office/drawing/2014/main" id="{978CE0C1-6E81-4956-BAD0-B71AA6FD5C38}"/>
              </a:ext>
            </a:extLst>
          </p:cNvPr>
          <p:cNvSpPr/>
          <p:nvPr/>
        </p:nvSpPr>
        <p:spPr>
          <a:xfrm>
            <a:off x="1234524" y="4066410"/>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ts val="600"/>
              </a:spcAft>
              <a:buClrTx/>
              <a:buSzTx/>
              <a:buFontTx/>
              <a:buNone/>
              <a:tabLst/>
              <a:defRPr/>
            </a:pPr>
            <a:r>
              <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2.1. </a:t>
            </a:r>
            <a:r>
              <a:rPr kumimoji="1" lang="en-US" altLang="ko-KR" sz="1800" b="0" i="0" u="none" strike="noStrike" kern="1200" cap="none" spc="0" normalizeH="0" baseline="0" noProof="0" dirty="0" err="1">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Cấu</a:t>
            </a:r>
            <a:r>
              <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 </a:t>
            </a:r>
            <a:r>
              <a:rPr kumimoji="1" lang="en-US" altLang="ko-KR" sz="1800" b="0" i="0" u="none" strike="noStrike" kern="1200" cap="none" spc="0" normalizeH="0" baseline="0" noProof="0" dirty="0" err="1">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tạo</a:t>
            </a:r>
            <a:r>
              <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 </a:t>
            </a:r>
            <a:r>
              <a:rPr kumimoji="1" lang="en-US" altLang="ko-KR" sz="1800" b="0" i="0" u="none" strike="noStrike" kern="1200" cap="none" spc="0" normalizeH="0" baseline="0" noProof="0" dirty="0" err="1">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của</a:t>
            </a:r>
            <a:r>
              <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 </a:t>
            </a:r>
            <a:r>
              <a:rPr kumimoji="1" lang="en-US" altLang="ko-KR" sz="1800" b="0" i="0" u="none" strike="noStrike" kern="1200" cap="none" spc="0" normalizeH="0" baseline="0" noProof="0" dirty="0" err="1">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Truyền</a:t>
            </a:r>
            <a:r>
              <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 </a:t>
            </a:r>
            <a:r>
              <a:rPr kumimoji="1" lang="en-US" altLang="ko-KR" sz="1800" b="0" i="0" u="none" strike="noStrike" kern="1200" cap="none" spc="0" normalizeH="0" baseline="0" noProof="0" dirty="0" err="1">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theo</a:t>
            </a:r>
            <a:r>
              <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 </a:t>
            </a:r>
            <a:r>
              <a:rPr kumimoji="1" lang="en-US" altLang="ko-KR" sz="1800" b="0" i="0" u="none" strike="noStrike" kern="1200" cap="none" spc="0" normalizeH="0" baseline="0" noProof="0" dirty="0" err="1">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thời</a:t>
            </a:r>
            <a:r>
              <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 </a:t>
            </a:r>
            <a:r>
              <a:rPr kumimoji="1" lang="en-US" altLang="ko-KR" sz="1800" b="0" i="0" u="none" strike="noStrike" kern="1200" cap="none" spc="0" normalizeH="0" baseline="0" noProof="0" dirty="0" err="1">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gian</a:t>
            </a:r>
            <a:r>
              <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 </a:t>
            </a:r>
            <a:r>
              <a:rPr kumimoji="1" lang="en-US" altLang="ko-KR" sz="1800" b="0" i="0" u="none" strike="noStrike" kern="1200" cap="none" spc="0" normalizeH="0" baseline="0" noProof="0" dirty="0" err="1">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thực</a:t>
            </a:r>
            <a:endPar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endParaRPr>
          </a:p>
        </p:txBody>
      </p:sp>
      <p:sp>
        <p:nvSpPr>
          <p:cNvPr id="5" name="직사각형 4">
            <a:extLst>
              <a:ext uri="{FF2B5EF4-FFF2-40B4-BE49-F238E27FC236}">
                <a16:creationId xmlns:a16="http://schemas.microsoft.com/office/drawing/2014/main" id="{B14B6F3E-83FC-4B0D-A7D7-329A58D31D0D}"/>
              </a:ext>
            </a:extLst>
          </p:cNvPr>
          <p:cNvSpPr/>
          <p:nvPr/>
        </p:nvSpPr>
        <p:spPr>
          <a:xfrm>
            <a:off x="1051644" y="4065237"/>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800" b="0" i="0" u="none" strike="noStrike" kern="1200" cap="none" spc="0" normalizeH="0" baseline="0" noProof="0" dirty="0">
              <a:ln>
                <a:noFill/>
              </a:ln>
              <a:solidFill>
                <a:srgbClr val="1429A0"/>
              </a:solidFill>
              <a:effectLst/>
              <a:uLnTx/>
              <a:uFillTx/>
              <a:latin typeface="SamsungOne-400" panose="020B0503030303020204" pitchFamily="34" charset="0"/>
              <a:ea typeface="SamsungOneKorean 400" panose="020B0503030303020204" pitchFamily="50" charset="-127"/>
              <a:cs typeface="+mn-cs"/>
            </a:endParaRPr>
          </a:p>
        </p:txBody>
      </p:sp>
      <p:sp>
        <p:nvSpPr>
          <p:cNvPr id="6" name="직사각형 5">
            <a:extLst>
              <a:ext uri="{FF2B5EF4-FFF2-40B4-BE49-F238E27FC236}">
                <a16:creationId xmlns:a16="http://schemas.microsoft.com/office/drawing/2014/main" id="{C61600A9-AD57-49FC-8521-8424A3AE2A48}"/>
              </a:ext>
            </a:extLst>
          </p:cNvPr>
          <p:cNvSpPr/>
          <p:nvPr/>
        </p:nvSpPr>
        <p:spPr>
          <a:xfrm>
            <a:off x="1234524" y="4496244"/>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ts val="600"/>
              </a:spcAft>
              <a:buClrTx/>
              <a:buSzTx/>
              <a:buFontTx/>
              <a:buNone/>
              <a:tabLst/>
              <a:defRPr/>
            </a:pPr>
            <a:r>
              <a:rPr kumimoji="1" lang="en-US" altLang="ko-KR" sz="1800"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400" panose="020B0503030303020204" pitchFamily="34" charset="0"/>
                <a:cs typeface="+mn-cs"/>
              </a:rPr>
              <a:t>2.2. Apache Flume</a:t>
            </a:r>
          </a:p>
        </p:txBody>
      </p:sp>
      <p:sp>
        <p:nvSpPr>
          <p:cNvPr id="7" name="직사각형 6">
            <a:extLst>
              <a:ext uri="{FF2B5EF4-FFF2-40B4-BE49-F238E27FC236}">
                <a16:creationId xmlns:a16="http://schemas.microsoft.com/office/drawing/2014/main" id="{AC84D674-F51C-4728-80D2-B887F55636F2}"/>
              </a:ext>
            </a:extLst>
          </p:cNvPr>
          <p:cNvSpPr/>
          <p:nvPr/>
        </p:nvSpPr>
        <p:spPr>
          <a:xfrm>
            <a:off x="1051644" y="449507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800" b="0" i="0" u="none" strike="noStrike" kern="1200" cap="none" spc="0" normalizeH="0" baseline="0" noProof="0" dirty="0">
              <a:ln>
                <a:noFill/>
              </a:ln>
              <a:solidFill>
                <a:srgbClr val="1429A0"/>
              </a:solidFill>
              <a:effectLst/>
              <a:uLnTx/>
              <a:uFillTx/>
              <a:latin typeface="SamsungOne-400" panose="020B0503030303020204" pitchFamily="34" charset="0"/>
              <a:ea typeface="SamsungOneKorean 400" panose="020B0503030303020204" pitchFamily="50" charset="-127"/>
              <a:cs typeface="+mn-cs"/>
            </a:endParaRPr>
          </a:p>
        </p:txBody>
      </p:sp>
    </p:spTree>
    <p:extLst>
      <p:ext uri="{BB962C8B-B14F-4D97-AF65-F5344CB8AC3E}">
        <p14:creationId xmlns:p14="http://schemas.microsoft.com/office/powerpoint/2010/main" val="13520505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05792256-DBFB-48EE-95E0-3B4A0512DF47}"/>
              </a:ext>
            </a:extLst>
          </p:cNvPr>
          <p:cNvSpPr>
            <a:spLocks noGrp="1"/>
          </p:cNvSpPr>
          <p:nvPr>
            <p:ph type="body" sz="quarter" idx="10"/>
          </p:nvPr>
        </p:nvSpPr>
        <p:spPr/>
        <p:txBody>
          <a:bodyPr/>
          <a:lstStyle/>
          <a:p>
            <a:r>
              <a:rPr lang="en-US" altLang="ko-KR" dirty="0"/>
              <a:t>2.1. </a:t>
            </a:r>
            <a:r>
              <a:rPr lang="en-US" altLang="ko-KR" dirty="0" err="1"/>
              <a:t>Cấu</a:t>
            </a:r>
            <a:r>
              <a:rPr lang="en-US" altLang="ko-KR" dirty="0"/>
              <a:t> </a:t>
            </a:r>
            <a:r>
              <a:rPr lang="en-US" altLang="ko-KR" dirty="0" err="1"/>
              <a:t>tạo</a:t>
            </a:r>
            <a:r>
              <a:rPr lang="en-US" altLang="ko-KR" dirty="0"/>
              <a:t> </a:t>
            </a:r>
            <a:r>
              <a:rPr lang="en-US" altLang="ko-KR" dirty="0" err="1"/>
              <a:t>của</a:t>
            </a:r>
            <a:r>
              <a:rPr lang="en-US" altLang="ko-KR" dirty="0"/>
              <a:t> </a:t>
            </a:r>
            <a:r>
              <a:rPr lang="en-US" altLang="ko-KR" dirty="0" err="1"/>
              <a:t>Truyền</a:t>
            </a:r>
            <a:r>
              <a:rPr lang="en-US" altLang="ko-KR" dirty="0"/>
              <a:t> </a:t>
            </a:r>
            <a:r>
              <a:rPr lang="en-US" altLang="ko-KR" dirty="0" err="1"/>
              <a:t>theo</a:t>
            </a:r>
            <a:r>
              <a:rPr lang="en-US" altLang="ko-KR" dirty="0"/>
              <a:t> </a:t>
            </a:r>
            <a:r>
              <a:rPr lang="en-US" altLang="ko-KR" dirty="0" err="1"/>
              <a:t>thời</a:t>
            </a:r>
            <a:r>
              <a:rPr lang="en-US" altLang="ko-KR" dirty="0"/>
              <a:t> </a:t>
            </a:r>
            <a:r>
              <a:rPr lang="en-US" altLang="ko-KR" dirty="0" err="1"/>
              <a:t>gian</a:t>
            </a:r>
            <a:r>
              <a:rPr lang="en-US" altLang="ko-KR" dirty="0"/>
              <a:t> </a:t>
            </a:r>
            <a:r>
              <a:rPr lang="en-US" altLang="ko-KR" dirty="0" err="1"/>
              <a:t>thực</a:t>
            </a:r>
            <a:endParaRPr lang="en-US" altLang="ko-KR" dirty="0"/>
          </a:p>
        </p:txBody>
      </p:sp>
      <p:sp>
        <p:nvSpPr>
          <p:cNvPr id="3" name="텍스트 개체 틀 2">
            <a:extLst>
              <a:ext uri="{FF2B5EF4-FFF2-40B4-BE49-F238E27FC236}">
                <a16:creationId xmlns:a16="http://schemas.microsoft.com/office/drawing/2014/main" id="{CD39BC0A-9461-4302-A614-3DCBD9042F2D}"/>
              </a:ext>
            </a:extLst>
          </p:cNvPr>
          <p:cNvSpPr>
            <a:spLocks noGrp="1"/>
          </p:cNvSpPr>
          <p:nvPr>
            <p:ph type="body" sz="quarter" idx="11"/>
          </p:nvPr>
        </p:nvSpPr>
        <p:spPr>
          <a:xfrm>
            <a:off x="490644" y="1350843"/>
            <a:ext cx="8796528" cy="493776"/>
          </a:xfrm>
        </p:spPr>
        <p:txBody>
          <a:bodyPr/>
          <a:lstStyle/>
          <a:p>
            <a:r>
              <a:rPr lang="vi-VN" altLang="ko-KR" dirty="0"/>
              <a:t>Truyền dữ liệu theo thời gian thực – </a:t>
            </a:r>
            <a:endParaRPr lang="en-US" altLang="ko-KR" dirty="0"/>
          </a:p>
          <a:p>
            <a:r>
              <a:rPr lang="vi-VN" altLang="ko-KR" dirty="0"/>
              <a:t>Nguyên tắc cơ bản</a:t>
            </a:r>
            <a:endParaRPr lang="en-US" altLang="ko-KR" dirty="0"/>
          </a:p>
        </p:txBody>
      </p:sp>
      <p:sp>
        <p:nvSpPr>
          <p:cNvPr id="4" name="텍스트 개체 틀 3">
            <a:extLst>
              <a:ext uri="{FF2B5EF4-FFF2-40B4-BE49-F238E27FC236}">
                <a16:creationId xmlns:a16="http://schemas.microsoft.com/office/drawing/2014/main" id="{C32D1E22-602E-4565-A364-EE1E08FA1FAC}"/>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02</a:t>
            </a:r>
          </a:p>
        </p:txBody>
      </p:sp>
      <p:sp>
        <p:nvSpPr>
          <p:cNvPr id="5" name="텍스트 개체 틀 4">
            <a:extLst>
              <a:ext uri="{FF2B5EF4-FFF2-40B4-BE49-F238E27FC236}">
                <a16:creationId xmlns:a16="http://schemas.microsoft.com/office/drawing/2014/main" id="{BBCB7D3B-1032-4457-8FA6-382514894117}"/>
              </a:ext>
            </a:extLst>
          </p:cNvPr>
          <p:cNvSpPr>
            <a:spLocks noGrp="1"/>
          </p:cNvSpPr>
          <p:nvPr>
            <p:ph type="body" sz="quarter" idx="15"/>
          </p:nvPr>
        </p:nvSpPr>
        <p:spPr/>
        <p:txBody>
          <a:bodyPr>
            <a:noAutofit/>
          </a:bodyPr>
          <a:lstStyle/>
          <a:p>
            <a:r>
              <a:rPr lang="en-US" altLang="ko-KR" dirty="0"/>
              <a:t>Thu </a:t>
            </a:r>
            <a:r>
              <a:rPr lang="en-US" altLang="ko-KR" dirty="0" err="1"/>
              <a:t>thập</a:t>
            </a:r>
            <a:r>
              <a:rPr lang="en-US" altLang="ko-KR" dirty="0"/>
              <a:t> </a:t>
            </a:r>
            <a:r>
              <a:rPr lang="en-US" altLang="ko-KR" dirty="0" err="1"/>
              <a:t>và</a:t>
            </a:r>
            <a:r>
              <a:rPr lang="en-US" altLang="ko-KR" dirty="0"/>
              <a:t> </a:t>
            </a:r>
            <a:r>
              <a:rPr lang="en-US" altLang="ko-KR" dirty="0" err="1"/>
              <a:t>nhập</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từ</a:t>
            </a:r>
            <a:r>
              <a:rPr lang="en-US" altLang="ko-KR" dirty="0"/>
              <a:t> </a:t>
            </a:r>
            <a:r>
              <a:rPr lang="en-US" altLang="ko-KR" dirty="0" err="1"/>
              <a:t>các</a:t>
            </a:r>
            <a:r>
              <a:rPr lang="en-US" altLang="ko-KR" dirty="0"/>
              <a:t> </a:t>
            </a:r>
            <a:r>
              <a:rPr lang="en-US" altLang="ko-KR" dirty="0" err="1"/>
              <a:t>nguồn</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tạo</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theo</a:t>
            </a:r>
            <a:r>
              <a:rPr lang="en-US" altLang="ko-KR" dirty="0"/>
              <a:t> </a:t>
            </a:r>
            <a:r>
              <a:rPr lang="en-US" altLang="ko-KR" dirty="0" err="1"/>
              <a:t>luồng</a:t>
            </a:r>
            <a:r>
              <a:rPr lang="en-US" altLang="ko-KR" dirty="0"/>
              <a:t> </a:t>
            </a:r>
            <a:r>
              <a:rPr lang="en-US" altLang="ko-KR" dirty="0" err="1"/>
              <a:t>liên</a:t>
            </a:r>
            <a:r>
              <a:rPr lang="en-US" altLang="ko-KR" dirty="0"/>
              <a:t> </a:t>
            </a:r>
            <a:r>
              <a:rPr lang="en-US" altLang="ko-KR" dirty="0" err="1"/>
              <a:t>tục</a:t>
            </a:r>
            <a:endParaRPr lang="en-US" altLang="ko-KR" dirty="0"/>
          </a:p>
          <a:p>
            <a:pPr lvl="1"/>
            <a:r>
              <a:rPr lang="en-US" altLang="ko-KR" dirty="0" err="1"/>
              <a:t>Ví</a:t>
            </a:r>
            <a:r>
              <a:rPr lang="en-US" altLang="ko-KR" dirty="0"/>
              <a:t> </a:t>
            </a:r>
            <a:r>
              <a:rPr lang="en-US" altLang="ko-KR" dirty="0" err="1"/>
              <a:t>dụ</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cảm</a:t>
            </a:r>
            <a:r>
              <a:rPr lang="en-US" altLang="ko-KR" dirty="0"/>
              <a:t> </a:t>
            </a:r>
            <a:r>
              <a:rPr lang="en-US" altLang="ko-KR" dirty="0" err="1"/>
              <a:t>biến</a:t>
            </a:r>
            <a:r>
              <a:rPr lang="en-US" altLang="ko-KR" dirty="0"/>
              <a:t>, </a:t>
            </a:r>
            <a:r>
              <a:rPr lang="en-US" altLang="ko-KR" dirty="0" err="1"/>
              <a:t>điện</a:t>
            </a:r>
            <a:r>
              <a:rPr lang="en-US" altLang="ko-KR" dirty="0"/>
              <a:t> </a:t>
            </a:r>
            <a:r>
              <a:rPr lang="en-US" altLang="ko-KR" dirty="0" err="1"/>
              <a:t>thoại</a:t>
            </a:r>
            <a:r>
              <a:rPr lang="en-US" altLang="ko-KR" dirty="0"/>
              <a:t> </a:t>
            </a:r>
            <a:r>
              <a:rPr lang="en-US" altLang="ko-KR" dirty="0" err="1"/>
              <a:t>thông</a:t>
            </a:r>
            <a:r>
              <a:rPr lang="en-US" altLang="ko-KR" dirty="0"/>
              <a:t> minh, </a:t>
            </a:r>
            <a:r>
              <a:rPr lang="en-US" altLang="ko-KR" dirty="0" err="1"/>
              <a:t>nhật</a:t>
            </a:r>
            <a:r>
              <a:rPr lang="en-US" altLang="ko-KR" dirty="0"/>
              <a:t> </a:t>
            </a:r>
            <a:r>
              <a:rPr lang="en-US" altLang="ko-KR" dirty="0" err="1"/>
              <a:t>ký</a:t>
            </a:r>
            <a:r>
              <a:rPr lang="en-US" altLang="ko-KR" dirty="0"/>
              <a:t> </a:t>
            </a:r>
            <a:r>
              <a:rPr lang="en-US" altLang="ko-KR" dirty="0" err="1"/>
              <a:t>trang</a:t>
            </a:r>
            <a:r>
              <a:rPr lang="en-US" altLang="ko-KR" dirty="0"/>
              <a:t> web, </a:t>
            </a:r>
            <a:r>
              <a:rPr lang="en-US" altLang="ko-KR" dirty="0" err="1"/>
              <a:t>thiết</a:t>
            </a:r>
            <a:r>
              <a:rPr lang="en-US" altLang="ko-KR" dirty="0"/>
              <a:t> </a:t>
            </a:r>
            <a:r>
              <a:rPr lang="en-US" altLang="ko-KR" dirty="0" err="1"/>
              <a:t>bị</a:t>
            </a:r>
            <a:r>
              <a:rPr lang="en-US" altLang="ko-KR" dirty="0"/>
              <a:t> </a:t>
            </a:r>
            <a:r>
              <a:rPr lang="en-US" altLang="ko-KR" dirty="0" err="1"/>
              <a:t>thông</a:t>
            </a:r>
            <a:r>
              <a:rPr lang="en-US" altLang="ko-KR" dirty="0"/>
              <a:t> minh, ô </a:t>
            </a:r>
            <a:r>
              <a:rPr lang="en-US" altLang="ko-KR" dirty="0" err="1"/>
              <a:t>tô</a:t>
            </a:r>
            <a:r>
              <a:rPr lang="en-US" altLang="ko-KR" dirty="0"/>
              <a:t> </a:t>
            </a:r>
            <a:r>
              <a:rPr lang="en-US" altLang="ko-KR" dirty="0" err="1"/>
              <a:t>tự</a:t>
            </a:r>
            <a:r>
              <a:rPr lang="en-US" altLang="ko-KR" dirty="0"/>
              <a:t> </a:t>
            </a:r>
            <a:r>
              <a:rPr lang="en-US" altLang="ko-KR" dirty="0" err="1"/>
              <a:t>lái</a:t>
            </a:r>
            <a:r>
              <a:rPr lang="en-US" altLang="ko-KR" dirty="0"/>
              <a:t>, v.v.</a:t>
            </a:r>
          </a:p>
          <a:p>
            <a:pPr lvl="1"/>
            <a:r>
              <a:rPr lang="en-US" altLang="ko-KR" dirty="0" err="1"/>
              <a:t>Xử</a:t>
            </a:r>
            <a:r>
              <a:rPr lang="en-US" altLang="ko-KR" dirty="0"/>
              <a:t> </a:t>
            </a:r>
            <a:r>
              <a:rPr lang="en-US" altLang="ko-KR" dirty="0" err="1"/>
              <a:t>lý</a:t>
            </a:r>
            <a:r>
              <a:rPr lang="en-US" altLang="ko-KR" dirty="0"/>
              <a:t> </a:t>
            </a:r>
            <a:r>
              <a:rPr lang="en-US" altLang="ko-KR" dirty="0" err="1"/>
              <a:t>các</a:t>
            </a:r>
            <a:r>
              <a:rPr lang="en-US" altLang="ko-KR" dirty="0"/>
              <a:t> </a:t>
            </a:r>
            <a:r>
              <a:rPr lang="en-US" altLang="ko-KR" dirty="0" err="1"/>
              <a:t>đợt</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mà</a:t>
            </a:r>
            <a:r>
              <a:rPr lang="en-US" altLang="ko-KR" dirty="0"/>
              <a:t> </a:t>
            </a:r>
            <a:r>
              <a:rPr lang="en-US" altLang="ko-KR" dirty="0" err="1"/>
              <a:t>không</a:t>
            </a:r>
            <a:r>
              <a:rPr lang="en-US" altLang="ko-KR" dirty="0"/>
              <a:t> </a:t>
            </a:r>
            <a:r>
              <a:rPr lang="en-US" altLang="ko-KR" dirty="0" err="1"/>
              <a:t>làm</a:t>
            </a:r>
            <a:r>
              <a:rPr lang="en-US" altLang="ko-KR" dirty="0"/>
              <a:t> </a:t>
            </a:r>
            <a:r>
              <a:rPr lang="en-US" altLang="ko-KR" dirty="0" err="1"/>
              <a:t>mất</a:t>
            </a:r>
            <a:r>
              <a:rPr lang="en-US" altLang="ko-KR" dirty="0"/>
              <a:t> </a:t>
            </a:r>
            <a:r>
              <a:rPr lang="en-US" altLang="ko-KR" dirty="0" err="1"/>
              <a:t>thông</a:t>
            </a:r>
            <a:r>
              <a:rPr lang="en-US" altLang="ko-KR" dirty="0"/>
              <a:t> tin</a:t>
            </a:r>
          </a:p>
          <a:p>
            <a:r>
              <a:rPr lang="vi-VN" altLang="ko-KR" dirty="0"/>
              <a:t>Lưu trữ và phân loại dữ liệu để sử dụng lâu dài</a:t>
            </a:r>
            <a:endParaRPr lang="en-US" altLang="ko-KR" dirty="0"/>
          </a:p>
          <a:p>
            <a:r>
              <a:rPr lang="en-US" altLang="ko-KR" dirty="0" err="1"/>
              <a:t>Xử</a:t>
            </a:r>
            <a:r>
              <a:rPr lang="en-US" altLang="ko-KR" dirty="0"/>
              <a:t> </a:t>
            </a:r>
            <a:r>
              <a:rPr lang="en-US" altLang="ko-KR" dirty="0" err="1"/>
              <a:t>lý</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theo</a:t>
            </a:r>
            <a:r>
              <a:rPr lang="en-US" altLang="ko-KR" dirty="0"/>
              <a:t> </a:t>
            </a:r>
            <a:r>
              <a:rPr lang="en-US" altLang="ko-KR" dirty="0" err="1"/>
              <a:t>thời</a:t>
            </a:r>
            <a:r>
              <a:rPr lang="en-US" altLang="ko-KR" dirty="0"/>
              <a:t> </a:t>
            </a:r>
            <a:r>
              <a:rPr lang="en-US" altLang="ko-KR" dirty="0" err="1"/>
              <a:t>gian</a:t>
            </a:r>
            <a:r>
              <a:rPr lang="en-US" altLang="ko-KR" dirty="0"/>
              <a:t> </a:t>
            </a:r>
            <a:r>
              <a:rPr lang="en-US" altLang="ko-KR" dirty="0" err="1"/>
              <a:t>thực</a:t>
            </a:r>
            <a:endParaRPr lang="en-US" altLang="ko-KR" dirty="0"/>
          </a:p>
          <a:p>
            <a:pPr lvl="1"/>
            <a:r>
              <a:rPr lang="en-US" altLang="ko-KR" dirty="0" err="1"/>
              <a:t>Trích</a:t>
            </a:r>
            <a:r>
              <a:rPr lang="en-US" altLang="ko-KR" dirty="0"/>
              <a:t> </a:t>
            </a:r>
            <a:r>
              <a:rPr lang="en-US" altLang="ko-KR" dirty="0" err="1"/>
              <a:t>xuất</a:t>
            </a:r>
            <a:r>
              <a:rPr lang="en-US" altLang="ko-KR" dirty="0"/>
              <a:t>, </a:t>
            </a:r>
            <a:r>
              <a:rPr lang="en-US" altLang="ko-KR" dirty="0" err="1"/>
              <a:t>chuyển</a:t>
            </a:r>
            <a:r>
              <a:rPr lang="en-US" altLang="ko-KR" dirty="0"/>
              <a:t> </a:t>
            </a:r>
            <a:r>
              <a:rPr lang="en-US" altLang="ko-KR" dirty="0" err="1"/>
              <a:t>đổi</a:t>
            </a:r>
            <a:r>
              <a:rPr lang="en-US" altLang="ko-KR" dirty="0"/>
              <a:t> </a:t>
            </a:r>
            <a:r>
              <a:rPr lang="en-US" altLang="ko-KR" dirty="0" err="1"/>
              <a:t>và</a:t>
            </a:r>
            <a:r>
              <a:rPr lang="en-US" altLang="ko-KR" dirty="0"/>
              <a:t> </a:t>
            </a:r>
            <a:r>
              <a:rPr lang="en-US" altLang="ko-KR" dirty="0" err="1"/>
              <a:t>làm</a:t>
            </a:r>
            <a:r>
              <a:rPr lang="en-US" altLang="ko-KR" dirty="0"/>
              <a:t> </a:t>
            </a:r>
            <a:r>
              <a:rPr lang="en-US" altLang="ko-KR" dirty="0" err="1"/>
              <a:t>sạch</a:t>
            </a:r>
            <a:r>
              <a:rPr lang="en-US" altLang="ko-KR" dirty="0"/>
              <a:t> </a:t>
            </a:r>
            <a:r>
              <a:rPr lang="en-US" altLang="ko-KR" dirty="0" err="1"/>
              <a:t>dữ</a:t>
            </a:r>
            <a:r>
              <a:rPr lang="en-US" altLang="ko-KR" dirty="0"/>
              <a:t> </a:t>
            </a:r>
            <a:r>
              <a:rPr lang="en-US" altLang="ko-KR" dirty="0" err="1"/>
              <a:t>liệu</a:t>
            </a:r>
            <a:endParaRPr lang="en-US" altLang="ko-KR" dirty="0"/>
          </a:p>
          <a:p>
            <a:pPr lvl="1"/>
            <a:r>
              <a:rPr lang="en-US" altLang="ko-KR" dirty="0" err="1"/>
              <a:t>Truy</a:t>
            </a:r>
            <a:r>
              <a:rPr lang="en-US" altLang="ko-KR" dirty="0"/>
              <a:t> </a:t>
            </a:r>
            <a:r>
              <a:rPr lang="en-US" altLang="ko-KR" dirty="0" err="1"/>
              <a:t>vấn</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trong</a:t>
            </a:r>
            <a:r>
              <a:rPr lang="en-US" altLang="ko-KR" dirty="0"/>
              <a:t> </a:t>
            </a:r>
            <a:r>
              <a:rPr lang="en-US" altLang="ko-KR" dirty="0" err="1"/>
              <a:t>thời</a:t>
            </a:r>
            <a:r>
              <a:rPr lang="en-US" altLang="ko-KR" dirty="0"/>
              <a:t> </a:t>
            </a:r>
            <a:r>
              <a:rPr lang="en-US" altLang="ko-KR" dirty="0" err="1"/>
              <a:t>gian</a:t>
            </a:r>
            <a:r>
              <a:rPr lang="en-US" altLang="ko-KR" dirty="0"/>
              <a:t> </a:t>
            </a:r>
            <a:r>
              <a:rPr lang="en-US" altLang="ko-KR" dirty="0" err="1"/>
              <a:t>thực</a:t>
            </a:r>
            <a:endParaRPr lang="en-US" altLang="ko-KR" dirty="0"/>
          </a:p>
          <a:p>
            <a:pPr lvl="1"/>
            <a:r>
              <a:rPr lang="en-US" altLang="ko-KR" dirty="0" err="1"/>
              <a:t>Sản</a:t>
            </a:r>
            <a:r>
              <a:rPr lang="en-US" altLang="ko-KR" dirty="0"/>
              <a:t> </a:t>
            </a:r>
            <a:r>
              <a:rPr lang="en-US" altLang="ko-KR" dirty="0" err="1"/>
              <a:t>xuất</a:t>
            </a:r>
            <a:r>
              <a:rPr lang="en-US" altLang="ko-KR" dirty="0"/>
              <a:t> </a:t>
            </a:r>
            <a:r>
              <a:rPr lang="en-US" altLang="ko-KR" dirty="0" err="1"/>
              <a:t>báo</a:t>
            </a:r>
            <a:r>
              <a:rPr lang="en-US" altLang="ko-KR" dirty="0"/>
              <a:t> </a:t>
            </a:r>
            <a:r>
              <a:rPr lang="en-US" altLang="ko-KR" dirty="0" err="1"/>
              <a:t>cáo</a:t>
            </a:r>
            <a:r>
              <a:rPr lang="en-US" altLang="ko-KR" dirty="0"/>
              <a:t> </a:t>
            </a:r>
            <a:r>
              <a:rPr lang="en-US" altLang="ko-KR" dirty="0" err="1"/>
              <a:t>và</a:t>
            </a:r>
            <a:r>
              <a:rPr lang="en-US" altLang="ko-KR" dirty="0"/>
              <a:t> </a:t>
            </a:r>
            <a:r>
              <a:rPr lang="en-US" altLang="ko-KR" dirty="0" err="1"/>
              <a:t>trực</a:t>
            </a:r>
            <a:r>
              <a:rPr lang="en-US" altLang="ko-KR" dirty="0"/>
              <a:t> </a:t>
            </a:r>
            <a:r>
              <a:rPr lang="en-US" altLang="ko-KR" dirty="0" err="1"/>
              <a:t>quan</a:t>
            </a:r>
            <a:r>
              <a:rPr lang="en-US" altLang="ko-KR" dirty="0"/>
              <a:t> </a:t>
            </a:r>
            <a:r>
              <a:rPr lang="en-US" altLang="ko-KR" dirty="0" err="1"/>
              <a:t>hóa</a:t>
            </a:r>
            <a:endParaRPr lang="ko-KR" altLang="en-US" dirty="0"/>
          </a:p>
        </p:txBody>
      </p:sp>
      <p:pic>
        <p:nvPicPr>
          <p:cNvPr id="110" name="그림 109">
            <a:extLst>
              <a:ext uri="{FF2B5EF4-FFF2-40B4-BE49-F238E27FC236}">
                <a16:creationId xmlns:a16="http://schemas.microsoft.com/office/drawing/2014/main" id="{6EC7A6E7-6885-4E11-8069-E34FE0FE00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9137" y="5200316"/>
            <a:ext cx="1815630" cy="591957"/>
          </a:xfrm>
          <a:prstGeom prst="rect">
            <a:avLst/>
          </a:prstGeom>
        </p:spPr>
      </p:pic>
      <p:grpSp>
        <p:nvGrpSpPr>
          <p:cNvPr id="111" name="그룹 110">
            <a:extLst>
              <a:ext uri="{FF2B5EF4-FFF2-40B4-BE49-F238E27FC236}">
                <a16:creationId xmlns:a16="http://schemas.microsoft.com/office/drawing/2014/main" id="{C999DBFE-C305-4FCC-B5FD-00424A1638A3}"/>
              </a:ext>
            </a:extLst>
          </p:cNvPr>
          <p:cNvGrpSpPr/>
          <p:nvPr/>
        </p:nvGrpSpPr>
        <p:grpSpPr>
          <a:xfrm>
            <a:off x="3444754" y="5309158"/>
            <a:ext cx="170053" cy="371500"/>
            <a:chOff x="-3413760" y="4654042"/>
            <a:chExt cx="198120" cy="432816"/>
          </a:xfrm>
        </p:grpSpPr>
        <p:pic>
          <p:nvPicPr>
            <p:cNvPr id="183" name="그림 182">
              <a:extLst>
                <a:ext uri="{FF2B5EF4-FFF2-40B4-BE49-F238E27FC236}">
                  <a16:creationId xmlns:a16="http://schemas.microsoft.com/office/drawing/2014/main" id="{4D2B7F1D-9EFA-472A-A744-54DBD1219A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13760" y="4654042"/>
              <a:ext cx="198120" cy="128016"/>
            </a:xfrm>
            <a:prstGeom prst="rect">
              <a:avLst/>
            </a:prstGeom>
          </p:spPr>
        </p:pic>
        <p:pic>
          <p:nvPicPr>
            <p:cNvPr id="184" name="그림 183">
              <a:extLst>
                <a:ext uri="{FF2B5EF4-FFF2-40B4-BE49-F238E27FC236}">
                  <a16:creationId xmlns:a16="http://schemas.microsoft.com/office/drawing/2014/main" id="{36B12DD2-1712-4E90-BCE4-91A5203B96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13760" y="4806442"/>
              <a:ext cx="198120" cy="128016"/>
            </a:xfrm>
            <a:prstGeom prst="rect">
              <a:avLst/>
            </a:prstGeom>
          </p:spPr>
        </p:pic>
        <p:pic>
          <p:nvPicPr>
            <p:cNvPr id="185" name="그림 184">
              <a:extLst>
                <a:ext uri="{FF2B5EF4-FFF2-40B4-BE49-F238E27FC236}">
                  <a16:creationId xmlns:a16="http://schemas.microsoft.com/office/drawing/2014/main" id="{A117DF55-70F5-4211-B910-CFBE3C2305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13760" y="4958842"/>
              <a:ext cx="198120" cy="128016"/>
            </a:xfrm>
            <a:prstGeom prst="rect">
              <a:avLst/>
            </a:prstGeom>
          </p:spPr>
        </p:pic>
      </p:grpSp>
      <p:pic>
        <p:nvPicPr>
          <p:cNvPr id="112" name="그림 111">
            <a:extLst>
              <a:ext uri="{FF2B5EF4-FFF2-40B4-BE49-F238E27FC236}">
                <a16:creationId xmlns:a16="http://schemas.microsoft.com/office/drawing/2014/main" id="{30F5346A-E06A-4AC4-BFCC-B529860A122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45417" y="5409240"/>
            <a:ext cx="491413" cy="515740"/>
          </a:xfrm>
          <a:prstGeom prst="rect">
            <a:avLst/>
          </a:prstGeom>
        </p:spPr>
      </p:pic>
      <p:grpSp>
        <p:nvGrpSpPr>
          <p:cNvPr id="113" name="그룹 112">
            <a:extLst>
              <a:ext uri="{FF2B5EF4-FFF2-40B4-BE49-F238E27FC236}">
                <a16:creationId xmlns:a16="http://schemas.microsoft.com/office/drawing/2014/main" id="{91764720-E9B0-46E7-B4C6-8B9152CAF3EE}"/>
              </a:ext>
            </a:extLst>
          </p:cNvPr>
          <p:cNvGrpSpPr/>
          <p:nvPr/>
        </p:nvGrpSpPr>
        <p:grpSpPr>
          <a:xfrm>
            <a:off x="7860031" y="5399124"/>
            <a:ext cx="805674" cy="579581"/>
            <a:chOff x="7691249" y="5165352"/>
            <a:chExt cx="965901" cy="694844"/>
          </a:xfrm>
        </p:grpSpPr>
        <p:pic>
          <p:nvPicPr>
            <p:cNvPr id="181" name="그림 180">
              <a:extLst>
                <a:ext uri="{FF2B5EF4-FFF2-40B4-BE49-F238E27FC236}">
                  <a16:creationId xmlns:a16="http://schemas.microsoft.com/office/drawing/2014/main" id="{2295A149-23E0-4C14-830F-26030907509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91249" y="5165352"/>
              <a:ext cx="792880" cy="628320"/>
            </a:xfrm>
            <a:prstGeom prst="rect">
              <a:avLst/>
            </a:prstGeom>
          </p:spPr>
        </p:pic>
        <p:pic>
          <p:nvPicPr>
            <p:cNvPr id="182" name="그림 181">
              <a:extLst>
                <a:ext uri="{FF2B5EF4-FFF2-40B4-BE49-F238E27FC236}">
                  <a16:creationId xmlns:a16="http://schemas.microsoft.com/office/drawing/2014/main" id="{DBC74947-CC2F-455C-A2F0-A6F0F017EFE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30083" y="5251673"/>
              <a:ext cx="527067" cy="608523"/>
            </a:xfrm>
            <a:prstGeom prst="rect">
              <a:avLst/>
            </a:prstGeom>
          </p:spPr>
        </p:pic>
      </p:grpSp>
      <p:grpSp>
        <p:nvGrpSpPr>
          <p:cNvPr id="114" name="그룹 113">
            <a:extLst>
              <a:ext uri="{FF2B5EF4-FFF2-40B4-BE49-F238E27FC236}">
                <a16:creationId xmlns:a16="http://schemas.microsoft.com/office/drawing/2014/main" id="{6D985457-D5A9-4910-B41F-72EF2BC29668}"/>
              </a:ext>
            </a:extLst>
          </p:cNvPr>
          <p:cNvGrpSpPr/>
          <p:nvPr/>
        </p:nvGrpSpPr>
        <p:grpSpPr>
          <a:xfrm>
            <a:off x="1953985" y="4638754"/>
            <a:ext cx="951599" cy="1491537"/>
            <a:chOff x="446109" y="4829309"/>
            <a:chExt cx="951599" cy="1491537"/>
          </a:xfrm>
        </p:grpSpPr>
        <p:grpSp>
          <p:nvGrpSpPr>
            <p:cNvPr id="132" name="그룹 131">
              <a:extLst>
                <a:ext uri="{FF2B5EF4-FFF2-40B4-BE49-F238E27FC236}">
                  <a16:creationId xmlns:a16="http://schemas.microsoft.com/office/drawing/2014/main" id="{29A7DFA2-C6AA-459D-B5E9-3C5279294C3A}"/>
                </a:ext>
              </a:extLst>
            </p:cNvPr>
            <p:cNvGrpSpPr/>
            <p:nvPr/>
          </p:nvGrpSpPr>
          <p:grpSpPr>
            <a:xfrm>
              <a:off x="446109" y="4829309"/>
              <a:ext cx="951599" cy="1491537"/>
              <a:chOff x="446109" y="4848359"/>
              <a:chExt cx="951599" cy="1491537"/>
            </a:xfrm>
          </p:grpSpPr>
          <p:grpSp>
            <p:nvGrpSpPr>
              <p:cNvPr id="149" name="그룹 148">
                <a:extLst>
                  <a:ext uri="{FF2B5EF4-FFF2-40B4-BE49-F238E27FC236}">
                    <a16:creationId xmlns:a16="http://schemas.microsoft.com/office/drawing/2014/main" id="{74EA5FB8-CEB9-4595-AC77-4F068F2EC794}"/>
                  </a:ext>
                </a:extLst>
              </p:cNvPr>
              <p:cNvGrpSpPr/>
              <p:nvPr/>
            </p:nvGrpSpPr>
            <p:grpSpPr>
              <a:xfrm>
                <a:off x="494565" y="4900004"/>
                <a:ext cx="856905" cy="1380928"/>
                <a:chOff x="494565" y="4900004"/>
                <a:chExt cx="856905" cy="1380928"/>
              </a:xfrm>
            </p:grpSpPr>
            <p:grpSp>
              <p:nvGrpSpPr>
                <p:cNvPr id="151" name="그룹 150">
                  <a:extLst>
                    <a:ext uri="{FF2B5EF4-FFF2-40B4-BE49-F238E27FC236}">
                      <a16:creationId xmlns:a16="http://schemas.microsoft.com/office/drawing/2014/main" id="{AEB9CB49-477A-4A13-990B-6B286FE792F1}"/>
                    </a:ext>
                  </a:extLst>
                </p:cNvPr>
                <p:cNvGrpSpPr/>
                <p:nvPr/>
              </p:nvGrpSpPr>
              <p:grpSpPr>
                <a:xfrm>
                  <a:off x="819411" y="5403657"/>
                  <a:ext cx="260088" cy="260088"/>
                  <a:chOff x="-115154" y="5880153"/>
                  <a:chExt cx="361991" cy="361991"/>
                </a:xfrm>
              </p:grpSpPr>
              <p:sp>
                <p:nvSpPr>
                  <p:cNvPr id="179" name="타원 178">
                    <a:extLst>
                      <a:ext uri="{FF2B5EF4-FFF2-40B4-BE49-F238E27FC236}">
                        <a16:creationId xmlns:a16="http://schemas.microsoft.com/office/drawing/2014/main" id="{4F8FD61D-A737-4A0B-B932-6931CD491FD8}"/>
                      </a:ext>
                    </a:extLst>
                  </p:cNvPr>
                  <p:cNvSpPr/>
                  <p:nvPr/>
                </p:nvSpPr>
                <p:spPr>
                  <a:xfrm>
                    <a:off x="-115154" y="5880153"/>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pic>
                <p:nvPicPr>
                  <p:cNvPr id="180" name="그림 179">
                    <a:extLst>
                      <a:ext uri="{FF2B5EF4-FFF2-40B4-BE49-F238E27FC236}">
                        <a16:creationId xmlns:a16="http://schemas.microsoft.com/office/drawing/2014/main" id="{283E50CA-9DED-48CF-A941-EA8C9D21595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716" y="5978219"/>
                    <a:ext cx="267047" cy="178558"/>
                  </a:xfrm>
                  <a:prstGeom prst="rect">
                    <a:avLst/>
                  </a:prstGeom>
                </p:spPr>
              </p:pic>
            </p:grpSp>
            <p:grpSp>
              <p:nvGrpSpPr>
                <p:cNvPr id="152" name="그룹 151">
                  <a:extLst>
                    <a:ext uri="{FF2B5EF4-FFF2-40B4-BE49-F238E27FC236}">
                      <a16:creationId xmlns:a16="http://schemas.microsoft.com/office/drawing/2014/main" id="{16D7608E-280A-4CE1-9755-F1ED58DF2CC9}"/>
                    </a:ext>
                  </a:extLst>
                </p:cNvPr>
                <p:cNvGrpSpPr/>
                <p:nvPr/>
              </p:nvGrpSpPr>
              <p:grpSpPr>
                <a:xfrm>
                  <a:off x="890456" y="4900004"/>
                  <a:ext cx="260088" cy="260088"/>
                  <a:chOff x="-82550" y="5431681"/>
                  <a:chExt cx="361991" cy="361991"/>
                </a:xfrm>
              </p:grpSpPr>
              <p:sp>
                <p:nvSpPr>
                  <p:cNvPr id="177" name="타원 176">
                    <a:extLst>
                      <a:ext uri="{FF2B5EF4-FFF2-40B4-BE49-F238E27FC236}">
                        <a16:creationId xmlns:a16="http://schemas.microsoft.com/office/drawing/2014/main" id="{CA4F31B7-D8B6-440B-AE99-0B09FD6E9422}"/>
                      </a:ext>
                    </a:extLst>
                  </p:cNvPr>
                  <p:cNvSpPr/>
                  <p:nvPr/>
                </p:nvSpPr>
                <p:spPr>
                  <a:xfrm>
                    <a:off x="-82550" y="5431681"/>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pic>
                <p:nvPicPr>
                  <p:cNvPr id="178" name="그림 177">
                    <a:extLst>
                      <a:ext uri="{FF2B5EF4-FFF2-40B4-BE49-F238E27FC236}">
                        <a16:creationId xmlns:a16="http://schemas.microsoft.com/office/drawing/2014/main" id="{AF41D395-56BD-42A1-AC01-5260EAC89F7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953" y="5518162"/>
                    <a:ext cx="272797" cy="198121"/>
                  </a:xfrm>
                  <a:prstGeom prst="rect">
                    <a:avLst/>
                  </a:prstGeom>
                </p:spPr>
              </p:pic>
            </p:grpSp>
            <p:grpSp>
              <p:nvGrpSpPr>
                <p:cNvPr id="153" name="그룹 152">
                  <a:extLst>
                    <a:ext uri="{FF2B5EF4-FFF2-40B4-BE49-F238E27FC236}">
                      <a16:creationId xmlns:a16="http://schemas.microsoft.com/office/drawing/2014/main" id="{8F1781DA-9E71-4000-9CF9-7923AECBE745}"/>
                    </a:ext>
                  </a:extLst>
                </p:cNvPr>
                <p:cNvGrpSpPr/>
                <p:nvPr/>
              </p:nvGrpSpPr>
              <p:grpSpPr>
                <a:xfrm>
                  <a:off x="1091382" y="5741408"/>
                  <a:ext cx="260088" cy="260088"/>
                  <a:chOff x="-185004" y="6312823"/>
                  <a:chExt cx="361991" cy="361991"/>
                </a:xfrm>
              </p:grpSpPr>
              <p:sp>
                <p:nvSpPr>
                  <p:cNvPr id="175" name="타원 174">
                    <a:extLst>
                      <a:ext uri="{FF2B5EF4-FFF2-40B4-BE49-F238E27FC236}">
                        <a16:creationId xmlns:a16="http://schemas.microsoft.com/office/drawing/2014/main" id="{52729566-83E7-4102-9882-CC8C92C2712E}"/>
                      </a:ext>
                    </a:extLst>
                  </p:cNvPr>
                  <p:cNvSpPr/>
                  <p:nvPr/>
                </p:nvSpPr>
                <p:spPr>
                  <a:xfrm>
                    <a:off x="-185004" y="6312823"/>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pic>
                <p:nvPicPr>
                  <p:cNvPr id="176" name="그림 175">
                    <a:extLst>
                      <a:ext uri="{FF2B5EF4-FFF2-40B4-BE49-F238E27FC236}">
                        <a16:creationId xmlns:a16="http://schemas.microsoft.com/office/drawing/2014/main" id="{3965FDCA-D15D-496D-8F01-0CD5C4ED739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0589" y="6407050"/>
                    <a:ext cx="313100" cy="169596"/>
                  </a:xfrm>
                  <a:prstGeom prst="rect">
                    <a:avLst/>
                  </a:prstGeom>
                </p:spPr>
              </p:pic>
            </p:grpSp>
            <p:grpSp>
              <p:nvGrpSpPr>
                <p:cNvPr id="154" name="그룹 153">
                  <a:extLst>
                    <a:ext uri="{FF2B5EF4-FFF2-40B4-BE49-F238E27FC236}">
                      <a16:creationId xmlns:a16="http://schemas.microsoft.com/office/drawing/2014/main" id="{2322A968-A480-44ED-A2AC-543599C03D3C}"/>
                    </a:ext>
                  </a:extLst>
                </p:cNvPr>
                <p:cNvGrpSpPr/>
                <p:nvPr/>
              </p:nvGrpSpPr>
              <p:grpSpPr>
                <a:xfrm>
                  <a:off x="738866" y="6000675"/>
                  <a:ext cx="260088" cy="260088"/>
                  <a:chOff x="-928781" y="5440141"/>
                  <a:chExt cx="361991" cy="361991"/>
                </a:xfrm>
              </p:grpSpPr>
              <p:sp>
                <p:nvSpPr>
                  <p:cNvPr id="173" name="타원 172">
                    <a:extLst>
                      <a:ext uri="{FF2B5EF4-FFF2-40B4-BE49-F238E27FC236}">
                        <a16:creationId xmlns:a16="http://schemas.microsoft.com/office/drawing/2014/main" id="{BB80F30E-8596-46CC-B368-3A46E21E0ABC}"/>
                      </a:ext>
                    </a:extLst>
                  </p:cNvPr>
                  <p:cNvSpPr/>
                  <p:nvPr/>
                </p:nvSpPr>
                <p:spPr>
                  <a:xfrm>
                    <a:off x="-928781" y="5440141"/>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pic>
                <p:nvPicPr>
                  <p:cNvPr id="174" name="그림 173">
                    <a:extLst>
                      <a:ext uri="{FF2B5EF4-FFF2-40B4-BE49-F238E27FC236}">
                        <a16:creationId xmlns:a16="http://schemas.microsoft.com/office/drawing/2014/main" id="{0A36E731-8513-4C2A-9A16-A06E634BF8B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4595" y="5482410"/>
                    <a:ext cx="146319" cy="272686"/>
                  </a:xfrm>
                  <a:prstGeom prst="rect">
                    <a:avLst/>
                  </a:prstGeom>
                </p:spPr>
              </p:pic>
            </p:grpSp>
            <p:grpSp>
              <p:nvGrpSpPr>
                <p:cNvPr id="155" name="그룹 154">
                  <a:extLst>
                    <a:ext uri="{FF2B5EF4-FFF2-40B4-BE49-F238E27FC236}">
                      <a16:creationId xmlns:a16="http://schemas.microsoft.com/office/drawing/2014/main" id="{904EF26C-2543-4024-B7E7-A4F54B77C802}"/>
                    </a:ext>
                  </a:extLst>
                </p:cNvPr>
                <p:cNvGrpSpPr/>
                <p:nvPr/>
              </p:nvGrpSpPr>
              <p:grpSpPr>
                <a:xfrm>
                  <a:off x="523826" y="5829034"/>
                  <a:ext cx="260088" cy="260088"/>
                  <a:chOff x="-939302" y="5971145"/>
                  <a:chExt cx="361991" cy="361991"/>
                </a:xfrm>
              </p:grpSpPr>
              <p:sp>
                <p:nvSpPr>
                  <p:cNvPr id="171" name="타원 170">
                    <a:extLst>
                      <a:ext uri="{FF2B5EF4-FFF2-40B4-BE49-F238E27FC236}">
                        <a16:creationId xmlns:a16="http://schemas.microsoft.com/office/drawing/2014/main" id="{730C97FD-E3EA-4E22-A0DE-04C699BA3F9D}"/>
                      </a:ext>
                    </a:extLst>
                  </p:cNvPr>
                  <p:cNvSpPr/>
                  <p:nvPr/>
                </p:nvSpPr>
                <p:spPr>
                  <a:xfrm>
                    <a:off x="-939302" y="5971145"/>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pic>
                <p:nvPicPr>
                  <p:cNvPr id="172" name="그림 171">
                    <a:extLst>
                      <a:ext uri="{FF2B5EF4-FFF2-40B4-BE49-F238E27FC236}">
                        <a16:creationId xmlns:a16="http://schemas.microsoft.com/office/drawing/2014/main" id="{738EDF6A-E441-4540-90C8-F68AFAA9039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55142" y="6015263"/>
                    <a:ext cx="202011" cy="233231"/>
                  </a:xfrm>
                  <a:prstGeom prst="rect">
                    <a:avLst/>
                  </a:prstGeom>
                </p:spPr>
              </p:pic>
            </p:grpSp>
            <p:grpSp>
              <p:nvGrpSpPr>
                <p:cNvPr id="156" name="그룹 155">
                  <a:extLst>
                    <a:ext uri="{FF2B5EF4-FFF2-40B4-BE49-F238E27FC236}">
                      <a16:creationId xmlns:a16="http://schemas.microsoft.com/office/drawing/2014/main" id="{9E61081C-38F7-4BF8-8222-ADC7B6B8F816}"/>
                    </a:ext>
                  </a:extLst>
                </p:cNvPr>
                <p:cNvGrpSpPr/>
                <p:nvPr/>
              </p:nvGrpSpPr>
              <p:grpSpPr>
                <a:xfrm>
                  <a:off x="1033183" y="6020844"/>
                  <a:ext cx="260088" cy="260088"/>
                  <a:chOff x="-82550" y="5431681"/>
                  <a:chExt cx="361991" cy="361991"/>
                </a:xfrm>
              </p:grpSpPr>
              <p:sp>
                <p:nvSpPr>
                  <p:cNvPr id="169" name="타원 168">
                    <a:extLst>
                      <a:ext uri="{FF2B5EF4-FFF2-40B4-BE49-F238E27FC236}">
                        <a16:creationId xmlns:a16="http://schemas.microsoft.com/office/drawing/2014/main" id="{3410CD3A-DEF9-48D9-A6C6-0202B0403ACF}"/>
                      </a:ext>
                    </a:extLst>
                  </p:cNvPr>
                  <p:cNvSpPr/>
                  <p:nvPr/>
                </p:nvSpPr>
                <p:spPr>
                  <a:xfrm>
                    <a:off x="-82550" y="5431681"/>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pic>
                <p:nvPicPr>
                  <p:cNvPr id="170" name="그림 169">
                    <a:extLst>
                      <a:ext uri="{FF2B5EF4-FFF2-40B4-BE49-F238E27FC236}">
                        <a16:creationId xmlns:a16="http://schemas.microsoft.com/office/drawing/2014/main" id="{6B8B0408-ADF1-4F53-B361-356D4C260EA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953" y="5518162"/>
                    <a:ext cx="272797" cy="198121"/>
                  </a:xfrm>
                  <a:prstGeom prst="rect">
                    <a:avLst/>
                  </a:prstGeom>
                </p:spPr>
              </p:pic>
            </p:grpSp>
            <p:grpSp>
              <p:nvGrpSpPr>
                <p:cNvPr id="157" name="그룹 156">
                  <a:extLst>
                    <a:ext uri="{FF2B5EF4-FFF2-40B4-BE49-F238E27FC236}">
                      <a16:creationId xmlns:a16="http://schemas.microsoft.com/office/drawing/2014/main" id="{07C2CC92-0ECA-41A2-8C8C-7F6F2AD7656E}"/>
                    </a:ext>
                  </a:extLst>
                </p:cNvPr>
                <p:cNvGrpSpPr/>
                <p:nvPr/>
              </p:nvGrpSpPr>
              <p:grpSpPr>
                <a:xfrm>
                  <a:off x="1072515" y="5239763"/>
                  <a:ext cx="260088" cy="260088"/>
                  <a:chOff x="-939302" y="5971145"/>
                  <a:chExt cx="361991" cy="361991"/>
                </a:xfrm>
              </p:grpSpPr>
              <p:sp>
                <p:nvSpPr>
                  <p:cNvPr id="167" name="타원 166">
                    <a:extLst>
                      <a:ext uri="{FF2B5EF4-FFF2-40B4-BE49-F238E27FC236}">
                        <a16:creationId xmlns:a16="http://schemas.microsoft.com/office/drawing/2014/main" id="{73DF8328-F19C-4737-B129-81E5461E07B6}"/>
                      </a:ext>
                    </a:extLst>
                  </p:cNvPr>
                  <p:cNvSpPr/>
                  <p:nvPr/>
                </p:nvSpPr>
                <p:spPr>
                  <a:xfrm>
                    <a:off x="-939302" y="5971145"/>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pic>
                <p:nvPicPr>
                  <p:cNvPr id="168" name="그림 167">
                    <a:extLst>
                      <a:ext uri="{FF2B5EF4-FFF2-40B4-BE49-F238E27FC236}">
                        <a16:creationId xmlns:a16="http://schemas.microsoft.com/office/drawing/2014/main" id="{02760371-3BA5-4517-824F-0E784CD6842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55142" y="6015263"/>
                    <a:ext cx="202011" cy="233231"/>
                  </a:xfrm>
                  <a:prstGeom prst="rect">
                    <a:avLst/>
                  </a:prstGeom>
                </p:spPr>
              </p:pic>
            </p:grpSp>
            <p:grpSp>
              <p:nvGrpSpPr>
                <p:cNvPr id="158" name="그룹 157">
                  <a:extLst>
                    <a:ext uri="{FF2B5EF4-FFF2-40B4-BE49-F238E27FC236}">
                      <a16:creationId xmlns:a16="http://schemas.microsoft.com/office/drawing/2014/main" id="{00A99842-9FF6-49FE-AA71-47ACEF68D61B}"/>
                    </a:ext>
                  </a:extLst>
                </p:cNvPr>
                <p:cNvGrpSpPr/>
                <p:nvPr/>
              </p:nvGrpSpPr>
              <p:grpSpPr>
                <a:xfrm>
                  <a:off x="653870" y="5071645"/>
                  <a:ext cx="260088" cy="260088"/>
                  <a:chOff x="-185004" y="6312823"/>
                  <a:chExt cx="361991" cy="361991"/>
                </a:xfrm>
              </p:grpSpPr>
              <p:sp>
                <p:nvSpPr>
                  <p:cNvPr id="165" name="타원 164">
                    <a:extLst>
                      <a:ext uri="{FF2B5EF4-FFF2-40B4-BE49-F238E27FC236}">
                        <a16:creationId xmlns:a16="http://schemas.microsoft.com/office/drawing/2014/main" id="{9E4F1318-3465-4FDC-92D1-F654DE8613B3}"/>
                      </a:ext>
                    </a:extLst>
                  </p:cNvPr>
                  <p:cNvSpPr/>
                  <p:nvPr/>
                </p:nvSpPr>
                <p:spPr>
                  <a:xfrm>
                    <a:off x="-185004" y="6312823"/>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pic>
                <p:nvPicPr>
                  <p:cNvPr id="166" name="그림 165">
                    <a:extLst>
                      <a:ext uri="{FF2B5EF4-FFF2-40B4-BE49-F238E27FC236}">
                        <a16:creationId xmlns:a16="http://schemas.microsoft.com/office/drawing/2014/main" id="{DB60D289-E743-430D-BAE7-430A7296FC8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0589" y="6407050"/>
                    <a:ext cx="313100" cy="169596"/>
                  </a:xfrm>
                  <a:prstGeom prst="rect">
                    <a:avLst/>
                  </a:prstGeom>
                </p:spPr>
              </p:pic>
            </p:grpSp>
            <p:grpSp>
              <p:nvGrpSpPr>
                <p:cNvPr id="159" name="그룹 158">
                  <a:extLst>
                    <a:ext uri="{FF2B5EF4-FFF2-40B4-BE49-F238E27FC236}">
                      <a16:creationId xmlns:a16="http://schemas.microsoft.com/office/drawing/2014/main" id="{56A29EF7-9DEE-4468-AFE1-6F20993016AB}"/>
                    </a:ext>
                  </a:extLst>
                </p:cNvPr>
                <p:cNvGrpSpPr/>
                <p:nvPr/>
              </p:nvGrpSpPr>
              <p:grpSpPr>
                <a:xfrm>
                  <a:off x="494565" y="5489410"/>
                  <a:ext cx="260088" cy="260088"/>
                  <a:chOff x="-928781" y="5440141"/>
                  <a:chExt cx="361991" cy="361991"/>
                </a:xfrm>
              </p:grpSpPr>
              <p:sp>
                <p:nvSpPr>
                  <p:cNvPr id="163" name="타원 162">
                    <a:extLst>
                      <a:ext uri="{FF2B5EF4-FFF2-40B4-BE49-F238E27FC236}">
                        <a16:creationId xmlns:a16="http://schemas.microsoft.com/office/drawing/2014/main" id="{75CFE3D3-9396-4F55-9D28-989585A823CC}"/>
                      </a:ext>
                    </a:extLst>
                  </p:cNvPr>
                  <p:cNvSpPr/>
                  <p:nvPr/>
                </p:nvSpPr>
                <p:spPr>
                  <a:xfrm>
                    <a:off x="-928781" y="5440141"/>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pic>
                <p:nvPicPr>
                  <p:cNvPr id="164" name="그림 163">
                    <a:extLst>
                      <a:ext uri="{FF2B5EF4-FFF2-40B4-BE49-F238E27FC236}">
                        <a16:creationId xmlns:a16="http://schemas.microsoft.com/office/drawing/2014/main" id="{FE1C8F84-8AB7-49B7-B550-E70749FB38E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4595" y="5482410"/>
                    <a:ext cx="146319" cy="272686"/>
                  </a:xfrm>
                  <a:prstGeom prst="rect">
                    <a:avLst/>
                  </a:prstGeom>
                </p:spPr>
              </p:pic>
            </p:grpSp>
            <p:grpSp>
              <p:nvGrpSpPr>
                <p:cNvPr id="160" name="그룹 159">
                  <a:extLst>
                    <a:ext uri="{FF2B5EF4-FFF2-40B4-BE49-F238E27FC236}">
                      <a16:creationId xmlns:a16="http://schemas.microsoft.com/office/drawing/2014/main" id="{47C395DD-E701-4745-B6CE-4D696CE7B763}"/>
                    </a:ext>
                  </a:extLst>
                </p:cNvPr>
                <p:cNvGrpSpPr/>
                <p:nvPr/>
              </p:nvGrpSpPr>
              <p:grpSpPr>
                <a:xfrm>
                  <a:off x="790529" y="5649075"/>
                  <a:ext cx="260088" cy="260088"/>
                  <a:chOff x="-82550" y="5431681"/>
                  <a:chExt cx="361991" cy="361991"/>
                </a:xfrm>
              </p:grpSpPr>
              <p:sp>
                <p:nvSpPr>
                  <p:cNvPr id="161" name="타원 160">
                    <a:extLst>
                      <a:ext uri="{FF2B5EF4-FFF2-40B4-BE49-F238E27FC236}">
                        <a16:creationId xmlns:a16="http://schemas.microsoft.com/office/drawing/2014/main" id="{B8232D4C-1B50-407F-BD0A-E166236F34A5}"/>
                      </a:ext>
                    </a:extLst>
                  </p:cNvPr>
                  <p:cNvSpPr/>
                  <p:nvPr/>
                </p:nvSpPr>
                <p:spPr>
                  <a:xfrm>
                    <a:off x="-82550" y="5431681"/>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pic>
                <p:nvPicPr>
                  <p:cNvPr id="162" name="그림 161">
                    <a:extLst>
                      <a:ext uri="{FF2B5EF4-FFF2-40B4-BE49-F238E27FC236}">
                        <a16:creationId xmlns:a16="http://schemas.microsoft.com/office/drawing/2014/main" id="{A319BD2C-F601-402D-BBBE-FC47A319875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953" y="5518162"/>
                    <a:ext cx="272797" cy="198121"/>
                  </a:xfrm>
                  <a:prstGeom prst="rect">
                    <a:avLst/>
                  </a:prstGeom>
                </p:spPr>
              </p:pic>
            </p:grpSp>
          </p:grpSp>
          <p:sp>
            <p:nvSpPr>
              <p:cNvPr id="150" name="직사각형 149">
                <a:extLst>
                  <a:ext uri="{FF2B5EF4-FFF2-40B4-BE49-F238E27FC236}">
                    <a16:creationId xmlns:a16="http://schemas.microsoft.com/office/drawing/2014/main" id="{4A42AD3F-7B0C-4B80-BA09-98EA3EB99767}"/>
                  </a:ext>
                </a:extLst>
              </p:cNvPr>
              <p:cNvSpPr/>
              <p:nvPr/>
            </p:nvSpPr>
            <p:spPr>
              <a:xfrm>
                <a:off x="446109" y="4848359"/>
                <a:ext cx="951599" cy="149153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grpSp>
        <p:grpSp>
          <p:nvGrpSpPr>
            <p:cNvPr id="133" name="그룹 132">
              <a:extLst>
                <a:ext uri="{FF2B5EF4-FFF2-40B4-BE49-F238E27FC236}">
                  <a16:creationId xmlns:a16="http://schemas.microsoft.com/office/drawing/2014/main" id="{5EAEEDD7-F81D-483E-A68B-AA99142C7BC5}"/>
                </a:ext>
              </a:extLst>
            </p:cNvPr>
            <p:cNvGrpSpPr/>
            <p:nvPr/>
          </p:nvGrpSpPr>
          <p:grpSpPr>
            <a:xfrm>
              <a:off x="594401" y="5110014"/>
              <a:ext cx="677443" cy="1036298"/>
              <a:chOff x="-349622" y="5556723"/>
              <a:chExt cx="677443" cy="1036298"/>
            </a:xfrm>
          </p:grpSpPr>
          <p:grpSp>
            <p:nvGrpSpPr>
              <p:cNvPr id="134" name="그룹 133">
                <a:extLst>
                  <a:ext uri="{FF2B5EF4-FFF2-40B4-BE49-F238E27FC236}">
                    <a16:creationId xmlns:a16="http://schemas.microsoft.com/office/drawing/2014/main" id="{57A42F02-7A19-4ECC-AE05-6258BF681C70}"/>
                  </a:ext>
                </a:extLst>
              </p:cNvPr>
              <p:cNvGrpSpPr/>
              <p:nvPr/>
            </p:nvGrpSpPr>
            <p:grpSpPr>
              <a:xfrm>
                <a:off x="-304164" y="5732470"/>
                <a:ext cx="276444" cy="276444"/>
                <a:chOff x="-115154" y="5880153"/>
                <a:chExt cx="361991" cy="361991"/>
              </a:xfrm>
            </p:grpSpPr>
            <p:sp>
              <p:nvSpPr>
                <p:cNvPr id="147" name="타원 146">
                  <a:extLst>
                    <a:ext uri="{FF2B5EF4-FFF2-40B4-BE49-F238E27FC236}">
                      <a16:creationId xmlns:a16="http://schemas.microsoft.com/office/drawing/2014/main" id="{CBE4231F-3652-441B-B0DB-1FAD210E5170}"/>
                    </a:ext>
                  </a:extLst>
                </p:cNvPr>
                <p:cNvSpPr/>
                <p:nvPr/>
              </p:nvSpPr>
              <p:spPr>
                <a:xfrm>
                  <a:off x="-115154" y="5880153"/>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pic>
              <p:nvPicPr>
                <p:cNvPr id="148" name="그림 147">
                  <a:extLst>
                    <a:ext uri="{FF2B5EF4-FFF2-40B4-BE49-F238E27FC236}">
                      <a16:creationId xmlns:a16="http://schemas.microsoft.com/office/drawing/2014/main" id="{30A61BDF-5E95-4D40-BF99-1187D5E7E12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9716" y="5978219"/>
                  <a:ext cx="267047" cy="178558"/>
                </a:xfrm>
                <a:prstGeom prst="rect">
                  <a:avLst/>
                </a:prstGeom>
              </p:spPr>
            </p:pic>
          </p:grpSp>
          <p:grpSp>
            <p:nvGrpSpPr>
              <p:cNvPr id="135" name="그룹 134">
                <a:extLst>
                  <a:ext uri="{FF2B5EF4-FFF2-40B4-BE49-F238E27FC236}">
                    <a16:creationId xmlns:a16="http://schemas.microsoft.com/office/drawing/2014/main" id="{7AD7C811-D28C-4CC3-8E32-4D7CDE285E09}"/>
                  </a:ext>
                </a:extLst>
              </p:cNvPr>
              <p:cNvGrpSpPr/>
              <p:nvPr/>
            </p:nvGrpSpPr>
            <p:grpSpPr>
              <a:xfrm>
                <a:off x="51377" y="5954800"/>
                <a:ext cx="276444" cy="276444"/>
                <a:chOff x="-82550" y="5431681"/>
                <a:chExt cx="361991" cy="361991"/>
              </a:xfrm>
            </p:grpSpPr>
            <p:sp>
              <p:nvSpPr>
                <p:cNvPr id="145" name="타원 144">
                  <a:extLst>
                    <a:ext uri="{FF2B5EF4-FFF2-40B4-BE49-F238E27FC236}">
                      <a16:creationId xmlns:a16="http://schemas.microsoft.com/office/drawing/2014/main" id="{F3F0127E-6744-4B0A-9127-E7608FF0796F}"/>
                    </a:ext>
                  </a:extLst>
                </p:cNvPr>
                <p:cNvSpPr/>
                <p:nvPr/>
              </p:nvSpPr>
              <p:spPr>
                <a:xfrm>
                  <a:off x="-82550" y="5431681"/>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pic>
              <p:nvPicPr>
                <p:cNvPr id="146" name="그림 145">
                  <a:extLst>
                    <a:ext uri="{FF2B5EF4-FFF2-40B4-BE49-F238E27FC236}">
                      <a16:creationId xmlns:a16="http://schemas.microsoft.com/office/drawing/2014/main" id="{F653F80E-364B-42CF-8B6B-0F6B1356385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7953" y="5518162"/>
                  <a:ext cx="272797" cy="198121"/>
                </a:xfrm>
                <a:prstGeom prst="rect">
                  <a:avLst/>
                </a:prstGeom>
              </p:spPr>
            </p:pic>
          </p:grpSp>
          <p:grpSp>
            <p:nvGrpSpPr>
              <p:cNvPr id="136" name="그룹 135">
                <a:extLst>
                  <a:ext uri="{FF2B5EF4-FFF2-40B4-BE49-F238E27FC236}">
                    <a16:creationId xmlns:a16="http://schemas.microsoft.com/office/drawing/2014/main" id="{A8C3CA69-BED6-496B-A37B-2A2BB65429DC}"/>
                  </a:ext>
                </a:extLst>
              </p:cNvPr>
              <p:cNvGrpSpPr/>
              <p:nvPr/>
            </p:nvGrpSpPr>
            <p:grpSpPr>
              <a:xfrm>
                <a:off x="-46849" y="5556723"/>
                <a:ext cx="276444" cy="276444"/>
                <a:chOff x="-185004" y="6312823"/>
                <a:chExt cx="361991" cy="361991"/>
              </a:xfrm>
            </p:grpSpPr>
            <p:sp>
              <p:nvSpPr>
                <p:cNvPr id="143" name="타원 142">
                  <a:extLst>
                    <a:ext uri="{FF2B5EF4-FFF2-40B4-BE49-F238E27FC236}">
                      <a16:creationId xmlns:a16="http://schemas.microsoft.com/office/drawing/2014/main" id="{5F9D2D57-AD75-48A7-8D45-09694D07D5E2}"/>
                    </a:ext>
                  </a:extLst>
                </p:cNvPr>
                <p:cNvSpPr/>
                <p:nvPr/>
              </p:nvSpPr>
              <p:spPr>
                <a:xfrm>
                  <a:off x="-185004" y="6312823"/>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pic>
              <p:nvPicPr>
                <p:cNvPr id="144" name="그림 143">
                  <a:extLst>
                    <a:ext uri="{FF2B5EF4-FFF2-40B4-BE49-F238E27FC236}">
                      <a16:creationId xmlns:a16="http://schemas.microsoft.com/office/drawing/2014/main" id="{B980D663-145A-4F1A-BA0A-CCE7077BC0AC}"/>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70589" y="6407050"/>
                  <a:ext cx="313100" cy="169596"/>
                </a:xfrm>
                <a:prstGeom prst="rect">
                  <a:avLst/>
                </a:prstGeom>
              </p:spPr>
            </p:pic>
          </p:grpSp>
          <p:grpSp>
            <p:nvGrpSpPr>
              <p:cNvPr id="137" name="그룹 136">
                <a:extLst>
                  <a:ext uri="{FF2B5EF4-FFF2-40B4-BE49-F238E27FC236}">
                    <a16:creationId xmlns:a16="http://schemas.microsoft.com/office/drawing/2014/main" id="{8D9EF771-7360-443E-A055-D80E603BD865}"/>
                  </a:ext>
                </a:extLst>
              </p:cNvPr>
              <p:cNvGrpSpPr/>
              <p:nvPr/>
            </p:nvGrpSpPr>
            <p:grpSpPr>
              <a:xfrm>
                <a:off x="-82729" y="6316577"/>
                <a:ext cx="276444" cy="276444"/>
                <a:chOff x="-941288" y="5345154"/>
                <a:chExt cx="361991" cy="361991"/>
              </a:xfrm>
            </p:grpSpPr>
            <p:sp>
              <p:nvSpPr>
                <p:cNvPr id="141" name="타원 140">
                  <a:extLst>
                    <a:ext uri="{FF2B5EF4-FFF2-40B4-BE49-F238E27FC236}">
                      <a16:creationId xmlns:a16="http://schemas.microsoft.com/office/drawing/2014/main" id="{0D4E7152-B35E-47F6-BB3A-EFD8D28D5572}"/>
                    </a:ext>
                  </a:extLst>
                </p:cNvPr>
                <p:cNvSpPr/>
                <p:nvPr/>
              </p:nvSpPr>
              <p:spPr>
                <a:xfrm>
                  <a:off x="-941288" y="5345154"/>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pic>
              <p:nvPicPr>
                <p:cNvPr id="142" name="그림 141">
                  <a:extLst>
                    <a:ext uri="{FF2B5EF4-FFF2-40B4-BE49-F238E27FC236}">
                      <a16:creationId xmlns:a16="http://schemas.microsoft.com/office/drawing/2014/main" id="{589EC514-328F-48C1-8E88-BA63DFCAC32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27102" y="5387418"/>
                  <a:ext cx="146319" cy="272686"/>
                </a:xfrm>
                <a:prstGeom prst="rect">
                  <a:avLst/>
                </a:prstGeom>
              </p:spPr>
            </p:pic>
          </p:grpSp>
          <p:grpSp>
            <p:nvGrpSpPr>
              <p:cNvPr id="138" name="그룹 137">
                <a:extLst>
                  <a:ext uri="{FF2B5EF4-FFF2-40B4-BE49-F238E27FC236}">
                    <a16:creationId xmlns:a16="http://schemas.microsoft.com/office/drawing/2014/main" id="{EC106173-5428-458B-856C-CD3FFCA5866C}"/>
                  </a:ext>
                </a:extLst>
              </p:cNvPr>
              <p:cNvGrpSpPr/>
              <p:nvPr/>
            </p:nvGrpSpPr>
            <p:grpSpPr>
              <a:xfrm>
                <a:off x="-349622" y="6128091"/>
                <a:ext cx="276444" cy="276444"/>
                <a:chOff x="-939302" y="5971145"/>
                <a:chExt cx="361991" cy="361991"/>
              </a:xfrm>
            </p:grpSpPr>
            <p:sp>
              <p:nvSpPr>
                <p:cNvPr id="139" name="타원 138">
                  <a:extLst>
                    <a:ext uri="{FF2B5EF4-FFF2-40B4-BE49-F238E27FC236}">
                      <a16:creationId xmlns:a16="http://schemas.microsoft.com/office/drawing/2014/main" id="{826B8A4B-1DF7-4805-89C7-124CEE4EAE01}"/>
                    </a:ext>
                  </a:extLst>
                </p:cNvPr>
                <p:cNvSpPr/>
                <p:nvPr/>
              </p:nvSpPr>
              <p:spPr>
                <a:xfrm>
                  <a:off x="-939302" y="5971145"/>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pic>
              <p:nvPicPr>
                <p:cNvPr id="140" name="그림 139">
                  <a:extLst>
                    <a:ext uri="{FF2B5EF4-FFF2-40B4-BE49-F238E27FC236}">
                      <a16:creationId xmlns:a16="http://schemas.microsoft.com/office/drawing/2014/main" id="{D97FAF0A-88DE-472E-8F43-E4F81EBA63E7}"/>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55142" y="6015263"/>
                  <a:ext cx="202011" cy="233231"/>
                </a:xfrm>
                <a:prstGeom prst="rect">
                  <a:avLst/>
                </a:prstGeom>
              </p:spPr>
            </p:pic>
          </p:grpSp>
        </p:grpSp>
      </p:grpSp>
      <p:grpSp>
        <p:nvGrpSpPr>
          <p:cNvPr id="115" name="그룹 114">
            <a:extLst>
              <a:ext uri="{FF2B5EF4-FFF2-40B4-BE49-F238E27FC236}">
                <a16:creationId xmlns:a16="http://schemas.microsoft.com/office/drawing/2014/main" id="{EC533593-1A8C-4D6C-AB0A-E5450DC772A5}"/>
              </a:ext>
            </a:extLst>
          </p:cNvPr>
          <p:cNvGrpSpPr/>
          <p:nvPr/>
        </p:nvGrpSpPr>
        <p:grpSpPr>
          <a:xfrm>
            <a:off x="6256775" y="5387558"/>
            <a:ext cx="454555" cy="546923"/>
            <a:chOff x="6437010" y="5165352"/>
            <a:chExt cx="454555" cy="546923"/>
          </a:xfrm>
        </p:grpSpPr>
        <p:pic>
          <p:nvPicPr>
            <p:cNvPr id="127" name="그림 126">
              <a:extLst>
                <a:ext uri="{FF2B5EF4-FFF2-40B4-BE49-F238E27FC236}">
                  <a16:creationId xmlns:a16="http://schemas.microsoft.com/office/drawing/2014/main" id="{9CF5D4DE-AE9F-42C8-9803-4B9A6AE4F467}"/>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534785" y="5165352"/>
              <a:ext cx="356780" cy="532659"/>
            </a:xfrm>
            <a:prstGeom prst="rect">
              <a:avLst/>
            </a:prstGeom>
          </p:spPr>
        </p:pic>
        <p:grpSp>
          <p:nvGrpSpPr>
            <p:cNvPr id="128" name="그룹 127">
              <a:extLst>
                <a:ext uri="{FF2B5EF4-FFF2-40B4-BE49-F238E27FC236}">
                  <a16:creationId xmlns:a16="http://schemas.microsoft.com/office/drawing/2014/main" id="{1E4969EB-81D7-4BE4-A36B-414718C16C09}"/>
                </a:ext>
              </a:extLst>
            </p:cNvPr>
            <p:cNvGrpSpPr/>
            <p:nvPr/>
          </p:nvGrpSpPr>
          <p:grpSpPr>
            <a:xfrm>
              <a:off x="6437010" y="5486235"/>
              <a:ext cx="221105" cy="226040"/>
              <a:chOff x="6372225" y="5495310"/>
              <a:chExt cx="221105" cy="291386"/>
            </a:xfrm>
          </p:grpSpPr>
          <p:sp>
            <p:nvSpPr>
              <p:cNvPr id="129" name="원통 79">
                <a:extLst>
                  <a:ext uri="{FF2B5EF4-FFF2-40B4-BE49-F238E27FC236}">
                    <a16:creationId xmlns:a16="http://schemas.microsoft.com/office/drawing/2014/main" id="{3FE3419A-45FE-404C-89CF-84A2485FB5F9}"/>
                  </a:ext>
                </a:extLst>
              </p:cNvPr>
              <p:cNvSpPr/>
              <p:nvPr/>
            </p:nvSpPr>
            <p:spPr>
              <a:xfrm>
                <a:off x="6372225" y="5667375"/>
                <a:ext cx="221105" cy="119321"/>
              </a:xfrm>
              <a:prstGeom prst="can">
                <a:avLst/>
              </a:prstGeom>
              <a:solidFill>
                <a:schemeClr val="bg1"/>
              </a:solidFill>
              <a:ln w="9525">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130" name="원통 80">
                <a:extLst>
                  <a:ext uri="{FF2B5EF4-FFF2-40B4-BE49-F238E27FC236}">
                    <a16:creationId xmlns:a16="http://schemas.microsoft.com/office/drawing/2014/main" id="{EADC6BFE-0362-4AEE-BDC5-9F5192E53B72}"/>
                  </a:ext>
                </a:extLst>
              </p:cNvPr>
              <p:cNvSpPr/>
              <p:nvPr/>
            </p:nvSpPr>
            <p:spPr>
              <a:xfrm>
                <a:off x="6372225" y="5578690"/>
                <a:ext cx="221105" cy="119321"/>
              </a:xfrm>
              <a:prstGeom prst="can">
                <a:avLst/>
              </a:prstGeom>
              <a:solidFill>
                <a:schemeClr val="bg1"/>
              </a:solidFill>
              <a:ln w="9525">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131" name="원통 81">
                <a:extLst>
                  <a:ext uri="{FF2B5EF4-FFF2-40B4-BE49-F238E27FC236}">
                    <a16:creationId xmlns:a16="http://schemas.microsoft.com/office/drawing/2014/main" id="{E2276D5E-D4F4-4135-9E78-CA080E4477D1}"/>
                  </a:ext>
                </a:extLst>
              </p:cNvPr>
              <p:cNvSpPr/>
              <p:nvPr/>
            </p:nvSpPr>
            <p:spPr>
              <a:xfrm>
                <a:off x="6372225" y="5495310"/>
                <a:ext cx="221105" cy="119321"/>
              </a:xfrm>
              <a:prstGeom prst="can">
                <a:avLst/>
              </a:prstGeom>
              <a:solidFill>
                <a:schemeClr val="bg1"/>
              </a:solidFill>
              <a:ln w="9525">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grpSp>
      </p:grpSp>
      <p:grpSp>
        <p:nvGrpSpPr>
          <p:cNvPr id="116" name="그룹 115">
            <a:extLst>
              <a:ext uri="{FF2B5EF4-FFF2-40B4-BE49-F238E27FC236}">
                <a16:creationId xmlns:a16="http://schemas.microsoft.com/office/drawing/2014/main" id="{EAC27D52-29A0-4BB1-8FA5-2B7631F4C8F3}"/>
              </a:ext>
            </a:extLst>
          </p:cNvPr>
          <p:cNvGrpSpPr/>
          <p:nvPr/>
        </p:nvGrpSpPr>
        <p:grpSpPr>
          <a:xfrm>
            <a:off x="3118765" y="5172821"/>
            <a:ext cx="277171" cy="659865"/>
            <a:chOff x="5199896" y="4282865"/>
            <a:chExt cx="277171" cy="659865"/>
          </a:xfrm>
        </p:grpSpPr>
        <p:cxnSp>
          <p:nvCxnSpPr>
            <p:cNvPr id="120" name="직선 화살표 연결선 119">
              <a:extLst>
                <a:ext uri="{FF2B5EF4-FFF2-40B4-BE49-F238E27FC236}">
                  <a16:creationId xmlns:a16="http://schemas.microsoft.com/office/drawing/2014/main" id="{D6C7C02C-DC44-43B0-8ECD-D2B130B8FFBD}"/>
                </a:ext>
              </a:extLst>
            </p:cNvPr>
            <p:cNvCxnSpPr/>
            <p:nvPr/>
          </p:nvCxnSpPr>
          <p:spPr>
            <a:xfrm>
              <a:off x="5211874" y="4384402"/>
              <a:ext cx="244599" cy="50374"/>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E82634FA-4EC3-411E-89A9-E1740342256E}"/>
                </a:ext>
              </a:extLst>
            </p:cNvPr>
            <p:cNvCxnSpPr/>
            <p:nvPr/>
          </p:nvCxnSpPr>
          <p:spPr>
            <a:xfrm>
              <a:off x="5199896" y="4609111"/>
              <a:ext cx="249311" cy="0"/>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직선 화살표 연결선 121">
              <a:extLst>
                <a:ext uri="{FF2B5EF4-FFF2-40B4-BE49-F238E27FC236}">
                  <a16:creationId xmlns:a16="http://schemas.microsoft.com/office/drawing/2014/main" id="{BAAAA201-5FFC-46D9-8FAC-BF894B98694B}"/>
                </a:ext>
              </a:extLst>
            </p:cNvPr>
            <p:cNvCxnSpPr/>
            <p:nvPr/>
          </p:nvCxnSpPr>
          <p:spPr>
            <a:xfrm>
              <a:off x="5265678" y="4282865"/>
              <a:ext cx="206626" cy="80301"/>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직선 화살표 연결선 122">
              <a:extLst>
                <a:ext uri="{FF2B5EF4-FFF2-40B4-BE49-F238E27FC236}">
                  <a16:creationId xmlns:a16="http://schemas.microsoft.com/office/drawing/2014/main" id="{2F2EEFFA-83B9-403D-8CB6-2728775DB10D}"/>
                </a:ext>
              </a:extLst>
            </p:cNvPr>
            <p:cNvCxnSpPr/>
            <p:nvPr/>
          </p:nvCxnSpPr>
          <p:spPr>
            <a:xfrm>
              <a:off x="5207809" y="4492605"/>
              <a:ext cx="243282" cy="26467"/>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0ABBA736-2504-4435-BB29-2681936FB025}"/>
                </a:ext>
              </a:extLst>
            </p:cNvPr>
            <p:cNvCxnSpPr/>
            <p:nvPr/>
          </p:nvCxnSpPr>
          <p:spPr>
            <a:xfrm flipV="1">
              <a:off x="5221420" y="4696528"/>
              <a:ext cx="232308" cy="27957"/>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22197F3E-4A74-44E8-92CA-EB0FAAE73EC9}"/>
                </a:ext>
              </a:extLst>
            </p:cNvPr>
            <p:cNvCxnSpPr/>
            <p:nvPr/>
          </p:nvCxnSpPr>
          <p:spPr>
            <a:xfrm flipV="1">
              <a:off x="5231562" y="4787446"/>
              <a:ext cx="231662" cy="46838"/>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D8231CAB-3C59-481C-9C52-FE7BD37102B5}"/>
                </a:ext>
              </a:extLst>
            </p:cNvPr>
            <p:cNvCxnSpPr/>
            <p:nvPr/>
          </p:nvCxnSpPr>
          <p:spPr>
            <a:xfrm flipV="1">
              <a:off x="5243234" y="4868335"/>
              <a:ext cx="233833" cy="74395"/>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17" name="직선 화살표 연결선 116">
            <a:extLst>
              <a:ext uri="{FF2B5EF4-FFF2-40B4-BE49-F238E27FC236}">
                <a16:creationId xmlns:a16="http://schemas.microsoft.com/office/drawing/2014/main" id="{215AE0A1-F820-43F9-991D-C4A90EAC02E8}"/>
              </a:ext>
            </a:extLst>
          </p:cNvPr>
          <p:cNvCxnSpPr/>
          <p:nvPr/>
        </p:nvCxnSpPr>
        <p:spPr>
          <a:xfrm>
            <a:off x="6768248" y="5643827"/>
            <a:ext cx="229539" cy="0"/>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D363CDE6-65B8-447B-8EBF-CB89A0A76623}"/>
              </a:ext>
            </a:extLst>
          </p:cNvPr>
          <p:cNvCxnSpPr/>
          <p:nvPr/>
        </p:nvCxnSpPr>
        <p:spPr>
          <a:xfrm>
            <a:off x="7584223" y="5639767"/>
            <a:ext cx="229539" cy="0"/>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꺾인 연결선 136">
            <a:extLst>
              <a:ext uri="{FF2B5EF4-FFF2-40B4-BE49-F238E27FC236}">
                <a16:creationId xmlns:a16="http://schemas.microsoft.com/office/drawing/2014/main" id="{A512B27A-2057-451A-9CC3-31ECA4FC5E65}"/>
              </a:ext>
            </a:extLst>
          </p:cNvPr>
          <p:cNvCxnSpPr>
            <a:cxnSpLocks/>
            <a:stCxn id="110" idx="3"/>
          </p:cNvCxnSpPr>
          <p:nvPr/>
        </p:nvCxnSpPr>
        <p:spPr>
          <a:xfrm>
            <a:off x="5534767" y="5496295"/>
            <a:ext cx="595427" cy="163287"/>
          </a:xfrm>
          <a:prstGeom prst="bentConnector3">
            <a:avLst>
              <a:gd name="adj1" fmla="val 50000"/>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sp>
        <p:nvSpPr>
          <p:cNvPr id="103" name="직사각형 102">
            <a:extLst>
              <a:ext uri="{FF2B5EF4-FFF2-40B4-BE49-F238E27FC236}">
                <a16:creationId xmlns:a16="http://schemas.microsoft.com/office/drawing/2014/main" id="{4C9DE23D-0451-4E21-8872-5F63D2777ACE}"/>
              </a:ext>
            </a:extLst>
          </p:cNvPr>
          <p:cNvSpPr/>
          <p:nvPr/>
        </p:nvSpPr>
        <p:spPr>
          <a:xfrm>
            <a:off x="3744795" y="4972095"/>
            <a:ext cx="1721946" cy="246221"/>
          </a:xfrm>
          <a:prstGeom prst="rect">
            <a:avLst/>
          </a:prstGeom>
        </p:spPr>
        <p:txBody>
          <a:bodyPr wrap="none">
            <a:spAutoFit/>
          </a:bodyPr>
          <a:lstStyle/>
          <a:p>
            <a:r>
              <a:rPr lang="en-US" altLang="ko-KR" sz="1000" dirty="0" err="1">
                <a:solidFill>
                  <a:srgbClr val="193EB0"/>
                </a:solidFill>
                <a:latin typeface="SamsungOne 700" panose="020B0803030303020204" pitchFamily="34" charset="0"/>
                <a:ea typeface="SamsungOne 700" panose="020B0803030303020204" pitchFamily="34" charset="0"/>
              </a:rPr>
              <a:t>Đường</a:t>
            </a:r>
            <a:r>
              <a:rPr lang="en-US" altLang="ko-KR" sz="1000" dirty="0">
                <a:solidFill>
                  <a:srgbClr val="193EB0"/>
                </a:solidFill>
                <a:latin typeface="SamsungOne 700" panose="020B0803030303020204" pitchFamily="34" charset="0"/>
                <a:ea typeface="SamsungOne 700" panose="020B0803030303020204" pitchFamily="34" charset="0"/>
              </a:rPr>
              <a:t> </a:t>
            </a:r>
            <a:r>
              <a:rPr lang="en-US" altLang="ko-KR" sz="1000" dirty="0" err="1">
                <a:solidFill>
                  <a:srgbClr val="193EB0"/>
                </a:solidFill>
                <a:latin typeface="SamsungOne 700" panose="020B0803030303020204" pitchFamily="34" charset="0"/>
                <a:ea typeface="SamsungOne 700" panose="020B0803030303020204" pitchFamily="34" charset="0"/>
              </a:rPr>
              <a:t>ống</a:t>
            </a:r>
            <a:r>
              <a:rPr lang="en-US" altLang="ko-KR" sz="1000" dirty="0">
                <a:solidFill>
                  <a:srgbClr val="193EB0"/>
                </a:solidFill>
                <a:latin typeface="SamsungOne 700" panose="020B0803030303020204" pitchFamily="34" charset="0"/>
                <a:ea typeface="SamsungOne 700" panose="020B0803030303020204" pitchFamily="34" charset="0"/>
              </a:rPr>
              <a:t> </a:t>
            </a:r>
            <a:r>
              <a:rPr lang="en-US" altLang="ko-KR" sz="1000" dirty="0" err="1">
                <a:solidFill>
                  <a:srgbClr val="193EB0"/>
                </a:solidFill>
                <a:latin typeface="SamsungOne 700" panose="020B0803030303020204" pitchFamily="34" charset="0"/>
                <a:ea typeface="SamsungOne 700" panose="020B0803030303020204" pitchFamily="34" charset="0"/>
              </a:rPr>
              <a:t>phân</a:t>
            </a:r>
            <a:r>
              <a:rPr lang="en-US" altLang="ko-KR" sz="1000" dirty="0">
                <a:solidFill>
                  <a:srgbClr val="193EB0"/>
                </a:solidFill>
                <a:latin typeface="SamsungOne 700" panose="020B0803030303020204" pitchFamily="34" charset="0"/>
                <a:ea typeface="SamsungOne 700" panose="020B0803030303020204" pitchFamily="34" charset="0"/>
              </a:rPr>
              <a:t> </a:t>
            </a:r>
            <a:r>
              <a:rPr lang="en-US" altLang="ko-KR" sz="1000" dirty="0" err="1">
                <a:solidFill>
                  <a:srgbClr val="193EB0"/>
                </a:solidFill>
                <a:latin typeface="SamsungOne 700" panose="020B0803030303020204" pitchFamily="34" charset="0"/>
                <a:ea typeface="SamsungOne 700" panose="020B0803030303020204" pitchFamily="34" charset="0"/>
              </a:rPr>
              <a:t>tích</a:t>
            </a:r>
            <a:r>
              <a:rPr lang="en-US" altLang="ko-KR" sz="1000" dirty="0">
                <a:solidFill>
                  <a:srgbClr val="193EB0"/>
                </a:solidFill>
                <a:latin typeface="SamsungOne 700" panose="020B0803030303020204" pitchFamily="34" charset="0"/>
                <a:ea typeface="SamsungOne 700" panose="020B0803030303020204" pitchFamily="34" charset="0"/>
              </a:rPr>
              <a:t> </a:t>
            </a:r>
            <a:r>
              <a:rPr lang="en-US" altLang="ko-KR" sz="1000" dirty="0" err="1">
                <a:solidFill>
                  <a:srgbClr val="193EB0"/>
                </a:solidFill>
                <a:latin typeface="SamsungOne 700" panose="020B0803030303020204" pitchFamily="34" charset="0"/>
                <a:ea typeface="SamsungOne 700" panose="020B0803030303020204" pitchFamily="34" charset="0"/>
              </a:rPr>
              <a:t>luồng</a:t>
            </a:r>
            <a:endParaRPr lang="ko-KR" altLang="en-US" sz="1000" dirty="0">
              <a:solidFill>
                <a:srgbClr val="193EB0"/>
              </a:solidFill>
              <a:latin typeface="SamsungOne 700" panose="020B0803030303020204" pitchFamily="34" charset="0"/>
            </a:endParaRPr>
          </a:p>
        </p:txBody>
      </p:sp>
      <p:sp>
        <p:nvSpPr>
          <p:cNvPr id="104" name="직사각형 103">
            <a:extLst>
              <a:ext uri="{FF2B5EF4-FFF2-40B4-BE49-F238E27FC236}">
                <a16:creationId xmlns:a16="http://schemas.microsoft.com/office/drawing/2014/main" id="{711101D2-A872-4FF6-A793-9460F0C786A2}"/>
              </a:ext>
            </a:extLst>
          </p:cNvPr>
          <p:cNvSpPr/>
          <p:nvPr/>
        </p:nvSpPr>
        <p:spPr>
          <a:xfrm>
            <a:off x="5945871" y="4979585"/>
            <a:ext cx="1813317" cy="246221"/>
          </a:xfrm>
          <a:prstGeom prst="rect">
            <a:avLst/>
          </a:prstGeom>
        </p:spPr>
        <p:txBody>
          <a:bodyPr wrap="none">
            <a:spAutoFit/>
          </a:bodyPr>
          <a:lstStyle/>
          <a:p>
            <a:r>
              <a:rPr lang="en-US" altLang="ko-KR" sz="1000" dirty="0" err="1">
                <a:solidFill>
                  <a:srgbClr val="193EB0"/>
                </a:solidFill>
                <a:latin typeface="SamsungOne 700" panose="020B0803030303020204" pitchFamily="34" charset="0"/>
                <a:ea typeface="SamsungOne 700" panose="020B0803030303020204" pitchFamily="34" charset="0"/>
              </a:rPr>
              <a:t>Trích</a:t>
            </a:r>
            <a:r>
              <a:rPr lang="en-US" altLang="ko-KR" sz="1000" dirty="0">
                <a:solidFill>
                  <a:srgbClr val="193EB0"/>
                </a:solidFill>
                <a:latin typeface="SamsungOne 700" panose="020B0803030303020204" pitchFamily="34" charset="0"/>
                <a:ea typeface="SamsungOne 700" panose="020B0803030303020204" pitchFamily="34" charset="0"/>
              </a:rPr>
              <a:t> </a:t>
            </a:r>
            <a:r>
              <a:rPr lang="en-US" altLang="ko-KR" sz="1000" dirty="0" err="1">
                <a:solidFill>
                  <a:srgbClr val="193EB0"/>
                </a:solidFill>
                <a:latin typeface="SamsungOne 700" panose="020B0803030303020204" pitchFamily="34" charset="0"/>
                <a:ea typeface="SamsungOne 700" panose="020B0803030303020204" pitchFamily="34" charset="0"/>
              </a:rPr>
              <a:t>xuất</a:t>
            </a:r>
            <a:r>
              <a:rPr lang="en-US" altLang="ko-KR" sz="1000" dirty="0">
                <a:solidFill>
                  <a:srgbClr val="193EB0"/>
                </a:solidFill>
                <a:latin typeface="SamsungOne 700" panose="020B0803030303020204" pitchFamily="34" charset="0"/>
                <a:ea typeface="SamsungOne 700" panose="020B0803030303020204" pitchFamily="34" charset="0"/>
              </a:rPr>
              <a:t> </a:t>
            </a:r>
            <a:r>
              <a:rPr lang="en-US" altLang="ko-KR" sz="1000" dirty="0" err="1">
                <a:solidFill>
                  <a:srgbClr val="193EB0"/>
                </a:solidFill>
                <a:latin typeface="SamsungOne 700" panose="020B0803030303020204" pitchFamily="34" charset="0"/>
                <a:ea typeface="SamsungOne 700" panose="020B0803030303020204" pitchFamily="34" charset="0"/>
              </a:rPr>
              <a:t>các</a:t>
            </a:r>
            <a:r>
              <a:rPr lang="en-US" altLang="ko-KR" sz="1000" dirty="0">
                <a:solidFill>
                  <a:srgbClr val="193EB0"/>
                </a:solidFill>
                <a:latin typeface="SamsungOne 700" panose="020B0803030303020204" pitchFamily="34" charset="0"/>
                <a:ea typeface="SamsungOne 700" panose="020B0803030303020204" pitchFamily="34" charset="0"/>
              </a:rPr>
              <a:t> </a:t>
            </a:r>
            <a:r>
              <a:rPr lang="en-US" altLang="ko-KR" sz="1000" dirty="0" err="1">
                <a:solidFill>
                  <a:srgbClr val="193EB0"/>
                </a:solidFill>
                <a:latin typeface="SamsungOne 700" panose="020B0803030303020204" pitchFamily="34" charset="0"/>
                <a:ea typeface="SamsungOne 700" panose="020B0803030303020204" pitchFamily="34" charset="0"/>
              </a:rPr>
              <a:t>mẫu</a:t>
            </a:r>
            <a:r>
              <a:rPr lang="en-US" altLang="ko-KR" sz="1000" dirty="0">
                <a:solidFill>
                  <a:srgbClr val="193EB0"/>
                </a:solidFill>
                <a:latin typeface="SamsungOne 700" panose="020B0803030303020204" pitchFamily="34" charset="0"/>
                <a:ea typeface="SamsungOne 700" panose="020B0803030303020204" pitchFamily="34" charset="0"/>
              </a:rPr>
              <a:t> </a:t>
            </a:r>
            <a:r>
              <a:rPr lang="en-US" altLang="ko-KR" sz="1000" dirty="0" err="1">
                <a:solidFill>
                  <a:srgbClr val="193EB0"/>
                </a:solidFill>
                <a:latin typeface="SamsungOne 700" panose="020B0803030303020204" pitchFamily="34" charset="0"/>
                <a:ea typeface="SamsungOne 700" panose="020B0803030303020204" pitchFamily="34" charset="0"/>
              </a:rPr>
              <a:t>quan</a:t>
            </a:r>
            <a:r>
              <a:rPr lang="en-US" altLang="ko-KR" sz="1000" dirty="0">
                <a:solidFill>
                  <a:srgbClr val="193EB0"/>
                </a:solidFill>
                <a:latin typeface="SamsungOne 700" panose="020B0803030303020204" pitchFamily="34" charset="0"/>
                <a:ea typeface="SamsungOne 700" panose="020B0803030303020204" pitchFamily="34" charset="0"/>
              </a:rPr>
              <a:t> </a:t>
            </a:r>
            <a:r>
              <a:rPr lang="en-US" altLang="ko-KR" sz="1000" dirty="0" err="1">
                <a:solidFill>
                  <a:srgbClr val="193EB0"/>
                </a:solidFill>
                <a:latin typeface="SamsungOne 700" panose="020B0803030303020204" pitchFamily="34" charset="0"/>
                <a:ea typeface="SamsungOne 700" panose="020B0803030303020204" pitchFamily="34" charset="0"/>
              </a:rPr>
              <a:t>tâm</a:t>
            </a:r>
            <a:endParaRPr lang="ko-KR" altLang="en-US" sz="1000" dirty="0">
              <a:solidFill>
                <a:srgbClr val="193EB0"/>
              </a:solidFill>
              <a:latin typeface="SamsungOne 700" panose="020B0803030303020204" pitchFamily="34" charset="0"/>
            </a:endParaRPr>
          </a:p>
        </p:txBody>
      </p:sp>
      <p:sp>
        <p:nvSpPr>
          <p:cNvPr id="105" name="직사각형 104">
            <a:extLst>
              <a:ext uri="{FF2B5EF4-FFF2-40B4-BE49-F238E27FC236}">
                <a16:creationId xmlns:a16="http://schemas.microsoft.com/office/drawing/2014/main" id="{433F9199-150F-4126-8C57-870523A713AE}"/>
              </a:ext>
            </a:extLst>
          </p:cNvPr>
          <p:cNvSpPr/>
          <p:nvPr/>
        </p:nvSpPr>
        <p:spPr>
          <a:xfrm>
            <a:off x="3037550" y="4896641"/>
            <a:ext cx="675185" cy="246221"/>
          </a:xfrm>
          <a:prstGeom prst="rect">
            <a:avLst/>
          </a:prstGeom>
        </p:spPr>
        <p:txBody>
          <a:bodyPr wrap="none">
            <a:spAutoFit/>
          </a:bodyPr>
          <a:lstStyle/>
          <a:p>
            <a:r>
              <a:rPr lang="en-US" altLang="ko-KR" sz="1000" dirty="0">
                <a:solidFill>
                  <a:srgbClr val="193EB0"/>
                </a:solidFill>
                <a:latin typeface="SamsungOne 700" panose="020B0803030303020204" pitchFamily="34" charset="0"/>
                <a:ea typeface="SamsungOne 700" panose="020B0803030303020204" pitchFamily="34" charset="0"/>
              </a:rPr>
              <a:t>Tin </a:t>
            </a:r>
            <a:r>
              <a:rPr lang="en-US" altLang="ko-KR" sz="1000" dirty="0" err="1">
                <a:solidFill>
                  <a:srgbClr val="193EB0"/>
                </a:solidFill>
                <a:latin typeface="SamsungOne 700" panose="020B0803030303020204" pitchFamily="34" charset="0"/>
                <a:ea typeface="SamsungOne 700" panose="020B0803030303020204" pitchFamily="34" charset="0"/>
              </a:rPr>
              <a:t>nhắn</a:t>
            </a:r>
            <a:endParaRPr lang="ko-KR" altLang="en-US" sz="1000" dirty="0">
              <a:solidFill>
                <a:srgbClr val="193EB0"/>
              </a:solidFill>
              <a:latin typeface="SamsungOne 700" panose="020B0803030303020204" pitchFamily="34" charset="0"/>
            </a:endParaRPr>
          </a:p>
        </p:txBody>
      </p:sp>
      <p:sp>
        <p:nvSpPr>
          <p:cNvPr id="106" name="직사각형 105">
            <a:extLst>
              <a:ext uri="{FF2B5EF4-FFF2-40B4-BE49-F238E27FC236}">
                <a16:creationId xmlns:a16="http://schemas.microsoft.com/office/drawing/2014/main" id="{9A318F5D-1C19-4697-8F03-7443986A6CA5}"/>
              </a:ext>
            </a:extLst>
          </p:cNvPr>
          <p:cNvSpPr/>
          <p:nvPr/>
        </p:nvSpPr>
        <p:spPr>
          <a:xfrm>
            <a:off x="2031702" y="6140251"/>
            <a:ext cx="979755" cy="246221"/>
          </a:xfrm>
          <a:prstGeom prst="rect">
            <a:avLst/>
          </a:prstGeom>
        </p:spPr>
        <p:txBody>
          <a:bodyPr wrap="none">
            <a:spAutoFit/>
          </a:bodyPr>
          <a:lstStyle/>
          <a:p>
            <a:r>
              <a:rPr lang="en-US" altLang="ko-KR" sz="1000" dirty="0" err="1">
                <a:solidFill>
                  <a:srgbClr val="193EB0"/>
                </a:solidFill>
                <a:latin typeface="SamsungOne 700" panose="020B0803030303020204" pitchFamily="34" charset="0"/>
                <a:ea typeface="SamsungOne 700" panose="020B0803030303020204" pitchFamily="34" charset="0"/>
              </a:rPr>
              <a:t>Nguồn</a:t>
            </a:r>
            <a:r>
              <a:rPr lang="en-US" altLang="ko-KR" sz="1000" dirty="0">
                <a:solidFill>
                  <a:srgbClr val="193EB0"/>
                </a:solidFill>
                <a:latin typeface="SamsungOne 700" panose="020B0803030303020204" pitchFamily="34" charset="0"/>
                <a:ea typeface="SamsungOne 700" panose="020B0803030303020204" pitchFamily="34" charset="0"/>
              </a:rPr>
              <a:t> </a:t>
            </a:r>
            <a:r>
              <a:rPr lang="en-US" altLang="ko-KR" sz="1000" dirty="0" err="1">
                <a:solidFill>
                  <a:srgbClr val="193EB0"/>
                </a:solidFill>
                <a:latin typeface="SamsungOne 700" panose="020B0803030303020204" pitchFamily="34" charset="0"/>
                <a:ea typeface="SamsungOne 700" panose="020B0803030303020204" pitchFamily="34" charset="0"/>
              </a:rPr>
              <a:t>dữ</a:t>
            </a:r>
            <a:r>
              <a:rPr lang="en-US" altLang="ko-KR" sz="1000" dirty="0">
                <a:solidFill>
                  <a:srgbClr val="193EB0"/>
                </a:solidFill>
                <a:latin typeface="SamsungOne 700" panose="020B0803030303020204" pitchFamily="34" charset="0"/>
                <a:ea typeface="SamsungOne 700" panose="020B0803030303020204" pitchFamily="34" charset="0"/>
              </a:rPr>
              <a:t> </a:t>
            </a:r>
            <a:r>
              <a:rPr lang="en-US" altLang="ko-KR" sz="1000" dirty="0" err="1">
                <a:solidFill>
                  <a:srgbClr val="193EB0"/>
                </a:solidFill>
                <a:latin typeface="SamsungOne 700" panose="020B0803030303020204" pitchFamily="34" charset="0"/>
                <a:ea typeface="SamsungOne 700" panose="020B0803030303020204" pitchFamily="34" charset="0"/>
              </a:rPr>
              <a:t>liệu</a:t>
            </a:r>
            <a:endParaRPr lang="ko-KR" altLang="en-US" sz="1000" dirty="0">
              <a:solidFill>
                <a:srgbClr val="193EB0"/>
              </a:solidFill>
              <a:latin typeface="SamsungOne 700" panose="020B0803030303020204" pitchFamily="34" charset="0"/>
            </a:endParaRPr>
          </a:p>
        </p:txBody>
      </p:sp>
      <p:sp>
        <p:nvSpPr>
          <p:cNvPr id="107" name="직사각형 106">
            <a:extLst>
              <a:ext uri="{FF2B5EF4-FFF2-40B4-BE49-F238E27FC236}">
                <a16:creationId xmlns:a16="http://schemas.microsoft.com/office/drawing/2014/main" id="{AABEE2DC-0CA3-45B9-8C42-EB077C435067}"/>
              </a:ext>
            </a:extLst>
          </p:cNvPr>
          <p:cNvSpPr/>
          <p:nvPr/>
        </p:nvSpPr>
        <p:spPr>
          <a:xfrm>
            <a:off x="6130194" y="5989705"/>
            <a:ext cx="758541" cy="246221"/>
          </a:xfrm>
          <a:prstGeom prst="rect">
            <a:avLst/>
          </a:prstGeom>
        </p:spPr>
        <p:txBody>
          <a:bodyPr wrap="none">
            <a:spAutoFit/>
          </a:bodyPr>
          <a:lstStyle/>
          <a:p>
            <a:r>
              <a:rPr lang="en-US" altLang="ko-KR" sz="1000" dirty="0" err="1">
                <a:solidFill>
                  <a:srgbClr val="193EB0"/>
                </a:solidFill>
                <a:latin typeface="SamsungOne 700" panose="020B0803030303020204" pitchFamily="34" charset="0"/>
                <a:ea typeface="SamsungOne 700" panose="020B0803030303020204" pitchFamily="34" charset="0"/>
              </a:rPr>
              <a:t>Hồ</a:t>
            </a:r>
            <a:r>
              <a:rPr lang="en-US" altLang="ko-KR" sz="1000" dirty="0">
                <a:solidFill>
                  <a:srgbClr val="193EB0"/>
                </a:solidFill>
                <a:latin typeface="SamsungOne 700" panose="020B0803030303020204" pitchFamily="34" charset="0"/>
                <a:ea typeface="SamsungOne 700" panose="020B0803030303020204" pitchFamily="34" charset="0"/>
              </a:rPr>
              <a:t> </a:t>
            </a:r>
            <a:r>
              <a:rPr lang="en-US" altLang="ko-KR" sz="1000" dirty="0" err="1">
                <a:solidFill>
                  <a:srgbClr val="193EB0"/>
                </a:solidFill>
                <a:latin typeface="SamsungOne 700" panose="020B0803030303020204" pitchFamily="34" charset="0"/>
                <a:ea typeface="SamsungOne 700" panose="020B0803030303020204" pitchFamily="34" charset="0"/>
              </a:rPr>
              <a:t>dữ</a:t>
            </a:r>
            <a:r>
              <a:rPr lang="en-US" altLang="ko-KR" sz="1000" dirty="0">
                <a:solidFill>
                  <a:srgbClr val="193EB0"/>
                </a:solidFill>
                <a:latin typeface="SamsungOne 700" panose="020B0803030303020204" pitchFamily="34" charset="0"/>
                <a:ea typeface="SamsungOne 700" panose="020B0803030303020204" pitchFamily="34" charset="0"/>
              </a:rPr>
              <a:t> </a:t>
            </a:r>
            <a:r>
              <a:rPr lang="en-US" altLang="ko-KR" sz="1000" dirty="0" err="1">
                <a:solidFill>
                  <a:srgbClr val="193EB0"/>
                </a:solidFill>
                <a:latin typeface="SamsungOne 700" panose="020B0803030303020204" pitchFamily="34" charset="0"/>
                <a:ea typeface="SamsungOne 700" panose="020B0803030303020204" pitchFamily="34" charset="0"/>
              </a:rPr>
              <a:t>liệu</a:t>
            </a:r>
            <a:endParaRPr lang="ko-KR" altLang="en-US" sz="1000" dirty="0">
              <a:solidFill>
                <a:srgbClr val="193EB0"/>
              </a:solidFill>
              <a:latin typeface="SamsungOne 700" panose="020B0803030303020204" pitchFamily="34" charset="0"/>
            </a:endParaRPr>
          </a:p>
        </p:txBody>
      </p:sp>
      <p:sp>
        <p:nvSpPr>
          <p:cNvPr id="108" name="직사각형 107">
            <a:extLst>
              <a:ext uri="{FF2B5EF4-FFF2-40B4-BE49-F238E27FC236}">
                <a16:creationId xmlns:a16="http://schemas.microsoft.com/office/drawing/2014/main" id="{5D977B3E-D07B-4391-B977-48AC6CEF94E4}"/>
              </a:ext>
            </a:extLst>
          </p:cNvPr>
          <p:cNvSpPr/>
          <p:nvPr/>
        </p:nvSpPr>
        <p:spPr>
          <a:xfrm>
            <a:off x="6837677" y="5959881"/>
            <a:ext cx="888384" cy="400110"/>
          </a:xfrm>
          <a:prstGeom prst="rect">
            <a:avLst/>
          </a:prstGeom>
        </p:spPr>
        <p:txBody>
          <a:bodyPr wrap="none">
            <a:spAutoFit/>
          </a:bodyPr>
          <a:lstStyle/>
          <a:p>
            <a:pPr algn="ctr"/>
            <a:r>
              <a:rPr lang="en-US" altLang="ko-KR" sz="1000" dirty="0" err="1">
                <a:solidFill>
                  <a:srgbClr val="193EB0"/>
                </a:solidFill>
                <a:latin typeface="SamsungOne 700" panose="020B0803030303020204" pitchFamily="34" charset="0"/>
                <a:ea typeface="SamsungOne 700" panose="020B0803030303020204" pitchFamily="34" charset="0"/>
              </a:rPr>
              <a:t>Phân</a:t>
            </a:r>
            <a:r>
              <a:rPr lang="en-US" altLang="ko-KR" sz="1000" dirty="0">
                <a:solidFill>
                  <a:srgbClr val="193EB0"/>
                </a:solidFill>
                <a:latin typeface="SamsungOne 700" panose="020B0803030303020204" pitchFamily="34" charset="0"/>
                <a:ea typeface="SamsungOne 700" panose="020B0803030303020204" pitchFamily="34" charset="0"/>
              </a:rPr>
              <a:t> </a:t>
            </a:r>
            <a:r>
              <a:rPr lang="en-US" altLang="ko-KR" sz="1000" dirty="0" err="1">
                <a:solidFill>
                  <a:srgbClr val="193EB0"/>
                </a:solidFill>
                <a:latin typeface="SamsungOne 700" panose="020B0803030303020204" pitchFamily="34" charset="0"/>
                <a:ea typeface="SamsungOne 700" panose="020B0803030303020204" pitchFamily="34" charset="0"/>
              </a:rPr>
              <a:t>tích</a:t>
            </a:r>
            <a:endParaRPr lang="en-US" altLang="ko-KR" sz="1000" dirty="0">
              <a:solidFill>
                <a:srgbClr val="193EB0"/>
              </a:solidFill>
              <a:latin typeface="SamsungOne 700" panose="020B0803030303020204" pitchFamily="34" charset="0"/>
              <a:ea typeface="SamsungOne 700" panose="020B0803030303020204" pitchFamily="34" charset="0"/>
            </a:endParaRPr>
          </a:p>
          <a:p>
            <a:pPr algn="ctr"/>
            <a:r>
              <a:rPr lang="en-US" altLang="ko-KR" sz="1000" dirty="0">
                <a:solidFill>
                  <a:srgbClr val="193EB0"/>
                </a:solidFill>
                <a:latin typeface="SamsungOne 700" panose="020B0803030303020204" pitchFamily="34" charset="0"/>
                <a:ea typeface="SamsungOne 700" panose="020B0803030303020204" pitchFamily="34" charset="0"/>
              </a:rPr>
              <a:t> </a:t>
            </a:r>
            <a:r>
              <a:rPr lang="en-US" altLang="ko-KR" sz="1000" dirty="0" err="1">
                <a:solidFill>
                  <a:srgbClr val="193EB0"/>
                </a:solidFill>
                <a:latin typeface="SamsungOne 700" panose="020B0803030303020204" pitchFamily="34" charset="0"/>
                <a:ea typeface="SamsungOne 700" panose="020B0803030303020204" pitchFamily="34" charset="0"/>
              </a:rPr>
              <a:t>ngoại</a:t>
            </a:r>
            <a:r>
              <a:rPr lang="en-US" altLang="ko-KR" sz="1000" dirty="0">
                <a:solidFill>
                  <a:srgbClr val="193EB0"/>
                </a:solidFill>
                <a:latin typeface="SamsungOne 700" panose="020B0803030303020204" pitchFamily="34" charset="0"/>
                <a:ea typeface="SamsungOne 700" panose="020B0803030303020204" pitchFamily="34" charset="0"/>
              </a:rPr>
              <a:t> </a:t>
            </a:r>
            <a:r>
              <a:rPr lang="en-US" altLang="ko-KR" sz="1000" dirty="0" err="1">
                <a:solidFill>
                  <a:srgbClr val="193EB0"/>
                </a:solidFill>
                <a:latin typeface="SamsungOne 700" panose="020B0803030303020204" pitchFamily="34" charset="0"/>
                <a:ea typeface="SamsungOne 700" panose="020B0803030303020204" pitchFamily="34" charset="0"/>
              </a:rPr>
              <a:t>tuyến</a:t>
            </a:r>
            <a:endParaRPr lang="ko-KR" altLang="en-US" sz="1000" dirty="0">
              <a:solidFill>
                <a:srgbClr val="193EB0"/>
              </a:solidFill>
              <a:latin typeface="SamsungOne 700" panose="020B0803030303020204" pitchFamily="34" charset="0"/>
            </a:endParaRPr>
          </a:p>
        </p:txBody>
      </p:sp>
      <p:sp>
        <p:nvSpPr>
          <p:cNvPr id="109" name="직사각형 108">
            <a:extLst>
              <a:ext uri="{FF2B5EF4-FFF2-40B4-BE49-F238E27FC236}">
                <a16:creationId xmlns:a16="http://schemas.microsoft.com/office/drawing/2014/main" id="{A67256AB-AFF7-4921-B95A-EFBF0DB0C0DD}"/>
              </a:ext>
            </a:extLst>
          </p:cNvPr>
          <p:cNvSpPr/>
          <p:nvPr/>
        </p:nvSpPr>
        <p:spPr>
          <a:xfrm>
            <a:off x="7801062" y="5997653"/>
            <a:ext cx="986167" cy="246221"/>
          </a:xfrm>
          <a:prstGeom prst="rect">
            <a:avLst/>
          </a:prstGeom>
        </p:spPr>
        <p:txBody>
          <a:bodyPr wrap="none">
            <a:spAutoFit/>
          </a:bodyPr>
          <a:lstStyle/>
          <a:p>
            <a:r>
              <a:rPr lang="en-US" altLang="ko-KR" sz="1000" dirty="0" err="1">
                <a:solidFill>
                  <a:srgbClr val="193EB0"/>
                </a:solidFill>
                <a:latin typeface="SamsungOne 700" panose="020B0803030303020204" pitchFamily="34" charset="0"/>
                <a:ea typeface="SamsungOne 700" panose="020B0803030303020204" pitchFamily="34" charset="0"/>
              </a:rPr>
              <a:t>Trực</a:t>
            </a:r>
            <a:r>
              <a:rPr lang="en-US" altLang="ko-KR" sz="1000" dirty="0">
                <a:solidFill>
                  <a:srgbClr val="193EB0"/>
                </a:solidFill>
                <a:latin typeface="SamsungOne 700" panose="020B0803030303020204" pitchFamily="34" charset="0"/>
                <a:ea typeface="SamsungOne 700" panose="020B0803030303020204" pitchFamily="34" charset="0"/>
              </a:rPr>
              <a:t> </a:t>
            </a:r>
            <a:r>
              <a:rPr lang="en-US" altLang="ko-KR" sz="1000" dirty="0" err="1">
                <a:solidFill>
                  <a:srgbClr val="193EB0"/>
                </a:solidFill>
                <a:latin typeface="SamsungOne 700" panose="020B0803030303020204" pitchFamily="34" charset="0"/>
                <a:ea typeface="SamsungOne 700" panose="020B0803030303020204" pitchFamily="34" charset="0"/>
              </a:rPr>
              <a:t>quan</a:t>
            </a:r>
            <a:r>
              <a:rPr lang="en-US" altLang="ko-KR" sz="1000" dirty="0">
                <a:solidFill>
                  <a:srgbClr val="193EB0"/>
                </a:solidFill>
                <a:latin typeface="SamsungOne 700" panose="020B0803030303020204" pitchFamily="34" charset="0"/>
                <a:ea typeface="SamsungOne 700" panose="020B0803030303020204" pitchFamily="34" charset="0"/>
              </a:rPr>
              <a:t> </a:t>
            </a:r>
            <a:r>
              <a:rPr lang="en-US" altLang="ko-KR" sz="1000" dirty="0" err="1">
                <a:solidFill>
                  <a:srgbClr val="193EB0"/>
                </a:solidFill>
                <a:latin typeface="SamsungOne 700" panose="020B0803030303020204" pitchFamily="34" charset="0"/>
                <a:ea typeface="SamsungOne 700" panose="020B0803030303020204" pitchFamily="34" charset="0"/>
              </a:rPr>
              <a:t>hóa</a:t>
            </a:r>
            <a:endParaRPr lang="ko-KR" altLang="en-US" sz="1000" dirty="0">
              <a:solidFill>
                <a:srgbClr val="193EB0"/>
              </a:solidFill>
              <a:latin typeface="SamsungOne 700" panose="020B0803030303020204" pitchFamily="34" charset="0"/>
            </a:endParaRPr>
          </a:p>
        </p:txBody>
      </p:sp>
    </p:spTree>
    <p:extLst>
      <p:ext uri="{BB962C8B-B14F-4D97-AF65-F5344CB8AC3E}">
        <p14:creationId xmlns:p14="http://schemas.microsoft.com/office/powerpoint/2010/main" val="3517995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33">
            <a:extLst>
              <a:ext uri="{FF2B5EF4-FFF2-40B4-BE49-F238E27FC236}">
                <a16:creationId xmlns:a16="http://schemas.microsoft.com/office/drawing/2014/main" id="{A14E28ED-9373-4950-9AA4-B9CBE68EE6E3}"/>
              </a:ext>
            </a:extLst>
          </p:cNvPr>
          <p:cNvSpPr/>
          <p:nvPr/>
        </p:nvSpPr>
        <p:spPr>
          <a:xfrm>
            <a:off x="990000" y="2524714"/>
            <a:ext cx="5242358" cy="13542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defRPr/>
            </a:pPr>
            <a:r>
              <a:rPr lang="en-US" altLang="ko-KR" sz="4400" dirty="0" err="1">
                <a:solidFill>
                  <a:schemeClr val="tx1"/>
                </a:solidFill>
                <a:latin typeface="iCiel Samsung Sharp Sans Bold" pitchFamily="2" charset="0"/>
                <a:ea typeface="Samsung Sharp Sans Regular" pitchFamily="2" charset="0"/>
                <a:cs typeface="Samsung Sharp Sans Regular" pitchFamily="2" charset="0"/>
              </a:rPr>
              <a:t>Chuyển</a:t>
            </a:r>
            <a:r>
              <a:rPr lang="en-US" altLang="ko-KR" sz="4400" dirty="0">
                <a:solidFill>
                  <a:schemeClr val="tx1"/>
                </a:solidFill>
                <a:latin typeface="iCiel Samsung Sharp Sans Bold" pitchFamily="2" charset="0"/>
                <a:ea typeface="Samsung Sharp Sans Regular" pitchFamily="2" charset="0"/>
                <a:cs typeface="Samsung Sharp Sans Regular" pitchFamily="2" charset="0"/>
              </a:rPr>
              <a:t> </a:t>
            </a:r>
            <a:r>
              <a:rPr lang="en-US" altLang="ko-KR" sz="4400" dirty="0" err="1">
                <a:solidFill>
                  <a:schemeClr val="tx1"/>
                </a:solidFill>
                <a:latin typeface="iCiel Samsung Sharp Sans Bold" pitchFamily="2" charset="0"/>
                <a:ea typeface="Samsung Sharp Sans Regular" pitchFamily="2" charset="0"/>
                <a:cs typeface="Samsung Sharp Sans Regular" pitchFamily="2" charset="0"/>
              </a:rPr>
              <a:t>đổi</a:t>
            </a:r>
            <a:r>
              <a:rPr lang="en-US" altLang="ko-KR" sz="4400" dirty="0">
                <a:solidFill>
                  <a:schemeClr val="tx1"/>
                </a:solidFill>
                <a:latin typeface="iCiel Samsung Sharp Sans Bold" pitchFamily="2" charset="0"/>
                <a:ea typeface="Samsung Sharp Sans Regular" pitchFamily="2" charset="0"/>
                <a:cs typeface="Samsung Sharp Sans Regular" pitchFamily="2" charset="0"/>
              </a:rPr>
              <a:t> </a:t>
            </a:r>
            <a:r>
              <a:rPr lang="en-US" altLang="ko-KR" sz="4400" dirty="0" err="1">
                <a:solidFill>
                  <a:schemeClr val="tx1"/>
                </a:solidFill>
                <a:latin typeface="iCiel Samsung Sharp Sans Bold" pitchFamily="2" charset="0"/>
                <a:ea typeface="Samsung Sharp Sans Regular" pitchFamily="2" charset="0"/>
                <a:cs typeface="Samsung Sharp Sans Regular" pitchFamily="2" charset="0"/>
              </a:rPr>
              <a:t>dữ</a:t>
            </a:r>
            <a:r>
              <a:rPr lang="en-US" altLang="ko-KR" sz="4400" dirty="0">
                <a:solidFill>
                  <a:schemeClr val="tx1"/>
                </a:solidFill>
                <a:latin typeface="iCiel Samsung Sharp Sans Bold" pitchFamily="2" charset="0"/>
                <a:ea typeface="Samsung Sharp Sans Regular" pitchFamily="2" charset="0"/>
                <a:cs typeface="Samsung Sharp Sans Regular" pitchFamily="2" charset="0"/>
              </a:rPr>
              <a:t> </a:t>
            </a:r>
            <a:r>
              <a:rPr lang="en-US" altLang="ko-KR" sz="4400" dirty="0" err="1">
                <a:solidFill>
                  <a:schemeClr val="tx1"/>
                </a:solidFill>
                <a:latin typeface="iCiel Samsung Sharp Sans Bold" pitchFamily="2" charset="0"/>
                <a:ea typeface="Samsung Sharp Sans Regular" pitchFamily="2" charset="0"/>
                <a:cs typeface="Samsung Sharp Sans Regular" pitchFamily="2" charset="0"/>
              </a:rPr>
              <a:t>liệu</a:t>
            </a:r>
            <a:r>
              <a:rPr lang="en-US" altLang="ko-KR" sz="4400" dirty="0">
                <a:solidFill>
                  <a:schemeClr val="tx1"/>
                </a:solidFill>
                <a:latin typeface="iCiel Samsung Sharp Sans Bold" pitchFamily="2" charset="0"/>
                <a:ea typeface="Samsung Sharp Sans Regular" pitchFamily="2" charset="0"/>
                <a:cs typeface="Samsung Sharp Sans Regular" pitchFamily="2" charset="0"/>
              </a:rPr>
              <a:t> </a:t>
            </a:r>
            <a:r>
              <a:rPr lang="en-US" altLang="ko-KR" sz="4400" dirty="0" err="1">
                <a:solidFill>
                  <a:schemeClr val="tx1"/>
                </a:solidFill>
                <a:latin typeface="iCiel Samsung Sharp Sans Bold" pitchFamily="2" charset="0"/>
                <a:ea typeface="Samsung Sharp Sans Regular" pitchFamily="2" charset="0"/>
                <a:cs typeface="Samsung Sharp Sans Regular" pitchFamily="2" charset="0"/>
              </a:rPr>
              <a:t>từ</a:t>
            </a:r>
            <a:r>
              <a:rPr lang="en-US" altLang="ko-KR" sz="4400" dirty="0">
                <a:solidFill>
                  <a:schemeClr val="tx1"/>
                </a:solidFill>
                <a:latin typeface="iCiel Samsung Sharp Sans Bold" pitchFamily="2" charset="0"/>
                <a:ea typeface="Samsung Sharp Sans Regular" pitchFamily="2" charset="0"/>
                <a:cs typeface="Samsung Sharp Sans Regular" pitchFamily="2" charset="0"/>
              </a:rPr>
              <a:t> EDW</a:t>
            </a:r>
          </a:p>
        </p:txBody>
      </p:sp>
      <p:sp>
        <p:nvSpPr>
          <p:cNvPr id="12" name="직사각형 133">
            <a:extLst>
              <a:ext uri="{FF2B5EF4-FFF2-40B4-BE49-F238E27FC236}">
                <a16:creationId xmlns:a16="http://schemas.microsoft.com/office/drawing/2014/main" id="{A14E28ED-9373-4950-9AA4-B9CBE68EE6E3}"/>
              </a:ext>
            </a:extLst>
          </p:cNvPr>
          <p:cNvSpPr/>
          <p:nvPr/>
        </p:nvSpPr>
        <p:spPr>
          <a:xfrm>
            <a:off x="990000" y="4157757"/>
            <a:ext cx="2632759"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en-US" altLang="ko-KR" sz="2100" dirty="0" err="1">
                <a:solidFill>
                  <a:srgbClr val="1428A0"/>
                </a:solidFill>
                <a:latin typeface="iCiel Samsung Sharp Sans Bold" pitchFamily="2" charset="0"/>
                <a:ea typeface="Samsung Sharp Sans Regular" pitchFamily="2" charset="0"/>
                <a:cs typeface="Samsung Sharp Sans Regular" pitchFamily="2" charset="0"/>
              </a:rPr>
              <a:t>Nhập</a:t>
            </a:r>
            <a:r>
              <a:rPr lang="en-US" altLang="ko-KR" sz="2100" dirty="0">
                <a:solidFill>
                  <a:srgbClr val="1428A0"/>
                </a:solidFill>
                <a:latin typeface="iCiel Samsung Sharp Sans Bold" pitchFamily="2" charset="0"/>
                <a:ea typeface="Samsung Sharp Sans Regular" pitchFamily="2" charset="0"/>
                <a:cs typeface="Samsung Sharp Sans Regular" pitchFamily="2" charset="0"/>
              </a:rPr>
              <a:t> Big</a:t>
            </a:r>
            <a:r>
              <a:rPr lang="ko-KR" altLang="en-US" sz="2100" dirty="0">
                <a:solidFill>
                  <a:srgbClr val="1428A0"/>
                </a:solidFill>
                <a:latin typeface="iCiel Samsung Sharp Sans Bold" pitchFamily="2" charset="0"/>
                <a:ea typeface="Samsung Sharp Sans Regular" pitchFamily="2" charset="0"/>
                <a:cs typeface="Samsung Sharp Sans Regular" pitchFamily="2" charset="0"/>
              </a:rPr>
              <a:t> </a:t>
            </a:r>
            <a:r>
              <a:rPr lang="en-US" altLang="ko-KR" sz="2100" dirty="0">
                <a:solidFill>
                  <a:srgbClr val="1428A0"/>
                </a:solidFill>
                <a:latin typeface="iCiel Samsung Sharp Sans Bold" pitchFamily="2" charset="0"/>
                <a:ea typeface="Samsung Sharp Sans Regular" pitchFamily="2" charset="0"/>
                <a:cs typeface="Samsung Sharp Sans Regular" pitchFamily="2" charset="0"/>
              </a:rPr>
              <a:t>Data</a:t>
            </a:r>
            <a:endParaRPr lang="ko-KR" altLang="en-US" sz="2100" dirty="0">
              <a:solidFill>
                <a:srgbClr val="1428A0"/>
              </a:solidFill>
              <a:latin typeface="iCiel Samsung Sharp Sans Bold" pitchFamily="2" charset="0"/>
              <a:ea typeface="Samsung Sharp Sans Regular" pitchFamily="2" charset="0"/>
              <a:cs typeface="Samsung Sharp Sans Regular" pitchFamily="2" charset="0"/>
            </a:endParaRPr>
          </a:p>
        </p:txBody>
      </p:sp>
      <p:sp>
        <p:nvSpPr>
          <p:cNvPr id="13" name="직사각형 133">
            <a:extLst>
              <a:ext uri="{FF2B5EF4-FFF2-40B4-BE49-F238E27FC236}">
                <a16:creationId xmlns:a16="http://schemas.microsoft.com/office/drawing/2014/main" id="{A14E28ED-9373-4950-9AA4-B9CBE68EE6E3}"/>
              </a:ext>
            </a:extLst>
          </p:cNvPr>
          <p:cNvSpPr/>
          <p:nvPr/>
        </p:nvSpPr>
        <p:spPr>
          <a:xfrm>
            <a:off x="990000" y="2070000"/>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en-US" altLang="ko-KR" sz="2000" dirty="0" err="1">
                <a:solidFill>
                  <a:schemeClr val="bg1">
                    <a:lumMod val="50000"/>
                  </a:schemeClr>
                </a:solidFill>
                <a:latin typeface="iCiel Samsung Sharp Sans Bold" pitchFamily="2" charset="0"/>
                <a:ea typeface="Samsung Sharp Sans Regular" pitchFamily="2" charset="0"/>
                <a:cs typeface="Samsung Sharp Sans Regular" pitchFamily="2" charset="0"/>
              </a:rPr>
              <a:t>Bài</a:t>
            </a:r>
            <a:r>
              <a:rPr lang="en-US" altLang="ko-KR" sz="2000" dirty="0">
                <a:solidFill>
                  <a:schemeClr val="bg1">
                    <a:lumMod val="50000"/>
                  </a:schemeClr>
                </a:solidFill>
                <a:latin typeface="iCiel Samsung Sharp Sans Bold" pitchFamily="2" charset="0"/>
                <a:ea typeface="Samsung Sharp Sans Regular" pitchFamily="2" charset="0"/>
                <a:cs typeface="Samsung Sharp Sans Regular" pitchFamily="2" charset="0"/>
              </a:rPr>
              <a:t> 1. </a:t>
            </a:r>
            <a:endParaRPr lang="en-US" altLang="ko-KR" sz="5400" dirty="0">
              <a:solidFill>
                <a:schemeClr val="bg1">
                  <a:lumMod val="50000"/>
                </a:schemeClr>
              </a:solidFill>
              <a:latin typeface="iCiel Samsung Sharp Sans Bold" pitchFamily="2" charset="0"/>
              <a:ea typeface="Samsung Sharp Sans Regular" pitchFamily="2" charset="0"/>
              <a:cs typeface="Samsung Sharp Sans Regular" pitchFamily="2" charset="0"/>
            </a:endParaRPr>
          </a:p>
        </p:txBody>
      </p:sp>
      <p:sp>
        <p:nvSpPr>
          <p:cNvPr id="14" name="직사각형 13"/>
          <p:cNvSpPr/>
          <p:nvPr/>
        </p:nvSpPr>
        <p:spPr>
          <a:xfrm>
            <a:off x="720000" y="2095275"/>
            <a:ext cx="60008" cy="1759369"/>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ko-KR" altLang="en-US" dirty="0">
              <a:solidFill>
                <a:prstClr val="white"/>
              </a:solidFill>
              <a:latin typeface="SamsungOne-400" panose="020B0503030303020204" pitchFamily="34" charset="0"/>
              <a:ea typeface="SamsungOneKorean 400" panose="020B0503030303020204" pitchFamily="50" charset="-127"/>
            </a:endParaRPr>
          </a:p>
        </p:txBody>
      </p:sp>
      <p:sp>
        <p:nvSpPr>
          <p:cNvPr id="15" name="직사각형 14"/>
          <p:cNvSpPr/>
          <p:nvPr/>
        </p:nvSpPr>
        <p:spPr>
          <a:xfrm>
            <a:off x="720000" y="4157757"/>
            <a:ext cx="60008" cy="323165"/>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ko-KR" altLang="en-US" dirty="0">
              <a:solidFill>
                <a:prstClr val="white"/>
              </a:solidFill>
              <a:latin typeface="SamsungOne-400" panose="020B0503030303020204" pitchFamily="34" charset="0"/>
              <a:ea typeface="SamsungOneKorean 400" panose="020B0503030303020204" pitchFamily="50" charset="-127"/>
            </a:endParaRPr>
          </a:p>
        </p:txBody>
      </p:sp>
    </p:spTree>
    <p:extLst>
      <p:ext uri="{BB962C8B-B14F-4D97-AF65-F5344CB8AC3E}">
        <p14:creationId xmlns:p14="http://schemas.microsoft.com/office/powerpoint/2010/main" val="38164418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05792256-DBFB-48EE-95E0-3B4A0512DF47}"/>
              </a:ext>
            </a:extLst>
          </p:cNvPr>
          <p:cNvSpPr>
            <a:spLocks noGrp="1"/>
          </p:cNvSpPr>
          <p:nvPr>
            <p:ph type="body" sz="quarter" idx="10"/>
          </p:nvPr>
        </p:nvSpPr>
        <p:spPr/>
        <p:txBody>
          <a:bodyPr/>
          <a:lstStyle/>
          <a:p>
            <a:r>
              <a:rPr lang="en-US" altLang="ko-KR" dirty="0"/>
              <a:t>2.1. </a:t>
            </a:r>
            <a:r>
              <a:rPr lang="en-US" altLang="ko-KR" dirty="0" err="1"/>
              <a:t>Cấu</a:t>
            </a:r>
            <a:r>
              <a:rPr lang="en-US" altLang="ko-KR" dirty="0"/>
              <a:t> </a:t>
            </a:r>
            <a:r>
              <a:rPr lang="en-US" altLang="ko-KR" dirty="0" err="1"/>
              <a:t>tạo</a:t>
            </a:r>
            <a:r>
              <a:rPr lang="en-US" altLang="ko-KR" dirty="0"/>
              <a:t> </a:t>
            </a:r>
            <a:r>
              <a:rPr lang="en-US" altLang="ko-KR" dirty="0" err="1"/>
              <a:t>của</a:t>
            </a:r>
            <a:r>
              <a:rPr lang="en-US" altLang="ko-KR" dirty="0"/>
              <a:t> </a:t>
            </a:r>
            <a:r>
              <a:rPr lang="en-US" altLang="ko-KR" dirty="0" err="1"/>
              <a:t>Truyền</a:t>
            </a:r>
            <a:r>
              <a:rPr lang="en-US" altLang="ko-KR" dirty="0"/>
              <a:t> </a:t>
            </a:r>
            <a:r>
              <a:rPr lang="en-US" altLang="ko-KR" dirty="0" err="1"/>
              <a:t>theo</a:t>
            </a:r>
            <a:r>
              <a:rPr lang="en-US" altLang="ko-KR" dirty="0"/>
              <a:t> </a:t>
            </a:r>
            <a:r>
              <a:rPr lang="en-US" altLang="ko-KR" dirty="0" err="1"/>
              <a:t>thời</a:t>
            </a:r>
            <a:r>
              <a:rPr lang="en-US" altLang="ko-KR" dirty="0"/>
              <a:t> </a:t>
            </a:r>
            <a:r>
              <a:rPr lang="en-US" altLang="ko-KR" dirty="0" err="1"/>
              <a:t>gian</a:t>
            </a:r>
            <a:r>
              <a:rPr lang="en-US" altLang="ko-KR" dirty="0"/>
              <a:t> </a:t>
            </a:r>
            <a:r>
              <a:rPr lang="en-US" altLang="ko-KR" dirty="0" err="1"/>
              <a:t>thực</a:t>
            </a:r>
            <a:endParaRPr lang="en-US" altLang="ko-KR" dirty="0"/>
          </a:p>
        </p:txBody>
      </p:sp>
      <p:sp>
        <p:nvSpPr>
          <p:cNvPr id="3" name="텍스트 개체 틀 2">
            <a:extLst>
              <a:ext uri="{FF2B5EF4-FFF2-40B4-BE49-F238E27FC236}">
                <a16:creationId xmlns:a16="http://schemas.microsoft.com/office/drawing/2014/main" id="{CD39BC0A-9461-4302-A614-3DCBD9042F2D}"/>
              </a:ext>
            </a:extLst>
          </p:cNvPr>
          <p:cNvSpPr>
            <a:spLocks noGrp="1"/>
          </p:cNvSpPr>
          <p:nvPr>
            <p:ph type="body" sz="quarter" idx="11"/>
          </p:nvPr>
        </p:nvSpPr>
        <p:spPr/>
        <p:txBody>
          <a:bodyPr/>
          <a:lstStyle/>
          <a:p>
            <a:r>
              <a:rPr lang="en-US" altLang="ko-KR" dirty="0" err="1"/>
              <a:t>Luồng</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không</a:t>
            </a:r>
            <a:r>
              <a:rPr lang="en-US" altLang="ko-KR" dirty="0"/>
              <a:t> </a:t>
            </a:r>
            <a:r>
              <a:rPr lang="en-US" altLang="ko-KR" dirty="0" err="1"/>
              <a:t>giới</a:t>
            </a:r>
            <a:r>
              <a:rPr lang="en-US" altLang="ko-KR" dirty="0"/>
              <a:t> </a:t>
            </a:r>
            <a:r>
              <a:rPr lang="en-US" altLang="ko-KR" dirty="0" err="1"/>
              <a:t>hạn</a:t>
            </a:r>
            <a:endParaRPr lang="en-US" altLang="ko-KR" dirty="0"/>
          </a:p>
        </p:txBody>
      </p:sp>
      <p:sp>
        <p:nvSpPr>
          <p:cNvPr id="4" name="텍스트 개체 틀 3">
            <a:extLst>
              <a:ext uri="{FF2B5EF4-FFF2-40B4-BE49-F238E27FC236}">
                <a16:creationId xmlns:a16="http://schemas.microsoft.com/office/drawing/2014/main" id="{C32D1E22-602E-4565-A364-EE1E08FA1FAC}"/>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02</a:t>
            </a:r>
          </a:p>
        </p:txBody>
      </p:sp>
      <p:sp>
        <p:nvSpPr>
          <p:cNvPr id="5" name="텍스트 개체 틀 4">
            <a:extLst>
              <a:ext uri="{FF2B5EF4-FFF2-40B4-BE49-F238E27FC236}">
                <a16:creationId xmlns:a16="http://schemas.microsoft.com/office/drawing/2014/main" id="{BBCB7D3B-1032-4457-8FA6-382514894117}"/>
              </a:ext>
            </a:extLst>
          </p:cNvPr>
          <p:cNvSpPr>
            <a:spLocks noGrp="1"/>
          </p:cNvSpPr>
          <p:nvPr>
            <p:ph type="body" sz="quarter" idx="15"/>
          </p:nvPr>
        </p:nvSpPr>
        <p:spPr/>
        <p:txBody>
          <a:bodyPr>
            <a:noAutofit/>
          </a:bodyPr>
          <a:lstStyle/>
          <a:p>
            <a:r>
              <a:rPr lang="en-US" altLang="ko-KR" dirty="0" err="1"/>
              <a:t>Luồng</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không</a:t>
            </a:r>
            <a:r>
              <a:rPr lang="en-US" altLang="ko-KR" dirty="0"/>
              <a:t> </a:t>
            </a:r>
            <a:r>
              <a:rPr lang="en-US" altLang="ko-KR" dirty="0" err="1"/>
              <a:t>giới</a:t>
            </a:r>
            <a:r>
              <a:rPr lang="en-US" altLang="ko-KR" dirty="0"/>
              <a:t> </a:t>
            </a:r>
            <a:r>
              <a:rPr lang="en-US" altLang="ko-KR" dirty="0" err="1"/>
              <a:t>hạn</a:t>
            </a:r>
            <a:r>
              <a:rPr lang="en-US" altLang="ko-KR" dirty="0"/>
              <a:t> </a:t>
            </a:r>
            <a:r>
              <a:rPr lang="en-US" altLang="ko-KR" dirty="0" err="1"/>
              <a:t>có</a:t>
            </a:r>
            <a:r>
              <a:rPr lang="en-US" altLang="ko-KR" dirty="0"/>
              <a:t> </a:t>
            </a:r>
            <a:r>
              <a:rPr lang="en-US" altLang="ko-KR" dirty="0" err="1"/>
              <a:t>một</a:t>
            </a:r>
            <a:r>
              <a:rPr lang="en-US" altLang="ko-KR" dirty="0"/>
              <a:t> </a:t>
            </a:r>
            <a:r>
              <a:rPr lang="en-US" altLang="ko-KR" dirty="0" err="1"/>
              <a:t>số</a:t>
            </a:r>
            <a:r>
              <a:rPr lang="en-US" altLang="ko-KR" dirty="0"/>
              <a:t> </a:t>
            </a:r>
            <a:r>
              <a:rPr lang="en-US" altLang="ko-KR" dirty="0" err="1"/>
              <a:t>điểm</a:t>
            </a:r>
            <a:r>
              <a:rPr lang="en-US" altLang="ko-KR" dirty="0"/>
              <a:t> </a:t>
            </a:r>
            <a:r>
              <a:rPr lang="en-US" altLang="ko-KR" dirty="0" err="1"/>
              <a:t>bắt</a:t>
            </a:r>
            <a:r>
              <a:rPr lang="en-US" altLang="ko-KR" dirty="0"/>
              <a:t> </a:t>
            </a:r>
            <a:r>
              <a:rPr lang="en-US" altLang="ko-KR" dirty="0" err="1"/>
              <a:t>đầu</a:t>
            </a:r>
            <a:endParaRPr lang="en-US" altLang="ko-KR" dirty="0"/>
          </a:p>
          <a:p>
            <a:pPr lvl="1"/>
            <a:r>
              <a:rPr lang="en-US" altLang="ko-KR" dirty="0" err="1"/>
              <a:t>Có</a:t>
            </a:r>
            <a:r>
              <a:rPr lang="en-US" altLang="ko-KR" dirty="0"/>
              <a:t> </a:t>
            </a:r>
            <a:r>
              <a:rPr lang="en-US" altLang="ko-KR" dirty="0" err="1"/>
              <a:t>thể</a:t>
            </a:r>
            <a:r>
              <a:rPr lang="en-US" altLang="ko-KR" dirty="0"/>
              <a:t> </a:t>
            </a:r>
            <a:r>
              <a:rPr lang="en-US" altLang="ko-KR" dirty="0" err="1"/>
              <a:t>rất</a:t>
            </a:r>
            <a:r>
              <a:rPr lang="en-US" altLang="ko-KR" dirty="0"/>
              <a:t> </a:t>
            </a:r>
            <a:r>
              <a:rPr lang="en-US" altLang="ko-KR" dirty="0" err="1"/>
              <a:t>xa</a:t>
            </a:r>
            <a:r>
              <a:rPr lang="en-US" altLang="ko-KR" dirty="0"/>
              <a:t> </a:t>
            </a:r>
            <a:r>
              <a:rPr lang="en-US" altLang="ko-KR" dirty="0" err="1"/>
              <a:t>trong</a:t>
            </a:r>
            <a:r>
              <a:rPr lang="en-US" altLang="ko-KR" dirty="0"/>
              <a:t> </a:t>
            </a:r>
            <a:r>
              <a:rPr lang="en-US" altLang="ko-KR" dirty="0" err="1"/>
              <a:t>quá</a:t>
            </a:r>
            <a:r>
              <a:rPr lang="en-US" altLang="ko-KR" dirty="0"/>
              <a:t> </a:t>
            </a:r>
            <a:r>
              <a:rPr lang="en-US" altLang="ko-KR" dirty="0" err="1"/>
              <a:t>khứ</a:t>
            </a:r>
            <a:r>
              <a:rPr lang="en-US" altLang="ko-KR" dirty="0"/>
              <a:t> </a:t>
            </a:r>
            <a:r>
              <a:rPr lang="en-US" altLang="ko-KR" dirty="0" err="1"/>
              <a:t>và</a:t>
            </a:r>
            <a:r>
              <a:rPr lang="en-US" altLang="ko-KR" dirty="0"/>
              <a:t> </a:t>
            </a:r>
            <a:r>
              <a:rPr lang="en-US" altLang="ko-KR" dirty="0" err="1"/>
              <a:t>không</a:t>
            </a:r>
            <a:r>
              <a:rPr lang="en-US" altLang="ko-KR" dirty="0"/>
              <a:t> </a:t>
            </a:r>
            <a:r>
              <a:rPr lang="en-US" altLang="ko-KR" dirty="0" err="1"/>
              <a:t>có</a:t>
            </a:r>
            <a:r>
              <a:rPr lang="en-US" altLang="ko-KR" dirty="0"/>
              <a:t> </a:t>
            </a:r>
            <a:r>
              <a:rPr lang="en-US" altLang="ko-KR" dirty="0" err="1"/>
              <a:t>bất</a:t>
            </a:r>
            <a:r>
              <a:rPr lang="en-US" altLang="ko-KR" dirty="0"/>
              <a:t> </a:t>
            </a:r>
            <a:r>
              <a:rPr lang="en-US" altLang="ko-KR" dirty="0" err="1"/>
              <a:t>kỳ</a:t>
            </a:r>
            <a:r>
              <a:rPr lang="en-US" altLang="ko-KR" dirty="0"/>
              <a:t> </a:t>
            </a:r>
            <a:r>
              <a:rPr lang="en-US" altLang="ko-KR" dirty="0" err="1"/>
              <a:t>hậu</a:t>
            </a:r>
            <a:r>
              <a:rPr lang="en-US" altLang="ko-KR" dirty="0"/>
              <a:t> </a:t>
            </a:r>
            <a:r>
              <a:rPr lang="en-US" altLang="ko-KR" dirty="0" err="1"/>
              <a:t>quả</a:t>
            </a:r>
            <a:r>
              <a:rPr lang="en-US" altLang="ko-KR" dirty="0"/>
              <a:t> </a:t>
            </a:r>
            <a:r>
              <a:rPr lang="en-US" altLang="ko-KR" dirty="0" err="1"/>
              <a:t>nào</a:t>
            </a:r>
            <a:r>
              <a:rPr lang="en-US" altLang="ko-KR" dirty="0"/>
              <a:t> </a:t>
            </a:r>
            <a:r>
              <a:rPr lang="en-US" altLang="ko-KR" dirty="0" err="1"/>
              <a:t>trong</a:t>
            </a:r>
            <a:r>
              <a:rPr lang="en-US" altLang="ko-KR" dirty="0"/>
              <a:t> </a:t>
            </a:r>
            <a:r>
              <a:rPr lang="en-US" altLang="ko-KR" dirty="0" err="1"/>
              <a:t>việc</a:t>
            </a:r>
            <a:r>
              <a:rPr lang="en-US" altLang="ko-KR" dirty="0"/>
              <a:t> </a:t>
            </a:r>
            <a:r>
              <a:rPr lang="en-US" altLang="ko-KR" dirty="0" err="1"/>
              <a:t>xử</a:t>
            </a:r>
            <a:r>
              <a:rPr lang="en-US" altLang="ko-KR" dirty="0"/>
              <a:t> </a:t>
            </a:r>
            <a:r>
              <a:rPr lang="en-US" altLang="ko-KR" dirty="0" err="1"/>
              <a:t>lý</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đến</a:t>
            </a:r>
            <a:r>
              <a:rPr lang="en-US" altLang="ko-KR" dirty="0"/>
              <a:t> </a:t>
            </a:r>
            <a:r>
              <a:rPr lang="en-US" altLang="ko-KR" dirty="0" err="1"/>
              <a:t>hiện</a:t>
            </a:r>
            <a:r>
              <a:rPr lang="en-US" altLang="ko-KR" dirty="0"/>
              <a:t> </a:t>
            </a:r>
            <a:r>
              <a:rPr lang="en-US" altLang="ko-KR" dirty="0" err="1"/>
              <a:t>tại</a:t>
            </a:r>
            <a:endParaRPr lang="en-US" altLang="ko-KR" dirty="0"/>
          </a:p>
          <a:p>
            <a:r>
              <a:rPr lang="vi-VN" altLang="ko-KR" dirty="0"/>
              <a:t>Luồng dữ liệu đến không có điểm kết thúc được xác định</a:t>
            </a:r>
            <a:endParaRPr lang="en-US" altLang="ko-KR" dirty="0"/>
          </a:p>
          <a:p>
            <a:pPr lvl="1"/>
            <a:r>
              <a:rPr lang="en-US" altLang="ko-KR" dirty="0" err="1"/>
              <a:t>Luồng</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đến</a:t>
            </a:r>
            <a:r>
              <a:rPr lang="en-US" altLang="ko-KR" dirty="0"/>
              <a:t> </a:t>
            </a:r>
            <a:r>
              <a:rPr lang="en-US" altLang="ko-KR" dirty="0" err="1"/>
              <a:t>dự</a:t>
            </a:r>
            <a:r>
              <a:rPr lang="en-US" altLang="ko-KR" dirty="0"/>
              <a:t> </a:t>
            </a:r>
            <a:r>
              <a:rPr lang="en-US" altLang="ko-KR" dirty="0" err="1"/>
              <a:t>kiến</a:t>
            </a:r>
            <a:r>
              <a:rPr lang="en-US" altLang="ko-KR" dirty="0"/>
              <a:t> </a:t>
            </a:r>
            <a:r>
              <a:rPr lang="en-US" altLang="ko-KR" dirty="0" err="1"/>
              <a:t>sẽ</a:t>
            </a:r>
            <a:r>
              <a:rPr lang="en-US" altLang="ko-KR" dirty="0"/>
              <a:t> </a:t>
            </a:r>
            <a:r>
              <a:rPr lang="en-US" altLang="ko-KR" dirty="0" err="1"/>
              <a:t>không</a:t>
            </a:r>
            <a:r>
              <a:rPr lang="en-US" altLang="ko-KR" dirty="0"/>
              <a:t> </a:t>
            </a:r>
            <a:r>
              <a:rPr lang="en-US" altLang="ko-KR" dirty="0" err="1"/>
              <a:t>kết</a:t>
            </a:r>
            <a:r>
              <a:rPr lang="en-US" altLang="ko-KR" dirty="0"/>
              <a:t> </a:t>
            </a:r>
            <a:r>
              <a:rPr lang="en-US" altLang="ko-KR" dirty="0" err="1"/>
              <a:t>thúc</a:t>
            </a:r>
            <a:r>
              <a:rPr lang="en-US" altLang="ko-KR" dirty="0"/>
              <a:t> </a:t>
            </a:r>
            <a:r>
              <a:rPr lang="en-US" altLang="ko-KR" dirty="0" err="1"/>
              <a:t>bất</a:t>
            </a:r>
            <a:r>
              <a:rPr lang="en-US" altLang="ko-KR" dirty="0"/>
              <a:t> </a:t>
            </a:r>
            <a:r>
              <a:rPr lang="en-US" altLang="ko-KR" dirty="0" err="1"/>
              <a:t>cứ</a:t>
            </a:r>
            <a:r>
              <a:rPr lang="en-US" altLang="ko-KR" dirty="0"/>
              <a:t> </a:t>
            </a:r>
            <a:r>
              <a:rPr lang="en-US" altLang="ko-KR" dirty="0" err="1"/>
              <a:t>lúc</a:t>
            </a:r>
            <a:r>
              <a:rPr lang="en-US" altLang="ko-KR" dirty="0"/>
              <a:t> </a:t>
            </a:r>
            <a:r>
              <a:rPr lang="en-US" altLang="ko-KR" dirty="0" err="1"/>
              <a:t>nào</a:t>
            </a:r>
            <a:endParaRPr lang="en-US" altLang="ko-KR" dirty="0"/>
          </a:p>
          <a:p>
            <a:r>
              <a:rPr lang="vi-VN" altLang="ko-KR" dirty="0"/>
              <a:t>Luồng không giới hạn phải được nhập theo thời gian thực và theo thứ tự cụ thể</a:t>
            </a:r>
            <a:endParaRPr lang="en-US" altLang="ko-KR" dirty="0"/>
          </a:p>
          <a:p>
            <a:pPr lvl="1"/>
            <a:r>
              <a:rPr lang="vi-VN" altLang="ko-KR" dirty="0"/>
              <a:t>Không thể đợi cho đến khi toàn bộ luồng được đọc - có thể không bao giờ kết thúc</a:t>
            </a:r>
          </a:p>
          <a:p>
            <a:pPr lvl="1"/>
            <a:r>
              <a:rPr lang="vi-VN" altLang="ko-KR" dirty="0"/>
              <a:t>Các sự kiện phải được nhập và xử lý tại thời điểm xảy ra sự kiện</a:t>
            </a:r>
            <a:endParaRPr lang="ko-KR" altLang="en-US" dirty="0"/>
          </a:p>
        </p:txBody>
      </p:sp>
      <p:grpSp>
        <p:nvGrpSpPr>
          <p:cNvPr id="10" name="그룹 9">
            <a:extLst>
              <a:ext uri="{FF2B5EF4-FFF2-40B4-BE49-F238E27FC236}">
                <a16:creationId xmlns:a16="http://schemas.microsoft.com/office/drawing/2014/main" id="{D1784D7E-A340-4B6B-93F9-C3DEECFA4538}"/>
              </a:ext>
            </a:extLst>
          </p:cNvPr>
          <p:cNvGrpSpPr/>
          <p:nvPr/>
        </p:nvGrpSpPr>
        <p:grpSpPr>
          <a:xfrm>
            <a:off x="1863805" y="4583779"/>
            <a:ext cx="6978335" cy="1571971"/>
            <a:chOff x="1863805" y="4583779"/>
            <a:chExt cx="6978335" cy="1571971"/>
          </a:xfrm>
        </p:grpSpPr>
        <p:grpSp>
          <p:nvGrpSpPr>
            <p:cNvPr id="11" name="그룹 10">
              <a:extLst>
                <a:ext uri="{FF2B5EF4-FFF2-40B4-BE49-F238E27FC236}">
                  <a16:creationId xmlns:a16="http://schemas.microsoft.com/office/drawing/2014/main" id="{59A19357-ADF7-44CD-BE5B-322EB0456DAF}"/>
                </a:ext>
              </a:extLst>
            </p:cNvPr>
            <p:cNvGrpSpPr/>
            <p:nvPr/>
          </p:nvGrpSpPr>
          <p:grpSpPr>
            <a:xfrm>
              <a:off x="1863805" y="4660396"/>
              <a:ext cx="6978335" cy="552940"/>
              <a:chOff x="1863805" y="4660396"/>
              <a:chExt cx="6978335" cy="552940"/>
            </a:xfrm>
          </p:grpSpPr>
          <p:sp>
            <p:nvSpPr>
              <p:cNvPr id="21" name="원통 65">
                <a:extLst>
                  <a:ext uri="{FF2B5EF4-FFF2-40B4-BE49-F238E27FC236}">
                    <a16:creationId xmlns:a16="http://schemas.microsoft.com/office/drawing/2014/main" id="{92784DD9-A78A-4F78-A818-E365DD28413D}"/>
                  </a:ext>
                </a:extLst>
              </p:cNvPr>
              <p:cNvSpPr/>
              <p:nvPr/>
            </p:nvSpPr>
            <p:spPr>
              <a:xfrm rot="16200000">
                <a:off x="5076503" y="1447698"/>
                <a:ext cx="552940" cy="6978335"/>
              </a:xfrm>
              <a:prstGeom prst="can">
                <a:avLst>
                  <a:gd name="adj" fmla="val 42033"/>
                </a:avLst>
              </a:prstGeom>
              <a:gradFill>
                <a:gsLst>
                  <a:gs pos="94000">
                    <a:schemeClr val="bg1">
                      <a:alpha val="50000"/>
                    </a:schemeClr>
                  </a:gs>
                  <a:gs pos="0">
                    <a:srgbClr val="66A1FE"/>
                  </a:gs>
                </a:gsLst>
                <a:lin ang="5400000" scaled="1"/>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grpSp>
            <p:nvGrpSpPr>
              <p:cNvPr id="22" name="그룹 21">
                <a:extLst>
                  <a:ext uri="{FF2B5EF4-FFF2-40B4-BE49-F238E27FC236}">
                    <a16:creationId xmlns:a16="http://schemas.microsoft.com/office/drawing/2014/main" id="{2F701CCC-C625-4E73-839E-5831DC3B312D}"/>
                  </a:ext>
                </a:extLst>
              </p:cNvPr>
              <p:cNvGrpSpPr/>
              <p:nvPr/>
            </p:nvGrpSpPr>
            <p:grpSpPr>
              <a:xfrm>
                <a:off x="2206896" y="4749802"/>
                <a:ext cx="5723522" cy="395916"/>
                <a:chOff x="1600200" y="5710461"/>
                <a:chExt cx="6870686" cy="323069"/>
              </a:xfrm>
              <a:solidFill>
                <a:srgbClr val="193EB0">
                  <a:alpha val="50000"/>
                </a:srgbClr>
              </a:solidFill>
            </p:grpSpPr>
            <p:sp>
              <p:nvSpPr>
                <p:cNvPr id="24" name="직사각형 23">
                  <a:extLst>
                    <a:ext uri="{FF2B5EF4-FFF2-40B4-BE49-F238E27FC236}">
                      <a16:creationId xmlns:a16="http://schemas.microsoft.com/office/drawing/2014/main" id="{277AA5D6-FA6A-430F-88C8-978840E7C4F4}"/>
                    </a:ext>
                  </a:extLst>
                </p:cNvPr>
                <p:cNvSpPr/>
                <p:nvPr/>
              </p:nvSpPr>
              <p:spPr>
                <a:xfrm>
                  <a:off x="1600200"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25" name="직사각형 24">
                  <a:extLst>
                    <a:ext uri="{FF2B5EF4-FFF2-40B4-BE49-F238E27FC236}">
                      <a16:creationId xmlns:a16="http://schemas.microsoft.com/office/drawing/2014/main" id="{67FE6DD9-51BA-426B-898B-3F10E7BA1EAD}"/>
                    </a:ext>
                  </a:extLst>
                </p:cNvPr>
                <p:cNvSpPr/>
                <p:nvPr/>
              </p:nvSpPr>
              <p:spPr>
                <a:xfrm>
                  <a:off x="1847579"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26" name="직사각형 25">
                  <a:extLst>
                    <a:ext uri="{FF2B5EF4-FFF2-40B4-BE49-F238E27FC236}">
                      <a16:creationId xmlns:a16="http://schemas.microsoft.com/office/drawing/2014/main" id="{17F564C2-01AB-4CB1-BA16-D76379AB18A6}"/>
                    </a:ext>
                  </a:extLst>
                </p:cNvPr>
                <p:cNvSpPr/>
                <p:nvPr/>
              </p:nvSpPr>
              <p:spPr>
                <a:xfrm>
                  <a:off x="2094958"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27" name="직사각형 26">
                  <a:extLst>
                    <a:ext uri="{FF2B5EF4-FFF2-40B4-BE49-F238E27FC236}">
                      <a16:creationId xmlns:a16="http://schemas.microsoft.com/office/drawing/2014/main" id="{E8A4E938-8418-4AFF-8292-9CEB3901BA71}"/>
                    </a:ext>
                  </a:extLst>
                </p:cNvPr>
                <p:cNvSpPr/>
                <p:nvPr/>
              </p:nvSpPr>
              <p:spPr>
                <a:xfrm>
                  <a:off x="2342337"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28" name="직사각형 27">
                  <a:extLst>
                    <a:ext uri="{FF2B5EF4-FFF2-40B4-BE49-F238E27FC236}">
                      <a16:creationId xmlns:a16="http://schemas.microsoft.com/office/drawing/2014/main" id="{A450028A-7844-43F8-9B19-0A041311E014}"/>
                    </a:ext>
                  </a:extLst>
                </p:cNvPr>
                <p:cNvSpPr/>
                <p:nvPr/>
              </p:nvSpPr>
              <p:spPr>
                <a:xfrm>
                  <a:off x="2589716"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29" name="직사각형 28">
                  <a:extLst>
                    <a:ext uri="{FF2B5EF4-FFF2-40B4-BE49-F238E27FC236}">
                      <a16:creationId xmlns:a16="http://schemas.microsoft.com/office/drawing/2014/main" id="{7078A964-A09F-470B-B9E8-C5B080DB7C98}"/>
                    </a:ext>
                  </a:extLst>
                </p:cNvPr>
                <p:cNvSpPr/>
                <p:nvPr/>
              </p:nvSpPr>
              <p:spPr>
                <a:xfrm>
                  <a:off x="2837368"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30" name="직사각형 29">
                  <a:extLst>
                    <a:ext uri="{FF2B5EF4-FFF2-40B4-BE49-F238E27FC236}">
                      <a16:creationId xmlns:a16="http://schemas.microsoft.com/office/drawing/2014/main" id="{C0C474CF-BE84-4C23-89F0-8414225BF5E0}"/>
                    </a:ext>
                  </a:extLst>
                </p:cNvPr>
                <p:cNvSpPr/>
                <p:nvPr/>
              </p:nvSpPr>
              <p:spPr>
                <a:xfrm>
                  <a:off x="3084747"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31" name="직사각형 30">
                  <a:extLst>
                    <a:ext uri="{FF2B5EF4-FFF2-40B4-BE49-F238E27FC236}">
                      <a16:creationId xmlns:a16="http://schemas.microsoft.com/office/drawing/2014/main" id="{4F4C2A13-7387-439E-AC89-1575E2EFAC42}"/>
                    </a:ext>
                  </a:extLst>
                </p:cNvPr>
                <p:cNvSpPr/>
                <p:nvPr/>
              </p:nvSpPr>
              <p:spPr>
                <a:xfrm>
                  <a:off x="3330773"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32" name="직사각형 31">
                  <a:extLst>
                    <a:ext uri="{FF2B5EF4-FFF2-40B4-BE49-F238E27FC236}">
                      <a16:creationId xmlns:a16="http://schemas.microsoft.com/office/drawing/2014/main" id="{B6042874-B3D7-4AAC-BA95-3090E92F9928}"/>
                    </a:ext>
                  </a:extLst>
                </p:cNvPr>
                <p:cNvSpPr/>
                <p:nvPr/>
              </p:nvSpPr>
              <p:spPr>
                <a:xfrm>
                  <a:off x="3594100"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33" name="직사각형 32">
                  <a:extLst>
                    <a:ext uri="{FF2B5EF4-FFF2-40B4-BE49-F238E27FC236}">
                      <a16:creationId xmlns:a16="http://schemas.microsoft.com/office/drawing/2014/main" id="{4A7724BE-516F-4801-96B3-D7F53DFF1E2F}"/>
                    </a:ext>
                  </a:extLst>
                </p:cNvPr>
                <p:cNvSpPr/>
                <p:nvPr/>
              </p:nvSpPr>
              <p:spPr>
                <a:xfrm>
                  <a:off x="3841479"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34" name="직사각형 33">
                  <a:extLst>
                    <a:ext uri="{FF2B5EF4-FFF2-40B4-BE49-F238E27FC236}">
                      <a16:creationId xmlns:a16="http://schemas.microsoft.com/office/drawing/2014/main" id="{CE4C4F84-2E57-4FD5-9861-7E1197884E93}"/>
                    </a:ext>
                  </a:extLst>
                </p:cNvPr>
                <p:cNvSpPr/>
                <p:nvPr/>
              </p:nvSpPr>
              <p:spPr>
                <a:xfrm>
                  <a:off x="4088858"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35" name="직사각형 34">
                  <a:extLst>
                    <a:ext uri="{FF2B5EF4-FFF2-40B4-BE49-F238E27FC236}">
                      <a16:creationId xmlns:a16="http://schemas.microsoft.com/office/drawing/2014/main" id="{E7D33A4F-0846-416E-AF7C-EC8F594A437C}"/>
                    </a:ext>
                  </a:extLst>
                </p:cNvPr>
                <p:cNvSpPr/>
                <p:nvPr/>
              </p:nvSpPr>
              <p:spPr>
                <a:xfrm>
                  <a:off x="4336237"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36" name="직사각형 35">
                  <a:extLst>
                    <a:ext uri="{FF2B5EF4-FFF2-40B4-BE49-F238E27FC236}">
                      <a16:creationId xmlns:a16="http://schemas.microsoft.com/office/drawing/2014/main" id="{82EAD285-2297-465B-A716-76C3206E69E6}"/>
                    </a:ext>
                  </a:extLst>
                </p:cNvPr>
                <p:cNvSpPr/>
                <p:nvPr/>
              </p:nvSpPr>
              <p:spPr>
                <a:xfrm>
                  <a:off x="4583616"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37" name="직사각형 36">
                  <a:extLst>
                    <a:ext uri="{FF2B5EF4-FFF2-40B4-BE49-F238E27FC236}">
                      <a16:creationId xmlns:a16="http://schemas.microsoft.com/office/drawing/2014/main" id="{50E1F618-0CBB-42FE-AE5A-F62EF5DAA855}"/>
                    </a:ext>
                  </a:extLst>
                </p:cNvPr>
                <p:cNvSpPr/>
                <p:nvPr/>
              </p:nvSpPr>
              <p:spPr>
                <a:xfrm>
                  <a:off x="4831268"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38" name="직사각형 37">
                  <a:extLst>
                    <a:ext uri="{FF2B5EF4-FFF2-40B4-BE49-F238E27FC236}">
                      <a16:creationId xmlns:a16="http://schemas.microsoft.com/office/drawing/2014/main" id="{87B645C4-5398-4071-B9BE-ADE43334670F}"/>
                    </a:ext>
                  </a:extLst>
                </p:cNvPr>
                <p:cNvSpPr/>
                <p:nvPr/>
              </p:nvSpPr>
              <p:spPr>
                <a:xfrm>
                  <a:off x="5078647"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39" name="직사각형 38">
                  <a:extLst>
                    <a:ext uri="{FF2B5EF4-FFF2-40B4-BE49-F238E27FC236}">
                      <a16:creationId xmlns:a16="http://schemas.microsoft.com/office/drawing/2014/main" id="{FBEA22F2-9DEA-4780-9873-54453005603E}"/>
                    </a:ext>
                  </a:extLst>
                </p:cNvPr>
                <p:cNvSpPr/>
                <p:nvPr/>
              </p:nvSpPr>
              <p:spPr>
                <a:xfrm>
                  <a:off x="5324673"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40" name="직사각형 39">
                  <a:extLst>
                    <a:ext uri="{FF2B5EF4-FFF2-40B4-BE49-F238E27FC236}">
                      <a16:creationId xmlns:a16="http://schemas.microsoft.com/office/drawing/2014/main" id="{AB957D61-F83F-400E-B561-1EFD07C6175C}"/>
                    </a:ext>
                  </a:extLst>
                </p:cNvPr>
                <p:cNvSpPr/>
                <p:nvPr/>
              </p:nvSpPr>
              <p:spPr>
                <a:xfrm>
                  <a:off x="5581650"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41" name="직사각형 40">
                  <a:extLst>
                    <a:ext uri="{FF2B5EF4-FFF2-40B4-BE49-F238E27FC236}">
                      <a16:creationId xmlns:a16="http://schemas.microsoft.com/office/drawing/2014/main" id="{0CACE3CA-81C8-40C2-AAA2-493D91EDC8D6}"/>
                    </a:ext>
                  </a:extLst>
                </p:cNvPr>
                <p:cNvSpPr/>
                <p:nvPr/>
              </p:nvSpPr>
              <p:spPr>
                <a:xfrm>
                  <a:off x="5829029"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42" name="직사각형 41">
                  <a:extLst>
                    <a:ext uri="{FF2B5EF4-FFF2-40B4-BE49-F238E27FC236}">
                      <a16:creationId xmlns:a16="http://schemas.microsoft.com/office/drawing/2014/main" id="{5D433075-AD2B-45D4-9546-6A7A21F69515}"/>
                    </a:ext>
                  </a:extLst>
                </p:cNvPr>
                <p:cNvSpPr/>
                <p:nvPr/>
              </p:nvSpPr>
              <p:spPr>
                <a:xfrm>
                  <a:off x="6076408"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43" name="직사각형 42">
                  <a:extLst>
                    <a:ext uri="{FF2B5EF4-FFF2-40B4-BE49-F238E27FC236}">
                      <a16:creationId xmlns:a16="http://schemas.microsoft.com/office/drawing/2014/main" id="{73732D7F-34BC-4F29-86E5-31CD33D54695}"/>
                    </a:ext>
                  </a:extLst>
                </p:cNvPr>
                <p:cNvSpPr/>
                <p:nvPr/>
              </p:nvSpPr>
              <p:spPr>
                <a:xfrm>
                  <a:off x="6323787"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44" name="직사각형 43">
                  <a:extLst>
                    <a:ext uri="{FF2B5EF4-FFF2-40B4-BE49-F238E27FC236}">
                      <a16:creationId xmlns:a16="http://schemas.microsoft.com/office/drawing/2014/main" id="{054F9677-19AC-4A26-85C8-651122E0942C}"/>
                    </a:ext>
                  </a:extLst>
                </p:cNvPr>
                <p:cNvSpPr/>
                <p:nvPr/>
              </p:nvSpPr>
              <p:spPr>
                <a:xfrm>
                  <a:off x="6571166"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45" name="직사각형 44">
                  <a:extLst>
                    <a:ext uri="{FF2B5EF4-FFF2-40B4-BE49-F238E27FC236}">
                      <a16:creationId xmlns:a16="http://schemas.microsoft.com/office/drawing/2014/main" id="{C13EBD34-F43D-4B7A-9DFE-E2892569885E}"/>
                    </a:ext>
                  </a:extLst>
                </p:cNvPr>
                <p:cNvSpPr/>
                <p:nvPr/>
              </p:nvSpPr>
              <p:spPr>
                <a:xfrm>
                  <a:off x="6818818"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46" name="직사각형 45">
                  <a:extLst>
                    <a:ext uri="{FF2B5EF4-FFF2-40B4-BE49-F238E27FC236}">
                      <a16:creationId xmlns:a16="http://schemas.microsoft.com/office/drawing/2014/main" id="{10ACCC8F-CF50-4FDE-8990-8C91D4F1D7E7}"/>
                    </a:ext>
                  </a:extLst>
                </p:cNvPr>
                <p:cNvSpPr/>
                <p:nvPr/>
              </p:nvSpPr>
              <p:spPr>
                <a:xfrm>
                  <a:off x="7066197"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47" name="직사각형 46">
                  <a:extLst>
                    <a:ext uri="{FF2B5EF4-FFF2-40B4-BE49-F238E27FC236}">
                      <a16:creationId xmlns:a16="http://schemas.microsoft.com/office/drawing/2014/main" id="{BAD8B34B-A560-4DDA-9B96-E13FCDF5AAF3}"/>
                    </a:ext>
                  </a:extLst>
                </p:cNvPr>
                <p:cNvSpPr/>
                <p:nvPr/>
              </p:nvSpPr>
              <p:spPr>
                <a:xfrm>
                  <a:off x="7312223"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48" name="직사각형 47">
                  <a:extLst>
                    <a:ext uri="{FF2B5EF4-FFF2-40B4-BE49-F238E27FC236}">
                      <a16:creationId xmlns:a16="http://schemas.microsoft.com/office/drawing/2014/main" id="{5D4F2ACD-A51F-4848-BA09-2133E4CCEF31}"/>
                    </a:ext>
                  </a:extLst>
                </p:cNvPr>
                <p:cNvSpPr/>
                <p:nvPr/>
              </p:nvSpPr>
              <p:spPr>
                <a:xfrm>
                  <a:off x="7575421" y="5710461"/>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49" name="직사각형 48">
                  <a:extLst>
                    <a:ext uri="{FF2B5EF4-FFF2-40B4-BE49-F238E27FC236}">
                      <a16:creationId xmlns:a16="http://schemas.microsoft.com/office/drawing/2014/main" id="{EDDAA1A0-C4C3-4DF1-BA7D-B001AEA96DD9}"/>
                    </a:ext>
                  </a:extLst>
                </p:cNvPr>
                <p:cNvSpPr/>
                <p:nvPr/>
              </p:nvSpPr>
              <p:spPr>
                <a:xfrm>
                  <a:off x="7812706" y="5710461"/>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50" name="직사각형 49">
                  <a:extLst>
                    <a:ext uri="{FF2B5EF4-FFF2-40B4-BE49-F238E27FC236}">
                      <a16:creationId xmlns:a16="http://schemas.microsoft.com/office/drawing/2014/main" id="{D7B5FD11-1CD0-4DE0-8800-C4F0496AC56F}"/>
                    </a:ext>
                  </a:extLst>
                </p:cNvPr>
                <p:cNvSpPr/>
                <p:nvPr/>
              </p:nvSpPr>
              <p:spPr>
                <a:xfrm>
                  <a:off x="8059083" y="5710461"/>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51" name="직사각형 50">
                  <a:extLst>
                    <a:ext uri="{FF2B5EF4-FFF2-40B4-BE49-F238E27FC236}">
                      <a16:creationId xmlns:a16="http://schemas.microsoft.com/office/drawing/2014/main" id="{8E71C96F-D23B-46B7-BC01-64A543459036}"/>
                    </a:ext>
                  </a:extLst>
                </p:cNvPr>
                <p:cNvSpPr/>
                <p:nvPr/>
              </p:nvSpPr>
              <p:spPr>
                <a:xfrm>
                  <a:off x="8305786" y="5710461"/>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grpSp>
          <p:sp>
            <p:nvSpPr>
              <p:cNvPr id="23" name="직사각형 22">
                <a:extLst>
                  <a:ext uri="{FF2B5EF4-FFF2-40B4-BE49-F238E27FC236}">
                    <a16:creationId xmlns:a16="http://schemas.microsoft.com/office/drawing/2014/main" id="{12F5E49F-9A62-498F-BCE6-C97D6CB0ABCD}"/>
                  </a:ext>
                </a:extLst>
              </p:cNvPr>
              <p:cNvSpPr/>
              <p:nvPr/>
            </p:nvSpPr>
            <p:spPr>
              <a:xfrm rot="10800000">
                <a:off x="4211494" y="4666745"/>
                <a:ext cx="3882031" cy="536856"/>
              </a:xfrm>
              <a:prstGeom prst="rect">
                <a:avLst/>
              </a:prstGeom>
              <a:gradFill>
                <a:gsLst>
                  <a:gs pos="100000">
                    <a:schemeClr val="bg1">
                      <a:alpha val="0"/>
                    </a:schemeClr>
                  </a:gs>
                  <a:gs pos="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grpSp>
        <p:cxnSp>
          <p:nvCxnSpPr>
            <p:cNvPr id="12" name="직선 화살표 연결선 11">
              <a:extLst>
                <a:ext uri="{FF2B5EF4-FFF2-40B4-BE49-F238E27FC236}">
                  <a16:creationId xmlns:a16="http://schemas.microsoft.com/office/drawing/2014/main" id="{F8058BA6-1A91-4C0A-91C8-9ED3669596AB}"/>
                </a:ext>
              </a:extLst>
            </p:cNvPr>
            <p:cNvCxnSpPr/>
            <p:nvPr/>
          </p:nvCxnSpPr>
          <p:spPr>
            <a:xfrm>
              <a:off x="2992644" y="5387960"/>
              <a:ext cx="5100884" cy="0"/>
            </a:xfrm>
            <a:prstGeom prst="straightConnector1">
              <a:avLst/>
            </a:prstGeom>
            <a:ln w="28575">
              <a:solidFill>
                <a:srgbClr val="66A1FE"/>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B30D5D9A-4665-4C60-B534-70437CF5D8DF}"/>
                </a:ext>
              </a:extLst>
            </p:cNvPr>
            <p:cNvSpPr/>
            <p:nvPr/>
          </p:nvSpPr>
          <p:spPr>
            <a:xfrm>
              <a:off x="2148918" y="5235804"/>
              <a:ext cx="843726" cy="430887"/>
            </a:xfrm>
            <a:prstGeom prst="rect">
              <a:avLst/>
            </a:prstGeom>
          </p:spPr>
          <p:txBody>
            <a:bodyPr wrap="square">
              <a:spAutoFit/>
            </a:bodyPr>
            <a:lstStyle/>
            <a:p>
              <a:r>
                <a:rPr lang="en-US" altLang="ko-KR" sz="1100" dirty="0" err="1">
                  <a:solidFill>
                    <a:srgbClr val="66A1FE"/>
                  </a:solidFill>
                  <a:latin typeface="SamsungOne 700" panose="020B0803030303020204" pitchFamily="34" charset="0"/>
                  <a:ea typeface="SamsungOne 700" panose="020B0803030303020204" pitchFamily="34" charset="0"/>
                </a:rPr>
                <a:t>Diểm</a:t>
              </a:r>
              <a:r>
                <a:rPr lang="en-US" altLang="ko-KR" sz="1100" dirty="0">
                  <a:solidFill>
                    <a:srgbClr val="66A1FE"/>
                  </a:solidFill>
                  <a:latin typeface="SamsungOne 700" panose="020B0803030303020204" pitchFamily="34" charset="0"/>
                  <a:ea typeface="SamsungOne 700" panose="020B0803030303020204" pitchFamily="34" charset="0"/>
                </a:rPr>
                <a:t> </a:t>
              </a:r>
              <a:r>
                <a:rPr lang="en-US" altLang="ko-KR" sz="1100" dirty="0" err="1">
                  <a:solidFill>
                    <a:srgbClr val="66A1FE"/>
                  </a:solidFill>
                  <a:latin typeface="SamsungOne 700" panose="020B0803030303020204" pitchFamily="34" charset="0"/>
                  <a:ea typeface="SamsungOne 700" panose="020B0803030303020204" pitchFamily="34" charset="0"/>
                </a:rPr>
                <a:t>bắt</a:t>
              </a:r>
              <a:r>
                <a:rPr lang="en-US" altLang="ko-KR" sz="1100" dirty="0">
                  <a:solidFill>
                    <a:srgbClr val="66A1FE"/>
                  </a:solidFill>
                  <a:latin typeface="SamsungOne 700" panose="020B0803030303020204" pitchFamily="34" charset="0"/>
                  <a:ea typeface="SamsungOne 700" panose="020B0803030303020204" pitchFamily="34" charset="0"/>
                </a:rPr>
                <a:t> </a:t>
              </a:r>
              <a:r>
                <a:rPr lang="en-US" altLang="ko-KR" sz="1100" dirty="0" err="1">
                  <a:solidFill>
                    <a:srgbClr val="66A1FE"/>
                  </a:solidFill>
                  <a:latin typeface="SamsungOne 700" panose="020B0803030303020204" pitchFamily="34" charset="0"/>
                  <a:ea typeface="SamsungOne 700" panose="020B0803030303020204" pitchFamily="34" charset="0"/>
                </a:rPr>
                <a:t>đầu</a:t>
              </a:r>
              <a:r>
                <a:rPr lang="en-US" altLang="ko-KR" sz="1100" dirty="0">
                  <a:solidFill>
                    <a:srgbClr val="66A1FE"/>
                  </a:solidFill>
                  <a:latin typeface="SamsungOne 700" panose="020B0803030303020204" pitchFamily="34" charset="0"/>
                  <a:ea typeface="SamsungOne 700" panose="020B0803030303020204" pitchFamily="34" charset="0"/>
                </a:rPr>
                <a:t> </a:t>
              </a:r>
              <a:r>
                <a:rPr lang="en-US" altLang="ko-KR" sz="1100" dirty="0" err="1">
                  <a:solidFill>
                    <a:srgbClr val="66A1FE"/>
                  </a:solidFill>
                  <a:latin typeface="SamsungOne 700" panose="020B0803030303020204" pitchFamily="34" charset="0"/>
                  <a:ea typeface="SamsungOne 700" panose="020B0803030303020204" pitchFamily="34" charset="0"/>
                </a:rPr>
                <a:t>luồng</a:t>
              </a:r>
              <a:endParaRPr lang="ko-KR" altLang="en-US" sz="1100" dirty="0">
                <a:solidFill>
                  <a:srgbClr val="66A1FE"/>
                </a:solidFill>
                <a:latin typeface="SamsungOne 700" panose="020B0803030303020204" pitchFamily="34" charset="0"/>
              </a:endParaRPr>
            </a:p>
          </p:txBody>
        </p:sp>
        <p:cxnSp>
          <p:nvCxnSpPr>
            <p:cNvPr id="14" name="직선 연결선 13">
              <a:extLst>
                <a:ext uri="{FF2B5EF4-FFF2-40B4-BE49-F238E27FC236}">
                  <a16:creationId xmlns:a16="http://schemas.microsoft.com/office/drawing/2014/main" id="{4F386454-3459-4A93-99BE-C2D8B6952925}"/>
                </a:ext>
              </a:extLst>
            </p:cNvPr>
            <p:cNvCxnSpPr/>
            <p:nvPr/>
          </p:nvCxnSpPr>
          <p:spPr>
            <a:xfrm>
              <a:off x="2148918" y="4583779"/>
              <a:ext cx="0" cy="1565621"/>
            </a:xfrm>
            <a:prstGeom prst="line">
              <a:avLst/>
            </a:prstGeom>
            <a:ln w="285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B1FA1E8F-A473-459D-849C-EDABA859C39C}"/>
                </a:ext>
              </a:extLst>
            </p:cNvPr>
            <p:cNvCxnSpPr/>
            <p:nvPr/>
          </p:nvCxnSpPr>
          <p:spPr>
            <a:xfrm>
              <a:off x="4857111" y="4634119"/>
              <a:ext cx="0" cy="1253671"/>
            </a:xfrm>
            <a:prstGeom prst="line">
              <a:avLst/>
            </a:prstGeom>
            <a:ln w="285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6" name="직사각형 15">
              <a:extLst>
                <a:ext uri="{FF2B5EF4-FFF2-40B4-BE49-F238E27FC236}">
                  <a16:creationId xmlns:a16="http://schemas.microsoft.com/office/drawing/2014/main" id="{C49D0922-6823-4EF5-91A2-D60B8F7163A7}"/>
                </a:ext>
              </a:extLst>
            </p:cNvPr>
            <p:cNvSpPr/>
            <p:nvPr/>
          </p:nvSpPr>
          <p:spPr>
            <a:xfrm>
              <a:off x="3756898" y="5260954"/>
              <a:ext cx="2236510" cy="261610"/>
            </a:xfrm>
            <a:prstGeom prst="rect">
              <a:avLst/>
            </a:prstGeom>
            <a:solidFill>
              <a:schemeClr val="bg1"/>
            </a:solidFill>
          </p:spPr>
          <p:txBody>
            <a:bodyPr wrap="none">
              <a:spAutoFit/>
            </a:bodyPr>
            <a:lstStyle/>
            <a:p>
              <a:r>
                <a:rPr lang="en-US" altLang="ko-KR" sz="1100" dirty="0" err="1">
                  <a:solidFill>
                    <a:srgbClr val="66A1FE"/>
                  </a:solidFill>
                  <a:latin typeface="SamsungOne 700" panose="020B0803030303020204" pitchFamily="34" charset="0"/>
                  <a:ea typeface="SamsungOne 700" panose="020B0803030303020204" pitchFamily="34" charset="0"/>
                </a:rPr>
                <a:t>Quá</a:t>
              </a:r>
              <a:r>
                <a:rPr lang="en-US" altLang="ko-KR" sz="1100" dirty="0">
                  <a:solidFill>
                    <a:srgbClr val="66A1FE"/>
                  </a:solidFill>
                  <a:latin typeface="SamsungOne 700" panose="020B0803030303020204" pitchFamily="34" charset="0"/>
                  <a:ea typeface="SamsungOne 700" panose="020B0803030303020204" pitchFamily="34" charset="0"/>
                </a:rPr>
                <a:t> </a:t>
              </a:r>
              <a:r>
                <a:rPr lang="en-US" altLang="ko-KR" sz="1100" dirty="0" err="1">
                  <a:solidFill>
                    <a:srgbClr val="66A1FE"/>
                  </a:solidFill>
                  <a:latin typeface="SamsungOne 700" panose="020B0803030303020204" pitchFamily="34" charset="0"/>
                  <a:ea typeface="SamsungOne 700" panose="020B0803030303020204" pitchFamily="34" charset="0"/>
                </a:rPr>
                <a:t>khức</a:t>
              </a:r>
              <a:r>
                <a:rPr lang="en-US" altLang="ko-KR" sz="1100" dirty="0">
                  <a:solidFill>
                    <a:srgbClr val="66A1FE"/>
                  </a:solidFill>
                  <a:latin typeface="SamsungOne 700" panose="020B0803030303020204" pitchFamily="34" charset="0"/>
                  <a:ea typeface="SamsungOne 700" panose="020B0803030303020204" pitchFamily="34" charset="0"/>
                </a:rPr>
                <a:t>        </a:t>
              </a:r>
              <a:r>
                <a:rPr lang="en-US" altLang="ko-KR" sz="1100" dirty="0" err="1">
                  <a:solidFill>
                    <a:srgbClr val="66A1FE"/>
                  </a:solidFill>
                  <a:latin typeface="SamsungOne 700" panose="020B0803030303020204" pitchFamily="34" charset="0"/>
                  <a:ea typeface="SamsungOne 700" panose="020B0803030303020204" pitchFamily="34" charset="0"/>
                </a:rPr>
                <a:t>Hiện</a:t>
              </a:r>
              <a:r>
                <a:rPr lang="en-US" altLang="ko-KR" sz="1100" dirty="0">
                  <a:solidFill>
                    <a:srgbClr val="66A1FE"/>
                  </a:solidFill>
                  <a:latin typeface="SamsungOne 700" panose="020B0803030303020204" pitchFamily="34" charset="0"/>
                  <a:ea typeface="SamsungOne 700" panose="020B0803030303020204" pitchFamily="34" charset="0"/>
                </a:rPr>
                <a:t> </a:t>
              </a:r>
              <a:r>
                <a:rPr lang="en-US" altLang="ko-KR" sz="1100" dirty="0" err="1">
                  <a:solidFill>
                    <a:srgbClr val="66A1FE"/>
                  </a:solidFill>
                  <a:latin typeface="SamsungOne 700" panose="020B0803030303020204" pitchFamily="34" charset="0"/>
                  <a:ea typeface="SamsungOne 700" panose="020B0803030303020204" pitchFamily="34" charset="0"/>
                </a:rPr>
                <a:t>tại</a:t>
              </a:r>
              <a:r>
                <a:rPr lang="en-US" altLang="ko-KR" sz="1100" dirty="0">
                  <a:solidFill>
                    <a:srgbClr val="66A1FE"/>
                  </a:solidFill>
                  <a:latin typeface="SamsungOne 700" panose="020B0803030303020204" pitchFamily="34" charset="0"/>
                  <a:ea typeface="SamsungOne 700" panose="020B0803030303020204" pitchFamily="34" charset="0"/>
                </a:rPr>
                <a:t>      </a:t>
              </a:r>
              <a:r>
                <a:rPr lang="en-US" altLang="ko-KR" sz="1100" dirty="0" err="1">
                  <a:solidFill>
                    <a:srgbClr val="66A1FE"/>
                  </a:solidFill>
                  <a:latin typeface="SamsungOne 700" panose="020B0803030303020204" pitchFamily="34" charset="0"/>
                  <a:ea typeface="SamsungOne 700" panose="020B0803030303020204" pitchFamily="34" charset="0"/>
                </a:rPr>
                <a:t>Tương</a:t>
              </a:r>
              <a:r>
                <a:rPr lang="en-US" altLang="ko-KR" sz="1100" dirty="0">
                  <a:solidFill>
                    <a:srgbClr val="66A1FE"/>
                  </a:solidFill>
                  <a:latin typeface="SamsungOne 700" panose="020B0803030303020204" pitchFamily="34" charset="0"/>
                  <a:ea typeface="SamsungOne 700" panose="020B0803030303020204" pitchFamily="34" charset="0"/>
                </a:rPr>
                <a:t> </a:t>
              </a:r>
              <a:r>
                <a:rPr lang="en-US" altLang="ko-KR" sz="1100" dirty="0" err="1">
                  <a:solidFill>
                    <a:srgbClr val="66A1FE"/>
                  </a:solidFill>
                  <a:latin typeface="SamsungOne 700" panose="020B0803030303020204" pitchFamily="34" charset="0"/>
                  <a:ea typeface="SamsungOne 700" panose="020B0803030303020204" pitchFamily="34" charset="0"/>
                </a:rPr>
                <a:t>lai</a:t>
              </a:r>
              <a:endParaRPr lang="ko-KR" altLang="en-US" sz="1100" dirty="0">
                <a:solidFill>
                  <a:srgbClr val="66A1FE"/>
                </a:solidFill>
                <a:latin typeface="SamsungOne 700" panose="020B0803030303020204" pitchFamily="34" charset="0"/>
              </a:endParaRPr>
            </a:p>
          </p:txBody>
        </p:sp>
        <p:cxnSp>
          <p:nvCxnSpPr>
            <p:cNvPr id="17" name="직선 화살표 연결선 16">
              <a:extLst>
                <a:ext uri="{FF2B5EF4-FFF2-40B4-BE49-F238E27FC236}">
                  <a16:creationId xmlns:a16="http://schemas.microsoft.com/office/drawing/2014/main" id="{CAC59E0C-6AA0-4E08-A22B-C4BF273778E0}"/>
                </a:ext>
              </a:extLst>
            </p:cNvPr>
            <p:cNvCxnSpPr/>
            <p:nvPr/>
          </p:nvCxnSpPr>
          <p:spPr>
            <a:xfrm>
              <a:off x="2344430" y="6026135"/>
              <a:ext cx="5749098" cy="0"/>
            </a:xfrm>
            <a:prstGeom prst="straightConnector1">
              <a:avLst/>
            </a:prstGeom>
            <a:ln w="28575">
              <a:solidFill>
                <a:srgbClr val="193EB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2E64E65-FC9B-44EB-A45A-265AE2D4DB76}"/>
                </a:ext>
              </a:extLst>
            </p:cNvPr>
            <p:cNvCxnSpPr/>
            <p:nvPr/>
          </p:nvCxnSpPr>
          <p:spPr>
            <a:xfrm>
              <a:off x="4969224" y="5699347"/>
              <a:ext cx="3124304" cy="0"/>
            </a:xfrm>
            <a:prstGeom prst="straightConnector1">
              <a:avLst/>
            </a:prstGeom>
            <a:ln w="28575">
              <a:solidFill>
                <a:srgbClr val="193EB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a16="http://schemas.microsoft.com/office/drawing/2014/main" id="{7FF5C90D-B1DB-4525-99F3-549AF9AD1B77}"/>
                </a:ext>
              </a:extLst>
            </p:cNvPr>
            <p:cNvSpPr/>
            <p:nvPr/>
          </p:nvSpPr>
          <p:spPr>
            <a:xfrm>
              <a:off x="2808422" y="5894140"/>
              <a:ext cx="1529586" cy="261610"/>
            </a:xfrm>
            <a:prstGeom prst="rect">
              <a:avLst/>
            </a:prstGeom>
            <a:solidFill>
              <a:schemeClr val="bg1"/>
            </a:solidFill>
          </p:spPr>
          <p:txBody>
            <a:bodyPr wrap="none">
              <a:spAutoFit/>
            </a:bodyPr>
            <a:lstStyle/>
            <a:p>
              <a:r>
                <a:rPr lang="en-US" altLang="ko-KR" sz="1100" dirty="0" err="1">
                  <a:solidFill>
                    <a:srgbClr val="193EB0"/>
                  </a:solidFill>
                  <a:latin typeface="SamsungOne 700" panose="020B0803030303020204" pitchFamily="34" charset="0"/>
                  <a:ea typeface="SamsungOne 700" panose="020B0803030303020204" pitchFamily="34" charset="0"/>
                </a:rPr>
                <a:t>Luồng</a:t>
              </a:r>
              <a:r>
                <a:rPr lang="en-US" altLang="ko-KR" sz="1100" dirty="0">
                  <a:solidFill>
                    <a:srgbClr val="193EB0"/>
                  </a:solidFill>
                  <a:latin typeface="SamsungOne 700" panose="020B0803030303020204" pitchFamily="34" charset="0"/>
                  <a:ea typeface="SamsungOne 700" panose="020B0803030303020204" pitchFamily="34" charset="0"/>
                </a:rPr>
                <a:t> </a:t>
              </a:r>
              <a:r>
                <a:rPr lang="en-US" altLang="ko-KR" sz="1100" dirty="0" err="1">
                  <a:solidFill>
                    <a:srgbClr val="193EB0"/>
                  </a:solidFill>
                  <a:latin typeface="SamsungOne 700" panose="020B0803030303020204" pitchFamily="34" charset="0"/>
                  <a:ea typeface="SamsungOne 700" panose="020B0803030303020204" pitchFamily="34" charset="0"/>
                </a:rPr>
                <a:t>không</a:t>
              </a:r>
              <a:r>
                <a:rPr lang="en-US" altLang="ko-KR" sz="1100" dirty="0">
                  <a:solidFill>
                    <a:srgbClr val="193EB0"/>
                  </a:solidFill>
                  <a:latin typeface="SamsungOne 700" panose="020B0803030303020204" pitchFamily="34" charset="0"/>
                  <a:ea typeface="SamsungOne 700" panose="020B0803030303020204" pitchFamily="34" charset="0"/>
                </a:rPr>
                <a:t> </a:t>
              </a:r>
              <a:r>
                <a:rPr lang="en-US" altLang="ko-KR" sz="1100" dirty="0" err="1">
                  <a:solidFill>
                    <a:srgbClr val="193EB0"/>
                  </a:solidFill>
                  <a:latin typeface="SamsungOne 700" panose="020B0803030303020204" pitchFamily="34" charset="0"/>
                  <a:ea typeface="SamsungOne 700" panose="020B0803030303020204" pitchFamily="34" charset="0"/>
                </a:rPr>
                <a:t>giới</a:t>
              </a:r>
              <a:r>
                <a:rPr lang="en-US" altLang="ko-KR" sz="1100" dirty="0">
                  <a:solidFill>
                    <a:srgbClr val="193EB0"/>
                  </a:solidFill>
                  <a:latin typeface="SamsungOne 700" panose="020B0803030303020204" pitchFamily="34" charset="0"/>
                  <a:ea typeface="SamsungOne 700" panose="020B0803030303020204" pitchFamily="34" charset="0"/>
                </a:rPr>
                <a:t> </a:t>
              </a:r>
              <a:r>
                <a:rPr lang="en-US" altLang="ko-KR" sz="1100" dirty="0" err="1">
                  <a:solidFill>
                    <a:srgbClr val="193EB0"/>
                  </a:solidFill>
                  <a:latin typeface="SamsungOne 700" panose="020B0803030303020204" pitchFamily="34" charset="0"/>
                  <a:ea typeface="SamsungOne 700" panose="020B0803030303020204" pitchFamily="34" charset="0"/>
                </a:rPr>
                <a:t>hạn</a:t>
              </a:r>
              <a:endParaRPr lang="ko-KR" altLang="en-US" sz="1100" dirty="0">
                <a:solidFill>
                  <a:srgbClr val="193EB0"/>
                </a:solidFill>
                <a:latin typeface="SamsungOne 700" panose="020B0803030303020204" pitchFamily="34" charset="0"/>
                <a:ea typeface="SamsungOne-700C" panose="020B0806030303020204" pitchFamily="34" charset="0"/>
              </a:endParaRPr>
            </a:p>
          </p:txBody>
        </p:sp>
        <p:sp>
          <p:nvSpPr>
            <p:cNvPr id="20" name="직사각형 19">
              <a:extLst>
                <a:ext uri="{FF2B5EF4-FFF2-40B4-BE49-F238E27FC236}">
                  <a16:creationId xmlns:a16="http://schemas.microsoft.com/office/drawing/2014/main" id="{1189B3AC-36A1-4CEA-905D-FCDF0FF60E11}"/>
                </a:ext>
              </a:extLst>
            </p:cNvPr>
            <p:cNvSpPr/>
            <p:nvPr/>
          </p:nvSpPr>
          <p:spPr>
            <a:xfrm>
              <a:off x="5369912" y="5560811"/>
              <a:ext cx="1529586" cy="261610"/>
            </a:xfrm>
            <a:prstGeom prst="rect">
              <a:avLst/>
            </a:prstGeom>
            <a:solidFill>
              <a:schemeClr val="bg1"/>
            </a:solidFill>
          </p:spPr>
          <p:txBody>
            <a:bodyPr wrap="none">
              <a:spAutoFit/>
            </a:bodyPr>
            <a:lstStyle/>
            <a:p>
              <a:r>
                <a:rPr lang="en-US" altLang="ko-KR" sz="1100" dirty="0" err="1">
                  <a:solidFill>
                    <a:srgbClr val="193EB0"/>
                  </a:solidFill>
                  <a:latin typeface="SamsungOne 700" panose="020B0803030303020204" pitchFamily="34" charset="0"/>
                  <a:ea typeface="SamsungOne 700" panose="020B0803030303020204" pitchFamily="34" charset="0"/>
                </a:rPr>
                <a:t>Luồng</a:t>
              </a:r>
              <a:r>
                <a:rPr lang="en-US" altLang="ko-KR" sz="1100" dirty="0">
                  <a:solidFill>
                    <a:srgbClr val="193EB0"/>
                  </a:solidFill>
                  <a:latin typeface="SamsungOne 700" panose="020B0803030303020204" pitchFamily="34" charset="0"/>
                  <a:ea typeface="SamsungOne 700" panose="020B0803030303020204" pitchFamily="34" charset="0"/>
                </a:rPr>
                <a:t> </a:t>
              </a:r>
              <a:r>
                <a:rPr lang="en-US" altLang="ko-KR" sz="1100" dirty="0" err="1">
                  <a:solidFill>
                    <a:srgbClr val="193EB0"/>
                  </a:solidFill>
                  <a:latin typeface="SamsungOne 700" panose="020B0803030303020204" pitchFamily="34" charset="0"/>
                  <a:ea typeface="SamsungOne 700" panose="020B0803030303020204" pitchFamily="34" charset="0"/>
                </a:rPr>
                <a:t>không</a:t>
              </a:r>
              <a:r>
                <a:rPr lang="en-US" altLang="ko-KR" sz="1100" dirty="0">
                  <a:solidFill>
                    <a:srgbClr val="193EB0"/>
                  </a:solidFill>
                  <a:latin typeface="SamsungOne 700" panose="020B0803030303020204" pitchFamily="34" charset="0"/>
                  <a:ea typeface="SamsungOne 700" panose="020B0803030303020204" pitchFamily="34" charset="0"/>
                </a:rPr>
                <a:t> </a:t>
              </a:r>
              <a:r>
                <a:rPr lang="en-US" altLang="ko-KR" sz="1100" dirty="0" err="1">
                  <a:solidFill>
                    <a:srgbClr val="193EB0"/>
                  </a:solidFill>
                  <a:latin typeface="SamsungOne 700" panose="020B0803030303020204" pitchFamily="34" charset="0"/>
                  <a:ea typeface="SamsungOne 700" panose="020B0803030303020204" pitchFamily="34" charset="0"/>
                </a:rPr>
                <a:t>giới</a:t>
              </a:r>
              <a:r>
                <a:rPr lang="en-US" altLang="ko-KR" sz="1100" dirty="0">
                  <a:solidFill>
                    <a:srgbClr val="193EB0"/>
                  </a:solidFill>
                  <a:latin typeface="SamsungOne 700" panose="020B0803030303020204" pitchFamily="34" charset="0"/>
                  <a:ea typeface="SamsungOne 700" panose="020B0803030303020204" pitchFamily="34" charset="0"/>
                </a:rPr>
                <a:t> </a:t>
              </a:r>
              <a:r>
                <a:rPr lang="en-US" altLang="ko-KR" sz="1100" dirty="0" err="1">
                  <a:solidFill>
                    <a:srgbClr val="193EB0"/>
                  </a:solidFill>
                  <a:latin typeface="SamsungOne 700" panose="020B0803030303020204" pitchFamily="34" charset="0"/>
                  <a:ea typeface="SamsungOne 700" panose="020B0803030303020204" pitchFamily="34" charset="0"/>
                </a:rPr>
                <a:t>hạn</a:t>
              </a:r>
              <a:endParaRPr lang="ko-KR" altLang="en-US" sz="1100" dirty="0">
                <a:solidFill>
                  <a:srgbClr val="193EB0"/>
                </a:solidFill>
                <a:latin typeface="SamsungOne 700" panose="020B0803030303020204" pitchFamily="34" charset="0"/>
                <a:ea typeface="SamsungOne-700C" panose="020B0806030303020204" pitchFamily="34" charset="0"/>
              </a:endParaRPr>
            </a:p>
          </p:txBody>
        </p:sp>
      </p:grpSp>
    </p:spTree>
    <p:extLst>
      <p:ext uri="{BB962C8B-B14F-4D97-AF65-F5344CB8AC3E}">
        <p14:creationId xmlns:p14="http://schemas.microsoft.com/office/powerpoint/2010/main" val="24345326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05792256-DBFB-48EE-95E0-3B4A0512DF47}"/>
              </a:ext>
            </a:extLst>
          </p:cNvPr>
          <p:cNvSpPr>
            <a:spLocks noGrp="1"/>
          </p:cNvSpPr>
          <p:nvPr>
            <p:ph type="body" sz="quarter" idx="10"/>
          </p:nvPr>
        </p:nvSpPr>
        <p:spPr/>
        <p:txBody>
          <a:bodyPr/>
          <a:lstStyle/>
          <a:p>
            <a:r>
              <a:rPr lang="en-US" altLang="ko-KR" dirty="0"/>
              <a:t>2.1. </a:t>
            </a:r>
            <a:r>
              <a:rPr lang="en-US" altLang="ko-KR" dirty="0" err="1"/>
              <a:t>Cấu</a:t>
            </a:r>
            <a:r>
              <a:rPr lang="en-US" altLang="ko-KR" dirty="0"/>
              <a:t> </a:t>
            </a:r>
            <a:r>
              <a:rPr lang="en-US" altLang="ko-KR" dirty="0" err="1"/>
              <a:t>tạo</a:t>
            </a:r>
            <a:r>
              <a:rPr lang="en-US" altLang="ko-KR" dirty="0"/>
              <a:t> </a:t>
            </a:r>
            <a:r>
              <a:rPr lang="en-US" altLang="ko-KR" dirty="0" err="1"/>
              <a:t>của</a:t>
            </a:r>
            <a:r>
              <a:rPr lang="en-US" altLang="ko-KR" dirty="0"/>
              <a:t> </a:t>
            </a:r>
            <a:r>
              <a:rPr lang="en-US" altLang="ko-KR" dirty="0" err="1"/>
              <a:t>Truyền</a:t>
            </a:r>
            <a:r>
              <a:rPr lang="en-US" altLang="ko-KR" dirty="0"/>
              <a:t> </a:t>
            </a:r>
            <a:r>
              <a:rPr lang="en-US" altLang="ko-KR" dirty="0" err="1"/>
              <a:t>theo</a:t>
            </a:r>
            <a:r>
              <a:rPr lang="en-US" altLang="ko-KR" dirty="0"/>
              <a:t> </a:t>
            </a:r>
            <a:r>
              <a:rPr lang="en-US" altLang="ko-KR" dirty="0" err="1"/>
              <a:t>thời</a:t>
            </a:r>
            <a:r>
              <a:rPr lang="en-US" altLang="ko-KR" dirty="0"/>
              <a:t> </a:t>
            </a:r>
            <a:r>
              <a:rPr lang="en-US" altLang="ko-KR" dirty="0" err="1"/>
              <a:t>gian</a:t>
            </a:r>
            <a:r>
              <a:rPr lang="en-US" altLang="ko-KR" dirty="0"/>
              <a:t> </a:t>
            </a:r>
            <a:r>
              <a:rPr lang="en-US" altLang="ko-KR" dirty="0" err="1"/>
              <a:t>thực</a:t>
            </a:r>
            <a:endParaRPr lang="en-US" altLang="ko-KR" dirty="0"/>
          </a:p>
        </p:txBody>
      </p:sp>
      <p:sp>
        <p:nvSpPr>
          <p:cNvPr id="3" name="텍스트 개체 틀 2">
            <a:extLst>
              <a:ext uri="{FF2B5EF4-FFF2-40B4-BE49-F238E27FC236}">
                <a16:creationId xmlns:a16="http://schemas.microsoft.com/office/drawing/2014/main" id="{CD39BC0A-9461-4302-A614-3DCBD9042F2D}"/>
              </a:ext>
            </a:extLst>
          </p:cNvPr>
          <p:cNvSpPr>
            <a:spLocks noGrp="1"/>
          </p:cNvSpPr>
          <p:nvPr>
            <p:ph type="body" sz="quarter" idx="11"/>
          </p:nvPr>
        </p:nvSpPr>
        <p:spPr/>
        <p:txBody>
          <a:bodyPr/>
          <a:lstStyle/>
          <a:p>
            <a:r>
              <a:rPr lang="en-US" altLang="ko-KR" dirty="0" err="1"/>
              <a:t>Luồng</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giới</a:t>
            </a:r>
            <a:r>
              <a:rPr lang="en-US" altLang="ko-KR" dirty="0"/>
              <a:t> </a:t>
            </a:r>
            <a:r>
              <a:rPr lang="en-US" altLang="ko-KR" dirty="0" err="1"/>
              <a:t>hạn</a:t>
            </a:r>
            <a:endParaRPr lang="en-US" altLang="ko-KR" dirty="0"/>
          </a:p>
        </p:txBody>
      </p:sp>
      <p:sp>
        <p:nvSpPr>
          <p:cNvPr id="4" name="텍스트 개체 틀 3">
            <a:extLst>
              <a:ext uri="{FF2B5EF4-FFF2-40B4-BE49-F238E27FC236}">
                <a16:creationId xmlns:a16="http://schemas.microsoft.com/office/drawing/2014/main" id="{C32D1E22-602E-4565-A364-EE1E08FA1FAC}"/>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02</a:t>
            </a:r>
          </a:p>
        </p:txBody>
      </p:sp>
      <p:sp>
        <p:nvSpPr>
          <p:cNvPr id="5" name="텍스트 개체 틀 4">
            <a:extLst>
              <a:ext uri="{FF2B5EF4-FFF2-40B4-BE49-F238E27FC236}">
                <a16:creationId xmlns:a16="http://schemas.microsoft.com/office/drawing/2014/main" id="{BBCB7D3B-1032-4457-8FA6-382514894117}"/>
              </a:ext>
            </a:extLst>
          </p:cNvPr>
          <p:cNvSpPr>
            <a:spLocks noGrp="1"/>
          </p:cNvSpPr>
          <p:nvPr>
            <p:ph type="body" sz="quarter" idx="15"/>
          </p:nvPr>
        </p:nvSpPr>
        <p:spPr/>
        <p:txBody>
          <a:bodyPr>
            <a:noAutofit/>
          </a:bodyPr>
          <a:lstStyle/>
          <a:p>
            <a:r>
              <a:rPr lang="vi-VN" altLang="ko-KR" dirty="0"/>
              <a:t>Luồng dữ liệu bị chặn có điểm bắt đầu và điểm kết thúc</a:t>
            </a:r>
          </a:p>
          <a:p>
            <a:r>
              <a:rPr lang="vi-VN" altLang="ko-KR" dirty="0"/>
              <a:t>Có thể nhập và lưu trữ toàn bộ tập dữ liệu trước khi xử lý</a:t>
            </a:r>
            <a:endParaRPr lang="en-US" altLang="ko-KR" dirty="0"/>
          </a:p>
          <a:p>
            <a:r>
              <a:rPr lang="en-US" altLang="ko-KR" dirty="0" err="1"/>
              <a:t>Nhập</a:t>
            </a:r>
            <a:r>
              <a:rPr lang="en-US" altLang="ko-KR" dirty="0"/>
              <a:t> </a:t>
            </a:r>
            <a:r>
              <a:rPr lang="en-US" altLang="ko-KR" dirty="0" err="1"/>
              <a:t>và</a:t>
            </a:r>
            <a:r>
              <a:rPr lang="en-US" altLang="ko-KR" dirty="0"/>
              <a:t> </a:t>
            </a:r>
            <a:r>
              <a:rPr lang="en-US" altLang="ko-KR" dirty="0" err="1"/>
              <a:t>xử</a:t>
            </a:r>
            <a:r>
              <a:rPr lang="en-US" altLang="ko-KR" dirty="0"/>
              <a:t> </a:t>
            </a:r>
            <a:r>
              <a:rPr lang="en-US" altLang="ko-KR" dirty="0" err="1"/>
              <a:t>lý</a:t>
            </a:r>
            <a:r>
              <a:rPr lang="en-US" altLang="ko-KR" dirty="0"/>
              <a:t> </a:t>
            </a:r>
            <a:r>
              <a:rPr lang="en-US" altLang="ko-KR" dirty="0" err="1"/>
              <a:t>các</a:t>
            </a:r>
            <a:r>
              <a:rPr lang="en-US" altLang="ko-KR" dirty="0"/>
              <a:t> </a:t>
            </a:r>
            <a:r>
              <a:rPr lang="en-US" altLang="ko-KR" dirty="0" err="1"/>
              <a:t>sự</a:t>
            </a:r>
            <a:r>
              <a:rPr lang="en-US" altLang="ko-KR" dirty="0"/>
              <a:t> </a:t>
            </a:r>
            <a:r>
              <a:rPr lang="en-US" altLang="ko-KR" dirty="0" err="1"/>
              <a:t>kiện</a:t>
            </a:r>
            <a:r>
              <a:rPr lang="en-US" altLang="ko-KR" dirty="0"/>
              <a:t> </a:t>
            </a:r>
            <a:r>
              <a:rPr lang="en-US" altLang="ko-KR" dirty="0" err="1"/>
              <a:t>theo</a:t>
            </a:r>
            <a:r>
              <a:rPr lang="en-US" altLang="ko-KR" dirty="0"/>
              <a:t> </a:t>
            </a:r>
            <a:r>
              <a:rPr lang="en-US" altLang="ko-KR" dirty="0" err="1"/>
              <a:t>thứ</a:t>
            </a:r>
            <a:r>
              <a:rPr lang="en-US" altLang="ko-KR" dirty="0"/>
              <a:t> </a:t>
            </a:r>
            <a:r>
              <a:rPr lang="en-US" altLang="ko-KR" dirty="0" err="1"/>
              <a:t>tự</a:t>
            </a:r>
            <a:r>
              <a:rPr lang="en-US" altLang="ko-KR" dirty="0"/>
              <a:t> </a:t>
            </a:r>
            <a:r>
              <a:rPr lang="en-US" altLang="ko-KR" dirty="0" err="1"/>
              <a:t>không</a:t>
            </a:r>
            <a:r>
              <a:rPr lang="en-US" altLang="ko-KR" dirty="0"/>
              <a:t> </a:t>
            </a:r>
            <a:r>
              <a:rPr lang="en-US" altLang="ko-KR" dirty="0" err="1"/>
              <a:t>nghiêm</a:t>
            </a:r>
            <a:r>
              <a:rPr lang="en-US" altLang="ko-KR" dirty="0"/>
              <a:t> </a:t>
            </a:r>
            <a:r>
              <a:rPr lang="en-US" altLang="ko-KR" dirty="0" err="1"/>
              <a:t>ngặt</a:t>
            </a:r>
            <a:endParaRPr lang="en-US" altLang="ko-KR" dirty="0"/>
          </a:p>
          <a:p>
            <a:pPr lvl="1"/>
            <a:r>
              <a:rPr lang="vi-VN" altLang="ko-KR" dirty="0"/>
              <a:t>Dữ liệu có thể được sắp xếp lại để phù hợp với truy vấn mong muốn vì nó đã được lưu</a:t>
            </a:r>
            <a:endParaRPr lang="ko-KR" altLang="en-US" dirty="0"/>
          </a:p>
        </p:txBody>
      </p:sp>
      <p:grpSp>
        <p:nvGrpSpPr>
          <p:cNvPr id="54" name="그룹 53">
            <a:extLst>
              <a:ext uri="{FF2B5EF4-FFF2-40B4-BE49-F238E27FC236}">
                <a16:creationId xmlns:a16="http://schemas.microsoft.com/office/drawing/2014/main" id="{6270F914-59D8-4296-A54A-2C60C3BCB0E6}"/>
              </a:ext>
            </a:extLst>
          </p:cNvPr>
          <p:cNvGrpSpPr/>
          <p:nvPr/>
        </p:nvGrpSpPr>
        <p:grpSpPr>
          <a:xfrm>
            <a:off x="1863805" y="4660396"/>
            <a:ext cx="6978335" cy="552940"/>
            <a:chOff x="1863805" y="4660396"/>
            <a:chExt cx="6978335" cy="552940"/>
          </a:xfrm>
        </p:grpSpPr>
        <p:sp>
          <p:nvSpPr>
            <p:cNvPr id="55" name="원통 19">
              <a:extLst>
                <a:ext uri="{FF2B5EF4-FFF2-40B4-BE49-F238E27FC236}">
                  <a16:creationId xmlns:a16="http://schemas.microsoft.com/office/drawing/2014/main" id="{072770BB-E826-42B0-82B4-F46F53790792}"/>
                </a:ext>
              </a:extLst>
            </p:cNvPr>
            <p:cNvSpPr/>
            <p:nvPr/>
          </p:nvSpPr>
          <p:spPr>
            <a:xfrm rot="16200000">
              <a:off x="5076503" y="1447698"/>
              <a:ext cx="552940" cy="6978335"/>
            </a:xfrm>
            <a:prstGeom prst="can">
              <a:avLst>
                <a:gd name="adj" fmla="val 42033"/>
              </a:avLst>
            </a:prstGeom>
            <a:gradFill>
              <a:gsLst>
                <a:gs pos="94000">
                  <a:schemeClr val="bg1">
                    <a:alpha val="50000"/>
                  </a:schemeClr>
                </a:gs>
                <a:gs pos="0">
                  <a:srgbClr val="66A1FE"/>
                </a:gs>
              </a:gsLst>
              <a:lin ang="5400000" scaled="1"/>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grpSp>
          <p:nvGrpSpPr>
            <p:cNvPr id="56" name="그룹 55">
              <a:extLst>
                <a:ext uri="{FF2B5EF4-FFF2-40B4-BE49-F238E27FC236}">
                  <a16:creationId xmlns:a16="http://schemas.microsoft.com/office/drawing/2014/main" id="{0A61A210-854B-43A5-B852-2EB4FEF6B4EB}"/>
                </a:ext>
              </a:extLst>
            </p:cNvPr>
            <p:cNvGrpSpPr/>
            <p:nvPr/>
          </p:nvGrpSpPr>
          <p:grpSpPr>
            <a:xfrm>
              <a:off x="2206896" y="4749802"/>
              <a:ext cx="5723522" cy="395916"/>
              <a:chOff x="1600200" y="5710461"/>
              <a:chExt cx="6870686" cy="323069"/>
            </a:xfrm>
            <a:solidFill>
              <a:srgbClr val="193EB0">
                <a:alpha val="50000"/>
              </a:srgbClr>
            </a:solidFill>
          </p:grpSpPr>
          <p:sp>
            <p:nvSpPr>
              <p:cNvPr id="58" name="직사각형 57">
                <a:extLst>
                  <a:ext uri="{FF2B5EF4-FFF2-40B4-BE49-F238E27FC236}">
                    <a16:creationId xmlns:a16="http://schemas.microsoft.com/office/drawing/2014/main" id="{C1075A70-0E83-45FD-B3BD-683853D06F3C}"/>
                  </a:ext>
                </a:extLst>
              </p:cNvPr>
              <p:cNvSpPr/>
              <p:nvPr/>
            </p:nvSpPr>
            <p:spPr>
              <a:xfrm>
                <a:off x="1600200"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59" name="직사각형 58">
                <a:extLst>
                  <a:ext uri="{FF2B5EF4-FFF2-40B4-BE49-F238E27FC236}">
                    <a16:creationId xmlns:a16="http://schemas.microsoft.com/office/drawing/2014/main" id="{5764E89C-85B6-48B4-9428-149977875427}"/>
                  </a:ext>
                </a:extLst>
              </p:cNvPr>
              <p:cNvSpPr/>
              <p:nvPr/>
            </p:nvSpPr>
            <p:spPr>
              <a:xfrm>
                <a:off x="1847579"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60" name="직사각형 59">
                <a:extLst>
                  <a:ext uri="{FF2B5EF4-FFF2-40B4-BE49-F238E27FC236}">
                    <a16:creationId xmlns:a16="http://schemas.microsoft.com/office/drawing/2014/main" id="{DDC151A5-8195-4A03-AA9F-926A07F573E5}"/>
                  </a:ext>
                </a:extLst>
              </p:cNvPr>
              <p:cNvSpPr/>
              <p:nvPr/>
            </p:nvSpPr>
            <p:spPr>
              <a:xfrm>
                <a:off x="2094958"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61" name="직사각형 60">
                <a:extLst>
                  <a:ext uri="{FF2B5EF4-FFF2-40B4-BE49-F238E27FC236}">
                    <a16:creationId xmlns:a16="http://schemas.microsoft.com/office/drawing/2014/main" id="{AC459B32-D3EE-4C2A-867D-B15C1E51EA8C}"/>
                  </a:ext>
                </a:extLst>
              </p:cNvPr>
              <p:cNvSpPr/>
              <p:nvPr/>
            </p:nvSpPr>
            <p:spPr>
              <a:xfrm>
                <a:off x="2342337"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62" name="직사각형 61">
                <a:extLst>
                  <a:ext uri="{FF2B5EF4-FFF2-40B4-BE49-F238E27FC236}">
                    <a16:creationId xmlns:a16="http://schemas.microsoft.com/office/drawing/2014/main" id="{E488320B-2868-4CBE-909F-047C12FB71AF}"/>
                  </a:ext>
                </a:extLst>
              </p:cNvPr>
              <p:cNvSpPr/>
              <p:nvPr/>
            </p:nvSpPr>
            <p:spPr>
              <a:xfrm>
                <a:off x="2589716"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63" name="직사각형 62">
                <a:extLst>
                  <a:ext uri="{FF2B5EF4-FFF2-40B4-BE49-F238E27FC236}">
                    <a16:creationId xmlns:a16="http://schemas.microsoft.com/office/drawing/2014/main" id="{7F504913-F72D-43BF-BD83-FE6BE9B41CB4}"/>
                  </a:ext>
                </a:extLst>
              </p:cNvPr>
              <p:cNvSpPr/>
              <p:nvPr/>
            </p:nvSpPr>
            <p:spPr>
              <a:xfrm>
                <a:off x="2837368"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64" name="직사각형 63">
                <a:extLst>
                  <a:ext uri="{FF2B5EF4-FFF2-40B4-BE49-F238E27FC236}">
                    <a16:creationId xmlns:a16="http://schemas.microsoft.com/office/drawing/2014/main" id="{6D3AA1F8-1E2E-46DC-919D-1E0B31F69C87}"/>
                  </a:ext>
                </a:extLst>
              </p:cNvPr>
              <p:cNvSpPr/>
              <p:nvPr/>
            </p:nvSpPr>
            <p:spPr>
              <a:xfrm>
                <a:off x="3084747"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65" name="직사각형 64">
                <a:extLst>
                  <a:ext uri="{FF2B5EF4-FFF2-40B4-BE49-F238E27FC236}">
                    <a16:creationId xmlns:a16="http://schemas.microsoft.com/office/drawing/2014/main" id="{E8A63391-B0B8-4240-AA18-A09B5F18A693}"/>
                  </a:ext>
                </a:extLst>
              </p:cNvPr>
              <p:cNvSpPr/>
              <p:nvPr/>
            </p:nvSpPr>
            <p:spPr>
              <a:xfrm>
                <a:off x="3330773"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66" name="직사각형 65">
                <a:extLst>
                  <a:ext uri="{FF2B5EF4-FFF2-40B4-BE49-F238E27FC236}">
                    <a16:creationId xmlns:a16="http://schemas.microsoft.com/office/drawing/2014/main" id="{CCE93812-F58D-4AA3-990B-4AA6AAC9EB81}"/>
                  </a:ext>
                </a:extLst>
              </p:cNvPr>
              <p:cNvSpPr/>
              <p:nvPr/>
            </p:nvSpPr>
            <p:spPr>
              <a:xfrm>
                <a:off x="3594100"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67" name="직사각형 66">
                <a:extLst>
                  <a:ext uri="{FF2B5EF4-FFF2-40B4-BE49-F238E27FC236}">
                    <a16:creationId xmlns:a16="http://schemas.microsoft.com/office/drawing/2014/main" id="{88E5B7DB-8326-44A6-9A30-A8E9754A2599}"/>
                  </a:ext>
                </a:extLst>
              </p:cNvPr>
              <p:cNvSpPr/>
              <p:nvPr/>
            </p:nvSpPr>
            <p:spPr>
              <a:xfrm>
                <a:off x="3841479"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68" name="직사각형 67">
                <a:extLst>
                  <a:ext uri="{FF2B5EF4-FFF2-40B4-BE49-F238E27FC236}">
                    <a16:creationId xmlns:a16="http://schemas.microsoft.com/office/drawing/2014/main" id="{F9737616-56B0-42F8-9CEF-62C1A475623D}"/>
                  </a:ext>
                </a:extLst>
              </p:cNvPr>
              <p:cNvSpPr/>
              <p:nvPr/>
            </p:nvSpPr>
            <p:spPr>
              <a:xfrm>
                <a:off x="4088858"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69" name="직사각형 68">
                <a:extLst>
                  <a:ext uri="{FF2B5EF4-FFF2-40B4-BE49-F238E27FC236}">
                    <a16:creationId xmlns:a16="http://schemas.microsoft.com/office/drawing/2014/main" id="{81DE3BAC-6592-41C3-9FC7-60D591E5E654}"/>
                  </a:ext>
                </a:extLst>
              </p:cNvPr>
              <p:cNvSpPr/>
              <p:nvPr/>
            </p:nvSpPr>
            <p:spPr>
              <a:xfrm>
                <a:off x="4336237"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70" name="직사각형 69">
                <a:extLst>
                  <a:ext uri="{FF2B5EF4-FFF2-40B4-BE49-F238E27FC236}">
                    <a16:creationId xmlns:a16="http://schemas.microsoft.com/office/drawing/2014/main" id="{BC817D4E-A361-4682-96A2-26E35F1EF201}"/>
                  </a:ext>
                </a:extLst>
              </p:cNvPr>
              <p:cNvSpPr/>
              <p:nvPr/>
            </p:nvSpPr>
            <p:spPr>
              <a:xfrm>
                <a:off x="4583616"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71" name="직사각형 70">
                <a:extLst>
                  <a:ext uri="{FF2B5EF4-FFF2-40B4-BE49-F238E27FC236}">
                    <a16:creationId xmlns:a16="http://schemas.microsoft.com/office/drawing/2014/main" id="{88B8002B-CFD8-4C16-9207-3F1CB67D53B5}"/>
                  </a:ext>
                </a:extLst>
              </p:cNvPr>
              <p:cNvSpPr/>
              <p:nvPr/>
            </p:nvSpPr>
            <p:spPr>
              <a:xfrm>
                <a:off x="4831268"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72" name="직사각형 71">
                <a:extLst>
                  <a:ext uri="{FF2B5EF4-FFF2-40B4-BE49-F238E27FC236}">
                    <a16:creationId xmlns:a16="http://schemas.microsoft.com/office/drawing/2014/main" id="{4FEDE77E-BECE-422A-809C-6AC4D621D0C7}"/>
                  </a:ext>
                </a:extLst>
              </p:cNvPr>
              <p:cNvSpPr/>
              <p:nvPr/>
            </p:nvSpPr>
            <p:spPr>
              <a:xfrm>
                <a:off x="5078647"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73" name="직사각형 72">
                <a:extLst>
                  <a:ext uri="{FF2B5EF4-FFF2-40B4-BE49-F238E27FC236}">
                    <a16:creationId xmlns:a16="http://schemas.microsoft.com/office/drawing/2014/main" id="{23820F9D-47CB-4116-8B93-FA608B230E9C}"/>
                  </a:ext>
                </a:extLst>
              </p:cNvPr>
              <p:cNvSpPr/>
              <p:nvPr/>
            </p:nvSpPr>
            <p:spPr>
              <a:xfrm>
                <a:off x="5324673"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74" name="직사각형 73">
                <a:extLst>
                  <a:ext uri="{FF2B5EF4-FFF2-40B4-BE49-F238E27FC236}">
                    <a16:creationId xmlns:a16="http://schemas.microsoft.com/office/drawing/2014/main" id="{D2C32C57-3FC8-4A9D-9D09-CD86D13C4BEF}"/>
                  </a:ext>
                </a:extLst>
              </p:cNvPr>
              <p:cNvSpPr/>
              <p:nvPr/>
            </p:nvSpPr>
            <p:spPr>
              <a:xfrm>
                <a:off x="5581650"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75" name="직사각형 74">
                <a:extLst>
                  <a:ext uri="{FF2B5EF4-FFF2-40B4-BE49-F238E27FC236}">
                    <a16:creationId xmlns:a16="http://schemas.microsoft.com/office/drawing/2014/main" id="{97F67507-82D0-4347-83F7-3E7E1910A53B}"/>
                  </a:ext>
                </a:extLst>
              </p:cNvPr>
              <p:cNvSpPr/>
              <p:nvPr/>
            </p:nvSpPr>
            <p:spPr>
              <a:xfrm>
                <a:off x="5829029"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76" name="직사각형 75">
                <a:extLst>
                  <a:ext uri="{FF2B5EF4-FFF2-40B4-BE49-F238E27FC236}">
                    <a16:creationId xmlns:a16="http://schemas.microsoft.com/office/drawing/2014/main" id="{E8ACFBEC-4C0C-4A71-902C-D49288193FC2}"/>
                  </a:ext>
                </a:extLst>
              </p:cNvPr>
              <p:cNvSpPr/>
              <p:nvPr/>
            </p:nvSpPr>
            <p:spPr>
              <a:xfrm>
                <a:off x="6076408"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77" name="직사각형 76">
                <a:extLst>
                  <a:ext uri="{FF2B5EF4-FFF2-40B4-BE49-F238E27FC236}">
                    <a16:creationId xmlns:a16="http://schemas.microsoft.com/office/drawing/2014/main" id="{CFF6D7BC-48E0-4675-9DFF-29D65E00ED52}"/>
                  </a:ext>
                </a:extLst>
              </p:cNvPr>
              <p:cNvSpPr/>
              <p:nvPr/>
            </p:nvSpPr>
            <p:spPr>
              <a:xfrm>
                <a:off x="6323787"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78" name="직사각형 77">
                <a:extLst>
                  <a:ext uri="{FF2B5EF4-FFF2-40B4-BE49-F238E27FC236}">
                    <a16:creationId xmlns:a16="http://schemas.microsoft.com/office/drawing/2014/main" id="{E9234220-B206-4AE3-92B4-E071A07CFB8C}"/>
                  </a:ext>
                </a:extLst>
              </p:cNvPr>
              <p:cNvSpPr/>
              <p:nvPr/>
            </p:nvSpPr>
            <p:spPr>
              <a:xfrm>
                <a:off x="6571166"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79" name="직사각형 78">
                <a:extLst>
                  <a:ext uri="{FF2B5EF4-FFF2-40B4-BE49-F238E27FC236}">
                    <a16:creationId xmlns:a16="http://schemas.microsoft.com/office/drawing/2014/main" id="{0E74B254-B5E6-43A9-8446-232201EC270F}"/>
                  </a:ext>
                </a:extLst>
              </p:cNvPr>
              <p:cNvSpPr/>
              <p:nvPr/>
            </p:nvSpPr>
            <p:spPr>
              <a:xfrm>
                <a:off x="6818818"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80" name="직사각형 79">
                <a:extLst>
                  <a:ext uri="{FF2B5EF4-FFF2-40B4-BE49-F238E27FC236}">
                    <a16:creationId xmlns:a16="http://schemas.microsoft.com/office/drawing/2014/main" id="{00B6F4D2-1437-475B-B0B9-6F57CFA12D90}"/>
                  </a:ext>
                </a:extLst>
              </p:cNvPr>
              <p:cNvSpPr/>
              <p:nvPr/>
            </p:nvSpPr>
            <p:spPr>
              <a:xfrm>
                <a:off x="7066197"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81" name="직사각형 80">
                <a:extLst>
                  <a:ext uri="{FF2B5EF4-FFF2-40B4-BE49-F238E27FC236}">
                    <a16:creationId xmlns:a16="http://schemas.microsoft.com/office/drawing/2014/main" id="{5BA5F9C0-4DD3-4704-9135-F9733E84BFDC}"/>
                  </a:ext>
                </a:extLst>
              </p:cNvPr>
              <p:cNvSpPr/>
              <p:nvPr/>
            </p:nvSpPr>
            <p:spPr>
              <a:xfrm>
                <a:off x="7312223"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82" name="직사각형 81">
                <a:extLst>
                  <a:ext uri="{FF2B5EF4-FFF2-40B4-BE49-F238E27FC236}">
                    <a16:creationId xmlns:a16="http://schemas.microsoft.com/office/drawing/2014/main" id="{AC2F0DCF-6653-4C81-A9CC-046211FDFC21}"/>
                  </a:ext>
                </a:extLst>
              </p:cNvPr>
              <p:cNvSpPr/>
              <p:nvPr/>
            </p:nvSpPr>
            <p:spPr>
              <a:xfrm>
                <a:off x="7575421" y="5710461"/>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83" name="직사각형 82">
                <a:extLst>
                  <a:ext uri="{FF2B5EF4-FFF2-40B4-BE49-F238E27FC236}">
                    <a16:creationId xmlns:a16="http://schemas.microsoft.com/office/drawing/2014/main" id="{2FA83BED-6F34-4962-9260-70966E6AE5F2}"/>
                  </a:ext>
                </a:extLst>
              </p:cNvPr>
              <p:cNvSpPr/>
              <p:nvPr/>
            </p:nvSpPr>
            <p:spPr>
              <a:xfrm>
                <a:off x="7812706" y="5710461"/>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84" name="직사각형 83">
                <a:extLst>
                  <a:ext uri="{FF2B5EF4-FFF2-40B4-BE49-F238E27FC236}">
                    <a16:creationId xmlns:a16="http://schemas.microsoft.com/office/drawing/2014/main" id="{704AD987-AD6C-4A3D-B3F6-BFEE574ADF47}"/>
                  </a:ext>
                </a:extLst>
              </p:cNvPr>
              <p:cNvSpPr/>
              <p:nvPr/>
            </p:nvSpPr>
            <p:spPr>
              <a:xfrm>
                <a:off x="8059083" y="5710461"/>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85" name="직사각형 84">
                <a:extLst>
                  <a:ext uri="{FF2B5EF4-FFF2-40B4-BE49-F238E27FC236}">
                    <a16:creationId xmlns:a16="http://schemas.microsoft.com/office/drawing/2014/main" id="{1B29DF94-ADA9-40AD-9DDC-FA3AABA31811}"/>
                  </a:ext>
                </a:extLst>
              </p:cNvPr>
              <p:cNvSpPr/>
              <p:nvPr/>
            </p:nvSpPr>
            <p:spPr>
              <a:xfrm>
                <a:off x="8305786" y="5710461"/>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grpSp>
        <p:sp>
          <p:nvSpPr>
            <p:cNvPr id="57" name="직사각형 56">
              <a:extLst>
                <a:ext uri="{FF2B5EF4-FFF2-40B4-BE49-F238E27FC236}">
                  <a16:creationId xmlns:a16="http://schemas.microsoft.com/office/drawing/2014/main" id="{26B9A0AD-2C08-4C83-A13A-73520691DFAD}"/>
                </a:ext>
              </a:extLst>
            </p:cNvPr>
            <p:cNvSpPr/>
            <p:nvPr/>
          </p:nvSpPr>
          <p:spPr>
            <a:xfrm rot="10800000">
              <a:off x="4211494" y="4666745"/>
              <a:ext cx="3882031" cy="536856"/>
            </a:xfrm>
            <a:prstGeom prst="rect">
              <a:avLst/>
            </a:prstGeom>
            <a:gradFill>
              <a:gsLst>
                <a:gs pos="100000">
                  <a:schemeClr val="bg1">
                    <a:alpha val="0"/>
                  </a:schemeClr>
                </a:gs>
                <a:gs pos="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grpSp>
      <p:cxnSp>
        <p:nvCxnSpPr>
          <p:cNvPr id="86" name="직선 화살표 연결선 85">
            <a:extLst>
              <a:ext uri="{FF2B5EF4-FFF2-40B4-BE49-F238E27FC236}">
                <a16:creationId xmlns:a16="http://schemas.microsoft.com/office/drawing/2014/main" id="{C580654E-58CB-4DE0-8D97-DBEEC8362A5B}"/>
              </a:ext>
            </a:extLst>
          </p:cNvPr>
          <p:cNvCxnSpPr/>
          <p:nvPr/>
        </p:nvCxnSpPr>
        <p:spPr>
          <a:xfrm>
            <a:off x="2992644" y="5387960"/>
            <a:ext cx="5100884" cy="0"/>
          </a:xfrm>
          <a:prstGeom prst="straightConnector1">
            <a:avLst/>
          </a:prstGeom>
          <a:ln w="28575">
            <a:solidFill>
              <a:srgbClr val="66A1FE"/>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87" name="직사각형 86">
            <a:extLst>
              <a:ext uri="{FF2B5EF4-FFF2-40B4-BE49-F238E27FC236}">
                <a16:creationId xmlns:a16="http://schemas.microsoft.com/office/drawing/2014/main" id="{31D09ED0-269B-4906-81CA-BFF6D03396AC}"/>
              </a:ext>
            </a:extLst>
          </p:cNvPr>
          <p:cNvSpPr/>
          <p:nvPr/>
        </p:nvSpPr>
        <p:spPr>
          <a:xfrm>
            <a:off x="2148918" y="5235803"/>
            <a:ext cx="882279" cy="430887"/>
          </a:xfrm>
          <a:prstGeom prst="rect">
            <a:avLst/>
          </a:prstGeom>
        </p:spPr>
        <p:txBody>
          <a:bodyPr wrap="square">
            <a:spAutoFit/>
          </a:bodyPr>
          <a:lstStyle/>
          <a:p>
            <a:r>
              <a:rPr lang="en-US" altLang="ko-KR" sz="1100" dirty="0" err="1">
                <a:solidFill>
                  <a:srgbClr val="66A1FE"/>
                </a:solidFill>
                <a:latin typeface="SamsungOne 700" panose="020B0803030303020204" pitchFamily="34" charset="0"/>
                <a:ea typeface="SamsungOne 700" panose="020B0803030303020204" pitchFamily="34" charset="0"/>
              </a:rPr>
              <a:t>Diểm</a:t>
            </a:r>
            <a:r>
              <a:rPr lang="en-US" altLang="ko-KR" sz="1100" dirty="0">
                <a:solidFill>
                  <a:srgbClr val="66A1FE"/>
                </a:solidFill>
                <a:latin typeface="SamsungOne 700" panose="020B0803030303020204" pitchFamily="34" charset="0"/>
                <a:ea typeface="SamsungOne 700" panose="020B0803030303020204" pitchFamily="34" charset="0"/>
              </a:rPr>
              <a:t> </a:t>
            </a:r>
            <a:r>
              <a:rPr lang="en-US" altLang="ko-KR" sz="1100" dirty="0" err="1">
                <a:solidFill>
                  <a:srgbClr val="66A1FE"/>
                </a:solidFill>
                <a:latin typeface="SamsungOne 700" panose="020B0803030303020204" pitchFamily="34" charset="0"/>
                <a:ea typeface="SamsungOne 700" panose="020B0803030303020204" pitchFamily="34" charset="0"/>
              </a:rPr>
              <a:t>bắt</a:t>
            </a:r>
            <a:r>
              <a:rPr lang="en-US" altLang="ko-KR" sz="1100" dirty="0">
                <a:solidFill>
                  <a:srgbClr val="66A1FE"/>
                </a:solidFill>
                <a:latin typeface="SamsungOne 700" panose="020B0803030303020204" pitchFamily="34" charset="0"/>
                <a:ea typeface="SamsungOne 700" panose="020B0803030303020204" pitchFamily="34" charset="0"/>
              </a:rPr>
              <a:t> </a:t>
            </a:r>
            <a:r>
              <a:rPr lang="en-US" altLang="ko-KR" sz="1100" dirty="0" err="1">
                <a:solidFill>
                  <a:srgbClr val="66A1FE"/>
                </a:solidFill>
                <a:latin typeface="SamsungOne 700" panose="020B0803030303020204" pitchFamily="34" charset="0"/>
                <a:ea typeface="SamsungOne 700" panose="020B0803030303020204" pitchFamily="34" charset="0"/>
              </a:rPr>
              <a:t>đầu</a:t>
            </a:r>
            <a:r>
              <a:rPr lang="en-US" altLang="ko-KR" sz="1100" dirty="0">
                <a:solidFill>
                  <a:srgbClr val="66A1FE"/>
                </a:solidFill>
                <a:latin typeface="SamsungOne 700" panose="020B0803030303020204" pitchFamily="34" charset="0"/>
                <a:ea typeface="SamsungOne 700" panose="020B0803030303020204" pitchFamily="34" charset="0"/>
              </a:rPr>
              <a:t> </a:t>
            </a:r>
            <a:r>
              <a:rPr lang="en-US" altLang="ko-KR" sz="1100" dirty="0" err="1">
                <a:solidFill>
                  <a:srgbClr val="66A1FE"/>
                </a:solidFill>
                <a:latin typeface="SamsungOne 700" panose="020B0803030303020204" pitchFamily="34" charset="0"/>
                <a:ea typeface="SamsungOne 700" panose="020B0803030303020204" pitchFamily="34" charset="0"/>
              </a:rPr>
              <a:t>luồng</a:t>
            </a:r>
            <a:endParaRPr lang="ko-KR" altLang="en-US" sz="1100" dirty="0">
              <a:solidFill>
                <a:srgbClr val="66A1FE"/>
              </a:solidFill>
              <a:latin typeface="SamsungOne 700" panose="020B0803030303020204" pitchFamily="34" charset="0"/>
            </a:endParaRPr>
          </a:p>
        </p:txBody>
      </p:sp>
      <p:cxnSp>
        <p:nvCxnSpPr>
          <p:cNvPr id="88" name="직선 연결선 87">
            <a:extLst>
              <a:ext uri="{FF2B5EF4-FFF2-40B4-BE49-F238E27FC236}">
                <a16:creationId xmlns:a16="http://schemas.microsoft.com/office/drawing/2014/main" id="{0CABCB45-AF45-4F04-86B0-A15027E97B25}"/>
              </a:ext>
            </a:extLst>
          </p:cNvPr>
          <p:cNvCxnSpPr/>
          <p:nvPr/>
        </p:nvCxnSpPr>
        <p:spPr>
          <a:xfrm>
            <a:off x="2148918" y="4202779"/>
            <a:ext cx="0" cy="1463912"/>
          </a:xfrm>
          <a:prstGeom prst="line">
            <a:avLst/>
          </a:prstGeom>
          <a:ln w="285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9" name="직선 연결선 88">
            <a:extLst>
              <a:ext uri="{FF2B5EF4-FFF2-40B4-BE49-F238E27FC236}">
                <a16:creationId xmlns:a16="http://schemas.microsoft.com/office/drawing/2014/main" id="{8B67C436-C580-4CCD-A9CA-AD560FAF1228}"/>
              </a:ext>
            </a:extLst>
          </p:cNvPr>
          <p:cNvCxnSpPr/>
          <p:nvPr/>
        </p:nvCxnSpPr>
        <p:spPr>
          <a:xfrm>
            <a:off x="4857111" y="4672219"/>
            <a:ext cx="0" cy="994472"/>
          </a:xfrm>
          <a:prstGeom prst="line">
            <a:avLst/>
          </a:prstGeom>
          <a:ln w="285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90" name="직사각형 89">
            <a:extLst>
              <a:ext uri="{FF2B5EF4-FFF2-40B4-BE49-F238E27FC236}">
                <a16:creationId xmlns:a16="http://schemas.microsoft.com/office/drawing/2014/main" id="{1A4D883F-A4EA-44B7-B2A6-AEF765356958}"/>
              </a:ext>
            </a:extLst>
          </p:cNvPr>
          <p:cNvSpPr/>
          <p:nvPr/>
        </p:nvSpPr>
        <p:spPr>
          <a:xfrm>
            <a:off x="3747701" y="5257155"/>
            <a:ext cx="2170787" cy="261610"/>
          </a:xfrm>
          <a:prstGeom prst="rect">
            <a:avLst/>
          </a:prstGeom>
          <a:solidFill>
            <a:schemeClr val="bg1"/>
          </a:solidFill>
        </p:spPr>
        <p:txBody>
          <a:bodyPr wrap="none">
            <a:spAutoFit/>
          </a:bodyPr>
          <a:lstStyle/>
          <a:p>
            <a:r>
              <a:rPr lang="en-US" altLang="ko-KR" sz="1100" dirty="0" err="1">
                <a:solidFill>
                  <a:srgbClr val="66A1FE"/>
                </a:solidFill>
                <a:latin typeface="SamsungOne 700" panose="020B0803030303020204" pitchFamily="34" charset="0"/>
                <a:ea typeface="SamsungOne 700" panose="020B0803030303020204" pitchFamily="34" charset="0"/>
              </a:rPr>
              <a:t>Quá</a:t>
            </a:r>
            <a:r>
              <a:rPr lang="en-US" altLang="ko-KR" sz="1100" dirty="0">
                <a:solidFill>
                  <a:srgbClr val="66A1FE"/>
                </a:solidFill>
                <a:latin typeface="SamsungOne 700" panose="020B0803030303020204" pitchFamily="34" charset="0"/>
                <a:ea typeface="SamsungOne 700" panose="020B0803030303020204" pitchFamily="34" charset="0"/>
              </a:rPr>
              <a:t> </a:t>
            </a:r>
            <a:r>
              <a:rPr lang="en-US" altLang="ko-KR" sz="1100" dirty="0" err="1">
                <a:solidFill>
                  <a:srgbClr val="66A1FE"/>
                </a:solidFill>
                <a:latin typeface="SamsungOne 700" panose="020B0803030303020204" pitchFamily="34" charset="0"/>
                <a:ea typeface="SamsungOne 700" panose="020B0803030303020204" pitchFamily="34" charset="0"/>
              </a:rPr>
              <a:t>khứ</a:t>
            </a:r>
            <a:r>
              <a:rPr lang="en-US" altLang="ko-KR" sz="1100" dirty="0">
                <a:solidFill>
                  <a:srgbClr val="66A1FE"/>
                </a:solidFill>
                <a:latin typeface="SamsungOne 700" panose="020B0803030303020204" pitchFamily="34" charset="0"/>
                <a:ea typeface="SamsungOne 700" panose="020B0803030303020204" pitchFamily="34" charset="0"/>
              </a:rPr>
              <a:t>        </a:t>
            </a:r>
            <a:r>
              <a:rPr lang="en-US" altLang="ko-KR" sz="1100" dirty="0" err="1">
                <a:solidFill>
                  <a:srgbClr val="66A1FE"/>
                </a:solidFill>
                <a:latin typeface="SamsungOne 700" panose="020B0803030303020204" pitchFamily="34" charset="0"/>
                <a:ea typeface="SamsungOne 700" panose="020B0803030303020204" pitchFamily="34" charset="0"/>
              </a:rPr>
              <a:t>Hiện</a:t>
            </a:r>
            <a:r>
              <a:rPr lang="en-US" altLang="ko-KR" sz="1100" dirty="0">
                <a:solidFill>
                  <a:srgbClr val="66A1FE"/>
                </a:solidFill>
                <a:latin typeface="SamsungOne 700" panose="020B0803030303020204" pitchFamily="34" charset="0"/>
                <a:ea typeface="SamsungOne 700" panose="020B0803030303020204" pitchFamily="34" charset="0"/>
              </a:rPr>
              <a:t> </a:t>
            </a:r>
            <a:r>
              <a:rPr lang="en-US" altLang="ko-KR" sz="1100" dirty="0" err="1">
                <a:solidFill>
                  <a:srgbClr val="66A1FE"/>
                </a:solidFill>
                <a:latin typeface="SamsungOne 700" panose="020B0803030303020204" pitchFamily="34" charset="0"/>
                <a:ea typeface="SamsungOne 700" panose="020B0803030303020204" pitchFamily="34" charset="0"/>
              </a:rPr>
              <a:t>tại</a:t>
            </a:r>
            <a:r>
              <a:rPr lang="en-US" altLang="ko-KR" sz="1100" dirty="0">
                <a:solidFill>
                  <a:srgbClr val="66A1FE"/>
                </a:solidFill>
                <a:latin typeface="SamsungOne 700" panose="020B0803030303020204" pitchFamily="34" charset="0"/>
                <a:ea typeface="SamsungOne 700" panose="020B0803030303020204" pitchFamily="34" charset="0"/>
              </a:rPr>
              <a:t>      </a:t>
            </a:r>
            <a:r>
              <a:rPr lang="en-US" altLang="ko-KR" sz="1100" dirty="0" err="1">
                <a:solidFill>
                  <a:srgbClr val="66A1FE"/>
                </a:solidFill>
                <a:latin typeface="SamsungOne 700" panose="020B0803030303020204" pitchFamily="34" charset="0"/>
                <a:ea typeface="SamsungOne 700" panose="020B0803030303020204" pitchFamily="34" charset="0"/>
              </a:rPr>
              <a:t>Tương</a:t>
            </a:r>
            <a:r>
              <a:rPr lang="en-US" altLang="ko-KR" sz="1100" dirty="0">
                <a:solidFill>
                  <a:srgbClr val="66A1FE"/>
                </a:solidFill>
                <a:latin typeface="SamsungOne 700" panose="020B0803030303020204" pitchFamily="34" charset="0"/>
                <a:ea typeface="SamsungOne 700" panose="020B0803030303020204" pitchFamily="34" charset="0"/>
              </a:rPr>
              <a:t> </a:t>
            </a:r>
            <a:r>
              <a:rPr lang="en-US" altLang="ko-KR" sz="1100" dirty="0" err="1">
                <a:solidFill>
                  <a:srgbClr val="66A1FE"/>
                </a:solidFill>
                <a:latin typeface="SamsungOne 700" panose="020B0803030303020204" pitchFamily="34" charset="0"/>
                <a:ea typeface="SamsungOne 700" panose="020B0803030303020204" pitchFamily="34" charset="0"/>
              </a:rPr>
              <a:t>lai</a:t>
            </a:r>
            <a:endParaRPr lang="ko-KR" altLang="en-US" sz="1100" dirty="0">
              <a:solidFill>
                <a:srgbClr val="66A1FE"/>
              </a:solidFill>
              <a:latin typeface="SamsungOne 700" panose="020B0803030303020204" pitchFamily="34" charset="0"/>
            </a:endParaRPr>
          </a:p>
        </p:txBody>
      </p:sp>
      <p:grpSp>
        <p:nvGrpSpPr>
          <p:cNvPr id="91" name="그룹 90">
            <a:extLst>
              <a:ext uri="{FF2B5EF4-FFF2-40B4-BE49-F238E27FC236}">
                <a16:creationId xmlns:a16="http://schemas.microsoft.com/office/drawing/2014/main" id="{CC28203E-5973-43FB-8066-8619E305299F}"/>
              </a:ext>
            </a:extLst>
          </p:cNvPr>
          <p:cNvGrpSpPr/>
          <p:nvPr/>
        </p:nvGrpSpPr>
        <p:grpSpPr>
          <a:xfrm>
            <a:off x="2212630" y="4312684"/>
            <a:ext cx="1567802" cy="261610"/>
            <a:chOff x="2344430" y="5894140"/>
            <a:chExt cx="2073140" cy="261610"/>
          </a:xfrm>
        </p:grpSpPr>
        <p:cxnSp>
          <p:nvCxnSpPr>
            <p:cNvPr id="92" name="직선 화살표 연결선 91">
              <a:extLst>
                <a:ext uri="{FF2B5EF4-FFF2-40B4-BE49-F238E27FC236}">
                  <a16:creationId xmlns:a16="http://schemas.microsoft.com/office/drawing/2014/main" id="{1264E11E-1876-4A61-85C3-A3F7B65A4ECE}"/>
                </a:ext>
              </a:extLst>
            </p:cNvPr>
            <p:cNvCxnSpPr/>
            <p:nvPr/>
          </p:nvCxnSpPr>
          <p:spPr>
            <a:xfrm>
              <a:off x="2344430" y="6026135"/>
              <a:ext cx="2073140" cy="0"/>
            </a:xfrm>
            <a:prstGeom prst="straightConnector1">
              <a:avLst/>
            </a:prstGeom>
            <a:ln w="28575">
              <a:solidFill>
                <a:srgbClr val="193EB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3" name="직사각형 92">
              <a:extLst>
                <a:ext uri="{FF2B5EF4-FFF2-40B4-BE49-F238E27FC236}">
                  <a16:creationId xmlns:a16="http://schemas.microsoft.com/office/drawing/2014/main" id="{60DDB997-B15A-4E06-B007-6EE84515B358}"/>
                </a:ext>
              </a:extLst>
            </p:cNvPr>
            <p:cNvSpPr/>
            <p:nvPr/>
          </p:nvSpPr>
          <p:spPr>
            <a:xfrm>
              <a:off x="2619497" y="5894140"/>
              <a:ext cx="1525577" cy="261610"/>
            </a:xfrm>
            <a:prstGeom prst="rect">
              <a:avLst/>
            </a:prstGeom>
            <a:solidFill>
              <a:schemeClr val="bg1"/>
            </a:solidFill>
          </p:spPr>
          <p:txBody>
            <a:bodyPr wrap="square">
              <a:spAutoFit/>
            </a:bodyPr>
            <a:lstStyle/>
            <a:p>
              <a:pPr algn="ctr"/>
              <a:r>
                <a:rPr lang="en-US" altLang="ko-KR" sz="1100" dirty="0" err="1">
                  <a:solidFill>
                    <a:srgbClr val="193EB0"/>
                  </a:solidFill>
                  <a:latin typeface="SamsungOne 700" panose="020B0803030303020204" pitchFamily="34" charset="0"/>
                  <a:ea typeface="SamsungOne 700" panose="020B0803030303020204" pitchFamily="34" charset="0"/>
                </a:rPr>
                <a:t>Luồng</a:t>
              </a:r>
              <a:r>
                <a:rPr lang="en-US" altLang="ko-KR" sz="1100" dirty="0">
                  <a:solidFill>
                    <a:srgbClr val="193EB0"/>
                  </a:solidFill>
                  <a:latin typeface="SamsungOne 700" panose="020B0803030303020204" pitchFamily="34" charset="0"/>
                  <a:ea typeface="SamsungOne 700" panose="020B0803030303020204" pitchFamily="34" charset="0"/>
                </a:rPr>
                <a:t> </a:t>
              </a:r>
              <a:r>
                <a:rPr lang="en-US" altLang="ko-KR" sz="1100" dirty="0" err="1">
                  <a:solidFill>
                    <a:srgbClr val="193EB0"/>
                  </a:solidFill>
                  <a:latin typeface="SamsungOne 700" panose="020B0803030303020204" pitchFamily="34" charset="0"/>
                  <a:ea typeface="SamsungOne 700" panose="020B0803030303020204" pitchFamily="34" charset="0"/>
                </a:rPr>
                <a:t>giới</a:t>
              </a:r>
              <a:r>
                <a:rPr lang="en-US" altLang="ko-KR" sz="1100" dirty="0">
                  <a:solidFill>
                    <a:srgbClr val="193EB0"/>
                  </a:solidFill>
                  <a:latin typeface="SamsungOne 700" panose="020B0803030303020204" pitchFamily="34" charset="0"/>
                  <a:ea typeface="SamsungOne 700" panose="020B0803030303020204" pitchFamily="34" charset="0"/>
                </a:rPr>
                <a:t> </a:t>
              </a:r>
              <a:r>
                <a:rPr lang="en-US" altLang="ko-KR" sz="1100" dirty="0" err="1">
                  <a:solidFill>
                    <a:srgbClr val="193EB0"/>
                  </a:solidFill>
                  <a:latin typeface="SamsungOne 700" panose="020B0803030303020204" pitchFamily="34" charset="0"/>
                  <a:ea typeface="SamsungOne 700" panose="020B0803030303020204" pitchFamily="34" charset="0"/>
                </a:rPr>
                <a:t>hạn</a:t>
              </a:r>
              <a:endParaRPr lang="ko-KR" altLang="en-US" sz="1100" dirty="0">
                <a:solidFill>
                  <a:srgbClr val="193EB0"/>
                </a:solidFill>
                <a:latin typeface="SamsungOne 700" panose="020B0803030303020204" pitchFamily="34" charset="0"/>
                <a:ea typeface="SamsungOne-700C" panose="020B0806030303020204" pitchFamily="34" charset="0"/>
              </a:endParaRPr>
            </a:p>
          </p:txBody>
        </p:sp>
      </p:grpSp>
      <p:cxnSp>
        <p:nvCxnSpPr>
          <p:cNvPr id="94" name="직선 연결선 93">
            <a:extLst>
              <a:ext uri="{FF2B5EF4-FFF2-40B4-BE49-F238E27FC236}">
                <a16:creationId xmlns:a16="http://schemas.microsoft.com/office/drawing/2014/main" id="{565F39E6-E45E-4145-AC4E-F13DF821B06B}"/>
              </a:ext>
            </a:extLst>
          </p:cNvPr>
          <p:cNvCxnSpPr/>
          <p:nvPr/>
        </p:nvCxnSpPr>
        <p:spPr>
          <a:xfrm>
            <a:off x="3824158" y="4202779"/>
            <a:ext cx="0" cy="994472"/>
          </a:xfrm>
          <a:prstGeom prst="line">
            <a:avLst/>
          </a:prstGeom>
          <a:ln w="285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8B9988F8-37F1-498C-A0BE-113F7F0A6562}"/>
              </a:ext>
            </a:extLst>
          </p:cNvPr>
          <p:cNvCxnSpPr/>
          <p:nvPr/>
        </p:nvCxnSpPr>
        <p:spPr>
          <a:xfrm>
            <a:off x="5895768" y="4202779"/>
            <a:ext cx="0" cy="994472"/>
          </a:xfrm>
          <a:prstGeom prst="line">
            <a:avLst/>
          </a:prstGeom>
          <a:ln w="285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96" name="그룹 95">
            <a:extLst>
              <a:ext uri="{FF2B5EF4-FFF2-40B4-BE49-F238E27FC236}">
                <a16:creationId xmlns:a16="http://schemas.microsoft.com/office/drawing/2014/main" id="{94C91423-FE81-4717-B5C1-D206CDA9A2B1}"/>
              </a:ext>
            </a:extLst>
          </p:cNvPr>
          <p:cNvGrpSpPr/>
          <p:nvPr/>
        </p:nvGrpSpPr>
        <p:grpSpPr>
          <a:xfrm>
            <a:off x="3873275" y="4319850"/>
            <a:ext cx="1978765" cy="261610"/>
            <a:chOff x="2344430" y="5894140"/>
            <a:chExt cx="2073140" cy="261610"/>
          </a:xfrm>
        </p:grpSpPr>
        <p:cxnSp>
          <p:nvCxnSpPr>
            <p:cNvPr id="97" name="직선 화살표 연결선 96">
              <a:extLst>
                <a:ext uri="{FF2B5EF4-FFF2-40B4-BE49-F238E27FC236}">
                  <a16:creationId xmlns:a16="http://schemas.microsoft.com/office/drawing/2014/main" id="{27E13647-62C7-4F3E-8232-B2F528CB5E5B}"/>
                </a:ext>
              </a:extLst>
            </p:cNvPr>
            <p:cNvCxnSpPr/>
            <p:nvPr/>
          </p:nvCxnSpPr>
          <p:spPr>
            <a:xfrm>
              <a:off x="2344430" y="6026135"/>
              <a:ext cx="2073140" cy="0"/>
            </a:xfrm>
            <a:prstGeom prst="straightConnector1">
              <a:avLst/>
            </a:prstGeom>
            <a:ln w="28575">
              <a:solidFill>
                <a:srgbClr val="193EB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8" name="직사각형 97">
              <a:extLst>
                <a:ext uri="{FF2B5EF4-FFF2-40B4-BE49-F238E27FC236}">
                  <a16:creationId xmlns:a16="http://schemas.microsoft.com/office/drawing/2014/main" id="{E209BBD7-6566-4B36-A467-C77CD1E82BF6}"/>
                </a:ext>
              </a:extLst>
            </p:cNvPr>
            <p:cNvSpPr/>
            <p:nvPr/>
          </p:nvSpPr>
          <p:spPr>
            <a:xfrm>
              <a:off x="2746463" y="5894140"/>
              <a:ext cx="1257942" cy="261610"/>
            </a:xfrm>
            <a:prstGeom prst="rect">
              <a:avLst/>
            </a:prstGeom>
            <a:solidFill>
              <a:schemeClr val="bg1"/>
            </a:solidFill>
          </p:spPr>
          <p:txBody>
            <a:bodyPr wrap="square">
              <a:spAutoFit/>
            </a:bodyPr>
            <a:lstStyle/>
            <a:p>
              <a:pPr algn="ctr"/>
              <a:r>
                <a:rPr lang="en-US" altLang="ko-KR" sz="1100" dirty="0" err="1">
                  <a:solidFill>
                    <a:srgbClr val="193EB0"/>
                  </a:solidFill>
                  <a:latin typeface="SamsungOne 700" panose="020B0803030303020204" pitchFamily="34" charset="0"/>
                  <a:ea typeface="SamsungOne 700" panose="020B0803030303020204" pitchFamily="34" charset="0"/>
                </a:rPr>
                <a:t>Luồng</a:t>
              </a:r>
              <a:r>
                <a:rPr lang="en-US" altLang="ko-KR" sz="1100" dirty="0">
                  <a:solidFill>
                    <a:srgbClr val="193EB0"/>
                  </a:solidFill>
                  <a:latin typeface="SamsungOne 700" panose="020B0803030303020204" pitchFamily="34" charset="0"/>
                  <a:ea typeface="SamsungOne 700" panose="020B0803030303020204" pitchFamily="34" charset="0"/>
                </a:rPr>
                <a:t> </a:t>
              </a:r>
              <a:r>
                <a:rPr lang="en-US" altLang="ko-KR" sz="1100" dirty="0" err="1">
                  <a:solidFill>
                    <a:srgbClr val="193EB0"/>
                  </a:solidFill>
                  <a:latin typeface="SamsungOne 700" panose="020B0803030303020204" pitchFamily="34" charset="0"/>
                  <a:ea typeface="SamsungOne 700" panose="020B0803030303020204" pitchFamily="34" charset="0"/>
                </a:rPr>
                <a:t>giới</a:t>
              </a:r>
              <a:r>
                <a:rPr lang="en-US" altLang="ko-KR" sz="1100" dirty="0">
                  <a:solidFill>
                    <a:srgbClr val="193EB0"/>
                  </a:solidFill>
                  <a:latin typeface="SamsungOne 700" panose="020B0803030303020204" pitchFamily="34" charset="0"/>
                  <a:ea typeface="SamsungOne 700" panose="020B0803030303020204" pitchFamily="34" charset="0"/>
                </a:rPr>
                <a:t> </a:t>
              </a:r>
              <a:r>
                <a:rPr lang="en-US" altLang="ko-KR" sz="1100" dirty="0" err="1">
                  <a:solidFill>
                    <a:srgbClr val="193EB0"/>
                  </a:solidFill>
                  <a:latin typeface="SamsungOne 700" panose="020B0803030303020204" pitchFamily="34" charset="0"/>
                  <a:ea typeface="SamsungOne 700" panose="020B0803030303020204" pitchFamily="34" charset="0"/>
                </a:rPr>
                <a:t>hạn</a:t>
              </a:r>
              <a:endParaRPr lang="ko-KR" altLang="en-US" sz="1100" dirty="0">
                <a:solidFill>
                  <a:srgbClr val="193EB0"/>
                </a:solidFill>
                <a:latin typeface="SamsungOne 700" panose="020B0803030303020204" pitchFamily="34" charset="0"/>
                <a:ea typeface="SamsungOne-700C" panose="020B0806030303020204" pitchFamily="34" charset="0"/>
              </a:endParaRPr>
            </a:p>
          </p:txBody>
        </p:sp>
      </p:grpSp>
    </p:spTree>
    <p:extLst>
      <p:ext uri="{BB962C8B-B14F-4D97-AF65-F5344CB8AC3E}">
        <p14:creationId xmlns:p14="http://schemas.microsoft.com/office/powerpoint/2010/main" val="38987482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05792256-DBFB-48EE-95E0-3B4A0512DF47}"/>
              </a:ext>
            </a:extLst>
          </p:cNvPr>
          <p:cNvSpPr>
            <a:spLocks noGrp="1"/>
          </p:cNvSpPr>
          <p:nvPr>
            <p:ph type="body" sz="quarter" idx="10"/>
          </p:nvPr>
        </p:nvSpPr>
        <p:spPr/>
        <p:txBody>
          <a:bodyPr/>
          <a:lstStyle/>
          <a:p>
            <a:r>
              <a:rPr lang="en-US" altLang="ko-KR" dirty="0"/>
              <a:t>2.1. </a:t>
            </a:r>
            <a:r>
              <a:rPr lang="en-US" altLang="ko-KR" dirty="0" err="1"/>
              <a:t>Cấu</a:t>
            </a:r>
            <a:r>
              <a:rPr lang="en-US" altLang="ko-KR" dirty="0"/>
              <a:t> </a:t>
            </a:r>
            <a:r>
              <a:rPr lang="en-US" altLang="ko-KR" dirty="0" err="1"/>
              <a:t>tạo</a:t>
            </a:r>
            <a:r>
              <a:rPr lang="en-US" altLang="ko-KR" dirty="0"/>
              <a:t> </a:t>
            </a:r>
            <a:r>
              <a:rPr lang="en-US" altLang="ko-KR" dirty="0" err="1"/>
              <a:t>của</a:t>
            </a:r>
            <a:r>
              <a:rPr lang="en-US" altLang="ko-KR" dirty="0"/>
              <a:t> </a:t>
            </a:r>
            <a:r>
              <a:rPr lang="en-US" altLang="ko-KR" dirty="0" err="1"/>
              <a:t>Truyền</a:t>
            </a:r>
            <a:r>
              <a:rPr lang="en-US" altLang="ko-KR" dirty="0"/>
              <a:t> </a:t>
            </a:r>
            <a:r>
              <a:rPr lang="en-US" altLang="ko-KR" dirty="0" err="1"/>
              <a:t>theo</a:t>
            </a:r>
            <a:r>
              <a:rPr lang="en-US" altLang="ko-KR" dirty="0"/>
              <a:t> </a:t>
            </a:r>
            <a:r>
              <a:rPr lang="en-US" altLang="ko-KR" dirty="0" err="1"/>
              <a:t>thời</a:t>
            </a:r>
            <a:r>
              <a:rPr lang="en-US" altLang="ko-KR" dirty="0"/>
              <a:t> </a:t>
            </a:r>
            <a:r>
              <a:rPr lang="en-US" altLang="ko-KR" dirty="0" err="1"/>
              <a:t>gian</a:t>
            </a:r>
            <a:r>
              <a:rPr lang="en-US" altLang="ko-KR" dirty="0"/>
              <a:t> </a:t>
            </a:r>
            <a:r>
              <a:rPr lang="en-US" altLang="ko-KR" dirty="0" err="1"/>
              <a:t>thực</a:t>
            </a:r>
            <a:endParaRPr lang="en-US" altLang="ko-KR" dirty="0"/>
          </a:p>
        </p:txBody>
      </p:sp>
      <p:sp>
        <p:nvSpPr>
          <p:cNvPr id="3" name="텍스트 개체 틀 2">
            <a:extLst>
              <a:ext uri="{FF2B5EF4-FFF2-40B4-BE49-F238E27FC236}">
                <a16:creationId xmlns:a16="http://schemas.microsoft.com/office/drawing/2014/main" id="{CD39BC0A-9461-4302-A614-3DCBD9042F2D}"/>
              </a:ext>
            </a:extLst>
          </p:cNvPr>
          <p:cNvSpPr>
            <a:spLocks noGrp="1"/>
          </p:cNvSpPr>
          <p:nvPr>
            <p:ph type="body" sz="quarter" idx="11"/>
          </p:nvPr>
        </p:nvSpPr>
        <p:spPr/>
        <p:txBody>
          <a:bodyPr/>
          <a:lstStyle/>
          <a:p>
            <a:r>
              <a:rPr lang="en-US" altLang="ko-KR" dirty="0" err="1"/>
              <a:t>Xử</a:t>
            </a:r>
            <a:r>
              <a:rPr lang="en-US" altLang="ko-KR" dirty="0"/>
              <a:t> </a:t>
            </a:r>
            <a:r>
              <a:rPr lang="en-US" altLang="ko-KR" dirty="0" err="1"/>
              <a:t>lý</a:t>
            </a:r>
            <a:r>
              <a:rPr lang="en-US" altLang="ko-KR" dirty="0"/>
              <a:t> Micro-Batch</a:t>
            </a:r>
          </a:p>
        </p:txBody>
      </p:sp>
      <p:sp>
        <p:nvSpPr>
          <p:cNvPr id="4" name="텍스트 개체 틀 3">
            <a:extLst>
              <a:ext uri="{FF2B5EF4-FFF2-40B4-BE49-F238E27FC236}">
                <a16:creationId xmlns:a16="http://schemas.microsoft.com/office/drawing/2014/main" id="{C32D1E22-602E-4565-A364-EE1E08FA1FAC}"/>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02</a:t>
            </a:r>
          </a:p>
        </p:txBody>
      </p:sp>
      <p:sp>
        <p:nvSpPr>
          <p:cNvPr id="5" name="텍스트 개체 틀 4">
            <a:extLst>
              <a:ext uri="{FF2B5EF4-FFF2-40B4-BE49-F238E27FC236}">
                <a16:creationId xmlns:a16="http://schemas.microsoft.com/office/drawing/2014/main" id="{BBCB7D3B-1032-4457-8FA6-382514894117}"/>
              </a:ext>
            </a:extLst>
          </p:cNvPr>
          <p:cNvSpPr>
            <a:spLocks noGrp="1"/>
          </p:cNvSpPr>
          <p:nvPr>
            <p:ph type="body" sz="quarter" idx="15"/>
          </p:nvPr>
        </p:nvSpPr>
        <p:spPr>
          <a:xfrm>
            <a:off x="535872" y="2226568"/>
            <a:ext cx="4517354" cy="914400"/>
          </a:xfrm>
        </p:spPr>
        <p:txBody>
          <a:bodyPr>
            <a:noAutofit/>
          </a:bodyPr>
          <a:lstStyle/>
          <a:p>
            <a:r>
              <a:rPr lang="en-US" altLang="ko-KR" dirty="0" err="1"/>
              <a:t>Dữ</a:t>
            </a:r>
            <a:r>
              <a:rPr lang="en-US" altLang="ko-KR" dirty="0"/>
              <a:t> </a:t>
            </a:r>
            <a:r>
              <a:rPr lang="en-US" altLang="ko-KR" dirty="0" err="1"/>
              <a:t>liệu</a:t>
            </a:r>
            <a:r>
              <a:rPr lang="en-US" altLang="ko-KR" dirty="0"/>
              <a:t> </a:t>
            </a:r>
            <a:r>
              <a:rPr lang="en-US" altLang="ko-KR" dirty="0" err="1"/>
              <a:t>đến</a:t>
            </a:r>
            <a:r>
              <a:rPr lang="en-US" altLang="ko-KR" dirty="0"/>
              <a:t> </a:t>
            </a:r>
            <a:r>
              <a:rPr lang="en-US" altLang="ko-KR" dirty="0" err="1"/>
              <a:t>từ</a:t>
            </a:r>
            <a:r>
              <a:rPr lang="en-US" altLang="ko-KR" dirty="0"/>
              <a:t> </a:t>
            </a:r>
            <a:r>
              <a:rPr lang="en-US" altLang="ko-KR" dirty="0" err="1"/>
              <a:t>nguồn</a:t>
            </a:r>
            <a:r>
              <a:rPr lang="en-US" altLang="ko-KR" dirty="0"/>
              <a:t> </a:t>
            </a:r>
            <a:r>
              <a:rPr lang="en-US" altLang="ko-KR" dirty="0" err="1"/>
              <a:t>ngẫu</a:t>
            </a:r>
            <a:r>
              <a:rPr lang="en-US" altLang="ko-KR" dirty="0"/>
              <a:t> </a:t>
            </a:r>
            <a:r>
              <a:rPr lang="en-US" altLang="ko-KR" dirty="0" err="1"/>
              <a:t>nhiên</a:t>
            </a:r>
            <a:endParaRPr lang="en-US" altLang="ko-KR" dirty="0"/>
          </a:p>
          <a:p>
            <a:pPr lvl="1"/>
            <a:r>
              <a:rPr lang="vi-VN" altLang="ko-KR" dirty="0"/>
              <a:t>Kích thước của dữ liệu là ngẫu nhiên</a:t>
            </a:r>
            <a:endParaRPr lang="en-US" altLang="ko-KR" dirty="0"/>
          </a:p>
          <a:p>
            <a:pPr lvl="1"/>
            <a:r>
              <a:rPr lang="en-US" altLang="ko-KR" dirty="0" err="1"/>
              <a:t>Thời</a:t>
            </a:r>
            <a:r>
              <a:rPr lang="en-US" altLang="ko-KR" dirty="0"/>
              <a:t> </a:t>
            </a:r>
            <a:r>
              <a:rPr lang="en-US" altLang="ko-KR" dirty="0" err="1"/>
              <a:t>gian</a:t>
            </a:r>
            <a:r>
              <a:rPr lang="en-US" altLang="ko-KR" dirty="0"/>
              <a:t> </a:t>
            </a:r>
            <a:r>
              <a:rPr lang="en-US" altLang="ko-KR" dirty="0" err="1"/>
              <a:t>đến</a:t>
            </a:r>
            <a:r>
              <a:rPr lang="en-US" altLang="ko-KR" dirty="0"/>
              <a:t> </a:t>
            </a:r>
            <a:r>
              <a:rPr lang="en-US" altLang="ko-KR" dirty="0" err="1"/>
              <a:t>là</a:t>
            </a:r>
            <a:r>
              <a:rPr lang="en-US" altLang="ko-KR" dirty="0"/>
              <a:t> </a:t>
            </a:r>
            <a:r>
              <a:rPr lang="en-US" altLang="ko-KR" dirty="0" err="1"/>
              <a:t>ngẫu</a:t>
            </a:r>
            <a:r>
              <a:rPr lang="en-US" altLang="ko-KR" dirty="0"/>
              <a:t> </a:t>
            </a:r>
            <a:r>
              <a:rPr lang="en-US" altLang="ko-KR" dirty="0" err="1"/>
              <a:t>nhiên</a:t>
            </a:r>
            <a:endParaRPr lang="en-US" altLang="ko-KR" dirty="0"/>
          </a:p>
          <a:p>
            <a:pPr marL="0" indent="0">
              <a:buNone/>
            </a:pPr>
            <a:r>
              <a:rPr lang="en-US" altLang="ko-KR" dirty="0" err="1"/>
              <a:t>fNhóm</a:t>
            </a:r>
            <a:r>
              <a:rPr lang="en-US" altLang="ko-KR" dirty="0"/>
              <a:t> </a:t>
            </a:r>
            <a:r>
              <a:rPr lang="en-US" altLang="ko-KR" dirty="0" err="1"/>
              <a:t>một</a:t>
            </a:r>
            <a:r>
              <a:rPr lang="en-US" altLang="ko-KR" dirty="0"/>
              <a:t> </a:t>
            </a:r>
            <a:r>
              <a:rPr lang="en-US" altLang="ko-KR" dirty="0" err="1"/>
              <a:t>chuỗi</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lại</a:t>
            </a:r>
            <a:r>
              <a:rPr lang="en-US" altLang="ko-KR" dirty="0"/>
              <a:t> </a:t>
            </a:r>
            <a:r>
              <a:rPr lang="en-US" altLang="ko-KR" dirty="0" err="1"/>
              <a:t>với</a:t>
            </a:r>
            <a:r>
              <a:rPr lang="en-US" altLang="ko-KR" dirty="0"/>
              <a:t> </a:t>
            </a:r>
            <a:r>
              <a:rPr lang="en-US" altLang="ko-KR" dirty="0" err="1"/>
              <a:t>nhau</a:t>
            </a:r>
            <a:endParaRPr lang="en-US" altLang="ko-KR" dirty="0"/>
          </a:p>
          <a:p>
            <a:pPr lvl="1"/>
            <a:r>
              <a:rPr lang="vi-VN" altLang="ko-KR" dirty="0"/>
              <a:t>Thường dựa trên thời gian</a:t>
            </a:r>
          </a:p>
          <a:p>
            <a:pPr lvl="1"/>
            <a:r>
              <a:rPr lang="vi-VN" altLang="ko-KR" dirty="0"/>
              <a:t>Ví dụ: Nhóm các thư đã đến trong 10 giây qua lại với nhau</a:t>
            </a:r>
            <a:endParaRPr lang="en-US" altLang="ko-KR" dirty="0"/>
          </a:p>
          <a:p>
            <a:r>
              <a:rPr lang="vi-VN" altLang="ko-KR" dirty="0"/>
              <a:t>Chuỗi dữ liệu được nhóm lại được gọi là micro-batch</a:t>
            </a:r>
          </a:p>
          <a:p>
            <a:r>
              <a:rPr lang="vi-VN" altLang="ko-KR" dirty="0"/>
              <a:t>Trình tự xử lý của micro-batch là xử lý micro-batch</a:t>
            </a:r>
            <a:endParaRPr lang="ko-KR" altLang="en-US" dirty="0"/>
          </a:p>
        </p:txBody>
      </p:sp>
      <p:grpSp>
        <p:nvGrpSpPr>
          <p:cNvPr id="37" name="그룹 36">
            <a:extLst>
              <a:ext uri="{FF2B5EF4-FFF2-40B4-BE49-F238E27FC236}">
                <a16:creationId xmlns:a16="http://schemas.microsoft.com/office/drawing/2014/main" id="{FDF4E0F1-0D3B-4130-B49D-262D2C301B6C}"/>
              </a:ext>
            </a:extLst>
          </p:cNvPr>
          <p:cNvGrpSpPr/>
          <p:nvPr/>
        </p:nvGrpSpPr>
        <p:grpSpPr>
          <a:xfrm>
            <a:off x="5080102" y="2471780"/>
            <a:ext cx="3881231" cy="3105229"/>
            <a:chOff x="5007532" y="2457266"/>
            <a:chExt cx="3881231" cy="3105229"/>
          </a:xfrm>
        </p:grpSpPr>
        <p:sp>
          <p:nvSpPr>
            <p:cNvPr id="39" name="모서리가 둥근 직사각형 50">
              <a:extLst>
                <a:ext uri="{FF2B5EF4-FFF2-40B4-BE49-F238E27FC236}">
                  <a16:creationId xmlns:a16="http://schemas.microsoft.com/office/drawing/2014/main" id="{EFDCC69C-CFDE-43CC-9B3A-AB5B67398A47}"/>
                </a:ext>
              </a:extLst>
            </p:cNvPr>
            <p:cNvSpPr/>
            <p:nvPr/>
          </p:nvSpPr>
          <p:spPr>
            <a:xfrm>
              <a:off x="6208781" y="2457266"/>
              <a:ext cx="2679982" cy="754803"/>
            </a:xfrm>
            <a:prstGeom prst="roundRect">
              <a:avLst>
                <a:gd name="adj" fmla="val 18596"/>
              </a:avLst>
            </a:prstGeom>
            <a:solidFill>
              <a:srgbClr val="E9F2FC"/>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dirty="0" err="1">
                  <a:solidFill>
                    <a:srgbClr val="0043B2"/>
                  </a:solidFill>
                  <a:latin typeface="SamsungOne 700" panose="020B0803030303020204" pitchFamily="34" charset="0"/>
                  <a:ea typeface="SamsungOne 700" panose="020B0803030303020204" pitchFamily="34" charset="0"/>
                </a:rPr>
                <a:t>Công</a:t>
              </a:r>
              <a:r>
                <a:rPr lang="en-US" altLang="ko-KR" dirty="0">
                  <a:solidFill>
                    <a:srgbClr val="0043B2"/>
                  </a:solidFill>
                  <a:latin typeface="SamsungOne 700" panose="020B0803030303020204" pitchFamily="34" charset="0"/>
                  <a:ea typeface="SamsungOne 700" panose="020B0803030303020204" pitchFamily="34" charset="0"/>
                </a:rPr>
                <a:t> </a:t>
              </a:r>
              <a:r>
                <a:rPr lang="en-US" altLang="ko-KR" dirty="0" err="1">
                  <a:solidFill>
                    <a:srgbClr val="0043B2"/>
                  </a:solidFill>
                  <a:latin typeface="SamsungOne 700" panose="020B0803030303020204" pitchFamily="34" charset="0"/>
                  <a:ea typeface="SamsungOne 700" panose="020B0803030303020204" pitchFamily="34" charset="0"/>
                </a:rPr>
                <a:t>cụ</a:t>
              </a:r>
              <a:r>
                <a:rPr lang="en-US" altLang="ko-KR" dirty="0">
                  <a:solidFill>
                    <a:srgbClr val="0043B2"/>
                  </a:solidFill>
                  <a:latin typeface="SamsungOne 700" panose="020B0803030303020204" pitchFamily="34" charset="0"/>
                  <a:ea typeface="SamsungOne 700" panose="020B0803030303020204" pitchFamily="34" charset="0"/>
                </a:rPr>
                <a:t> </a:t>
              </a:r>
              <a:r>
                <a:rPr lang="en-US" altLang="ko-KR" dirty="0" err="1">
                  <a:solidFill>
                    <a:srgbClr val="0043B2"/>
                  </a:solidFill>
                  <a:latin typeface="SamsungOne 700" panose="020B0803030303020204" pitchFamily="34" charset="0"/>
                  <a:ea typeface="SamsungOne 700" panose="020B0803030303020204" pitchFamily="34" charset="0"/>
                </a:rPr>
                <a:t>truyền</a:t>
              </a:r>
              <a:r>
                <a:rPr lang="en-US" altLang="ko-KR" dirty="0">
                  <a:solidFill>
                    <a:srgbClr val="0043B2"/>
                  </a:solidFill>
                  <a:latin typeface="SamsungOne 700" panose="020B0803030303020204" pitchFamily="34" charset="0"/>
                  <a:ea typeface="SamsungOne 700" panose="020B0803030303020204" pitchFamily="34" charset="0"/>
                </a:rPr>
                <a:t> </a:t>
              </a:r>
              <a:r>
                <a:rPr lang="en-US" altLang="ko-KR" dirty="0" err="1">
                  <a:solidFill>
                    <a:srgbClr val="0043B2"/>
                  </a:solidFill>
                  <a:latin typeface="SamsungOne 700" panose="020B0803030303020204" pitchFamily="34" charset="0"/>
                  <a:ea typeface="SamsungOne 700" panose="020B0803030303020204" pitchFamily="34" charset="0"/>
                </a:rPr>
                <a:t>phát</a:t>
              </a:r>
              <a:endParaRPr lang="en-KR" altLang="ko-KR" dirty="0">
                <a:solidFill>
                  <a:srgbClr val="0043B2"/>
                </a:solidFill>
                <a:latin typeface="SamsungOne 700" panose="020B0803030303020204" pitchFamily="34" charset="0"/>
                <a:ea typeface="SamsungOne 700" panose="020B0803030303020204" pitchFamily="34" charset="0"/>
              </a:endParaRPr>
            </a:p>
          </p:txBody>
        </p:sp>
        <p:sp>
          <p:nvSpPr>
            <p:cNvPr id="40" name="모서리가 둥근 직사각형 63">
              <a:extLst>
                <a:ext uri="{FF2B5EF4-FFF2-40B4-BE49-F238E27FC236}">
                  <a16:creationId xmlns:a16="http://schemas.microsoft.com/office/drawing/2014/main" id="{3F9B1F38-A903-4BA0-8C62-58046FD9EAF5}"/>
                </a:ext>
              </a:extLst>
            </p:cNvPr>
            <p:cNvSpPr/>
            <p:nvPr/>
          </p:nvSpPr>
          <p:spPr>
            <a:xfrm>
              <a:off x="6208780" y="4807692"/>
              <a:ext cx="2679983" cy="754803"/>
            </a:xfrm>
            <a:prstGeom prst="roundRect">
              <a:avLst>
                <a:gd name="adj" fmla="val 18596"/>
              </a:avLst>
            </a:prstGeom>
            <a:solidFill>
              <a:srgbClr val="E9F2FC"/>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dirty="0" err="1">
                  <a:solidFill>
                    <a:srgbClr val="0043B2"/>
                  </a:solidFill>
                  <a:latin typeface="SamsungOne 700" panose="020B0803030303020204" pitchFamily="34" charset="0"/>
                  <a:ea typeface="SamsungOne 700" panose="020B0803030303020204" pitchFamily="34" charset="0"/>
                </a:rPr>
                <a:t>Xử</a:t>
              </a:r>
              <a:r>
                <a:rPr lang="en-US" altLang="ko-KR" dirty="0">
                  <a:solidFill>
                    <a:srgbClr val="0043B2"/>
                  </a:solidFill>
                  <a:latin typeface="SamsungOne 700" panose="020B0803030303020204" pitchFamily="34" charset="0"/>
                  <a:ea typeface="SamsungOne 700" panose="020B0803030303020204" pitchFamily="34" charset="0"/>
                </a:rPr>
                <a:t> </a:t>
              </a:r>
              <a:r>
                <a:rPr lang="en-US" altLang="ko-KR" dirty="0" err="1">
                  <a:solidFill>
                    <a:srgbClr val="0043B2"/>
                  </a:solidFill>
                  <a:latin typeface="SamsungOne 700" panose="020B0803030303020204" pitchFamily="34" charset="0"/>
                  <a:ea typeface="SamsungOne 700" panose="020B0803030303020204" pitchFamily="34" charset="0"/>
                </a:rPr>
                <a:t>lý</a:t>
              </a:r>
              <a:r>
                <a:rPr lang="en-US" altLang="ko-KR" dirty="0">
                  <a:solidFill>
                    <a:srgbClr val="0043B2"/>
                  </a:solidFill>
                  <a:latin typeface="SamsungOne 700" panose="020B0803030303020204" pitchFamily="34" charset="0"/>
                  <a:ea typeface="SamsungOne 700" panose="020B0803030303020204" pitchFamily="34" charset="0"/>
                </a:rPr>
                <a:t> Micro-Batch</a:t>
              </a:r>
              <a:endParaRPr lang="en-KR" altLang="ko-KR" dirty="0">
                <a:solidFill>
                  <a:srgbClr val="0043B2"/>
                </a:solidFill>
                <a:latin typeface="SamsungOne 700" panose="020B0803030303020204" pitchFamily="34" charset="0"/>
                <a:ea typeface="SamsungOne 700" panose="020B0803030303020204" pitchFamily="34" charset="0"/>
              </a:endParaRPr>
            </a:p>
          </p:txBody>
        </p:sp>
        <p:sp>
          <p:nvSpPr>
            <p:cNvPr id="41" name="TextBox 40">
              <a:extLst>
                <a:ext uri="{FF2B5EF4-FFF2-40B4-BE49-F238E27FC236}">
                  <a16:creationId xmlns:a16="http://schemas.microsoft.com/office/drawing/2014/main" id="{0825953B-419C-4380-B5A6-9CAF80AB335C}"/>
                </a:ext>
              </a:extLst>
            </p:cNvPr>
            <p:cNvSpPr txBox="1"/>
            <p:nvPr/>
          </p:nvSpPr>
          <p:spPr>
            <a:xfrm>
              <a:off x="5727541" y="3798188"/>
              <a:ext cx="1157688" cy="646331"/>
            </a:xfrm>
            <a:prstGeom prst="rect">
              <a:avLst/>
            </a:prstGeom>
            <a:noFill/>
          </p:spPr>
          <p:txBody>
            <a:bodyPr wrap="none" rtlCol="0">
              <a:spAutoFit/>
            </a:bodyPr>
            <a:lstStyle/>
            <a:p>
              <a:pPr algn="ctr" latinLnBrk="0"/>
              <a:r>
                <a:rPr lang="en-KR" dirty="0">
                  <a:solidFill>
                    <a:srgbClr val="0043B2"/>
                  </a:solidFill>
                  <a:latin typeface="SamsungOne 700" panose="020B0803030303020204" pitchFamily="34" charset="0"/>
                  <a:ea typeface="SamsungOne 700" panose="020B0803030303020204" pitchFamily="34" charset="0"/>
                </a:rPr>
                <a:t>10 </a:t>
              </a:r>
              <a:r>
                <a:rPr lang="en-US" dirty="0" err="1">
                  <a:solidFill>
                    <a:srgbClr val="0043B2"/>
                  </a:solidFill>
                  <a:latin typeface="SamsungOne 700" panose="020B0803030303020204" pitchFamily="34" charset="0"/>
                  <a:ea typeface="SamsungOne 700" panose="020B0803030303020204" pitchFamily="34" charset="0"/>
                </a:rPr>
                <a:t>giây</a:t>
              </a:r>
              <a:r>
                <a:rPr lang="en-US" dirty="0">
                  <a:solidFill>
                    <a:srgbClr val="0043B2"/>
                  </a:solidFill>
                  <a:latin typeface="SamsungOne 700" panose="020B0803030303020204" pitchFamily="34" charset="0"/>
                  <a:ea typeface="SamsungOne 700" panose="020B0803030303020204" pitchFamily="34" charset="0"/>
                </a:rPr>
                <a:t> </a:t>
              </a:r>
            </a:p>
            <a:p>
              <a:pPr algn="ctr" latinLnBrk="0"/>
              <a:r>
                <a:rPr lang="en-US" dirty="0" err="1">
                  <a:solidFill>
                    <a:srgbClr val="0043B2"/>
                  </a:solidFill>
                  <a:latin typeface="SamsungOne 700" panose="020B0803030303020204" pitchFamily="34" charset="0"/>
                  <a:ea typeface="SamsungOne 700" panose="020B0803030303020204" pitchFamily="34" charset="0"/>
                </a:rPr>
                <a:t>hàng</a:t>
              </a:r>
              <a:r>
                <a:rPr lang="en-US" dirty="0">
                  <a:solidFill>
                    <a:srgbClr val="0043B2"/>
                  </a:solidFill>
                  <a:latin typeface="SamsungOne 700" panose="020B0803030303020204" pitchFamily="34" charset="0"/>
                  <a:ea typeface="SamsungOne 700" panose="020B0803030303020204" pitchFamily="34" charset="0"/>
                </a:rPr>
                <a:t> </a:t>
              </a:r>
              <a:r>
                <a:rPr lang="en-US" dirty="0" err="1">
                  <a:solidFill>
                    <a:srgbClr val="0043B2"/>
                  </a:solidFill>
                  <a:latin typeface="SamsungOne 700" panose="020B0803030303020204" pitchFamily="34" charset="0"/>
                  <a:ea typeface="SamsungOne 700" panose="020B0803030303020204" pitchFamily="34" charset="0"/>
                </a:rPr>
                <a:t>loạt</a:t>
              </a:r>
              <a:endParaRPr lang="en-KR" dirty="0">
                <a:solidFill>
                  <a:srgbClr val="0043B2"/>
                </a:solidFill>
                <a:latin typeface="SamsungOne 700" panose="020B0803030303020204" pitchFamily="34" charset="0"/>
                <a:ea typeface="SamsungOne 700" panose="020B0803030303020204" pitchFamily="34" charset="0"/>
              </a:endParaRPr>
            </a:p>
          </p:txBody>
        </p:sp>
        <p:grpSp>
          <p:nvGrpSpPr>
            <p:cNvPr id="42" name="그룹 41">
              <a:extLst>
                <a:ext uri="{FF2B5EF4-FFF2-40B4-BE49-F238E27FC236}">
                  <a16:creationId xmlns:a16="http://schemas.microsoft.com/office/drawing/2014/main" id="{9D816EB4-B339-4F23-92C5-375013F69040}"/>
                </a:ext>
              </a:extLst>
            </p:cNvPr>
            <p:cNvGrpSpPr/>
            <p:nvPr/>
          </p:nvGrpSpPr>
          <p:grpSpPr>
            <a:xfrm>
              <a:off x="5007532" y="2486294"/>
              <a:ext cx="1124712" cy="705806"/>
              <a:chOff x="4847876" y="2457266"/>
              <a:chExt cx="1124712" cy="705806"/>
            </a:xfrm>
          </p:grpSpPr>
          <p:sp>
            <p:nvSpPr>
              <p:cNvPr id="65" name="오른쪽 화살표 65">
                <a:extLst>
                  <a:ext uri="{FF2B5EF4-FFF2-40B4-BE49-F238E27FC236}">
                    <a16:creationId xmlns:a16="http://schemas.microsoft.com/office/drawing/2014/main" id="{CDAE093C-BB42-47F1-B764-E42054931A6B}"/>
                  </a:ext>
                </a:extLst>
              </p:cNvPr>
              <p:cNvSpPr/>
              <p:nvPr/>
            </p:nvSpPr>
            <p:spPr>
              <a:xfrm>
                <a:off x="4847876" y="2457266"/>
                <a:ext cx="1124712" cy="705806"/>
              </a:xfrm>
              <a:prstGeom prst="rightArrow">
                <a:avLst/>
              </a:prstGeom>
              <a:gradFill>
                <a:gsLst>
                  <a:gs pos="0">
                    <a:srgbClr val="B0CFFE"/>
                  </a:gs>
                  <a:gs pos="100000">
                    <a:srgbClr val="66A1F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grpSp>
            <p:nvGrpSpPr>
              <p:cNvPr id="66" name="그룹 65">
                <a:extLst>
                  <a:ext uri="{FF2B5EF4-FFF2-40B4-BE49-F238E27FC236}">
                    <a16:creationId xmlns:a16="http://schemas.microsoft.com/office/drawing/2014/main" id="{4A89908C-6B64-46A3-BDCA-7564166798E0}"/>
                  </a:ext>
                </a:extLst>
              </p:cNvPr>
              <p:cNvGrpSpPr/>
              <p:nvPr/>
            </p:nvGrpSpPr>
            <p:grpSpPr>
              <a:xfrm>
                <a:off x="4908550" y="2709075"/>
                <a:ext cx="790443" cy="213454"/>
                <a:chOff x="4908550" y="2709075"/>
                <a:chExt cx="790443" cy="213454"/>
              </a:xfrm>
            </p:grpSpPr>
            <p:sp>
              <p:nvSpPr>
                <p:cNvPr id="67" name="직사각형 66">
                  <a:extLst>
                    <a:ext uri="{FF2B5EF4-FFF2-40B4-BE49-F238E27FC236}">
                      <a16:creationId xmlns:a16="http://schemas.microsoft.com/office/drawing/2014/main" id="{19AC8921-9777-435F-90CD-CE490842CE22}"/>
                    </a:ext>
                  </a:extLst>
                </p:cNvPr>
                <p:cNvSpPr/>
                <p:nvPr/>
              </p:nvSpPr>
              <p:spPr>
                <a:xfrm>
                  <a:off x="4908550" y="2709075"/>
                  <a:ext cx="158750" cy="209698"/>
                </a:xfrm>
                <a:prstGeom prst="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68" name="직사각형 67">
                  <a:extLst>
                    <a:ext uri="{FF2B5EF4-FFF2-40B4-BE49-F238E27FC236}">
                      <a16:creationId xmlns:a16="http://schemas.microsoft.com/office/drawing/2014/main" id="{646676B7-9BF8-4284-A772-CEB840B8C6D1}"/>
                    </a:ext>
                  </a:extLst>
                </p:cNvPr>
                <p:cNvSpPr/>
                <p:nvPr/>
              </p:nvSpPr>
              <p:spPr>
                <a:xfrm>
                  <a:off x="5105549" y="2709075"/>
                  <a:ext cx="46957" cy="209698"/>
                </a:xfrm>
                <a:prstGeom prst="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69" name="직사각형 68">
                  <a:extLst>
                    <a:ext uri="{FF2B5EF4-FFF2-40B4-BE49-F238E27FC236}">
                      <a16:creationId xmlns:a16="http://schemas.microsoft.com/office/drawing/2014/main" id="{D9E27C98-AE7D-4E4D-85C0-8F33A850A7B4}"/>
                    </a:ext>
                  </a:extLst>
                </p:cNvPr>
                <p:cNvSpPr/>
                <p:nvPr/>
              </p:nvSpPr>
              <p:spPr>
                <a:xfrm>
                  <a:off x="5179382" y="2709075"/>
                  <a:ext cx="73656" cy="209698"/>
                </a:xfrm>
                <a:prstGeom prst="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70" name="직사각형 69">
                  <a:extLst>
                    <a:ext uri="{FF2B5EF4-FFF2-40B4-BE49-F238E27FC236}">
                      <a16:creationId xmlns:a16="http://schemas.microsoft.com/office/drawing/2014/main" id="{20D55A2C-0E8B-41CD-A80A-3B39E0E75EEB}"/>
                    </a:ext>
                  </a:extLst>
                </p:cNvPr>
                <p:cNvSpPr/>
                <p:nvPr/>
              </p:nvSpPr>
              <p:spPr>
                <a:xfrm>
                  <a:off x="5302343" y="2709075"/>
                  <a:ext cx="73656" cy="209698"/>
                </a:xfrm>
                <a:prstGeom prst="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71" name="직사각형 70">
                  <a:extLst>
                    <a:ext uri="{FF2B5EF4-FFF2-40B4-BE49-F238E27FC236}">
                      <a16:creationId xmlns:a16="http://schemas.microsoft.com/office/drawing/2014/main" id="{9D03A14D-582C-45DF-B3F8-5DEB5764B62F}"/>
                    </a:ext>
                  </a:extLst>
                </p:cNvPr>
                <p:cNvSpPr/>
                <p:nvPr/>
              </p:nvSpPr>
              <p:spPr>
                <a:xfrm>
                  <a:off x="5429229" y="2712831"/>
                  <a:ext cx="158750" cy="209698"/>
                </a:xfrm>
                <a:prstGeom prst="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72" name="직사각형 71">
                  <a:extLst>
                    <a:ext uri="{FF2B5EF4-FFF2-40B4-BE49-F238E27FC236}">
                      <a16:creationId xmlns:a16="http://schemas.microsoft.com/office/drawing/2014/main" id="{49D2CD0A-8E50-49C9-BE79-BAAAB2FA46FF}"/>
                    </a:ext>
                  </a:extLst>
                </p:cNvPr>
                <p:cNvSpPr/>
                <p:nvPr/>
              </p:nvSpPr>
              <p:spPr>
                <a:xfrm>
                  <a:off x="5625337" y="2712831"/>
                  <a:ext cx="73656" cy="209698"/>
                </a:xfrm>
                <a:prstGeom prst="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grpSp>
        </p:grpSp>
        <p:grpSp>
          <p:nvGrpSpPr>
            <p:cNvPr id="43" name="그룹 42">
              <a:extLst>
                <a:ext uri="{FF2B5EF4-FFF2-40B4-BE49-F238E27FC236}">
                  <a16:creationId xmlns:a16="http://schemas.microsoft.com/office/drawing/2014/main" id="{69A86267-D188-4AE2-9C59-72F988FF9F03}"/>
                </a:ext>
              </a:extLst>
            </p:cNvPr>
            <p:cNvGrpSpPr/>
            <p:nvPr/>
          </p:nvGrpSpPr>
          <p:grpSpPr>
            <a:xfrm>
              <a:off x="7100196" y="3337665"/>
              <a:ext cx="897150" cy="1350085"/>
              <a:chOff x="7100196" y="3299565"/>
              <a:chExt cx="897150" cy="1350085"/>
            </a:xfrm>
          </p:grpSpPr>
          <p:sp>
            <p:nvSpPr>
              <p:cNvPr id="44" name="직사각형 43">
                <a:extLst>
                  <a:ext uri="{FF2B5EF4-FFF2-40B4-BE49-F238E27FC236}">
                    <a16:creationId xmlns:a16="http://schemas.microsoft.com/office/drawing/2014/main" id="{2BA9AD46-6AEC-4875-A2FE-9D40913430E3}"/>
                  </a:ext>
                </a:extLst>
              </p:cNvPr>
              <p:cNvSpPr/>
              <p:nvPr/>
            </p:nvSpPr>
            <p:spPr>
              <a:xfrm>
                <a:off x="7100196" y="3299565"/>
                <a:ext cx="897150" cy="369188"/>
              </a:xfrm>
              <a:prstGeom prst="rect">
                <a:avLst/>
              </a:prstGeom>
              <a:gradFill>
                <a:gsLst>
                  <a:gs pos="0">
                    <a:srgbClr val="B0CFFE"/>
                  </a:gs>
                  <a:gs pos="100000">
                    <a:srgbClr val="66A1F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45" name="직사각형 44">
                <a:extLst>
                  <a:ext uri="{FF2B5EF4-FFF2-40B4-BE49-F238E27FC236}">
                    <a16:creationId xmlns:a16="http://schemas.microsoft.com/office/drawing/2014/main" id="{B7180349-F10F-4D2D-8117-688DFDFB3627}"/>
                  </a:ext>
                </a:extLst>
              </p:cNvPr>
              <p:cNvSpPr/>
              <p:nvPr/>
            </p:nvSpPr>
            <p:spPr>
              <a:xfrm>
                <a:off x="7100196" y="3790629"/>
                <a:ext cx="897150" cy="369188"/>
              </a:xfrm>
              <a:prstGeom prst="rect">
                <a:avLst/>
              </a:prstGeom>
              <a:gradFill>
                <a:gsLst>
                  <a:gs pos="0">
                    <a:srgbClr val="B0CFFE"/>
                  </a:gs>
                  <a:gs pos="100000">
                    <a:srgbClr val="66A1F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46" name="직사각형 45">
                <a:extLst>
                  <a:ext uri="{FF2B5EF4-FFF2-40B4-BE49-F238E27FC236}">
                    <a16:creationId xmlns:a16="http://schemas.microsoft.com/office/drawing/2014/main" id="{E3169329-AECE-4914-AF50-27BABFEB6782}"/>
                  </a:ext>
                </a:extLst>
              </p:cNvPr>
              <p:cNvSpPr/>
              <p:nvPr/>
            </p:nvSpPr>
            <p:spPr>
              <a:xfrm>
                <a:off x="7100196" y="4280462"/>
                <a:ext cx="897150" cy="369188"/>
              </a:xfrm>
              <a:prstGeom prst="rect">
                <a:avLst/>
              </a:prstGeom>
              <a:gradFill>
                <a:gsLst>
                  <a:gs pos="0">
                    <a:srgbClr val="B0CFFE"/>
                  </a:gs>
                  <a:gs pos="100000">
                    <a:srgbClr val="66A1F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grpSp>
            <p:nvGrpSpPr>
              <p:cNvPr id="47" name="그룹 46">
                <a:extLst>
                  <a:ext uri="{FF2B5EF4-FFF2-40B4-BE49-F238E27FC236}">
                    <a16:creationId xmlns:a16="http://schemas.microsoft.com/office/drawing/2014/main" id="{573D82DE-0F48-437D-9440-6E84ABF690A1}"/>
                  </a:ext>
                </a:extLst>
              </p:cNvPr>
              <p:cNvGrpSpPr/>
              <p:nvPr/>
            </p:nvGrpSpPr>
            <p:grpSpPr>
              <a:xfrm>
                <a:off x="7153549" y="3387270"/>
                <a:ext cx="790443" cy="213454"/>
                <a:chOff x="4908550" y="2709075"/>
                <a:chExt cx="790443" cy="213454"/>
              </a:xfrm>
            </p:grpSpPr>
            <p:sp>
              <p:nvSpPr>
                <p:cNvPr id="59" name="직사각형 58">
                  <a:extLst>
                    <a:ext uri="{FF2B5EF4-FFF2-40B4-BE49-F238E27FC236}">
                      <a16:creationId xmlns:a16="http://schemas.microsoft.com/office/drawing/2014/main" id="{4D625F2B-4E0C-49F9-BBFF-51F0A3BA8136}"/>
                    </a:ext>
                  </a:extLst>
                </p:cNvPr>
                <p:cNvSpPr/>
                <p:nvPr/>
              </p:nvSpPr>
              <p:spPr>
                <a:xfrm>
                  <a:off x="4908550" y="2709075"/>
                  <a:ext cx="158750" cy="209698"/>
                </a:xfrm>
                <a:prstGeom prst="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60" name="직사각형 59">
                  <a:extLst>
                    <a:ext uri="{FF2B5EF4-FFF2-40B4-BE49-F238E27FC236}">
                      <a16:creationId xmlns:a16="http://schemas.microsoft.com/office/drawing/2014/main" id="{FD9898B4-22FB-40E1-851D-D5351D83ED9F}"/>
                    </a:ext>
                  </a:extLst>
                </p:cNvPr>
                <p:cNvSpPr/>
                <p:nvPr/>
              </p:nvSpPr>
              <p:spPr>
                <a:xfrm>
                  <a:off x="5105549" y="2709075"/>
                  <a:ext cx="46957" cy="209698"/>
                </a:xfrm>
                <a:prstGeom prst="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61" name="직사각형 60">
                  <a:extLst>
                    <a:ext uri="{FF2B5EF4-FFF2-40B4-BE49-F238E27FC236}">
                      <a16:creationId xmlns:a16="http://schemas.microsoft.com/office/drawing/2014/main" id="{9BB033EF-E0EE-458F-A38C-20008A74E247}"/>
                    </a:ext>
                  </a:extLst>
                </p:cNvPr>
                <p:cNvSpPr/>
                <p:nvPr/>
              </p:nvSpPr>
              <p:spPr>
                <a:xfrm>
                  <a:off x="5179382" y="2709075"/>
                  <a:ext cx="73656" cy="209698"/>
                </a:xfrm>
                <a:prstGeom prst="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62" name="직사각형 61">
                  <a:extLst>
                    <a:ext uri="{FF2B5EF4-FFF2-40B4-BE49-F238E27FC236}">
                      <a16:creationId xmlns:a16="http://schemas.microsoft.com/office/drawing/2014/main" id="{51E42285-05F4-40FD-A00C-79CA9284AAB1}"/>
                    </a:ext>
                  </a:extLst>
                </p:cNvPr>
                <p:cNvSpPr/>
                <p:nvPr/>
              </p:nvSpPr>
              <p:spPr>
                <a:xfrm>
                  <a:off x="5302343" y="2709075"/>
                  <a:ext cx="73656" cy="209698"/>
                </a:xfrm>
                <a:prstGeom prst="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63" name="직사각형 62">
                  <a:extLst>
                    <a:ext uri="{FF2B5EF4-FFF2-40B4-BE49-F238E27FC236}">
                      <a16:creationId xmlns:a16="http://schemas.microsoft.com/office/drawing/2014/main" id="{46ABB05E-5AF0-48EF-846A-9D61C164B4CE}"/>
                    </a:ext>
                  </a:extLst>
                </p:cNvPr>
                <p:cNvSpPr/>
                <p:nvPr/>
              </p:nvSpPr>
              <p:spPr>
                <a:xfrm>
                  <a:off x="5429229" y="2712831"/>
                  <a:ext cx="158750" cy="209698"/>
                </a:xfrm>
                <a:prstGeom prst="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64" name="직사각형 63">
                  <a:extLst>
                    <a:ext uri="{FF2B5EF4-FFF2-40B4-BE49-F238E27FC236}">
                      <a16:creationId xmlns:a16="http://schemas.microsoft.com/office/drawing/2014/main" id="{7FF2837C-97AD-4764-9093-B2C417C2A6B6}"/>
                    </a:ext>
                  </a:extLst>
                </p:cNvPr>
                <p:cNvSpPr/>
                <p:nvPr/>
              </p:nvSpPr>
              <p:spPr>
                <a:xfrm>
                  <a:off x="5625337" y="2712831"/>
                  <a:ext cx="73656" cy="209698"/>
                </a:xfrm>
                <a:prstGeom prst="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grpSp>
          <p:grpSp>
            <p:nvGrpSpPr>
              <p:cNvPr id="48" name="그룹 47">
                <a:extLst>
                  <a:ext uri="{FF2B5EF4-FFF2-40B4-BE49-F238E27FC236}">
                    <a16:creationId xmlns:a16="http://schemas.microsoft.com/office/drawing/2014/main" id="{40E8442B-A49A-4945-9112-0476AC1EE0AA}"/>
                  </a:ext>
                </a:extLst>
              </p:cNvPr>
              <p:cNvGrpSpPr/>
              <p:nvPr/>
            </p:nvGrpSpPr>
            <p:grpSpPr>
              <a:xfrm>
                <a:off x="7153549" y="3867550"/>
                <a:ext cx="790443" cy="213454"/>
                <a:chOff x="5105549" y="2709075"/>
                <a:chExt cx="593444" cy="213454"/>
              </a:xfrm>
            </p:grpSpPr>
            <p:sp>
              <p:nvSpPr>
                <p:cNvPr id="54" name="직사각형 53">
                  <a:extLst>
                    <a:ext uri="{FF2B5EF4-FFF2-40B4-BE49-F238E27FC236}">
                      <a16:creationId xmlns:a16="http://schemas.microsoft.com/office/drawing/2014/main" id="{18671DC8-86D4-4ED0-BCC8-E3A0AFF552D4}"/>
                    </a:ext>
                  </a:extLst>
                </p:cNvPr>
                <p:cNvSpPr/>
                <p:nvPr/>
              </p:nvSpPr>
              <p:spPr>
                <a:xfrm>
                  <a:off x="5105549" y="2709075"/>
                  <a:ext cx="46957" cy="209698"/>
                </a:xfrm>
                <a:prstGeom prst="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55" name="직사각형 54">
                  <a:extLst>
                    <a:ext uri="{FF2B5EF4-FFF2-40B4-BE49-F238E27FC236}">
                      <a16:creationId xmlns:a16="http://schemas.microsoft.com/office/drawing/2014/main" id="{0CB5DD30-3F7E-44D2-9D74-9881ED0373FD}"/>
                    </a:ext>
                  </a:extLst>
                </p:cNvPr>
                <p:cNvSpPr/>
                <p:nvPr/>
              </p:nvSpPr>
              <p:spPr>
                <a:xfrm>
                  <a:off x="5179382" y="2709075"/>
                  <a:ext cx="73656" cy="209698"/>
                </a:xfrm>
                <a:prstGeom prst="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56" name="직사각형 55">
                  <a:extLst>
                    <a:ext uri="{FF2B5EF4-FFF2-40B4-BE49-F238E27FC236}">
                      <a16:creationId xmlns:a16="http://schemas.microsoft.com/office/drawing/2014/main" id="{092871E7-2D5D-4C50-BB40-36307623A76B}"/>
                    </a:ext>
                  </a:extLst>
                </p:cNvPr>
                <p:cNvSpPr/>
                <p:nvPr/>
              </p:nvSpPr>
              <p:spPr>
                <a:xfrm>
                  <a:off x="5302343" y="2709075"/>
                  <a:ext cx="73656" cy="209698"/>
                </a:xfrm>
                <a:prstGeom prst="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57" name="직사각형 56">
                  <a:extLst>
                    <a:ext uri="{FF2B5EF4-FFF2-40B4-BE49-F238E27FC236}">
                      <a16:creationId xmlns:a16="http://schemas.microsoft.com/office/drawing/2014/main" id="{72154BC9-A877-41B2-9EB0-FCE78C276C4B}"/>
                    </a:ext>
                  </a:extLst>
                </p:cNvPr>
                <p:cNvSpPr/>
                <p:nvPr/>
              </p:nvSpPr>
              <p:spPr>
                <a:xfrm>
                  <a:off x="5429229" y="2712831"/>
                  <a:ext cx="158750" cy="209698"/>
                </a:xfrm>
                <a:prstGeom prst="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58" name="직사각형 57">
                  <a:extLst>
                    <a:ext uri="{FF2B5EF4-FFF2-40B4-BE49-F238E27FC236}">
                      <a16:creationId xmlns:a16="http://schemas.microsoft.com/office/drawing/2014/main" id="{9640F558-CA0E-4669-A728-B36EEDEEA21E}"/>
                    </a:ext>
                  </a:extLst>
                </p:cNvPr>
                <p:cNvSpPr/>
                <p:nvPr/>
              </p:nvSpPr>
              <p:spPr>
                <a:xfrm>
                  <a:off x="5625337" y="2712831"/>
                  <a:ext cx="73656" cy="209698"/>
                </a:xfrm>
                <a:prstGeom prst="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grpSp>
          <p:grpSp>
            <p:nvGrpSpPr>
              <p:cNvPr id="49" name="그룹 48">
                <a:extLst>
                  <a:ext uri="{FF2B5EF4-FFF2-40B4-BE49-F238E27FC236}">
                    <a16:creationId xmlns:a16="http://schemas.microsoft.com/office/drawing/2014/main" id="{12BF07A9-7DC6-4710-BAD5-426DA8C8C3B3}"/>
                  </a:ext>
                </a:extLst>
              </p:cNvPr>
              <p:cNvGrpSpPr/>
              <p:nvPr/>
            </p:nvGrpSpPr>
            <p:grpSpPr>
              <a:xfrm>
                <a:off x="7153549" y="4359382"/>
                <a:ext cx="790443" cy="213454"/>
                <a:chOff x="5179382" y="2709075"/>
                <a:chExt cx="519611" cy="213454"/>
              </a:xfrm>
            </p:grpSpPr>
            <p:sp>
              <p:nvSpPr>
                <p:cNvPr id="50" name="직사각형 49">
                  <a:extLst>
                    <a:ext uri="{FF2B5EF4-FFF2-40B4-BE49-F238E27FC236}">
                      <a16:creationId xmlns:a16="http://schemas.microsoft.com/office/drawing/2014/main" id="{7DDA6DB7-7593-4F85-8486-81AD5CEDA588}"/>
                    </a:ext>
                  </a:extLst>
                </p:cNvPr>
                <p:cNvSpPr/>
                <p:nvPr/>
              </p:nvSpPr>
              <p:spPr>
                <a:xfrm>
                  <a:off x="5179382" y="2709075"/>
                  <a:ext cx="73656" cy="209698"/>
                </a:xfrm>
                <a:prstGeom prst="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51" name="직사각형 50">
                  <a:extLst>
                    <a:ext uri="{FF2B5EF4-FFF2-40B4-BE49-F238E27FC236}">
                      <a16:creationId xmlns:a16="http://schemas.microsoft.com/office/drawing/2014/main" id="{62171C26-F462-435F-A769-24229AC13D26}"/>
                    </a:ext>
                  </a:extLst>
                </p:cNvPr>
                <p:cNvSpPr/>
                <p:nvPr/>
              </p:nvSpPr>
              <p:spPr>
                <a:xfrm>
                  <a:off x="5302343" y="2709075"/>
                  <a:ext cx="73656" cy="209698"/>
                </a:xfrm>
                <a:prstGeom prst="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52" name="직사각형 51">
                  <a:extLst>
                    <a:ext uri="{FF2B5EF4-FFF2-40B4-BE49-F238E27FC236}">
                      <a16:creationId xmlns:a16="http://schemas.microsoft.com/office/drawing/2014/main" id="{51CA11F6-0E5F-4763-8831-61C172318AFC}"/>
                    </a:ext>
                  </a:extLst>
                </p:cNvPr>
                <p:cNvSpPr/>
                <p:nvPr/>
              </p:nvSpPr>
              <p:spPr>
                <a:xfrm>
                  <a:off x="5429229" y="2712831"/>
                  <a:ext cx="158750" cy="209698"/>
                </a:xfrm>
                <a:prstGeom prst="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53" name="직사각형 52">
                  <a:extLst>
                    <a:ext uri="{FF2B5EF4-FFF2-40B4-BE49-F238E27FC236}">
                      <a16:creationId xmlns:a16="http://schemas.microsoft.com/office/drawing/2014/main" id="{F85C5FC3-9742-4CCE-9A1D-7E41FB25CA46}"/>
                    </a:ext>
                  </a:extLst>
                </p:cNvPr>
                <p:cNvSpPr/>
                <p:nvPr/>
              </p:nvSpPr>
              <p:spPr>
                <a:xfrm>
                  <a:off x="5625337" y="2712831"/>
                  <a:ext cx="73656" cy="209698"/>
                </a:xfrm>
                <a:prstGeom prst="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grpSp>
        </p:grpSp>
      </p:grpSp>
    </p:spTree>
    <p:extLst>
      <p:ext uri="{BB962C8B-B14F-4D97-AF65-F5344CB8AC3E}">
        <p14:creationId xmlns:p14="http://schemas.microsoft.com/office/powerpoint/2010/main" val="6268968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05792256-DBFB-48EE-95E0-3B4A0512DF47}"/>
              </a:ext>
            </a:extLst>
          </p:cNvPr>
          <p:cNvSpPr>
            <a:spLocks noGrp="1"/>
          </p:cNvSpPr>
          <p:nvPr>
            <p:ph type="body" sz="quarter" idx="10"/>
          </p:nvPr>
        </p:nvSpPr>
        <p:spPr/>
        <p:txBody>
          <a:bodyPr/>
          <a:lstStyle/>
          <a:p>
            <a:r>
              <a:rPr lang="en-US" altLang="ko-KR" dirty="0"/>
              <a:t>2.1. </a:t>
            </a:r>
            <a:r>
              <a:rPr lang="en-US" altLang="ko-KR" dirty="0" err="1"/>
              <a:t>Cấu</a:t>
            </a:r>
            <a:r>
              <a:rPr lang="en-US" altLang="ko-KR" dirty="0"/>
              <a:t> </a:t>
            </a:r>
            <a:r>
              <a:rPr lang="en-US" altLang="ko-KR" dirty="0" err="1"/>
              <a:t>tạo</a:t>
            </a:r>
            <a:r>
              <a:rPr lang="en-US" altLang="ko-KR" dirty="0"/>
              <a:t> </a:t>
            </a:r>
            <a:r>
              <a:rPr lang="en-US" altLang="ko-KR" dirty="0" err="1"/>
              <a:t>của</a:t>
            </a:r>
            <a:r>
              <a:rPr lang="en-US" altLang="ko-KR" dirty="0"/>
              <a:t> </a:t>
            </a:r>
            <a:r>
              <a:rPr lang="en-US" altLang="ko-KR" dirty="0" err="1"/>
              <a:t>Truyền</a:t>
            </a:r>
            <a:r>
              <a:rPr lang="en-US" altLang="ko-KR" dirty="0"/>
              <a:t> </a:t>
            </a:r>
            <a:r>
              <a:rPr lang="en-US" altLang="ko-KR" dirty="0" err="1"/>
              <a:t>theo</a:t>
            </a:r>
            <a:r>
              <a:rPr lang="en-US" altLang="ko-KR" dirty="0"/>
              <a:t> </a:t>
            </a:r>
            <a:r>
              <a:rPr lang="en-US" altLang="ko-KR" dirty="0" err="1"/>
              <a:t>thời</a:t>
            </a:r>
            <a:r>
              <a:rPr lang="en-US" altLang="ko-KR" dirty="0"/>
              <a:t> </a:t>
            </a:r>
            <a:r>
              <a:rPr lang="en-US" altLang="ko-KR" dirty="0" err="1"/>
              <a:t>gian</a:t>
            </a:r>
            <a:r>
              <a:rPr lang="en-US" altLang="ko-KR" dirty="0"/>
              <a:t> </a:t>
            </a:r>
            <a:r>
              <a:rPr lang="en-US" altLang="ko-KR" dirty="0" err="1"/>
              <a:t>thực</a:t>
            </a:r>
            <a:endParaRPr lang="en-US" altLang="ko-KR" dirty="0"/>
          </a:p>
        </p:txBody>
      </p:sp>
      <p:sp>
        <p:nvSpPr>
          <p:cNvPr id="3" name="텍스트 개체 틀 2">
            <a:extLst>
              <a:ext uri="{FF2B5EF4-FFF2-40B4-BE49-F238E27FC236}">
                <a16:creationId xmlns:a16="http://schemas.microsoft.com/office/drawing/2014/main" id="{CD39BC0A-9461-4302-A614-3DCBD9042F2D}"/>
              </a:ext>
            </a:extLst>
          </p:cNvPr>
          <p:cNvSpPr>
            <a:spLocks noGrp="1"/>
          </p:cNvSpPr>
          <p:nvPr>
            <p:ph type="body" sz="quarter" idx="11"/>
          </p:nvPr>
        </p:nvSpPr>
        <p:spPr/>
        <p:txBody>
          <a:bodyPr/>
          <a:lstStyle/>
          <a:p>
            <a:r>
              <a:rPr lang="en-US" altLang="ko-KR" dirty="0" err="1"/>
              <a:t>Xử</a:t>
            </a:r>
            <a:r>
              <a:rPr lang="en-US" altLang="ko-KR" dirty="0"/>
              <a:t> </a:t>
            </a:r>
            <a:r>
              <a:rPr lang="en-US" altLang="ko-KR" dirty="0" err="1"/>
              <a:t>lý</a:t>
            </a:r>
            <a:r>
              <a:rPr lang="en-US" altLang="ko-KR" dirty="0"/>
              <a:t> </a:t>
            </a:r>
            <a:r>
              <a:rPr lang="en-US" altLang="ko-KR" dirty="0" err="1"/>
              <a:t>kích</a:t>
            </a:r>
            <a:r>
              <a:rPr lang="en-US" altLang="ko-KR" dirty="0"/>
              <a:t> </a:t>
            </a:r>
            <a:r>
              <a:rPr lang="en-US" altLang="ko-KR" dirty="0" err="1"/>
              <a:t>hoạt</a:t>
            </a:r>
            <a:r>
              <a:rPr lang="en-US" altLang="ko-KR" dirty="0"/>
              <a:t> </a:t>
            </a:r>
            <a:r>
              <a:rPr lang="en-US" altLang="ko-KR" dirty="0" err="1"/>
              <a:t>tác</a:t>
            </a:r>
            <a:r>
              <a:rPr lang="en-US" altLang="ko-KR" dirty="0"/>
              <a:t> </a:t>
            </a:r>
            <a:r>
              <a:rPr lang="en-US" altLang="ko-KR" dirty="0" err="1"/>
              <a:t>vụ</a:t>
            </a:r>
            <a:r>
              <a:rPr lang="en-US" altLang="ko-KR" dirty="0"/>
              <a:t> </a:t>
            </a:r>
            <a:r>
              <a:rPr lang="en-US" altLang="ko-KR" dirty="0" err="1"/>
              <a:t>dựa</a:t>
            </a:r>
            <a:r>
              <a:rPr lang="en-US" altLang="ko-KR" dirty="0"/>
              <a:t> </a:t>
            </a:r>
            <a:r>
              <a:rPr lang="en-US" altLang="ko-KR" dirty="0" err="1"/>
              <a:t>trên</a:t>
            </a:r>
            <a:r>
              <a:rPr lang="en-US" altLang="ko-KR" dirty="0"/>
              <a:t> </a:t>
            </a:r>
            <a:r>
              <a:rPr lang="en-US" altLang="ko-KR" dirty="0" err="1"/>
              <a:t>sự</a:t>
            </a:r>
            <a:r>
              <a:rPr lang="en-US" altLang="ko-KR" dirty="0"/>
              <a:t> </a:t>
            </a:r>
            <a:r>
              <a:rPr lang="en-US" altLang="ko-KR" dirty="0" err="1"/>
              <a:t>kiện</a:t>
            </a:r>
            <a:endParaRPr lang="en-US" altLang="ko-KR" dirty="0"/>
          </a:p>
        </p:txBody>
      </p:sp>
      <p:sp>
        <p:nvSpPr>
          <p:cNvPr id="4" name="텍스트 개체 틀 3">
            <a:extLst>
              <a:ext uri="{FF2B5EF4-FFF2-40B4-BE49-F238E27FC236}">
                <a16:creationId xmlns:a16="http://schemas.microsoft.com/office/drawing/2014/main" id="{C32D1E22-602E-4565-A364-EE1E08FA1FAC}"/>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02</a:t>
            </a:r>
          </a:p>
        </p:txBody>
      </p:sp>
      <p:sp>
        <p:nvSpPr>
          <p:cNvPr id="5" name="텍스트 개체 틀 4">
            <a:extLst>
              <a:ext uri="{FF2B5EF4-FFF2-40B4-BE49-F238E27FC236}">
                <a16:creationId xmlns:a16="http://schemas.microsoft.com/office/drawing/2014/main" id="{BBCB7D3B-1032-4457-8FA6-382514894117}"/>
              </a:ext>
            </a:extLst>
          </p:cNvPr>
          <p:cNvSpPr>
            <a:spLocks noGrp="1"/>
          </p:cNvSpPr>
          <p:nvPr>
            <p:ph type="body" sz="quarter" idx="15"/>
          </p:nvPr>
        </p:nvSpPr>
        <p:spPr>
          <a:xfrm>
            <a:off x="535872" y="2226568"/>
            <a:ext cx="4057537" cy="914400"/>
          </a:xfrm>
        </p:spPr>
        <p:txBody>
          <a:bodyPr>
            <a:noAutofit/>
          </a:bodyPr>
          <a:lstStyle/>
          <a:p>
            <a:r>
              <a:rPr lang="en-US" altLang="ko-KR" dirty="0" err="1"/>
              <a:t>Dữ</a:t>
            </a:r>
            <a:r>
              <a:rPr lang="en-US" altLang="ko-KR" dirty="0"/>
              <a:t> </a:t>
            </a:r>
            <a:r>
              <a:rPr lang="en-US" altLang="ko-KR" dirty="0" err="1"/>
              <a:t>liệu</a:t>
            </a:r>
            <a:r>
              <a:rPr lang="en-US" altLang="ko-KR" dirty="0"/>
              <a:t> </a:t>
            </a:r>
            <a:r>
              <a:rPr lang="en-US" altLang="ko-KR" dirty="0" err="1"/>
              <a:t>đến</a:t>
            </a:r>
            <a:r>
              <a:rPr lang="en-US" altLang="ko-KR" dirty="0"/>
              <a:t> </a:t>
            </a:r>
            <a:r>
              <a:rPr lang="en-US" altLang="ko-KR" dirty="0" err="1"/>
              <a:t>từ</a:t>
            </a:r>
            <a:r>
              <a:rPr lang="en-US" altLang="ko-KR" dirty="0"/>
              <a:t> </a:t>
            </a:r>
            <a:r>
              <a:rPr lang="en-US" altLang="ko-KR" dirty="0" err="1"/>
              <a:t>nguồn</a:t>
            </a:r>
            <a:r>
              <a:rPr lang="en-US" altLang="ko-KR" dirty="0"/>
              <a:t> </a:t>
            </a:r>
            <a:r>
              <a:rPr lang="en-US" altLang="ko-KR" dirty="0" err="1"/>
              <a:t>ngẫu</a:t>
            </a:r>
            <a:r>
              <a:rPr lang="en-US" altLang="ko-KR" dirty="0"/>
              <a:t> </a:t>
            </a:r>
            <a:r>
              <a:rPr lang="en-US" altLang="ko-KR" dirty="0" err="1"/>
              <a:t>nhiên</a:t>
            </a:r>
            <a:endParaRPr lang="en-US" altLang="ko-KR" dirty="0"/>
          </a:p>
          <a:p>
            <a:pPr lvl="1"/>
            <a:r>
              <a:rPr lang="vi-VN" altLang="ko-KR" dirty="0"/>
              <a:t>Kích thước của dữ liệu là ngẫu nhiên</a:t>
            </a:r>
          </a:p>
          <a:p>
            <a:pPr lvl="1"/>
            <a:r>
              <a:rPr lang="en-US" altLang="ko-KR" dirty="0"/>
              <a:t>T</a:t>
            </a:r>
            <a:r>
              <a:rPr lang="vi-VN" altLang="ko-KR" dirty="0"/>
              <a:t>hời gian đến là ngẫu nhiên</a:t>
            </a:r>
            <a:endParaRPr lang="en-US" altLang="ko-KR" dirty="0"/>
          </a:p>
          <a:p>
            <a:r>
              <a:rPr lang="en-US" altLang="ko-KR" dirty="0" err="1"/>
              <a:t>Tạo</a:t>
            </a:r>
            <a:r>
              <a:rPr lang="en-US" altLang="ko-KR" dirty="0"/>
              <a:t> </a:t>
            </a:r>
            <a:r>
              <a:rPr lang="en-US" altLang="ko-KR" dirty="0" err="1"/>
              <a:t>và</a:t>
            </a:r>
            <a:r>
              <a:rPr lang="en-US" altLang="ko-KR" dirty="0"/>
              <a:t> </a:t>
            </a:r>
            <a:r>
              <a:rPr lang="en-US" altLang="ko-KR" dirty="0" err="1"/>
              <a:t>thiết</a:t>
            </a:r>
            <a:r>
              <a:rPr lang="en-US" altLang="ko-KR" dirty="0"/>
              <a:t> </a:t>
            </a:r>
            <a:r>
              <a:rPr lang="en-US" altLang="ko-KR" dirty="0" err="1"/>
              <a:t>lập</a:t>
            </a:r>
            <a:r>
              <a:rPr lang="en-US" altLang="ko-KR" dirty="0"/>
              <a:t> </a:t>
            </a:r>
            <a:r>
              <a:rPr lang="en-US" altLang="ko-KR" dirty="0" err="1"/>
              <a:t>trình</a:t>
            </a:r>
            <a:r>
              <a:rPr lang="en-US" altLang="ko-KR" dirty="0"/>
              <a:t> </a:t>
            </a:r>
            <a:r>
              <a:rPr lang="en-US" altLang="ko-KR" dirty="0" err="1"/>
              <a:t>kích</a:t>
            </a:r>
            <a:r>
              <a:rPr lang="en-US" altLang="ko-KR" dirty="0"/>
              <a:t> </a:t>
            </a:r>
            <a:r>
              <a:rPr lang="en-US" altLang="ko-KR" dirty="0" err="1"/>
              <a:t>hoạt</a:t>
            </a:r>
            <a:endParaRPr lang="en-US" altLang="ko-KR" dirty="0"/>
          </a:p>
          <a:p>
            <a:pPr lvl="1"/>
            <a:r>
              <a:rPr lang="vi-VN" altLang="ko-KR" dirty="0"/>
              <a:t>Các quy tắc kích hoạt dựa trên các sự kiện và thông báo dữ liệu đến</a:t>
            </a:r>
          </a:p>
          <a:p>
            <a:pPr lvl="1"/>
            <a:r>
              <a:rPr lang="vi-VN" altLang="ko-KR" dirty="0"/>
              <a:t>Các quy tắc sẽ phụ thuộc nhiều vào kịch bản trường hợp sử dụng</a:t>
            </a:r>
            <a:endParaRPr lang="en-US" altLang="ko-KR" dirty="0"/>
          </a:p>
          <a:p>
            <a:r>
              <a:rPr lang="vi-VN" altLang="ko-KR" dirty="0"/>
              <a:t>Dữ liệu được xử lý khi kích hoạt sẽ phụ thuộc vào các quy tắc được đặt trên trình kích hoạt</a:t>
            </a:r>
          </a:p>
          <a:p>
            <a:r>
              <a:rPr lang="vi-VN" altLang="ko-KR" dirty="0"/>
              <a:t>Xử lý khi trình kích hoạt được kích hoạt là xử lý dựa trên sự kiện</a:t>
            </a:r>
            <a:endParaRPr lang="ko-KR" altLang="en-US" dirty="0"/>
          </a:p>
        </p:txBody>
      </p:sp>
      <p:grpSp>
        <p:nvGrpSpPr>
          <p:cNvPr id="50" name="그룹 49">
            <a:extLst>
              <a:ext uri="{FF2B5EF4-FFF2-40B4-BE49-F238E27FC236}">
                <a16:creationId xmlns:a16="http://schemas.microsoft.com/office/drawing/2014/main" id="{26437796-A21C-4819-B2CE-C19C43873580}"/>
              </a:ext>
            </a:extLst>
          </p:cNvPr>
          <p:cNvGrpSpPr/>
          <p:nvPr/>
        </p:nvGrpSpPr>
        <p:grpSpPr>
          <a:xfrm>
            <a:off x="5189998" y="2475266"/>
            <a:ext cx="4354593" cy="3105229"/>
            <a:chOff x="5189998" y="2475266"/>
            <a:chExt cx="4354593" cy="3105229"/>
          </a:xfrm>
        </p:grpSpPr>
        <p:sp>
          <p:nvSpPr>
            <p:cNvPr id="51" name="모서리가 둥근 직사각형 42">
              <a:extLst>
                <a:ext uri="{FF2B5EF4-FFF2-40B4-BE49-F238E27FC236}">
                  <a16:creationId xmlns:a16="http://schemas.microsoft.com/office/drawing/2014/main" id="{C18BC54F-115F-4159-A184-124DCE5F6AE1}"/>
                </a:ext>
              </a:extLst>
            </p:cNvPr>
            <p:cNvSpPr/>
            <p:nvPr/>
          </p:nvSpPr>
          <p:spPr>
            <a:xfrm>
              <a:off x="6391247" y="2475266"/>
              <a:ext cx="2679982" cy="754803"/>
            </a:xfrm>
            <a:prstGeom prst="roundRect">
              <a:avLst>
                <a:gd name="adj" fmla="val 18596"/>
              </a:avLst>
            </a:prstGeom>
            <a:solidFill>
              <a:srgbClr val="E9F2FC"/>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solidFill>
                    <a:srgbClr val="0043B2"/>
                  </a:solidFill>
                  <a:latin typeface="SamsungOne 700" panose="020B0803030303020204" pitchFamily="34" charset="0"/>
                  <a:ea typeface="SamsungOne 700" panose="020B0803030303020204" pitchFamily="34" charset="0"/>
                </a:rPr>
                <a:t>Định</a:t>
              </a:r>
              <a:r>
                <a:rPr lang="en-US" altLang="ko-KR" dirty="0">
                  <a:solidFill>
                    <a:srgbClr val="0043B2"/>
                  </a:solidFill>
                  <a:latin typeface="SamsungOne 700" panose="020B0803030303020204" pitchFamily="34" charset="0"/>
                  <a:ea typeface="SamsungOne 700" panose="020B0803030303020204" pitchFamily="34" charset="0"/>
                </a:rPr>
                <a:t> </a:t>
              </a:r>
              <a:r>
                <a:rPr lang="en-US" altLang="ko-KR" dirty="0" err="1">
                  <a:solidFill>
                    <a:srgbClr val="0043B2"/>
                  </a:solidFill>
                  <a:latin typeface="SamsungOne 700" panose="020B0803030303020204" pitchFamily="34" charset="0"/>
                  <a:ea typeface="SamsungOne 700" panose="020B0803030303020204" pitchFamily="34" charset="0"/>
                </a:rPr>
                <a:t>nghĩa</a:t>
              </a:r>
              <a:r>
                <a:rPr lang="en-US" altLang="ko-KR" dirty="0">
                  <a:solidFill>
                    <a:srgbClr val="0043B2"/>
                  </a:solidFill>
                  <a:latin typeface="SamsungOne 700" panose="020B0803030303020204" pitchFamily="34" charset="0"/>
                  <a:ea typeface="SamsungOne 700" panose="020B0803030303020204" pitchFamily="34" charset="0"/>
                </a:rPr>
                <a:t> </a:t>
              </a:r>
              <a:r>
                <a:rPr lang="en-US" altLang="ko-KR" dirty="0" err="1">
                  <a:solidFill>
                    <a:srgbClr val="0043B2"/>
                  </a:solidFill>
                  <a:latin typeface="SamsungOne 700" panose="020B0803030303020204" pitchFamily="34" charset="0"/>
                  <a:ea typeface="SamsungOne 700" panose="020B0803030303020204" pitchFamily="34" charset="0"/>
                </a:rPr>
                <a:t>kích</a:t>
              </a:r>
              <a:r>
                <a:rPr lang="en-US" altLang="ko-KR" dirty="0">
                  <a:solidFill>
                    <a:srgbClr val="0043B2"/>
                  </a:solidFill>
                  <a:latin typeface="SamsungOne 700" panose="020B0803030303020204" pitchFamily="34" charset="0"/>
                  <a:ea typeface="SamsungOne 700" panose="020B0803030303020204" pitchFamily="34" charset="0"/>
                </a:rPr>
                <a:t> </a:t>
              </a:r>
              <a:r>
                <a:rPr lang="en-US" altLang="ko-KR" dirty="0" err="1">
                  <a:solidFill>
                    <a:srgbClr val="0043B2"/>
                  </a:solidFill>
                  <a:latin typeface="SamsungOne 700" panose="020B0803030303020204" pitchFamily="34" charset="0"/>
                  <a:ea typeface="SamsungOne 700" panose="020B0803030303020204" pitchFamily="34" charset="0"/>
                </a:rPr>
                <a:t>hoạt</a:t>
              </a:r>
              <a:endParaRPr lang="en-KR" altLang="ko-KR" dirty="0">
                <a:solidFill>
                  <a:srgbClr val="0043B2"/>
                </a:solidFill>
                <a:latin typeface="SamsungOne 700" panose="020B0803030303020204" pitchFamily="34" charset="0"/>
                <a:ea typeface="SamsungOne 700" panose="020B0803030303020204" pitchFamily="34" charset="0"/>
              </a:endParaRPr>
            </a:p>
          </p:txBody>
        </p:sp>
        <p:sp>
          <p:nvSpPr>
            <p:cNvPr id="60" name="모서리가 둥근 직사각형 43">
              <a:extLst>
                <a:ext uri="{FF2B5EF4-FFF2-40B4-BE49-F238E27FC236}">
                  <a16:creationId xmlns:a16="http://schemas.microsoft.com/office/drawing/2014/main" id="{49B87ACA-8461-40E5-B67B-B37CBD7EC9FF}"/>
                </a:ext>
              </a:extLst>
            </p:cNvPr>
            <p:cNvSpPr/>
            <p:nvPr/>
          </p:nvSpPr>
          <p:spPr>
            <a:xfrm>
              <a:off x="6391246" y="4825692"/>
              <a:ext cx="2679983" cy="754803"/>
            </a:xfrm>
            <a:prstGeom prst="roundRect">
              <a:avLst>
                <a:gd name="adj" fmla="val 18596"/>
              </a:avLst>
            </a:prstGeom>
            <a:solidFill>
              <a:srgbClr val="E9F2FC"/>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solidFill>
                    <a:srgbClr val="0043B2"/>
                  </a:solidFill>
                  <a:latin typeface="SamsungOne 700" panose="020B0803030303020204" pitchFamily="34" charset="0"/>
                  <a:ea typeface="SamsungOne 700" panose="020B0803030303020204" pitchFamily="34" charset="0"/>
                </a:rPr>
                <a:t>Xử</a:t>
              </a:r>
              <a:r>
                <a:rPr lang="en-US" altLang="ko-KR" dirty="0">
                  <a:solidFill>
                    <a:srgbClr val="0043B2"/>
                  </a:solidFill>
                  <a:latin typeface="SamsungOne 700" panose="020B0803030303020204" pitchFamily="34" charset="0"/>
                  <a:ea typeface="SamsungOne 700" panose="020B0803030303020204" pitchFamily="34" charset="0"/>
                </a:rPr>
                <a:t> </a:t>
              </a:r>
              <a:r>
                <a:rPr lang="en-US" altLang="ko-KR" dirty="0" err="1">
                  <a:solidFill>
                    <a:srgbClr val="0043B2"/>
                  </a:solidFill>
                  <a:latin typeface="SamsungOne 700" panose="020B0803030303020204" pitchFamily="34" charset="0"/>
                  <a:ea typeface="SamsungOne 700" panose="020B0803030303020204" pitchFamily="34" charset="0"/>
                </a:rPr>
                <a:t>lý</a:t>
              </a:r>
              <a:r>
                <a:rPr lang="en-US" altLang="ko-KR" dirty="0">
                  <a:solidFill>
                    <a:srgbClr val="0043B2"/>
                  </a:solidFill>
                  <a:latin typeface="SamsungOne 700" panose="020B0803030303020204" pitchFamily="34" charset="0"/>
                  <a:ea typeface="SamsungOne 700" panose="020B0803030303020204" pitchFamily="34" charset="0"/>
                </a:rPr>
                <a:t> </a:t>
              </a:r>
              <a:r>
                <a:rPr lang="en-US" altLang="ko-KR" dirty="0" err="1">
                  <a:solidFill>
                    <a:srgbClr val="0043B2"/>
                  </a:solidFill>
                  <a:latin typeface="SamsungOne 700" panose="020B0803030303020204" pitchFamily="34" charset="0"/>
                  <a:ea typeface="SamsungOne 700" panose="020B0803030303020204" pitchFamily="34" charset="0"/>
                </a:rPr>
                <a:t>sự</a:t>
              </a:r>
              <a:r>
                <a:rPr lang="en-US" altLang="ko-KR" dirty="0">
                  <a:solidFill>
                    <a:srgbClr val="0043B2"/>
                  </a:solidFill>
                  <a:latin typeface="SamsungOne 700" panose="020B0803030303020204" pitchFamily="34" charset="0"/>
                  <a:ea typeface="SamsungOne 700" panose="020B0803030303020204" pitchFamily="34" charset="0"/>
                </a:rPr>
                <a:t> </a:t>
              </a:r>
              <a:r>
                <a:rPr lang="en-US" altLang="ko-KR" dirty="0" err="1">
                  <a:solidFill>
                    <a:srgbClr val="0043B2"/>
                  </a:solidFill>
                  <a:latin typeface="SamsungOne 700" panose="020B0803030303020204" pitchFamily="34" charset="0"/>
                  <a:ea typeface="SamsungOne 700" panose="020B0803030303020204" pitchFamily="34" charset="0"/>
                </a:rPr>
                <a:t>kiện</a:t>
              </a:r>
              <a:endParaRPr lang="en-KR" altLang="ko-KR" dirty="0">
                <a:solidFill>
                  <a:srgbClr val="0043B2"/>
                </a:solidFill>
                <a:latin typeface="SamsungOne 700" panose="020B0803030303020204" pitchFamily="34" charset="0"/>
                <a:ea typeface="SamsungOne 700" panose="020B0803030303020204" pitchFamily="34" charset="0"/>
              </a:endParaRPr>
            </a:p>
          </p:txBody>
        </p:sp>
        <p:sp>
          <p:nvSpPr>
            <p:cNvPr id="61" name="TextBox 60">
              <a:extLst>
                <a:ext uri="{FF2B5EF4-FFF2-40B4-BE49-F238E27FC236}">
                  <a16:creationId xmlns:a16="http://schemas.microsoft.com/office/drawing/2014/main" id="{FFBA15AD-4597-4C2E-9CD9-F2B06F8841EB}"/>
                </a:ext>
              </a:extLst>
            </p:cNvPr>
            <p:cNvSpPr txBox="1"/>
            <p:nvPr/>
          </p:nvSpPr>
          <p:spPr>
            <a:xfrm>
              <a:off x="5602094" y="3385709"/>
              <a:ext cx="1043876" cy="338554"/>
            </a:xfrm>
            <a:prstGeom prst="rect">
              <a:avLst/>
            </a:prstGeom>
            <a:noFill/>
          </p:spPr>
          <p:txBody>
            <a:bodyPr wrap="none" rtlCol="0">
              <a:spAutoFit/>
            </a:bodyPr>
            <a:lstStyle/>
            <a:p>
              <a:r>
                <a:rPr lang="en-US" altLang="ko-KR" sz="1600" dirty="0" err="1">
                  <a:solidFill>
                    <a:srgbClr val="0043B2"/>
                  </a:solidFill>
                  <a:latin typeface="SamsungOne 700" panose="020B0803030303020204" pitchFamily="34" charset="0"/>
                  <a:ea typeface="SamsungOne 700" panose="020B0803030303020204" pitchFamily="34" charset="0"/>
                </a:rPr>
                <a:t>Kích</a:t>
              </a:r>
              <a:r>
                <a:rPr lang="en-US" altLang="ko-KR" sz="1600" dirty="0">
                  <a:solidFill>
                    <a:srgbClr val="0043B2"/>
                  </a:solidFill>
                  <a:latin typeface="SamsungOne 700" panose="020B0803030303020204" pitchFamily="34" charset="0"/>
                  <a:ea typeface="SamsungOne 700" panose="020B0803030303020204" pitchFamily="34" charset="0"/>
                </a:rPr>
                <a:t> </a:t>
              </a:r>
              <a:r>
                <a:rPr lang="en-US" altLang="ko-KR" sz="1600" dirty="0" err="1">
                  <a:solidFill>
                    <a:srgbClr val="0043B2"/>
                  </a:solidFill>
                  <a:latin typeface="SamsungOne 700" panose="020B0803030303020204" pitchFamily="34" charset="0"/>
                  <a:ea typeface="SamsungOne 700" panose="020B0803030303020204" pitchFamily="34" charset="0"/>
                </a:rPr>
                <a:t>hoạt</a:t>
              </a:r>
              <a:endParaRPr lang="ko-KR" altLang="en-US" sz="1600" dirty="0">
                <a:solidFill>
                  <a:srgbClr val="0043B2"/>
                </a:solidFill>
                <a:latin typeface="SamsungOne 700" panose="020B0803030303020204" pitchFamily="34" charset="0"/>
                <a:ea typeface="SamsungOne-700C" panose="020B0806030303020204" pitchFamily="34" charset="0"/>
              </a:endParaRPr>
            </a:p>
          </p:txBody>
        </p:sp>
        <p:grpSp>
          <p:nvGrpSpPr>
            <p:cNvPr id="62" name="그룹 61">
              <a:extLst>
                <a:ext uri="{FF2B5EF4-FFF2-40B4-BE49-F238E27FC236}">
                  <a16:creationId xmlns:a16="http://schemas.microsoft.com/office/drawing/2014/main" id="{CD20F273-332C-4706-826A-81129536AC0F}"/>
                </a:ext>
              </a:extLst>
            </p:cNvPr>
            <p:cNvGrpSpPr/>
            <p:nvPr/>
          </p:nvGrpSpPr>
          <p:grpSpPr>
            <a:xfrm>
              <a:off x="5189998" y="2504294"/>
              <a:ext cx="1124712" cy="705806"/>
              <a:chOff x="4847876" y="2457266"/>
              <a:chExt cx="1124712" cy="705806"/>
            </a:xfrm>
          </p:grpSpPr>
          <p:sp>
            <p:nvSpPr>
              <p:cNvPr id="89" name="오른쪽 화살표 104">
                <a:extLst>
                  <a:ext uri="{FF2B5EF4-FFF2-40B4-BE49-F238E27FC236}">
                    <a16:creationId xmlns:a16="http://schemas.microsoft.com/office/drawing/2014/main" id="{EE3B7D98-7660-433D-A8D0-FDD957B39DBB}"/>
                  </a:ext>
                </a:extLst>
              </p:cNvPr>
              <p:cNvSpPr/>
              <p:nvPr/>
            </p:nvSpPr>
            <p:spPr>
              <a:xfrm>
                <a:off x="4847876" y="2457266"/>
                <a:ext cx="1124712" cy="705806"/>
              </a:xfrm>
              <a:prstGeom prst="rightArrow">
                <a:avLst/>
              </a:prstGeom>
              <a:gradFill>
                <a:gsLst>
                  <a:gs pos="0">
                    <a:srgbClr val="B0CFFE"/>
                  </a:gs>
                  <a:gs pos="100000">
                    <a:srgbClr val="66A1F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grpSp>
            <p:nvGrpSpPr>
              <p:cNvPr id="90" name="그룹 89">
                <a:extLst>
                  <a:ext uri="{FF2B5EF4-FFF2-40B4-BE49-F238E27FC236}">
                    <a16:creationId xmlns:a16="http://schemas.microsoft.com/office/drawing/2014/main" id="{020765E8-891F-4D80-8728-ED1CEC944D1B}"/>
                  </a:ext>
                </a:extLst>
              </p:cNvPr>
              <p:cNvGrpSpPr/>
              <p:nvPr/>
            </p:nvGrpSpPr>
            <p:grpSpPr>
              <a:xfrm>
                <a:off x="4908550" y="2709075"/>
                <a:ext cx="790443" cy="213454"/>
                <a:chOff x="4908550" y="2709075"/>
                <a:chExt cx="790443" cy="213454"/>
              </a:xfrm>
            </p:grpSpPr>
            <p:sp>
              <p:nvSpPr>
                <p:cNvPr id="91" name="직사각형 90">
                  <a:extLst>
                    <a:ext uri="{FF2B5EF4-FFF2-40B4-BE49-F238E27FC236}">
                      <a16:creationId xmlns:a16="http://schemas.microsoft.com/office/drawing/2014/main" id="{F9821B68-5EE4-4146-852F-9EB636C7772A}"/>
                    </a:ext>
                  </a:extLst>
                </p:cNvPr>
                <p:cNvSpPr/>
                <p:nvPr/>
              </p:nvSpPr>
              <p:spPr>
                <a:xfrm>
                  <a:off x="4908550" y="2709075"/>
                  <a:ext cx="158750" cy="209698"/>
                </a:xfrm>
                <a:prstGeom prst="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92" name="직사각형 91">
                  <a:extLst>
                    <a:ext uri="{FF2B5EF4-FFF2-40B4-BE49-F238E27FC236}">
                      <a16:creationId xmlns:a16="http://schemas.microsoft.com/office/drawing/2014/main" id="{275AB1C2-8298-4B97-A5EA-9E91D078D537}"/>
                    </a:ext>
                  </a:extLst>
                </p:cNvPr>
                <p:cNvSpPr/>
                <p:nvPr/>
              </p:nvSpPr>
              <p:spPr>
                <a:xfrm>
                  <a:off x="5105549" y="2709075"/>
                  <a:ext cx="46957" cy="209698"/>
                </a:xfrm>
                <a:prstGeom prst="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93" name="직사각형 92">
                  <a:extLst>
                    <a:ext uri="{FF2B5EF4-FFF2-40B4-BE49-F238E27FC236}">
                      <a16:creationId xmlns:a16="http://schemas.microsoft.com/office/drawing/2014/main" id="{67B18BB8-2989-457B-B50D-1223591BA44F}"/>
                    </a:ext>
                  </a:extLst>
                </p:cNvPr>
                <p:cNvSpPr/>
                <p:nvPr/>
              </p:nvSpPr>
              <p:spPr>
                <a:xfrm>
                  <a:off x="5179382" y="2709075"/>
                  <a:ext cx="73656" cy="209698"/>
                </a:xfrm>
                <a:prstGeom prst="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94" name="직사각형 93">
                  <a:extLst>
                    <a:ext uri="{FF2B5EF4-FFF2-40B4-BE49-F238E27FC236}">
                      <a16:creationId xmlns:a16="http://schemas.microsoft.com/office/drawing/2014/main" id="{B96C6A47-2141-42F3-90B5-9D1ECF7CF4B2}"/>
                    </a:ext>
                  </a:extLst>
                </p:cNvPr>
                <p:cNvSpPr/>
                <p:nvPr/>
              </p:nvSpPr>
              <p:spPr>
                <a:xfrm>
                  <a:off x="5302343" y="2709075"/>
                  <a:ext cx="73656" cy="209698"/>
                </a:xfrm>
                <a:prstGeom prst="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95" name="직사각형 94">
                  <a:extLst>
                    <a:ext uri="{FF2B5EF4-FFF2-40B4-BE49-F238E27FC236}">
                      <a16:creationId xmlns:a16="http://schemas.microsoft.com/office/drawing/2014/main" id="{9974E1B9-AF46-4B1B-8A18-03DFDFC7287F}"/>
                    </a:ext>
                  </a:extLst>
                </p:cNvPr>
                <p:cNvSpPr/>
                <p:nvPr/>
              </p:nvSpPr>
              <p:spPr>
                <a:xfrm>
                  <a:off x="5429229" y="2712831"/>
                  <a:ext cx="158750" cy="209698"/>
                </a:xfrm>
                <a:prstGeom prst="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96" name="직사각형 95">
                  <a:extLst>
                    <a:ext uri="{FF2B5EF4-FFF2-40B4-BE49-F238E27FC236}">
                      <a16:creationId xmlns:a16="http://schemas.microsoft.com/office/drawing/2014/main" id="{32FC3272-8329-4FAF-B137-46FAF45A33B0}"/>
                    </a:ext>
                  </a:extLst>
                </p:cNvPr>
                <p:cNvSpPr/>
                <p:nvPr/>
              </p:nvSpPr>
              <p:spPr>
                <a:xfrm>
                  <a:off x="5625337" y="2712831"/>
                  <a:ext cx="73656" cy="209698"/>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grpSp>
        </p:grpSp>
        <p:sp>
          <p:nvSpPr>
            <p:cNvPr id="63" name="직사각형 62">
              <a:extLst>
                <a:ext uri="{FF2B5EF4-FFF2-40B4-BE49-F238E27FC236}">
                  <a16:creationId xmlns:a16="http://schemas.microsoft.com/office/drawing/2014/main" id="{C7201C54-63E3-4A46-B632-8DB6691EBAE7}"/>
                </a:ext>
              </a:extLst>
            </p:cNvPr>
            <p:cNvSpPr/>
            <p:nvPr/>
          </p:nvSpPr>
          <p:spPr>
            <a:xfrm>
              <a:off x="6391246" y="4336562"/>
              <a:ext cx="2601364" cy="369188"/>
            </a:xfrm>
            <a:prstGeom prst="rect">
              <a:avLst/>
            </a:prstGeom>
            <a:gradFill>
              <a:gsLst>
                <a:gs pos="0">
                  <a:srgbClr val="B0CFFE"/>
                </a:gs>
                <a:gs pos="100000">
                  <a:srgbClr val="66A1F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grpSp>
          <p:nvGrpSpPr>
            <p:cNvPr id="64" name="그룹 63">
              <a:extLst>
                <a:ext uri="{FF2B5EF4-FFF2-40B4-BE49-F238E27FC236}">
                  <a16:creationId xmlns:a16="http://schemas.microsoft.com/office/drawing/2014/main" id="{206DB9DA-4F54-43DB-9C30-600F2B675FC3}"/>
                </a:ext>
              </a:extLst>
            </p:cNvPr>
            <p:cNvGrpSpPr/>
            <p:nvPr/>
          </p:nvGrpSpPr>
          <p:grpSpPr>
            <a:xfrm>
              <a:off x="8095460" y="3355665"/>
              <a:ext cx="897150" cy="369188"/>
              <a:chOff x="8095460" y="3355665"/>
              <a:chExt cx="897150" cy="369188"/>
            </a:xfrm>
          </p:grpSpPr>
          <p:sp>
            <p:nvSpPr>
              <p:cNvPr id="81" name="직사각형 80">
                <a:extLst>
                  <a:ext uri="{FF2B5EF4-FFF2-40B4-BE49-F238E27FC236}">
                    <a16:creationId xmlns:a16="http://schemas.microsoft.com/office/drawing/2014/main" id="{BD5BCD7B-273A-4875-9FC0-6EC851006932}"/>
                  </a:ext>
                </a:extLst>
              </p:cNvPr>
              <p:cNvSpPr/>
              <p:nvPr/>
            </p:nvSpPr>
            <p:spPr>
              <a:xfrm>
                <a:off x="8095460" y="3355665"/>
                <a:ext cx="897150" cy="369188"/>
              </a:xfrm>
              <a:prstGeom prst="rect">
                <a:avLst/>
              </a:prstGeom>
              <a:gradFill>
                <a:gsLst>
                  <a:gs pos="0">
                    <a:srgbClr val="B0CFFE"/>
                  </a:gs>
                  <a:gs pos="100000">
                    <a:srgbClr val="66A1F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grpSp>
            <p:nvGrpSpPr>
              <p:cNvPr id="82" name="그룹 81">
                <a:extLst>
                  <a:ext uri="{FF2B5EF4-FFF2-40B4-BE49-F238E27FC236}">
                    <a16:creationId xmlns:a16="http://schemas.microsoft.com/office/drawing/2014/main" id="{A6D8DAEE-5AE5-4321-BC00-DB4640B5B22A}"/>
                  </a:ext>
                </a:extLst>
              </p:cNvPr>
              <p:cNvGrpSpPr/>
              <p:nvPr/>
            </p:nvGrpSpPr>
            <p:grpSpPr>
              <a:xfrm>
                <a:off x="8148813" y="3443370"/>
                <a:ext cx="790443" cy="213454"/>
                <a:chOff x="4908550" y="2709075"/>
                <a:chExt cx="790443" cy="213454"/>
              </a:xfrm>
            </p:grpSpPr>
            <p:sp>
              <p:nvSpPr>
                <p:cNvPr id="83" name="직사각형 82">
                  <a:extLst>
                    <a:ext uri="{FF2B5EF4-FFF2-40B4-BE49-F238E27FC236}">
                      <a16:creationId xmlns:a16="http://schemas.microsoft.com/office/drawing/2014/main" id="{7DF83AAA-9BE3-47BB-8ECA-E194260A403F}"/>
                    </a:ext>
                  </a:extLst>
                </p:cNvPr>
                <p:cNvSpPr/>
                <p:nvPr/>
              </p:nvSpPr>
              <p:spPr>
                <a:xfrm>
                  <a:off x="4908550" y="2709075"/>
                  <a:ext cx="158750" cy="209698"/>
                </a:xfrm>
                <a:prstGeom prst="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84" name="직사각형 83">
                  <a:extLst>
                    <a:ext uri="{FF2B5EF4-FFF2-40B4-BE49-F238E27FC236}">
                      <a16:creationId xmlns:a16="http://schemas.microsoft.com/office/drawing/2014/main" id="{CA0EACC7-EE0C-4E95-A2D3-CA68C5B36CCF}"/>
                    </a:ext>
                  </a:extLst>
                </p:cNvPr>
                <p:cNvSpPr/>
                <p:nvPr/>
              </p:nvSpPr>
              <p:spPr>
                <a:xfrm>
                  <a:off x="5105549" y="2709075"/>
                  <a:ext cx="46957" cy="209698"/>
                </a:xfrm>
                <a:prstGeom prst="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85" name="직사각형 84">
                  <a:extLst>
                    <a:ext uri="{FF2B5EF4-FFF2-40B4-BE49-F238E27FC236}">
                      <a16:creationId xmlns:a16="http://schemas.microsoft.com/office/drawing/2014/main" id="{0F8384B5-2ABE-4960-B9A8-E1043CCE241E}"/>
                    </a:ext>
                  </a:extLst>
                </p:cNvPr>
                <p:cNvSpPr/>
                <p:nvPr/>
              </p:nvSpPr>
              <p:spPr>
                <a:xfrm>
                  <a:off x="5179382" y="2709075"/>
                  <a:ext cx="73656" cy="209698"/>
                </a:xfrm>
                <a:prstGeom prst="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86" name="직사각형 85">
                  <a:extLst>
                    <a:ext uri="{FF2B5EF4-FFF2-40B4-BE49-F238E27FC236}">
                      <a16:creationId xmlns:a16="http://schemas.microsoft.com/office/drawing/2014/main" id="{856534B7-8BB2-4A13-B12F-7F9155C0C5FC}"/>
                    </a:ext>
                  </a:extLst>
                </p:cNvPr>
                <p:cNvSpPr/>
                <p:nvPr/>
              </p:nvSpPr>
              <p:spPr>
                <a:xfrm>
                  <a:off x="5302343" y="2709075"/>
                  <a:ext cx="73656" cy="209698"/>
                </a:xfrm>
                <a:prstGeom prst="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87" name="직사각형 86">
                  <a:extLst>
                    <a:ext uri="{FF2B5EF4-FFF2-40B4-BE49-F238E27FC236}">
                      <a16:creationId xmlns:a16="http://schemas.microsoft.com/office/drawing/2014/main" id="{E482C82D-862F-4B86-98F8-7E3D6BF05BDD}"/>
                    </a:ext>
                  </a:extLst>
                </p:cNvPr>
                <p:cNvSpPr/>
                <p:nvPr/>
              </p:nvSpPr>
              <p:spPr>
                <a:xfrm>
                  <a:off x="5429229" y="2712831"/>
                  <a:ext cx="158750" cy="209698"/>
                </a:xfrm>
                <a:prstGeom prst="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88" name="직사각형 87">
                  <a:extLst>
                    <a:ext uri="{FF2B5EF4-FFF2-40B4-BE49-F238E27FC236}">
                      <a16:creationId xmlns:a16="http://schemas.microsoft.com/office/drawing/2014/main" id="{8EED00F4-8173-4BCC-8F66-E10D27A2F944}"/>
                    </a:ext>
                  </a:extLst>
                </p:cNvPr>
                <p:cNvSpPr/>
                <p:nvPr/>
              </p:nvSpPr>
              <p:spPr>
                <a:xfrm>
                  <a:off x="5625337" y="2712831"/>
                  <a:ext cx="73656" cy="209698"/>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grpSp>
        </p:grpSp>
        <p:grpSp>
          <p:nvGrpSpPr>
            <p:cNvPr id="65" name="그룹 64">
              <a:extLst>
                <a:ext uri="{FF2B5EF4-FFF2-40B4-BE49-F238E27FC236}">
                  <a16:creationId xmlns:a16="http://schemas.microsoft.com/office/drawing/2014/main" id="{7AAA1C40-F79C-4914-AE1F-189200B34413}"/>
                </a:ext>
              </a:extLst>
            </p:cNvPr>
            <p:cNvGrpSpPr/>
            <p:nvPr/>
          </p:nvGrpSpPr>
          <p:grpSpPr>
            <a:xfrm>
              <a:off x="7511260" y="3846729"/>
              <a:ext cx="897150" cy="369188"/>
              <a:chOff x="8095460" y="3846729"/>
              <a:chExt cx="897150" cy="369188"/>
            </a:xfrm>
          </p:grpSpPr>
          <p:sp>
            <p:nvSpPr>
              <p:cNvPr id="74" name="직사각형 73">
                <a:extLst>
                  <a:ext uri="{FF2B5EF4-FFF2-40B4-BE49-F238E27FC236}">
                    <a16:creationId xmlns:a16="http://schemas.microsoft.com/office/drawing/2014/main" id="{43DE1631-5734-477E-82E6-18160116DA53}"/>
                  </a:ext>
                </a:extLst>
              </p:cNvPr>
              <p:cNvSpPr/>
              <p:nvPr/>
            </p:nvSpPr>
            <p:spPr>
              <a:xfrm>
                <a:off x="8095460" y="3846729"/>
                <a:ext cx="897150" cy="369188"/>
              </a:xfrm>
              <a:prstGeom prst="rect">
                <a:avLst/>
              </a:prstGeom>
              <a:gradFill>
                <a:gsLst>
                  <a:gs pos="0">
                    <a:srgbClr val="B0CFFE"/>
                  </a:gs>
                  <a:gs pos="100000">
                    <a:srgbClr val="66A1F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grpSp>
            <p:nvGrpSpPr>
              <p:cNvPr id="75" name="그룹 74">
                <a:extLst>
                  <a:ext uri="{FF2B5EF4-FFF2-40B4-BE49-F238E27FC236}">
                    <a16:creationId xmlns:a16="http://schemas.microsoft.com/office/drawing/2014/main" id="{96CCCC49-AF35-4D09-98C8-6A1EAE5CFA21}"/>
                  </a:ext>
                </a:extLst>
              </p:cNvPr>
              <p:cNvGrpSpPr/>
              <p:nvPr/>
            </p:nvGrpSpPr>
            <p:grpSpPr>
              <a:xfrm>
                <a:off x="8148813" y="3923650"/>
                <a:ext cx="790443" cy="213454"/>
                <a:chOff x="5105549" y="2709075"/>
                <a:chExt cx="593444" cy="213454"/>
              </a:xfrm>
            </p:grpSpPr>
            <p:sp>
              <p:nvSpPr>
                <p:cNvPr id="76" name="직사각형 75">
                  <a:extLst>
                    <a:ext uri="{FF2B5EF4-FFF2-40B4-BE49-F238E27FC236}">
                      <a16:creationId xmlns:a16="http://schemas.microsoft.com/office/drawing/2014/main" id="{F05E429E-6C21-4ABC-8A8B-7ED96D263431}"/>
                    </a:ext>
                  </a:extLst>
                </p:cNvPr>
                <p:cNvSpPr/>
                <p:nvPr/>
              </p:nvSpPr>
              <p:spPr>
                <a:xfrm>
                  <a:off x="5105549" y="2709075"/>
                  <a:ext cx="46957" cy="209698"/>
                </a:xfrm>
                <a:prstGeom prst="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77" name="직사각형 76">
                  <a:extLst>
                    <a:ext uri="{FF2B5EF4-FFF2-40B4-BE49-F238E27FC236}">
                      <a16:creationId xmlns:a16="http://schemas.microsoft.com/office/drawing/2014/main" id="{E8A190EF-73FC-4F5A-B792-B52DA463717B}"/>
                    </a:ext>
                  </a:extLst>
                </p:cNvPr>
                <p:cNvSpPr/>
                <p:nvPr/>
              </p:nvSpPr>
              <p:spPr>
                <a:xfrm>
                  <a:off x="5179382" y="2709075"/>
                  <a:ext cx="73656" cy="209698"/>
                </a:xfrm>
                <a:prstGeom prst="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78" name="직사각형 77">
                  <a:extLst>
                    <a:ext uri="{FF2B5EF4-FFF2-40B4-BE49-F238E27FC236}">
                      <a16:creationId xmlns:a16="http://schemas.microsoft.com/office/drawing/2014/main" id="{F8F2DA11-3234-4BE6-BFAE-60F4D6E0CDAE}"/>
                    </a:ext>
                  </a:extLst>
                </p:cNvPr>
                <p:cNvSpPr/>
                <p:nvPr/>
              </p:nvSpPr>
              <p:spPr>
                <a:xfrm>
                  <a:off x="5302343" y="2709075"/>
                  <a:ext cx="73656" cy="209698"/>
                </a:xfrm>
                <a:prstGeom prst="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79" name="직사각형 78">
                  <a:extLst>
                    <a:ext uri="{FF2B5EF4-FFF2-40B4-BE49-F238E27FC236}">
                      <a16:creationId xmlns:a16="http://schemas.microsoft.com/office/drawing/2014/main" id="{FB654B6E-FD93-4609-8925-2BEE7D7E7954}"/>
                    </a:ext>
                  </a:extLst>
                </p:cNvPr>
                <p:cNvSpPr/>
                <p:nvPr/>
              </p:nvSpPr>
              <p:spPr>
                <a:xfrm>
                  <a:off x="5429229" y="2712831"/>
                  <a:ext cx="158750" cy="209698"/>
                </a:xfrm>
                <a:prstGeom prst="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80" name="직사각형 79">
                  <a:extLst>
                    <a:ext uri="{FF2B5EF4-FFF2-40B4-BE49-F238E27FC236}">
                      <a16:creationId xmlns:a16="http://schemas.microsoft.com/office/drawing/2014/main" id="{56F43891-358C-4924-93FE-FFE66BEEB515}"/>
                    </a:ext>
                  </a:extLst>
                </p:cNvPr>
                <p:cNvSpPr/>
                <p:nvPr/>
              </p:nvSpPr>
              <p:spPr>
                <a:xfrm>
                  <a:off x="5625337" y="2712831"/>
                  <a:ext cx="73656" cy="209698"/>
                </a:xfrm>
                <a:prstGeom prst="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grpSp>
        </p:grpSp>
        <p:grpSp>
          <p:nvGrpSpPr>
            <p:cNvPr id="66" name="그룹 65">
              <a:extLst>
                <a:ext uri="{FF2B5EF4-FFF2-40B4-BE49-F238E27FC236}">
                  <a16:creationId xmlns:a16="http://schemas.microsoft.com/office/drawing/2014/main" id="{22E2AD8D-CC4E-47CE-93F2-33ACE9055355}"/>
                </a:ext>
              </a:extLst>
            </p:cNvPr>
            <p:cNvGrpSpPr/>
            <p:nvPr/>
          </p:nvGrpSpPr>
          <p:grpSpPr>
            <a:xfrm>
              <a:off x="6523407" y="4415482"/>
              <a:ext cx="2415849" cy="213454"/>
              <a:chOff x="5179382" y="2709075"/>
              <a:chExt cx="519611" cy="213454"/>
            </a:xfrm>
          </p:grpSpPr>
          <p:sp>
            <p:nvSpPr>
              <p:cNvPr id="70" name="직사각형 69">
                <a:extLst>
                  <a:ext uri="{FF2B5EF4-FFF2-40B4-BE49-F238E27FC236}">
                    <a16:creationId xmlns:a16="http://schemas.microsoft.com/office/drawing/2014/main" id="{3B06F72C-58FD-4AEB-A14A-EDADFE52957F}"/>
                  </a:ext>
                </a:extLst>
              </p:cNvPr>
              <p:cNvSpPr/>
              <p:nvPr/>
            </p:nvSpPr>
            <p:spPr>
              <a:xfrm>
                <a:off x="5179382" y="2709075"/>
                <a:ext cx="73656" cy="209698"/>
              </a:xfrm>
              <a:prstGeom prst="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71" name="직사각형 70">
                <a:extLst>
                  <a:ext uri="{FF2B5EF4-FFF2-40B4-BE49-F238E27FC236}">
                    <a16:creationId xmlns:a16="http://schemas.microsoft.com/office/drawing/2014/main" id="{DA61448C-A23E-4B37-B142-0DD3C6F470AB}"/>
                  </a:ext>
                </a:extLst>
              </p:cNvPr>
              <p:cNvSpPr/>
              <p:nvPr/>
            </p:nvSpPr>
            <p:spPr>
              <a:xfrm>
                <a:off x="5302343" y="2709075"/>
                <a:ext cx="73656" cy="209698"/>
              </a:xfrm>
              <a:prstGeom prst="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72" name="직사각형 71">
                <a:extLst>
                  <a:ext uri="{FF2B5EF4-FFF2-40B4-BE49-F238E27FC236}">
                    <a16:creationId xmlns:a16="http://schemas.microsoft.com/office/drawing/2014/main" id="{438D7C37-7E18-4A55-A4B7-07AD110BEBC8}"/>
                  </a:ext>
                </a:extLst>
              </p:cNvPr>
              <p:cNvSpPr/>
              <p:nvPr/>
            </p:nvSpPr>
            <p:spPr>
              <a:xfrm>
                <a:off x="5429229" y="2712831"/>
                <a:ext cx="158750" cy="209698"/>
              </a:xfrm>
              <a:prstGeom prst="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73" name="직사각형 72">
                <a:extLst>
                  <a:ext uri="{FF2B5EF4-FFF2-40B4-BE49-F238E27FC236}">
                    <a16:creationId xmlns:a16="http://schemas.microsoft.com/office/drawing/2014/main" id="{984E4553-01A6-40D6-B5B2-FC5E682C63B5}"/>
                  </a:ext>
                </a:extLst>
              </p:cNvPr>
              <p:cNvSpPr/>
              <p:nvPr/>
            </p:nvSpPr>
            <p:spPr>
              <a:xfrm>
                <a:off x="5625337" y="2712831"/>
                <a:ext cx="73656" cy="209698"/>
              </a:xfrm>
              <a:prstGeom prst="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grpSp>
        <p:cxnSp>
          <p:nvCxnSpPr>
            <p:cNvPr id="67" name="직선 연결선 66">
              <a:extLst>
                <a:ext uri="{FF2B5EF4-FFF2-40B4-BE49-F238E27FC236}">
                  <a16:creationId xmlns:a16="http://schemas.microsoft.com/office/drawing/2014/main" id="{5669BAFD-B825-4450-BD6A-19C37B2E9B96}"/>
                </a:ext>
              </a:extLst>
            </p:cNvPr>
            <p:cNvCxnSpPr>
              <a:stCxn id="96" idx="2"/>
              <a:endCxn id="61" idx="0"/>
            </p:cNvCxnSpPr>
            <p:nvPr/>
          </p:nvCxnSpPr>
          <p:spPr>
            <a:xfrm>
              <a:off x="6004287" y="2969557"/>
              <a:ext cx="119745" cy="416152"/>
            </a:xfrm>
            <a:prstGeom prst="line">
              <a:avLst/>
            </a:prstGeom>
            <a:ln w="12700">
              <a:solidFill>
                <a:srgbClr val="1F45BC"/>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28C4F542-292C-47F5-A919-570F50A27C71}"/>
                </a:ext>
              </a:extLst>
            </p:cNvPr>
            <p:cNvSpPr txBox="1"/>
            <p:nvPr/>
          </p:nvSpPr>
          <p:spPr>
            <a:xfrm>
              <a:off x="8500715" y="3855050"/>
              <a:ext cx="1043876" cy="338554"/>
            </a:xfrm>
            <a:prstGeom prst="rect">
              <a:avLst/>
            </a:prstGeom>
            <a:noFill/>
          </p:spPr>
          <p:txBody>
            <a:bodyPr wrap="none" rtlCol="0">
              <a:spAutoFit/>
            </a:bodyPr>
            <a:lstStyle/>
            <a:p>
              <a:r>
                <a:rPr lang="en-US" altLang="ko-KR" sz="1600" dirty="0" err="1">
                  <a:solidFill>
                    <a:srgbClr val="0043B2"/>
                  </a:solidFill>
                  <a:latin typeface="SamsungOne 700" panose="020B0803030303020204" pitchFamily="34" charset="0"/>
                  <a:ea typeface="SamsungOne 700" panose="020B0803030303020204" pitchFamily="34" charset="0"/>
                </a:rPr>
                <a:t>Kích</a:t>
              </a:r>
              <a:r>
                <a:rPr lang="en-US" altLang="ko-KR" sz="1600" dirty="0">
                  <a:solidFill>
                    <a:srgbClr val="0043B2"/>
                  </a:solidFill>
                  <a:latin typeface="SamsungOne 700" panose="020B0803030303020204" pitchFamily="34" charset="0"/>
                  <a:ea typeface="SamsungOne 700" panose="020B0803030303020204" pitchFamily="34" charset="0"/>
                </a:rPr>
                <a:t> </a:t>
              </a:r>
              <a:r>
                <a:rPr lang="en-US" altLang="ko-KR" sz="1600" dirty="0" err="1">
                  <a:solidFill>
                    <a:srgbClr val="0043B2"/>
                  </a:solidFill>
                  <a:latin typeface="SamsungOne 700" panose="020B0803030303020204" pitchFamily="34" charset="0"/>
                  <a:ea typeface="SamsungOne 700" panose="020B0803030303020204" pitchFamily="34" charset="0"/>
                </a:rPr>
                <a:t>hoạt</a:t>
              </a:r>
              <a:endParaRPr lang="ko-KR" altLang="en-US" sz="1600" dirty="0">
                <a:solidFill>
                  <a:srgbClr val="0043B2"/>
                </a:solidFill>
                <a:latin typeface="SamsungOne 700" panose="020B0803030303020204" pitchFamily="34" charset="0"/>
                <a:ea typeface="SamsungOne-700C" panose="020B0806030303020204" pitchFamily="34" charset="0"/>
              </a:endParaRPr>
            </a:p>
          </p:txBody>
        </p:sp>
        <p:cxnSp>
          <p:nvCxnSpPr>
            <p:cNvPr id="69" name="직선 연결선 68">
              <a:extLst>
                <a:ext uri="{FF2B5EF4-FFF2-40B4-BE49-F238E27FC236}">
                  <a16:creationId xmlns:a16="http://schemas.microsoft.com/office/drawing/2014/main" id="{C3C4CC4D-FB12-45B3-8267-2A641B9B2733}"/>
                </a:ext>
              </a:extLst>
            </p:cNvPr>
            <p:cNvCxnSpPr>
              <a:stCxn id="88" idx="2"/>
              <a:endCxn id="68" idx="0"/>
            </p:cNvCxnSpPr>
            <p:nvPr/>
          </p:nvCxnSpPr>
          <p:spPr>
            <a:xfrm>
              <a:off x="8902428" y="3656824"/>
              <a:ext cx="120225" cy="198226"/>
            </a:xfrm>
            <a:prstGeom prst="line">
              <a:avLst/>
            </a:prstGeom>
            <a:ln w="12700">
              <a:solidFill>
                <a:srgbClr val="1F45BC"/>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05679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05792256-DBFB-48EE-95E0-3B4A0512DF47}"/>
              </a:ext>
            </a:extLst>
          </p:cNvPr>
          <p:cNvSpPr>
            <a:spLocks noGrp="1"/>
          </p:cNvSpPr>
          <p:nvPr>
            <p:ph type="body" sz="quarter" idx="10"/>
          </p:nvPr>
        </p:nvSpPr>
        <p:spPr/>
        <p:txBody>
          <a:bodyPr/>
          <a:lstStyle/>
          <a:p>
            <a:r>
              <a:rPr lang="en-US" altLang="ko-KR" dirty="0"/>
              <a:t>2.1. </a:t>
            </a:r>
            <a:r>
              <a:rPr lang="en-US" altLang="ko-KR" dirty="0" err="1"/>
              <a:t>Cấu</a:t>
            </a:r>
            <a:r>
              <a:rPr lang="en-US" altLang="ko-KR" dirty="0"/>
              <a:t> </a:t>
            </a:r>
            <a:r>
              <a:rPr lang="en-US" altLang="ko-KR" dirty="0" err="1"/>
              <a:t>tạo</a:t>
            </a:r>
            <a:r>
              <a:rPr lang="en-US" altLang="ko-KR" dirty="0"/>
              <a:t> </a:t>
            </a:r>
            <a:r>
              <a:rPr lang="en-US" altLang="ko-KR" dirty="0" err="1"/>
              <a:t>của</a:t>
            </a:r>
            <a:r>
              <a:rPr lang="en-US" altLang="ko-KR" dirty="0"/>
              <a:t> </a:t>
            </a:r>
            <a:r>
              <a:rPr lang="en-US" altLang="ko-KR" dirty="0" err="1"/>
              <a:t>Truyền</a:t>
            </a:r>
            <a:r>
              <a:rPr lang="en-US" altLang="ko-KR" dirty="0"/>
              <a:t> </a:t>
            </a:r>
            <a:r>
              <a:rPr lang="en-US" altLang="ko-KR" dirty="0" err="1"/>
              <a:t>theo</a:t>
            </a:r>
            <a:r>
              <a:rPr lang="en-US" altLang="ko-KR" dirty="0"/>
              <a:t> </a:t>
            </a:r>
            <a:r>
              <a:rPr lang="en-US" altLang="ko-KR" dirty="0" err="1"/>
              <a:t>thời</a:t>
            </a:r>
            <a:r>
              <a:rPr lang="en-US" altLang="ko-KR" dirty="0"/>
              <a:t> </a:t>
            </a:r>
            <a:r>
              <a:rPr lang="en-US" altLang="ko-KR" dirty="0" err="1"/>
              <a:t>gian</a:t>
            </a:r>
            <a:r>
              <a:rPr lang="en-US" altLang="ko-KR" dirty="0"/>
              <a:t> </a:t>
            </a:r>
            <a:r>
              <a:rPr lang="en-US" altLang="ko-KR" dirty="0" err="1"/>
              <a:t>thực</a:t>
            </a:r>
            <a:endParaRPr lang="en-US" altLang="ko-KR" dirty="0"/>
          </a:p>
        </p:txBody>
      </p:sp>
      <p:sp>
        <p:nvSpPr>
          <p:cNvPr id="3" name="텍스트 개체 틀 2">
            <a:extLst>
              <a:ext uri="{FF2B5EF4-FFF2-40B4-BE49-F238E27FC236}">
                <a16:creationId xmlns:a16="http://schemas.microsoft.com/office/drawing/2014/main" id="{CD39BC0A-9461-4302-A614-3DCBD9042F2D}"/>
              </a:ext>
            </a:extLst>
          </p:cNvPr>
          <p:cNvSpPr>
            <a:spLocks noGrp="1"/>
          </p:cNvSpPr>
          <p:nvPr>
            <p:ph type="body" sz="quarter" idx="11"/>
          </p:nvPr>
        </p:nvSpPr>
        <p:spPr/>
        <p:txBody>
          <a:bodyPr/>
          <a:lstStyle/>
          <a:p>
            <a:r>
              <a:rPr lang="en-US" altLang="ko-KR" dirty="0" err="1"/>
              <a:t>Bộ</a:t>
            </a:r>
            <a:r>
              <a:rPr lang="en-US" altLang="ko-KR" dirty="0"/>
              <a:t> </a:t>
            </a:r>
            <a:r>
              <a:rPr lang="en-US" altLang="ko-KR" dirty="0" err="1"/>
              <a:t>đệm</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đến</a:t>
            </a:r>
            <a:endParaRPr lang="en-US" altLang="ko-KR" dirty="0"/>
          </a:p>
        </p:txBody>
      </p:sp>
      <p:sp>
        <p:nvSpPr>
          <p:cNvPr id="4" name="텍스트 개체 틀 3">
            <a:extLst>
              <a:ext uri="{FF2B5EF4-FFF2-40B4-BE49-F238E27FC236}">
                <a16:creationId xmlns:a16="http://schemas.microsoft.com/office/drawing/2014/main" id="{C32D1E22-602E-4565-A364-EE1E08FA1FAC}"/>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02</a:t>
            </a:r>
          </a:p>
        </p:txBody>
      </p:sp>
      <p:sp>
        <p:nvSpPr>
          <p:cNvPr id="5" name="텍스트 개체 틀 4">
            <a:extLst>
              <a:ext uri="{FF2B5EF4-FFF2-40B4-BE49-F238E27FC236}">
                <a16:creationId xmlns:a16="http://schemas.microsoft.com/office/drawing/2014/main" id="{BBCB7D3B-1032-4457-8FA6-382514894117}"/>
              </a:ext>
            </a:extLst>
          </p:cNvPr>
          <p:cNvSpPr>
            <a:spLocks noGrp="1"/>
          </p:cNvSpPr>
          <p:nvPr>
            <p:ph type="body" sz="quarter" idx="15"/>
          </p:nvPr>
        </p:nvSpPr>
        <p:spPr/>
        <p:txBody>
          <a:bodyPr>
            <a:noAutofit/>
          </a:bodyPr>
          <a:lstStyle/>
          <a:p>
            <a:r>
              <a:rPr lang="en-US" altLang="ko-KR" dirty="0"/>
              <a:t>Upstream </a:t>
            </a:r>
          </a:p>
          <a:p>
            <a:pPr lvl="1"/>
            <a:r>
              <a:rPr lang="vi-VN" altLang="ko-KR" dirty="0"/>
              <a:t>Một nguồn dữ liệu từ nơi chúng tôi đang nhận dữ liệu truyền phát theo thời gian thực</a:t>
            </a:r>
            <a:endParaRPr lang="en-US" altLang="ko-KR" dirty="0"/>
          </a:p>
          <a:p>
            <a:r>
              <a:rPr lang="en-US" altLang="ko-KR" dirty="0"/>
              <a:t>Downstream</a:t>
            </a:r>
          </a:p>
          <a:p>
            <a:pPr lvl="1"/>
            <a:r>
              <a:rPr lang="vi-VN" altLang="ko-KR" dirty="0"/>
              <a:t>Điểm đến dữ liệu mà chúng tôi đang gửi dữ liệu phát trực tuyến theo thời gian thực</a:t>
            </a:r>
          </a:p>
          <a:p>
            <a:pPr lvl="1"/>
            <a:r>
              <a:rPr lang="vi-VN" altLang="ko-KR" dirty="0"/>
              <a:t>Thông thường, chúng tôi thực hiện một số loại xử lý trước khi gửi nó xuống </a:t>
            </a:r>
            <a:r>
              <a:rPr lang="en-US" altLang="ko-KR" dirty="0"/>
              <a:t>downstream</a:t>
            </a:r>
          </a:p>
          <a:p>
            <a:r>
              <a:rPr lang="vi-VN" altLang="ko-KR" dirty="0"/>
              <a:t>Áp suất ngược và </a:t>
            </a:r>
            <a:r>
              <a:rPr lang="en-US" altLang="ko-KR" dirty="0" err="1"/>
              <a:t>Bộ</a:t>
            </a:r>
            <a:r>
              <a:rPr lang="en-US" altLang="ko-KR" dirty="0"/>
              <a:t> </a:t>
            </a:r>
            <a:r>
              <a:rPr lang="vi-VN" altLang="ko-KR" dirty="0"/>
              <a:t>đệm</a:t>
            </a:r>
            <a:endParaRPr lang="en-US" altLang="ko-KR" dirty="0"/>
          </a:p>
          <a:p>
            <a:pPr lvl="1"/>
            <a:r>
              <a:rPr lang="vi-VN" altLang="ko-KR" dirty="0"/>
              <a:t>Điều chỉnh nguồn dữ liệu ngược dòng cho đến khi đạt được hoạt động bình thường</a:t>
            </a:r>
          </a:p>
          <a:p>
            <a:pPr lvl="1"/>
            <a:r>
              <a:rPr lang="vi-VN" altLang="ko-KR" dirty="0"/>
              <a:t>Xếp hàng luồng dữ liệu đến trong bộ đệm có sẵn - bộ nhớ hoặc bộ lưu trữ lâu bền</a:t>
            </a:r>
            <a:endParaRPr lang="en-US" altLang="ko-KR" dirty="0"/>
          </a:p>
        </p:txBody>
      </p:sp>
      <p:sp>
        <p:nvSpPr>
          <p:cNvPr id="68" name="모서리가 둥근 직사각형 67">
            <a:extLst>
              <a:ext uri="{FF2B5EF4-FFF2-40B4-BE49-F238E27FC236}">
                <a16:creationId xmlns:a16="http://schemas.microsoft.com/office/drawing/2014/main" id="{44128038-81C4-432E-9888-9CF3DC764328}"/>
              </a:ext>
            </a:extLst>
          </p:cNvPr>
          <p:cNvSpPr/>
          <p:nvPr/>
        </p:nvSpPr>
        <p:spPr>
          <a:xfrm>
            <a:off x="4466569" y="4964552"/>
            <a:ext cx="1132164" cy="1202341"/>
          </a:xfrm>
          <a:prstGeom prst="roundRect">
            <a:avLst>
              <a:gd name="adj" fmla="val 19735"/>
            </a:avLst>
          </a:prstGeom>
          <a:solidFill>
            <a:srgbClr val="1F45B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chemeClr val="bg1"/>
                </a:solidFill>
                <a:latin typeface="SamsungOne 400" panose="020B0503030303020204" pitchFamily="34" charset="0"/>
                <a:ea typeface="SamsungOne 400" panose="020B0503030303020204" pitchFamily="34" charset="0"/>
              </a:rPr>
              <a:t>Nền</a:t>
            </a:r>
            <a:r>
              <a:rPr lang="en-US" altLang="ko-KR" sz="1400" dirty="0">
                <a:solidFill>
                  <a:schemeClr val="bg1"/>
                </a:solidFill>
                <a:latin typeface="SamsungOne 400" panose="020B0503030303020204" pitchFamily="34" charset="0"/>
                <a:ea typeface="SamsungOne 400" panose="020B0503030303020204" pitchFamily="34" charset="0"/>
              </a:rPr>
              <a:t> </a:t>
            </a:r>
            <a:r>
              <a:rPr lang="en-US" altLang="ko-KR" sz="1400" dirty="0" err="1">
                <a:solidFill>
                  <a:schemeClr val="bg1"/>
                </a:solidFill>
                <a:latin typeface="SamsungOne 400" panose="020B0503030303020204" pitchFamily="34" charset="0"/>
                <a:ea typeface="SamsungOne 400" panose="020B0503030303020204" pitchFamily="34" charset="0"/>
              </a:rPr>
              <a:t>tảng</a:t>
            </a:r>
            <a:r>
              <a:rPr lang="en-US" altLang="ko-KR" sz="1400" dirty="0">
                <a:solidFill>
                  <a:schemeClr val="bg1"/>
                </a:solidFill>
                <a:latin typeface="SamsungOne 400" panose="020B0503030303020204" pitchFamily="34" charset="0"/>
                <a:ea typeface="SamsungOne 400" panose="020B0503030303020204" pitchFamily="34" charset="0"/>
              </a:rPr>
              <a:t> </a:t>
            </a:r>
            <a:r>
              <a:rPr lang="en-US" altLang="ko-KR" sz="1400" dirty="0" err="1">
                <a:solidFill>
                  <a:schemeClr val="bg1"/>
                </a:solidFill>
                <a:latin typeface="SamsungOne 400" panose="020B0503030303020204" pitchFamily="34" charset="0"/>
                <a:ea typeface="SamsungOne 400" panose="020B0503030303020204" pitchFamily="34" charset="0"/>
              </a:rPr>
              <a:t>bộ</a:t>
            </a:r>
            <a:r>
              <a:rPr lang="en-US" altLang="ko-KR" sz="1400" dirty="0">
                <a:solidFill>
                  <a:schemeClr val="bg1"/>
                </a:solidFill>
                <a:latin typeface="SamsungOne 400" panose="020B0503030303020204" pitchFamily="34" charset="0"/>
                <a:ea typeface="SamsungOne 400" panose="020B0503030303020204" pitchFamily="34" charset="0"/>
              </a:rPr>
              <a:t> </a:t>
            </a:r>
            <a:r>
              <a:rPr lang="en-US" altLang="ko-KR" sz="1400" dirty="0" err="1">
                <a:solidFill>
                  <a:schemeClr val="bg1"/>
                </a:solidFill>
                <a:latin typeface="SamsungOne 400" panose="020B0503030303020204" pitchFamily="34" charset="0"/>
                <a:ea typeface="SamsungOne 400" panose="020B0503030303020204" pitchFamily="34" charset="0"/>
              </a:rPr>
              <a:t>đệm</a:t>
            </a:r>
            <a:endParaRPr lang="ko-KR" altLang="en-US" sz="1400" dirty="0">
              <a:solidFill>
                <a:schemeClr val="bg1"/>
              </a:solidFill>
              <a:latin typeface="SamsungOne 400" panose="020B0503030303020204" pitchFamily="34" charset="0"/>
              <a:ea typeface="SamsungOne-500C" panose="020B0606030303020204" pitchFamily="34" charset="0"/>
            </a:endParaRPr>
          </a:p>
        </p:txBody>
      </p:sp>
      <p:sp>
        <p:nvSpPr>
          <p:cNvPr id="69" name="오른쪽 화살표 70">
            <a:extLst>
              <a:ext uri="{FF2B5EF4-FFF2-40B4-BE49-F238E27FC236}">
                <a16:creationId xmlns:a16="http://schemas.microsoft.com/office/drawing/2014/main" id="{58F38410-4545-4BD3-A9AF-82AAD88F7643}"/>
              </a:ext>
            </a:extLst>
          </p:cNvPr>
          <p:cNvSpPr/>
          <p:nvPr/>
        </p:nvSpPr>
        <p:spPr>
          <a:xfrm>
            <a:off x="5873370" y="4781550"/>
            <a:ext cx="2873757" cy="1586048"/>
          </a:xfrm>
          <a:prstGeom prst="rightArrow">
            <a:avLst>
              <a:gd name="adj1" fmla="val 67502"/>
              <a:gd name="adj2" fmla="val 46354"/>
            </a:avLst>
          </a:prstGeom>
          <a:gradFill>
            <a:gsLst>
              <a:gs pos="0">
                <a:srgbClr val="B0CFFE"/>
              </a:gs>
              <a:gs pos="100000">
                <a:srgbClr val="66A1F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grpSp>
        <p:nvGrpSpPr>
          <p:cNvPr id="70" name="그룹 69">
            <a:extLst>
              <a:ext uri="{FF2B5EF4-FFF2-40B4-BE49-F238E27FC236}">
                <a16:creationId xmlns:a16="http://schemas.microsoft.com/office/drawing/2014/main" id="{E3D6DFB6-C509-4B73-892D-1A110F0B48B4}"/>
              </a:ext>
            </a:extLst>
          </p:cNvPr>
          <p:cNvGrpSpPr/>
          <p:nvPr/>
        </p:nvGrpSpPr>
        <p:grpSpPr>
          <a:xfrm>
            <a:off x="5988404" y="5427098"/>
            <a:ext cx="1872047" cy="305724"/>
            <a:chOff x="5743790" y="5316291"/>
            <a:chExt cx="2294664" cy="462079"/>
          </a:xfrm>
        </p:grpSpPr>
        <p:grpSp>
          <p:nvGrpSpPr>
            <p:cNvPr id="71" name="그룹 70">
              <a:extLst>
                <a:ext uri="{FF2B5EF4-FFF2-40B4-BE49-F238E27FC236}">
                  <a16:creationId xmlns:a16="http://schemas.microsoft.com/office/drawing/2014/main" id="{99DE41C6-E0DC-4D30-A4EE-3EDC64453F30}"/>
                </a:ext>
              </a:extLst>
            </p:cNvPr>
            <p:cNvGrpSpPr/>
            <p:nvPr/>
          </p:nvGrpSpPr>
          <p:grpSpPr>
            <a:xfrm>
              <a:off x="5743790" y="5316291"/>
              <a:ext cx="305280" cy="462079"/>
              <a:chOff x="5740734" y="5253038"/>
              <a:chExt cx="305280" cy="462079"/>
            </a:xfrm>
          </p:grpSpPr>
          <p:sp>
            <p:nvSpPr>
              <p:cNvPr id="92" name="모서리가 둥근 직사각형 72">
                <a:extLst>
                  <a:ext uri="{FF2B5EF4-FFF2-40B4-BE49-F238E27FC236}">
                    <a16:creationId xmlns:a16="http://schemas.microsoft.com/office/drawing/2014/main" id="{D761724A-543E-41EA-8E69-F8B9D6138009}"/>
                  </a:ext>
                </a:extLst>
              </p:cNvPr>
              <p:cNvSpPr/>
              <p:nvPr/>
            </p:nvSpPr>
            <p:spPr>
              <a:xfrm>
                <a:off x="5740734" y="5253038"/>
                <a:ext cx="305280" cy="126507"/>
              </a:xfrm>
              <a:prstGeom prst="round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93" name="모서리가 둥근 직사각형 73">
                <a:extLst>
                  <a:ext uri="{FF2B5EF4-FFF2-40B4-BE49-F238E27FC236}">
                    <a16:creationId xmlns:a16="http://schemas.microsoft.com/office/drawing/2014/main" id="{AD0B9E66-3D05-405C-B43F-BF10340ACCA1}"/>
                  </a:ext>
                </a:extLst>
              </p:cNvPr>
              <p:cNvSpPr/>
              <p:nvPr/>
            </p:nvSpPr>
            <p:spPr>
              <a:xfrm>
                <a:off x="5740734" y="5420824"/>
                <a:ext cx="305280" cy="126507"/>
              </a:xfrm>
              <a:prstGeom prst="round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94" name="모서리가 둥근 직사각형 74">
                <a:extLst>
                  <a:ext uri="{FF2B5EF4-FFF2-40B4-BE49-F238E27FC236}">
                    <a16:creationId xmlns:a16="http://schemas.microsoft.com/office/drawing/2014/main" id="{78A9E977-FD6B-4E5E-B942-AC98B6B18977}"/>
                  </a:ext>
                </a:extLst>
              </p:cNvPr>
              <p:cNvSpPr/>
              <p:nvPr/>
            </p:nvSpPr>
            <p:spPr>
              <a:xfrm>
                <a:off x="5740734" y="5588610"/>
                <a:ext cx="305280" cy="126507"/>
              </a:xfrm>
              <a:prstGeom prst="round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grpSp>
        <p:grpSp>
          <p:nvGrpSpPr>
            <p:cNvPr id="72" name="그룹 71">
              <a:extLst>
                <a:ext uri="{FF2B5EF4-FFF2-40B4-BE49-F238E27FC236}">
                  <a16:creationId xmlns:a16="http://schemas.microsoft.com/office/drawing/2014/main" id="{F49AC4E3-9E10-430A-90D0-515FA67D05EA}"/>
                </a:ext>
              </a:extLst>
            </p:cNvPr>
            <p:cNvGrpSpPr/>
            <p:nvPr/>
          </p:nvGrpSpPr>
          <p:grpSpPr>
            <a:xfrm>
              <a:off x="6135058" y="5316291"/>
              <a:ext cx="305280" cy="462079"/>
              <a:chOff x="5740734" y="5253038"/>
              <a:chExt cx="305280" cy="462079"/>
            </a:xfrm>
          </p:grpSpPr>
          <p:sp>
            <p:nvSpPr>
              <p:cNvPr id="89" name="모서리가 둥근 직사각형 77">
                <a:extLst>
                  <a:ext uri="{FF2B5EF4-FFF2-40B4-BE49-F238E27FC236}">
                    <a16:creationId xmlns:a16="http://schemas.microsoft.com/office/drawing/2014/main" id="{71B05862-D9C5-4F69-BA14-E5614B87A519}"/>
                  </a:ext>
                </a:extLst>
              </p:cNvPr>
              <p:cNvSpPr/>
              <p:nvPr/>
            </p:nvSpPr>
            <p:spPr>
              <a:xfrm>
                <a:off x="5740734" y="5253038"/>
                <a:ext cx="305280" cy="126507"/>
              </a:xfrm>
              <a:prstGeom prst="round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90" name="모서리가 둥근 직사각형 78">
                <a:extLst>
                  <a:ext uri="{FF2B5EF4-FFF2-40B4-BE49-F238E27FC236}">
                    <a16:creationId xmlns:a16="http://schemas.microsoft.com/office/drawing/2014/main" id="{D6277B04-5B4D-4DC2-9B89-267E4A042BAF}"/>
                  </a:ext>
                </a:extLst>
              </p:cNvPr>
              <p:cNvSpPr/>
              <p:nvPr/>
            </p:nvSpPr>
            <p:spPr>
              <a:xfrm>
                <a:off x="5740734" y="5420824"/>
                <a:ext cx="305280" cy="126507"/>
              </a:xfrm>
              <a:prstGeom prst="round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91" name="모서리가 둥근 직사각형 79">
                <a:extLst>
                  <a:ext uri="{FF2B5EF4-FFF2-40B4-BE49-F238E27FC236}">
                    <a16:creationId xmlns:a16="http://schemas.microsoft.com/office/drawing/2014/main" id="{E3A42F8E-7617-462D-95D4-417C5C25906F}"/>
                  </a:ext>
                </a:extLst>
              </p:cNvPr>
              <p:cNvSpPr/>
              <p:nvPr/>
            </p:nvSpPr>
            <p:spPr>
              <a:xfrm>
                <a:off x="5740734" y="5588610"/>
                <a:ext cx="305280" cy="126507"/>
              </a:xfrm>
              <a:prstGeom prst="round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grpSp>
        <p:grpSp>
          <p:nvGrpSpPr>
            <p:cNvPr id="73" name="그룹 72">
              <a:extLst>
                <a:ext uri="{FF2B5EF4-FFF2-40B4-BE49-F238E27FC236}">
                  <a16:creationId xmlns:a16="http://schemas.microsoft.com/office/drawing/2014/main" id="{C25BA9F6-9E8A-4BE1-AE65-926774485AF1}"/>
                </a:ext>
              </a:extLst>
            </p:cNvPr>
            <p:cNvGrpSpPr/>
            <p:nvPr/>
          </p:nvGrpSpPr>
          <p:grpSpPr>
            <a:xfrm>
              <a:off x="6526326" y="5316291"/>
              <a:ext cx="305280" cy="462079"/>
              <a:chOff x="5740734" y="5253038"/>
              <a:chExt cx="305280" cy="462079"/>
            </a:xfrm>
          </p:grpSpPr>
          <p:sp>
            <p:nvSpPr>
              <p:cNvPr id="86" name="모서리가 둥근 직사각형 81">
                <a:extLst>
                  <a:ext uri="{FF2B5EF4-FFF2-40B4-BE49-F238E27FC236}">
                    <a16:creationId xmlns:a16="http://schemas.microsoft.com/office/drawing/2014/main" id="{68AC8208-31F6-44C7-9597-199674D0C6E8}"/>
                  </a:ext>
                </a:extLst>
              </p:cNvPr>
              <p:cNvSpPr/>
              <p:nvPr/>
            </p:nvSpPr>
            <p:spPr>
              <a:xfrm>
                <a:off x="5740734" y="5253038"/>
                <a:ext cx="305280" cy="126507"/>
              </a:xfrm>
              <a:prstGeom prst="round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87" name="모서리가 둥근 직사각형 82">
                <a:extLst>
                  <a:ext uri="{FF2B5EF4-FFF2-40B4-BE49-F238E27FC236}">
                    <a16:creationId xmlns:a16="http://schemas.microsoft.com/office/drawing/2014/main" id="{9A1F2F54-D1D4-45C2-B631-DE609D7021B8}"/>
                  </a:ext>
                </a:extLst>
              </p:cNvPr>
              <p:cNvSpPr/>
              <p:nvPr/>
            </p:nvSpPr>
            <p:spPr>
              <a:xfrm>
                <a:off x="5740734" y="5420824"/>
                <a:ext cx="305280" cy="126507"/>
              </a:xfrm>
              <a:prstGeom prst="round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88" name="모서리가 둥근 직사각형 83">
                <a:extLst>
                  <a:ext uri="{FF2B5EF4-FFF2-40B4-BE49-F238E27FC236}">
                    <a16:creationId xmlns:a16="http://schemas.microsoft.com/office/drawing/2014/main" id="{01764DDE-47C7-4378-8EF2-59E562C35993}"/>
                  </a:ext>
                </a:extLst>
              </p:cNvPr>
              <p:cNvSpPr/>
              <p:nvPr/>
            </p:nvSpPr>
            <p:spPr>
              <a:xfrm>
                <a:off x="5740734" y="5588610"/>
                <a:ext cx="305280" cy="126507"/>
              </a:xfrm>
              <a:prstGeom prst="round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grpSp>
        <p:grpSp>
          <p:nvGrpSpPr>
            <p:cNvPr id="74" name="그룹 73">
              <a:extLst>
                <a:ext uri="{FF2B5EF4-FFF2-40B4-BE49-F238E27FC236}">
                  <a16:creationId xmlns:a16="http://schemas.microsoft.com/office/drawing/2014/main" id="{D7198DD8-989A-4E3D-B959-09D809662031}"/>
                </a:ext>
              </a:extLst>
            </p:cNvPr>
            <p:cNvGrpSpPr/>
            <p:nvPr/>
          </p:nvGrpSpPr>
          <p:grpSpPr>
            <a:xfrm>
              <a:off x="6917594" y="5316291"/>
              <a:ext cx="305280" cy="462079"/>
              <a:chOff x="5740734" y="5253038"/>
              <a:chExt cx="305280" cy="462079"/>
            </a:xfrm>
          </p:grpSpPr>
          <p:sp>
            <p:nvSpPr>
              <p:cNvPr id="83" name="모서리가 둥근 직사각형 85">
                <a:extLst>
                  <a:ext uri="{FF2B5EF4-FFF2-40B4-BE49-F238E27FC236}">
                    <a16:creationId xmlns:a16="http://schemas.microsoft.com/office/drawing/2014/main" id="{2BD7D5F2-BCF4-42DD-8F63-252A8A789A5E}"/>
                  </a:ext>
                </a:extLst>
              </p:cNvPr>
              <p:cNvSpPr/>
              <p:nvPr/>
            </p:nvSpPr>
            <p:spPr>
              <a:xfrm>
                <a:off x="5740734" y="5253038"/>
                <a:ext cx="305280" cy="126507"/>
              </a:xfrm>
              <a:prstGeom prst="round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84" name="모서리가 둥근 직사각형 86">
                <a:extLst>
                  <a:ext uri="{FF2B5EF4-FFF2-40B4-BE49-F238E27FC236}">
                    <a16:creationId xmlns:a16="http://schemas.microsoft.com/office/drawing/2014/main" id="{380357FB-C95C-4DB4-AB28-09E86A5746A6}"/>
                  </a:ext>
                </a:extLst>
              </p:cNvPr>
              <p:cNvSpPr/>
              <p:nvPr/>
            </p:nvSpPr>
            <p:spPr>
              <a:xfrm>
                <a:off x="5740734" y="5420824"/>
                <a:ext cx="305280" cy="126507"/>
              </a:xfrm>
              <a:prstGeom prst="round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85" name="모서리가 둥근 직사각형 87">
                <a:extLst>
                  <a:ext uri="{FF2B5EF4-FFF2-40B4-BE49-F238E27FC236}">
                    <a16:creationId xmlns:a16="http://schemas.microsoft.com/office/drawing/2014/main" id="{CCF2586E-AC86-4BB5-8C71-35A91EB9DDD5}"/>
                  </a:ext>
                </a:extLst>
              </p:cNvPr>
              <p:cNvSpPr/>
              <p:nvPr/>
            </p:nvSpPr>
            <p:spPr>
              <a:xfrm>
                <a:off x="5740734" y="5588610"/>
                <a:ext cx="305280" cy="126507"/>
              </a:xfrm>
              <a:prstGeom prst="round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grpSp>
        <p:grpSp>
          <p:nvGrpSpPr>
            <p:cNvPr id="75" name="그룹 74">
              <a:extLst>
                <a:ext uri="{FF2B5EF4-FFF2-40B4-BE49-F238E27FC236}">
                  <a16:creationId xmlns:a16="http://schemas.microsoft.com/office/drawing/2014/main" id="{BB55D48F-152C-4B7A-8C98-145F780173DE}"/>
                </a:ext>
              </a:extLst>
            </p:cNvPr>
            <p:cNvGrpSpPr/>
            <p:nvPr/>
          </p:nvGrpSpPr>
          <p:grpSpPr>
            <a:xfrm>
              <a:off x="7325384" y="5316291"/>
              <a:ext cx="305280" cy="462079"/>
              <a:chOff x="5740734" y="5253038"/>
              <a:chExt cx="305280" cy="462079"/>
            </a:xfrm>
          </p:grpSpPr>
          <p:sp>
            <p:nvSpPr>
              <p:cNvPr id="80" name="모서리가 둥근 직사각형 89">
                <a:extLst>
                  <a:ext uri="{FF2B5EF4-FFF2-40B4-BE49-F238E27FC236}">
                    <a16:creationId xmlns:a16="http://schemas.microsoft.com/office/drawing/2014/main" id="{A79684F1-5A6F-4117-9D35-1A67B79E0897}"/>
                  </a:ext>
                </a:extLst>
              </p:cNvPr>
              <p:cNvSpPr/>
              <p:nvPr/>
            </p:nvSpPr>
            <p:spPr>
              <a:xfrm>
                <a:off x="5740734" y="5253038"/>
                <a:ext cx="305280" cy="126507"/>
              </a:xfrm>
              <a:prstGeom prst="round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81" name="모서리가 둥근 직사각형 90">
                <a:extLst>
                  <a:ext uri="{FF2B5EF4-FFF2-40B4-BE49-F238E27FC236}">
                    <a16:creationId xmlns:a16="http://schemas.microsoft.com/office/drawing/2014/main" id="{56392172-7D14-474C-BDD8-35E11FD757A4}"/>
                  </a:ext>
                </a:extLst>
              </p:cNvPr>
              <p:cNvSpPr/>
              <p:nvPr/>
            </p:nvSpPr>
            <p:spPr>
              <a:xfrm>
                <a:off x="5740734" y="5420824"/>
                <a:ext cx="305280" cy="126507"/>
              </a:xfrm>
              <a:prstGeom prst="round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82" name="모서리가 둥근 직사각형 91">
                <a:extLst>
                  <a:ext uri="{FF2B5EF4-FFF2-40B4-BE49-F238E27FC236}">
                    <a16:creationId xmlns:a16="http://schemas.microsoft.com/office/drawing/2014/main" id="{69CB42D2-345B-4A09-8EFD-25CA604B3F7A}"/>
                  </a:ext>
                </a:extLst>
              </p:cNvPr>
              <p:cNvSpPr/>
              <p:nvPr/>
            </p:nvSpPr>
            <p:spPr>
              <a:xfrm>
                <a:off x="5740734" y="5588610"/>
                <a:ext cx="305280" cy="126507"/>
              </a:xfrm>
              <a:prstGeom prst="round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grpSp>
        <p:grpSp>
          <p:nvGrpSpPr>
            <p:cNvPr id="76" name="그룹 75">
              <a:extLst>
                <a:ext uri="{FF2B5EF4-FFF2-40B4-BE49-F238E27FC236}">
                  <a16:creationId xmlns:a16="http://schemas.microsoft.com/office/drawing/2014/main" id="{16D022BC-F80C-4B39-9784-A34296513544}"/>
                </a:ext>
              </a:extLst>
            </p:cNvPr>
            <p:cNvGrpSpPr/>
            <p:nvPr/>
          </p:nvGrpSpPr>
          <p:grpSpPr>
            <a:xfrm>
              <a:off x="7733174" y="5316291"/>
              <a:ext cx="305280" cy="462079"/>
              <a:chOff x="5740734" y="5253038"/>
              <a:chExt cx="305280" cy="462079"/>
            </a:xfrm>
          </p:grpSpPr>
          <p:sp>
            <p:nvSpPr>
              <p:cNvPr id="77" name="모서리가 둥근 직사각형 101">
                <a:extLst>
                  <a:ext uri="{FF2B5EF4-FFF2-40B4-BE49-F238E27FC236}">
                    <a16:creationId xmlns:a16="http://schemas.microsoft.com/office/drawing/2014/main" id="{8D88A776-51FD-4D55-8F1C-1719DC6C750A}"/>
                  </a:ext>
                </a:extLst>
              </p:cNvPr>
              <p:cNvSpPr/>
              <p:nvPr/>
            </p:nvSpPr>
            <p:spPr>
              <a:xfrm>
                <a:off x="5740734" y="5253038"/>
                <a:ext cx="305280" cy="126507"/>
              </a:xfrm>
              <a:prstGeom prst="round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78" name="모서리가 둥근 직사각형 102">
                <a:extLst>
                  <a:ext uri="{FF2B5EF4-FFF2-40B4-BE49-F238E27FC236}">
                    <a16:creationId xmlns:a16="http://schemas.microsoft.com/office/drawing/2014/main" id="{DB586C8C-AEF6-41AD-ABEF-B1F6D343EE66}"/>
                  </a:ext>
                </a:extLst>
              </p:cNvPr>
              <p:cNvSpPr/>
              <p:nvPr/>
            </p:nvSpPr>
            <p:spPr>
              <a:xfrm>
                <a:off x="5740734" y="5420824"/>
                <a:ext cx="305280" cy="126507"/>
              </a:xfrm>
              <a:prstGeom prst="round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79" name="모서리가 둥근 직사각형 103">
                <a:extLst>
                  <a:ext uri="{FF2B5EF4-FFF2-40B4-BE49-F238E27FC236}">
                    <a16:creationId xmlns:a16="http://schemas.microsoft.com/office/drawing/2014/main" id="{80A09BF6-AE75-481F-8120-B544E97E908A}"/>
                  </a:ext>
                </a:extLst>
              </p:cNvPr>
              <p:cNvSpPr/>
              <p:nvPr/>
            </p:nvSpPr>
            <p:spPr>
              <a:xfrm>
                <a:off x="5740734" y="5588610"/>
                <a:ext cx="305280" cy="126507"/>
              </a:xfrm>
              <a:prstGeom prst="round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grpSp>
      </p:grpSp>
      <p:grpSp>
        <p:nvGrpSpPr>
          <p:cNvPr id="95" name="그룹 94">
            <a:extLst>
              <a:ext uri="{FF2B5EF4-FFF2-40B4-BE49-F238E27FC236}">
                <a16:creationId xmlns:a16="http://schemas.microsoft.com/office/drawing/2014/main" id="{D0A51E6A-8899-4FAF-8811-3776C0A48A24}"/>
              </a:ext>
            </a:extLst>
          </p:cNvPr>
          <p:cNvGrpSpPr/>
          <p:nvPr/>
        </p:nvGrpSpPr>
        <p:grpSpPr>
          <a:xfrm>
            <a:off x="1395721" y="4781550"/>
            <a:ext cx="2873757" cy="1586048"/>
            <a:chOff x="1519546" y="4781550"/>
            <a:chExt cx="2873757" cy="1586048"/>
          </a:xfrm>
        </p:grpSpPr>
        <p:sp>
          <p:nvSpPr>
            <p:cNvPr id="96" name="오른쪽 화살표 135">
              <a:extLst>
                <a:ext uri="{FF2B5EF4-FFF2-40B4-BE49-F238E27FC236}">
                  <a16:creationId xmlns:a16="http://schemas.microsoft.com/office/drawing/2014/main" id="{08CECE08-DF2A-42DE-892F-EF6E6BEDFD29}"/>
                </a:ext>
              </a:extLst>
            </p:cNvPr>
            <p:cNvSpPr/>
            <p:nvPr/>
          </p:nvSpPr>
          <p:spPr>
            <a:xfrm>
              <a:off x="1519546" y="4781550"/>
              <a:ext cx="2873757" cy="1586048"/>
            </a:xfrm>
            <a:prstGeom prst="rightArrow">
              <a:avLst>
                <a:gd name="adj1" fmla="val 67502"/>
                <a:gd name="adj2" fmla="val 46354"/>
              </a:avLst>
            </a:prstGeom>
            <a:gradFill>
              <a:gsLst>
                <a:gs pos="0">
                  <a:srgbClr val="B0CFFE"/>
                </a:gs>
                <a:gs pos="100000">
                  <a:srgbClr val="66A1F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grpSp>
          <p:nvGrpSpPr>
            <p:cNvPr id="97" name="그룹 96">
              <a:extLst>
                <a:ext uri="{FF2B5EF4-FFF2-40B4-BE49-F238E27FC236}">
                  <a16:creationId xmlns:a16="http://schemas.microsoft.com/office/drawing/2014/main" id="{CA887E74-7CF6-4CD6-8329-5C6C10645BB1}"/>
                </a:ext>
              </a:extLst>
            </p:cNvPr>
            <p:cNvGrpSpPr/>
            <p:nvPr/>
          </p:nvGrpSpPr>
          <p:grpSpPr>
            <a:xfrm>
              <a:off x="1625055" y="5110438"/>
              <a:ext cx="1872047" cy="943059"/>
              <a:chOff x="1625055" y="4921225"/>
              <a:chExt cx="1872047" cy="1084647"/>
            </a:xfrm>
          </p:grpSpPr>
          <p:grpSp>
            <p:nvGrpSpPr>
              <p:cNvPr id="98" name="그룹 97">
                <a:extLst>
                  <a:ext uri="{FF2B5EF4-FFF2-40B4-BE49-F238E27FC236}">
                    <a16:creationId xmlns:a16="http://schemas.microsoft.com/office/drawing/2014/main" id="{4945D97D-DAA2-4039-8C0F-2592A3B26997}"/>
                  </a:ext>
                </a:extLst>
              </p:cNvPr>
              <p:cNvGrpSpPr/>
              <p:nvPr/>
            </p:nvGrpSpPr>
            <p:grpSpPr>
              <a:xfrm>
                <a:off x="1625055" y="5667183"/>
                <a:ext cx="249055" cy="338689"/>
                <a:chOff x="5740734" y="5253038"/>
                <a:chExt cx="305280" cy="462079"/>
              </a:xfrm>
            </p:grpSpPr>
            <p:sp>
              <p:nvSpPr>
                <p:cNvPr id="127" name="모서리가 둥근 직사각형 158">
                  <a:extLst>
                    <a:ext uri="{FF2B5EF4-FFF2-40B4-BE49-F238E27FC236}">
                      <a16:creationId xmlns:a16="http://schemas.microsoft.com/office/drawing/2014/main" id="{30789531-E46C-49F2-93B6-BA1C3744F1EB}"/>
                    </a:ext>
                  </a:extLst>
                </p:cNvPr>
                <p:cNvSpPr/>
                <p:nvPr/>
              </p:nvSpPr>
              <p:spPr>
                <a:xfrm>
                  <a:off x="5740734" y="5253038"/>
                  <a:ext cx="305280" cy="126507"/>
                </a:xfrm>
                <a:prstGeom prst="round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128" name="모서리가 둥근 직사각형 159">
                  <a:extLst>
                    <a:ext uri="{FF2B5EF4-FFF2-40B4-BE49-F238E27FC236}">
                      <a16:creationId xmlns:a16="http://schemas.microsoft.com/office/drawing/2014/main" id="{8381AED5-3D80-4B1E-8656-DCCA7390C936}"/>
                    </a:ext>
                  </a:extLst>
                </p:cNvPr>
                <p:cNvSpPr/>
                <p:nvPr/>
              </p:nvSpPr>
              <p:spPr>
                <a:xfrm>
                  <a:off x="5740734" y="5420824"/>
                  <a:ext cx="305280" cy="126507"/>
                </a:xfrm>
                <a:prstGeom prst="round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129" name="모서리가 둥근 직사각형 160">
                  <a:extLst>
                    <a:ext uri="{FF2B5EF4-FFF2-40B4-BE49-F238E27FC236}">
                      <a16:creationId xmlns:a16="http://schemas.microsoft.com/office/drawing/2014/main" id="{570DEAEC-0B53-4A8B-8B37-A473BAA5A29D}"/>
                    </a:ext>
                  </a:extLst>
                </p:cNvPr>
                <p:cNvSpPr/>
                <p:nvPr/>
              </p:nvSpPr>
              <p:spPr>
                <a:xfrm>
                  <a:off x="5740734" y="5588610"/>
                  <a:ext cx="305280" cy="126507"/>
                </a:xfrm>
                <a:prstGeom prst="round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grpSp>
          <p:grpSp>
            <p:nvGrpSpPr>
              <p:cNvPr id="99" name="그룹 98">
                <a:extLst>
                  <a:ext uri="{FF2B5EF4-FFF2-40B4-BE49-F238E27FC236}">
                    <a16:creationId xmlns:a16="http://schemas.microsoft.com/office/drawing/2014/main" id="{E70D94C1-8E6D-4A53-AA4F-7D465BD4C7C4}"/>
                  </a:ext>
                </a:extLst>
              </p:cNvPr>
              <p:cNvGrpSpPr/>
              <p:nvPr/>
            </p:nvGrpSpPr>
            <p:grpSpPr>
              <a:xfrm>
                <a:off x="1944262" y="5790164"/>
                <a:ext cx="249055" cy="215707"/>
                <a:chOff x="5740734" y="5420824"/>
                <a:chExt cx="305280" cy="294293"/>
              </a:xfrm>
            </p:grpSpPr>
            <p:sp>
              <p:nvSpPr>
                <p:cNvPr id="125" name="모서리가 둥근 직사각형 156">
                  <a:extLst>
                    <a:ext uri="{FF2B5EF4-FFF2-40B4-BE49-F238E27FC236}">
                      <a16:creationId xmlns:a16="http://schemas.microsoft.com/office/drawing/2014/main" id="{A63DE308-CA72-4BAB-8E66-02E91F5F1E80}"/>
                    </a:ext>
                  </a:extLst>
                </p:cNvPr>
                <p:cNvSpPr/>
                <p:nvPr/>
              </p:nvSpPr>
              <p:spPr>
                <a:xfrm>
                  <a:off x="5740734" y="5420824"/>
                  <a:ext cx="305280" cy="126507"/>
                </a:xfrm>
                <a:prstGeom prst="round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126" name="모서리가 둥근 직사각형 157">
                  <a:extLst>
                    <a:ext uri="{FF2B5EF4-FFF2-40B4-BE49-F238E27FC236}">
                      <a16:creationId xmlns:a16="http://schemas.microsoft.com/office/drawing/2014/main" id="{B40125CF-F1C9-470F-BC91-DC0D8BD19CEE}"/>
                    </a:ext>
                  </a:extLst>
                </p:cNvPr>
                <p:cNvSpPr/>
                <p:nvPr/>
              </p:nvSpPr>
              <p:spPr>
                <a:xfrm>
                  <a:off x="5740734" y="5588610"/>
                  <a:ext cx="305280" cy="126507"/>
                </a:xfrm>
                <a:prstGeom prst="round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grpSp>
          <p:grpSp>
            <p:nvGrpSpPr>
              <p:cNvPr id="100" name="그룹 99">
                <a:extLst>
                  <a:ext uri="{FF2B5EF4-FFF2-40B4-BE49-F238E27FC236}">
                    <a16:creationId xmlns:a16="http://schemas.microsoft.com/office/drawing/2014/main" id="{63053CFE-1962-4F4E-BCF6-BC8B6392159F}"/>
                  </a:ext>
                </a:extLst>
              </p:cNvPr>
              <p:cNvGrpSpPr/>
              <p:nvPr/>
            </p:nvGrpSpPr>
            <p:grpSpPr>
              <a:xfrm>
                <a:off x="2263471" y="5534790"/>
                <a:ext cx="249056" cy="471077"/>
                <a:chOff x="5740733" y="5072418"/>
                <a:chExt cx="305281" cy="642699"/>
              </a:xfrm>
            </p:grpSpPr>
            <p:sp>
              <p:nvSpPr>
                <p:cNvPr id="121" name="모서리가 둥근 직사각형 152">
                  <a:extLst>
                    <a:ext uri="{FF2B5EF4-FFF2-40B4-BE49-F238E27FC236}">
                      <a16:creationId xmlns:a16="http://schemas.microsoft.com/office/drawing/2014/main" id="{9FA28734-9628-4E0C-AF81-746C2836D180}"/>
                    </a:ext>
                  </a:extLst>
                </p:cNvPr>
                <p:cNvSpPr/>
                <p:nvPr/>
              </p:nvSpPr>
              <p:spPr>
                <a:xfrm>
                  <a:off x="5740734" y="5253042"/>
                  <a:ext cx="305280" cy="126507"/>
                </a:xfrm>
                <a:prstGeom prst="round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122" name="모서리가 둥근 직사각형 153">
                  <a:extLst>
                    <a:ext uri="{FF2B5EF4-FFF2-40B4-BE49-F238E27FC236}">
                      <a16:creationId xmlns:a16="http://schemas.microsoft.com/office/drawing/2014/main" id="{97F0C607-2348-4E14-BA01-2A7D5D9813F9}"/>
                    </a:ext>
                  </a:extLst>
                </p:cNvPr>
                <p:cNvSpPr/>
                <p:nvPr/>
              </p:nvSpPr>
              <p:spPr>
                <a:xfrm>
                  <a:off x="5740734" y="5420824"/>
                  <a:ext cx="305280" cy="126507"/>
                </a:xfrm>
                <a:prstGeom prst="round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123" name="모서리가 둥근 직사각형 154">
                  <a:extLst>
                    <a:ext uri="{FF2B5EF4-FFF2-40B4-BE49-F238E27FC236}">
                      <a16:creationId xmlns:a16="http://schemas.microsoft.com/office/drawing/2014/main" id="{484EB0EF-5512-41FF-83DE-390E1EB8F6A2}"/>
                    </a:ext>
                  </a:extLst>
                </p:cNvPr>
                <p:cNvSpPr/>
                <p:nvPr/>
              </p:nvSpPr>
              <p:spPr>
                <a:xfrm>
                  <a:off x="5740734" y="5588610"/>
                  <a:ext cx="305280" cy="126507"/>
                </a:xfrm>
                <a:prstGeom prst="round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124" name="모서리가 둥근 직사각형 161">
                  <a:extLst>
                    <a:ext uri="{FF2B5EF4-FFF2-40B4-BE49-F238E27FC236}">
                      <a16:creationId xmlns:a16="http://schemas.microsoft.com/office/drawing/2014/main" id="{DB37040B-8E84-4015-9FD9-1630BDCE7130}"/>
                    </a:ext>
                  </a:extLst>
                </p:cNvPr>
                <p:cNvSpPr/>
                <p:nvPr/>
              </p:nvSpPr>
              <p:spPr>
                <a:xfrm>
                  <a:off x="5740733" y="5072418"/>
                  <a:ext cx="305280" cy="126508"/>
                </a:xfrm>
                <a:prstGeom prst="round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grpSp>
          <p:grpSp>
            <p:nvGrpSpPr>
              <p:cNvPr id="101" name="그룹 100">
                <a:extLst>
                  <a:ext uri="{FF2B5EF4-FFF2-40B4-BE49-F238E27FC236}">
                    <a16:creationId xmlns:a16="http://schemas.microsoft.com/office/drawing/2014/main" id="{F4EE4934-09C8-4710-A0C7-6D9120107101}"/>
                  </a:ext>
                </a:extLst>
              </p:cNvPr>
              <p:cNvGrpSpPr/>
              <p:nvPr/>
            </p:nvGrpSpPr>
            <p:grpSpPr>
              <a:xfrm>
                <a:off x="2582675" y="5667183"/>
                <a:ext cx="249055" cy="338689"/>
                <a:chOff x="5740734" y="5253038"/>
                <a:chExt cx="305280" cy="462079"/>
              </a:xfrm>
            </p:grpSpPr>
            <p:sp>
              <p:nvSpPr>
                <p:cNvPr id="118" name="모서리가 둥근 직사각형 149">
                  <a:extLst>
                    <a:ext uri="{FF2B5EF4-FFF2-40B4-BE49-F238E27FC236}">
                      <a16:creationId xmlns:a16="http://schemas.microsoft.com/office/drawing/2014/main" id="{19F17296-A4F9-41A1-A17D-E5AFF5856D7E}"/>
                    </a:ext>
                  </a:extLst>
                </p:cNvPr>
                <p:cNvSpPr/>
                <p:nvPr/>
              </p:nvSpPr>
              <p:spPr>
                <a:xfrm>
                  <a:off x="5740734" y="5253038"/>
                  <a:ext cx="305280" cy="126507"/>
                </a:xfrm>
                <a:prstGeom prst="round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119" name="모서리가 둥근 직사각형 150">
                  <a:extLst>
                    <a:ext uri="{FF2B5EF4-FFF2-40B4-BE49-F238E27FC236}">
                      <a16:creationId xmlns:a16="http://schemas.microsoft.com/office/drawing/2014/main" id="{5ABFDFAF-C1F8-471C-8E59-BA7460DEADEF}"/>
                    </a:ext>
                  </a:extLst>
                </p:cNvPr>
                <p:cNvSpPr/>
                <p:nvPr/>
              </p:nvSpPr>
              <p:spPr>
                <a:xfrm>
                  <a:off x="5740734" y="5420824"/>
                  <a:ext cx="305280" cy="126507"/>
                </a:xfrm>
                <a:prstGeom prst="round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120" name="모서리가 둥근 직사각형 151">
                  <a:extLst>
                    <a:ext uri="{FF2B5EF4-FFF2-40B4-BE49-F238E27FC236}">
                      <a16:creationId xmlns:a16="http://schemas.microsoft.com/office/drawing/2014/main" id="{B694DD9D-84E3-4A69-B3E9-CF8FAEB7E40E}"/>
                    </a:ext>
                  </a:extLst>
                </p:cNvPr>
                <p:cNvSpPr/>
                <p:nvPr/>
              </p:nvSpPr>
              <p:spPr>
                <a:xfrm>
                  <a:off x="5740734" y="5588610"/>
                  <a:ext cx="305280" cy="126507"/>
                </a:xfrm>
                <a:prstGeom prst="round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grpSp>
          <p:grpSp>
            <p:nvGrpSpPr>
              <p:cNvPr id="102" name="그룹 101">
                <a:extLst>
                  <a:ext uri="{FF2B5EF4-FFF2-40B4-BE49-F238E27FC236}">
                    <a16:creationId xmlns:a16="http://schemas.microsoft.com/office/drawing/2014/main" id="{BDFA3B04-2B3E-4C2A-86B3-18F6D44E10AA}"/>
                  </a:ext>
                </a:extLst>
              </p:cNvPr>
              <p:cNvGrpSpPr/>
              <p:nvPr/>
            </p:nvGrpSpPr>
            <p:grpSpPr>
              <a:xfrm>
                <a:off x="2915361" y="5667183"/>
                <a:ext cx="249055" cy="338689"/>
                <a:chOff x="5740734" y="5253038"/>
                <a:chExt cx="305280" cy="462079"/>
              </a:xfrm>
            </p:grpSpPr>
            <p:sp>
              <p:nvSpPr>
                <p:cNvPr id="115" name="모서리가 둥근 직사각형 146">
                  <a:extLst>
                    <a:ext uri="{FF2B5EF4-FFF2-40B4-BE49-F238E27FC236}">
                      <a16:creationId xmlns:a16="http://schemas.microsoft.com/office/drawing/2014/main" id="{88ED661F-7299-4037-8747-072386AABADF}"/>
                    </a:ext>
                  </a:extLst>
                </p:cNvPr>
                <p:cNvSpPr/>
                <p:nvPr/>
              </p:nvSpPr>
              <p:spPr>
                <a:xfrm>
                  <a:off x="5740734" y="5253038"/>
                  <a:ext cx="305280" cy="126507"/>
                </a:xfrm>
                <a:prstGeom prst="round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116" name="모서리가 둥근 직사각형 147">
                  <a:extLst>
                    <a:ext uri="{FF2B5EF4-FFF2-40B4-BE49-F238E27FC236}">
                      <a16:creationId xmlns:a16="http://schemas.microsoft.com/office/drawing/2014/main" id="{735CD583-4911-461E-9C2B-81E250FAA464}"/>
                    </a:ext>
                  </a:extLst>
                </p:cNvPr>
                <p:cNvSpPr/>
                <p:nvPr/>
              </p:nvSpPr>
              <p:spPr>
                <a:xfrm>
                  <a:off x="5740734" y="5420824"/>
                  <a:ext cx="305280" cy="126507"/>
                </a:xfrm>
                <a:prstGeom prst="round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117" name="모서리가 둥근 직사각형 148">
                  <a:extLst>
                    <a:ext uri="{FF2B5EF4-FFF2-40B4-BE49-F238E27FC236}">
                      <a16:creationId xmlns:a16="http://schemas.microsoft.com/office/drawing/2014/main" id="{493BB472-A1E0-4BF6-BC4D-1B21A8D4E352}"/>
                    </a:ext>
                  </a:extLst>
                </p:cNvPr>
                <p:cNvSpPr/>
                <p:nvPr/>
              </p:nvSpPr>
              <p:spPr>
                <a:xfrm>
                  <a:off x="5740734" y="5588610"/>
                  <a:ext cx="305280" cy="126507"/>
                </a:xfrm>
                <a:prstGeom prst="round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grpSp>
          <p:grpSp>
            <p:nvGrpSpPr>
              <p:cNvPr id="103" name="그룹 102">
                <a:extLst>
                  <a:ext uri="{FF2B5EF4-FFF2-40B4-BE49-F238E27FC236}">
                    <a16:creationId xmlns:a16="http://schemas.microsoft.com/office/drawing/2014/main" id="{1EB81AEF-387C-4E70-8301-12708CF699A5}"/>
                  </a:ext>
                </a:extLst>
              </p:cNvPr>
              <p:cNvGrpSpPr/>
              <p:nvPr/>
            </p:nvGrpSpPr>
            <p:grpSpPr>
              <a:xfrm>
                <a:off x="3248047" y="5667183"/>
                <a:ext cx="249055" cy="338689"/>
                <a:chOff x="5740734" y="5253038"/>
                <a:chExt cx="305280" cy="462079"/>
              </a:xfrm>
            </p:grpSpPr>
            <p:sp>
              <p:nvSpPr>
                <p:cNvPr id="112" name="모서리가 둥근 직사각형 143">
                  <a:extLst>
                    <a:ext uri="{FF2B5EF4-FFF2-40B4-BE49-F238E27FC236}">
                      <a16:creationId xmlns:a16="http://schemas.microsoft.com/office/drawing/2014/main" id="{52720503-A5B7-4C8E-B046-1BD1D10A3E41}"/>
                    </a:ext>
                  </a:extLst>
                </p:cNvPr>
                <p:cNvSpPr/>
                <p:nvPr/>
              </p:nvSpPr>
              <p:spPr>
                <a:xfrm>
                  <a:off x="5740734" y="5253038"/>
                  <a:ext cx="305280" cy="126507"/>
                </a:xfrm>
                <a:prstGeom prst="round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113" name="모서리가 둥근 직사각형 144">
                  <a:extLst>
                    <a:ext uri="{FF2B5EF4-FFF2-40B4-BE49-F238E27FC236}">
                      <a16:creationId xmlns:a16="http://schemas.microsoft.com/office/drawing/2014/main" id="{F9AE73FE-B353-405A-91F1-AECD239DD024}"/>
                    </a:ext>
                  </a:extLst>
                </p:cNvPr>
                <p:cNvSpPr/>
                <p:nvPr/>
              </p:nvSpPr>
              <p:spPr>
                <a:xfrm>
                  <a:off x="5740734" y="5420824"/>
                  <a:ext cx="305280" cy="126507"/>
                </a:xfrm>
                <a:prstGeom prst="round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114" name="모서리가 둥근 직사각형 145">
                  <a:extLst>
                    <a:ext uri="{FF2B5EF4-FFF2-40B4-BE49-F238E27FC236}">
                      <a16:creationId xmlns:a16="http://schemas.microsoft.com/office/drawing/2014/main" id="{184E81F0-8BBE-4B5F-8550-8CA5566B73A3}"/>
                    </a:ext>
                  </a:extLst>
                </p:cNvPr>
                <p:cNvSpPr/>
                <p:nvPr/>
              </p:nvSpPr>
              <p:spPr>
                <a:xfrm>
                  <a:off x="5740734" y="5588610"/>
                  <a:ext cx="305280" cy="126507"/>
                </a:xfrm>
                <a:prstGeom prst="round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grpSp>
          <p:grpSp>
            <p:nvGrpSpPr>
              <p:cNvPr id="104" name="그룹 103">
                <a:extLst>
                  <a:ext uri="{FF2B5EF4-FFF2-40B4-BE49-F238E27FC236}">
                    <a16:creationId xmlns:a16="http://schemas.microsoft.com/office/drawing/2014/main" id="{02C36C2B-355C-4FDB-AACA-F7F98FAD66E0}"/>
                  </a:ext>
                </a:extLst>
              </p:cNvPr>
              <p:cNvGrpSpPr/>
              <p:nvPr/>
            </p:nvGrpSpPr>
            <p:grpSpPr>
              <a:xfrm>
                <a:off x="2913255" y="5291298"/>
                <a:ext cx="249055" cy="338689"/>
                <a:chOff x="5740734" y="5253038"/>
                <a:chExt cx="305280" cy="462079"/>
              </a:xfrm>
            </p:grpSpPr>
            <p:sp>
              <p:nvSpPr>
                <p:cNvPr id="109" name="모서리가 둥근 직사각형 163">
                  <a:extLst>
                    <a:ext uri="{FF2B5EF4-FFF2-40B4-BE49-F238E27FC236}">
                      <a16:creationId xmlns:a16="http://schemas.microsoft.com/office/drawing/2014/main" id="{7770EFE6-AC6B-439F-A39F-45400B5DF7AD}"/>
                    </a:ext>
                  </a:extLst>
                </p:cNvPr>
                <p:cNvSpPr/>
                <p:nvPr/>
              </p:nvSpPr>
              <p:spPr>
                <a:xfrm>
                  <a:off x="5740734" y="5253038"/>
                  <a:ext cx="305280" cy="126507"/>
                </a:xfrm>
                <a:prstGeom prst="round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110" name="모서리가 둥근 직사각형 164">
                  <a:extLst>
                    <a:ext uri="{FF2B5EF4-FFF2-40B4-BE49-F238E27FC236}">
                      <a16:creationId xmlns:a16="http://schemas.microsoft.com/office/drawing/2014/main" id="{F7F92792-97BF-4145-8361-4BFC7B2067F5}"/>
                    </a:ext>
                  </a:extLst>
                </p:cNvPr>
                <p:cNvSpPr/>
                <p:nvPr/>
              </p:nvSpPr>
              <p:spPr>
                <a:xfrm>
                  <a:off x="5740734" y="5420824"/>
                  <a:ext cx="305280" cy="126507"/>
                </a:xfrm>
                <a:prstGeom prst="round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111" name="모서리가 둥근 직사각형 165">
                  <a:extLst>
                    <a:ext uri="{FF2B5EF4-FFF2-40B4-BE49-F238E27FC236}">
                      <a16:creationId xmlns:a16="http://schemas.microsoft.com/office/drawing/2014/main" id="{B5F5232D-5F43-4429-97DE-82BA55EF63BB}"/>
                    </a:ext>
                  </a:extLst>
                </p:cNvPr>
                <p:cNvSpPr/>
                <p:nvPr/>
              </p:nvSpPr>
              <p:spPr>
                <a:xfrm>
                  <a:off x="5740734" y="5588610"/>
                  <a:ext cx="305280" cy="126507"/>
                </a:xfrm>
                <a:prstGeom prst="round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grpSp>
          <p:grpSp>
            <p:nvGrpSpPr>
              <p:cNvPr id="105" name="그룹 104">
                <a:extLst>
                  <a:ext uri="{FF2B5EF4-FFF2-40B4-BE49-F238E27FC236}">
                    <a16:creationId xmlns:a16="http://schemas.microsoft.com/office/drawing/2014/main" id="{28FB72B0-CB02-4FD3-B590-A16616EC42B1}"/>
                  </a:ext>
                </a:extLst>
              </p:cNvPr>
              <p:cNvGrpSpPr/>
              <p:nvPr/>
            </p:nvGrpSpPr>
            <p:grpSpPr>
              <a:xfrm>
                <a:off x="2915361" y="4921225"/>
                <a:ext cx="249055" cy="338689"/>
                <a:chOff x="5740734" y="5253038"/>
                <a:chExt cx="305280" cy="462079"/>
              </a:xfrm>
            </p:grpSpPr>
            <p:sp>
              <p:nvSpPr>
                <p:cNvPr id="106" name="모서리가 둥근 직사각형 167">
                  <a:extLst>
                    <a:ext uri="{FF2B5EF4-FFF2-40B4-BE49-F238E27FC236}">
                      <a16:creationId xmlns:a16="http://schemas.microsoft.com/office/drawing/2014/main" id="{A55F9CB5-D002-40CD-BFFC-514764FDB684}"/>
                    </a:ext>
                  </a:extLst>
                </p:cNvPr>
                <p:cNvSpPr/>
                <p:nvPr/>
              </p:nvSpPr>
              <p:spPr>
                <a:xfrm>
                  <a:off x="5740734" y="5253038"/>
                  <a:ext cx="305280" cy="126507"/>
                </a:xfrm>
                <a:prstGeom prst="round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107" name="모서리가 둥근 직사각형 168">
                  <a:extLst>
                    <a:ext uri="{FF2B5EF4-FFF2-40B4-BE49-F238E27FC236}">
                      <a16:creationId xmlns:a16="http://schemas.microsoft.com/office/drawing/2014/main" id="{250FC240-4C35-4A12-88F7-A522758553D0}"/>
                    </a:ext>
                  </a:extLst>
                </p:cNvPr>
                <p:cNvSpPr/>
                <p:nvPr/>
              </p:nvSpPr>
              <p:spPr>
                <a:xfrm>
                  <a:off x="5740734" y="5420824"/>
                  <a:ext cx="305280" cy="126507"/>
                </a:xfrm>
                <a:prstGeom prst="round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108" name="모서리가 둥근 직사각형 169">
                  <a:extLst>
                    <a:ext uri="{FF2B5EF4-FFF2-40B4-BE49-F238E27FC236}">
                      <a16:creationId xmlns:a16="http://schemas.microsoft.com/office/drawing/2014/main" id="{7DC9CB94-0B8C-4358-BA7D-96DE5EA46A14}"/>
                    </a:ext>
                  </a:extLst>
                </p:cNvPr>
                <p:cNvSpPr/>
                <p:nvPr/>
              </p:nvSpPr>
              <p:spPr>
                <a:xfrm>
                  <a:off x="5740734" y="5588610"/>
                  <a:ext cx="305280" cy="126507"/>
                </a:xfrm>
                <a:prstGeom prst="round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grpSp>
        </p:grpSp>
      </p:grpSp>
    </p:spTree>
    <p:extLst>
      <p:ext uri="{BB962C8B-B14F-4D97-AF65-F5344CB8AC3E}">
        <p14:creationId xmlns:p14="http://schemas.microsoft.com/office/powerpoint/2010/main" val="32304276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613120C-508C-4C07-BD80-47ED7DB36496}"/>
              </a:ext>
            </a:extLst>
          </p:cNvPr>
          <p:cNvSpPr>
            <a:spLocks noGrp="1"/>
          </p:cNvSpPr>
          <p:nvPr>
            <p:ph type="body" sz="quarter" idx="10"/>
          </p:nvPr>
        </p:nvSpPr>
        <p:spPr/>
        <p:txBody>
          <a:bodyPr/>
          <a:lstStyle/>
          <a:p>
            <a:r>
              <a:rPr lang="en-US" altLang="ko-KR" dirty="0" err="1"/>
              <a:t>Truyền</a:t>
            </a:r>
            <a:r>
              <a:rPr lang="en-US" altLang="ko-KR" dirty="0"/>
              <a:t> </a:t>
            </a:r>
            <a:r>
              <a:rPr lang="en-US" altLang="ko-KR" dirty="0" err="1"/>
              <a:t>các</a:t>
            </a:r>
            <a:r>
              <a:rPr lang="en-US" altLang="ko-KR" dirty="0"/>
              <a:t> </a:t>
            </a:r>
            <a:r>
              <a:rPr lang="en-US" altLang="ko-KR" dirty="0" err="1"/>
              <a:t>nguồn</a:t>
            </a:r>
            <a:r>
              <a:rPr lang="en-US" altLang="ko-KR" dirty="0"/>
              <a:t> </a:t>
            </a:r>
            <a:r>
              <a:rPr lang="en-US" altLang="ko-KR" dirty="0" err="1"/>
              <a:t>thời</a:t>
            </a:r>
            <a:r>
              <a:rPr lang="en-US" altLang="ko-KR" dirty="0"/>
              <a:t> </a:t>
            </a:r>
            <a:r>
              <a:rPr lang="en-US" altLang="ko-KR" dirty="0" err="1"/>
              <a:t>gian</a:t>
            </a:r>
            <a:r>
              <a:rPr lang="en-US" altLang="ko-KR" dirty="0"/>
              <a:t> </a:t>
            </a:r>
            <a:r>
              <a:rPr lang="en-US" altLang="ko-KR" dirty="0" err="1"/>
              <a:t>thực</a:t>
            </a:r>
            <a:endParaRPr lang="en-US" altLang="ko-KR" dirty="0"/>
          </a:p>
        </p:txBody>
      </p:sp>
      <p:sp>
        <p:nvSpPr>
          <p:cNvPr id="3" name="텍스트 개체 틀 2">
            <a:extLst>
              <a:ext uri="{FF2B5EF4-FFF2-40B4-BE49-F238E27FC236}">
                <a16:creationId xmlns:a16="http://schemas.microsoft.com/office/drawing/2014/main" id="{B24EF312-C3D2-48D1-9DE6-426D43850CFD}"/>
              </a:ext>
            </a:extLst>
          </p:cNvPr>
          <p:cNvSpPr>
            <a:spLocks noGrp="1"/>
          </p:cNvSpPr>
          <p:nvPr>
            <p:ph type="body" sz="quarter" idx="11"/>
          </p:nvPr>
        </p:nvSpPr>
        <p:spPr/>
        <p:txBody>
          <a:bodyPr/>
          <a:lstStyle/>
          <a:p>
            <a:r>
              <a:rPr lang="en-US" altLang="ko-KR" dirty="0" err="1"/>
              <a:t>Bài</a:t>
            </a:r>
            <a:r>
              <a:rPr lang="en-US" altLang="ko-KR" dirty="0"/>
              <a:t> 2.</a:t>
            </a:r>
            <a:endParaRPr lang="ko-KR" altLang="en-US" dirty="0"/>
          </a:p>
        </p:txBody>
      </p:sp>
      <p:sp>
        <p:nvSpPr>
          <p:cNvPr id="4" name="직사각형 3">
            <a:extLst>
              <a:ext uri="{FF2B5EF4-FFF2-40B4-BE49-F238E27FC236}">
                <a16:creationId xmlns:a16="http://schemas.microsoft.com/office/drawing/2014/main" id="{978CE0C1-6E81-4956-BAD0-B71AA6FD5C38}"/>
              </a:ext>
            </a:extLst>
          </p:cNvPr>
          <p:cNvSpPr/>
          <p:nvPr/>
        </p:nvSpPr>
        <p:spPr>
          <a:xfrm>
            <a:off x="1234524" y="4066410"/>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ts val="600"/>
              </a:spcAft>
              <a:buClrTx/>
              <a:buSzTx/>
              <a:buFontTx/>
              <a:buNone/>
              <a:tabLst/>
              <a:defRPr/>
            </a:pPr>
            <a:r>
              <a:rPr kumimoji="1" lang="en-US" altLang="ko-KR" sz="1800"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Korean 400" panose="020B0503030303020204" pitchFamily="50" charset="-127"/>
                <a:cs typeface="+mn-cs"/>
              </a:rPr>
              <a:t>2.1. </a:t>
            </a:r>
            <a:r>
              <a:rPr kumimoji="1" lang="en-US" altLang="ko-KR" sz="1800"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Korean 400" panose="020B0503030303020204" pitchFamily="50" charset="-127"/>
                <a:cs typeface="+mn-cs"/>
              </a:rPr>
              <a:t>Cấu</a:t>
            </a:r>
            <a:r>
              <a:rPr kumimoji="1" lang="en-US" altLang="ko-KR" sz="1800"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Korean 400" panose="020B0503030303020204" pitchFamily="50" charset="-127"/>
                <a:cs typeface="+mn-cs"/>
              </a:rPr>
              <a:t> </a:t>
            </a:r>
            <a:r>
              <a:rPr kumimoji="1" lang="en-US" altLang="ko-KR" sz="1800"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Korean 400" panose="020B0503030303020204" pitchFamily="50" charset="-127"/>
                <a:cs typeface="+mn-cs"/>
              </a:rPr>
              <a:t>tạo</a:t>
            </a:r>
            <a:r>
              <a:rPr kumimoji="1" lang="en-US" altLang="ko-KR" sz="1800"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Korean 400" panose="020B0503030303020204" pitchFamily="50" charset="-127"/>
                <a:cs typeface="+mn-cs"/>
              </a:rPr>
              <a:t> </a:t>
            </a:r>
            <a:r>
              <a:rPr kumimoji="1" lang="en-US" altLang="ko-KR" sz="1800"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Korean 400" panose="020B0503030303020204" pitchFamily="50" charset="-127"/>
                <a:cs typeface="+mn-cs"/>
              </a:rPr>
              <a:t>của</a:t>
            </a:r>
            <a:r>
              <a:rPr kumimoji="1" lang="en-US" altLang="ko-KR" sz="1800"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Korean 400" panose="020B0503030303020204" pitchFamily="50" charset="-127"/>
                <a:cs typeface="+mn-cs"/>
              </a:rPr>
              <a:t> </a:t>
            </a:r>
            <a:r>
              <a:rPr kumimoji="1" lang="en-US" altLang="ko-KR" sz="1800"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Korean 400" panose="020B0503030303020204" pitchFamily="50" charset="-127"/>
                <a:cs typeface="+mn-cs"/>
              </a:rPr>
              <a:t>Truyền</a:t>
            </a:r>
            <a:r>
              <a:rPr kumimoji="1" lang="en-US" altLang="ko-KR" sz="1800"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Korean 400" panose="020B0503030303020204" pitchFamily="50" charset="-127"/>
                <a:cs typeface="+mn-cs"/>
              </a:rPr>
              <a:t> </a:t>
            </a:r>
            <a:r>
              <a:rPr kumimoji="1" lang="en-US" altLang="ko-KR" sz="1800"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Korean 400" panose="020B0503030303020204" pitchFamily="50" charset="-127"/>
                <a:cs typeface="+mn-cs"/>
              </a:rPr>
              <a:t>theo</a:t>
            </a:r>
            <a:r>
              <a:rPr kumimoji="1" lang="en-US" altLang="ko-KR" sz="1800"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Korean 400" panose="020B0503030303020204" pitchFamily="50" charset="-127"/>
                <a:cs typeface="+mn-cs"/>
              </a:rPr>
              <a:t> </a:t>
            </a:r>
            <a:r>
              <a:rPr kumimoji="1" lang="en-US" altLang="ko-KR" sz="1800"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Korean 400" panose="020B0503030303020204" pitchFamily="50" charset="-127"/>
                <a:cs typeface="+mn-cs"/>
              </a:rPr>
              <a:t>thời</a:t>
            </a:r>
            <a:r>
              <a:rPr kumimoji="1" lang="en-US" altLang="ko-KR" sz="1800"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Korean 400" panose="020B0503030303020204" pitchFamily="50" charset="-127"/>
                <a:cs typeface="+mn-cs"/>
              </a:rPr>
              <a:t> </a:t>
            </a:r>
            <a:r>
              <a:rPr kumimoji="1" lang="en-US" altLang="ko-KR" sz="1800"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Korean 400" panose="020B0503030303020204" pitchFamily="50" charset="-127"/>
                <a:cs typeface="+mn-cs"/>
              </a:rPr>
              <a:t>gian</a:t>
            </a:r>
            <a:r>
              <a:rPr kumimoji="1" lang="en-US" altLang="ko-KR" sz="1800"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Korean 400" panose="020B0503030303020204" pitchFamily="50" charset="-127"/>
                <a:cs typeface="+mn-cs"/>
              </a:rPr>
              <a:t> </a:t>
            </a:r>
            <a:r>
              <a:rPr kumimoji="1" lang="en-US" altLang="ko-KR" sz="1800" b="0" i="0" u="none" strike="noStrike" kern="1200" cap="none" spc="0" normalizeH="0" baseline="0" noProof="0" dirty="0" err="1">
                <a:ln>
                  <a:noFill/>
                </a:ln>
                <a:solidFill>
                  <a:prstClr val="white">
                    <a:lumMod val="65000"/>
                  </a:prstClr>
                </a:solidFill>
                <a:effectLst/>
                <a:uLnTx/>
                <a:uFillTx/>
                <a:latin typeface="SamsungOne-400" panose="020B0503030303020204" pitchFamily="34" charset="0"/>
                <a:ea typeface="SamsungOneKorean 400" panose="020B0503030303020204" pitchFamily="50" charset="-127"/>
                <a:cs typeface="+mn-cs"/>
              </a:rPr>
              <a:t>thực</a:t>
            </a:r>
            <a:endParaRPr kumimoji="1" lang="en-US" altLang="ko-KR" sz="1800" b="0" i="0" u="none" strike="noStrike" kern="1200" cap="none" spc="0" normalizeH="0" baseline="0" noProof="0" dirty="0">
              <a:ln>
                <a:noFill/>
              </a:ln>
              <a:solidFill>
                <a:prstClr val="white">
                  <a:lumMod val="65000"/>
                </a:prstClr>
              </a:solidFill>
              <a:effectLst/>
              <a:uLnTx/>
              <a:uFillTx/>
              <a:latin typeface="SamsungOne-400" panose="020B0503030303020204" pitchFamily="34" charset="0"/>
              <a:ea typeface="SamsungOneKorean 400" panose="020B0503030303020204" pitchFamily="50" charset="-127"/>
              <a:cs typeface="+mn-cs"/>
            </a:endParaRPr>
          </a:p>
        </p:txBody>
      </p:sp>
      <p:sp>
        <p:nvSpPr>
          <p:cNvPr id="5" name="직사각형 4">
            <a:extLst>
              <a:ext uri="{FF2B5EF4-FFF2-40B4-BE49-F238E27FC236}">
                <a16:creationId xmlns:a16="http://schemas.microsoft.com/office/drawing/2014/main" id="{B14B6F3E-83FC-4B0D-A7D7-329A58D31D0D}"/>
              </a:ext>
            </a:extLst>
          </p:cNvPr>
          <p:cNvSpPr/>
          <p:nvPr/>
        </p:nvSpPr>
        <p:spPr>
          <a:xfrm>
            <a:off x="1051644" y="4065237"/>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800" b="0" i="0" u="none" strike="noStrike" kern="1200" cap="none" spc="0" normalizeH="0" baseline="0" noProof="0" dirty="0">
              <a:ln>
                <a:noFill/>
              </a:ln>
              <a:solidFill>
                <a:srgbClr val="1429A0"/>
              </a:solidFill>
              <a:effectLst/>
              <a:uLnTx/>
              <a:uFillTx/>
              <a:latin typeface="SamsungOne-400" panose="020B0503030303020204" pitchFamily="34" charset="0"/>
              <a:ea typeface="SamsungOneKorean 400" panose="020B0503030303020204" pitchFamily="50" charset="-127"/>
              <a:cs typeface="+mn-cs"/>
            </a:endParaRPr>
          </a:p>
        </p:txBody>
      </p:sp>
      <p:sp>
        <p:nvSpPr>
          <p:cNvPr id="6" name="직사각형 5">
            <a:extLst>
              <a:ext uri="{FF2B5EF4-FFF2-40B4-BE49-F238E27FC236}">
                <a16:creationId xmlns:a16="http://schemas.microsoft.com/office/drawing/2014/main" id="{C61600A9-AD57-49FC-8521-8424A3AE2A48}"/>
              </a:ext>
            </a:extLst>
          </p:cNvPr>
          <p:cNvSpPr/>
          <p:nvPr/>
        </p:nvSpPr>
        <p:spPr>
          <a:xfrm>
            <a:off x="1234524" y="4496244"/>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ts val="600"/>
              </a:spcAft>
              <a:buClrTx/>
              <a:buSzTx/>
              <a:buFontTx/>
              <a:buNone/>
              <a:tabLst/>
              <a:defRPr/>
            </a:pPr>
            <a:r>
              <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Korean 400" panose="020B0503030303020204" pitchFamily="50" charset="-127"/>
                <a:cs typeface="+mn-cs"/>
              </a:rPr>
              <a:t>2.2. Apache Flume</a:t>
            </a:r>
          </a:p>
        </p:txBody>
      </p:sp>
      <p:sp>
        <p:nvSpPr>
          <p:cNvPr id="7" name="직사각형 6">
            <a:extLst>
              <a:ext uri="{FF2B5EF4-FFF2-40B4-BE49-F238E27FC236}">
                <a16:creationId xmlns:a16="http://schemas.microsoft.com/office/drawing/2014/main" id="{AC84D674-F51C-4728-80D2-B887F55636F2}"/>
              </a:ext>
            </a:extLst>
          </p:cNvPr>
          <p:cNvSpPr/>
          <p:nvPr/>
        </p:nvSpPr>
        <p:spPr>
          <a:xfrm>
            <a:off x="1051644" y="4495071"/>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800" b="0" i="0" u="none" strike="noStrike" kern="1200" cap="none" spc="0" normalizeH="0" baseline="0" noProof="0" dirty="0">
              <a:ln>
                <a:noFill/>
              </a:ln>
              <a:solidFill>
                <a:srgbClr val="1429A0"/>
              </a:solidFill>
              <a:effectLst/>
              <a:uLnTx/>
              <a:uFillTx/>
              <a:latin typeface="SamsungOne-400" panose="020B0503030303020204" pitchFamily="34" charset="0"/>
              <a:ea typeface="SamsungOneKorean 400" panose="020B0503030303020204" pitchFamily="50" charset="-127"/>
              <a:cs typeface="+mn-cs"/>
            </a:endParaRPr>
          </a:p>
        </p:txBody>
      </p:sp>
    </p:spTree>
    <p:extLst>
      <p:ext uri="{BB962C8B-B14F-4D97-AF65-F5344CB8AC3E}">
        <p14:creationId xmlns:p14="http://schemas.microsoft.com/office/powerpoint/2010/main" val="36540122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05792256-DBFB-48EE-95E0-3B4A0512DF47}"/>
              </a:ext>
            </a:extLst>
          </p:cNvPr>
          <p:cNvSpPr>
            <a:spLocks noGrp="1"/>
          </p:cNvSpPr>
          <p:nvPr>
            <p:ph type="body" sz="quarter" idx="10"/>
          </p:nvPr>
        </p:nvSpPr>
        <p:spPr/>
        <p:txBody>
          <a:bodyPr/>
          <a:lstStyle/>
          <a:p>
            <a:r>
              <a:rPr lang="en-US" altLang="ko-KR" dirty="0"/>
              <a:t>2.2. Apache Flume</a:t>
            </a:r>
          </a:p>
        </p:txBody>
      </p:sp>
      <p:sp>
        <p:nvSpPr>
          <p:cNvPr id="3" name="텍스트 개체 틀 2">
            <a:extLst>
              <a:ext uri="{FF2B5EF4-FFF2-40B4-BE49-F238E27FC236}">
                <a16:creationId xmlns:a16="http://schemas.microsoft.com/office/drawing/2014/main" id="{CD39BC0A-9461-4302-A614-3DCBD9042F2D}"/>
              </a:ext>
            </a:extLst>
          </p:cNvPr>
          <p:cNvSpPr>
            <a:spLocks noGrp="1"/>
          </p:cNvSpPr>
          <p:nvPr>
            <p:ph type="body" sz="quarter" idx="11"/>
          </p:nvPr>
        </p:nvSpPr>
        <p:spPr/>
        <p:txBody>
          <a:bodyPr/>
          <a:lstStyle/>
          <a:p>
            <a:r>
              <a:rPr lang="en-US" altLang="ko-KR" dirty="0"/>
              <a:t>Apache Flume </a:t>
            </a:r>
            <a:r>
              <a:rPr lang="en-US" altLang="ko-KR" dirty="0" err="1"/>
              <a:t>là</a:t>
            </a:r>
            <a:r>
              <a:rPr lang="en-US" altLang="ko-KR" dirty="0"/>
              <a:t> </a:t>
            </a:r>
            <a:r>
              <a:rPr lang="en-US" altLang="ko-KR" dirty="0" err="1"/>
              <a:t>gì</a:t>
            </a:r>
            <a:r>
              <a:rPr lang="en-US" altLang="ko-KR" dirty="0"/>
              <a:t>?</a:t>
            </a:r>
          </a:p>
        </p:txBody>
      </p:sp>
      <p:sp>
        <p:nvSpPr>
          <p:cNvPr id="4" name="텍스트 개체 틀 3">
            <a:extLst>
              <a:ext uri="{FF2B5EF4-FFF2-40B4-BE49-F238E27FC236}">
                <a16:creationId xmlns:a16="http://schemas.microsoft.com/office/drawing/2014/main" id="{C32D1E22-602E-4565-A364-EE1E08FA1FAC}"/>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02</a:t>
            </a:r>
          </a:p>
        </p:txBody>
      </p:sp>
      <p:sp>
        <p:nvSpPr>
          <p:cNvPr id="5" name="텍스트 개체 틀 4">
            <a:extLst>
              <a:ext uri="{FF2B5EF4-FFF2-40B4-BE49-F238E27FC236}">
                <a16:creationId xmlns:a16="http://schemas.microsoft.com/office/drawing/2014/main" id="{BBCB7D3B-1032-4457-8FA6-382514894117}"/>
              </a:ext>
            </a:extLst>
          </p:cNvPr>
          <p:cNvSpPr>
            <a:spLocks noGrp="1"/>
          </p:cNvSpPr>
          <p:nvPr>
            <p:ph type="body" sz="quarter" idx="15"/>
          </p:nvPr>
        </p:nvSpPr>
        <p:spPr>
          <a:xfrm>
            <a:off x="535872" y="2226568"/>
            <a:ext cx="4428000" cy="914400"/>
          </a:xfrm>
        </p:spPr>
        <p:txBody>
          <a:bodyPr>
            <a:noAutofit/>
          </a:bodyPr>
          <a:lstStyle/>
          <a:p>
            <a:r>
              <a:rPr lang="en-US" altLang="ko-KR" dirty="0" err="1"/>
              <a:t>Hệ</a:t>
            </a:r>
            <a:r>
              <a:rPr lang="en-US" altLang="ko-KR" dirty="0"/>
              <a:t> </a:t>
            </a:r>
            <a:r>
              <a:rPr lang="en-US" altLang="ko-KR" dirty="0" err="1"/>
              <a:t>thống</a:t>
            </a:r>
            <a:r>
              <a:rPr lang="en-US" altLang="ko-KR" dirty="0"/>
              <a:t> </a:t>
            </a:r>
            <a:r>
              <a:rPr lang="en-US" altLang="ko-KR" dirty="0" err="1"/>
              <a:t>hiệu</a:t>
            </a:r>
            <a:r>
              <a:rPr lang="en-US" altLang="ko-KR" dirty="0"/>
              <a:t> </a:t>
            </a:r>
            <a:r>
              <a:rPr lang="en-US" altLang="ko-KR" dirty="0" err="1"/>
              <a:t>suất</a:t>
            </a:r>
            <a:r>
              <a:rPr lang="en-US" altLang="ko-KR" dirty="0"/>
              <a:t> </a:t>
            </a:r>
            <a:r>
              <a:rPr lang="en-US" altLang="ko-KR" dirty="0" err="1"/>
              <a:t>cao</a:t>
            </a:r>
            <a:r>
              <a:rPr lang="en-US" altLang="ko-KR" dirty="0"/>
              <a:t> </a:t>
            </a:r>
            <a:r>
              <a:rPr lang="en-US" altLang="ko-KR" dirty="0" err="1"/>
              <a:t>để</a:t>
            </a:r>
            <a:r>
              <a:rPr lang="en-US" altLang="ko-KR" dirty="0"/>
              <a:t> </a:t>
            </a:r>
            <a:r>
              <a:rPr lang="en-US" altLang="ko-KR" dirty="0" err="1"/>
              <a:t>thu</a:t>
            </a:r>
            <a:r>
              <a:rPr lang="en-US" altLang="ko-KR" dirty="0"/>
              <a:t> </a:t>
            </a:r>
            <a:r>
              <a:rPr lang="en-US" altLang="ko-KR" dirty="0" err="1"/>
              <a:t>thập</a:t>
            </a:r>
            <a:r>
              <a:rPr lang="en-US" altLang="ko-KR" dirty="0"/>
              <a:t> </a:t>
            </a:r>
            <a:r>
              <a:rPr lang="en-US" altLang="ko-KR" dirty="0" err="1"/>
              <a:t>và</a:t>
            </a:r>
            <a:r>
              <a:rPr lang="en-US" altLang="ko-KR" dirty="0"/>
              <a:t> </a:t>
            </a:r>
            <a:r>
              <a:rPr lang="en-US" altLang="ko-KR" dirty="0" err="1"/>
              <a:t>tổng</a:t>
            </a:r>
            <a:r>
              <a:rPr lang="en-US" altLang="ko-KR" dirty="0"/>
              <a:t> </a:t>
            </a:r>
            <a:r>
              <a:rPr lang="en-US" altLang="ko-KR" dirty="0" err="1"/>
              <a:t>hợp</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sự</a:t>
            </a:r>
            <a:r>
              <a:rPr lang="en-US" altLang="ko-KR" dirty="0"/>
              <a:t> </a:t>
            </a:r>
            <a:r>
              <a:rPr lang="en-US" altLang="ko-KR" dirty="0" err="1"/>
              <a:t>kiện</a:t>
            </a:r>
            <a:r>
              <a:rPr lang="en-US" altLang="ko-KR" dirty="0"/>
              <a:t> </a:t>
            </a:r>
            <a:r>
              <a:rPr lang="en-US" altLang="ko-KR" dirty="0" err="1"/>
              <a:t>phát</a:t>
            </a:r>
            <a:r>
              <a:rPr lang="en-US" altLang="ko-KR" dirty="0"/>
              <a:t> </a:t>
            </a:r>
            <a:r>
              <a:rPr lang="en-US" altLang="ko-KR" dirty="0" err="1"/>
              <a:t>trực</a:t>
            </a:r>
            <a:r>
              <a:rPr lang="en-US" altLang="ko-KR" dirty="0"/>
              <a:t> </a:t>
            </a:r>
            <a:r>
              <a:rPr lang="en-US" altLang="ko-KR" dirty="0" err="1"/>
              <a:t>tuyến</a:t>
            </a:r>
            <a:endParaRPr lang="en-US" altLang="ko-KR" dirty="0"/>
          </a:p>
          <a:p>
            <a:pPr lvl="1"/>
            <a:r>
              <a:rPr lang="en-US" altLang="ko-KR" dirty="0" err="1"/>
              <a:t>Phân</a:t>
            </a:r>
            <a:r>
              <a:rPr lang="en-US" altLang="ko-KR" dirty="0"/>
              <a:t> </a:t>
            </a:r>
            <a:r>
              <a:rPr lang="en-US" altLang="ko-KR" dirty="0" err="1"/>
              <a:t>phối</a:t>
            </a:r>
            <a:endParaRPr lang="en-US" altLang="ko-KR" dirty="0"/>
          </a:p>
          <a:p>
            <a:pPr lvl="1"/>
            <a:r>
              <a:rPr lang="en-US" altLang="ko-KR" dirty="0" err="1"/>
              <a:t>Đáng</a:t>
            </a:r>
            <a:r>
              <a:rPr lang="en-US" altLang="ko-KR" dirty="0"/>
              <a:t> tin </a:t>
            </a:r>
            <a:r>
              <a:rPr lang="en-US" altLang="ko-KR" dirty="0" err="1"/>
              <a:t>cậy</a:t>
            </a:r>
            <a:endParaRPr lang="en-US" altLang="ko-KR" dirty="0"/>
          </a:p>
          <a:p>
            <a:pPr lvl="1"/>
            <a:r>
              <a:rPr lang="en-US" altLang="ko-KR" dirty="0" err="1"/>
              <a:t>Khả</a:t>
            </a:r>
            <a:r>
              <a:rPr lang="en-US" altLang="ko-KR" dirty="0"/>
              <a:t> </a:t>
            </a:r>
            <a:r>
              <a:rPr lang="en-US" altLang="ko-KR" dirty="0" err="1"/>
              <a:t>dụng</a:t>
            </a:r>
            <a:endParaRPr lang="en-US" altLang="ko-KR" dirty="0"/>
          </a:p>
          <a:p>
            <a:r>
              <a:rPr lang="vi-VN" altLang="ko-KR" dirty="0"/>
              <a:t>Ban đầu được phát triển bởi Cloudera</a:t>
            </a:r>
            <a:endParaRPr lang="en-US" altLang="ko-KR" dirty="0"/>
          </a:p>
          <a:p>
            <a:pPr lvl="1"/>
            <a:r>
              <a:rPr lang="vi-VN" altLang="ko-KR" dirty="0"/>
              <a:t>Được quyên góp cho Quỹ phần mềm Apache vào năm 2011</a:t>
            </a:r>
          </a:p>
          <a:p>
            <a:pPr lvl="1"/>
            <a:r>
              <a:rPr lang="vi-VN" altLang="ko-KR" dirty="0"/>
              <a:t>Trở thành dự án cấp cao nhất của Apache vào năm 2012</a:t>
            </a:r>
          </a:p>
          <a:p>
            <a:pPr lvl="1"/>
            <a:r>
              <a:rPr lang="vi-VN" altLang="ko-KR" dirty="0"/>
              <a:t>Flume OG (thế hệ cũ) → Flume NG (thế hệ mới)</a:t>
            </a:r>
            <a:endParaRPr lang="ko-KR" altLang="en-US" dirty="0"/>
          </a:p>
        </p:txBody>
      </p:sp>
      <p:pic>
        <p:nvPicPr>
          <p:cNvPr id="10" name="그림 9">
            <a:extLst>
              <a:ext uri="{FF2B5EF4-FFF2-40B4-BE49-F238E27FC236}">
                <a16:creationId xmlns:a16="http://schemas.microsoft.com/office/drawing/2014/main" id="{E130AF90-ADC4-497B-B696-BE4CB865A1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9883" y="2294831"/>
            <a:ext cx="4102517" cy="2635980"/>
          </a:xfrm>
          <a:prstGeom prst="rect">
            <a:avLst/>
          </a:prstGeom>
        </p:spPr>
      </p:pic>
      <p:pic>
        <p:nvPicPr>
          <p:cNvPr id="9" name="Picture 2" descr="bigdata 30e — Apache Flume and Sqoop | by Jose Antonio Ribeiro Neto  (Zezinho) | Medium">
            <a:extLst>
              <a:ext uri="{FF2B5EF4-FFF2-40B4-BE49-F238E27FC236}">
                <a16:creationId xmlns:a16="http://schemas.microsoft.com/office/drawing/2014/main" id="{F7F1696A-D8CF-42F6-9644-B5B3B3F2F8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7211" y="1421165"/>
            <a:ext cx="1184160" cy="805403"/>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1536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CC77A529-5F93-46BC-A138-0814A53127BD}"/>
              </a:ext>
            </a:extLst>
          </p:cNvPr>
          <p:cNvSpPr>
            <a:spLocks noGrp="1"/>
          </p:cNvSpPr>
          <p:nvPr>
            <p:ph type="body" sz="quarter" idx="10"/>
          </p:nvPr>
        </p:nvSpPr>
        <p:spPr/>
        <p:txBody>
          <a:bodyPr/>
          <a:lstStyle/>
          <a:p>
            <a:r>
              <a:rPr lang="en-US" altLang="ko-KR" dirty="0"/>
              <a:t>2.2. Apache Flume</a:t>
            </a:r>
          </a:p>
        </p:txBody>
      </p:sp>
      <p:sp>
        <p:nvSpPr>
          <p:cNvPr id="3" name="텍스트 개체 틀 2">
            <a:extLst>
              <a:ext uri="{FF2B5EF4-FFF2-40B4-BE49-F238E27FC236}">
                <a16:creationId xmlns:a16="http://schemas.microsoft.com/office/drawing/2014/main" id="{DF1B7E5D-61E8-440C-81FF-98AA1C19A9CA}"/>
              </a:ext>
            </a:extLst>
          </p:cNvPr>
          <p:cNvSpPr>
            <a:spLocks noGrp="1"/>
          </p:cNvSpPr>
          <p:nvPr>
            <p:ph type="body" sz="quarter" idx="11"/>
          </p:nvPr>
        </p:nvSpPr>
        <p:spPr/>
        <p:txBody>
          <a:bodyPr/>
          <a:lstStyle/>
          <a:p>
            <a:r>
              <a:rPr lang="en-US" altLang="ko-KR" dirty="0" err="1"/>
              <a:t>Các</a:t>
            </a:r>
            <a:r>
              <a:rPr lang="en-US" altLang="ko-KR" dirty="0"/>
              <a:t> </a:t>
            </a:r>
            <a:r>
              <a:rPr lang="en-US" altLang="ko-KR" dirty="0" err="1"/>
              <a:t>thành</a:t>
            </a:r>
            <a:r>
              <a:rPr lang="en-US" altLang="ko-KR" dirty="0"/>
              <a:t> </a:t>
            </a:r>
            <a:r>
              <a:rPr lang="en-US" altLang="ko-KR" dirty="0" err="1"/>
              <a:t>phần</a:t>
            </a:r>
            <a:r>
              <a:rPr lang="en-US" altLang="ko-KR" dirty="0"/>
              <a:t> </a:t>
            </a:r>
            <a:r>
              <a:rPr lang="en-US" altLang="ko-KR" dirty="0" err="1"/>
              <a:t>của</a:t>
            </a:r>
            <a:r>
              <a:rPr lang="en-US" altLang="ko-KR" dirty="0"/>
              <a:t> Apache Flume</a:t>
            </a:r>
          </a:p>
        </p:txBody>
      </p:sp>
      <p:sp>
        <p:nvSpPr>
          <p:cNvPr id="4" name="텍스트 개체 틀 3">
            <a:extLst>
              <a:ext uri="{FF2B5EF4-FFF2-40B4-BE49-F238E27FC236}">
                <a16:creationId xmlns:a16="http://schemas.microsoft.com/office/drawing/2014/main" id="{4DDFD096-514F-44A1-8132-45974D45BE78}"/>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02</a:t>
            </a:r>
          </a:p>
        </p:txBody>
      </p:sp>
      <p:sp>
        <p:nvSpPr>
          <p:cNvPr id="5" name="텍스트 개체 틀 4">
            <a:extLst>
              <a:ext uri="{FF2B5EF4-FFF2-40B4-BE49-F238E27FC236}">
                <a16:creationId xmlns:a16="http://schemas.microsoft.com/office/drawing/2014/main" id="{F7E94B31-3415-415F-8447-AE18914DC24B}"/>
              </a:ext>
            </a:extLst>
          </p:cNvPr>
          <p:cNvSpPr>
            <a:spLocks noGrp="1"/>
          </p:cNvSpPr>
          <p:nvPr>
            <p:ph type="body" sz="quarter" idx="15"/>
          </p:nvPr>
        </p:nvSpPr>
        <p:spPr/>
        <p:txBody>
          <a:bodyPr/>
          <a:lstStyle/>
          <a:p>
            <a:r>
              <a:rPr lang="en-US" altLang="ko-KR" dirty="0"/>
              <a:t>6 </a:t>
            </a:r>
            <a:r>
              <a:rPr lang="en-US" altLang="ko-KR" dirty="0" err="1"/>
              <a:t>thành</a:t>
            </a:r>
            <a:r>
              <a:rPr lang="en-US" altLang="ko-KR" dirty="0"/>
              <a:t> </a:t>
            </a:r>
            <a:r>
              <a:rPr lang="en-US" altLang="ko-KR" dirty="0" err="1"/>
              <a:t>phần</a:t>
            </a:r>
            <a:r>
              <a:rPr lang="en-US" altLang="ko-KR" dirty="0"/>
              <a:t> </a:t>
            </a:r>
            <a:r>
              <a:rPr lang="en-US" altLang="ko-KR" dirty="0" err="1"/>
              <a:t>chính</a:t>
            </a:r>
            <a:endParaRPr kumimoji="1" lang="en-US" altLang="ko-KR" sz="1400" b="0" i="0" u="none" strike="noStrike" kern="1200" cap="none" spc="0" normalizeH="0" baseline="0" noProof="0" dirty="0">
              <a:ln>
                <a:noFill/>
              </a:ln>
              <a:solidFill>
                <a:prstClr val="black">
                  <a:lumMod val="85000"/>
                  <a:lumOff val="15000"/>
                </a:prstClr>
              </a:solidFill>
              <a:effectLst/>
              <a:uLnTx/>
              <a:uFillTx/>
              <a:cs typeface="+mn-cs"/>
            </a:endParaRPr>
          </a:p>
        </p:txBody>
      </p:sp>
      <p:sp>
        <p:nvSpPr>
          <p:cNvPr id="46" name="사각형: 둥근 모서리 45">
            <a:extLst>
              <a:ext uri="{FF2B5EF4-FFF2-40B4-BE49-F238E27FC236}">
                <a16:creationId xmlns:a16="http://schemas.microsoft.com/office/drawing/2014/main" id="{F996EF1D-79D6-4A82-88A8-5171FC586BB9}"/>
              </a:ext>
            </a:extLst>
          </p:cNvPr>
          <p:cNvSpPr/>
          <p:nvPr/>
        </p:nvSpPr>
        <p:spPr>
          <a:xfrm>
            <a:off x="730357" y="2703090"/>
            <a:ext cx="1258277" cy="720737"/>
          </a:xfrm>
          <a:prstGeom prst="roundRect">
            <a:avLst/>
          </a:prstGeom>
          <a:solidFill>
            <a:srgbClr val="E9F2FC"/>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1F45BC"/>
                </a:solidFill>
                <a:latin typeface="SamsungOne-700" panose="020B0803030303020204" pitchFamily="34" charset="0"/>
                <a:ea typeface="SamsungOne-700" panose="020B0803030303020204" pitchFamily="34" charset="0"/>
              </a:rPr>
              <a:t>Source</a:t>
            </a:r>
          </a:p>
          <a:p>
            <a:pPr algn="ctr"/>
            <a:r>
              <a:rPr lang="en-US" altLang="ko-KR" dirty="0">
                <a:solidFill>
                  <a:srgbClr val="1F45BC"/>
                </a:solidFill>
                <a:latin typeface="SamsungOne-700" panose="020B0803030303020204" pitchFamily="34" charset="0"/>
                <a:ea typeface="SamsungOne-700" panose="020B0803030303020204" pitchFamily="34" charset="0"/>
              </a:rPr>
              <a:t>(</a:t>
            </a:r>
            <a:r>
              <a:rPr lang="en-US" altLang="ko-KR" dirty="0" err="1">
                <a:solidFill>
                  <a:srgbClr val="1F45BC"/>
                </a:solidFill>
                <a:latin typeface="SamsungOne-700" panose="020B0803030303020204" pitchFamily="34" charset="0"/>
                <a:ea typeface="SamsungOne-700" panose="020B0803030303020204" pitchFamily="34" charset="0"/>
              </a:rPr>
              <a:t>Nguồn</a:t>
            </a:r>
            <a:r>
              <a:rPr lang="en-US" altLang="ko-KR" dirty="0">
                <a:solidFill>
                  <a:srgbClr val="1F45BC"/>
                </a:solidFill>
                <a:latin typeface="SamsungOne-700" panose="020B0803030303020204" pitchFamily="34" charset="0"/>
                <a:ea typeface="SamsungOne-700" panose="020B0803030303020204" pitchFamily="34" charset="0"/>
              </a:rPr>
              <a:t>)</a:t>
            </a:r>
            <a:endParaRPr lang="ko-KR" altLang="en-US" dirty="0">
              <a:solidFill>
                <a:srgbClr val="1F45BC"/>
              </a:solidFill>
              <a:latin typeface="SamsungOne-700" panose="020B0803030303020204" pitchFamily="34" charset="0"/>
            </a:endParaRPr>
          </a:p>
        </p:txBody>
      </p:sp>
      <p:sp>
        <p:nvSpPr>
          <p:cNvPr id="47" name="사각형: 둥근 모서리 46">
            <a:extLst>
              <a:ext uri="{FF2B5EF4-FFF2-40B4-BE49-F238E27FC236}">
                <a16:creationId xmlns:a16="http://schemas.microsoft.com/office/drawing/2014/main" id="{C18D0B8E-8714-4187-9358-553FEC8AF960}"/>
              </a:ext>
            </a:extLst>
          </p:cNvPr>
          <p:cNvSpPr/>
          <p:nvPr/>
        </p:nvSpPr>
        <p:spPr>
          <a:xfrm>
            <a:off x="2195638" y="2703090"/>
            <a:ext cx="1258277" cy="720737"/>
          </a:xfrm>
          <a:prstGeom prst="roundRect">
            <a:avLst/>
          </a:prstGeom>
          <a:solidFill>
            <a:srgbClr val="E9F2FC"/>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1F45BC"/>
                </a:solidFill>
                <a:latin typeface="SamsungOne-700" panose="020B0803030303020204" pitchFamily="34" charset="0"/>
                <a:ea typeface="SamsungOne-700" panose="020B0803030303020204" pitchFamily="34" charset="0"/>
              </a:rPr>
              <a:t>Channel</a:t>
            </a:r>
          </a:p>
          <a:p>
            <a:pPr algn="ctr"/>
            <a:r>
              <a:rPr lang="en-US" altLang="ko-KR" dirty="0">
                <a:solidFill>
                  <a:srgbClr val="1F45BC"/>
                </a:solidFill>
                <a:latin typeface="SamsungOne-700" panose="020B0803030303020204" pitchFamily="34" charset="0"/>
                <a:ea typeface="SamsungOne-700" panose="020B0803030303020204" pitchFamily="34" charset="0"/>
              </a:rPr>
              <a:t>(</a:t>
            </a:r>
            <a:r>
              <a:rPr lang="en-US" altLang="ko-KR" dirty="0" err="1">
                <a:solidFill>
                  <a:srgbClr val="1F45BC"/>
                </a:solidFill>
                <a:latin typeface="SamsungOne-700" panose="020B0803030303020204" pitchFamily="34" charset="0"/>
                <a:ea typeface="SamsungOne-700" panose="020B0803030303020204" pitchFamily="34" charset="0"/>
              </a:rPr>
              <a:t>Kênh</a:t>
            </a:r>
            <a:r>
              <a:rPr lang="en-US" altLang="ko-KR" dirty="0">
                <a:solidFill>
                  <a:srgbClr val="1F45BC"/>
                </a:solidFill>
                <a:latin typeface="SamsungOne-700" panose="020B0803030303020204" pitchFamily="34" charset="0"/>
                <a:ea typeface="SamsungOne-700" panose="020B0803030303020204" pitchFamily="34" charset="0"/>
              </a:rPr>
              <a:t>)</a:t>
            </a:r>
            <a:endParaRPr lang="ko-KR" altLang="en-US" dirty="0">
              <a:solidFill>
                <a:srgbClr val="1F45BC"/>
              </a:solidFill>
              <a:latin typeface="SamsungOne-700" panose="020B0803030303020204" pitchFamily="34" charset="0"/>
            </a:endParaRPr>
          </a:p>
        </p:txBody>
      </p:sp>
      <p:sp>
        <p:nvSpPr>
          <p:cNvPr id="48" name="사각형: 둥근 모서리 47">
            <a:extLst>
              <a:ext uri="{FF2B5EF4-FFF2-40B4-BE49-F238E27FC236}">
                <a16:creationId xmlns:a16="http://schemas.microsoft.com/office/drawing/2014/main" id="{1A60EB24-4DC5-498E-A5BE-A3E18FEE5343}"/>
              </a:ext>
            </a:extLst>
          </p:cNvPr>
          <p:cNvSpPr/>
          <p:nvPr/>
        </p:nvSpPr>
        <p:spPr>
          <a:xfrm>
            <a:off x="3660919" y="2703090"/>
            <a:ext cx="1258277" cy="720737"/>
          </a:xfrm>
          <a:prstGeom prst="roundRect">
            <a:avLst/>
          </a:prstGeom>
          <a:solidFill>
            <a:srgbClr val="E9F2FC"/>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1F45BC"/>
                </a:solidFill>
                <a:latin typeface="SamsungOne-700" panose="020B0803030303020204" pitchFamily="34" charset="0"/>
                <a:ea typeface="SamsungOne-700" panose="020B0803030303020204" pitchFamily="34" charset="0"/>
              </a:rPr>
              <a:t>Sink</a:t>
            </a:r>
            <a:endParaRPr lang="ko-KR" altLang="en-US" dirty="0">
              <a:solidFill>
                <a:srgbClr val="1F45BC"/>
              </a:solidFill>
              <a:latin typeface="SamsungOne-700" panose="020B0803030303020204" pitchFamily="34" charset="0"/>
            </a:endParaRPr>
          </a:p>
        </p:txBody>
      </p:sp>
      <p:sp>
        <p:nvSpPr>
          <p:cNvPr id="49" name="사각형: 둥근 모서리 48">
            <a:extLst>
              <a:ext uri="{FF2B5EF4-FFF2-40B4-BE49-F238E27FC236}">
                <a16:creationId xmlns:a16="http://schemas.microsoft.com/office/drawing/2014/main" id="{19B189EA-92ED-4068-920E-F4040A3666D7}"/>
              </a:ext>
            </a:extLst>
          </p:cNvPr>
          <p:cNvSpPr/>
          <p:nvPr/>
        </p:nvSpPr>
        <p:spPr>
          <a:xfrm>
            <a:off x="5126200" y="2703090"/>
            <a:ext cx="1258277" cy="720737"/>
          </a:xfrm>
          <a:prstGeom prst="roundRect">
            <a:avLst/>
          </a:prstGeom>
          <a:solidFill>
            <a:srgbClr val="E9F2FC"/>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1F45BC"/>
                </a:solidFill>
                <a:latin typeface="SamsungOne-700" panose="020B0803030303020204" pitchFamily="34" charset="0"/>
                <a:ea typeface="SamsungOne-700" panose="020B0803030303020204" pitchFamily="34" charset="0"/>
              </a:rPr>
              <a:t>Agent</a:t>
            </a:r>
          </a:p>
          <a:p>
            <a:pPr algn="ctr"/>
            <a:r>
              <a:rPr lang="en-US" altLang="ko-KR" dirty="0">
                <a:solidFill>
                  <a:srgbClr val="1F45BC"/>
                </a:solidFill>
                <a:latin typeface="SamsungOne-700" panose="020B0803030303020204" pitchFamily="34" charset="0"/>
                <a:ea typeface="SamsungOne-700" panose="020B0803030303020204" pitchFamily="34" charset="0"/>
              </a:rPr>
              <a:t>(</a:t>
            </a:r>
            <a:r>
              <a:rPr lang="en-US" altLang="ko-KR" dirty="0" err="1">
                <a:solidFill>
                  <a:srgbClr val="1F45BC"/>
                </a:solidFill>
                <a:latin typeface="SamsungOne-700" panose="020B0803030303020204" pitchFamily="34" charset="0"/>
                <a:ea typeface="SamsungOne-700" panose="020B0803030303020204" pitchFamily="34" charset="0"/>
              </a:rPr>
              <a:t>Tác</a:t>
            </a:r>
            <a:r>
              <a:rPr lang="en-US" altLang="ko-KR" dirty="0">
                <a:solidFill>
                  <a:srgbClr val="1F45BC"/>
                </a:solidFill>
                <a:latin typeface="SamsungOne-700" panose="020B0803030303020204" pitchFamily="34" charset="0"/>
                <a:ea typeface="SamsungOne-700" panose="020B0803030303020204" pitchFamily="34" charset="0"/>
              </a:rPr>
              <a:t> </a:t>
            </a:r>
            <a:r>
              <a:rPr lang="en-US" altLang="ko-KR" dirty="0" err="1">
                <a:solidFill>
                  <a:srgbClr val="1F45BC"/>
                </a:solidFill>
                <a:latin typeface="SamsungOne-700" panose="020B0803030303020204" pitchFamily="34" charset="0"/>
                <a:ea typeface="SamsungOne-700" panose="020B0803030303020204" pitchFamily="34" charset="0"/>
              </a:rPr>
              <a:t>tử</a:t>
            </a:r>
            <a:r>
              <a:rPr lang="en-US" altLang="ko-KR" dirty="0">
                <a:solidFill>
                  <a:srgbClr val="1F45BC"/>
                </a:solidFill>
                <a:latin typeface="SamsungOne-700" panose="020B0803030303020204" pitchFamily="34" charset="0"/>
                <a:ea typeface="SamsungOne-700" panose="020B0803030303020204" pitchFamily="34" charset="0"/>
              </a:rPr>
              <a:t>)</a:t>
            </a:r>
            <a:endParaRPr lang="ko-KR" altLang="en-US" dirty="0">
              <a:solidFill>
                <a:srgbClr val="1F45BC"/>
              </a:solidFill>
              <a:latin typeface="SamsungOne-700" panose="020B0803030303020204" pitchFamily="34" charset="0"/>
            </a:endParaRPr>
          </a:p>
        </p:txBody>
      </p:sp>
      <p:sp>
        <p:nvSpPr>
          <p:cNvPr id="50" name="사각형: 둥근 모서리 49">
            <a:extLst>
              <a:ext uri="{FF2B5EF4-FFF2-40B4-BE49-F238E27FC236}">
                <a16:creationId xmlns:a16="http://schemas.microsoft.com/office/drawing/2014/main" id="{983B33F8-98B2-4417-B09D-CD1C82BDA20A}"/>
              </a:ext>
            </a:extLst>
          </p:cNvPr>
          <p:cNvSpPr/>
          <p:nvPr/>
        </p:nvSpPr>
        <p:spPr>
          <a:xfrm>
            <a:off x="6591481" y="2703090"/>
            <a:ext cx="1258277" cy="720737"/>
          </a:xfrm>
          <a:prstGeom prst="roundRect">
            <a:avLst/>
          </a:prstGeom>
          <a:solidFill>
            <a:srgbClr val="E9F2FC"/>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1F45BC"/>
                </a:solidFill>
                <a:latin typeface="SamsungOne-700" panose="020B0803030303020204" pitchFamily="34" charset="0"/>
                <a:ea typeface="SamsungOne-700" panose="020B0803030303020204" pitchFamily="34" charset="0"/>
              </a:rPr>
              <a:t>Event</a:t>
            </a:r>
          </a:p>
          <a:p>
            <a:pPr algn="ctr"/>
            <a:r>
              <a:rPr lang="en-US" altLang="ko-KR" dirty="0">
                <a:solidFill>
                  <a:srgbClr val="1F45BC"/>
                </a:solidFill>
                <a:latin typeface="SamsungOne-700" panose="020B0803030303020204" pitchFamily="34" charset="0"/>
                <a:ea typeface="SamsungOne-700" panose="020B0803030303020204" pitchFamily="34" charset="0"/>
              </a:rPr>
              <a:t>(</a:t>
            </a:r>
            <a:r>
              <a:rPr lang="en-US" altLang="ko-KR" dirty="0" err="1">
                <a:solidFill>
                  <a:srgbClr val="1F45BC"/>
                </a:solidFill>
                <a:latin typeface="SamsungOne-700" panose="020B0803030303020204" pitchFamily="34" charset="0"/>
                <a:ea typeface="SamsungOne-700" panose="020B0803030303020204" pitchFamily="34" charset="0"/>
              </a:rPr>
              <a:t>Sự</a:t>
            </a:r>
            <a:r>
              <a:rPr lang="en-US" altLang="ko-KR" dirty="0">
                <a:solidFill>
                  <a:srgbClr val="1F45BC"/>
                </a:solidFill>
                <a:latin typeface="SamsungOne-700" panose="020B0803030303020204" pitchFamily="34" charset="0"/>
                <a:ea typeface="SamsungOne-700" panose="020B0803030303020204" pitchFamily="34" charset="0"/>
              </a:rPr>
              <a:t> </a:t>
            </a:r>
            <a:r>
              <a:rPr lang="en-US" altLang="ko-KR" dirty="0" err="1">
                <a:solidFill>
                  <a:srgbClr val="1F45BC"/>
                </a:solidFill>
                <a:latin typeface="SamsungOne-700" panose="020B0803030303020204" pitchFamily="34" charset="0"/>
                <a:ea typeface="SamsungOne-700" panose="020B0803030303020204" pitchFamily="34" charset="0"/>
              </a:rPr>
              <a:t>kiện</a:t>
            </a:r>
            <a:r>
              <a:rPr lang="en-US" altLang="ko-KR" dirty="0">
                <a:solidFill>
                  <a:srgbClr val="1F45BC"/>
                </a:solidFill>
                <a:latin typeface="SamsungOne-700" panose="020B0803030303020204" pitchFamily="34" charset="0"/>
                <a:ea typeface="SamsungOne-700" panose="020B0803030303020204" pitchFamily="34" charset="0"/>
              </a:rPr>
              <a:t>)</a:t>
            </a:r>
            <a:endParaRPr lang="ko-KR" altLang="en-US" dirty="0">
              <a:solidFill>
                <a:srgbClr val="1F45BC"/>
              </a:solidFill>
              <a:latin typeface="SamsungOne-700" panose="020B0803030303020204" pitchFamily="34" charset="0"/>
            </a:endParaRPr>
          </a:p>
        </p:txBody>
      </p:sp>
      <p:sp>
        <p:nvSpPr>
          <p:cNvPr id="51" name="사각형: 둥근 모서리 50">
            <a:extLst>
              <a:ext uri="{FF2B5EF4-FFF2-40B4-BE49-F238E27FC236}">
                <a16:creationId xmlns:a16="http://schemas.microsoft.com/office/drawing/2014/main" id="{5152839E-5ED6-40C7-9D2F-A1D322307488}"/>
              </a:ext>
            </a:extLst>
          </p:cNvPr>
          <p:cNvSpPr/>
          <p:nvPr/>
        </p:nvSpPr>
        <p:spPr>
          <a:xfrm>
            <a:off x="8056764" y="2703090"/>
            <a:ext cx="1258277" cy="720737"/>
          </a:xfrm>
          <a:prstGeom prst="roundRect">
            <a:avLst/>
          </a:prstGeom>
          <a:solidFill>
            <a:srgbClr val="E9F2FC"/>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rgbClr val="1F45BC"/>
                </a:solidFill>
                <a:latin typeface="SamsungOne-700" panose="020B0803030303020204" pitchFamily="34" charset="0"/>
                <a:ea typeface="SamsungOne-700" panose="020B0803030303020204" pitchFamily="34" charset="0"/>
              </a:rPr>
              <a:t>Data flows</a:t>
            </a:r>
          </a:p>
          <a:p>
            <a:pPr algn="ctr"/>
            <a:r>
              <a:rPr lang="en-US" altLang="ko-KR" sz="1600" dirty="0">
                <a:solidFill>
                  <a:srgbClr val="1F45BC"/>
                </a:solidFill>
                <a:latin typeface="SamsungOne-700" panose="020B0803030303020204" pitchFamily="34" charset="0"/>
                <a:ea typeface="SamsungOne-700" panose="020B0803030303020204" pitchFamily="34" charset="0"/>
              </a:rPr>
              <a:t>(</a:t>
            </a:r>
            <a:r>
              <a:rPr lang="en-US" altLang="ko-KR" sz="1600" dirty="0" err="1">
                <a:solidFill>
                  <a:srgbClr val="1F45BC"/>
                </a:solidFill>
                <a:latin typeface="SamsungOne-700" panose="020B0803030303020204" pitchFamily="34" charset="0"/>
                <a:ea typeface="SamsungOne-700" panose="020B0803030303020204" pitchFamily="34" charset="0"/>
              </a:rPr>
              <a:t>Luồng</a:t>
            </a:r>
            <a:r>
              <a:rPr lang="en-US" altLang="ko-KR" sz="1600" dirty="0">
                <a:solidFill>
                  <a:srgbClr val="1F45BC"/>
                </a:solidFill>
                <a:latin typeface="SamsungOne-700" panose="020B0803030303020204" pitchFamily="34" charset="0"/>
                <a:ea typeface="SamsungOne-700" panose="020B0803030303020204" pitchFamily="34" charset="0"/>
              </a:rPr>
              <a:t> </a:t>
            </a:r>
            <a:r>
              <a:rPr lang="en-US" altLang="ko-KR" sz="1600" dirty="0" err="1">
                <a:solidFill>
                  <a:srgbClr val="1F45BC"/>
                </a:solidFill>
                <a:latin typeface="SamsungOne-700" panose="020B0803030303020204" pitchFamily="34" charset="0"/>
                <a:ea typeface="SamsungOne-700" panose="020B0803030303020204" pitchFamily="34" charset="0"/>
              </a:rPr>
              <a:t>dữ</a:t>
            </a:r>
            <a:r>
              <a:rPr lang="en-US" altLang="ko-KR" sz="1600" dirty="0">
                <a:solidFill>
                  <a:srgbClr val="1F45BC"/>
                </a:solidFill>
                <a:latin typeface="SamsungOne-700" panose="020B0803030303020204" pitchFamily="34" charset="0"/>
                <a:ea typeface="SamsungOne-700" panose="020B0803030303020204" pitchFamily="34" charset="0"/>
              </a:rPr>
              <a:t> </a:t>
            </a:r>
            <a:r>
              <a:rPr lang="en-US" altLang="ko-KR" sz="1600" dirty="0" err="1">
                <a:solidFill>
                  <a:srgbClr val="1F45BC"/>
                </a:solidFill>
                <a:latin typeface="SamsungOne-700" panose="020B0803030303020204" pitchFamily="34" charset="0"/>
                <a:ea typeface="SamsungOne-700" panose="020B0803030303020204" pitchFamily="34" charset="0"/>
              </a:rPr>
              <a:t>liệu</a:t>
            </a:r>
            <a:r>
              <a:rPr lang="en-US" altLang="ko-KR" sz="1600" dirty="0">
                <a:solidFill>
                  <a:srgbClr val="1F45BC"/>
                </a:solidFill>
                <a:latin typeface="SamsungOne-700" panose="020B0803030303020204" pitchFamily="34" charset="0"/>
                <a:ea typeface="SamsungOne-700" panose="020B0803030303020204" pitchFamily="34" charset="0"/>
              </a:rPr>
              <a:t>)</a:t>
            </a:r>
            <a:endParaRPr lang="ko-KR" altLang="en-US" sz="1600" dirty="0">
              <a:solidFill>
                <a:srgbClr val="1F45BC"/>
              </a:solidFill>
              <a:latin typeface="SamsungOne-700" panose="020B0803030303020204" pitchFamily="34" charset="0"/>
            </a:endParaRPr>
          </a:p>
        </p:txBody>
      </p:sp>
      <p:grpSp>
        <p:nvGrpSpPr>
          <p:cNvPr id="52" name="그룹 51">
            <a:extLst>
              <a:ext uri="{FF2B5EF4-FFF2-40B4-BE49-F238E27FC236}">
                <a16:creationId xmlns:a16="http://schemas.microsoft.com/office/drawing/2014/main" id="{276C3CB0-60CD-4AF5-930D-6FE501FC0D46}"/>
              </a:ext>
            </a:extLst>
          </p:cNvPr>
          <p:cNvGrpSpPr/>
          <p:nvPr/>
        </p:nvGrpSpPr>
        <p:grpSpPr>
          <a:xfrm>
            <a:off x="774700" y="4111452"/>
            <a:ext cx="8504408" cy="1958081"/>
            <a:chOff x="618828" y="4111452"/>
            <a:chExt cx="8804615" cy="2027202"/>
          </a:xfrm>
        </p:grpSpPr>
        <p:grpSp>
          <p:nvGrpSpPr>
            <p:cNvPr id="53" name="그룹 52">
              <a:extLst>
                <a:ext uri="{FF2B5EF4-FFF2-40B4-BE49-F238E27FC236}">
                  <a16:creationId xmlns:a16="http://schemas.microsoft.com/office/drawing/2014/main" id="{1FD23A00-BAB6-44D2-853F-663C0E3653C5}"/>
                </a:ext>
              </a:extLst>
            </p:cNvPr>
            <p:cNvGrpSpPr/>
            <p:nvPr/>
          </p:nvGrpSpPr>
          <p:grpSpPr>
            <a:xfrm>
              <a:off x="1978388" y="4458027"/>
              <a:ext cx="5874835" cy="1270956"/>
              <a:chOff x="1978388" y="4458027"/>
              <a:chExt cx="5874835" cy="1270956"/>
            </a:xfrm>
          </p:grpSpPr>
          <p:grpSp>
            <p:nvGrpSpPr>
              <p:cNvPr id="62" name="그룹 61">
                <a:extLst>
                  <a:ext uri="{FF2B5EF4-FFF2-40B4-BE49-F238E27FC236}">
                    <a16:creationId xmlns:a16="http://schemas.microsoft.com/office/drawing/2014/main" id="{28F6E454-4519-402A-8FD9-4CCC9E54B122}"/>
                  </a:ext>
                </a:extLst>
              </p:cNvPr>
              <p:cNvGrpSpPr/>
              <p:nvPr/>
            </p:nvGrpSpPr>
            <p:grpSpPr>
              <a:xfrm>
                <a:off x="2710294" y="5458138"/>
                <a:ext cx="4408577" cy="270845"/>
                <a:chOff x="2710294" y="5747063"/>
                <a:chExt cx="4408577" cy="270845"/>
              </a:xfrm>
            </p:grpSpPr>
            <p:cxnSp>
              <p:nvCxnSpPr>
                <p:cNvPr id="88" name="직선 화살표 연결선 87">
                  <a:extLst>
                    <a:ext uri="{FF2B5EF4-FFF2-40B4-BE49-F238E27FC236}">
                      <a16:creationId xmlns:a16="http://schemas.microsoft.com/office/drawing/2014/main" id="{60A5A337-0D11-41DF-820B-DE9977091239}"/>
                    </a:ext>
                  </a:extLst>
                </p:cNvPr>
                <p:cNvCxnSpPr/>
                <p:nvPr/>
              </p:nvCxnSpPr>
              <p:spPr>
                <a:xfrm>
                  <a:off x="2710294" y="5877868"/>
                  <a:ext cx="4408577" cy="0"/>
                </a:xfrm>
                <a:prstGeom prst="straightConnector1">
                  <a:avLst/>
                </a:prstGeom>
                <a:ln w="28575">
                  <a:solidFill>
                    <a:srgbClr val="1F45B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직사각형 88">
                  <a:extLst>
                    <a:ext uri="{FF2B5EF4-FFF2-40B4-BE49-F238E27FC236}">
                      <a16:creationId xmlns:a16="http://schemas.microsoft.com/office/drawing/2014/main" id="{0520B87D-4777-4063-9140-0BF8CB0A3708}"/>
                    </a:ext>
                  </a:extLst>
                </p:cNvPr>
                <p:cNvSpPr/>
                <p:nvPr/>
              </p:nvSpPr>
              <p:spPr>
                <a:xfrm>
                  <a:off x="4314244" y="5747063"/>
                  <a:ext cx="1200677" cy="270845"/>
                </a:xfrm>
                <a:prstGeom prst="rect">
                  <a:avLst/>
                </a:prstGeom>
                <a:solidFill>
                  <a:schemeClr val="bg1"/>
                </a:solidFill>
              </p:spPr>
              <p:txBody>
                <a:bodyPr wrap="square">
                  <a:spAutoFit/>
                </a:bodyPr>
                <a:lstStyle/>
                <a:p>
                  <a:pPr algn="ctr"/>
                  <a:r>
                    <a:rPr lang="en-US" altLang="ko-KR" sz="1100" dirty="0" err="1">
                      <a:solidFill>
                        <a:srgbClr val="193EB0"/>
                      </a:solidFill>
                      <a:latin typeface="SamsungOne 700" panose="020B0803030303020204" pitchFamily="34" charset="0"/>
                      <a:ea typeface="SamsungOne 700" panose="020B0803030303020204" pitchFamily="34" charset="0"/>
                    </a:rPr>
                    <a:t>Không</a:t>
                  </a:r>
                  <a:r>
                    <a:rPr lang="en-US" altLang="ko-KR" sz="1100" dirty="0">
                      <a:solidFill>
                        <a:srgbClr val="193EB0"/>
                      </a:solidFill>
                      <a:latin typeface="SamsungOne 700" panose="020B0803030303020204" pitchFamily="34" charset="0"/>
                      <a:ea typeface="SamsungOne 700" panose="020B0803030303020204" pitchFamily="34" charset="0"/>
                    </a:rPr>
                    <a:t> </a:t>
                  </a:r>
                  <a:r>
                    <a:rPr lang="en-US" altLang="ko-KR" sz="1100" dirty="0" err="1">
                      <a:solidFill>
                        <a:srgbClr val="193EB0"/>
                      </a:solidFill>
                      <a:latin typeface="SamsungOne 700" panose="020B0803030303020204" pitchFamily="34" charset="0"/>
                      <a:ea typeface="SamsungOne 700" panose="020B0803030303020204" pitchFamily="34" charset="0"/>
                    </a:rPr>
                    <a:t>đồng</a:t>
                  </a:r>
                  <a:r>
                    <a:rPr lang="en-US" altLang="ko-KR" sz="1100" dirty="0">
                      <a:solidFill>
                        <a:srgbClr val="193EB0"/>
                      </a:solidFill>
                      <a:latin typeface="SamsungOne 700" panose="020B0803030303020204" pitchFamily="34" charset="0"/>
                      <a:ea typeface="SamsungOne 700" panose="020B0803030303020204" pitchFamily="34" charset="0"/>
                    </a:rPr>
                    <a:t> </a:t>
                  </a:r>
                  <a:r>
                    <a:rPr lang="en-US" altLang="ko-KR" sz="1100" dirty="0" err="1">
                      <a:solidFill>
                        <a:srgbClr val="193EB0"/>
                      </a:solidFill>
                      <a:latin typeface="SamsungOne 700" panose="020B0803030303020204" pitchFamily="34" charset="0"/>
                      <a:ea typeface="SamsungOne 700" panose="020B0803030303020204" pitchFamily="34" charset="0"/>
                    </a:rPr>
                    <a:t>bộ</a:t>
                  </a:r>
                  <a:endParaRPr lang="ko-KR" altLang="en-US" sz="1100" dirty="0">
                    <a:solidFill>
                      <a:srgbClr val="193EB0"/>
                    </a:solidFill>
                    <a:latin typeface="SamsungOne 700" panose="020B0803030303020204" pitchFamily="34" charset="0"/>
                    <a:ea typeface="SamsungOne-700C" panose="020B0806030303020204" pitchFamily="34" charset="0"/>
                  </a:endParaRPr>
                </a:p>
              </p:txBody>
            </p:sp>
          </p:grpSp>
          <p:grpSp>
            <p:nvGrpSpPr>
              <p:cNvPr id="63" name="그룹 62">
                <a:extLst>
                  <a:ext uri="{FF2B5EF4-FFF2-40B4-BE49-F238E27FC236}">
                    <a16:creationId xmlns:a16="http://schemas.microsoft.com/office/drawing/2014/main" id="{F8286E68-6F0D-483E-8E72-BECE5B950F62}"/>
                  </a:ext>
                </a:extLst>
              </p:cNvPr>
              <p:cNvGrpSpPr/>
              <p:nvPr/>
            </p:nvGrpSpPr>
            <p:grpSpPr>
              <a:xfrm>
                <a:off x="3836096" y="4533296"/>
                <a:ext cx="2156972" cy="270845"/>
                <a:chOff x="3836096" y="4765071"/>
                <a:chExt cx="2156972" cy="270845"/>
              </a:xfrm>
            </p:grpSpPr>
            <p:cxnSp>
              <p:nvCxnSpPr>
                <p:cNvPr id="86" name="직선 화살표 연결선 85">
                  <a:extLst>
                    <a:ext uri="{FF2B5EF4-FFF2-40B4-BE49-F238E27FC236}">
                      <a16:creationId xmlns:a16="http://schemas.microsoft.com/office/drawing/2014/main" id="{CED2E97F-98D0-4AE1-AFFF-5890C50D7B8E}"/>
                    </a:ext>
                  </a:extLst>
                </p:cNvPr>
                <p:cNvCxnSpPr/>
                <p:nvPr/>
              </p:nvCxnSpPr>
              <p:spPr>
                <a:xfrm>
                  <a:off x="3836096" y="4895876"/>
                  <a:ext cx="2156972" cy="0"/>
                </a:xfrm>
                <a:prstGeom prst="straightConnector1">
                  <a:avLst/>
                </a:prstGeom>
                <a:ln w="28575">
                  <a:solidFill>
                    <a:srgbClr val="66A1F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7" name="직사각형 86">
                  <a:extLst>
                    <a:ext uri="{FF2B5EF4-FFF2-40B4-BE49-F238E27FC236}">
                      <a16:creationId xmlns:a16="http://schemas.microsoft.com/office/drawing/2014/main" id="{D2F3791C-6240-43CF-9022-E925B9AB9440}"/>
                    </a:ext>
                  </a:extLst>
                </p:cNvPr>
                <p:cNvSpPr/>
                <p:nvPr/>
              </p:nvSpPr>
              <p:spPr>
                <a:xfrm>
                  <a:off x="4314244" y="4765071"/>
                  <a:ext cx="1200677" cy="270845"/>
                </a:xfrm>
                <a:prstGeom prst="rect">
                  <a:avLst/>
                </a:prstGeom>
                <a:solidFill>
                  <a:schemeClr val="bg1"/>
                </a:solidFill>
              </p:spPr>
              <p:txBody>
                <a:bodyPr wrap="square">
                  <a:spAutoFit/>
                </a:bodyPr>
                <a:lstStyle/>
                <a:p>
                  <a:pPr algn="ctr"/>
                  <a:r>
                    <a:rPr lang="en-US" altLang="ko-KR" sz="1100" dirty="0" err="1">
                      <a:solidFill>
                        <a:srgbClr val="66A1FE"/>
                      </a:solidFill>
                      <a:latin typeface="SamsungOne 700" panose="020B0803030303020204" pitchFamily="34" charset="0"/>
                      <a:ea typeface="SamsungOne 700" panose="020B0803030303020204" pitchFamily="34" charset="0"/>
                    </a:rPr>
                    <a:t>Giao</a:t>
                  </a:r>
                  <a:r>
                    <a:rPr lang="en-US" altLang="ko-KR" sz="1100" dirty="0">
                      <a:solidFill>
                        <a:srgbClr val="66A1FE"/>
                      </a:solidFill>
                      <a:latin typeface="SamsungOne 700" panose="020B0803030303020204" pitchFamily="34" charset="0"/>
                      <a:ea typeface="SamsungOne 700" panose="020B0803030303020204" pitchFamily="34" charset="0"/>
                    </a:rPr>
                    <a:t> </a:t>
                  </a:r>
                  <a:r>
                    <a:rPr lang="en-US" altLang="ko-KR" sz="1100" dirty="0" err="1">
                      <a:solidFill>
                        <a:srgbClr val="66A1FE"/>
                      </a:solidFill>
                      <a:latin typeface="SamsungOne 700" panose="020B0803030303020204" pitchFamily="34" charset="0"/>
                      <a:ea typeface="SamsungOne 700" panose="020B0803030303020204" pitchFamily="34" charset="0"/>
                    </a:rPr>
                    <a:t>dịch</a:t>
                  </a:r>
                  <a:endParaRPr lang="ko-KR" altLang="en-US" sz="1100" dirty="0">
                    <a:solidFill>
                      <a:srgbClr val="66A1FE"/>
                    </a:solidFill>
                    <a:latin typeface="SamsungOne 700" panose="020B0803030303020204" pitchFamily="34" charset="0"/>
                    <a:ea typeface="SamsungOne-700C" panose="020B0806030303020204" pitchFamily="34" charset="0"/>
                  </a:endParaRPr>
                </a:p>
              </p:txBody>
            </p:sp>
          </p:grpSp>
          <p:sp>
            <p:nvSpPr>
              <p:cNvPr id="64" name="직사각형 63">
                <a:extLst>
                  <a:ext uri="{FF2B5EF4-FFF2-40B4-BE49-F238E27FC236}">
                    <a16:creationId xmlns:a16="http://schemas.microsoft.com/office/drawing/2014/main" id="{7AD14732-4985-4C7C-B919-8CAD83591395}"/>
                  </a:ext>
                </a:extLst>
              </p:cNvPr>
              <p:cNvSpPr/>
              <p:nvPr/>
            </p:nvSpPr>
            <p:spPr>
              <a:xfrm>
                <a:off x="2897204" y="4458027"/>
                <a:ext cx="838153" cy="318642"/>
              </a:xfrm>
              <a:prstGeom prst="rect">
                <a:avLst/>
              </a:prstGeom>
              <a:solidFill>
                <a:schemeClr val="bg1"/>
              </a:solidFill>
            </p:spPr>
            <p:txBody>
              <a:bodyPr wrap="square">
                <a:spAutoFit/>
              </a:bodyPr>
              <a:lstStyle/>
              <a:p>
                <a:pPr algn="ctr"/>
                <a:r>
                  <a:rPr lang="en-US" altLang="ko-KR" sz="1400" b="1" dirty="0">
                    <a:solidFill>
                      <a:srgbClr val="193EB0"/>
                    </a:solidFill>
                    <a:latin typeface="SamsungOne-400" panose="020B0503030303020204" pitchFamily="34" charset="0"/>
                    <a:ea typeface="굴림"/>
                    <a:cs typeface="Arial"/>
                  </a:rPr>
                  <a:t>Agent</a:t>
                </a:r>
                <a:endParaRPr lang="ko-KR" altLang="en-US" sz="1400" b="1" dirty="0">
                  <a:solidFill>
                    <a:srgbClr val="193EB0"/>
                  </a:solidFill>
                  <a:latin typeface="SamsungOne-400" panose="020B0503030303020204" pitchFamily="34" charset="0"/>
                  <a:ea typeface="굴림"/>
                  <a:cs typeface="Arial"/>
                </a:endParaRPr>
              </a:p>
            </p:txBody>
          </p:sp>
          <p:grpSp>
            <p:nvGrpSpPr>
              <p:cNvPr id="65" name="그룹 64">
                <a:extLst>
                  <a:ext uri="{FF2B5EF4-FFF2-40B4-BE49-F238E27FC236}">
                    <a16:creationId xmlns:a16="http://schemas.microsoft.com/office/drawing/2014/main" id="{2CCF1DD2-334C-47DA-A3BE-1ECED7FC0739}"/>
                  </a:ext>
                </a:extLst>
              </p:cNvPr>
              <p:cNvGrpSpPr/>
              <p:nvPr/>
            </p:nvGrpSpPr>
            <p:grpSpPr>
              <a:xfrm>
                <a:off x="1978388" y="4877108"/>
                <a:ext cx="5874835" cy="485947"/>
                <a:chOff x="1978388" y="5118408"/>
                <a:chExt cx="5874835" cy="485947"/>
              </a:xfrm>
            </p:grpSpPr>
            <p:grpSp>
              <p:nvGrpSpPr>
                <p:cNvPr id="66" name="그룹 65">
                  <a:extLst>
                    <a:ext uri="{FF2B5EF4-FFF2-40B4-BE49-F238E27FC236}">
                      <a16:creationId xmlns:a16="http://schemas.microsoft.com/office/drawing/2014/main" id="{10E43ABF-83DF-4433-B5C5-4DD0D7F57994}"/>
                    </a:ext>
                  </a:extLst>
                </p:cNvPr>
                <p:cNvGrpSpPr/>
                <p:nvPr/>
              </p:nvGrpSpPr>
              <p:grpSpPr>
                <a:xfrm>
                  <a:off x="2685643" y="5118408"/>
                  <a:ext cx="4457878" cy="485947"/>
                  <a:chOff x="2886635" y="5817213"/>
                  <a:chExt cx="4457878" cy="485947"/>
                </a:xfrm>
              </p:grpSpPr>
              <p:sp>
                <p:nvSpPr>
                  <p:cNvPr id="81" name="모서리가 둥근 직사각형 35">
                    <a:extLst>
                      <a:ext uri="{FF2B5EF4-FFF2-40B4-BE49-F238E27FC236}">
                        <a16:creationId xmlns:a16="http://schemas.microsoft.com/office/drawing/2014/main" id="{924A4ACA-001C-4583-B61E-03508F81DD4D}"/>
                      </a:ext>
                    </a:extLst>
                  </p:cNvPr>
                  <p:cNvSpPr/>
                  <p:nvPr/>
                </p:nvSpPr>
                <p:spPr>
                  <a:xfrm>
                    <a:off x="2886635" y="5817213"/>
                    <a:ext cx="4457878" cy="485947"/>
                  </a:xfrm>
                  <a:prstGeom prst="roundRect">
                    <a:avLst/>
                  </a:prstGeom>
                  <a:solidFill>
                    <a:srgbClr val="E9F2FC"/>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grpSp>
                <p:nvGrpSpPr>
                  <p:cNvPr id="82" name="그룹 81">
                    <a:extLst>
                      <a:ext uri="{FF2B5EF4-FFF2-40B4-BE49-F238E27FC236}">
                        <a16:creationId xmlns:a16="http://schemas.microsoft.com/office/drawing/2014/main" id="{5F36238A-5CF4-427E-8E1A-DF723F58EDB5}"/>
                      </a:ext>
                    </a:extLst>
                  </p:cNvPr>
                  <p:cNvGrpSpPr/>
                  <p:nvPr/>
                </p:nvGrpSpPr>
                <p:grpSpPr>
                  <a:xfrm>
                    <a:off x="3057411" y="5911905"/>
                    <a:ext cx="4116326" cy="301143"/>
                    <a:chOff x="3058471" y="5911905"/>
                    <a:chExt cx="4116326" cy="301143"/>
                  </a:xfrm>
                </p:grpSpPr>
                <p:sp>
                  <p:nvSpPr>
                    <p:cNvPr id="83" name="모서리가 둥근 직사각형 46">
                      <a:extLst>
                        <a:ext uri="{FF2B5EF4-FFF2-40B4-BE49-F238E27FC236}">
                          <a16:creationId xmlns:a16="http://schemas.microsoft.com/office/drawing/2014/main" id="{3899B95B-749E-49C8-A9D9-A1E4DDCD1DA3}"/>
                        </a:ext>
                      </a:extLst>
                    </p:cNvPr>
                    <p:cNvSpPr/>
                    <p:nvPr/>
                  </p:nvSpPr>
                  <p:spPr>
                    <a:xfrm>
                      <a:off x="4620927" y="5911905"/>
                      <a:ext cx="991414" cy="301143"/>
                    </a:xfrm>
                    <a:prstGeom prst="roundRect">
                      <a:avLst>
                        <a:gd name="adj" fmla="val 32266"/>
                      </a:avLst>
                    </a:prstGeom>
                    <a:solidFill>
                      <a:srgbClr val="1F45B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latin typeface="SamsungOne 700" panose="020B0803030303020204" pitchFamily="34" charset="0"/>
                          <a:ea typeface="SamsungOne 700" panose="020B0803030303020204" pitchFamily="34" charset="0"/>
                          <a:cs typeface="Arial" panose="020B0604020202020204" pitchFamily="34" charset="0"/>
                        </a:rPr>
                        <a:t>Channel</a:t>
                      </a:r>
                      <a:endParaRPr lang="ko-KR" altLang="en-US" sz="1400" dirty="0">
                        <a:latin typeface="SamsungOne 700" panose="020B0803030303020204" pitchFamily="34" charset="0"/>
                        <a:cs typeface="Arial" panose="020B0604020202020204" pitchFamily="34" charset="0"/>
                      </a:endParaRPr>
                    </a:p>
                  </p:txBody>
                </p:sp>
                <p:sp>
                  <p:nvSpPr>
                    <p:cNvPr id="84" name="모서리가 둥근 직사각형 79">
                      <a:extLst>
                        <a:ext uri="{FF2B5EF4-FFF2-40B4-BE49-F238E27FC236}">
                          <a16:creationId xmlns:a16="http://schemas.microsoft.com/office/drawing/2014/main" id="{C9DCFF90-5AAD-4804-A37D-C9234E29415B}"/>
                        </a:ext>
                      </a:extLst>
                    </p:cNvPr>
                    <p:cNvSpPr/>
                    <p:nvPr/>
                  </p:nvSpPr>
                  <p:spPr>
                    <a:xfrm>
                      <a:off x="6183383" y="5911905"/>
                      <a:ext cx="991414" cy="301143"/>
                    </a:xfrm>
                    <a:prstGeom prst="roundRect">
                      <a:avLst>
                        <a:gd name="adj" fmla="val 50000"/>
                      </a:avLst>
                    </a:prstGeom>
                    <a:solidFill>
                      <a:srgbClr val="1F45B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latin typeface="SamsungOne 700" panose="020B0803030303020204" pitchFamily="34" charset="0"/>
                          <a:ea typeface="SamsungOne 700" panose="020B0803030303020204" pitchFamily="34" charset="0"/>
                          <a:cs typeface="Arial" panose="020B0604020202020204" pitchFamily="34" charset="0"/>
                        </a:rPr>
                        <a:t>Sink</a:t>
                      </a:r>
                      <a:endParaRPr lang="ko-KR" altLang="en-US" sz="1400" dirty="0">
                        <a:latin typeface="SamsungOne 700" panose="020B0803030303020204" pitchFamily="34" charset="0"/>
                        <a:cs typeface="Arial" panose="020B0604020202020204" pitchFamily="34" charset="0"/>
                      </a:endParaRPr>
                    </a:p>
                  </p:txBody>
                </p:sp>
                <p:sp>
                  <p:nvSpPr>
                    <p:cNvPr id="85" name="모서리가 둥근 직사각형 80">
                      <a:extLst>
                        <a:ext uri="{FF2B5EF4-FFF2-40B4-BE49-F238E27FC236}">
                          <a16:creationId xmlns:a16="http://schemas.microsoft.com/office/drawing/2014/main" id="{4C0ED7DB-0D80-43CD-A891-71C07C9C196E}"/>
                        </a:ext>
                      </a:extLst>
                    </p:cNvPr>
                    <p:cNvSpPr/>
                    <p:nvPr/>
                  </p:nvSpPr>
                  <p:spPr>
                    <a:xfrm>
                      <a:off x="3058471" y="5911905"/>
                      <a:ext cx="991414" cy="301143"/>
                    </a:xfrm>
                    <a:prstGeom prst="roundRect">
                      <a:avLst>
                        <a:gd name="adj" fmla="val 50000"/>
                      </a:avLst>
                    </a:prstGeom>
                    <a:solidFill>
                      <a:srgbClr val="1F45B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solidFill>
                          <a:latin typeface="SamsungOne 700" panose="020B0803030303020204" pitchFamily="34" charset="0"/>
                          <a:ea typeface="SamsungOne 700" panose="020B0803030303020204" pitchFamily="34" charset="0"/>
                          <a:cs typeface="Arial" panose="020B0604020202020204" pitchFamily="34" charset="0"/>
                        </a:rPr>
                        <a:t>Source</a:t>
                      </a:r>
                      <a:endParaRPr lang="ko-KR" altLang="en-US" sz="1400" dirty="0">
                        <a:solidFill>
                          <a:schemeClr val="bg1"/>
                        </a:solidFill>
                        <a:latin typeface="SamsungOne 700" panose="020B0803030303020204" pitchFamily="34" charset="0"/>
                        <a:cs typeface="Arial" panose="020B0604020202020204" pitchFamily="34" charset="0"/>
                      </a:endParaRPr>
                    </a:p>
                  </p:txBody>
                </p:sp>
              </p:grpSp>
            </p:grpSp>
            <p:grpSp>
              <p:nvGrpSpPr>
                <p:cNvPr id="67" name="그룹 66">
                  <a:extLst>
                    <a:ext uri="{FF2B5EF4-FFF2-40B4-BE49-F238E27FC236}">
                      <a16:creationId xmlns:a16="http://schemas.microsoft.com/office/drawing/2014/main" id="{AF93DCB7-822A-4924-B7BD-3B692AD387E7}"/>
                    </a:ext>
                  </a:extLst>
                </p:cNvPr>
                <p:cNvGrpSpPr/>
                <p:nvPr/>
              </p:nvGrpSpPr>
              <p:grpSpPr>
                <a:xfrm>
                  <a:off x="1978388" y="5118408"/>
                  <a:ext cx="501766" cy="485947"/>
                  <a:chOff x="2111738" y="5113646"/>
                  <a:chExt cx="501766" cy="485947"/>
                </a:xfrm>
              </p:grpSpPr>
              <p:sp>
                <p:nvSpPr>
                  <p:cNvPr id="77" name="모서리가 둥근 직사각형 93">
                    <a:extLst>
                      <a:ext uri="{FF2B5EF4-FFF2-40B4-BE49-F238E27FC236}">
                        <a16:creationId xmlns:a16="http://schemas.microsoft.com/office/drawing/2014/main" id="{3A481037-CE09-4B22-A1A2-442FCE219DE2}"/>
                      </a:ext>
                    </a:extLst>
                  </p:cNvPr>
                  <p:cNvSpPr/>
                  <p:nvPr/>
                </p:nvSpPr>
                <p:spPr>
                  <a:xfrm>
                    <a:off x="2515115" y="5113646"/>
                    <a:ext cx="98389" cy="485947"/>
                  </a:xfrm>
                  <a:prstGeom prst="roundRect">
                    <a:avLst/>
                  </a:prstGeom>
                  <a:solidFill>
                    <a:srgbClr val="E8E8E8"/>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78" name="모서리가 둥근 직사각형 94">
                    <a:extLst>
                      <a:ext uri="{FF2B5EF4-FFF2-40B4-BE49-F238E27FC236}">
                        <a16:creationId xmlns:a16="http://schemas.microsoft.com/office/drawing/2014/main" id="{5BF50046-3842-4353-9AC6-4A5D5674C62A}"/>
                      </a:ext>
                    </a:extLst>
                  </p:cNvPr>
                  <p:cNvSpPr/>
                  <p:nvPr/>
                </p:nvSpPr>
                <p:spPr>
                  <a:xfrm>
                    <a:off x="2380656" y="5113646"/>
                    <a:ext cx="98389" cy="485947"/>
                  </a:xfrm>
                  <a:prstGeom prst="roundRect">
                    <a:avLst/>
                  </a:prstGeom>
                  <a:solidFill>
                    <a:srgbClr val="E8E8E8"/>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79" name="모서리가 둥근 직사각형 95">
                    <a:extLst>
                      <a:ext uri="{FF2B5EF4-FFF2-40B4-BE49-F238E27FC236}">
                        <a16:creationId xmlns:a16="http://schemas.microsoft.com/office/drawing/2014/main" id="{FCAD2E92-55E6-4657-8164-D0FA461F5F0B}"/>
                      </a:ext>
                    </a:extLst>
                  </p:cNvPr>
                  <p:cNvSpPr/>
                  <p:nvPr/>
                </p:nvSpPr>
                <p:spPr>
                  <a:xfrm>
                    <a:off x="2246197" y="5113646"/>
                    <a:ext cx="98389" cy="485947"/>
                  </a:xfrm>
                  <a:prstGeom prst="roundRect">
                    <a:avLst/>
                  </a:prstGeom>
                  <a:solidFill>
                    <a:srgbClr val="E8E8E8"/>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80" name="모서리가 둥근 직사각형 96">
                    <a:extLst>
                      <a:ext uri="{FF2B5EF4-FFF2-40B4-BE49-F238E27FC236}">
                        <a16:creationId xmlns:a16="http://schemas.microsoft.com/office/drawing/2014/main" id="{0D071441-6661-4810-9860-C3E95FE3C36B}"/>
                      </a:ext>
                    </a:extLst>
                  </p:cNvPr>
                  <p:cNvSpPr/>
                  <p:nvPr/>
                </p:nvSpPr>
                <p:spPr>
                  <a:xfrm>
                    <a:off x="2111738" y="5113646"/>
                    <a:ext cx="98389" cy="485947"/>
                  </a:xfrm>
                  <a:prstGeom prst="roundRect">
                    <a:avLst/>
                  </a:prstGeom>
                  <a:solidFill>
                    <a:srgbClr val="E8E8E8"/>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grpSp>
            <p:cxnSp>
              <p:nvCxnSpPr>
                <p:cNvPr id="68" name="직선 화살표 연결선 67">
                  <a:extLst>
                    <a:ext uri="{FF2B5EF4-FFF2-40B4-BE49-F238E27FC236}">
                      <a16:creationId xmlns:a16="http://schemas.microsoft.com/office/drawing/2014/main" id="{9C72776F-0924-4406-857E-0E1167A1D19C}"/>
                    </a:ext>
                  </a:extLst>
                </p:cNvPr>
                <p:cNvCxnSpPr/>
                <p:nvPr/>
              </p:nvCxnSpPr>
              <p:spPr>
                <a:xfrm>
                  <a:off x="2519084" y="5361381"/>
                  <a:ext cx="146372" cy="0"/>
                </a:xfrm>
                <a:prstGeom prst="straightConnector1">
                  <a:avLst/>
                </a:prstGeom>
                <a:ln w="19050">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84884A1E-A7C2-40E3-90C5-8A912B4B5EBA}"/>
                    </a:ext>
                  </a:extLst>
                </p:cNvPr>
                <p:cNvCxnSpPr/>
                <p:nvPr/>
              </p:nvCxnSpPr>
              <p:spPr>
                <a:xfrm>
                  <a:off x="3908127" y="5361381"/>
                  <a:ext cx="437867" cy="0"/>
                </a:xfrm>
                <a:prstGeom prst="straightConnector1">
                  <a:avLst/>
                </a:prstGeom>
                <a:ln w="19050">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3B20B749-9ABB-41DC-963B-33F0292ECF3B}"/>
                    </a:ext>
                  </a:extLst>
                </p:cNvPr>
                <p:cNvCxnSpPr/>
                <p:nvPr/>
              </p:nvCxnSpPr>
              <p:spPr>
                <a:xfrm>
                  <a:off x="5480146" y="5361381"/>
                  <a:ext cx="437867" cy="0"/>
                </a:xfrm>
                <a:prstGeom prst="straightConnector1">
                  <a:avLst/>
                </a:prstGeom>
                <a:ln w="19050">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5AEF47DF-7C20-45C1-9C23-1656F5A8A44C}"/>
                    </a:ext>
                  </a:extLst>
                </p:cNvPr>
                <p:cNvCxnSpPr/>
                <p:nvPr/>
              </p:nvCxnSpPr>
              <p:spPr>
                <a:xfrm>
                  <a:off x="7174303" y="5361381"/>
                  <a:ext cx="146372" cy="0"/>
                </a:xfrm>
                <a:prstGeom prst="straightConnector1">
                  <a:avLst/>
                </a:prstGeom>
                <a:ln w="19050">
                  <a:solidFill>
                    <a:srgbClr val="1F45BC"/>
                  </a:solidFill>
                  <a:tailEnd type="triangle"/>
                </a:ln>
              </p:spPr>
              <p:style>
                <a:lnRef idx="1">
                  <a:schemeClr val="accent1"/>
                </a:lnRef>
                <a:fillRef idx="0">
                  <a:schemeClr val="accent1"/>
                </a:fillRef>
                <a:effectRef idx="0">
                  <a:schemeClr val="accent1"/>
                </a:effectRef>
                <a:fontRef idx="minor">
                  <a:schemeClr val="tx1"/>
                </a:fontRef>
              </p:style>
            </p:cxnSp>
            <p:grpSp>
              <p:nvGrpSpPr>
                <p:cNvPr id="72" name="그룹 71">
                  <a:extLst>
                    <a:ext uri="{FF2B5EF4-FFF2-40B4-BE49-F238E27FC236}">
                      <a16:creationId xmlns:a16="http://schemas.microsoft.com/office/drawing/2014/main" id="{E6A2164B-CD74-444C-B186-358525DFDB42}"/>
                    </a:ext>
                  </a:extLst>
                </p:cNvPr>
                <p:cNvGrpSpPr/>
                <p:nvPr/>
              </p:nvGrpSpPr>
              <p:grpSpPr>
                <a:xfrm>
                  <a:off x="7351457" y="5118408"/>
                  <a:ext cx="501766" cy="485947"/>
                  <a:chOff x="2111738" y="5113646"/>
                  <a:chExt cx="501766" cy="485947"/>
                </a:xfrm>
              </p:grpSpPr>
              <p:sp>
                <p:nvSpPr>
                  <p:cNvPr id="73" name="모서리가 둥근 직사각형 106">
                    <a:extLst>
                      <a:ext uri="{FF2B5EF4-FFF2-40B4-BE49-F238E27FC236}">
                        <a16:creationId xmlns:a16="http://schemas.microsoft.com/office/drawing/2014/main" id="{4459D20A-317C-4DC9-8952-59CF20D672CF}"/>
                      </a:ext>
                    </a:extLst>
                  </p:cNvPr>
                  <p:cNvSpPr/>
                  <p:nvPr/>
                </p:nvSpPr>
                <p:spPr>
                  <a:xfrm>
                    <a:off x="2515115" y="5113646"/>
                    <a:ext cx="98389" cy="485947"/>
                  </a:xfrm>
                  <a:prstGeom prst="roundRect">
                    <a:avLst/>
                  </a:prstGeom>
                  <a:solidFill>
                    <a:srgbClr val="E8E8E8"/>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74" name="모서리가 둥근 직사각형 107">
                    <a:extLst>
                      <a:ext uri="{FF2B5EF4-FFF2-40B4-BE49-F238E27FC236}">
                        <a16:creationId xmlns:a16="http://schemas.microsoft.com/office/drawing/2014/main" id="{5B48427A-2D6D-4331-AEFB-45BE54D5697F}"/>
                      </a:ext>
                    </a:extLst>
                  </p:cNvPr>
                  <p:cNvSpPr/>
                  <p:nvPr/>
                </p:nvSpPr>
                <p:spPr>
                  <a:xfrm>
                    <a:off x="2380656" y="5113646"/>
                    <a:ext cx="98389" cy="485947"/>
                  </a:xfrm>
                  <a:prstGeom prst="roundRect">
                    <a:avLst/>
                  </a:prstGeom>
                  <a:solidFill>
                    <a:srgbClr val="E8E8E8"/>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75" name="모서리가 둥근 직사각형 108">
                    <a:extLst>
                      <a:ext uri="{FF2B5EF4-FFF2-40B4-BE49-F238E27FC236}">
                        <a16:creationId xmlns:a16="http://schemas.microsoft.com/office/drawing/2014/main" id="{47EABD83-6943-4389-A535-C9CBFE663E75}"/>
                      </a:ext>
                    </a:extLst>
                  </p:cNvPr>
                  <p:cNvSpPr/>
                  <p:nvPr/>
                </p:nvSpPr>
                <p:spPr>
                  <a:xfrm>
                    <a:off x="2246197" y="5113646"/>
                    <a:ext cx="98389" cy="485947"/>
                  </a:xfrm>
                  <a:prstGeom prst="roundRect">
                    <a:avLst/>
                  </a:prstGeom>
                  <a:solidFill>
                    <a:srgbClr val="E8E8E8"/>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76" name="모서리가 둥근 직사각형 109">
                    <a:extLst>
                      <a:ext uri="{FF2B5EF4-FFF2-40B4-BE49-F238E27FC236}">
                        <a16:creationId xmlns:a16="http://schemas.microsoft.com/office/drawing/2014/main" id="{3D7567C0-4120-4A6E-BC79-95D4B1445CAF}"/>
                      </a:ext>
                    </a:extLst>
                  </p:cNvPr>
                  <p:cNvSpPr/>
                  <p:nvPr/>
                </p:nvSpPr>
                <p:spPr>
                  <a:xfrm>
                    <a:off x="2111738" y="5113646"/>
                    <a:ext cx="98389" cy="485947"/>
                  </a:xfrm>
                  <a:prstGeom prst="roundRect">
                    <a:avLst/>
                  </a:prstGeom>
                  <a:solidFill>
                    <a:srgbClr val="E8E8E8"/>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grpSp>
          </p:grpSp>
        </p:grpSp>
        <p:grpSp>
          <p:nvGrpSpPr>
            <p:cNvPr id="54" name="그룹 53">
              <a:extLst>
                <a:ext uri="{FF2B5EF4-FFF2-40B4-BE49-F238E27FC236}">
                  <a16:creationId xmlns:a16="http://schemas.microsoft.com/office/drawing/2014/main" id="{38A4337C-8412-4C00-99C4-C0152EE662DA}"/>
                </a:ext>
              </a:extLst>
            </p:cNvPr>
            <p:cNvGrpSpPr/>
            <p:nvPr/>
          </p:nvGrpSpPr>
          <p:grpSpPr>
            <a:xfrm>
              <a:off x="618828" y="4111452"/>
              <a:ext cx="1240975" cy="2027202"/>
              <a:chOff x="609303" y="4116424"/>
              <a:chExt cx="1240975" cy="2027202"/>
            </a:xfrm>
          </p:grpSpPr>
          <p:sp>
            <p:nvSpPr>
              <p:cNvPr id="59" name="모서리가 둥근 직사각형 7">
                <a:extLst>
                  <a:ext uri="{FF2B5EF4-FFF2-40B4-BE49-F238E27FC236}">
                    <a16:creationId xmlns:a16="http://schemas.microsoft.com/office/drawing/2014/main" id="{F7FF76EE-A574-4776-8FBA-A3CDF1596F60}"/>
                  </a:ext>
                </a:extLst>
              </p:cNvPr>
              <p:cNvSpPr/>
              <p:nvPr/>
            </p:nvSpPr>
            <p:spPr>
              <a:xfrm>
                <a:off x="609303" y="4254924"/>
                <a:ext cx="1240975" cy="1888702"/>
              </a:xfrm>
              <a:prstGeom prst="roundRect">
                <a:avLst>
                  <a:gd name="adj" fmla="val 11553"/>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60" name="직사각형 59">
                <a:extLst>
                  <a:ext uri="{FF2B5EF4-FFF2-40B4-BE49-F238E27FC236}">
                    <a16:creationId xmlns:a16="http://schemas.microsoft.com/office/drawing/2014/main" id="{C1B205C7-1DD3-4233-A560-B315EB20688E}"/>
                  </a:ext>
                </a:extLst>
              </p:cNvPr>
              <p:cNvSpPr/>
              <p:nvPr/>
            </p:nvSpPr>
            <p:spPr>
              <a:xfrm>
                <a:off x="671558" y="4116424"/>
                <a:ext cx="1095661" cy="270845"/>
              </a:xfrm>
              <a:prstGeom prst="rect">
                <a:avLst/>
              </a:prstGeom>
              <a:solidFill>
                <a:schemeClr val="bg1"/>
              </a:solidFill>
            </p:spPr>
            <p:txBody>
              <a:bodyPr wrap="none">
                <a:spAutoFit/>
              </a:bodyPr>
              <a:lstStyle/>
              <a:p>
                <a:pPr algn="ctr"/>
                <a:r>
                  <a:rPr lang="en-US" altLang="ko-KR" sz="1100" dirty="0" err="1">
                    <a:solidFill>
                      <a:srgbClr val="193EB0"/>
                    </a:solidFill>
                    <a:latin typeface="SamsungOne 700" panose="020B0803030303020204" pitchFamily="34" charset="0"/>
                    <a:ea typeface="SamsungOne 700" panose="020B0803030303020204" pitchFamily="34" charset="0"/>
                    <a:cs typeface="Arial"/>
                  </a:rPr>
                  <a:t>Nguồn</a:t>
                </a:r>
                <a:r>
                  <a:rPr lang="en-US" altLang="ko-KR" sz="1100" dirty="0">
                    <a:solidFill>
                      <a:srgbClr val="193EB0"/>
                    </a:solidFill>
                    <a:latin typeface="SamsungOne 700" panose="020B0803030303020204" pitchFamily="34" charset="0"/>
                    <a:ea typeface="SamsungOne 700" panose="020B0803030303020204" pitchFamily="34" charset="0"/>
                    <a:cs typeface="Arial"/>
                  </a:rPr>
                  <a:t> </a:t>
                </a:r>
                <a:r>
                  <a:rPr lang="en-US" altLang="ko-KR" sz="1100" dirty="0" err="1">
                    <a:solidFill>
                      <a:srgbClr val="193EB0"/>
                    </a:solidFill>
                    <a:latin typeface="SamsungOne 700" panose="020B0803030303020204" pitchFamily="34" charset="0"/>
                    <a:ea typeface="SamsungOne 700" panose="020B0803030303020204" pitchFamily="34" charset="0"/>
                    <a:cs typeface="Arial"/>
                  </a:rPr>
                  <a:t>dữ</a:t>
                </a:r>
                <a:r>
                  <a:rPr lang="en-US" altLang="ko-KR" sz="1100" dirty="0">
                    <a:solidFill>
                      <a:srgbClr val="193EB0"/>
                    </a:solidFill>
                    <a:latin typeface="SamsungOne 700" panose="020B0803030303020204" pitchFamily="34" charset="0"/>
                    <a:ea typeface="SamsungOne 700" panose="020B0803030303020204" pitchFamily="34" charset="0"/>
                    <a:cs typeface="Arial"/>
                  </a:rPr>
                  <a:t> </a:t>
                </a:r>
                <a:r>
                  <a:rPr lang="en-US" altLang="ko-KR" sz="1100" dirty="0" err="1">
                    <a:solidFill>
                      <a:srgbClr val="193EB0"/>
                    </a:solidFill>
                    <a:latin typeface="SamsungOne 700" panose="020B0803030303020204" pitchFamily="34" charset="0"/>
                    <a:ea typeface="SamsungOne 700" panose="020B0803030303020204" pitchFamily="34" charset="0"/>
                    <a:cs typeface="Arial"/>
                  </a:rPr>
                  <a:t>liệu</a:t>
                </a:r>
                <a:endParaRPr lang="ko-KR" altLang="en-US" sz="1100" dirty="0">
                  <a:solidFill>
                    <a:srgbClr val="193EB0"/>
                  </a:solidFill>
                  <a:latin typeface="SamsungOne 700" panose="020B0803030303020204" pitchFamily="34" charset="0"/>
                  <a:ea typeface="굴림"/>
                  <a:cs typeface="Arial"/>
                </a:endParaRPr>
              </a:p>
            </p:txBody>
          </p:sp>
          <p:pic>
            <p:nvPicPr>
              <p:cNvPr id="61" name="그림 60">
                <a:extLst>
                  <a:ext uri="{FF2B5EF4-FFF2-40B4-BE49-F238E27FC236}">
                    <a16:creationId xmlns:a16="http://schemas.microsoft.com/office/drawing/2014/main" id="{FA0F440B-61DB-4F33-8FEC-4E60F701D8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2958" y="4496440"/>
                <a:ext cx="798578" cy="1432563"/>
              </a:xfrm>
              <a:prstGeom prst="rect">
                <a:avLst/>
              </a:prstGeom>
            </p:spPr>
          </p:pic>
        </p:grpSp>
        <p:grpSp>
          <p:nvGrpSpPr>
            <p:cNvPr id="55" name="그룹 54">
              <a:extLst>
                <a:ext uri="{FF2B5EF4-FFF2-40B4-BE49-F238E27FC236}">
                  <a16:creationId xmlns:a16="http://schemas.microsoft.com/office/drawing/2014/main" id="{DB045E08-10F5-4BB8-BD8A-67D0C21886B1}"/>
                </a:ext>
              </a:extLst>
            </p:cNvPr>
            <p:cNvGrpSpPr/>
            <p:nvPr/>
          </p:nvGrpSpPr>
          <p:grpSpPr>
            <a:xfrm>
              <a:off x="7985094" y="4111452"/>
              <a:ext cx="1438349" cy="2027202"/>
              <a:chOff x="8013669" y="4106480"/>
              <a:chExt cx="1438349" cy="2027202"/>
            </a:xfrm>
          </p:grpSpPr>
          <p:sp>
            <p:nvSpPr>
              <p:cNvPr id="56" name="모서리가 둥근 직사각형 55">
                <a:extLst>
                  <a:ext uri="{FF2B5EF4-FFF2-40B4-BE49-F238E27FC236}">
                    <a16:creationId xmlns:a16="http://schemas.microsoft.com/office/drawing/2014/main" id="{A261A32A-9D73-41EE-A0B1-371ABF49748E}"/>
                  </a:ext>
                </a:extLst>
              </p:cNvPr>
              <p:cNvSpPr/>
              <p:nvPr/>
            </p:nvSpPr>
            <p:spPr>
              <a:xfrm>
                <a:off x="8013669" y="4244980"/>
                <a:ext cx="1438349" cy="1888702"/>
              </a:xfrm>
              <a:prstGeom prst="roundRect">
                <a:avLst>
                  <a:gd name="adj" fmla="val 11553"/>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57" name="직사각형 56">
                <a:extLst>
                  <a:ext uri="{FF2B5EF4-FFF2-40B4-BE49-F238E27FC236}">
                    <a16:creationId xmlns:a16="http://schemas.microsoft.com/office/drawing/2014/main" id="{5EAC7CA1-A194-439F-A4E3-0761F16833D0}"/>
                  </a:ext>
                </a:extLst>
              </p:cNvPr>
              <p:cNvSpPr/>
              <p:nvPr/>
            </p:nvSpPr>
            <p:spPr>
              <a:xfrm>
                <a:off x="8092906" y="4106480"/>
                <a:ext cx="1279876" cy="270845"/>
              </a:xfrm>
              <a:prstGeom prst="rect">
                <a:avLst/>
              </a:prstGeom>
              <a:solidFill>
                <a:schemeClr val="bg1"/>
              </a:solidFill>
            </p:spPr>
            <p:txBody>
              <a:bodyPr wrap="none">
                <a:spAutoFit/>
              </a:bodyPr>
              <a:lstStyle/>
              <a:p>
                <a:pPr algn="ctr"/>
                <a:r>
                  <a:rPr lang="en-US" altLang="ko-KR" sz="1100" dirty="0" err="1">
                    <a:solidFill>
                      <a:srgbClr val="193EB0"/>
                    </a:solidFill>
                    <a:latin typeface="SamsungOne 700" panose="020B0803030303020204" pitchFamily="34" charset="0"/>
                    <a:ea typeface="SamsungOne 700" panose="020B0803030303020204" pitchFamily="34" charset="0"/>
                    <a:cs typeface="Arial"/>
                  </a:rPr>
                  <a:t>Điểm</a:t>
                </a:r>
                <a:r>
                  <a:rPr lang="en-US" altLang="ko-KR" sz="1100" dirty="0">
                    <a:solidFill>
                      <a:srgbClr val="193EB0"/>
                    </a:solidFill>
                    <a:latin typeface="SamsungOne 700" panose="020B0803030303020204" pitchFamily="34" charset="0"/>
                    <a:ea typeface="SamsungOne 700" panose="020B0803030303020204" pitchFamily="34" charset="0"/>
                    <a:cs typeface="Arial"/>
                  </a:rPr>
                  <a:t> </a:t>
                </a:r>
                <a:r>
                  <a:rPr lang="en-US" altLang="ko-KR" sz="1100" dirty="0" err="1">
                    <a:solidFill>
                      <a:srgbClr val="193EB0"/>
                    </a:solidFill>
                    <a:latin typeface="SamsungOne 700" panose="020B0803030303020204" pitchFamily="34" charset="0"/>
                    <a:ea typeface="SamsungOne 700" panose="020B0803030303020204" pitchFamily="34" charset="0"/>
                    <a:cs typeface="Arial"/>
                  </a:rPr>
                  <a:t>đến</a:t>
                </a:r>
                <a:r>
                  <a:rPr lang="en-US" altLang="ko-KR" sz="1100" dirty="0">
                    <a:solidFill>
                      <a:srgbClr val="193EB0"/>
                    </a:solidFill>
                    <a:latin typeface="SamsungOne 700" panose="020B0803030303020204" pitchFamily="34" charset="0"/>
                    <a:ea typeface="SamsungOne 700" panose="020B0803030303020204" pitchFamily="34" charset="0"/>
                    <a:cs typeface="Arial"/>
                  </a:rPr>
                  <a:t> </a:t>
                </a:r>
                <a:r>
                  <a:rPr lang="en-US" altLang="ko-KR" sz="1100" dirty="0" err="1">
                    <a:solidFill>
                      <a:srgbClr val="193EB0"/>
                    </a:solidFill>
                    <a:latin typeface="SamsungOne 700" panose="020B0803030303020204" pitchFamily="34" charset="0"/>
                    <a:ea typeface="SamsungOne 700" panose="020B0803030303020204" pitchFamily="34" charset="0"/>
                    <a:cs typeface="Arial"/>
                  </a:rPr>
                  <a:t>dữ</a:t>
                </a:r>
                <a:r>
                  <a:rPr lang="en-US" altLang="ko-KR" sz="1100" dirty="0">
                    <a:solidFill>
                      <a:srgbClr val="193EB0"/>
                    </a:solidFill>
                    <a:latin typeface="SamsungOne 700" panose="020B0803030303020204" pitchFamily="34" charset="0"/>
                    <a:ea typeface="SamsungOne 700" panose="020B0803030303020204" pitchFamily="34" charset="0"/>
                    <a:cs typeface="Arial"/>
                  </a:rPr>
                  <a:t> </a:t>
                </a:r>
                <a:r>
                  <a:rPr lang="en-US" altLang="ko-KR" sz="1100" dirty="0" err="1">
                    <a:solidFill>
                      <a:srgbClr val="193EB0"/>
                    </a:solidFill>
                    <a:latin typeface="SamsungOne 700" panose="020B0803030303020204" pitchFamily="34" charset="0"/>
                    <a:ea typeface="SamsungOne 700" panose="020B0803030303020204" pitchFamily="34" charset="0"/>
                    <a:cs typeface="Arial"/>
                  </a:rPr>
                  <a:t>liệu</a:t>
                </a:r>
                <a:endParaRPr lang="ko-KR" altLang="en-US" sz="1100" dirty="0">
                  <a:solidFill>
                    <a:srgbClr val="193EB0"/>
                  </a:solidFill>
                  <a:latin typeface="SamsungOne 700" panose="020B0803030303020204" pitchFamily="34" charset="0"/>
                  <a:ea typeface="굴림"/>
                  <a:cs typeface="Arial"/>
                </a:endParaRPr>
              </a:p>
            </p:txBody>
          </p:sp>
          <p:pic>
            <p:nvPicPr>
              <p:cNvPr id="58" name="그림 57">
                <a:extLst>
                  <a:ext uri="{FF2B5EF4-FFF2-40B4-BE49-F238E27FC236}">
                    <a16:creationId xmlns:a16="http://schemas.microsoft.com/office/drawing/2014/main" id="{28A17A1B-DB2E-45F7-ACCD-84196FC24D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496" y="4534809"/>
                <a:ext cx="801626" cy="1328931"/>
              </a:xfrm>
              <a:prstGeom prst="rect">
                <a:avLst/>
              </a:prstGeom>
            </p:spPr>
          </p:pic>
        </p:grpSp>
      </p:grpSp>
    </p:spTree>
    <p:extLst>
      <p:ext uri="{BB962C8B-B14F-4D97-AF65-F5344CB8AC3E}">
        <p14:creationId xmlns:p14="http://schemas.microsoft.com/office/powerpoint/2010/main" val="31552194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CC77A529-5F93-46BC-A138-0814A53127BD}"/>
              </a:ext>
            </a:extLst>
          </p:cNvPr>
          <p:cNvSpPr>
            <a:spLocks noGrp="1"/>
          </p:cNvSpPr>
          <p:nvPr>
            <p:ph type="body" sz="quarter" idx="10"/>
          </p:nvPr>
        </p:nvSpPr>
        <p:spPr/>
        <p:txBody>
          <a:bodyPr/>
          <a:lstStyle/>
          <a:p>
            <a:r>
              <a:rPr lang="en-US" altLang="ko-KR" dirty="0"/>
              <a:t>2.2. Apache Flume</a:t>
            </a:r>
          </a:p>
        </p:txBody>
      </p:sp>
      <p:sp>
        <p:nvSpPr>
          <p:cNvPr id="3" name="텍스트 개체 틀 2">
            <a:extLst>
              <a:ext uri="{FF2B5EF4-FFF2-40B4-BE49-F238E27FC236}">
                <a16:creationId xmlns:a16="http://schemas.microsoft.com/office/drawing/2014/main" id="{DF1B7E5D-61E8-440C-81FF-98AA1C19A9CA}"/>
              </a:ext>
            </a:extLst>
          </p:cNvPr>
          <p:cNvSpPr>
            <a:spLocks noGrp="1"/>
          </p:cNvSpPr>
          <p:nvPr>
            <p:ph type="body" sz="quarter" idx="11"/>
          </p:nvPr>
        </p:nvSpPr>
        <p:spPr/>
        <p:txBody>
          <a:bodyPr/>
          <a:lstStyle/>
          <a:p>
            <a:r>
              <a:rPr lang="en-US" altLang="ko-KR" dirty="0"/>
              <a:t>Apache Flume – </a:t>
            </a:r>
            <a:r>
              <a:rPr lang="en-US" altLang="ko-KR" dirty="0" err="1"/>
              <a:t>Sự</a:t>
            </a:r>
            <a:r>
              <a:rPr lang="en-US" altLang="ko-KR" dirty="0"/>
              <a:t> </a:t>
            </a:r>
            <a:r>
              <a:rPr lang="en-US" altLang="ko-KR" dirty="0" err="1"/>
              <a:t>kiện</a:t>
            </a:r>
            <a:endParaRPr lang="en-US" altLang="ko-KR" dirty="0"/>
          </a:p>
        </p:txBody>
      </p:sp>
      <p:sp>
        <p:nvSpPr>
          <p:cNvPr id="4" name="텍스트 개체 틀 3">
            <a:extLst>
              <a:ext uri="{FF2B5EF4-FFF2-40B4-BE49-F238E27FC236}">
                <a16:creationId xmlns:a16="http://schemas.microsoft.com/office/drawing/2014/main" id="{4DDFD096-514F-44A1-8132-45974D45BE78}"/>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02</a:t>
            </a:r>
          </a:p>
        </p:txBody>
      </p:sp>
      <p:sp>
        <p:nvSpPr>
          <p:cNvPr id="5" name="텍스트 개체 틀 4">
            <a:extLst>
              <a:ext uri="{FF2B5EF4-FFF2-40B4-BE49-F238E27FC236}">
                <a16:creationId xmlns:a16="http://schemas.microsoft.com/office/drawing/2014/main" id="{E948297C-34AE-4ED5-B406-F820DE497291}"/>
              </a:ext>
            </a:extLst>
          </p:cNvPr>
          <p:cNvSpPr>
            <a:spLocks noGrp="1"/>
          </p:cNvSpPr>
          <p:nvPr>
            <p:ph type="body" sz="quarter" idx="15"/>
          </p:nvPr>
        </p:nvSpPr>
        <p:spPr>
          <a:xfrm>
            <a:off x="535871" y="2226568"/>
            <a:ext cx="8796527" cy="914400"/>
          </a:xfrm>
        </p:spPr>
        <p:txBody>
          <a:bodyPr>
            <a:noAutofit/>
          </a:bodyPr>
          <a:lstStyle/>
          <a:p>
            <a:r>
              <a:rPr lang="vi-VN" altLang="ko-KR" dirty="0"/>
              <a:t>Sự kiện Flume được định nghĩa là Bài của luồng dữ liệu có tải trọng byte (phần thân) và một bộ thuộc tính chuỗi tùy chọn (tiêu đề).</a:t>
            </a:r>
          </a:p>
          <a:p>
            <a:r>
              <a:rPr lang="vi-VN" altLang="ko-KR" dirty="0"/>
              <a:t>Bài cơ bản của dữ liệu được Flume vận chuyển từ nguồn đến đích</a:t>
            </a:r>
          </a:p>
          <a:p>
            <a:r>
              <a:rPr lang="vi-VN" altLang="ko-KR" dirty="0"/>
              <a:t>Tiêu đề là tập hợp các cặp khóa-giá trị chuỗi</a:t>
            </a:r>
          </a:p>
          <a:p>
            <a:r>
              <a:rPr lang="vi-VN" altLang="ko-KR" dirty="0"/>
              <a:t>Các phím là duy nhất trong bộ sưu tập</a:t>
            </a:r>
          </a:p>
          <a:p>
            <a:r>
              <a:rPr lang="vi-VN" altLang="ko-KR" dirty="0"/>
              <a:t>Tiêu đề có thể được sử dụng để định tuyến theo ngữ cảnh</a:t>
            </a:r>
            <a:endParaRPr lang="ko-KR" altLang="en-US" dirty="0"/>
          </a:p>
        </p:txBody>
      </p:sp>
      <p:grpSp>
        <p:nvGrpSpPr>
          <p:cNvPr id="8" name="그룹 7">
            <a:extLst>
              <a:ext uri="{FF2B5EF4-FFF2-40B4-BE49-F238E27FC236}">
                <a16:creationId xmlns:a16="http://schemas.microsoft.com/office/drawing/2014/main" id="{B2849E8C-4E7D-4D67-8FBD-7F71100A6A4B}"/>
              </a:ext>
            </a:extLst>
          </p:cNvPr>
          <p:cNvGrpSpPr/>
          <p:nvPr/>
        </p:nvGrpSpPr>
        <p:grpSpPr>
          <a:xfrm>
            <a:off x="4687226" y="3743463"/>
            <a:ext cx="4780774" cy="2350035"/>
            <a:chOff x="3905153" y="4129312"/>
            <a:chExt cx="4260993" cy="2005573"/>
          </a:xfrm>
        </p:grpSpPr>
        <p:grpSp>
          <p:nvGrpSpPr>
            <p:cNvPr id="9" name="그룹 8">
              <a:extLst>
                <a:ext uri="{FF2B5EF4-FFF2-40B4-BE49-F238E27FC236}">
                  <a16:creationId xmlns:a16="http://schemas.microsoft.com/office/drawing/2014/main" id="{FA9CA89F-CB6F-4985-82C4-54F368F7AC86}"/>
                </a:ext>
              </a:extLst>
            </p:cNvPr>
            <p:cNvGrpSpPr/>
            <p:nvPr/>
          </p:nvGrpSpPr>
          <p:grpSpPr>
            <a:xfrm>
              <a:off x="3905153" y="4453295"/>
              <a:ext cx="4260993" cy="1681590"/>
              <a:chOff x="3905153" y="4453295"/>
              <a:chExt cx="4260993" cy="1681590"/>
            </a:xfrm>
          </p:grpSpPr>
          <p:sp>
            <p:nvSpPr>
              <p:cNvPr id="15" name="모서리가 둥근 직사각형 22">
                <a:extLst>
                  <a:ext uri="{FF2B5EF4-FFF2-40B4-BE49-F238E27FC236}">
                    <a16:creationId xmlns:a16="http://schemas.microsoft.com/office/drawing/2014/main" id="{E61CDA12-FF38-4DA5-968C-849DB6E91D1E}"/>
                  </a:ext>
                </a:extLst>
              </p:cNvPr>
              <p:cNvSpPr/>
              <p:nvPr/>
            </p:nvSpPr>
            <p:spPr>
              <a:xfrm>
                <a:off x="3905153" y="4453295"/>
                <a:ext cx="4260993" cy="1681590"/>
              </a:xfrm>
              <a:prstGeom prst="roundRect">
                <a:avLst>
                  <a:gd name="adj" fmla="val 5914"/>
                </a:avLst>
              </a:prstGeom>
              <a:solidFill>
                <a:srgbClr val="E9F2FC"/>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600" dirty="0">
                  <a:solidFill>
                    <a:srgbClr val="0043B2"/>
                  </a:solidFill>
                  <a:latin typeface="SamsungOne 700" panose="020B0803030303020204" pitchFamily="34" charset="0"/>
                  <a:ea typeface="SamsungOne 700" panose="020B0803030303020204" pitchFamily="34" charset="0"/>
                </a:endParaRPr>
              </a:p>
              <a:p>
                <a:pPr algn="ctr"/>
                <a:endParaRPr lang="en-US" altLang="ko-KR" sz="1400" dirty="0">
                  <a:solidFill>
                    <a:srgbClr val="0043B2"/>
                  </a:solidFill>
                  <a:latin typeface="SamsungOne 400" panose="020B0503030303020204" pitchFamily="34" charset="0"/>
                  <a:ea typeface="SamsungOne 400" panose="020B0503030303020204" pitchFamily="34" charset="0"/>
                </a:endParaRPr>
              </a:p>
              <a:p>
                <a:pPr algn="ctr"/>
                <a:endParaRPr lang="en-US" altLang="ko-KR" sz="1400" dirty="0">
                  <a:solidFill>
                    <a:srgbClr val="0043B2"/>
                  </a:solidFill>
                  <a:latin typeface="SamsungOne 400" panose="020B0503030303020204" pitchFamily="34" charset="0"/>
                  <a:ea typeface="SamsungOne 400" panose="020B0503030303020204" pitchFamily="34" charset="0"/>
                </a:endParaRPr>
              </a:p>
              <a:p>
                <a:pPr algn="ctr"/>
                <a:endParaRPr lang="en-US" altLang="ko-KR" sz="1400" dirty="0">
                  <a:solidFill>
                    <a:srgbClr val="0043B2"/>
                  </a:solidFill>
                  <a:latin typeface="SamsungOne 400" panose="020B0503030303020204" pitchFamily="34" charset="0"/>
                  <a:ea typeface="SamsungOne 400" panose="020B0503030303020204" pitchFamily="34" charset="0"/>
                </a:endParaRPr>
              </a:p>
              <a:p>
                <a:pPr algn="ctr"/>
                <a:endParaRPr lang="en-KR" altLang="ko-KR" sz="1400" dirty="0">
                  <a:solidFill>
                    <a:srgbClr val="0043B2"/>
                  </a:solidFill>
                  <a:latin typeface="SamsungOne 400" panose="020B0503030303020204" pitchFamily="34" charset="0"/>
                  <a:ea typeface="SamsungOne 400" panose="020B0503030303020204" pitchFamily="34" charset="0"/>
                </a:endParaRPr>
              </a:p>
            </p:txBody>
          </p:sp>
          <p:grpSp>
            <p:nvGrpSpPr>
              <p:cNvPr id="16" name="그룹 15">
                <a:extLst>
                  <a:ext uri="{FF2B5EF4-FFF2-40B4-BE49-F238E27FC236}">
                    <a16:creationId xmlns:a16="http://schemas.microsoft.com/office/drawing/2014/main" id="{40F0045D-ECE1-4DAE-8737-120C8BBB9915}"/>
                  </a:ext>
                </a:extLst>
              </p:cNvPr>
              <p:cNvGrpSpPr/>
              <p:nvPr/>
            </p:nvGrpSpPr>
            <p:grpSpPr>
              <a:xfrm>
                <a:off x="4126779" y="4646139"/>
                <a:ext cx="2454996" cy="488189"/>
                <a:chOff x="7146204" y="5731989"/>
                <a:chExt cx="2454996" cy="488189"/>
              </a:xfrm>
            </p:grpSpPr>
            <p:sp>
              <p:nvSpPr>
                <p:cNvPr id="19" name="모서리가 둥근 직사각형 13">
                  <a:extLst>
                    <a:ext uri="{FF2B5EF4-FFF2-40B4-BE49-F238E27FC236}">
                      <a16:creationId xmlns:a16="http://schemas.microsoft.com/office/drawing/2014/main" id="{E93D9F34-4844-4619-8738-74A4225217E9}"/>
                    </a:ext>
                  </a:extLst>
                </p:cNvPr>
                <p:cNvSpPr/>
                <p:nvPr/>
              </p:nvSpPr>
              <p:spPr>
                <a:xfrm>
                  <a:off x="7146204" y="5731989"/>
                  <a:ext cx="2454996" cy="166686"/>
                </a:xfrm>
                <a:prstGeom prst="roundRect">
                  <a:avLst>
                    <a:gd name="adj" fmla="val 10045"/>
                  </a:avLst>
                </a:prstGeom>
                <a:solidFill>
                  <a:srgbClr val="E8E8E8"/>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000" dirty="0">
                      <a:solidFill>
                        <a:srgbClr val="0043B2"/>
                      </a:solidFill>
                      <a:latin typeface="SamsungOne 700" panose="020B0803030303020204" pitchFamily="34" charset="0"/>
                      <a:ea typeface="SamsungOne 700" panose="020B0803030303020204" pitchFamily="34" charset="0"/>
                    </a:rPr>
                    <a:t>Timestamp: </a:t>
                  </a:r>
                  <a:r>
                    <a:rPr lang="en-US" altLang="ko-KR" sz="1000" dirty="0">
                      <a:solidFill>
                        <a:srgbClr val="0043B2"/>
                      </a:solidFill>
                      <a:latin typeface="SamsungOne 400" panose="020B0503030303020204" pitchFamily="34" charset="0"/>
                      <a:ea typeface="SamsungOne 400" panose="020B0503030303020204" pitchFamily="34" charset="0"/>
                    </a:rPr>
                    <a:t>1395256884</a:t>
                  </a:r>
                </a:p>
              </p:txBody>
            </p:sp>
            <p:sp>
              <p:nvSpPr>
                <p:cNvPr id="20" name="모서리가 둥근 직사각형 24">
                  <a:extLst>
                    <a:ext uri="{FF2B5EF4-FFF2-40B4-BE49-F238E27FC236}">
                      <a16:creationId xmlns:a16="http://schemas.microsoft.com/office/drawing/2014/main" id="{3083B6D2-7C06-4FC1-A016-3B198F557200}"/>
                    </a:ext>
                  </a:extLst>
                </p:cNvPr>
                <p:cNvSpPr/>
                <p:nvPr/>
              </p:nvSpPr>
              <p:spPr>
                <a:xfrm>
                  <a:off x="7146204" y="5898675"/>
                  <a:ext cx="2454996" cy="166686"/>
                </a:xfrm>
                <a:prstGeom prst="roundRect">
                  <a:avLst>
                    <a:gd name="adj" fmla="val 10045"/>
                  </a:avLst>
                </a:prstGeom>
                <a:solidFill>
                  <a:srgbClr val="E8E8E8"/>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000" dirty="0">
                      <a:solidFill>
                        <a:srgbClr val="0043B2"/>
                      </a:solidFill>
                      <a:latin typeface="SamsungOne 700" panose="020B0803030303020204" pitchFamily="34" charset="0"/>
                      <a:ea typeface="SamsungOne 700" panose="020B0803030303020204" pitchFamily="34" charset="0"/>
                    </a:rPr>
                    <a:t>Hostname: </a:t>
                  </a:r>
                  <a:r>
                    <a:rPr lang="en-US" altLang="ko-KR" sz="1000" dirty="0">
                      <a:solidFill>
                        <a:srgbClr val="0043B2"/>
                      </a:solidFill>
                      <a:latin typeface="SamsungOne 400" panose="020B0503030303020204" pitchFamily="34" charset="0"/>
                      <a:ea typeface="SamsungOne 400" panose="020B0503030303020204" pitchFamily="34" charset="0"/>
                    </a:rPr>
                    <a:t>webserver05.wiken.com</a:t>
                  </a:r>
                </a:p>
              </p:txBody>
            </p:sp>
            <p:sp>
              <p:nvSpPr>
                <p:cNvPr id="21" name="모서리가 둥근 직사각형 25">
                  <a:extLst>
                    <a:ext uri="{FF2B5EF4-FFF2-40B4-BE49-F238E27FC236}">
                      <a16:creationId xmlns:a16="http://schemas.microsoft.com/office/drawing/2014/main" id="{FB2F1548-279D-46BD-AEFD-CA0998F380A8}"/>
                    </a:ext>
                  </a:extLst>
                </p:cNvPr>
                <p:cNvSpPr/>
                <p:nvPr/>
              </p:nvSpPr>
              <p:spPr>
                <a:xfrm>
                  <a:off x="7146204" y="6053492"/>
                  <a:ext cx="2454996" cy="166686"/>
                </a:xfrm>
                <a:prstGeom prst="roundRect">
                  <a:avLst>
                    <a:gd name="adj" fmla="val 10045"/>
                  </a:avLst>
                </a:prstGeom>
                <a:solidFill>
                  <a:srgbClr val="E8E8E8"/>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000" dirty="0">
                      <a:solidFill>
                        <a:srgbClr val="0043B2"/>
                      </a:solidFill>
                      <a:latin typeface="SamsungOne 700" panose="020B0803030303020204" pitchFamily="34" charset="0"/>
                      <a:ea typeface="SamsungOne 700" panose="020B0803030303020204" pitchFamily="34" charset="0"/>
                    </a:rPr>
                    <a:t>Datacenter: </a:t>
                  </a:r>
                  <a:r>
                    <a:rPr lang="en-US" altLang="ko-KR" sz="1000" dirty="0">
                      <a:solidFill>
                        <a:srgbClr val="0043B2"/>
                      </a:solidFill>
                      <a:latin typeface="SamsungOne 400" panose="020B0503030303020204" pitchFamily="34" charset="0"/>
                      <a:ea typeface="SamsungOne 400" panose="020B0503030303020204" pitchFamily="34" charset="0"/>
                    </a:rPr>
                    <a:t>seoul</a:t>
                  </a:r>
                </a:p>
              </p:txBody>
            </p:sp>
          </p:grpSp>
          <p:sp>
            <p:nvSpPr>
              <p:cNvPr id="17" name="모서리가 둥근 직사각형 27">
                <a:extLst>
                  <a:ext uri="{FF2B5EF4-FFF2-40B4-BE49-F238E27FC236}">
                    <a16:creationId xmlns:a16="http://schemas.microsoft.com/office/drawing/2014/main" id="{383E5088-2D30-40ED-8C32-54E895E3E241}"/>
                  </a:ext>
                </a:extLst>
              </p:cNvPr>
              <p:cNvSpPr/>
              <p:nvPr/>
            </p:nvSpPr>
            <p:spPr>
              <a:xfrm>
                <a:off x="3998317" y="4547475"/>
                <a:ext cx="2726333" cy="697386"/>
              </a:xfrm>
              <a:prstGeom prst="roundRect">
                <a:avLst>
                  <a:gd name="adj" fmla="val 5914"/>
                </a:avLst>
              </a:prstGeom>
              <a:noFill/>
              <a:ln w="19050">
                <a:solidFill>
                  <a:srgbClr val="0043B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600" dirty="0">
                  <a:solidFill>
                    <a:srgbClr val="0043B2"/>
                  </a:solidFill>
                  <a:latin typeface="SamsungOne 700" panose="020B0803030303020204" pitchFamily="34" charset="0"/>
                  <a:ea typeface="SamsungOne 700" panose="020B0803030303020204" pitchFamily="34" charset="0"/>
                </a:endParaRPr>
              </a:p>
              <a:p>
                <a:pPr algn="ctr"/>
                <a:endParaRPr lang="en-US" altLang="ko-KR" sz="1400" dirty="0">
                  <a:solidFill>
                    <a:srgbClr val="0043B2"/>
                  </a:solidFill>
                  <a:latin typeface="SamsungOne 400" panose="020B0503030303020204" pitchFamily="34" charset="0"/>
                  <a:ea typeface="SamsungOne 400" panose="020B0503030303020204" pitchFamily="34" charset="0"/>
                </a:endParaRPr>
              </a:p>
              <a:p>
                <a:pPr algn="ctr"/>
                <a:endParaRPr lang="en-US" altLang="ko-KR" sz="1400" dirty="0">
                  <a:solidFill>
                    <a:srgbClr val="0043B2"/>
                  </a:solidFill>
                  <a:latin typeface="SamsungOne 400" panose="020B0503030303020204" pitchFamily="34" charset="0"/>
                  <a:ea typeface="SamsungOne 400" panose="020B0503030303020204" pitchFamily="34" charset="0"/>
                </a:endParaRPr>
              </a:p>
              <a:p>
                <a:pPr algn="ctr"/>
                <a:endParaRPr lang="en-US" altLang="ko-KR" sz="1400" dirty="0">
                  <a:solidFill>
                    <a:srgbClr val="0043B2"/>
                  </a:solidFill>
                  <a:latin typeface="SamsungOne 400" panose="020B0503030303020204" pitchFamily="34" charset="0"/>
                  <a:ea typeface="SamsungOne 400" panose="020B0503030303020204" pitchFamily="34" charset="0"/>
                </a:endParaRPr>
              </a:p>
              <a:p>
                <a:pPr algn="ctr"/>
                <a:endParaRPr lang="en-KR" altLang="ko-KR" sz="1400" dirty="0">
                  <a:solidFill>
                    <a:srgbClr val="0043B2"/>
                  </a:solidFill>
                  <a:latin typeface="SamsungOne 400" panose="020B0503030303020204" pitchFamily="34" charset="0"/>
                  <a:ea typeface="SamsungOne 400" panose="020B0503030303020204" pitchFamily="34" charset="0"/>
                </a:endParaRPr>
              </a:p>
            </p:txBody>
          </p:sp>
          <p:sp>
            <p:nvSpPr>
              <p:cNvPr id="18" name="모서리가 둥근 직사각형 28">
                <a:extLst>
                  <a:ext uri="{FF2B5EF4-FFF2-40B4-BE49-F238E27FC236}">
                    <a16:creationId xmlns:a16="http://schemas.microsoft.com/office/drawing/2014/main" id="{6659D69B-15E4-4EE7-AB68-8EB308F8431C}"/>
                  </a:ext>
                </a:extLst>
              </p:cNvPr>
              <p:cNvSpPr/>
              <p:nvPr/>
            </p:nvSpPr>
            <p:spPr>
              <a:xfrm>
                <a:off x="3998316" y="5351176"/>
                <a:ext cx="2726333" cy="693772"/>
              </a:xfrm>
              <a:prstGeom prst="roundRect">
                <a:avLst>
                  <a:gd name="adj" fmla="val 10045"/>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900" dirty="0">
                    <a:solidFill>
                      <a:srgbClr val="0043B2"/>
                    </a:solidFill>
                    <a:latin typeface="SamsungOne 700" panose="020B0803030303020204" pitchFamily="34" charset="0"/>
                    <a:ea typeface="SamsungOne 700" panose="020B0803030303020204" pitchFamily="34" charset="0"/>
                  </a:rPr>
                  <a:t>192.168.5.150 – Sojeong [11/May/2014 : 23 : 56 : 27 – 0800] “GET /KBDOC-0U812.html HTTP/1.1” 2006747 “http://www.wiken.com/kb/search?</a:t>
                </a:r>
              </a:p>
              <a:p>
                <a:r>
                  <a:rPr lang="en-US" altLang="ko-KR" sz="900" dirty="0">
                    <a:solidFill>
                      <a:srgbClr val="0043B2"/>
                    </a:solidFill>
                    <a:latin typeface="SamsungOne 700" panose="020B0803030303020204" pitchFamily="34" charset="0"/>
                    <a:ea typeface="SamsungOne 700" panose="020B0803030303020204" pitchFamily="34" charset="0"/>
                  </a:rPr>
                  <a:t>q=batteries” “Mozilla/5.0 (ACME v3.14159)”</a:t>
                </a:r>
                <a:endParaRPr lang="en-US" altLang="ko-KR" sz="900" dirty="0">
                  <a:solidFill>
                    <a:srgbClr val="0043B2"/>
                  </a:solidFill>
                  <a:latin typeface="SamsungOne 400" panose="020B0503030303020204" pitchFamily="34" charset="0"/>
                  <a:ea typeface="SamsungOne 400" panose="020B0503030303020204" pitchFamily="34" charset="0"/>
                </a:endParaRPr>
              </a:p>
            </p:txBody>
          </p:sp>
        </p:grpSp>
        <p:cxnSp>
          <p:nvCxnSpPr>
            <p:cNvPr id="11" name="직선 연결선 10">
              <a:extLst>
                <a:ext uri="{FF2B5EF4-FFF2-40B4-BE49-F238E27FC236}">
                  <a16:creationId xmlns:a16="http://schemas.microsoft.com/office/drawing/2014/main" id="{462107F6-2B59-44D6-995F-764E6796A89A}"/>
                </a:ext>
              </a:extLst>
            </p:cNvPr>
            <p:cNvCxnSpPr/>
            <p:nvPr/>
          </p:nvCxnSpPr>
          <p:spPr>
            <a:xfrm>
              <a:off x="6816514" y="5686425"/>
              <a:ext cx="440238" cy="0"/>
            </a:xfrm>
            <a:prstGeom prst="line">
              <a:avLst/>
            </a:prstGeom>
            <a:ln w="19050">
              <a:solidFill>
                <a:srgbClr val="1F45BC"/>
              </a:solidFill>
            </a:ln>
          </p:spPr>
          <p:style>
            <a:lnRef idx="1">
              <a:schemeClr val="accent1"/>
            </a:lnRef>
            <a:fillRef idx="0">
              <a:schemeClr val="accent1"/>
            </a:fillRef>
            <a:effectRef idx="0">
              <a:schemeClr val="accent1"/>
            </a:effectRef>
            <a:fontRef idx="minor">
              <a:schemeClr val="tx1"/>
            </a:fontRef>
          </p:style>
        </p:cxnSp>
        <p:sp>
          <p:nvSpPr>
            <p:cNvPr id="12" name="직사각형 11">
              <a:extLst>
                <a:ext uri="{FF2B5EF4-FFF2-40B4-BE49-F238E27FC236}">
                  <a16:creationId xmlns:a16="http://schemas.microsoft.com/office/drawing/2014/main" id="{9A874D98-E144-4A97-B058-D427D28C147E}"/>
                </a:ext>
              </a:extLst>
            </p:cNvPr>
            <p:cNvSpPr/>
            <p:nvPr/>
          </p:nvSpPr>
          <p:spPr>
            <a:xfrm>
              <a:off x="4356565" y="4129312"/>
              <a:ext cx="2011923" cy="262664"/>
            </a:xfrm>
            <a:prstGeom prst="rect">
              <a:avLst/>
            </a:prstGeom>
          </p:spPr>
          <p:txBody>
            <a:bodyPr wrap="none" anchor="ctr">
              <a:spAutoFit/>
            </a:bodyPr>
            <a:lstStyle/>
            <a:p>
              <a:pPr algn="ctr"/>
              <a:r>
                <a:rPr lang="en-US" altLang="ko-KR" sz="1400" dirty="0" err="1">
                  <a:solidFill>
                    <a:srgbClr val="0043B2"/>
                  </a:solidFill>
                  <a:latin typeface="SamsungOne 700" panose="020B0803030303020204" pitchFamily="34" charset="0"/>
                  <a:ea typeface="SamsungOne 700" panose="020B0803030303020204" pitchFamily="34" charset="0"/>
                </a:rPr>
                <a:t>Cấu</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tạo</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của</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Sự</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kiện</a:t>
              </a:r>
              <a:r>
                <a:rPr lang="en-US" altLang="ko-KR" sz="1400" dirty="0">
                  <a:solidFill>
                    <a:srgbClr val="0043B2"/>
                  </a:solidFill>
                  <a:latin typeface="SamsungOne 700" panose="020B0803030303020204" pitchFamily="34" charset="0"/>
                  <a:ea typeface="SamsungOne 700" panose="020B0803030303020204" pitchFamily="34" charset="0"/>
                </a:rPr>
                <a:t> Flume</a:t>
              </a:r>
            </a:p>
          </p:txBody>
        </p:sp>
        <p:sp>
          <p:nvSpPr>
            <p:cNvPr id="13" name="직사각형 12">
              <a:extLst>
                <a:ext uri="{FF2B5EF4-FFF2-40B4-BE49-F238E27FC236}">
                  <a16:creationId xmlns:a16="http://schemas.microsoft.com/office/drawing/2014/main" id="{70D11FEF-F3D8-4904-90E9-8FED569FB5DD}"/>
                </a:ext>
              </a:extLst>
            </p:cNvPr>
            <p:cNvSpPr/>
            <p:nvPr/>
          </p:nvSpPr>
          <p:spPr>
            <a:xfrm>
              <a:off x="7328635" y="4842650"/>
              <a:ext cx="601777" cy="236397"/>
            </a:xfrm>
            <a:prstGeom prst="rect">
              <a:avLst/>
            </a:prstGeom>
          </p:spPr>
          <p:txBody>
            <a:bodyPr wrap="none" anchor="ctr">
              <a:spAutoFit/>
            </a:bodyPr>
            <a:lstStyle/>
            <a:p>
              <a:pPr algn="ctr"/>
              <a:r>
                <a:rPr lang="en-US" altLang="ko-KR" sz="1200" dirty="0" err="1">
                  <a:solidFill>
                    <a:srgbClr val="0043B2"/>
                  </a:solidFill>
                  <a:latin typeface="SamsungOne 700" panose="020B0803030303020204" pitchFamily="34" charset="0"/>
                  <a:ea typeface="SamsungOne 700" panose="020B0803030303020204" pitchFamily="34" charset="0"/>
                </a:rPr>
                <a:t>Tiêu</a:t>
              </a:r>
              <a:r>
                <a:rPr lang="en-US" altLang="ko-KR" sz="1200" dirty="0">
                  <a:solidFill>
                    <a:srgbClr val="0043B2"/>
                  </a:solidFill>
                  <a:latin typeface="SamsungOne 700" panose="020B0803030303020204" pitchFamily="34" charset="0"/>
                  <a:ea typeface="SamsungOne 700" panose="020B0803030303020204" pitchFamily="34" charset="0"/>
                </a:rPr>
                <a:t> </a:t>
              </a:r>
              <a:r>
                <a:rPr lang="en-US" altLang="ko-KR" sz="1200" dirty="0" err="1">
                  <a:solidFill>
                    <a:srgbClr val="0043B2"/>
                  </a:solidFill>
                  <a:latin typeface="SamsungOne 700" panose="020B0803030303020204" pitchFamily="34" charset="0"/>
                  <a:ea typeface="SamsungOne 700" panose="020B0803030303020204" pitchFamily="34" charset="0"/>
                </a:rPr>
                <a:t>đề</a:t>
              </a:r>
              <a:endParaRPr lang="en-US" altLang="ko-KR" sz="1400" dirty="0">
                <a:solidFill>
                  <a:srgbClr val="0043B2"/>
                </a:solidFill>
                <a:latin typeface="SamsungOne 700" panose="020B0803030303020204" pitchFamily="34" charset="0"/>
                <a:ea typeface="SamsungOne 700" panose="020B0803030303020204" pitchFamily="34" charset="0"/>
              </a:endParaRPr>
            </a:p>
          </p:txBody>
        </p:sp>
        <p:sp>
          <p:nvSpPr>
            <p:cNvPr id="14" name="직사각형 13">
              <a:extLst>
                <a:ext uri="{FF2B5EF4-FFF2-40B4-BE49-F238E27FC236}">
                  <a16:creationId xmlns:a16="http://schemas.microsoft.com/office/drawing/2014/main" id="{6EBA0D10-A6CC-4943-AEB5-91B668DA79F5}"/>
                </a:ext>
              </a:extLst>
            </p:cNvPr>
            <p:cNvSpPr/>
            <p:nvPr/>
          </p:nvSpPr>
          <p:spPr>
            <a:xfrm>
              <a:off x="7213859" y="5576581"/>
              <a:ext cx="678928" cy="236397"/>
            </a:xfrm>
            <a:prstGeom prst="rect">
              <a:avLst/>
            </a:prstGeom>
          </p:spPr>
          <p:txBody>
            <a:bodyPr wrap="none" anchor="ctr">
              <a:spAutoFit/>
            </a:bodyPr>
            <a:lstStyle/>
            <a:p>
              <a:pPr algn="ctr"/>
              <a:r>
                <a:rPr lang="en-US" altLang="ko-KR" sz="1200" dirty="0" err="1">
                  <a:solidFill>
                    <a:srgbClr val="0043B2"/>
                  </a:solidFill>
                  <a:latin typeface="SamsungOne 700" panose="020B0803030303020204" pitchFamily="34" charset="0"/>
                  <a:ea typeface="SamsungOne 700" panose="020B0803030303020204" pitchFamily="34" charset="0"/>
                </a:rPr>
                <a:t>Thân</a:t>
              </a:r>
              <a:r>
                <a:rPr lang="en-US" altLang="ko-KR" sz="1200" dirty="0">
                  <a:solidFill>
                    <a:srgbClr val="0043B2"/>
                  </a:solidFill>
                  <a:latin typeface="SamsungOne 700" panose="020B0803030303020204" pitchFamily="34" charset="0"/>
                  <a:ea typeface="SamsungOne 700" panose="020B0803030303020204" pitchFamily="34" charset="0"/>
                </a:rPr>
                <a:t> </a:t>
              </a:r>
              <a:r>
                <a:rPr lang="en-US" altLang="ko-KR" sz="1200" dirty="0" err="1">
                  <a:solidFill>
                    <a:srgbClr val="0043B2"/>
                  </a:solidFill>
                  <a:latin typeface="SamsungOne 700" panose="020B0803030303020204" pitchFamily="34" charset="0"/>
                  <a:ea typeface="SamsungOne 700" panose="020B0803030303020204" pitchFamily="34" charset="0"/>
                </a:rPr>
                <a:t>bài</a:t>
              </a:r>
              <a:endParaRPr lang="en-US" altLang="ko-KR" sz="1400" dirty="0">
                <a:solidFill>
                  <a:srgbClr val="0043B2"/>
                </a:solidFill>
                <a:latin typeface="SamsungOne 700" panose="020B0803030303020204" pitchFamily="34" charset="0"/>
                <a:ea typeface="SamsungOne 700" panose="020B0803030303020204" pitchFamily="34" charset="0"/>
              </a:endParaRPr>
            </a:p>
          </p:txBody>
        </p:sp>
        <p:cxnSp>
          <p:nvCxnSpPr>
            <p:cNvPr id="22" name="직선 연결선 21">
              <a:extLst>
                <a:ext uri="{FF2B5EF4-FFF2-40B4-BE49-F238E27FC236}">
                  <a16:creationId xmlns:a16="http://schemas.microsoft.com/office/drawing/2014/main" id="{A083C4F2-CE31-449C-BB0C-15EEDC628613}"/>
                </a:ext>
              </a:extLst>
            </p:cNvPr>
            <p:cNvCxnSpPr/>
            <p:nvPr/>
          </p:nvCxnSpPr>
          <p:spPr>
            <a:xfrm>
              <a:off x="6816514" y="4979511"/>
              <a:ext cx="440238" cy="0"/>
            </a:xfrm>
            <a:prstGeom prst="line">
              <a:avLst/>
            </a:prstGeom>
            <a:ln w="19050">
              <a:solidFill>
                <a:srgbClr val="1F45BC"/>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620015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D7490533-8231-46F4-9059-ABF54D61FFB0}"/>
              </a:ext>
            </a:extLst>
          </p:cNvPr>
          <p:cNvSpPr>
            <a:spLocks noGrp="1"/>
          </p:cNvSpPr>
          <p:nvPr>
            <p:ph type="body" sz="quarter" idx="10"/>
          </p:nvPr>
        </p:nvSpPr>
        <p:spPr/>
        <p:txBody>
          <a:bodyPr/>
          <a:lstStyle/>
          <a:p>
            <a:r>
              <a:rPr lang="en-US" altLang="ko-KR" dirty="0"/>
              <a:t>2.2. Apache Flume</a:t>
            </a:r>
          </a:p>
        </p:txBody>
      </p:sp>
      <p:sp>
        <p:nvSpPr>
          <p:cNvPr id="3" name="텍스트 개체 틀 2">
            <a:extLst>
              <a:ext uri="{FF2B5EF4-FFF2-40B4-BE49-F238E27FC236}">
                <a16:creationId xmlns:a16="http://schemas.microsoft.com/office/drawing/2014/main" id="{454E6C85-43B9-4F97-A7F3-4A30D46256AB}"/>
              </a:ext>
            </a:extLst>
          </p:cNvPr>
          <p:cNvSpPr>
            <a:spLocks noGrp="1"/>
          </p:cNvSpPr>
          <p:nvPr>
            <p:ph type="body" sz="quarter" idx="11"/>
          </p:nvPr>
        </p:nvSpPr>
        <p:spPr/>
        <p:txBody>
          <a:bodyPr/>
          <a:lstStyle/>
          <a:p>
            <a:r>
              <a:rPr lang="en-US" altLang="ko-KR" dirty="0"/>
              <a:t>Apache Flume – </a:t>
            </a:r>
            <a:r>
              <a:rPr lang="en-US" altLang="ko-KR" dirty="0" err="1"/>
              <a:t>Nguồn</a:t>
            </a:r>
            <a:endParaRPr lang="en-US" altLang="ko-KR" dirty="0"/>
          </a:p>
        </p:txBody>
      </p:sp>
      <p:sp>
        <p:nvSpPr>
          <p:cNvPr id="4" name="텍스트 개체 틀 3">
            <a:extLst>
              <a:ext uri="{FF2B5EF4-FFF2-40B4-BE49-F238E27FC236}">
                <a16:creationId xmlns:a16="http://schemas.microsoft.com/office/drawing/2014/main" id="{A1827E56-9EC5-4ACB-808F-A776FA1C9009}"/>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02</a:t>
            </a:r>
          </a:p>
        </p:txBody>
      </p:sp>
      <p:sp>
        <p:nvSpPr>
          <p:cNvPr id="5" name="텍스트 개체 틀 4">
            <a:extLst>
              <a:ext uri="{FF2B5EF4-FFF2-40B4-BE49-F238E27FC236}">
                <a16:creationId xmlns:a16="http://schemas.microsoft.com/office/drawing/2014/main" id="{A543F351-A6D1-4CC7-8D30-5770BD823D6D}"/>
              </a:ext>
            </a:extLst>
          </p:cNvPr>
          <p:cNvSpPr>
            <a:spLocks noGrp="1"/>
          </p:cNvSpPr>
          <p:nvPr>
            <p:ph type="body" sz="quarter" idx="15"/>
          </p:nvPr>
        </p:nvSpPr>
        <p:spPr>
          <a:xfrm>
            <a:off x="535871" y="2226568"/>
            <a:ext cx="4860000" cy="914400"/>
          </a:xfrm>
        </p:spPr>
        <p:txBody>
          <a:bodyPr>
            <a:noAutofit/>
          </a:bodyPr>
          <a:lstStyle/>
          <a:p>
            <a:r>
              <a:rPr lang="vi-VN" altLang="ko-KR" dirty="0"/>
              <a:t>Một thành phần hoạt động nhận Sự kiện từ một vị trí hoặc cơ chế bên ngoài và đặt Sự kiện vào một hoặc nhiều Kênh</a:t>
            </a:r>
          </a:p>
          <a:p>
            <a:r>
              <a:rPr lang="vi-VN" altLang="ko-KR" dirty="0"/>
              <a:t>Yêu cầu ít nhất một Kênh để hoạt động</a:t>
            </a:r>
          </a:p>
          <a:p>
            <a:r>
              <a:rPr lang="vi-VN" altLang="ko-KR" dirty="0"/>
              <a:t>Nguồn chung</a:t>
            </a:r>
            <a:endParaRPr lang="en-US" altLang="ko-KR" dirty="0"/>
          </a:p>
          <a:p>
            <a:pPr lvl="1"/>
            <a:r>
              <a:rPr lang="en-US" altLang="ko-KR" dirty="0"/>
              <a:t>Syslog </a:t>
            </a:r>
            <a:r>
              <a:rPr lang="vi-VN" altLang="ko-KR" dirty="0"/>
              <a:t>- Ghi lại các thông báo từ </a:t>
            </a:r>
            <a:r>
              <a:rPr lang="en-US" altLang="ko-KR" dirty="0" err="1"/>
              <a:t>trình</a:t>
            </a:r>
            <a:r>
              <a:rPr lang="en-US" altLang="ko-KR" dirty="0"/>
              <a:t> </a:t>
            </a:r>
            <a:r>
              <a:rPr lang="en-US" altLang="ko-KR" dirty="0" err="1"/>
              <a:t>nền</a:t>
            </a:r>
            <a:r>
              <a:rPr lang="vi-VN" altLang="ko-KR" dirty="0"/>
              <a:t> nhật ký hệ thống UNIX</a:t>
            </a:r>
          </a:p>
          <a:p>
            <a:pPr lvl="1"/>
            <a:r>
              <a:rPr lang="vi-VN" altLang="ko-KR" dirty="0"/>
              <a:t>Netcat - Ghi dữ liệu được ghi vào ổ cắm trên cổng TCP</a:t>
            </a:r>
          </a:p>
          <a:p>
            <a:pPr lvl="1"/>
            <a:r>
              <a:rPr lang="vi-VN" altLang="ko-KR" dirty="0"/>
              <a:t>Exec - Thực thi chương trình UNIX và đọc các sự kiện từ đầu ra tiêu chuẩn</a:t>
            </a:r>
          </a:p>
          <a:p>
            <a:pPr lvl="1"/>
            <a:r>
              <a:rPr lang="vi-VN" altLang="ko-KR" dirty="0"/>
              <a:t>Spoolir - Trích xuất các sự kiện từ các tệp xuất hiện trong một thư mục cục bộ được chỉ định</a:t>
            </a:r>
          </a:p>
          <a:p>
            <a:pPr lvl="1"/>
            <a:r>
              <a:rPr lang="vi-VN" altLang="ko-KR" dirty="0"/>
              <a:t>Nguồn HTTP - Truy xuất các sự kiện từ các yêu cầu HTTP</a:t>
            </a:r>
          </a:p>
          <a:p>
            <a:pPr lvl="1"/>
            <a:r>
              <a:rPr lang="vi-VN" altLang="ko-KR" dirty="0"/>
              <a:t>Kafka - Truy xuất tin nhắn từ chủ đề Kafka</a:t>
            </a:r>
            <a:endParaRPr lang="ko-KR" altLang="en-US" dirty="0"/>
          </a:p>
        </p:txBody>
      </p:sp>
      <p:grpSp>
        <p:nvGrpSpPr>
          <p:cNvPr id="8" name="그룹 7">
            <a:extLst>
              <a:ext uri="{FF2B5EF4-FFF2-40B4-BE49-F238E27FC236}">
                <a16:creationId xmlns:a16="http://schemas.microsoft.com/office/drawing/2014/main" id="{90CB6558-8530-4FBC-A6BA-201EB19CC0E9}"/>
              </a:ext>
            </a:extLst>
          </p:cNvPr>
          <p:cNvGrpSpPr/>
          <p:nvPr/>
        </p:nvGrpSpPr>
        <p:grpSpPr>
          <a:xfrm>
            <a:off x="5881025" y="3107263"/>
            <a:ext cx="3335676" cy="2851596"/>
            <a:chOff x="6426453" y="3107263"/>
            <a:chExt cx="3335676" cy="2851596"/>
          </a:xfrm>
        </p:grpSpPr>
        <p:grpSp>
          <p:nvGrpSpPr>
            <p:cNvPr id="9" name="그룹 8">
              <a:extLst>
                <a:ext uri="{FF2B5EF4-FFF2-40B4-BE49-F238E27FC236}">
                  <a16:creationId xmlns:a16="http://schemas.microsoft.com/office/drawing/2014/main" id="{9916CD08-53F0-4F99-80B1-1E6A90F5859A}"/>
                </a:ext>
              </a:extLst>
            </p:cNvPr>
            <p:cNvGrpSpPr/>
            <p:nvPr/>
          </p:nvGrpSpPr>
          <p:grpSpPr>
            <a:xfrm>
              <a:off x="6426453" y="3107263"/>
              <a:ext cx="3335676" cy="2851596"/>
              <a:chOff x="6426453" y="3107263"/>
              <a:chExt cx="3335676" cy="2851596"/>
            </a:xfrm>
          </p:grpSpPr>
          <p:grpSp>
            <p:nvGrpSpPr>
              <p:cNvPr id="19" name="그룹 18">
                <a:extLst>
                  <a:ext uri="{FF2B5EF4-FFF2-40B4-BE49-F238E27FC236}">
                    <a16:creationId xmlns:a16="http://schemas.microsoft.com/office/drawing/2014/main" id="{DAA3CCBD-1A77-4213-ABE4-C82E0938D37A}"/>
                  </a:ext>
                </a:extLst>
              </p:cNvPr>
              <p:cNvGrpSpPr/>
              <p:nvPr/>
            </p:nvGrpSpPr>
            <p:grpSpPr>
              <a:xfrm>
                <a:off x="7649021" y="4201274"/>
                <a:ext cx="897365" cy="895864"/>
                <a:chOff x="7477571" y="4201274"/>
                <a:chExt cx="897365" cy="895864"/>
              </a:xfrm>
            </p:grpSpPr>
            <p:grpSp>
              <p:nvGrpSpPr>
                <p:cNvPr id="44" name="그룹 43">
                  <a:extLst>
                    <a:ext uri="{FF2B5EF4-FFF2-40B4-BE49-F238E27FC236}">
                      <a16:creationId xmlns:a16="http://schemas.microsoft.com/office/drawing/2014/main" id="{A521470B-CE72-4D10-B747-DF1A28492A7C}"/>
                    </a:ext>
                  </a:extLst>
                </p:cNvPr>
                <p:cNvGrpSpPr/>
                <p:nvPr/>
              </p:nvGrpSpPr>
              <p:grpSpPr>
                <a:xfrm>
                  <a:off x="7477571" y="4201274"/>
                  <a:ext cx="897365" cy="647085"/>
                  <a:chOff x="7347321" y="4084984"/>
                  <a:chExt cx="967122" cy="697386"/>
                </a:xfrm>
              </p:grpSpPr>
              <p:pic>
                <p:nvPicPr>
                  <p:cNvPr id="46" name="그림 45">
                    <a:extLst>
                      <a:ext uri="{FF2B5EF4-FFF2-40B4-BE49-F238E27FC236}">
                        <a16:creationId xmlns:a16="http://schemas.microsoft.com/office/drawing/2014/main" id="{E9226711-93BB-4156-BE30-F5F15CF160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88912" y="4157254"/>
                    <a:ext cx="679705" cy="557785"/>
                  </a:xfrm>
                  <a:prstGeom prst="rect">
                    <a:avLst/>
                  </a:prstGeom>
                </p:spPr>
              </p:pic>
              <p:sp>
                <p:nvSpPr>
                  <p:cNvPr id="47" name="모서리가 둥근 직사각형 8">
                    <a:extLst>
                      <a:ext uri="{FF2B5EF4-FFF2-40B4-BE49-F238E27FC236}">
                        <a16:creationId xmlns:a16="http://schemas.microsoft.com/office/drawing/2014/main" id="{C0884A32-0DA6-4A7B-A3B2-A8AB9AC86681}"/>
                      </a:ext>
                    </a:extLst>
                  </p:cNvPr>
                  <p:cNvSpPr/>
                  <p:nvPr/>
                </p:nvSpPr>
                <p:spPr>
                  <a:xfrm>
                    <a:off x="7347321" y="4084984"/>
                    <a:ext cx="967122" cy="697386"/>
                  </a:xfrm>
                  <a:prstGeom prst="roundRect">
                    <a:avLst>
                      <a:gd name="adj" fmla="val 37004"/>
                    </a:avLst>
                  </a:prstGeom>
                  <a:noFill/>
                  <a:ln w="19050">
                    <a:solidFill>
                      <a:srgbClr val="0043B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600" dirty="0">
                      <a:solidFill>
                        <a:srgbClr val="0043B2"/>
                      </a:solidFill>
                      <a:latin typeface="SamsungOne 700" panose="020B0803030303020204" pitchFamily="34" charset="0"/>
                      <a:ea typeface="SamsungOne 700" panose="020B0803030303020204" pitchFamily="34" charset="0"/>
                    </a:endParaRPr>
                  </a:p>
                  <a:p>
                    <a:pPr algn="ctr"/>
                    <a:endParaRPr lang="en-US" altLang="ko-KR" sz="1400" dirty="0">
                      <a:solidFill>
                        <a:srgbClr val="0043B2"/>
                      </a:solidFill>
                      <a:latin typeface="SamsungOne 400" panose="020B0503030303020204" pitchFamily="34" charset="0"/>
                      <a:ea typeface="SamsungOne 400" panose="020B0503030303020204" pitchFamily="34" charset="0"/>
                    </a:endParaRPr>
                  </a:p>
                  <a:p>
                    <a:pPr algn="ctr"/>
                    <a:endParaRPr lang="en-US" altLang="ko-KR" sz="1400" dirty="0">
                      <a:solidFill>
                        <a:srgbClr val="0043B2"/>
                      </a:solidFill>
                      <a:latin typeface="SamsungOne 400" panose="020B0503030303020204" pitchFamily="34" charset="0"/>
                      <a:ea typeface="SamsungOne 400" panose="020B0503030303020204" pitchFamily="34" charset="0"/>
                    </a:endParaRPr>
                  </a:p>
                  <a:p>
                    <a:pPr algn="ctr"/>
                    <a:endParaRPr lang="en-US" altLang="ko-KR" sz="1400" dirty="0">
                      <a:solidFill>
                        <a:srgbClr val="0043B2"/>
                      </a:solidFill>
                      <a:latin typeface="SamsungOne 400" panose="020B0503030303020204" pitchFamily="34" charset="0"/>
                      <a:ea typeface="SamsungOne 400" panose="020B0503030303020204" pitchFamily="34" charset="0"/>
                    </a:endParaRPr>
                  </a:p>
                  <a:p>
                    <a:pPr algn="ctr"/>
                    <a:endParaRPr lang="en-KR" altLang="ko-KR" sz="1400" dirty="0">
                      <a:solidFill>
                        <a:srgbClr val="0043B2"/>
                      </a:solidFill>
                      <a:latin typeface="SamsungOne 400" panose="020B0503030303020204" pitchFamily="34" charset="0"/>
                      <a:ea typeface="SamsungOne 400" panose="020B0503030303020204" pitchFamily="34" charset="0"/>
                    </a:endParaRPr>
                  </a:p>
                </p:txBody>
              </p:sp>
            </p:grpSp>
            <p:sp>
              <p:nvSpPr>
                <p:cNvPr id="45" name="직사각형 44">
                  <a:extLst>
                    <a:ext uri="{FF2B5EF4-FFF2-40B4-BE49-F238E27FC236}">
                      <a16:creationId xmlns:a16="http://schemas.microsoft.com/office/drawing/2014/main" id="{22EABC2A-CD4D-4E44-B4DB-F25F3055000A}"/>
                    </a:ext>
                  </a:extLst>
                </p:cNvPr>
                <p:cNvSpPr/>
                <p:nvPr/>
              </p:nvSpPr>
              <p:spPr>
                <a:xfrm>
                  <a:off x="7523933" y="4866306"/>
                  <a:ext cx="837089" cy="230832"/>
                </a:xfrm>
                <a:prstGeom prst="rect">
                  <a:avLst/>
                </a:prstGeom>
              </p:spPr>
              <p:txBody>
                <a:bodyPr wrap="none">
                  <a:spAutoFit/>
                </a:bodyPr>
                <a:lstStyle/>
                <a:p>
                  <a:pPr algn="ctr"/>
                  <a:r>
                    <a:rPr lang="en-US" altLang="ko-KR" sz="900" dirty="0" err="1">
                      <a:solidFill>
                        <a:srgbClr val="0043B2"/>
                      </a:solidFill>
                      <a:latin typeface="SamsungOne 700" panose="020B0803030303020204" pitchFamily="34" charset="0"/>
                      <a:ea typeface="SamsungOne 700" panose="020B0803030303020204" pitchFamily="34" charset="0"/>
                    </a:rPr>
                    <a:t>Cụm</a:t>
                  </a:r>
                  <a:r>
                    <a:rPr lang="en-US" altLang="ko-KR" sz="900" dirty="0">
                      <a:solidFill>
                        <a:srgbClr val="0043B2"/>
                      </a:solidFill>
                      <a:latin typeface="SamsungOne 700" panose="020B0803030303020204" pitchFamily="34" charset="0"/>
                      <a:ea typeface="SamsungOne 700" panose="020B0803030303020204" pitchFamily="34" charset="0"/>
                    </a:rPr>
                    <a:t> Hadoop</a:t>
                  </a:r>
                  <a:endParaRPr lang="en-US" altLang="ko-KR" sz="1000" dirty="0">
                    <a:solidFill>
                      <a:srgbClr val="0043B2"/>
                    </a:solidFill>
                    <a:latin typeface="SamsungOne 700" panose="020B0803030303020204" pitchFamily="34" charset="0"/>
                    <a:ea typeface="SamsungOne 700" panose="020B0803030303020204" pitchFamily="34" charset="0"/>
                  </a:endParaRPr>
                </a:p>
              </p:txBody>
            </p:sp>
          </p:grpSp>
          <p:grpSp>
            <p:nvGrpSpPr>
              <p:cNvPr id="20" name="그룹 19">
                <a:extLst>
                  <a:ext uri="{FF2B5EF4-FFF2-40B4-BE49-F238E27FC236}">
                    <a16:creationId xmlns:a16="http://schemas.microsoft.com/office/drawing/2014/main" id="{8D3E8D22-2BCD-4DFB-83C8-4F5F0565851A}"/>
                  </a:ext>
                </a:extLst>
              </p:cNvPr>
              <p:cNvGrpSpPr/>
              <p:nvPr/>
            </p:nvGrpSpPr>
            <p:grpSpPr>
              <a:xfrm>
                <a:off x="7559370" y="3107263"/>
                <a:ext cx="1035861" cy="546128"/>
                <a:chOff x="7399150" y="3058823"/>
                <a:chExt cx="1035861" cy="546128"/>
              </a:xfrm>
            </p:grpSpPr>
            <p:sp>
              <p:nvSpPr>
                <p:cNvPr id="39" name="직사각형 38">
                  <a:extLst>
                    <a:ext uri="{FF2B5EF4-FFF2-40B4-BE49-F238E27FC236}">
                      <a16:creationId xmlns:a16="http://schemas.microsoft.com/office/drawing/2014/main" id="{4B50BA3C-1132-4878-B35F-E44F7C8F7FD8}"/>
                    </a:ext>
                  </a:extLst>
                </p:cNvPr>
                <p:cNvSpPr/>
                <p:nvPr/>
              </p:nvSpPr>
              <p:spPr>
                <a:xfrm>
                  <a:off x="7399150" y="3058823"/>
                  <a:ext cx="1035861" cy="230832"/>
                </a:xfrm>
                <a:prstGeom prst="rect">
                  <a:avLst/>
                </a:prstGeom>
              </p:spPr>
              <p:txBody>
                <a:bodyPr wrap="none">
                  <a:spAutoFit/>
                </a:bodyPr>
                <a:lstStyle/>
                <a:p>
                  <a:pPr algn="ctr"/>
                  <a:r>
                    <a:rPr lang="en-US" altLang="ko-KR" sz="900" dirty="0" err="1">
                      <a:solidFill>
                        <a:srgbClr val="0043B2"/>
                      </a:solidFill>
                      <a:latin typeface="SamsungOne 700" panose="020B0803030303020204" pitchFamily="34" charset="0"/>
                      <a:ea typeface="SamsungOne 700" panose="020B0803030303020204" pitchFamily="34" charset="0"/>
                    </a:rPr>
                    <a:t>Dữ</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liệu</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cảm</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biến</a:t>
                  </a:r>
                  <a:endParaRPr lang="en-US" altLang="ko-KR" sz="1000" dirty="0">
                    <a:solidFill>
                      <a:srgbClr val="0043B2"/>
                    </a:solidFill>
                    <a:latin typeface="SamsungOne 700" panose="020B0803030303020204" pitchFamily="34" charset="0"/>
                    <a:ea typeface="SamsungOne 700" panose="020B0803030303020204" pitchFamily="34" charset="0"/>
                  </a:endParaRPr>
                </a:p>
              </p:txBody>
            </p:sp>
            <p:grpSp>
              <p:nvGrpSpPr>
                <p:cNvPr id="40" name="그룹 39">
                  <a:extLst>
                    <a:ext uri="{FF2B5EF4-FFF2-40B4-BE49-F238E27FC236}">
                      <a16:creationId xmlns:a16="http://schemas.microsoft.com/office/drawing/2014/main" id="{3617B5A8-265F-453F-A591-CAC473438525}"/>
                    </a:ext>
                  </a:extLst>
                </p:cNvPr>
                <p:cNvGrpSpPr/>
                <p:nvPr/>
              </p:nvGrpSpPr>
              <p:grpSpPr>
                <a:xfrm>
                  <a:off x="7477571" y="3289655"/>
                  <a:ext cx="858744" cy="315296"/>
                  <a:chOff x="4792979" y="3176651"/>
                  <a:chExt cx="1046000" cy="384049"/>
                </a:xfrm>
              </p:grpSpPr>
              <p:pic>
                <p:nvPicPr>
                  <p:cNvPr id="41" name="그림 40">
                    <a:extLst>
                      <a:ext uri="{FF2B5EF4-FFF2-40B4-BE49-F238E27FC236}">
                        <a16:creationId xmlns:a16="http://schemas.microsoft.com/office/drawing/2014/main" id="{0A8764AA-438B-40D5-9230-5728BDDD368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92979" y="3234563"/>
                    <a:ext cx="320041" cy="268225"/>
                  </a:xfrm>
                  <a:prstGeom prst="rect">
                    <a:avLst/>
                  </a:prstGeom>
                </p:spPr>
              </p:pic>
              <p:pic>
                <p:nvPicPr>
                  <p:cNvPr id="42" name="그림 41">
                    <a:extLst>
                      <a:ext uri="{FF2B5EF4-FFF2-40B4-BE49-F238E27FC236}">
                        <a16:creationId xmlns:a16="http://schemas.microsoft.com/office/drawing/2014/main" id="{E2B24A96-8FF0-4236-9FAD-2053BADF91D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78527" y="3176651"/>
                    <a:ext cx="158496" cy="384049"/>
                  </a:xfrm>
                  <a:prstGeom prst="rect">
                    <a:avLst/>
                  </a:prstGeom>
                </p:spPr>
              </p:pic>
              <p:pic>
                <p:nvPicPr>
                  <p:cNvPr id="43" name="그림 42">
                    <a:extLst>
                      <a:ext uri="{FF2B5EF4-FFF2-40B4-BE49-F238E27FC236}">
                        <a16:creationId xmlns:a16="http://schemas.microsoft.com/office/drawing/2014/main" id="{3ABEB63B-BBF6-45AC-A303-CB3B226BA4E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10379" y="3191891"/>
                    <a:ext cx="228600" cy="353569"/>
                  </a:xfrm>
                  <a:prstGeom prst="rect">
                    <a:avLst/>
                  </a:prstGeom>
                </p:spPr>
              </p:pic>
            </p:grpSp>
          </p:grpSp>
          <p:grpSp>
            <p:nvGrpSpPr>
              <p:cNvPr id="21" name="그룹 20">
                <a:extLst>
                  <a:ext uri="{FF2B5EF4-FFF2-40B4-BE49-F238E27FC236}">
                    <a16:creationId xmlns:a16="http://schemas.microsoft.com/office/drawing/2014/main" id="{78BE82CD-4DA3-4D38-A7CC-DC6E7E7EC4D3}"/>
                  </a:ext>
                </a:extLst>
              </p:cNvPr>
              <p:cNvGrpSpPr/>
              <p:nvPr/>
            </p:nvGrpSpPr>
            <p:grpSpPr>
              <a:xfrm>
                <a:off x="8075138" y="5485001"/>
                <a:ext cx="1515158" cy="473858"/>
                <a:chOff x="8488945" y="5253583"/>
                <a:chExt cx="1515158" cy="473858"/>
              </a:xfrm>
            </p:grpSpPr>
            <p:sp>
              <p:nvSpPr>
                <p:cNvPr id="37" name="직사각형 36">
                  <a:extLst>
                    <a:ext uri="{FF2B5EF4-FFF2-40B4-BE49-F238E27FC236}">
                      <a16:creationId xmlns:a16="http://schemas.microsoft.com/office/drawing/2014/main" id="{14D19BAB-8A20-457A-AA5F-5F3E335E4633}"/>
                    </a:ext>
                  </a:extLst>
                </p:cNvPr>
                <p:cNvSpPr/>
                <p:nvPr/>
              </p:nvSpPr>
              <p:spPr>
                <a:xfrm>
                  <a:off x="8488945" y="5496609"/>
                  <a:ext cx="1515158" cy="230832"/>
                </a:xfrm>
                <a:prstGeom prst="rect">
                  <a:avLst/>
                </a:prstGeom>
              </p:spPr>
              <p:txBody>
                <a:bodyPr wrap="none">
                  <a:spAutoFit/>
                </a:bodyPr>
                <a:lstStyle/>
                <a:p>
                  <a:pPr algn="ctr"/>
                  <a:r>
                    <a:rPr lang="en-US" altLang="ko-KR" sz="900" dirty="0" err="1">
                      <a:solidFill>
                        <a:srgbClr val="0043B2"/>
                      </a:solidFill>
                      <a:latin typeface="SamsungOne 700" panose="020B0803030303020204" pitchFamily="34" charset="0"/>
                      <a:ea typeface="SamsungOne 700" panose="020B0803030303020204" pitchFamily="34" charset="0"/>
                    </a:rPr>
                    <a:t>Bài</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đăng</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trên</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mạng</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xã</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hội</a:t>
                  </a:r>
                  <a:endParaRPr lang="en-US" altLang="ko-KR" sz="1000" dirty="0">
                    <a:solidFill>
                      <a:srgbClr val="0043B2"/>
                    </a:solidFill>
                    <a:latin typeface="SamsungOne 700" panose="020B0803030303020204" pitchFamily="34" charset="0"/>
                    <a:ea typeface="SamsungOne 700" panose="020B0803030303020204" pitchFamily="34" charset="0"/>
                  </a:endParaRPr>
                </a:p>
              </p:txBody>
            </p:sp>
            <p:pic>
              <p:nvPicPr>
                <p:cNvPr id="38" name="그림 37">
                  <a:extLst>
                    <a:ext uri="{FF2B5EF4-FFF2-40B4-BE49-F238E27FC236}">
                      <a16:creationId xmlns:a16="http://schemas.microsoft.com/office/drawing/2014/main" id="{CF67DC55-3237-4835-AC64-4FFB3EC01EC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71672" y="5253583"/>
                  <a:ext cx="949703" cy="207044"/>
                </a:xfrm>
                <a:prstGeom prst="rect">
                  <a:avLst/>
                </a:prstGeom>
              </p:spPr>
            </p:pic>
          </p:grpSp>
          <p:grpSp>
            <p:nvGrpSpPr>
              <p:cNvPr id="22" name="그룹 21">
                <a:extLst>
                  <a:ext uri="{FF2B5EF4-FFF2-40B4-BE49-F238E27FC236}">
                    <a16:creationId xmlns:a16="http://schemas.microsoft.com/office/drawing/2014/main" id="{865000CE-144E-4E5D-A0F7-FF5FF500A2EB}"/>
                  </a:ext>
                </a:extLst>
              </p:cNvPr>
              <p:cNvGrpSpPr/>
              <p:nvPr/>
            </p:nvGrpSpPr>
            <p:grpSpPr>
              <a:xfrm>
                <a:off x="6697431" y="3180202"/>
                <a:ext cx="777778" cy="766693"/>
                <a:chOff x="6543538" y="2753794"/>
                <a:chExt cx="777778" cy="766693"/>
              </a:xfrm>
            </p:grpSpPr>
            <p:sp>
              <p:nvSpPr>
                <p:cNvPr id="35" name="직사각형 34">
                  <a:extLst>
                    <a:ext uri="{FF2B5EF4-FFF2-40B4-BE49-F238E27FC236}">
                      <a16:creationId xmlns:a16="http://schemas.microsoft.com/office/drawing/2014/main" id="{8887E275-E01B-41E7-9507-D4E863C88749}"/>
                    </a:ext>
                  </a:extLst>
                </p:cNvPr>
                <p:cNvSpPr/>
                <p:nvPr/>
              </p:nvSpPr>
              <p:spPr>
                <a:xfrm>
                  <a:off x="6543538" y="3289655"/>
                  <a:ext cx="777778" cy="230832"/>
                </a:xfrm>
                <a:prstGeom prst="rect">
                  <a:avLst/>
                </a:prstGeom>
              </p:spPr>
              <p:txBody>
                <a:bodyPr wrap="none">
                  <a:spAutoFit/>
                </a:bodyPr>
                <a:lstStyle/>
                <a:p>
                  <a:pPr algn="ctr"/>
                  <a:r>
                    <a:rPr lang="en-US" altLang="ko-KR" sz="900" dirty="0" err="1">
                      <a:solidFill>
                        <a:srgbClr val="0043B2"/>
                      </a:solidFill>
                      <a:latin typeface="SamsungOne 700" panose="020B0803030303020204" pitchFamily="34" charset="0"/>
                      <a:ea typeface="SamsungOne 700" panose="020B0803030303020204" pitchFamily="34" charset="0"/>
                    </a:rPr>
                    <a:t>Tệp</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nhật</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ký</a:t>
                  </a:r>
                  <a:endParaRPr lang="en-US" altLang="ko-KR" sz="1000" dirty="0">
                    <a:solidFill>
                      <a:srgbClr val="0043B2"/>
                    </a:solidFill>
                    <a:latin typeface="SamsungOne 700" panose="020B0803030303020204" pitchFamily="34" charset="0"/>
                    <a:ea typeface="SamsungOne 700" panose="020B0803030303020204" pitchFamily="34" charset="0"/>
                  </a:endParaRPr>
                </a:p>
              </p:txBody>
            </p:sp>
            <p:pic>
              <p:nvPicPr>
                <p:cNvPr id="36" name="그림 35">
                  <a:extLst>
                    <a:ext uri="{FF2B5EF4-FFF2-40B4-BE49-F238E27FC236}">
                      <a16:creationId xmlns:a16="http://schemas.microsoft.com/office/drawing/2014/main" id="{B8C404B5-ECD8-4529-9E0E-FA5C8C7B63C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06749" y="2753794"/>
                  <a:ext cx="307591" cy="517071"/>
                </a:xfrm>
                <a:prstGeom prst="rect">
                  <a:avLst/>
                </a:prstGeom>
              </p:spPr>
            </p:pic>
          </p:grpSp>
          <p:grpSp>
            <p:nvGrpSpPr>
              <p:cNvPr id="23" name="그룹 22">
                <a:extLst>
                  <a:ext uri="{FF2B5EF4-FFF2-40B4-BE49-F238E27FC236}">
                    <a16:creationId xmlns:a16="http://schemas.microsoft.com/office/drawing/2014/main" id="{1C34011F-0492-4CB8-AF16-2F1AB02D33D9}"/>
                  </a:ext>
                </a:extLst>
              </p:cNvPr>
              <p:cNvGrpSpPr/>
              <p:nvPr/>
            </p:nvGrpSpPr>
            <p:grpSpPr>
              <a:xfrm>
                <a:off x="6805758" y="5480574"/>
                <a:ext cx="798617" cy="440571"/>
                <a:chOff x="6710508" y="5440391"/>
                <a:chExt cx="798617" cy="440571"/>
              </a:xfrm>
            </p:grpSpPr>
            <p:sp>
              <p:nvSpPr>
                <p:cNvPr id="33" name="직사각형 32">
                  <a:extLst>
                    <a:ext uri="{FF2B5EF4-FFF2-40B4-BE49-F238E27FC236}">
                      <a16:creationId xmlns:a16="http://schemas.microsoft.com/office/drawing/2014/main" id="{4A18E16E-A6AF-44A4-9944-5E6DD6966106}"/>
                    </a:ext>
                  </a:extLst>
                </p:cNvPr>
                <p:cNvSpPr/>
                <p:nvPr/>
              </p:nvSpPr>
              <p:spPr>
                <a:xfrm>
                  <a:off x="6710508" y="5650130"/>
                  <a:ext cx="798617" cy="230832"/>
                </a:xfrm>
                <a:prstGeom prst="rect">
                  <a:avLst/>
                </a:prstGeom>
              </p:spPr>
              <p:txBody>
                <a:bodyPr wrap="none">
                  <a:spAutoFit/>
                </a:bodyPr>
                <a:lstStyle/>
                <a:p>
                  <a:pPr algn="ctr"/>
                  <a:r>
                    <a:rPr lang="en-US" altLang="ko-KR" sz="900" dirty="0">
                      <a:solidFill>
                        <a:srgbClr val="0043B2"/>
                      </a:solidFill>
                      <a:latin typeface="SamsungOne 700" panose="020B0803030303020204" pitchFamily="34" charset="0"/>
                      <a:ea typeface="SamsungOne 700" panose="020B0803030303020204" pitchFamily="34" charset="0"/>
                    </a:rPr>
                    <a:t>UNIX syslog</a:t>
                  </a:r>
                  <a:endParaRPr lang="en-US" altLang="ko-KR" sz="1000" dirty="0">
                    <a:solidFill>
                      <a:srgbClr val="0043B2"/>
                    </a:solidFill>
                    <a:latin typeface="SamsungOne 700" panose="020B0803030303020204" pitchFamily="34" charset="0"/>
                    <a:ea typeface="SamsungOne 700" panose="020B0803030303020204" pitchFamily="34" charset="0"/>
                  </a:endParaRPr>
                </a:p>
              </p:txBody>
            </p:sp>
            <p:pic>
              <p:nvPicPr>
                <p:cNvPr id="34" name="그림 33">
                  <a:extLst>
                    <a:ext uri="{FF2B5EF4-FFF2-40B4-BE49-F238E27FC236}">
                      <a16:creationId xmlns:a16="http://schemas.microsoft.com/office/drawing/2014/main" id="{7F0A06E6-6C6E-410D-BC0B-C4154351B5D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78271" y="5440391"/>
                  <a:ext cx="663088" cy="165095"/>
                </a:xfrm>
                <a:prstGeom prst="rect">
                  <a:avLst/>
                </a:prstGeom>
              </p:spPr>
            </p:pic>
          </p:grpSp>
          <p:grpSp>
            <p:nvGrpSpPr>
              <p:cNvPr id="24" name="그룹 23">
                <a:extLst>
                  <a:ext uri="{FF2B5EF4-FFF2-40B4-BE49-F238E27FC236}">
                    <a16:creationId xmlns:a16="http://schemas.microsoft.com/office/drawing/2014/main" id="{1C5C0020-6D7B-459F-8669-93922BF1E152}"/>
                  </a:ext>
                </a:extLst>
              </p:cNvPr>
              <p:cNvGrpSpPr/>
              <p:nvPr/>
            </p:nvGrpSpPr>
            <p:grpSpPr>
              <a:xfrm>
                <a:off x="8588410" y="4344122"/>
                <a:ext cx="1173719" cy="609695"/>
                <a:chOff x="8489866" y="3909487"/>
                <a:chExt cx="1173719" cy="609695"/>
              </a:xfrm>
            </p:grpSpPr>
            <p:sp>
              <p:nvSpPr>
                <p:cNvPr id="31" name="직사각형 30">
                  <a:extLst>
                    <a:ext uri="{FF2B5EF4-FFF2-40B4-BE49-F238E27FC236}">
                      <a16:creationId xmlns:a16="http://schemas.microsoft.com/office/drawing/2014/main" id="{6052F835-FF87-4F3B-BA4C-B20A09EF8759}"/>
                    </a:ext>
                  </a:extLst>
                </p:cNvPr>
                <p:cNvSpPr/>
                <p:nvPr/>
              </p:nvSpPr>
              <p:spPr>
                <a:xfrm>
                  <a:off x="8489866" y="4288350"/>
                  <a:ext cx="1173719" cy="230832"/>
                </a:xfrm>
                <a:prstGeom prst="rect">
                  <a:avLst/>
                </a:prstGeom>
              </p:spPr>
              <p:txBody>
                <a:bodyPr wrap="none">
                  <a:spAutoFit/>
                </a:bodyPr>
                <a:lstStyle/>
                <a:p>
                  <a:pPr algn="ctr"/>
                  <a:r>
                    <a:rPr lang="en-US" altLang="ko-KR" sz="900" dirty="0" err="1">
                      <a:solidFill>
                        <a:srgbClr val="0043B2"/>
                      </a:solidFill>
                      <a:latin typeface="SamsungOne 700" panose="020B0803030303020204" pitchFamily="34" charset="0"/>
                      <a:ea typeface="SamsungOne 700" panose="020B0803030303020204" pitchFamily="34" charset="0"/>
                    </a:rPr>
                    <a:t>Cập</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nhật</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trạng</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thái</a:t>
                  </a:r>
                  <a:endParaRPr lang="en-US" altLang="ko-KR" sz="1000" dirty="0">
                    <a:solidFill>
                      <a:srgbClr val="0043B2"/>
                    </a:solidFill>
                    <a:latin typeface="SamsungOne 700" panose="020B0803030303020204" pitchFamily="34" charset="0"/>
                    <a:ea typeface="SamsungOne 700" panose="020B0803030303020204" pitchFamily="34" charset="0"/>
                  </a:endParaRPr>
                </a:p>
              </p:txBody>
            </p:sp>
            <p:pic>
              <p:nvPicPr>
                <p:cNvPr id="32" name="그림 31">
                  <a:extLst>
                    <a:ext uri="{FF2B5EF4-FFF2-40B4-BE49-F238E27FC236}">
                      <a16:creationId xmlns:a16="http://schemas.microsoft.com/office/drawing/2014/main" id="{C7B3DFE0-5059-4467-93B2-D3225A1C494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78914" y="3909487"/>
                  <a:ext cx="200953" cy="351033"/>
                </a:xfrm>
                <a:prstGeom prst="rect">
                  <a:avLst/>
                </a:prstGeom>
              </p:spPr>
            </p:pic>
          </p:grpSp>
          <p:grpSp>
            <p:nvGrpSpPr>
              <p:cNvPr id="25" name="그룹 24">
                <a:extLst>
                  <a:ext uri="{FF2B5EF4-FFF2-40B4-BE49-F238E27FC236}">
                    <a16:creationId xmlns:a16="http://schemas.microsoft.com/office/drawing/2014/main" id="{FEE09167-F8FE-4774-AC1D-33DB90AC8C24}"/>
                  </a:ext>
                </a:extLst>
              </p:cNvPr>
              <p:cNvGrpSpPr/>
              <p:nvPr/>
            </p:nvGrpSpPr>
            <p:grpSpPr>
              <a:xfrm>
                <a:off x="6426453" y="4238317"/>
                <a:ext cx="1202573" cy="753411"/>
                <a:chOff x="5909266" y="4289649"/>
                <a:chExt cx="1202573" cy="753411"/>
              </a:xfrm>
            </p:grpSpPr>
            <p:sp>
              <p:nvSpPr>
                <p:cNvPr id="29" name="직사각형 28">
                  <a:extLst>
                    <a:ext uri="{FF2B5EF4-FFF2-40B4-BE49-F238E27FC236}">
                      <a16:creationId xmlns:a16="http://schemas.microsoft.com/office/drawing/2014/main" id="{E8AAAC8C-F14A-4F36-82E9-A5854CFFEE6A}"/>
                    </a:ext>
                  </a:extLst>
                </p:cNvPr>
                <p:cNvSpPr/>
                <p:nvPr/>
              </p:nvSpPr>
              <p:spPr>
                <a:xfrm>
                  <a:off x="5909266" y="4812228"/>
                  <a:ext cx="1202573" cy="230832"/>
                </a:xfrm>
                <a:prstGeom prst="rect">
                  <a:avLst/>
                </a:prstGeom>
              </p:spPr>
              <p:txBody>
                <a:bodyPr wrap="none">
                  <a:spAutoFit/>
                </a:bodyPr>
                <a:lstStyle/>
                <a:p>
                  <a:pPr algn="ctr"/>
                  <a:r>
                    <a:rPr lang="vi-VN" altLang="ko-KR" sz="900" dirty="0">
                      <a:solidFill>
                        <a:srgbClr val="0043B2"/>
                      </a:solidFill>
                      <a:latin typeface="SamsungOne 700" panose="020B0803030303020204" pitchFamily="34" charset="0"/>
                      <a:ea typeface="SamsungOne 700" panose="020B0803030303020204" pitchFamily="34" charset="0"/>
                    </a:rPr>
                    <a:t>Đầu ra chương trình</a:t>
                  </a:r>
                  <a:endParaRPr lang="en-US" altLang="ko-KR" sz="1000" dirty="0">
                    <a:solidFill>
                      <a:srgbClr val="0043B2"/>
                    </a:solidFill>
                    <a:latin typeface="SamsungOne 700" panose="020B0803030303020204" pitchFamily="34" charset="0"/>
                    <a:ea typeface="SamsungOne 700" panose="020B0803030303020204" pitchFamily="34" charset="0"/>
                  </a:endParaRPr>
                </a:p>
              </p:txBody>
            </p:sp>
            <p:pic>
              <p:nvPicPr>
                <p:cNvPr id="30" name="그림 29">
                  <a:extLst>
                    <a:ext uri="{FF2B5EF4-FFF2-40B4-BE49-F238E27FC236}">
                      <a16:creationId xmlns:a16="http://schemas.microsoft.com/office/drawing/2014/main" id="{396DF784-5957-41F7-8CE1-DE93EF7E9A6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56754" y="4289649"/>
                  <a:ext cx="307591" cy="517071"/>
                </a:xfrm>
                <a:prstGeom prst="rect">
                  <a:avLst/>
                </a:prstGeom>
              </p:spPr>
            </p:pic>
          </p:grpSp>
          <p:grpSp>
            <p:nvGrpSpPr>
              <p:cNvPr id="26" name="그룹 25">
                <a:extLst>
                  <a:ext uri="{FF2B5EF4-FFF2-40B4-BE49-F238E27FC236}">
                    <a16:creationId xmlns:a16="http://schemas.microsoft.com/office/drawing/2014/main" id="{9FD4F305-DF0D-494F-92CF-2795D1D556F7}"/>
                  </a:ext>
                </a:extLst>
              </p:cNvPr>
              <p:cNvGrpSpPr/>
              <p:nvPr/>
            </p:nvGrpSpPr>
            <p:grpSpPr>
              <a:xfrm>
                <a:off x="8666211" y="3423699"/>
                <a:ext cx="1056701" cy="437758"/>
                <a:chOff x="8654914" y="3391789"/>
                <a:chExt cx="1056701" cy="437758"/>
              </a:xfrm>
            </p:grpSpPr>
            <p:sp>
              <p:nvSpPr>
                <p:cNvPr id="27" name="직사각형 26">
                  <a:extLst>
                    <a:ext uri="{FF2B5EF4-FFF2-40B4-BE49-F238E27FC236}">
                      <a16:creationId xmlns:a16="http://schemas.microsoft.com/office/drawing/2014/main" id="{121F9802-3310-42DC-A9BC-BA0EBB7D1880}"/>
                    </a:ext>
                  </a:extLst>
                </p:cNvPr>
                <p:cNvSpPr/>
                <p:nvPr/>
              </p:nvSpPr>
              <p:spPr>
                <a:xfrm>
                  <a:off x="8654914" y="3598715"/>
                  <a:ext cx="1056701" cy="230832"/>
                </a:xfrm>
                <a:prstGeom prst="rect">
                  <a:avLst/>
                </a:prstGeom>
              </p:spPr>
              <p:txBody>
                <a:bodyPr wrap="none">
                  <a:spAutoFit/>
                </a:bodyPr>
                <a:lstStyle/>
                <a:p>
                  <a:pPr algn="ctr"/>
                  <a:r>
                    <a:rPr lang="en-US" altLang="ko-KR" sz="900" dirty="0">
                      <a:solidFill>
                        <a:srgbClr val="0043B2"/>
                      </a:solidFill>
                      <a:latin typeface="SamsungOne 700" panose="020B0803030303020204" pitchFamily="34" charset="0"/>
                      <a:ea typeface="SamsungOne 700" panose="020B0803030303020204" pitchFamily="34" charset="0"/>
                    </a:rPr>
                    <a:t>Network Sockets</a:t>
                  </a:r>
                  <a:endParaRPr lang="en-US" altLang="ko-KR" sz="1000" dirty="0">
                    <a:solidFill>
                      <a:srgbClr val="0043B2"/>
                    </a:solidFill>
                    <a:latin typeface="SamsungOne 700" panose="020B0803030303020204" pitchFamily="34" charset="0"/>
                    <a:ea typeface="SamsungOne 700" panose="020B0803030303020204" pitchFamily="34" charset="0"/>
                  </a:endParaRPr>
                </a:p>
              </p:txBody>
            </p:sp>
            <p:pic>
              <p:nvPicPr>
                <p:cNvPr id="28" name="그림 27">
                  <a:extLst>
                    <a:ext uri="{FF2B5EF4-FFF2-40B4-BE49-F238E27FC236}">
                      <a16:creationId xmlns:a16="http://schemas.microsoft.com/office/drawing/2014/main" id="{4E558F0D-1BC6-49A9-B738-61FE90DE50E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43857" y="3391789"/>
                  <a:ext cx="663088" cy="165095"/>
                </a:xfrm>
                <a:prstGeom prst="rect">
                  <a:avLst/>
                </a:prstGeom>
              </p:spPr>
            </p:pic>
          </p:grpSp>
        </p:grpSp>
        <p:grpSp>
          <p:nvGrpSpPr>
            <p:cNvPr id="10" name="그룹 9">
              <a:extLst>
                <a:ext uri="{FF2B5EF4-FFF2-40B4-BE49-F238E27FC236}">
                  <a16:creationId xmlns:a16="http://schemas.microsoft.com/office/drawing/2014/main" id="{A1FAC22F-A6D5-4F3F-B813-18990E594360}"/>
                </a:ext>
              </a:extLst>
            </p:cNvPr>
            <p:cNvGrpSpPr/>
            <p:nvPr/>
          </p:nvGrpSpPr>
          <p:grpSpPr>
            <a:xfrm>
              <a:off x="7371199" y="3605846"/>
              <a:ext cx="1461517" cy="1812480"/>
              <a:chOff x="7371199" y="3605846"/>
              <a:chExt cx="1461517" cy="1812480"/>
            </a:xfrm>
          </p:grpSpPr>
          <p:cxnSp>
            <p:nvCxnSpPr>
              <p:cNvPr id="11" name="꺾인 연결선 42">
                <a:extLst>
                  <a:ext uri="{FF2B5EF4-FFF2-40B4-BE49-F238E27FC236}">
                    <a16:creationId xmlns:a16="http://schemas.microsoft.com/office/drawing/2014/main" id="{FA6AA87D-AB49-406C-BAF2-888ECFC23C71}"/>
                  </a:ext>
                </a:extLst>
              </p:cNvPr>
              <p:cNvCxnSpPr>
                <a:stCxn id="41" idx="2"/>
                <a:endCxn id="43" idx="2"/>
              </p:cNvCxnSpPr>
              <p:nvPr/>
            </p:nvCxnSpPr>
            <p:spPr>
              <a:xfrm rot="16200000" flipH="1">
                <a:off x="8068415" y="3306597"/>
                <a:ext cx="35033" cy="633532"/>
              </a:xfrm>
              <a:prstGeom prst="bentConnector3">
                <a:avLst>
                  <a:gd name="adj1" fmla="val 371887"/>
                </a:avLst>
              </a:prstGeom>
              <a:ln w="9525">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3D912849-B6AE-4EDB-A77F-0AB53323745C}"/>
                  </a:ext>
                </a:extLst>
              </p:cNvPr>
              <p:cNvCxnSpPr>
                <a:stCxn id="42" idx="2"/>
              </p:cNvCxnSpPr>
              <p:nvPr/>
            </p:nvCxnSpPr>
            <p:spPr>
              <a:xfrm>
                <a:off x="8101477" y="3653391"/>
                <a:ext cx="0" cy="432834"/>
              </a:xfrm>
              <a:prstGeom prst="straightConnector1">
                <a:avLst/>
              </a:prstGeom>
              <a:ln w="9525">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A9EA45CA-346C-4595-BD8B-4C55E8FA4879}"/>
                  </a:ext>
                </a:extLst>
              </p:cNvPr>
              <p:cNvCxnSpPr/>
              <p:nvPr/>
            </p:nvCxnSpPr>
            <p:spPr>
              <a:xfrm>
                <a:off x="7371199" y="4553182"/>
                <a:ext cx="213138" cy="0"/>
              </a:xfrm>
              <a:prstGeom prst="straightConnector1">
                <a:avLst/>
              </a:prstGeom>
              <a:ln w="9525">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83C21FCC-F5D4-4BF7-93F4-7AB8A749BFCF}"/>
                  </a:ext>
                </a:extLst>
              </p:cNvPr>
              <p:cNvCxnSpPr/>
              <p:nvPr/>
            </p:nvCxnSpPr>
            <p:spPr>
              <a:xfrm flipH="1">
                <a:off x="8614030" y="4553182"/>
                <a:ext cx="218686" cy="0"/>
              </a:xfrm>
              <a:prstGeom prst="straightConnector1">
                <a:avLst/>
              </a:prstGeom>
              <a:ln w="9525">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11C045C8-A362-4D31-890B-DB1D57AEF8DC}"/>
                  </a:ext>
                </a:extLst>
              </p:cNvPr>
              <p:cNvCxnSpPr/>
              <p:nvPr/>
            </p:nvCxnSpPr>
            <p:spPr>
              <a:xfrm>
                <a:off x="7371199" y="3946895"/>
                <a:ext cx="277822" cy="254379"/>
              </a:xfrm>
              <a:prstGeom prst="straightConnector1">
                <a:avLst/>
              </a:prstGeom>
              <a:ln w="9525">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48AD761-DEDA-40BA-8499-5AD1C5655427}"/>
                  </a:ext>
                </a:extLst>
              </p:cNvPr>
              <p:cNvCxnSpPr/>
              <p:nvPr/>
            </p:nvCxnSpPr>
            <p:spPr>
              <a:xfrm flipH="1">
                <a:off x="8496535" y="3946895"/>
                <a:ext cx="199790" cy="254379"/>
              </a:xfrm>
              <a:prstGeom prst="straightConnector1">
                <a:avLst/>
              </a:prstGeom>
              <a:ln w="9525">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81D1FDC6-4DFF-48B2-8411-4AF5BBEBBCD4}"/>
                  </a:ext>
                </a:extLst>
              </p:cNvPr>
              <p:cNvCxnSpPr/>
              <p:nvPr/>
            </p:nvCxnSpPr>
            <p:spPr>
              <a:xfrm flipV="1">
                <a:off x="7649021" y="5135238"/>
                <a:ext cx="251517" cy="283088"/>
              </a:xfrm>
              <a:prstGeom prst="straightConnector1">
                <a:avLst/>
              </a:prstGeom>
              <a:ln w="9525">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39290CC-6C18-43F2-B361-4068687446E5}"/>
                  </a:ext>
                </a:extLst>
              </p:cNvPr>
              <p:cNvCxnSpPr/>
              <p:nvPr/>
            </p:nvCxnSpPr>
            <p:spPr>
              <a:xfrm flipH="1" flipV="1">
                <a:off x="8346362" y="5135239"/>
                <a:ext cx="222558" cy="283087"/>
              </a:xfrm>
              <a:prstGeom prst="straightConnector1">
                <a:avLst/>
              </a:prstGeom>
              <a:ln w="9525">
                <a:solidFill>
                  <a:srgbClr val="1F45BC"/>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938937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8CEA84EE-1CFD-4B57-A1C8-06A1AB4ACA44}"/>
              </a:ext>
            </a:extLst>
          </p:cNvPr>
          <p:cNvSpPr/>
          <p:nvPr/>
        </p:nvSpPr>
        <p:spPr>
          <a:xfrm>
            <a:off x="1234524" y="4066410"/>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1.1.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Kiến</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trúc</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Apache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Sqoop</a:t>
            </a:r>
            <a:endParaRPr lang="en-US" altLang="ko-KR" dirty="0">
              <a:solidFill>
                <a:schemeClr val="tx1">
                  <a:lumMod val="75000"/>
                  <a:lumOff val="25000"/>
                </a:schemeClr>
              </a:solidFill>
              <a:latin typeface="SamsungOne-700" panose="020B0803030303020204" pitchFamily="34" charset="0"/>
              <a:ea typeface="SamsungOne-700" panose="020B0803030303020204" pitchFamily="34" charset="0"/>
            </a:endParaRPr>
          </a:p>
        </p:txBody>
      </p:sp>
      <p:sp>
        <p:nvSpPr>
          <p:cNvPr id="24" name="직사각형 23">
            <a:extLst>
              <a:ext uri="{FF2B5EF4-FFF2-40B4-BE49-F238E27FC236}">
                <a16:creationId xmlns:a16="http://schemas.microsoft.com/office/drawing/2014/main" id="{490AEC04-CD1D-4B88-858B-CBB56559D797}"/>
              </a:ext>
            </a:extLst>
          </p:cNvPr>
          <p:cNvSpPr/>
          <p:nvPr/>
        </p:nvSpPr>
        <p:spPr>
          <a:xfrm>
            <a:off x="1051644" y="4065237"/>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sp>
        <p:nvSpPr>
          <p:cNvPr id="26" name="직사각형 25">
            <a:extLst>
              <a:ext uri="{FF2B5EF4-FFF2-40B4-BE49-F238E27FC236}">
                <a16:creationId xmlns:a16="http://schemas.microsoft.com/office/drawing/2014/main" id="{475B5DE5-347D-4119-80E7-2377740127D9}"/>
              </a:ext>
            </a:extLst>
          </p:cNvPr>
          <p:cNvSpPr/>
          <p:nvPr/>
        </p:nvSpPr>
        <p:spPr>
          <a:xfrm>
            <a:off x="1234524" y="4496244"/>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1.2. </a:t>
            </a:r>
            <a:r>
              <a:rPr lang="en-US" altLang="ko-KR" dirty="0" err="1">
                <a:solidFill>
                  <a:schemeClr val="bg1">
                    <a:lumMod val="65000"/>
                  </a:schemeClr>
                </a:solidFill>
                <a:latin typeface="SamsungOne-400" panose="020B0503030303020204" pitchFamily="34" charset="0"/>
                <a:ea typeface="SamsungOne-400" panose="020B0503030303020204" pitchFamily="34" charset="0"/>
              </a:rPr>
              <a:t>Nhập</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và</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Xuất</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p>
        </p:txBody>
      </p:sp>
      <p:sp>
        <p:nvSpPr>
          <p:cNvPr id="27" name="직사각형 26">
            <a:extLst>
              <a:ext uri="{FF2B5EF4-FFF2-40B4-BE49-F238E27FC236}">
                <a16:creationId xmlns:a16="http://schemas.microsoft.com/office/drawing/2014/main" id="{42D16157-71AB-4EEC-81F2-DE5463F000C0}"/>
              </a:ext>
            </a:extLst>
          </p:cNvPr>
          <p:cNvSpPr/>
          <p:nvPr/>
        </p:nvSpPr>
        <p:spPr>
          <a:xfrm>
            <a:off x="1051644" y="449507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nvGrpSpPr>
          <p:cNvPr id="28" name="Group 2">
            <a:extLst>
              <a:ext uri="{FF2B5EF4-FFF2-40B4-BE49-F238E27FC236}">
                <a16:creationId xmlns:a16="http://schemas.microsoft.com/office/drawing/2014/main" id="{5DD676FB-B4EE-42C9-A471-E6CF497FCB25}"/>
              </a:ext>
            </a:extLst>
          </p:cNvPr>
          <p:cNvGrpSpPr/>
          <p:nvPr/>
        </p:nvGrpSpPr>
        <p:grpSpPr>
          <a:xfrm>
            <a:off x="1051644" y="4924905"/>
            <a:ext cx="5702300" cy="278172"/>
            <a:chOff x="571500" y="5165783"/>
            <a:chExt cx="5702300" cy="278172"/>
          </a:xfrm>
        </p:grpSpPr>
        <p:sp>
          <p:nvSpPr>
            <p:cNvPr id="29" name="직사각형 43">
              <a:extLst>
                <a:ext uri="{FF2B5EF4-FFF2-40B4-BE49-F238E27FC236}">
                  <a16:creationId xmlns:a16="http://schemas.microsoft.com/office/drawing/2014/main" id="{7C361C6F-D073-4FC0-8ED0-8901EA9A95A1}"/>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1.3. </a:t>
              </a:r>
              <a:r>
                <a:rPr lang="en-US" altLang="ko-KR" dirty="0" err="1">
                  <a:solidFill>
                    <a:schemeClr val="bg1">
                      <a:lumMod val="65000"/>
                    </a:schemeClr>
                  </a:solidFill>
                  <a:latin typeface="SamsungOne-400" panose="020B0503030303020204" pitchFamily="34" charset="0"/>
                  <a:ea typeface="SamsungOne-400" panose="020B0503030303020204" pitchFamily="34" charset="0"/>
                </a:rPr>
                <a:t>Tích</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hợp</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với</a:t>
              </a:r>
              <a:r>
                <a:rPr lang="en-US" altLang="ko-KR" dirty="0">
                  <a:solidFill>
                    <a:schemeClr val="bg1">
                      <a:lumMod val="65000"/>
                    </a:schemeClr>
                  </a:solidFill>
                  <a:latin typeface="SamsungOne-400" panose="020B0503030303020204" pitchFamily="34" charset="0"/>
                  <a:ea typeface="SamsungOne-400" panose="020B0503030303020204" pitchFamily="34" charset="0"/>
                </a:rPr>
                <a:t> Hive</a:t>
              </a:r>
            </a:p>
          </p:txBody>
        </p:sp>
        <p:sp>
          <p:nvSpPr>
            <p:cNvPr id="30"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sp>
        <p:nvSpPr>
          <p:cNvPr id="2" name="텍스트 개체 틀 1">
            <a:extLst>
              <a:ext uri="{FF2B5EF4-FFF2-40B4-BE49-F238E27FC236}">
                <a16:creationId xmlns:a16="http://schemas.microsoft.com/office/drawing/2014/main" id="{8E73F579-AB92-4978-84B9-1299240EDA78}"/>
              </a:ext>
            </a:extLst>
          </p:cNvPr>
          <p:cNvSpPr>
            <a:spLocks noGrp="1"/>
          </p:cNvSpPr>
          <p:nvPr>
            <p:ph type="body" sz="quarter" idx="10"/>
          </p:nvPr>
        </p:nvSpPr>
        <p:spPr/>
        <p:txBody>
          <a:bodyPr/>
          <a:lstStyle/>
          <a:p>
            <a:r>
              <a:rPr lang="en-US" altLang="ko-KR" dirty="0" err="1"/>
              <a:t>Chuyển</a:t>
            </a:r>
            <a:r>
              <a:rPr lang="en-US" altLang="ko-KR" dirty="0"/>
              <a:t> </a:t>
            </a:r>
            <a:r>
              <a:rPr lang="en-US" altLang="ko-KR" dirty="0" err="1"/>
              <a:t>đổi</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từ</a:t>
            </a:r>
            <a:r>
              <a:rPr lang="en-US" altLang="ko-KR" dirty="0"/>
              <a:t> EDW</a:t>
            </a:r>
            <a:endParaRPr lang="ko-KR" altLang="en-US" dirty="0"/>
          </a:p>
        </p:txBody>
      </p:sp>
      <p:sp>
        <p:nvSpPr>
          <p:cNvPr id="3" name="텍스트 개체 틀 2">
            <a:extLst>
              <a:ext uri="{FF2B5EF4-FFF2-40B4-BE49-F238E27FC236}">
                <a16:creationId xmlns:a16="http://schemas.microsoft.com/office/drawing/2014/main" id="{32774374-EFAF-462D-80E9-876A6317EFC4}"/>
              </a:ext>
            </a:extLst>
          </p:cNvPr>
          <p:cNvSpPr>
            <a:spLocks noGrp="1"/>
          </p:cNvSpPr>
          <p:nvPr>
            <p:ph type="body" sz="quarter" idx="11"/>
          </p:nvPr>
        </p:nvSpPr>
        <p:spPr/>
        <p:txBody>
          <a:bodyPr/>
          <a:lstStyle/>
          <a:p>
            <a:r>
              <a:rPr lang="en-US" altLang="ko-KR" dirty="0" err="1"/>
              <a:t>Bài</a:t>
            </a:r>
            <a:r>
              <a:rPr lang="en-US" altLang="ko-KR" dirty="0"/>
              <a:t> 1.</a:t>
            </a:r>
            <a:endParaRPr lang="ko-KR" altLang="en-US" dirty="0"/>
          </a:p>
        </p:txBody>
      </p:sp>
    </p:spTree>
    <p:extLst>
      <p:ext uri="{BB962C8B-B14F-4D97-AF65-F5344CB8AC3E}">
        <p14:creationId xmlns:p14="http://schemas.microsoft.com/office/powerpoint/2010/main" val="9954780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BE2A124B-9297-44B5-9543-118DEE679ABC}"/>
              </a:ext>
            </a:extLst>
          </p:cNvPr>
          <p:cNvSpPr>
            <a:spLocks noGrp="1"/>
          </p:cNvSpPr>
          <p:nvPr>
            <p:ph type="body" sz="quarter" idx="10"/>
          </p:nvPr>
        </p:nvSpPr>
        <p:spPr/>
        <p:txBody>
          <a:bodyPr/>
          <a:lstStyle/>
          <a:p>
            <a:r>
              <a:rPr lang="en-US" altLang="ko-KR" dirty="0"/>
              <a:t>2.2. Apache Flume</a:t>
            </a:r>
          </a:p>
        </p:txBody>
      </p:sp>
      <p:sp>
        <p:nvSpPr>
          <p:cNvPr id="3" name="텍스트 개체 틀 2">
            <a:extLst>
              <a:ext uri="{FF2B5EF4-FFF2-40B4-BE49-F238E27FC236}">
                <a16:creationId xmlns:a16="http://schemas.microsoft.com/office/drawing/2014/main" id="{FD1C7079-E0D6-45C9-9355-3C0172674F25}"/>
              </a:ext>
            </a:extLst>
          </p:cNvPr>
          <p:cNvSpPr>
            <a:spLocks noGrp="1"/>
          </p:cNvSpPr>
          <p:nvPr>
            <p:ph type="body" sz="quarter" idx="11"/>
          </p:nvPr>
        </p:nvSpPr>
        <p:spPr/>
        <p:txBody>
          <a:bodyPr/>
          <a:lstStyle/>
          <a:p>
            <a:r>
              <a:rPr lang="en-US" altLang="ko-KR" dirty="0"/>
              <a:t>Apache Flume</a:t>
            </a:r>
            <a:r>
              <a:rPr lang="ko-KR" altLang="en-US" dirty="0"/>
              <a:t> </a:t>
            </a:r>
            <a:r>
              <a:rPr lang="en-US" altLang="ko-KR" dirty="0"/>
              <a:t>-</a:t>
            </a:r>
            <a:r>
              <a:rPr lang="ko-KR" altLang="en-US" dirty="0"/>
              <a:t> </a:t>
            </a:r>
            <a:r>
              <a:rPr lang="en-US" altLang="ko-KR" dirty="0" err="1"/>
              <a:t>Kênh</a:t>
            </a:r>
            <a:endParaRPr lang="en-US" altLang="ko-KR" dirty="0"/>
          </a:p>
        </p:txBody>
      </p:sp>
      <p:sp>
        <p:nvSpPr>
          <p:cNvPr id="4" name="텍스트 개체 틀 3">
            <a:extLst>
              <a:ext uri="{FF2B5EF4-FFF2-40B4-BE49-F238E27FC236}">
                <a16:creationId xmlns:a16="http://schemas.microsoft.com/office/drawing/2014/main" id="{2CC6AB5F-E611-4B71-8B18-C41110E6CE22}"/>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02</a:t>
            </a:r>
          </a:p>
        </p:txBody>
      </p:sp>
      <p:sp>
        <p:nvSpPr>
          <p:cNvPr id="5" name="텍스트 개체 틀 4">
            <a:extLst>
              <a:ext uri="{FF2B5EF4-FFF2-40B4-BE49-F238E27FC236}">
                <a16:creationId xmlns:a16="http://schemas.microsoft.com/office/drawing/2014/main" id="{42C3AB37-7DE8-4D7F-9606-13B050BB0B4B}"/>
              </a:ext>
            </a:extLst>
          </p:cNvPr>
          <p:cNvSpPr>
            <a:spLocks noGrp="1"/>
          </p:cNvSpPr>
          <p:nvPr>
            <p:ph type="body" sz="quarter" idx="15"/>
          </p:nvPr>
        </p:nvSpPr>
        <p:spPr/>
        <p:txBody>
          <a:bodyPr>
            <a:noAutofit/>
          </a:bodyPr>
          <a:lstStyle/>
          <a:p>
            <a:r>
              <a:rPr lang="en-US" altLang="ko-KR" dirty="0" err="1"/>
              <a:t>Một</a:t>
            </a:r>
            <a:r>
              <a:rPr lang="en-US" altLang="ko-KR" dirty="0"/>
              <a:t> </a:t>
            </a:r>
            <a:r>
              <a:rPr lang="en-US" altLang="ko-KR" dirty="0" err="1"/>
              <a:t>thành</a:t>
            </a:r>
            <a:r>
              <a:rPr lang="en-US" altLang="ko-KR" dirty="0"/>
              <a:t> </a:t>
            </a:r>
            <a:r>
              <a:rPr lang="en-US" altLang="ko-KR" dirty="0" err="1"/>
              <a:t>phần</a:t>
            </a:r>
            <a:r>
              <a:rPr lang="en-US" altLang="ko-KR" dirty="0"/>
              <a:t> </a:t>
            </a:r>
            <a:r>
              <a:rPr lang="en-US" altLang="ko-KR" dirty="0" err="1"/>
              <a:t>thụ</a:t>
            </a:r>
            <a:r>
              <a:rPr lang="en-US" altLang="ko-KR" dirty="0"/>
              <a:t> </a:t>
            </a:r>
            <a:r>
              <a:rPr lang="en-US" altLang="ko-KR" dirty="0" err="1"/>
              <a:t>động</a:t>
            </a:r>
            <a:r>
              <a:rPr lang="en-US" altLang="ko-KR" dirty="0"/>
              <a:t> </a:t>
            </a:r>
            <a:r>
              <a:rPr lang="en-US" altLang="ko-KR" dirty="0" err="1"/>
              <a:t>đệm</a:t>
            </a:r>
            <a:r>
              <a:rPr lang="en-US" altLang="ko-KR" dirty="0"/>
              <a:t> </a:t>
            </a:r>
            <a:r>
              <a:rPr lang="en-US" altLang="ko-KR" dirty="0" err="1"/>
              <a:t>các</a:t>
            </a:r>
            <a:r>
              <a:rPr lang="en-US" altLang="ko-KR" dirty="0"/>
              <a:t> </a:t>
            </a:r>
            <a:r>
              <a:rPr lang="en-US" altLang="ko-KR" dirty="0" err="1"/>
              <a:t>Sự</a:t>
            </a:r>
            <a:r>
              <a:rPr lang="en-US" altLang="ko-KR" dirty="0"/>
              <a:t> </a:t>
            </a:r>
            <a:r>
              <a:rPr lang="en-US" altLang="ko-KR" dirty="0" err="1"/>
              <a:t>kiện</a:t>
            </a:r>
            <a:r>
              <a:rPr lang="en-US" altLang="ko-KR" dirty="0"/>
              <a:t> </a:t>
            </a:r>
            <a:r>
              <a:rPr lang="en-US" altLang="ko-KR" dirty="0" err="1"/>
              <a:t>sắp</a:t>
            </a:r>
            <a:r>
              <a:rPr lang="en-US" altLang="ko-KR" dirty="0"/>
              <a:t> </a:t>
            </a:r>
            <a:r>
              <a:rPr lang="en-US" altLang="ko-KR" dirty="0" err="1"/>
              <a:t>tới</a:t>
            </a:r>
            <a:r>
              <a:rPr lang="en-US" altLang="ko-KR" dirty="0"/>
              <a:t> </a:t>
            </a:r>
            <a:r>
              <a:rPr lang="en-US" altLang="ko-KR" dirty="0" err="1"/>
              <a:t>cho</a:t>
            </a:r>
            <a:r>
              <a:rPr lang="en-US" altLang="ko-KR" dirty="0"/>
              <a:t> </a:t>
            </a:r>
            <a:r>
              <a:rPr lang="en-US" altLang="ko-KR" dirty="0" err="1"/>
              <a:t>đến</a:t>
            </a:r>
            <a:r>
              <a:rPr lang="en-US" altLang="ko-KR" dirty="0"/>
              <a:t> </a:t>
            </a:r>
            <a:r>
              <a:rPr lang="en-US" altLang="ko-KR" dirty="0" err="1"/>
              <a:t>khi</a:t>
            </a:r>
            <a:r>
              <a:rPr lang="en-US" altLang="ko-KR" dirty="0"/>
              <a:t> </a:t>
            </a:r>
            <a:r>
              <a:rPr lang="en-US" altLang="ko-KR" dirty="0" err="1"/>
              <a:t>chúng</a:t>
            </a:r>
            <a:r>
              <a:rPr lang="en-US" altLang="ko-KR" dirty="0"/>
              <a:t> </a:t>
            </a:r>
            <a:r>
              <a:rPr lang="en-US" altLang="ko-KR" dirty="0" err="1"/>
              <a:t>bị</a:t>
            </a:r>
            <a:r>
              <a:rPr lang="en-US" altLang="ko-KR" dirty="0"/>
              <a:t> </a:t>
            </a:r>
            <a:r>
              <a:rPr lang="en-US" altLang="ko-KR" dirty="0" err="1"/>
              <a:t>tiêu</a:t>
            </a:r>
            <a:r>
              <a:rPr lang="en-US" altLang="ko-KR" dirty="0"/>
              <a:t> </a:t>
            </a:r>
            <a:r>
              <a:rPr lang="en-US" altLang="ko-KR" dirty="0" err="1"/>
              <a:t>hao</a:t>
            </a:r>
            <a:r>
              <a:rPr lang="en-US" altLang="ko-KR" dirty="0"/>
              <a:t> </a:t>
            </a:r>
            <a:r>
              <a:rPr lang="en-US" altLang="ko-KR" dirty="0" err="1"/>
              <a:t>bởi</a:t>
            </a:r>
            <a:r>
              <a:rPr lang="en-US" altLang="ko-KR" dirty="0"/>
              <a:t> Sinks</a:t>
            </a:r>
          </a:p>
          <a:p>
            <a:r>
              <a:rPr lang="en-US" altLang="ko-KR" dirty="0" err="1"/>
              <a:t>Kênh</a:t>
            </a:r>
            <a:r>
              <a:rPr lang="en-US" altLang="ko-KR" dirty="0"/>
              <a:t> </a:t>
            </a:r>
            <a:r>
              <a:rPr lang="en-US" altLang="ko-KR" dirty="0" err="1"/>
              <a:t>mang</a:t>
            </a:r>
            <a:r>
              <a:rPr lang="en-US" altLang="ko-KR" dirty="0"/>
              <a:t> </a:t>
            </a:r>
            <a:r>
              <a:rPr lang="en-US" altLang="ko-KR" dirty="0" err="1"/>
              <a:t>tính</a:t>
            </a:r>
            <a:r>
              <a:rPr lang="en-US" altLang="ko-KR" dirty="0"/>
              <a:t> </a:t>
            </a:r>
            <a:r>
              <a:rPr lang="en-US" altLang="ko-KR" dirty="0" err="1"/>
              <a:t>chất</a:t>
            </a:r>
            <a:r>
              <a:rPr lang="en-US" altLang="ko-KR" dirty="0"/>
              <a:t> </a:t>
            </a:r>
            <a:r>
              <a:rPr lang="en-US" altLang="ko-KR" dirty="0" err="1"/>
              <a:t>giao</a:t>
            </a:r>
            <a:r>
              <a:rPr lang="en-US" altLang="ko-KR" dirty="0"/>
              <a:t> </a:t>
            </a:r>
            <a:r>
              <a:rPr lang="en-US" altLang="ko-KR" dirty="0" err="1"/>
              <a:t>dịch</a:t>
            </a:r>
            <a:endParaRPr lang="en-US" altLang="ko-KR" dirty="0"/>
          </a:p>
          <a:p>
            <a:pPr lvl="1"/>
            <a:r>
              <a:rPr lang="en-US" altLang="ko-KR" dirty="0" err="1"/>
              <a:t>Truyền</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không</a:t>
            </a:r>
            <a:r>
              <a:rPr lang="en-US" altLang="ko-KR" dirty="0"/>
              <a:t> </a:t>
            </a:r>
            <a:r>
              <a:rPr lang="en-US" altLang="ko-KR" dirty="0" err="1"/>
              <a:t>thành</a:t>
            </a:r>
            <a:r>
              <a:rPr lang="en-US" altLang="ko-KR" dirty="0"/>
              <a:t> </a:t>
            </a:r>
            <a:r>
              <a:rPr lang="en-US" altLang="ko-KR" dirty="0" err="1"/>
              <a:t>công</a:t>
            </a:r>
            <a:r>
              <a:rPr lang="en-US" altLang="ko-KR" dirty="0"/>
              <a:t> </a:t>
            </a:r>
            <a:r>
              <a:rPr lang="en-US" altLang="ko-KR" dirty="0" err="1"/>
              <a:t>tới</a:t>
            </a:r>
            <a:r>
              <a:rPr lang="en-US" altLang="ko-KR" dirty="0"/>
              <a:t> </a:t>
            </a:r>
            <a:r>
              <a:rPr lang="en-US" altLang="ko-KR" dirty="0" err="1"/>
              <a:t>tác</a:t>
            </a:r>
            <a:r>
              <a:rPr lang="en-US" altLang="ko-KR" dirty="0"/>
              <a:t> </a:t>
            </a:r>
            <a:r>
              <a:rPr lang="en-US" altLang="ko-KR" dirty="0" err="1"/>
              <a:t>nhân</a:t>
            </a:r>
            <a:r>
              <a:rPr lang="en-US" altLang="ko-KR" dirty="0"/>
              <a:t> </a:t>
            </a:r>
            <a:r>
              <a:rPr lang="en-US" altLang="ko-KR" dirty="0" err="1"/>
              <a:t>xuôi</a:t>
            </a:r>
            <a:r>
              <a:rPr lang="en-US" altLang="ko-KR" dirty="0"/>
              <a:t> </a:t>
            </a:r>
            <a:r>
              <a:rPr lang="en-US" altLang="ko-KR" dirty="0" err="1"/>
              <a:t>dòng</a:t>
            </a:r>
            <a:r>
              <a:rPr lang="en-US" altLang="ko-KR" dirty="0"/>
              <a:t> </a:t>
            </a:r>
            <a:r>
              <a:rPr lang="en-US" altLang="ko-KR" dirty="0" err="1"/>
              <a:t>sẽ</a:t>
            </a:r>
            <a:r>
              <a:rPr lang="en-US" altLang="ko-KR" dirty="0"/>
              <a:t> quay </a:t>
            </a:r>
            <a:r>
              <a:rPr lang="en-US" altLang="ko-KR" dirty="0" err="1"/>
              <a:t>lại</a:t>
            </a:r>
            <a:r>
              <a:rPr lang="en-US" altLang="ko-KR" dirty="0"/>
              <a:t> </a:t>
            </a:r>
            <a:r>
              <a:rPr lang="en-US" altLang="ko-KR" dirty="0" err="1"/>
              <a:t>và</a:t>
            </a:r>
            <a:r>
              <a:rPr lang="en-US" altLang="ko-KR" dirty="0"/>
              <a:t> </a:t>
            </a:r>
            <a:r>
              <a:rPr lang="en-US" altLang="ko-KR" dirty="0" err="1"/>
              <a:t>thử</a:t>
            </a:r>
            <a:r>
              <a:rPr lang="en-US" altLang="ko-KR" dirty="0"/>
              <a:t> </a:t>
            </a:r>
            <a:r>
              <a:rPr lang="en-US" altLang="ko-KR" dirty="0" err="1"/>
              <a:t>lại</a:t>
            </a:r>
            <a:endParaRPr lang="en-US" altLang="ko-KR" dirty="0"/>
          </a:p>
          <a:p>
            <a:r>
              <a:rPr lang="en-US" altLang="ko-KR" dirty="0" err="1"/>
              <a:t>Có</a:t>
            </a:r>
            <a:r>
              <a:rPr lang="en-US" altLang="ko-KR" dirty="0"/>
              <a:t> </a:t>
            </a:r>
            <a:r>
              <a:rPr lang="en-US" altLang="ko-KR" dirty="0" err="1"/>
              <a:t>thể</a:t>
            </a:r>
            <a:r>
              <a:rPr lang="en-US" altLang="ko-KR" dirty="0"/>
              <a:t> </a:t>
            </a:r>
            <a:r>
              <a:rPr lang="en-US" altLang="ko-KR" dirty="0" err="1"/>
              <a:t>làm</a:t>
            </a:r>
            <a:r>
              <a:rPr lang="en-US" altLang="ko-KR" dirty="0"/>
              <a:t> </a:t>
            </a:r>
            <a:r>
              <a:rPr lang="en-US" altLang="ko-KR" dirty="0" err="1"/>
              <a:t>việc</a:t>
            </a:r>
            <a:r>
              <a:rPr lang="en-US" altLang="ko-KR" dirty="0"/>
              <a:t> </a:t>
            </a:r>
            <a:r>
              <a:rPr lang="en-US" altLang="ko-KR" dirty="0" err="1"/>
              <a:t>với</a:t>
            </a:r>
            <a:r>
              <a:rPr lang="en-US" altLang="ko-KR" dirty="0"/>
              <a:t> </a:t>
            </a:r>
            <a:r>
              <a:rPr lang="en-US" altLang="ko-KR" dirty="0" err="1"/>
              <a:t>nhiều</a:t>
            </a:r>
            <a:r>
              <a:rPr lang="en-US" altLang="ko-KR" dirty="0"/>
              <a:t> </a:t>
            </a:r>
            <a:r>
              <a:rPr lang="en-US" altLang="ko-KR" dirty="0" err="1"/>
              <a:t>loại</a:t>
            </a:r>
            <a:r>
              <a:rPr lang="en-US" altLang="ko-KR" dirty="0"/>
              <a:t> </a:t>
            </a:r>
            <a:r>
              <a:rPr lang="en-US" altLang="ko-KR" dirty="0" err="1"/>
              <a:t>Nguồn</a:t>
            </a:r>
            <a:r>
              <a:rPr lang="en-US" altLang="ko-KR" dirty="0"/>
              <a:t> </a:t>
            </a:r>
            <a:r>
              <a:rPr lang="en-US" altLang="ko-KR" dirty="0" err="1"/>
              <a:t>và</a:t>
            </a:r>
            <a:r>
              <a:rPr lang="en-US" altLang="ko-KR" dirty="0"/>
              <a:t> Sink </a:t>
            </a:r>
            <a:r>
              <a:rPr lang="en-US" altLang="ko-KR" dirty="0" err="1"/>
              <a:t>khác</a:t>
            </a:r>
            <a:r>
              <a:rPr lang="en-US" altLang="ko-KR" dirty="0"/>
              <a:t> </a:t>
            </a:r>
            <a:r>
              <a:rPr lang="en-US" altLang="ko-KR" dirty="0" err="1"/>
              <a:t>nhau</a:t>
            </a:r>
            <a:endParaRPr lang="en-US" altLang="ko-KR" dirty="0"/>
          </a:p>
          <a:p>
            <a:r>
              <a:rPr lang="en-US" altLang="ko-KR" dirty="0" err="1"/>
              <a:t>Kênh</a:t>
            </a:r>
            <a:r>
              <a:rPr lang="en-US" altLang="ko-KR" dirty="0"/>
              <a:t> </a:t>
            </a:r>
            <a:r>
              <a:rPr lang="en-US" altLang="ko-KR" dirty="0" err="1"/>
              <a:t>chung</a:t>
            </a:r>
            <a:endParaRPr lang="en-US" altLang="ko-KR" dirty="0"/>
          </a:p>
          <a:p>
            <a:pPr lvl="1"/>
            <a:r>
              <a:rPr lang="en-US" altLang="ko-KR" dirty="0" err="1"/>
              <a:t>Bộ</a:t>
            </a:r>
            <a:r>
              <a:rPr lang="en-US" altLang="ko-KR" dirty="0"/>
              <a:t> </a:t>
            </a:r>
            <a:r>
              <a:rPr lang="en-US" altLang="ko-KR" dirty="0" err="1"/>
              <a:t>nhớ</a:t>
            </a:r>
            <a:endParaRPr lang="en-US" altLang="ko-KR" dirty="0"/>
          </a:p>
          <a:p>
            <a:pPr lvl="1"/>
            <a:r>
              <a:rPr lang="en-US" altLang="ko-KR" dirty="0" err="1"/>
              <a:t>Đĩa</a:t>
            </a:r>
            <a:endParaRPr lang="en-US" altLang="ko-KR" dirty="0"/>
          </a:p>
          <a:p>
            <a:endParaRPr lang="ko-KR" altLang="en-US" dirty="0"/>
          </a:p>
        </p:txBody>
      </p:sp>
      <p:grpSp>
        <p:nvGrpSpPr>
          <p:cNvPr id="25" name="그룹 24">
            <a:extLst>
              <a:ext uri="{FF2B5EF4-FFF2-40B4-BE49-F238E27FC236}">
                <a16:creationId xmlns:a16="http://schemas.microsoft.com/office/drawing/2014/main" id="{F290F750-B64F-4C33-B67B-D8B6E7FD6804}"/>
              </a:ext>
            </a:extLst>
          </p:cNvPr>
          <p:cNvGrpSpPr/>
          <p:nvPr/>
        </p:nvGrpSpPr>
        <p:grpSpPr>
          <a:xfrm>
            <a:off x="3916509" y="3979854"/>
            <a:ext cx="4457878" cy="2156684"/>
            <a:chOff x="3548209" y="4144471"/>
            <a:chExt cx="4457878" cy="2156684"/>
          </a:xfrm>
        </p:grpSpPr>
        <p:grpSp>
          <p:nvGrpSpPr>
            <p:cNvPr id="27" name="그룹 26">
              <a:extLst>
                <a:ext uri="{FF2B5EF4-FFF2-40B4-BE49-F238E27FC236}">
                  <a16:creationId xmlns:a16="http://schemas.microsoft.com/office/drawing/2014/main" id="{2E2EF504-08F3-491A-8C59-8A3966E31564}"/>
                </a:ext>
              </a:extLst>
            </p:cNvPr>
            <p:cNvGrpSpPr/>
            <p:nvPr/>
          </p:nvGrpSpPr>
          <p:grpSpPr>
            <a:xfrm>
              <a:off x="3548209" y="4144471"/>
              <a:ext cx="4457878" cy="485947"/>
              <a:chOff x="3586309" y="4169871"/>
              <a:chExt cx="4457878" cy="485947"/>
            </a:xfrm>
          </p:grpSpPr>
          <p:grpSp>
            <p:nvGrpSpPr>
              <p:cNvPr id="40" name="그룹 39">
                <a:extLst>
                  <a:ext uri="{FF2B5EF4-FFF2-40B4-BE49-F238E27FC236}">
                    <a16:creationId xmlns:a16="http://schemas.microsoft.com/office/drawing/2014/main" id="{12044EAF-04D8-4F77-A4CF-D2603867BAE7}"/>
                  </a:ext>
                </a:extLst>
              </p:cNvPr>
              <p:cNvGrpSpPr/>
              <p:nvPr/>
            </p:nvGrpSpPr>
            <p:grpSpPr>
              <a:xfrm>
                <a:off x="3586309" y="4169871"/>
                <a:ext cx="4457878" cy="485947"/>
                <a:chOff x="2886635" y="5817213"/>
                <a:chExt cx="4457878" cy="485947"/>
              </a:xfrm>
            </p:grpSpPr>
            <p:sp>
              <p:nvSpPr>
                <p:cNvPr id="43" name="모서리가 둥근 직사각형 79">
                  <a:extLst>
                    <a:ext uri="{FF2B5EF4-FFF2-40B4-BE49-F238E27FC236}">
                      <a16:creationId xmlns:a16="http://schemas.microsoft.com/office/drawing/2014/main" id="{5C811E7D-37D2-43A4-8463-9FE42D3E36D8}"/>
                    </a:ext>
                  </a:extLst>
                </p:cNvPr>
                <p:cNvSpPr/>
                <p:nvPr/>
              </p:nvSpPr>
              <p:spPr>
                <a:xfrm>
                  <a:off x="2886635" y="5817213"/>
                  <a:ext cx="4457878" cy="485947"/>
                </a:xfrm>
                <a:prstGeom prst="roundRect">
                  <a:avLst/>
                </a:prstGeom>
                <a:solidFill>
                  <a:srgbClr val="E9F2FC"/>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grpSp>
              <p:nvGrpSpPr>
                <p:cNvPr id="44" name="그룹 43">
                  <a:extLst>
                    <a:ext uri="{FF2B5EF4-FFF2-40B4-BE49-F238E27FC236}">
                      <a16:creationId xmlns:a16="http://schemas.microsoft.com/office/drawing/2014/main" id="{F1FED630-2A43-4CAB-B8D4-97B2E5EA29E8}"/>
                    </a:ext>
                  </a:extLst>
                </p:cNvPr>
                <p:cNvGrpSpPr/>
                <p:nvPr/>
              </p:nvGrpSpPr>
              <p:grpSpPr>
                <a:xfrm>
                  <a:off x="3057411" y="5911905"/>
                  <a:ext cx="4116326" cy="301143"/>
                  <a:chOff x="3058471" y="5911905"/>
                  <a:chExt cx="4116326" cy="301143"/>
                </a:xfrm>
              </p:grpSpPr>
              <p:sp>
                <p:nvSpPr>
                  <p:cNvPr id="45" name="모서리가 둥근 직사각형 81">
                    <a:extLst>
                      <a:ext uri="{FF2B5EF4-FFF2-40B4-BE49-F238E27FC236}">
                        <a16:creationId xmlns:a16="http://schemas.microsoft.com/office/drawing/2014/main" id="{211A07CD-6929-4F61-9F6D-120C90438AF9}"/>
                      </a:ext>
                    </a:extLst>
                  </p:cNvPr>
                  <p:cNvSpPr/>
                  <p:nvPr/>
                </p:nvSpPr>
                <p:spPr>
                  <a:xfrm>
                    <a:off x="4620927" y="5911905"/>
                    <a:ext cx="991414" cy="301143"/>
                  </a:xfrm>
                  <a:prstGeom prst="roundRect">
                    <a:avLst>
                      <a:gd name="adj" fmla="val 32266"/>
                    </a:avLst>
                  </a:prstGeom>
                  <a:solidFill>
                    <a:srgbClr val="1F45B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latin typeface="SamsungOne 700" panose="020B0803030303020204" pitchFamily="34" charset="0"/>
                        <a:ea typeface="SamsungOne 700" panose="020B0803030303020204" pitchFamily="34" charset="0"/>
                        <a:cs typeface="Arial" panose="020B0604020202020204" pitchFamily="34" charset="0"/>
                      </a:rPr>
                      <a:t>Kênh</a:t>
                    </a:r>
                    <a:endParaRPr lang="ko-KR" altLang="en-US" sz="1400" dirty="0">
                      <a:latin typeface="SamsungOne 700" panose="020B0803030303020204" pitchFamily="34" charset="0"/>
                      <a:cs typeface="Arial" panose="020B0604020202020204" pitchFamily="34" charset="0"/>
                    </a:endParaRPr>
                  </a:p>
                </p:txBody>
              </p:sp>
              <p:sp>
                <p:nvSpPr>
                  <p:cNvPr id="46" name="모서리가 둥근 직사각형 82">
                    <a:extLst>
                      <a:ext uri="{FF2B5EF4-FFF2-40B4-BE49-F238E27FC236}">
                        <a16:creationId xmlns:a16="http://schemas.microsoft.com/office/drawing/2014/main" id="{A0639038-9D2D-4920-A877-32738C1E2A68}"/>
                      </a:ext>
                    </a:extLst>
                  </p:cNvPr>
                  <p:cNvSpPr/>
                  <p:nvPr/>
                </p:nvSpPr>
                <p:spPr>
                  <a:xfrm>
                    <a:off x="6183383" y="5911905"/>
                    <a:ext cx="991414" cy="301143"/>
                  </a:xfrm>
                  <a:prstGeom prst="roundRect">
                    <a:avLst>
                      <a:gd name="adj" fmla="val 50000"/>
                    </a:avLst>
                  </a:prstGeom>
                  <a:solidFill>
                    <a:srgbClr val="1F45B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latin typeface="SamsungOne 700" panose="020B0803030303020204" pitchFamily="34" charset="0"/>
                        <a:ea typeface="SamsungOne 700" panose="020B0803030303020204" pitchFamily="34" charset="0"/>
                        <a:cs typeface="Arial" panose="020B0604020202020204" pitchFamily="34" charset="0"/>
                      </a:rPr>
                      <a:t>Sink</a:t>
                    </a:r>
                    <a:endParaRPr lang="ko-KR" altLang="en-US" sz="1400" dirty="0">
                      <a:latin typeface="SamsungOne 700" panose="020B0803030303020204" pitchFamily="34" charset="0"/>
                      <a:cs typeface="Arial" panose="020B0604020202020204" pitchFamily="34" charset="0"/>
                    </a:endParaRPr>
                  </a:p>
                </p:txBody>
              </p:sp>
              <p:sp>
                <p:nvSpPr>
                  <p:cNvPr id="47" name="모서리가 둥근 직사각형 83">
                    <a:extLst>
                      <a:ext uri="{FF2B5EF4-FFF2-40B4-BE49-F238E27FC236}">
                        <a16:creationId xmlns:a16="http://schemas.microsoft.com/office/drawing/2014/main" id="{FFDE66A9-2B41-4C22-A616-5D744A55E42D}"/>
                      </a:ext>
                    </a:extLst>
                  </p:cNvPr>
                  <p:cNvSpPr/>
                  <p:nvPr/>
                </p:nvSpPr>
                <p:spPr>
                  <a:xfrm>
                    <a:off x="3058471" y="5911905"/>
                    <a:ext cx="991414" cy="301143"/>
                  </a:xfrm>
                  <a:prstGeom prst="roundRect">
                    <a:avLst>
                      <a:gd name="adj" fmla="val 50000"/>
                    </a:avLst>
                  </a:prstGeom>
                  <a:solidFill>
                    <a:srgbClr val="1F45B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chemeClr val="bg1"/>
                        </a:solidFill>
                        <a:latin typeface="SamsungOne 700" panose="020B0803030303020204" pitchFamily="34" charset="0"/>
                        <a:ea typeface="SamsungOne 700" panose="020B0803030303020204" pitchFamily="34" charset="0"/>
                        <a:cs typeface="Arial" panose="020B0604020202020204" pitchFamily="34" charset="0"/>
                      </a:rPr>
                      <a:t>Nguồn</a:t>
                    </a:r>
                    <a:endParaRPr lang="ko-KR" altLang="en-US" sz="1400" dirty="0">
                      <a:solidFill>
                        <a:schemeClr val="bg1"/>
                      </a:solidFill>
                      <a:latin typeface="SamsungOne 700" panose="020B0803030303020204" pitchFamily="34" charset="0"/>
                      <a:cs typeface="Arial" panose="020B0604020202020204" pitchFamily="34" charset="0"/>
                    </a:endParaRPr>
                  </a:p>
                </p:txBody>
              </p:sp>
            </p:grpSp>
          </p:grpSp>
          <p:cxnSp>
            <p:nvCxnSpPr>
              <p:cNvPr id="41" name="직선 화살표 연결선 40">
                <a:extLst>
                  <a:ext uri="{FF2B5EF4-FFF2-40B4-BE49-F238E27FC236}">
                    <a16:creationId xmlns:a16="http://schemas.microsoft.com/office/drawing/2014/main" id="{A0D30244-548E-4999-AF98-D4CA95CFFFA8}"/>
                  </a:ext>
                </a:extLst>
              </p:cNvPr>
              <p:cNvCxnSpPr/>
              <p:nvPr/>
            </p:nvCxnSpPr>
            <p:spPr>
              <a:xfrm>
                <a:off x="4808793" y="4412844"/>
                <a:ext cx="437867" cy="0"/>
              </a:xfrm>
              <a:prstGeom prst="straightConnector1">
                <a:avLst/>
              </a:prstGeom>
              <a:ln w="19050">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D9B10AFC-6D7E-4E77-BA08-D652565A7047}"/>
                  </a:ext>
                </a:extLst>
              </p:cNvPr>
              <p:cNvCxnSpPr/>
              <p:nvPr/>
            </p:nvCxnSpPr>
            <p:spPr>
              <a:xfrm>
                <a:off x="6380812" y="4412844"/>
                <a:ext cx="437867" cy="0"/>
              </a:xfrm>
              <a:prstGeom prst="straightConnector1">
                <a:avLst/>
              </a:prstGeom>
              <a:ln w="19050">
                <a:solidFill>
                  <a:srgbClr val="1F45BC"/>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그룹 27">
              <a:extLst>
                <a:ext uri="{FF2B5EF4-FFF2-40B4-BE49-F238E27FC236}">
                  <a16:creationId xmlns:a16="http://schemas.microsoft.com/office/drawing/2014/main" id="{0AD6FF32-C5DF-4084-9804-D2926CD58DB3}"/>
                </a:ext>
              </a:extLst>
            </p:cNvPr>
            <p:cNvGrpSpPr/>
            <p:nvPr/>
          </p:nvGrpSpPr>
          <p:grpSpPr>
            <a:xfrm>
              <a:off x="4601135" y="5258187"/>
              <a:ext cx="807823" cy="1042968"/>
              <a:chOff x="4595756" y="5282658"/>
              <a:chExt cx="807823" cy="1042968"/>
            </a:xfrm>
          </p:grpSpPr>
          <p:pic>
            <p:nvPicPr>
              <p:cNvPr id="37" name="그림 36">
                <a:extLst>
                  <a:ext uri="{FF2B5EF4-FFF2-40B4-BE49-F238E27FC236}">
                    <a16:creationId xmlns:a16="http://schemas.microsoft.com/office/drawing/2014/main" id="{E05C75D3-FF38-466B-8A2F-12FBD7B504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10593" y="5282658"/>
                <a:ext cx="792986" cy="560890"/>
              </a:xfrm>
              <a:prstGeom prst="rect">
                <a:avLst/>
              </a:prstGeom>
            </p:spPr>
          </p:pic>
          <p:sp>
            <p:nvSpPr>
              <p:cNvPr id="39" name="직사각형 38">
                <a:extLst>
                  <a:ext uri="{FF2B5EF4-FFF2-40B4-BE49-F238E27FC236}">
                    <a16:creationId xmlns:a16="http://schemas.microsoft.com/office/drawing/2014/main" id="{26F5763E-CFE5-4EC7-B042-BBEAB27D6AE1}"/>
                  </a:ext>
                </a:extLst>
              </p:cNvPr>
              <p:cNvSpPr/>
              <p:nvPr/>
            </p:nvSpPr>
            <p:spPr>
              <a:xfrm>
                <a:off x="4595756" y="6017849"/>
                <a:ext cx="797013" cy="307777"/>
              </a:xfrm>
              <a:prstGeom prst="rect">
                <a:avLst/>
              </a:prstGeom>
            </p:spPr>
            <p:txBody>
              <a:bodyPr wrap="none">
                <a:spAutoFit/>
              </a:bodyPr>
              <a:lstStyle/>
              <a:p>
                <a:r>
                  <a:rPr lang="en-US" altLang="ko-KR" sz="1400" dirty="0" err="1">
                    <a:solidFill>
                      <a:srgbClr val="1F45BC"/>
                    </a:solidFill>
                    <a:latin typeface="SamsungOne 700" panose="020B0803030303020204" pitchFamily="34" charset="0"/>
                    <a:ea typeface="SamsungOne 700" panose="020B0803030303020204" pitchFamily="34" charset="0"/>
                  </a:rPr>
                  <a:t>Rất</a:t>
                </a:r>
                <a:r>
                  <a:rPr lang="en-US" altLang="ko-KR" sz="1400" dirty="0">
                    <a:solidFill>
                      <a:srgbClr val="1F45BC"/>
                    </a:solidFill>
                    <a:latin typeface="SamsungOne 700" panose="020B0803030303020204" pitchFamily="34" charset="0"/>
                    <a:ea typeface="SamsungOne 700" panose="020B0803030303020204" pitchFamily="34" charset="0"/>
                  </a:rPr>
                  <a:t> </a:t>
                </a:r>
                <a:r>
                  <a:rPr lang="en-US" altLang="ko-KR" sz="1400" dirty="0" err="1">
                    <a:solidFill>
                      <a:srgbClr val="1F45BC"/>
                    </a:solidFill>
                    <a:latin typeface="SamsungOne 700" panose="020B0803030303020204" pitchFamily="34" charset="0"/>
                    <a:ea typeface="SamsungOne 700" panose="020B0803030303020204" pitchFamily="34" charset="0"/>
                  </a:rPr>
                  <a:t>nhẹ</a:t>
                </a:r>
                <a:endParaRPr lang="ko-KR" altLang="en-US" sz="1400" dirty="0">
                  <a:solidFill>
                    <a:srgbClr val="1F45BC"/>
                  </a:solidFill>
                  <a:latin typeface="SamsungOne 700" panose="020B0803030303020204" pitchFamily="34" charset="0"/>
                </a:endParaRPr>
              </a:p>
            </p:txBody>
          </p:sp>
        </p:grpSp>
        <p:grpSp>
          <p:nvGrpSpPr>
            <p:cNvPr id="30" name="그룹 29">
              <a:extLst>
                <a:ext uri="{FF2B5EF4-FFF2-40B4-BE49-F238E27FC236}">
                  <a16:creationId xmlns:a16="http://schemas.microsoft.com/office/drawing/2014/main" id="{538F51AF-C0B2-4ECA-9C04-A0253AF8A846}"/>
                </a:ext>
              </a:extLst>
            </p:cNvPr>
            <p:cNvGrpSpPr/>
            <p:nvPr/>
          </p:nvGrpSpPr>
          <p:grpSpPr>
            <a:xfrm>
              <a:off x="6248580" y="5151313"/>
              <a:ext cx="620268" cy="1149842"/>
              <a:chOff x="6153223" y="5175784"/>
              <a:chExt cx="620268" cy="1149842"/>
            </a:xfrm>
          </p:grpSpPr>
          <p:pic>
            <p:nvPicPr>
              <p:cNvPr id="35" name="그림 34">
                <a:extLst>
                  <a:ext uri="{FF2B5EF4-FFF2-40B4-BE49-F238E27FC236}">
                    <a16:creationId xmlns:a16="http://schemas.microsoft.com/office/drawing/2014/main" id="{8063A3E6-BC7B-478B-BDBE-86680147D9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3223" y="5175784"/>
                <a:ext cx="620268" cy="772615"/>
              </a:xfrm>
              <a:prstGeom prst="rect">
                <a:avLst/>
              </a:prstGeom>
            </p:spPr>
          </p:pic>
          <p:sp>
            <p:nvSpPr>
              <p:cNvPr id="36" name="TextBox 35">
                <a:extLst>
                  <a:ext uri="{FF2B5EF4-FFF2-40B4-BE49-F238E27FC236}">
                    <a16:creationId xmlns:a16="http://schemas.microsoft.com/office/drawing/2014/main" id="{DF402274-1FA4-4E0E-B448-D8A496D25B71}"/>
                  </a:ext>
                </a:extLst>
              </p:cNvPr>
              <p:cNvSpPr txBox="1"/>
              <p:nvPr/>
            </p:nvSpPr>
            <p:spPr>
              <a:xfrm>
                <a:off x="6214731" y="6017849"/>
                <a:ext cx="497252" cy="307777"/>
              </a:xfrm>
              <a:prstGeom prst="rect">
                <a:avLst/>
              </a:prstGeom>
              <a:noFill/>
            </p:spPr>
            <p:txBody>
              <a:bodyPr wrap="none" rtlCol="0">
                <a:spAutoFit/>
              </a:bodyPr>
              <a:lstStyle/>
              <a:p>
                <a:r>
                  <a:rPr lang="en-US" sz="1400" dirty="0" err="1">
                    <a:solidFill>
                      <a:srgbClr val="1F45BC"/>
                    </a:solidFill>
                    <a:latin typeface="SamsungOne 700" panose="020B0803030303020204" pitchFamily="34" charset="0"/>
                    <a:ea typeface="SamsungOne 700" panose="020B0803030303020204" pitchFamily="34" charset="0"/>
                  </a:rPr>
                  <a:t>Bền</a:t>
                </a:r>
                <a:endParaRPr lang="en-KR" sz="1400" dirty="0">
                  <a:solidFill>
                    <a:srgbClr val="1F45BC"/>
                  </a:solidFill>
                  <a:latin typeface="SamsungOne 700" panose="020B0803030303020204" pitchFamily="34" charset="0"/>
                  <a:ea typeface="SamsungOne 700" panose="020B0803030303020204" pitchFamily="34" charset="0"/>
                </a:endParaRPr>
              </a:p>
            </p:txBody>
          </p:sp>
        </p:grpSp>
        <p:grpSp>
          <p:nvGrpSpPr>
            <p:cNvPr id="31" name="그룹 30">
              <a:extLst>
                <a:ext uri="{FF2B5EF4-FFF2-40B4-BE49-F238E27FC236}">
                  <a16:creationId xmlns:a16="http://schemas.microsoft.com/office/drawing/2014/main" id="{B83B083B-F8D7-41AA-802B-5EF82C5FBFA0}"/>
                </a:ext>
              </a:extLst>
            </p:cNvPr>
            <p:cNvGrpSpPr/>
            <p:nvPr/>
          </p:nvGrpSpPr>
          <p:grpSpPr>
            <a:xfrm>
              <a:off x="5004023" y="4540306"/>
              <a:ext cx="1546249" cy="717882"/>
              <a:chOff x="5004023" y="4540306"/>
              <a:chExt cx="1546249" cy="717882"/>
            </a:xfrm>
          </p:grpSpPr>
          <p:cxnSp>
            <p:nvCxnSpPr>
              <p:cNvPr id="32" name="꺾인 연결선 99">
                <a:extLst>
                  <a:ext uri="{FF2B5EF4-FFF2-40B4-BE49-F238E27FC236}">
                    <a16:creationId xmlns:a16="http://schemas.microsoft.com/office/drawing/2014/main" id="{8FE144FE-4B4B-4718-8EF6-CCE5F3B58773}"/>
                  </a:ext>
                </a:extLst>
              </p:cNvPr>
              <p:cNvCxnSpPr/>
              <p:nvPr/>
            </p:nvCxnSpPr>
            <p:spPr>
              <a:xfrm rot="5400000" flipH="1" flipV="1">
                <a:off x="5723711" y="4431626"/>
                <a:ext cx="106874" cy="1546249"/>
              </a:xfrm>
              <a:prstGeom prst="bentConnector3">
                <a:avLst>
                  <a:gd name="adj1" fmla="val 313897"/>
                </a:avLst>
              </a:prstGeom>
              <a:ln w="19050">
                <a:solidFill>
                  <a:srgbClr val="1F45B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A4AE0F46-47B5-4746-8F60-D99EF865E0BC}"/>
                  </a:ext>
                </a:extLst>
              </p:cNvPr>
              <p:cNvCxnSpPr>
                <a:stCxn id="45" idx="2"/>
              </p:cNvCxnSpPr>
              <p:nvPr/>
            </p:nvCxnSpPr>
            <p:spPr>
              <a:xfrm>
                <a:off x="5777148" y="4540306"/>
                <a:ext cx="0" cy="384119"/>
              </a:xfrm>
              <a:prstGeom prst="line">
                <a:avLst/>
              </a:prstGeom>
              <a:ln w="19050">
                <a:solidFill>
                  <a:srgbClr val="1F45BC"/>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3474838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BE2A124B-9297-44B5-9543-118DEE679ABC}"/>
              </a:ext>
            </a:extLst>
          </p:cNvPr>
          <p:cNvSpPr>
            <a:spLocks noGrp="1"/>
          </p:cNvSpPr>
          <p:nvPr>
            <p:ph type="body" sz="quarter" idx="10"/>
          </p:nvPr>
        </p:nvSpPr>
        <p:spPr/>
        <p:txBody>
          <a:bodyPr/>
          <a:lstStyle/>
          <a:p>
            <a:r>
              <a:rPr lang="en-US" altLang="ko-KR" dirty="0"/>
              <a:t>2.2. Apache Flume</a:t>
            </a:r>
          </a:p>
        </p:txBody>
      </p:sp>
      <p:sp>
        <p:nvSpPr>
          <p:cNvPr id="3" name="텍스트 개체 틀 2">
            <a:extLst>
              <a:ext uri="{FF2B5EF4-FFF2-40B4-BE49-F238E27FC236}">
                <a16:creationId xmlns:a16="http://schemas.microsoft.com/office/drawing/2014/main" id="{FD1C7079-E0D6-45C9-9355-3C0172674F25}"/>
              </a:ext>
            </a:extLst>
          </p:cNvPr>
          <p:cNvSpPr>
            <a:spLocks noGrp="1"/>
          </p:cNvSpPr>
          <p:nvPr>
            <p:ph type="body" sz="quarter" idx="11"/>
          </p:nvPr>
        </p:nvSpPr>
        <p:spPr/>
        <p:txBody>
          <a:bodyPr/>
          <a:lstStyle/>
          <a:p>
            <a:r>
              <a:rPr lang="en-US" altLang="ko-KR" dirty="0"/>
              <a:t>Apache Flume</a:t>
            </a:r>
            <a:r>
              <a:rPr lang="ko-KR" altLang="en-US" dirty="0"/>
              <a:t> </a:t>
            </a:r>
            <a:r>
              <a:rPr lang="en-US" altLang="ko-KR" dirty="0"/>
              <a:t>-</a:t>
            </a:r>
            <a:r>
              <a:rPr lang="ko-KR" altLang="en-US" dirty="0"/>
              <a:t> </a:t>
            </a:r>
            <a:r>
              <a:rPr lang="en-US" altLang="ko-KR" dirty="0" err="1"/>
              <a:t>Kênh</a:t>
            </a:r>
            <a:r>
              <a:rPr lang="en-US" altLang="ko-KR" dirty="0"/>
              <a:t> </a:t>
            </a:r>
            <a:r>
              <a:rPr lang="en-US" altLang="ko-KR" dirty="0" err="1"/>
              <a:t>tích</a:t>
            </a:r>
            <a:r>
              <a:rPr lang="en-US" altLang="ko-KR" dirty="0"/>
              <a:t> </a:t>
            </a:r>
            <a:r>
              <a:rPr lang="en-US" altLang="ko-KR" dirty="0" err="1"/>
              <a:t>hợp</a:t>
            </a:r>
            <a:endParaRPr lang="en-US" altLang="ko-KR" dirty="0"/>
          </a:p>
        </p:txBody>
      </p:sp>
      <p:sp>
        <p:nvSpPr>
          <p:cNvPr id="4" name="텍스트 개체 틀 3">
            <a:extLst>
              <a:ext uri="{FF2B5EF4-FFF2-40B4-BE49-F238E27FC236}">
                <a16:creationId xmlns:a16="http://schemas.microsoft.com/office/drawing/2014/main" id="{2CC6AB5F-E611-4B71-8B18-C41110E6CE22}"/>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02</a:t>
            </a:r>
          </a:p>
        </p:txBody>
      </p:sp>
      <p:sp>
        <p:nvSpPr>
          <p:cNvPr id="5" name="텍스트 개체 틀 4">
            <a:extLst>
              <a:ext uri="{FF2B5EF4-FFF2-40B4-BE49-F238E27FC236}">
                <a16:creationId xmlns:a16="http://schemas.microsoft.com/office/drawing/2014/main" id="{42C3AB37-7DE8-4D7F-9606-13B050BB0B4B}"/>
              </a:ext>
            </a:extLst>
          </p:cNvPr>
          <p:cNvSpPr>
            <a:spLocks noGrp="1"/>
          </p:cNvSpPr>
          <p:nvPr>
            <p:ph type="body" sz="quarter" idx="15"/>
          </p:nvPr>
        </p:nvSpPr>
        <p:spPr/>
        <p:txBody>
          <a:bodyPr>
            <a:noAutofit/>
          </a:bodyPr>
          <a:lstStyle/>
          <a:p>
            <a:r>
              <a:rPr lang="en-US" altLang="ko-KR" dirty="0" err="1"/>
              <a:t>Loại</a:t>
            </a:r>
            <a:r>
              <a:rPr lang="en-US" altLang="ko-KR" dirty="0"/>
              <a:t> </a:t>
            </a:r>
            <a:r>
              <a:rPr lang="en-US" altLang="ko-KR" dirty="0" err="1"/>
              <a:t>Kênh</a:t>
            </a:r>
            <a:r>
              <a:rPr lang="en-US" altLang="ko-KR" dirty="0"/>
              <a:t> </a:t>
            </a:r>
            <a:r>
              <a:rPr lang="en-US" altLang="ko-KR" dirty="0" err="1"/>
              <a:t>xác</a:t>
            </a:r>
            <a:r>
              <a:rPr lang="en-US" altLang="ko-KR" dirty="0"/>
              <a:t> </a:t>
            </a:r>
            <a:r>
              <a:rPr lang="en-US" altLang="ko-KR" dirty="0" err="1"/>
              <a:t>định</a:t>
            </a:r>
            <a:r>
              <a:rPr lang="en-US" altLang="ko-KR" dirty="0"/>
              <a:t> </a:t>
            </a:r>
            <a:r>
              <a:rPr lang="en-US" altLang="ko-KR" dirty="0" err="1"/>
              <a:t>mức</a:t>
            </a:r>
            <a:r>
              <a:rPr lang="en-US" altLang="ko-KR" dirty="0"/>
              <a:t> </a:t>
            </a:r>
            <a:r>
              <a:rPr lang="en-US" altLang="ko-KR" dirty="0" err="1"/>
              <a:t>độ</a:t>
            </a:r>
            <a:r>
              <a:rPr lang="en-US" altLang="ko-KR" dirty="0"/>
              <a:t> </a:t>
            </a:r>
            <a:r>
              <a:rPr lang="en-US" altLang="ko-KR" dirty="0" err="1"/>
              <a:t>kiên</a:t>
            </a:r>
            <a:r>
              <a:rPr lang="en-US" altLang="ko-KR" dirty="0"/>
              <a:t> </a:t>
            </a:r>
            <a:r>
              <a:rPr lang="en-US" altLang="ko-KR" dirty="0" err="1"/>
              <a:t>trì</a:t>
            </a:r>
            <a:endParaRPr lang="ko-KR" altLang="en-US" dirty="0"/>
          </a:p>
        </p:txBody>
      </p:sp>
      <p:grpSp>
        <p:nvGrpSpPr>
          <p:cNvPr id="6" name="그룹 5"/>
          <p:cNvGrpSpPr/>
          <p:nvPr/>
        </p:nvGrpSpPr>
        <p:grpSpPr>
          <a:xfrm>
            <a:off x="739500" y="2710955"/>
            <a:ext cx="8426998" cy="3212325"/>
            <a:chOff x="739500" y="2710955"/>
            <a:chExt cx="8426998" cy="3212325"/>
          </a:xfrm>
        </p:grpSpPr>
        <p:sp>
          <p:nvSpPr>
            <p:cNvPr id="8" name="자유형: 도형 7">
              <a:extLst>
                <a:ext uri="{FF2B5EF4-FFF2-40B4-BE49-F238E27FC236}">
                  <a16:creationId xmlns:a16="http://schemas.microsoft.com/office/drawing/2014/main" id="{F06636A1-3205-454E-AE1C-3DDB0C83E745}"/>
                </a:ext>
              </a:extLst>
            </p:cNvPr>
            <p:cNvSpPr/>
            <p:nvPr/>
          </p:nvSpPr>
          <p:spPr>
            <a:xfrm>
              <a:off x="739500" y="2710955"/>
              <a:ext cx="1906560" cy="432000"/>
            </a:xfrm>
            <a:prstGeom prst="roundRect">
              <a:avLst/>
            </a:prstGeom>
            <a:solidFill>
              <a:srgbClr val="1F45BC"/>
            </a:solidFill>
            <a:ln w="12700" cap="flat" cmpd="sng" algn="ctr">
              <a:solidFill>
                <a:srgbClr val="1F45BC"/>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99568" tIns="56896" rIns="99568" bIns="56896" numCol="1" spcCol="1270" anchor="ctr" anchorCtr="0">
              <a:noAutofit/>
            </a:bodyPr>
            <a:lstStyle/>
            <a:p>
              <a:pPr lvl="0" algn="ctr" defTabSz="622300" latinLnBrk="1">
                <a:lnSpc>
                  <a:spcPct val="90000"/>
                </a:lnSpc>
                <a:spcBef>
                  <a:spcPct val="0"/>
                </a:spcBef>
                <a:spcAft>
                  <a:spcPct val="35000"/>
                </a:spcAft>
              </a:pPr>
              <a:r>
                <a:rPr lang="en-US" altLang="ko-KR" sz="1400" dirty="0" err="1">
                  <a:solidFill>
                    <a:schemeClr val="bg1"/>
                  </a:solidFill>
                  <a:latin typeface="SamsungOne 700" panose="020B0803030303020204" pitchFamily="34" charset="0"/>
                  <a:ea typeface="SamsungOne 700" panose="020B0803030303020204" pitchFamily="34" charset="0"/>
                </a:rPr>
                <a:t>Kênh</a:t>
              </a:r>
              <a:r>
                <a:rPr lang="en-US" altLang="ko-KR" sz="1400" dirty="0">
                  <a:solidFill>
                    <a:schemeClr val="bg1"/>
                  </a:solidFill>
                  <a:latin typeface="SamsungOne 700" panose="020B0803030303020204" pitchFamily="34" charset="0"/>
                  <a:ea typeface="SamsungOne 700" panose="020B0803030303020204" pitchFamily="34" charset="0"/>
                </a:rPr>
                <a:t> </a:t>
              </a:r>
              <a:r>
                <a:rPr lang="en-US" altLang="ko-KR" sz="1400" dirty="0" err="1">
                  <a:solidFill>
                    <a:schemeClr val="bg1"/>
                  </a:solidFill>
                  <a:latin typeface="SamsungOne 700" panose="020B0803030303020204" pitchFamily="34" charset="0"/>
                  <a:ea typeface="SamsungOne 700" panose="020B0803030303020204" pitchFamily="34" charset="0"/>
                </a:rPr>
                <a:t>bộ</a:t>
              </a:r>
              <a:r>
                <a:rPr lang="en-US" altLang="ko-KR" sz="1400" dirty="0">
                  <a:solidFill>
                    <a:schemeClr val="bg1"/>
                  </a:solidFill>
                  <a:latin typeface="SamsungOne 700" panose="020B0803030303020204" pitchFamily="34" charset="0"/>
                  <a:ea typeface="SamsungOne 700" panose="020B0803030303020204" pitchFamily="34" charset="0"/>
                </a:rPr>
                <a:t> </a:t>
              </a:r>
              <a:r>
                <a:rPr lang="en-US" altLang="ko-KR" sz="1400" dirty="0" err="1">
                  <a:solidFill>
                    <a:schemeClr val="bg1"/>
                  </a:solidFill>
                  <a:latin typeface="SamsungOne 700" panose="020B0803030303020204" pitchFamily="34" charset="0"/>
                  <a:ea typeface="SamsungOne 700" panose="020B0803030303020204" pitchFamily="34" charset="0"/>
                </a:rPr>
                <a:t>nhớ</a:t>
              </a:r>
              <a:endParaRPr lang="ko-KR" altLang="en-US" sz="1400" kern="1200" dirty="0">
                <a:solidFill>
                  <a:schemeClr val="bg1"/>
                </a:solidFill>
                <a:latin typeface="SamsungOne 700" panose="020B0803030303020204" pitchFamily="34" charset="0"/>
                <a:ea typeface="SamsungOneKorean 400" panose="020B0503030303020204" pitchFamily="50" charset="-127"/>
              </a:endParaRPr>
            </a:p>
          </p:txBody>
        </p:sp>
        <p:sp>
          <p:nvSpPr>
            <p:cNvPr id="9" name="자유형: 도형 8">
              <a:extLst>
                <a:ext uri="{FF2B5EF4-FFF2-40B4-BE49-F238E27FC236}">
                  <a16:creationId xmlns:a16="http://schemas.microsoft.com/office/drawing/2014/main" id="{2FEDAADD-9E90-446B-B3F8-EFE07B48F8D7}"/>
                </a:ext>
              </a:extLst>
            </p:cNvPr>
            <p:cNvSpPr/>
            <p:nvPr/>
          </p:nvSpPr>
          <p:spPr>
            <a:xfrm>
              <a:off x="739500" y="3142955"/>
              <a:ext cx="1906560" cy="2780325"/>
            </a:xfrm>
            <a:prstGeom prst="roundRect">
              <a:avLst>
                <a:gd name="adj" fmla="val 5343"/>
              </a:avLst>
            </a:prstGeom>
            <a:solidFill>
              <a:schemeClr val="bg1"/>
            </a:solidFill>
            <a:ln w="12700" cap="flat" cmpd="sng" algn="ctr">
              <a:solidFill>
                <a:srgbClr val="1F45BC"/>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80010" tIns="80010" rIns="106680" bIns="120015" numCol="1" spcCol="1270" anchor="ctr" anchorCtr="0">
              <a:noAutofit/>
            </a:bodyPr>
            <a:lstStyle/>
            <a:p>
              <a:pPr marL="0" lvl="1" algn="ctr" defTabSz="666750" latinLnBrk="1">
                <a:spcBef>
                  <a:spcPct val="0"/>
                </a:spcBef>
                <a:spcAft>
                  <a:spcPct val="15000"/>
                </a:spcAft>
              </a:pPr>
              <a:r>
                <a:rPr lang="vi-VN" altLang="ko-KR" sz="1400" dirty="0">
                  <a:solidFill>
                    <a:srgbClr val="1F45BC"/>
                  </a:solidFill>
                  <a:latin typeface="SamsungOne 400" panose="020B0503030303020204" pitchFamily="34" charset="0"/>
                  <a:ea typeface="SamsungOne 400" panose="020B0503030303020204" pitchFamily="34" charset="0"/>
                </a:rPr>
                <a:t>Lưu trữ sự kiện trong RAM</a:t>
              </a:r>
            </a:p>
            <a:p>
              <a:pPr marL="0" lvl="1" algn="ctr" defTabSz="666750" latinLnBrk="1">
                <a:spcBef>
                  <a:spcPct val="0"/>
                </a:spcBef>
                <a:spcAft>
                  <a:spcPct val="15000"/>
                </a:spcAft>
              </a:pPr>
              <a:endParaRPr lang="vi-VN" altLang="ko-KR" sz="1400" dirty="0">
                <a:solidFill>
                  <a:srgbClr val="1F45BC"/>
                </a:solidFill>
                <a:latin typeface="SamsungOne 400" panose="020B0503030303020204" pitchFamily="34" charset="0"/>
                <a:ea typeface="SamsungOne 400" panose="020B0503030303020204" pitchFamily="34" charset="0"/>
              </a:endParaRPr>
            </a:p>
            <a:p>
              <a:pPr marL="0" lvl="1" algn="ctr" defTabSz="666750" latinLnBrk="1">
                <a:spcBef>
                  <a:spcPct val="0"/>
                </a:spcBef>
                <a:spcAft>
                  <a:spcPct val="15000"/>
                </a:spcAft>
              </a:pPr>
              <a:r>
                <a:rPr lang="vi-VN" altLang="ko-KR" sz="1400" dirty="0">
                  <a:solidFill>
                    <a:srgbClr val="1F45BC"/>
                  </a:solidFill>
                  <a:latin typeface="SamsungOne 400" panose="020B0503030303020204" pitchFamily="34" charset="0"/>
                  <a:ea typeface="SamsungOne 400" panose="020B0503030303020204" pitchFamily="34" charset="0"/>
                </a:rPr>
                <a:t>Cung cấp thông lượng cao nhưng mất điện hoặc tràn có thể dẫn đến mất dữ liệu</a:t>
              </a:r>
              <a:endParaRPr lang="ko-KR" altLang="en-US" sz="1400" kern="1200" dirty="0">
                <a:solidFill>
                  <a:srgbClr val="1F45BC"/>
                </a:solidFill>
                <a:latin typeface="SamsungOne 400" panose="020B0503030303020204" pitchFamily="34" charset="0"/>
                <a:ea typeface="SamsungOneKorean 400" panose="020B0503030303020204" pitchFamily="50" charset="-127"/>
              </a:endParaRPr>
            </a:p>
          </p:txBody>
        </p:sp>
        <p:sp>
          <p:nvSpPr>
            <p:cNvPr id="10" name="자유형: 도형 9">
              <a:extLst>
                <a:ext uri="{FF2B5EF4-FFF2-40B4-BE49-F238E27FC236}">
                  <a16:creationId xmlns:a16="http://schemas.microsoft.com/office/drawing/2014/main" id="{8BD71255-7A17-4364-923A-EA3A5A9BBCB1}"/>
                </a:ext>
              </a:extLst>
            </p:cNvPr>
            <p:cNvSpPr/>
            <p:nvPr/>
          </p:nvSpPr>
          <p:spPr>
            <a:xfrm>
              <a:off x="2912979" y="2710955"/>
              <a:ext cx="1906560" cy="432000"/>
            </a:xfrm>
            <a:prstGeom prst="roundRect">
              <a:avLst/>
            </a:prstGeom>
            <a:solidFill>
              <a:srgbClr val="1F45BC"/>
            </a:solidFill>
            <a:ln w="12700" cap="flat" cmpd="sng" algn="ctr">
              <a:solidFill>
                <a:srgbClr val="1F45BC"/>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99568" tIns="56896" rIns="99568" bIns="56896" numCol="1" spcCol="1270" anchor="ctr" anchorCtr="0">
              <a:noAutofit/>
            </a:bodyPr>
            <a:lstStyle/>
            <a:p>
              <a:pPr lvl="0" algn="ctr" defTabSz="622300" latinLnBrk="1">
                <a:lnSpc>
                  <a:spcPct val="90000"/>
                </a:lnSpc>
                <a:spcBef>
                  <a:spcPct val="0"/>
                </a:spcBef>
                <a:spcAft>
                  <a:spcPct val="35000"/>
                </a:spcAft>
              </a:pPr>
              <a:r>
                <a:rPr lang="en-US" altLang="ko-KR" sz="1400" dirty="0" err="1">
                  <a:solidFill>
                    <a:schemeClr val="bg1"/>
                  </a:solidFill>
                  <a:latin typeface="SamsungOne 700" panose="020B0803030303020204" pitchFamily="34" charset="0"/>
                  <a:ea typeface="SamsungOne 700" panose="020B0803030303020204" pitchFamily="34" charset="0"/>
                </a:rPr>
                <a:t>Kênh</a:t>
              </a:r>
              <a:r>
                <a:rPr lang="en-US" altLang="ko-KR" sz="1400" dirty="0">
                  <a:solidFill>
                    <a:schemeClr val="bg1"/>
                  </a:solidFill>
                  <a:latin typeface="SamsungOne 700" panose="020B0803030303020204" pitchFamily="34" charset="0"/>
                  <a:ea typeface="SamsungOne 700" panose="020B0803030303020204" pitchFamily="34" charset="0"/>
                </a:rPr>
                <a:t> JDBC</a:t>
              </a:r>
              <a:endParaRPr lang="ko-KR" altLang="en-US" sz="1400" kern="1200" dirty="0">
                <a:solidFill>
                  <a:schemeClr val="bg1"/>
                </a:solidFill>
                <a:latin typeface="SamsungOne 700" panose="020B0803030303020204" pitchFamily="34" charset="0"/>
                <a:ea typeface="SamsungOneKorean 400" panose="020B0503030303020204" pitchFamily="50" charset="-127"/>
              </a:endParaRPr>
            </a:p>
          </p:txBody>
        </p:sp>
        <p:sp>
          <p:nvSpPr>
            <p:cNvPr id="11" name="자유형: 도형 10">
              <a:extLst>
                <a:ext uri="{FF2B5EF4-FFF2-40B4-BE49-F238E27FC236}">
                  <a16:creationId xmlns:a16="http://schemas.microsoft.com/office/drawing/2014/main" id="{55BB6F0A-B9F0-4C57-B97F-05269C1F328E}"/>
                </a:ext>
              </a:extLst>
            </p:cNvPr>
            <p:cNvSpPr/>
            <p:nvPr/>
          </p:nvSpPr>
          <p:spPr>
            <a:xfrm>
              <a:off x="2912979" y="3142955"/>
              <a:ext cx="1906560" cy="2780325"/>
            </a:xfrm>
            <a:prstGeom prst="roundRect">
              <a:avLst>
                <a:gd name="adj" fmla="val 4410"/>
              </a:avLst>
            </a:prstGeom>
            <a:solidFill>
              <a:schemeClr val="bg1"/>
            </a:solidFill>
            <a:ln w="12700" cap="flat" cmpd="sng" algn="ctr">
              <a:solidFill>
                <a:srgbClr val="1F45BC"/>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80010" tIns="80010" rIns="106680" bIns="120015" numCol="1" spcCol="1270" anchor="ctr" anchorCtr="0">
              <a:noAutofit/>
            </a:bodyPr>
            <a:lstStyle/>
            <a:p>
              <a:pPr marL="0" lvl="1" algn="ctr" defTabSz="666750" latinLnBrk="1">
                <a:spcBef>
                  <a:spcPct val="0"/>
                </a:spcBef>
                <a:spcAft>
                  <a:spcPct val="15000"/>
                </a:spcAft>
              </a:pPr>
              <a:r>
                <a:rPr lang="vi-VN" altLang="ko-KR" sz="1400" dirty="0">
                  <a:solidFill>
                    <a:srgbClr val="1F45BC"/>
                  </a:solidFill>
                  <a:latin typeface="SamsungOne 400" panose="020B0503030303020204" pitchFamily="34" charset="0"/>
                  <a:ea typeface="SamsungOne 400" panose="020B0503030303020204" pitchFamily="34" charset="0"/>
                </a:rPr>
                <a:t>Cơ sở dữ liệu nhúng với thuộc tính ACID</a:t>
              </a:r>
            </a:p>
            <a:p>
              <a:pPr marL="0" lvl="1" algn="ctr" defTabSz="666750" latinLnBrk="1">
                <a:spcBef>
                  <a:spcPct val="0"/>
                </a:spcBef>
                <a:spcAft>
                  <a:spcPct val="15000"/>
                </a:spcAft>
              </a:pPr>
              <a:endParaRPr lang="vi-VN" altLang="ko-KR" sz="1400" dirty="0">
                <a:solidFill>
                  <a:srgbClr val="1F45BC"/>
                </a:solidFill>
                <a:latin typeface="SamsungOne 400" panose="020B0503030303020204" pitchFamily="34" charset="0"/>
                <a:ea typeface="SamsungOne 400" panose="020B0503030303020204" pitchFamily="34" charset="0"/>
              </a:endParaRPr>
            </a:p>
            <a:p>
              <a:pPr marL="0" lvl="1" algn="ctr" defTabSz="666750" latinLnBrk="1">
                <a:spcBef>
                  <a:spcPct val="0"/>
                </a:spcBef>
                <a:spcAft>
                  <a:spcPct val="15000"/>
                </a:spcAft>
              </a:pPr>
              <a:r>
                <a:rPr lang="vi-VN" altLang="ko-KR" sz="1400" dirty="0">
                  <a:solidFill>
                    <a:srgbClr val="1F45BC"/>
                  </a:solidFill>
                  <a:latin typeface="SamsungOne 400" panose="020B0503030303020204" pitchFamily="34" charset="0"/>
                  <a:ea typeface="SamsungOne 400" panose="020B0503030303020204" pitchFamily="34" charset="0"/>
                </a:rPr>
                <a:t>Tính nguyên tử, tính nhất quán, sự cô lập, độ bền</a:t>
              </a:r>
              <a:endParaRPr lang="ko-KR" altLang="en-US" sz="1400" kern="1200" dirty="0">
                <a:solidFill>
                  <a:srgbClr val="1F45BC"/>
                </a:solidFill>
                <a:latin typeface="SamsungOne 400" panose="020B0503030303020204" pitchFamily="34" charset="0"/>
                <a:ea typeface="SamsungOneKorean 400" panose="020B0503030303020204" pitchFamily="50" charset="-127"/>
              </a:endParaRPr>
            </a:p>
          </p:txBody>
        </p:sp>
        <p:sp>
          <p:nvSpPr>
            <p:cNvPr id="12" name="자유형: 도형 11">
              <a:extLst>
                <a:ext uri="{FF2B5EF4-FFF2-40B4-BE49-F238E27FC236}">
                  <a16:creationId xmlns:a16="http://schemas.microsoft.com/office/drawing/2014/main" id="{043ACC44-58E1-4F95-B03A-E0F29722F976}"/>
                </a:ext>
              </a:extLst>
            </p:cNvPr>
            <p:cNvSpPr/>
            <p:nvPr/>
          </p:nvSpPr>
          <p:spPr>
            <a:xfrm>
              <a:off x="5086459" y="2710955"/>
              <a:ext cx="1906560" cy="432000"/>
            </a:xfrm>
            <a:prstGeom prst="roundRect">
              <a:avLst/>
            </a:prstGeom>
            <a:solidFill>
              <a:srgbClr val="1F45BC"/>
            </a:solidFill>
            <a:ln w="12700" cap="flat" cmpd="sng" algn="ctr">
              <a:solidFill>
                <a:srgbClr val="1F45BC"/>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99568" tIns="56896" rIns="99568" bIns="56896" numCol="1" spcCol="1270" anchor="ctr" anchorCtr="0">
              <a:noAutofit/>
            </a:bodyPr>
            <a:lstStyle/>
            <a:p>
              <a:pPr lvl="0" algn="ctr" defTabSz="622300" latinLnBrk="1">
                <a:lnSpc>
                  <a:spcPct val="90000"/>
                </a:lnSpc>
                <a:spcBef>
                  <a:spcPct val="0"/>
                </a:spcBef>
                <a:spcAft>
                  <a:spcPct val="35000"/>
                </a:spcAft>
              </a:pPr>
              <a:r>
                <a:rPr lang="en-US" altLang="ko-KR" sz="1400" dirty="0" err="1">
                  <a:solidFill>
                    <a:schemeClr val="bg1"/>
                  </a:solidFill>
                  <a:latin typeface="SamsungOne 700" panose="020B0803030303020204" pitchFamily="34" charset="0"/>
                  <a:ea typeface="SamsungOne 700" panose="020B0803030303020204" pitchFamily="34" charset="0"/>
                </a:rPr>
                <a:t>Kênh</a:t>
              </a:r>
              <a:r>
                <a:rPr lang="en-US" altLang="ko-KR" sz="1400" dirty="0">
                  <a:solidFill>
                    <a:schemeClr val="bg1"/>
                  </a:solidFill>
                  <a:latin typeface="SamsungOne 700" panose="020B0803030303020204" pitchFamily="34" charset="0"/>
                  <a:ea typeface="SamsungOne 700" panose="020B0803030303020204" pitchFamily="34" charset="0"/>
                </a:rPr>
                <a:t> </a:t>
              </a:r>
              <a:r>
                <a:rPr lang="en-US" altLang="ko-KR" sz="1400" dirty="0" err="1">
                  <a:solidFill>
                    <a:schemeClr val="bg1"/>
                  </a:solidFill>
                  <a:latin typeface="SamsungOne 700" panose="020B0803030303020204" pitchFamily="34" charset="0"/>
                  <a:ea typeface="SamsungOne 700" panose="020B0803030303020204" pitchFamily="34" charset="0"/>
                </a:rPr>
                <a:t>tệp</a:t>
              </a:r>
              <a:endParaRPr lang="ko-KR" altLang="en-US" sz="1400" kern="1200" dirty="0">
                <a:solidFill>
                  <a:schemeClr val="bg1"/>
                </a:solidFill>
                <a:latin typeface="SamsungOne 700" panose="020B0803030303020204" pitchFamily="34" charset="0"/>
                <a:ea typeface="SamsungOneKorean 400" panose="020B0503030303020204" pitchFamily="50" charset="-127"/>
              </a:endParaRPr>
            </a:p>
          </p:txBody>
        </p:sp>
        <p:sp>
          <p:nvSpPr>
            <p:cNvPr id="13" name="자유형: 도형 12">
              <a:extLst>
                <a:ext uri="{FF2B5EF4-FFF2-40B4-BE49-F238E27FC236}">
                  <a16:creationId xmlns:a16="http://schemas.microsoft.com/office/drawing/2014/main" id="{0000AAC2-A385-47E5-BD97-693E38C2B29D}"/>
                </a:ext>
              </a:extLst>
            </p:cNvPr>
            <p:cNvSpPr/>
            <p:nvPr/>
          </p:nvSpPr>
          <p:spPr>
            <a:xfrm>
              <a:off x="5086459" y="3142955"/>
              <a:ext cx="1906560" cy="2780325"/>
            </a:xfrm>
            <a:prstGeom prst="roundRect">
              <a:avLst>
                <a:gd name="adj" fmla="val 3877"/>
              </a:avLst>
            </a:prstGeom>
            <a:solidFill>
              <a:schemeClr val="bg1"/>
            </a:solidFill>
            <a:ln w="12700" cap="flat" cmpd="sng" algn="ctr">
              <a:solidFill>
                <a:srgbClr val="1F45BC"/>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80010" tIns="80010" rIns="106680" bIns="120015" numCol="1" spcCol="1270" anchor="ctr" anchorCtr="0">
              <a:noAutofit/>
            </a:bodyPr>
            <a:lstStyle/>
            <a:p>
              <a:pPr marL="0" lvl="1" algn="ctr" defTabSz="666750" latinLnBrk="1">
                <a:spcBef>
                  <a:spcPct val="0"/>
                </a:spcBef>
                <a:spcAft>
                  <a:spcPct val="15000"/>
                </a:spcAft>
              </a:pPr>
              <a:r>
                <a:rPr lang="vi-VN" altLang="ko-KR" sz="1400" dirty="0">
                  <a:solidFill>
                    <a:srgbClr val="1F45BC"/>
                  </a:solidFill>
                  <a:latin typeface="SamsungOne 400" panose="020B0503030303020204" pitchFamily="34" charset="0"/>
                  <a:ea typeface="SamsungOne 400" panose="020B0503030303020204" pitchFamily="34" charset="0"/>
                </a:rPr>
                <a:t>Lưu trữ sự kiện trong đĩa cục bộ lâu bền</a:t>
              </a:r>
            </a:p>
            <a:p>
              <a:pPr marL="0" lvl="1" algn="ctr" defTabSz="666750" latinLnBrk="1">
                <a:spcBef>
                  <a:spcPct val="0"/>
                </a:spcBef>
                <a:spcAft>
                  <a:spcPct val="15000"/>
                </a:spcAft>
              </a:pPr>
              <a:r>
                <a:rPr lang="vi-VN" altLang="ko-KR" sz="1400" dirty="0">
                  <a:solidFill>
                    <a:srgbClr val="1F45BC"/>
                  </a:solidFill>
                  <a:latin typeface="SamsungOne 400" panose="020B0503030303020204" pitchFamily="34" charset="0"/>
                  <a:ea typeface="SamsungOne 400" panose="020B0503030303020204" pitchFamily="34" charset="0"/>
                </a:rPr>
                <a:t>Một kênh liên tục đảm bảo rằng khi một giao dịch được thực hiện, sẽ không có dữ liệu nào bị mất do sự cố hoặc mất điện sau đó</a:t>
              </a:r>
            </a:p>
            <a:p>
              <a:pPr marL="0" lvl="1" algn="ctr" defTabSz="666750" latinLnBrk="1">
                <a:spcBef>
                  <a:spcPct val="0"/>
                </a:spcBef>
                <a:spcAft>
                  <a:spcPct val="15000"/>
                </a:spcAft>
              </a:pPr>
              <a:r>
                <a:rPr lang="vi-VN" altLang="ko-KR" sz="1400" dirty="0">
                  <a:solidFill>
                    <a:srgbClr val="1F45BC"/>
                  </a:solidFill>
                  <a:latin typeface="SamsungOne 400" panose="020B0503030303020204" pitchFamily="34" charset="0"/>
                  <a:ea typeface="SamsungOne 400" panose="020B0503030303020204" pitchFamily="34" charset="0"/>
                </a:rPr>
                <a:t>Viết trước ghi nhật ký</a:t>
              </a:r>
              <a:endParaRPr lang="ko-KR" altLang="en-US" sz="1400" kern="1200" dirty="0">
                <a:solidFill>
                  <a:srgbClr val="1F45BC"/>
                </a:solidFill>
                <a:latin typeface="SamsungOne 400" panose="020B0503030303020204" pitchFamily="34" charset="0"/>
                <a:ea typeface="SamsungOneKorean 400" panose="020B0503030303020204" pitchFamily="50" charset="-127"/>
              </a:endParaRPr>
            </a:p>
          </p:txBody>
        </p:sp>
        <p:sp>
          <p:nvSpPr>
            <p:cNvPr id="14" name="자유형: 도형 13">
              <a:extLst>
                <a:ext uri="{FF2B5EF4-FFF2-40B4-BE49-F238E27FC236}">
                  <a16:creationId xmlns:a16="http://schemas.microsoft.com/office/drawing/2014/main" id="{3CE24FC7-E1F7-48C3-918D-FBFFBF19D2EA}"/>
                </a:ext>
              </a:extLst>
            </p:cNvPr>
            <p:cNvSpPr/>
            <p:nvPr/>
          </p:nvSpPr>
          <p:spPr>
            <a:xfrm>
              <a:off x="7259938" y="2710955"/>
              <a:ext cx="1906560" cy="432000"/>
            </a:xfrm>
            <a:prstGeom prst="roundRect">
              <a:avLst/>
            </a:prstGeom>
            <a:solidFill>
              <a:srgbClr val="1F45BC"/>
            </a:solidFill>
            <a:ln w="12700" cap="flat" cmpd="sng" algn="ctr">
              <a:solidFill>
                <a:srgbClr val="1F45BC"/>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99568" tIns="56896" rIns="99568" bIns="56896" numCol="1" spcCol="1270" anchor="ctr" anchorCtr="0">
              <a:noAutofit/>
            </a:bodyPr>
            <a:lstStyle/>
            <a:p>
              <a:pPr lvl="0" algn="ctr" defTabSz="622300" latinLnBrk="1">
                <a:lnSpc>
                  <a:spcPct val="90000"/>
                </a:lnSpc>
                <a:spcBef>
                  <a:spcPct val="0"/>
                </a:spcBef>
                <a:spcAft>
                  <a:spcPct val="35000"/>
                </a:spcAft>
              </a:pPr>
              <a:r>
                <a:rPr lang="en-US" sz="1400" dirty="0" err="1">
                  <a:solidFill>
                    <a:schemeClr val="bg1"/>
                  </a:solidFill>
                  <a:latin typeface="SamsungOne 700" panose="020B0803030303020204" pitchFamily="34" charset="0"/>
                  <a:ea typeface="SamsungOne 700" panose="020B0803030303020204" pitchFamily="34" charset="0"/>
                </a:rPr>
                <a:t>Kênh</a:t>
              </a:r>
              <a:r>
                <a:rPr lang="en-US" sz="1400" dirty="0">
                  <a:solidFill>
                    <a:schemeClr val="bg1"/>
                  </a:solidFill>
                  <a:latin typeface="SamsungOne 700" panose="020B0803030303020204" pitchFamily="34" charset="0"/>
                  <a:ea typeface="SamsungOne 700" panose="020B0803030303020204" pitchFamily="34" charset="0"/>
                </a:rPr>
                <a:t> Kafka</a:t>
              </a:r>
              <a:endParaRPr lang="ko-KR" altLang="en-US" sz="1400" kern="1200" dirty="0">
                <a:solidFill>
                  <a:schemeClr val="bg1"/>
                </a:solidFill>
                <a:latin typeface="SamsungOne 700" panose="020B0803030303020204" pitchFamily="34" charset="0"/>
                <a:ea typeface="SamsungOneKorean 400" panose="020B0503030303020204" pitchFamily="50" charset="-127"/>
              </a:endParaRPr>
            </a:p>
          </p:txBody>
        </p:sp>
        <p:sp>
          <p:nvSpPr>
            <p:cNvPr id="16" name="자유형: 도형 15">
              <a:extLst>
                <a:ext uri="{FF2B5EF4-FFF2-40B4-BE49-F238E27FC236}">
                  <a16:creationId xmlns:a16="http://schemas.microsoft.com/office/drawing/2014/main" id="{918199CB-D8CD-41E1-8F55-CD94C0B95FD1}"/>
                </a:ext>
              </a:extLst>
            </p:cNvPr>
            <p:cNvSpPr/>
            <p:nvPr/>
          </p:nvSpPr>
          <p:spPr>
            <a:xfrm>
              <a:off x="7259938" y="3142955"/>
              <a:ext cx="1906560" cy="2780325"/>
            </a:xfrm>
            <a:prstGeom prst="roundRect">
              <a:avLst>
                <a:gd name="adj" fmla="val 4943"/>
              </a:avLst>
            </a:prstGeom>
            <a:solidFill>
              <a:schemeClr val="bg1"/>
            </a:solidFill>
            <a:ln w="12700" cap="flat" cmpd="sng" algn="ctr">
              <a:solidFill>
                <a:srgbClr val="1F45BC"/>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80010" tIns="80010" rIns="106680" bIns="120015" numCol="1" spcCol="1270" anchor="ctr" anchorCtr="0">
              <a:noAutofit/>
            </a:bodyPr>
            <a:lstStyle/>
            <a:p>
              <a:pPr marL="0" lvl="1" algn="ctr" defTabSz="666750">
                <a:spcBef>
                  <a:spcPct val="0"/>
                </a:spcBef>
                <a:spcAft>
                  <a:spcPct val="15000"/>
                </a:spcAft>
              </a:pPr>
              <a:r>
                <a:rPr lang="en-US" sz="1400" dirty="0" err="1">
                  <a:solidFill>
                    <a:srgbClr val="1F45BC"/>
                  </a:solidFill>
                  <a:latin typeface="SamsungOne 400" panose="020B0503030303020204" pitchFamily="34" charset="0"/>
                  <a:ea typeface="SamsungOne 400" panose="020B0503030303020204" pitchFamily="34" charset="0"/>
                </a:rPr>
                <a:t>Tận</a:t>
              </a:r>
              <a:r>
                <a:rPr lang="en-US" sz="1400" dirty="0">
                  <a:solidFill>
                    <a:srgbClr val="1F45BC"/>
                  </a:solidFill>
                  <a:latin typeface="SamsungOne 400" panose="020B0503030303020204" pitchFamily="34" charset="0"/>
                  <a:ea typeface="SamsungOne 400" panose="020B0503030303020204" pitchFamily="34" charset="0"/>
                </a:rPr>
                <a:t> </a:t>
              </a:r>
              <a:r>
                <a:rPr lang="en-US" sz="1400" dirty="0" err="1">
                  <a:solidFill>
                    <a:srgbClr val="1F45BC"/>
                  </a:solidFill>
                  <a:latin typeface="SamsungOne 400" panose="020B0503030303020204" pitchFamily="34" charset="0"/>
                  <a:ea typeface="SamsungOne 400" panose="020B0503030303020204" pitchFamily="34" charset="0"/>
                </a:rPr>
                <a:t>dụng</a:t>
              </a:r>
              <a:r>
                <a:rPr lang="en-US" sz="1400" dirty="0">
                  <a:solidFill>
                    <a:srgbClr val="1F45BC"/>
                  </a:solidFill>
                  <a:latin typeface="SamsungOne 400" panose="020B0503030303020204" pitchFamily="34" charset="0"/>
                  <a:ea typeface="SamsungOne 400" panose="020B0503030303020204" pitchFamily="34" charset="0"/>
                </a:rPr>
                <a:t> </a:t>
              </a:r>
              <a:r>
                <a:rPr lang="en-US" sz="1400" dirty="0" err="1">
                  <a:solidFill>
                    <a:srgbClr val="1F45BC"/>
                  </a:solidFill>
                  <a:latin typeface="SamsungOne 400" panose="020B0503030303020204" pitchFamily="34" charset="0"/>
                  <a:ea typeface="SamsungOne 400" panose="020B0503030303020204" pitchFamily="34" charset="0"/>
                </a:rPr>
                <a:t>kiến</a:t>
              </a:r>
              <a:r>
                <a:rPr lang="en-US" sz="1400" dirty="0">
                  <a:solidFill>
                    <a:srgbClr val="1F45BC"/>
                  </a:solidFill>
                  <a:latin typeface="SamsungOne 400" panose="020B0503030303020204" pitchFamily="34" charset="0"/>
                  <a:ea typeface="SamsungOne 400" panose="020B0503030303020204" pitchFamily="34" charset="0"/>
                </a:rPr>
                <a:t> </a:t>
              </a:r>
              <a:r>
                <a:rPr lang="en-US" sz="1400" dirty="0" err="1">
                  <a:solidFill>
                    <a:srgbClr val="1F45BC"/>
                  </a:solidFill>
                  <a:latin typeface="SamsungOne 400" panose="020B0503030303020204" pitchFamily="34" charset="0"/>
                  <a:ea typeface="SamsungOne 400" panose="020B0503030303020204" pitchFamily="34" charset="0"/>
                </a:rPr>
                <a:t>trúc</a:t>
              </a:r>
              <a:r>
                <a:rPr lang="en-US" sz="1400" dirty="0">
                  <a:solidFill>
                    <a:srgbClr val="1F45BC"/>
                  </a:solidFill>
                  <a:latin typeface="SamsungOne 400" panose="020B0503030303020204" pitchFamily="34" charset="0"/>
                  <a:ea typeface="SamsungOne 400" panose="020B0503030303020204" pitchFamily="34" charset="0"/>
                </a:rPr>
                <a:t> </a:t>
              </a:r>
              <a:r>
                <a:rPr lang="en-US" sz="1400" dirty="0" err="1">
                  <a:solidFill>
                    <a:srgbClr val="1F45BC"/>
                  </a:solidFill>
                  <a:latin typeface="SamsungOne 400" panose="020B0503030303020204" pitchFamily="34" charset="0"/>
                  <a:ea typeface="SamsungOne 400" panose="020B0503030303020204" pitchFamily="34" charset="0"/>
                </a:rPr>
                <a:t>có</a:t>
              </a:r>
              <a:r>
                <a:rPr lang="en-US" sz="1400" dirty="0">
                  <a:solidFill>
                    <a:srgbClr val="1F45BC"/>
                  </a:solidFill>
                  <a:latin typeface="SamsungOne 400" panose="020B0503030303020204" pitchFamily="34" charset="0"/>
                  <a:ea typeface="SamsungOne 400" panose="020B0503030303020204" pitchFamily="34" charset="0"/>
                </a:rPr>
                <a:t> </a:t>
              </a:r>
              <a:r>
                <a:rPr lang="en-US" sz="1400" dirty="0" err="1">
                  <a:solidFill>
                    <a:srgbClr val="1F45BC"/>
                  </a:solidFill>
                  <a:latin typeface="SamsungOne 400" panose="020B0503030303020204" pitchFamily="34" charset="0"/>
                  <a:ea typeface="SamsungOne 400" panose="020B0503030303020204" pitchFamily="34" charset="0"/>
                </a:rPr>
                <a:t>thể</a:t>
              </a:r>
              <a:r>
                <a:rPr lang="en-US" sz="1400" dirty="0">
                  <a:solidFill>
                    <a:srgbClr val="1F45BC"/>
                  </a:solidFill>
                  <a:latin typeface="SamsungOne 400" panose="020B0503030303020204" pitchFamily="34" charset="0"/>
                  <a:ea typeface="SamsungOne 400" panose="020B0503030303020204" pitchFamily="34" charset="0"/>
                </a:rPr>
                <a:t> </a:t>
              </a:r>
              <a:r>
                <a:rPr lang="en-US" sz="1400" dirty="0" err="1">
                  <a:solidFill>
                    <a:srgbClr val="1F45BC"/>
                  </a:solidFill>
                  <a:latin typeface="SamsungOne 400" panose="020B0503030303020204" pitchFamily="34" charset="0"/>
                  <a:ea typeface="SamsungOne 400" panose="020B0503030303020204" pitchFamily="34" charset="0"/>
                </a:rPr>
                <a:t>mở</a:t>
              </a:r>
              <a:r>
                <a:rPr lang="en-US" sz="1400" dirty="0">
                  <a:solidFill>
                    <a:srgbClr val="1F45BC"/>
                  </a:solidFill>
                  <a:latin typeface="SamsungOne 400" panose="020B0503030303020204" pitchFamily="34" charset="0"/>
                  <a:ea typeface="SamsungOne 400" panose="020B0503030303020204" pitchFamily="34" charset="0"/>
                </a:rPr>
                <a:t> </a:t>
              </a:r>
              <a:r>
                <a:rPr lang="en-US" sz="1400" dirty="0" err="1">
                  <a:solidFill>
                    <a:srgbClr val="1F45BC"/>
                  </a:solidFill>
                  <a:latin typeface="SamsungOne 400" panose="020B0503030303020204" pitchFamily="34" charset="0"/>
                  <a:ea typeface="SamsungOne 400" panose="020B0503030303020204" pitchFamily="34" charset="0"/>
                </a:rPr>
                <a:t>rộng</a:t>
              </a:r>
              <a:r>
                <a:rPr lang="en-US" sz="1400" dirty="0">
                  <a:solidFill>
                    <a:srgbClr val="1F45BC"/>
                  </a:solidFill>
                  <a:latin typeface="SamsungOne 400" panose="020B0503030303020204" pitchFamily="34" charset="0"/>
                  <a:ea typeface="SamsungOne 400" panose="020B0503030303020204" pitchFamily="34" charset="0"/>
                </a:rPr>
                <a:t>, </a:t>
              </a:r>
              <a:r>
                <a:rPr lang="en-US" sz="1400" dirty="0" err="1">
                  <a:solidFill>
                    <a:srgbClr val="1F45BC"/>
                  </a:solidFill>
                  <a:latin typeface="SamsungOne 400" panose="020B0503030303020204" pitchFamily="34" charset="0"/>
                  <a:ea typeface="SamsungOne 400" panose="020B0503030303020204" pitchFamily="34" charset="0"/>
                </a:rPr>
                <a:t>đáng</a:t>
              </a:r>
              <a:r>
                <a:rPr lang="en-US" sz="1400" dirty="0">
                  <a:solidFill>
                    <a:srgbClr val="1F45BC"/>
                  </a:solidFill>
                  <a:latin typeface="SamsungOne 400" panose="020B0503030303020204" pitchFamily="34" charset="0"/>
                  <a:ea typeface="SamsungOne 400" panose="020B0503030303020204" pitchFamily="34" charset="0"/>
                </a:rPr>
                <a:t> tin </a:t>
              </a:r>
              <a:r>
                <a:rPr lang="en-US" sz="1400" dirty="0" err="1">
                  <a:solidFill>
                    <a:srgbClr val="1F45BC"/>
                  </a:solidFill>
                  <a:latin typeface="SamsungOne 400" panose="020B0503030303020204" pitchFamily="34" charset="0"/>
                  <a:ea typeface="SamsungOne 400" panose="020B0503030303020204" pitchFamily="34" charset="0"/>
                </a:rPr>
                <a:t>cậy</a:t>
              </a:r>
              <a:r>
                <a:rPr lang="en-US" sz="1400" dirty="0">
                  <a:solidFill>
                    <a:srgbClr val="1F45BC"/>
                  </a:solidFill>
                  <a:latin typeface="SamsungOne 400" panose="020B0503030303020204" pitchFamily="34" charset="0"/>
                  <a:ea typeface="SamsungOne 400" panose="020B0503030303020204" pitchFamily="34" charset="0"/>
                </a:rPr>
                <a:t> </a:t>
              </a:r>
              <a:r>
                <a:rPr lang="en-US" sz="1400" dirty="0" err="1">
                  <a:solidFill>
                    <a:srgbClr val="1F45BC"/>
                  </a:solidFill>
                  <a:latin typeface="SamsungOne 400" panose="020B0503030303020204" pitchFamily="34" charset="0"/>
                  <a:ea typeface="SamsungOne 400" panose="020B0503030303020204" pitchFamily="34" charset="0"/>
                </a:rPr>
                <a:t>và</a:t>
              </a:r>
              <a:r>
                <a:rPr lang="en-US" sz="1400" dirty="0">
                  <a:solidFill>
                    <a:srgbClr val="1F45BC"/>
                  </a:solidFill>
                  <a:latin typeface="SamsungOne 400" panose="020B0503030303020204" pitchFamily="34" charset="0"/>
                  <a:ea typeface="SamsungOne 400" panose="020B0503030303020204" pitchFamily="34" charset="0"/>
                </a:rPr>
                <a:t> </a:t>
              </a:r>
              <a:r>
                <a:rPr lang="en-US" sz="1400" dirty="0" err="1">
                  <a:solidFill>
                    <a:srgbClr val="1F45BC"/>
                  </a:solidFill>
                  <a:latin typeface="SamsungOne 400" panose="020B0503030303020204" pitchFamily="34" charset="0"/>
                  <a:ea typeface="SamsungOne 400" panose="020B0503030303020204" pitchFamily="34" charset="0"/>
                </a:rPr>
                <a:t>có</a:t>
              </a:r>
              <a:r>
                <a:rPr lang="en-US" sz="1400" dirty="0">
                  <a:solidFill>
                    <a:srgbClr val="1F45BC"/>
                  </a:solidFill>
                  <a:latin typeface="SamsungOne 400" panose="020B0503030303020204" pitchFamily="34" charset="0"/>
                  <a:ea typeface="SamsungOne 400" panose="020B0503030303020204" pitchFamily="34" charset="0"/>
                </a:rPr>
                <a:t> </a:t>
              </a:r>
              <a:r>
                <a:rPr lang="en-US" sz="1400" dirty="0" err="1">
                  <a:solidFill>
                    <a:srgbClr val="1F45BC"/>
                  </a:solidFill>
                  <a:latin typeface="SamsungOne 400" panose="020B0503030303020204" pitchFamily="34" charset="0"/>
                  <a:ea typeface="SamsungOne 400" panose="020B0503030303020204" pitchFamily="34" charset="0"/>
                </a:rPr>
                <a:t>tính</a:t>
              </a:r>
              <a:r>
                <a:rPr lang="en-US" sz="1400" dirty="0">
                  <a:solidFill>
                    <a:srgbClr val="1F45BC"/>
                  </a:solidFill>
                  <a:latin typeface="SamsungOne 400" panose="020B0503030303020204" pitchFamily="34" charset="0"/>
                  <a:ea typeface="SamsungOne 400" panose="020B0503030303020204" pitchFamily="34" charset="0"/>
                </a:rPr>
                <a:t> </a:t>
              </a:r>
              <a:r>
                <a:rPr lang="en-US" sz="1400" dirty="0" err="1">
                  <a:solidFill>
                    <a:srgbClr val="1F45BC"/>
                  </a:solidFill>
                  <a:latin typeface="SamsungOne 400" panose="020B0503030303020204" pitchFamily="34" charset="0"/>
                  <a:ea typeface="SamsungOne 400" panose="020B0503030303020204" pitchFamily="34" charset="0"/>
                </a:rPr>
                <a:t>sẵn</a:t>
              </a:r>
              <a:r>
                <a:rPr lang="en-US" sz="1400" dirty="0">
                  <a:solidFill>
                    <a:srgbClr val="1F45BC"/>
                  </a:solidFill>
                  <a:latin typeface="SamsungOne 400" panose="020B0503030303020204" pitchFamily="34" charset="0"/>
                  <a:ea typeface="SamsungOne 400" panose="020B0503030303020204" pitchFamily="34" charset="0"/>
                </a:rPr>
                <a:t> </a:t>
              </a:r>
              <a:r>
                <a:rPr lang="en-US" sz="1400" dirty="0" err="1">
                  <a:solidFill>
                    <a:srgbClr val="1F45BC"/>
                  </a:solidFill>
                  <a:latin typeface="SamsungOne 400" panose="020B0503030303020204" pitchFamily="34" charset="0"/>
                  <a:ea typeface="SamsungOne 400" panose="020B0503030303020204" pitchFamily="34" charset="0"/>
                </a:rPr>
                <a:t>sàng</a:t>
              </a:r>
              <a:r>
                <a:rPr lang="en-US" sz="1400" dirty="0">
                  <a:solidFill>
                    <a:srgbClr val="1F45BC"/>
                  </a:solidFill>
                  <a:latin typeface="SamsungOne 400" panose="020B0503030303020204" pitchFamily="34" charset="0"/>
                  <a:ea typeface="SamsungOne 400" panose="020B0503030303020204" pitchFamily="34" charset="0"/>
                </a:rPr>
                <a:t> </a:t>
              </a:r>
              <a:r>
                <a:rPr lang="en-US" sz="1400" dirty="0" err="1">
                  <a:solidFill>
                    <a:srgbClr val="1F45BC"/>
                  </a:solidFill>
                  <a:latin typeface="SamsungOne 400" panose="020B0503030303020204" pitchFamily="34" charset="0"/>
                  <a:ea typeface="SamsungOne 400" panose="020B0503030303020204" pitchFamily="34" charset="0"/>
                </a:rPr>
                <a:t>cao</a:t>
              </a:r>
              <a:r>
                <a:rPr lang="en-US" sz="1400" dirty="0">
                  <a:solidFill>
                    <a:srgbClr val="1F45BC"/>
                  </a:solidFill>
                  <a:latin typeface="SamsungOne 400" panose="020B0503030303020204" pitchFamily="34" charset="0"/>
                  <a:ea typeface="SamsungOne 400" panose="020B0503030303020204" pitchFamily="34" charset="0"/>
                </a:rPr>
                <a:t> </a:t>
              </a:r>
              <a:r>
                <a:rPr lang="en-US" sz="1400" dirty="0" err="1">
                  <a:solidFill>
                    <a:srgbClr val="1F45BC"/>
                  </a:solidFill>
                  <a:latin typeface="SamsungOne 400" panose="020B0503030303020204" pitchFamily="34" charset="0"/>
                  <a:ea typeface="SamsungOne 400" panose="020B0503030303020204" pitchFamily="34" charset="0"/>
                </a:rPr>
                <a:t>của</a:t>
              </a:r>
              <a:r>
                <a:rPr lang="en-US" sz="1400" dirty="0">
                  <a:solidFill>
                    <a:srgbClr val="1F45BC"/>
                  </a:solidFill>
                  <a:latin typeface="SamsungOne 400" panose="020B0503030303020204" pitchFamily="34" charset="0"/>
                  <a:ea typeface="SamsungOne 400" panose="020B0503030303020204" pitchFamily="34" charset="0"/>
                </a:rPr>
                <a:t> Kafka</a:t>
              </a:r>
              <a:endParaRPr lang="ko-KR" altLang="en-US" sz="1400" kern="1200" dirty="0">
                <a:solidFill>
                  <a:srgbClr val="1F45BC"/>
                </a:solidFill>
                <a:latin typeface="SamsungOne 400" panose="020B0503030303020204" pitchFamily="34" charset="0"/>
                <a:ea typeface="SamsungOneKorean 400" panose="020B0503030303020204" pitchFamily="50" charset="-127"/>
              </a:endParaRPr>
            </a:p>
          </p:txBody>
        </p:sp>
      </p:grpSp>
    </p:spTree>
    <p:extLst>
      <p:ext uri="{BB962C8B-B14F-4D97-AF65-F5344CB8AC3E}">
        <p14:creationId xmlns:p14="http://schemas.microsoft.com/office/powerpoint/2010/main" val="16656232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BE2A124B-9297-44B5-9543-118DEE679ABC}"/>
              </a:ext>
            </a:extLst>
          </p:cNvPr>
          <p:cNvSpPr>
            <a:spLocks noGrp="1"/>
          </p:cNvSpPr>
          <p:nvPr>
            <p:ph type="body" sz="quarter" idx="10"/>
          </p:nvPr>
        </p:nvSpPr>
        <p:spPr/>
        <p:txBody>
          <a:bodyPr/>
          <a:lstStyle/>
          <a:p>
            <a:r>
              <a:rPr lang="en-US" altLang="ko-KR" dirty="0"/>
              <a:t>2.2. Apache Flume</a:t>
            </a:r>
          </a:p>
        </p:txBody>
      </p:sp>
      <p:sp>
        <p:nvSpPr>
          <p:cNvPr id="3" name="텍스트 개체 틀 2">
            <a:extLst>
              <a:ext uri="{FF2B5EF4-FFF2-40B4-BE49-F238E27FC236}">
                <a16:creationId xmlns:a16="http://schemas.microsoft.com/office/drawing/2014/main" id="{FD1C7079-E0D6-45C9-9355-3C0172674F25}"/>
              </a:ext>
            </a:extLst>
          </p:cNvPr>
          <p:cNvSpPr>
            <a:spLocks noGrp="1"/>
          </p:cNvSpPr>
          <p:nvPr>
            <p:ph type="body" sz="quarter" idx="11"/>
          </p:nvPr>
        </p:nvSpPr>
        <p:spPr/>
        <p:txBody>
          <a:bodyPr/>
          <a:lstStyle/>
          <a:p>
            <a:r>
              <a:rPr lang="en-US" altLang="ko-KR" dirty="0"/>
              <a:t>Apache Flume</a:t>
            </a:r>
            <a:r>
              <a:rPr lang="ko-KR" altLang="en-US" dirty="0"/>
              <a:t> </a:t>
            </a:r>
            <a:r>
              <a:rPr lang="en-US" altLang="ko-KR" dirty="0"/>
              <a:t>-</a:t>
            </a:r>
            <a:r>
              <a:rPr lang="ko-KR" altLang="en-US" dirty="0"/>
              <a:t> </a:t>
            </a:r>
            <a:r>
              <a:rPr lang="en-US" altLang="ko-KR" dirty="0"/>
              <a:t>Sink</a:t>
            </a:r>
          </a:p>
        </p:txBody>
      </p:sp>
      <p:sp>
        <p:nvSpPr>
          <p:cNvPr id="4" name="텍스트 개체 틀 3">
            <a:extLst>
              <a:ext uri="{FF2B5EF4-FFF2-40B4-BE49-F238E27FC236}">
                <a16:creationId xmlns:a16="http://schemas.microsoft.com/office/drawing/2014/main" id="{2CC6AB5F-E611-4B71-8B18-C41110E6CE22}"/>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02</a:t>
            </a:r>
          </a:p>
        </p:txBody>
      </p:sp>
      <p:sp>
        <p:nvSpPr>
          <p:cNvPr id="5" name="텍스트 개체 틀 4">
            <a:extLst>
              <a:ext uri="{FF2B5EF4-FFF2-40B4-BE49-F238E27FC236}">
                <a16:creationId xmlns:a16="http://schemas.microsoft.com/office/drawing/2014/main" id="{42C3AB37-7DE8-4D7F-9606-13B050BB0B4B}"/>
              </a:ext>
            </a:extLst>
          </p:cNvPr>
          <p:cNvSpPr>
            <a:spLocks noGrp="1"/>
          </p:cNvSpPr>
          <p:nvPr>
            <p:ph type="body" sz="quarter" idx="15"/>
          </p:nvPr>
        </p:nvSpPr>
        <p:spPr>
          <a:xfrm>
            <a:off x="535872" y="2226568"/>
            <a:ext cx="4860000" cy="914400"/>
          </a:xfrm>
        </p:spPr>
        <p:txBody>
          <a:bodyPr>
            <a:noAutofit/>
          </a:bodyPr>
          <a:lstStyle/>
          <a:p>
            <a:r>
              <a:rPr lang="vi-VN" altLang="ko-KR" dirty="0"/>
              <a:t>Một thành phần hoạt động xóa Sự kiện khỏi Kênh và truyền chúng đến bước nhảy hoặc đích tiếp theo của chúng</a:t>
            </a:r>
          </a:p>
          <a:p>
            <a:r>
              <a:rPr lang="vi-VN" altLang="ko-KR" dirty="0"/>
              <a:t>Yêu cầu chính xác một Kênh để hoạt động</a:t>
            </a:r>
          </a:p>
          <a:p>
            <a:r>
              <a:rPr lang="en-US" altLang="ko-KR" dirty="0"/>
              <a:t>Flume Sinks </a:t>
            </a:r>
            <a:r>
              <a:rPr lang="vi-VN" altLang="ko-KR" dirty="0"/>
              <a:t>thường được sử dụng</a:t>
            </a:r>
            <a:endParaRPr lang="en-US" altLang="ko-KR" dirty="0"/>
          </a:p>
          <a:p>
            <a:pPr lvl="1"/>
            <a:r>
              <a:rPr lang="vi-VN" altLang="ko-KR" dirty="0"/>
              <a:t>Logger – Ghi sự kiện vào cấp độ INFO bằng SLF4J</a:t>
            </a:r>
          </a:p>
          <a:p>
            <a:pPr lvl="1"/>
            <a:r>
              <a:rPr lang="vi-VN" altLang="ko-KR" dirty="0"/>
              <a:t>IRC – Gửi sự kiện tới Internet Relay Chat được chỉ định</a:t>
            </a:r>
          </a:p>
          <a:p>
            <a:pPr lvl="1"/>
            <a:r>
              <a:rPr lang="vi-VN" altLang="ko-KR" dirty="0"/>
              <a:t>HDFS – Ghi sự kiện vào một thư mục và tệp được chỉ định trong HDFS</a:t>
            </a:r>
          </a:p>
          <a:p>
            <a:pPr lvl="1"/>
            <a:r>
              <a:rPr lang="vi-VN" altLang="ko-KR" dirty="0"/>
              <a:t>Kafka – Gửi sự kiện dưới dạng tin nhắn đến chủ đề Kafka</a:t>
            </a:r>
          </a:p>
          <a:p>
            <a:pPr lvl="1"/>
            <a:r>
              <a:rPr lang="vi-VN" altLang="ko-KR" dirty="0"/>
              <a:t>HBaseSink – Lưu trữ sự kiện trong HBase</a:t>
            </a:r>
            <a:endParaRPr lang="ko-KR" altLang="en-US" dirty="0"/>
          </a:p>
        </p:txBody>
      </p:sp>
      <p:sp>
        <p:nvSpPr>
          <p:cNvPr id="7" name="모서리가 둥근 직사각형 55">
            <a:extLst>
              <a:ext uri="{FF2B5EF4-FFF2-40B4-BE49-F238E27FC236}">
                <a16:creationId xmlns:a16="http://schemas.microsoft.com/office/drawing/2014/main" id="{84ED5185-579C-4775-B9B2-D6D6FCA72F0F}"/>
              </a:ext>
            </a:extLst>
          </p:cNvPr>
          <p:cNvSpPr/>
          <p:nvPr/>
        </p:nvSpPr>
        <p:spPr>
          <a:xfrm>
            <a:off x="6049623" y="3623710"/>
            <a:ext cx="2564406" cy="2542312"/>
          </a:xfrm>
          <a:prstGeom prst="roundRect">
            <a:avLst>
              <a:gd name="adj" fmla="val 11553"/>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8" name="직사각형 7">
            <a:extLst>
              <a:ext uri="{FF2B5EF4-FFF2-40B4-BE49-F238E27FC236}">
                <a16:creationId xmlns:a16="http://schemas.microsoft.com/office/drawing/2014/main" id="{7CE9BD87-F027-4074-BEDC-F8593BA61207}"/>
              </a:ext>
            </a:extLst>
          </p:cNvPr>
          <p:cNvSpPr/>
          <p:nvPr/>
        </p:nvSpPr>
        <p:spPr>
          <a:xfrm>
            <a:off x="6337476" y="3275064"/>
            <a:ext cx="1904688" cy="369332"/>
          </a:xfrm>
          <a:prstGeom prst="rect">
            <a:avLst/>
          </a:prstGeom>
          <a:solidFill>
            <a:schemeClr val="bg1"/>
          </a:solidFill>
        </p:spPr>
        <p:txBody>
          <a:bodyPr wrap="none">
            <a:spAutoFit/>
          </a:bodyPr>
          <a:lstStyle/>
          <a:p>
            <a:pPr algn="ctr"/>
            <a:r>
              <a:rPr lang="en-US" altLang="ko-KR" dirty="0" err="1">
                <a:solidFill>
                  <a:srgbClr val="193EB0"/>
                </a:solidFill>
                <a:latin typeface="SamsungOne 700" panose="020B0803030303020204" pitchFamily="34" charset="0"/>
                <a:ea typeface="SamsungOne 700" panose="020B0803030303020204" pitchFamily="34" charset="0"/>
                <a:cs typeface="Arial"/>
              </a:rPr>
              <a:t>Điểm</a:t>
            </a:r>
            <a:r>
              <a:rPr lang="en-US" altLang="ko-KR" dirty="0">
                <a:solidFill>
                  <a:srgbClr val="193EB0"/>
                </a:solidFill>
                <a:latin typeface="SamsungOne 700" panose="020B0803030303020204" pitchFamily="34" charset="0"/>
                <a:ea typeface="SamsungOne 700" panose="020B0803030303020204" pitchFamily="34" charset="0"/>
                <a:cs typeface="Arial"/>
              </a:rPr>
              <a:t> </a:t>
            </a:r>
            <a:r>
              <a:rPr lang="en-US" altLang="ko-KR" dirty="0" err="1">
                <a:solidFill>
                  <a:srgbClr val="193EB0"/>
                </a:solidFill>
                <a:latin typeface="SamsungOne 700" panose="020B0803030303020204" pitchFamily="34" charset="0"/>
                <a:ea typeface="SamsungOne 700" panose="020B0803030303020204" pitchFamily="34" charset="0"/>
                <a:cs typeface="Arial"/>
              </a:rPr>
              <a:t>đến</a:t>
            </a:r>
            <a:r>
              <a:rPr lang="en-US" altLang="ko-KR" dirty="0">
                <a:solidFill>
                  <a:srgbClr val="193EB0"/>
                </a:solidFill>
                <a:latin typeface="SamsungOne 700" panose="020B0803030303020204" pitchFamily="34" charset="0"/>
                <a:ea typeface="SamsungOne 700" panose="020B0803030303020204" pitchFamily="34" charset="0"/>
                <a:cs typeface="Arial"/>
              </a:rPr>
              <a:t> </a:t>
            </a:r>
            <a:r>
              <a:rPr lang="en-US" altLang="ko-KR" dirty="0" err="1">
                <a:solidFill>
                  <a:srgbClr val="193EB0"/>
                </a:solidFill>
                <a:latin typeface="SamsungOne 700" panose="020B0803030303020204" pitchFamily="34" charset="0"/>
                <a:ea typeface="SamsungOne 700" panose="020B0803030303020204" pitchFamily="34" charset="0"/>
                <a:cs typeface="Arial"/>
              </a:rPr>
              <a:t>dữ</a:t>
            </a:r>
            <a:r>
              <a:rPr lang="en-US" altLang="ko-KR" dirty="0">
                <a:solidFill>
                  <a:srgbClr val="193EB0"/>
                </a:solidFill>
                <a:latin typeface="SamsungOne 700" panose="020B0803030303020204" pitchFamily="34" charset="0"/>
                <a:ea typeface="SamsungOne 700" panose="020B0803030303020204" pitchFamily="34" charset="0"/>
                <a:cs typeface="Arial"/>
              </a:rPr>
              <a:t> </a:t>
            </a:r>
            <a:r>
              <a:rPr lang="en-US" altLang="ko-KR" dirty="0" err="1">
                <a:solidFill>
                  <a:srgbClr val="193EB0"/>
                </a:solidFill>
                <a:latin typeface="SamsungOne 700" panose="020B0803030303020204" pitchFamily="34" charset="0"/>
                <a:ea typeface="SamsungOne 700" panose="020B0803030303020204" pitchFamily="34" charset="0"/>
                <a:cs typeface="Arial"/>
              </a:rPr>
              <a:t>liệu</a:t>
            </a:r>
            <a:endParaRPr lang="ko-KR" altLang="en-US" dirty="0">
              <a:solidFill>
                <a:srgbClr val="193EB0"/>
              </a:solidFill>
              <a:latin typeface="SamsungOne 700" panose="020B0803030303020204" pitchFamily="34" charset="0"/>
              <a:ea typeface="굴림"/>
              <a:cs typeface="Arial"/>
            </a:endParaRPr>
          </a:p>
        </p:txBody>
      </p:sp>
      <p:pic>
        <p:nvPicPr>
          <p:cNvPr id="9" name="그림 8">
            <a:extLst>
              <a:ext uri="{FF2B5EF4-FFF2-40B4-BE49-F238E27FC236}">
                <a16:creationId xmlns:a16="http://schemas.microsoft.com/office/drawing/2014/main" id="{2D7B358A-CF3D-447E-AC83-5F9C49FB50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70645" y="3702623"/>
            <a:ext cx="1438348" cy="2384485"/>
          </a:xfrm>
          <a:prstGeom prst="rect">
            <a:avLst/>
          </a:prstGeom>
        </p:spPr>
      </p:pic>
    </p:spTree>
    <p:extLst>
      <p:ext uri="{BB962C8B-B14F-4D97-AF65-F5344CB8AC3E}">
        <p14:creationId xmlns:p14="http://schemas.microsoft.com/office/powerpoint/2010/main" val="28850894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BE2A124B-9297-44B5-9543-118DEE679ABC}"/>
              </a:ext>
            </a:extLst>
          </p:cNvPr>
          <p:cNvSpPr>
            <a:spLocks noGrp="1"/>
          </p:cNvSpPr>
          <p:nvPr>
            <p:ph type="body" sz="quarter" idx="10"/>
          </p:nvPr>
        </p:nvSpPr>
        <p:spPr/>
        <p:txBody>
          <a:bodyPr/>
          <a:lstStyle/>
          <a:p>
            <a:r>
              <a:rPr lang="en-US" altLang="ko-KR" dirty="0"/>
              <a:t>2.2. Apache Flume</a:t>
            </a:r>
          </a:p>
        </p:txBody>
      </p:sp>
      <p:sp>
        <p:nvSpPr>
          <p:cNvPr id="3" name="텍스트 개체 틀 2">
            <a:extLst>
              <a:ext uri="{FF2B5EF4-FFF2-40B4-BE49-F238E27FC236}">
                <a16:creationId xmlns:a16="http://schemas.microsoft.com/office/drawing/2014/main" id="{FD1C7079-E0D6-45C9-9355-3C0172674F25}"/>
              </a:ext>
            </a:extLst>
          </p:cNvPr>
          <p:cNvSpPr>
            <a:spLocks noGrp="1"/>
          </p:cNvSpPr>
          <p:nvPr>
            <p:ph type="body" sz="quarter" idx="11"/>
          </p:nvPr>
        </p:nvSpPr>
        <p:spPr/>
        <p:txBody>
          <a:bodyPr/>
          <a:lstStyle/>
          <a:p>
            <a:r>
              <a:rPr lang="en-US" altLang="ko-KR" dirty="0"/>
              <a:t>Apache Flume</a:t>
            </a:r>
            <a:r>
              <a:rPr lang="ko-KR" altLang="en-US" dirty="0"/>
              <a:t> </a:t>
            </a:r>
            <a:r>
              <a:rPr lang="en-US" altLang="ko-KR" dirty="0"/>
              <a:t>-</a:t>
            </a:r>
            <a:r>
              <a:rPr lang="ko-KR" altLang="en-US" dirty="0"/>
              <a:t> </a:t>
            </a:r>
            <a:r>
              <a:rPr lang="en-US" altLang="ko-KR" dirty="0"/>
              <a:t>Agent</a:t>
            </a:r>
          </a:p>
        </p:txBody>
      </p:sp>
      <p:sp>
        <p:nvSpPr>
          <p:cNvPr id="4" name="텍스트 개체 틀 3">
            <a:extLst>
              <a:ext uri="{FF2B5EF4-FFF2-40B4-BE49-F238E27FC236}">
                <a16:creationId xmlns:a16="http://schemas.microsoft.com/office/drawing/2014/main" id="{2CC6AB5F-E611-4B71-8B18-C41110E6CE22}"/>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02</a:t>
            </a:r>
          </a:p>
        </p:txBody>
      </p:sp>
      <p:sp>
        <p:nvSpPr>
          <p:cNvPr id="5" name="텍스트 개체 틀 4">
            <a:extLst>
              <a:ext uri="{FF2B5EF4-FFF2-40B4-BE49-F238E27FC236}">
                <a16:creationId xmlns:a16="http://schemas.microsoft.com/office/drawing/2014/main" id="{42C3AB37-7DE8-4D7F-9606-13B050BB0B4B}"/>
              </a:ext>
            </a:extLst>
          </p:cNvPr>
          <p:cNvSpPr>
            <a:spLocks noGrp="1"/>
          </p:cNvSpPr>
          <p:nvPr>
            <p:ph type="body" sz="quarter" idx="15"/>
          </p:nvPr>
        </p:nvSpPr>
        <p:spPr/>
        <p:txBody>
          <a:bodyPr>
            <a:noAutofit/>
          </a:bodyPr>
          <a:lstStyle/>
          <a:p>
            <a:r>
              <a:rPr lang="vi-VN" altLang="ko-KR" dirty="0"/>
              <a:t>Một quy trình Java chạy trong một JVM</a:t>
            </a:r>
          </a:p>
          <a:p>
            <a:r>
              <a:rPr lang="vi-VN" altLang="ko-KR" dirty="0"/>
              <a:t>Lưu trữ các thành phần mà qua đó các sự kiện truyền từ nguồn bên ngoài đến đích tiếp theo (hop)</a:t>
            </a:r>
          </a:p>
          <a:p>
            <a:r>
              <a:rPr lang="vi-VN" altLang="ko-KR" dirty="0"/>
              <a:t>Phần cơ bản của luồng Flume</a:t>
            </a:r>
          </a:p>
          <a:p>
            <a:r>
              <a:rPr lang="vi-VN" altLang="ko-KR" dirty="0"/>
              <a:t>Cung cấp cấu hình, quản lý vòng đời và hỗ trợ giám sát cho các thành phần được lưu trữ</a:t>
            </a:r>
            <a:endParaRPr lang="ko-KR" altLang="en-US" dirty="0"/>
          </a:p>
        </p:txBody>
      </p:sp>
      <p:grpSp>
        <p:nvGrpSpPr>
          <p:cNvPr id="18" name="그룹 17">
            <a:extLst>
              <a:ext uri="{FF2B5EF4-FFF2-40B4-BE49-F238E27FC236}">
                <a16:creationId xmlns:a16="http://schemas.microsoft.com/office/drawing/2014/main" id="{CAD94728-785F-4AD9-9AAF-B5FD0FCC6E1F}"/>
              </a:ext>
            </a:extLst>
          </p:cNvPr>
          <p:cNvGrpSpPr/>
          <p:nvPr/>
        </p:nvGrpSpPr>
        <p:grpSpPr>
          <a:xfrm>
            <a:off x="2051647" y="3845929"/>
            <a:ext cx="6028728" cy="2301047"/>
            <a:chOff x="2089747" y="3845929"/>
            <a:chExt cx="6028728" cy="2301047"/>
          </a:xfrm>
        </p:grpSpPr>
        <p:sp>
          <p:nvSpPr>
            <p:cNvPr id="19" name="모서리가 둥근 직사각형 32">
              <a:extLst>
                <a:ext uri="{FF2B5EF4-FFF2-40B4-BE49-F238E27FC236}">
                  <a16:creationId xmlns:a16="http://schemas.microsoft.com/office/drawing/2014/main" id="{E26DAB46-44E3-481B-82C5-681F348F6B21}"/>
                </a:ext>
              </a:extLst>
            </p:cNvPr>
            <p:cNvSpPr/>
            <p:nvPr/>
          </p:nvSpPr>
          <p:spPr>
            <a:xfrm>
              <a:off x="2089747" y="3845929"/>
              <a:ext cx="6028728" cy="2301047"/>
            </a:xfrm>
            <a:prstGeom prst="roundRect">
              <a:avLst>
                <a:gd name="adj" fmla="val 9251"/>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r>
                <a:rPr lang="en-KR" altLang="ko-KR" sz="1600" dirty="0">
                  <a:solidFill>
                    <a:srgbClr val="1F45BC"/>
                  </a:solidFill>
                  <a:latin typeface="SamsungOne 700" panose="020B0803030303020204" pitchFamily="34" charset="0"/>
                  <a:ea typeface="SamsungOne 700" panose="020B0803030303020204" pitchFamily="34" charset="0"/>
                </a:rPr>
                <a:t>JVM</a:t>
              </a:r>
              <a:r>
                <a:rPr lang="ko-KR" altLang="en-US" sz="1600">
                  <a:solidFill>
                    <a:srgbClr val="1F45BC"/>
                  </a:solidFill>
                  <a:latin typeface="SamsungOne 700" panose="020B0803030303020204" pitchFamily="34" charset="0"/>
                </a:rPr>
                <a:t> </a:t>
              </a:r>
              <a:r>
                <a:rPr lang="en-US" altLang="ko-KR" sz="1600" dirty="0">
                  <a:solidFill>
                    <a:srgbClr val="1F45BC"/>
                  </a:solidFill>
                  <a:latin typeface="SamsungOne 700" panose="020B0803030303020204" pitchFamily="34" charset="0"/>
                  <a:ea typeface="SamsungOne 700" panose="020B0803030303020204" pitchFamily="34" charset="0"/>
                </a:rPr>
                <a:t>Heap</a:t>
              </a:r>
            </a:p>
            <a:p>
              <a:pPr algn="ctr"/>
              <a:endParaRPr lang="en-US" altLang="ko-KR" sz="1600" dirty="0">
                <a:solidFill>
                  <a:srgbClr val="0043B2"/>
                </a:solidFill>
                <a:latin typeface="SamsungOne 700" panose="020B0803030303020204" pitchFamily="34" charset="0"/>
                <a:ea typeface="SamsungOne 700" panose="020B0803030303020204" pitchFamily="34" charset="0"/>
              </a:endParaRPr>
            </a:p>
            <a:p>
              <a:pPr algn="ctr"/>
              <a:endParaRPr lang="en-US" altLang="ko-KR" sz="1600" dirty="0">
                <a:solidFill>
                  <a:srgbClr val="0043B2"/>
                </a:solidFill>
                <a:latin typeface="SamsungOne 700" panose="020B0803030303020204" pitchFamily="34" charset="0"/>
                <a:ea typeface="SamsungOne 700" panose="020B0803030303020204" pitchFamily="34" charset="0"/>
              </a:endParaRPr>
            </a:p>
            <a:p>
              <a:pPr algn="ctr"/>
              <a:endParaRPr lang="en-US" altLang="ko-KR" sz="1600" dirty="0">
                <a:solidFill>
                  <a:srgbClr val="0043B2"/>
                </a:solidFill>
                <a:latin typeface="SamsungOne 700" panose="020B0803030303020204" pitchFamily="34" charset="0"/>
                <a:ea typeface="SamsungOne 700" panose="020B0803030303020204" pitchFamily="34" charset="0"/>
              </a:endParaRPr>
            </a:p>
            <a:p>
              <a:pPr algn="ctr"/>
              <a:endParaRPr lang="en-US" altLang="ko-KR" sz="1400" dirty="0">
                <a:solidFill>
                  <a:srgbClr val="0043B2"/>
                </a:solidFill>
                <a:latin typeface="SamsungOne 700" panose="020B0803030303020204" pitchFamily="34" charset="0"/>
                <a:ea typeface="SamsungOne 700" panose="020B0803030303020204" pitchFamily="34" charset="0"/>
              </a:endParaRPr>
            </a:p>
            <a:p>
              <a:pPr algn="ctr"/>
              <a:endParaRPr lang="en-US" altLang="ko-KR" sz="1400" dirty="0">
                <a:solidFill>
                  <a:srgbClr val="0043B2"/>
                </a:solidFill>
                <a:latin typeface="SamsungOne 700" panose="020B0803030303020204" pitchFamily="34" charset="0"/>
                <a:ea typeface="SamsungOne 700" panose="020B0803030303020204" pitchFamily="34" charset="0"/>
              </a:endParaRPr>
            </a:p>
            <a:p>
              <a:pPr algn="ctr"/>
              <a:endParaRPr lang="en-US" altLang="ko-KR" sz="1400" dirty="0">
                <a:solidFill>
                  <a:srgbClr val="0043B2"/>
                </a:solidFill>
                <a:latin typeface="SamsungOne 700" panose="020B0803030303020204" pitchFamily="34" charset="0"/>
                <a:ea typeface="SamsungOne 700" panose="020B0803030303020204" pitchFamily="34" charset="0"/>
              </a:endParaRPr>
            </a:p>
            <a:p>
              <a:pPr algn="ctr"/>
              <a:endParaRPr lang="en-KR" altLang="ko-KR" sz="1400" dirty="0">
                <a:solidFill>
                  <a:srgbClr val="0043B2"/>
                </a:solidFill>
                <a:latin typeface="SamsungOne 700" panose="020B0803030303020204" pitchFamily="34" charset="0"/>
                <a:ea typeface="SamsungOne 700" panose="020B0803030303020204" pitchFamily="34" charset="0"/>
              </a:endParaRPr>
            </a:p>
          </p:txBody>
        </p:sp>
        <p:sp>
          <p:nvSpPr>
            <p:cNvPr id="20" name="모서리가 둥근 직사각형 33">
              <a:extLst>
                <a:ext uri="{FF2B5EF4-FFF2-40B4-BE49-F238E27FC236}">
                  <a16:creationId xmlns:a16="http://schemas.microsoft.com/office/drawing/2014/main" id="{F8CE2AF3-D449-4A1F-BE83-405B226A4813}"/>
                </a:ext>
              </a:extLst>
            </p:cNvPr>
            <p:cNvSpPr/>
            <p:nvPr/>
          </p:nvSpPr>
          <p:spPr>
            <a:xfrm>
              <a:off x="2376904" y="4412343"/>
              <a:ext cx="5446296" cy="1553027"/>
            </a:xfrm>
            <a:prstGeom prst="roundRect">
              <a:avLst>
                <a:gd name="adj" fmla="val 9701"/>
              </a:avLst>
            </a:prstGeom>
            <a:solidFill>
              <a:srgbClr val="E9F2FC"/>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400" dirty="0">
                <a:solidFill>
                  <a:srgbClr val="1F45BC"/>
                </a:solidFill>
                <a:latin typeface="SamsungOne 700" panose="020B0803030303020204" pitchFamily="34" charset="0"/>
                <a:ea typeface="SamsungOne 700" panose="020B0803030303020204" pitchFamily="34" charset="0"/>
              </a:endParaRPr>
            </a:p>
            <a:p>
              <a:r>
                <a:rPr lang="en-KR" altLang="ko-KR" sz="1400" dirty="0">
                  <a:solidFill>
                    <a:srgbClr val="1F45BC"/>
                  </a:solidFill>
                  <a:latin typeface="SamsungOne 700" panose="020B0803030303020204" pitchFamily="34" charset="0"/>
                  <a:ea typeface="SamsungOne 700" panose="020B0803030303020204" pitchFamily="34" charset="0"/>
                </a:rPr>
                <a:t>AGENT</a:t>
              </a:r>
              <a:endParaRPr lang="en-US" altLang="ko-KR" sz="1400" dirty="0">
                <a:solidFill>
                  <a:srgbClr val="1F45BC"/>
                </a:solidFill>
                <a:latin typeface="SamsungOne 700" panose="020B0803030303020204" pitchFamily="34" charset="0"/>
                <a:ea typeface="SamsungOne 700" panose="020B0803030303020204" pitchFamily="34" charset="0"/>
              </a:endParaRPr>
            </a:p>
            <a:p>
              <a:pPr algn="ctr"/>
              <a:endParaRPr lang="en-US" altLang="ko-KR" sz="1400" dirty="0">
                <a:solidFill>
                  <a:srgbClr val="1F45BC"/>
                </a:solidFill>
                <a:latin typeface="SamsungOne 700" panose="020B0803030303020204" pitchFamily="34" charset="0"/>
                <a:ea typeface="SamsungOne 700" panose="020B0803030303020204" pitchFamily="34" charset="0"/>
              </a:endParaRPr>
            </a:p>
            <a:p>
              <a:pPr algn="ctr"/>
              <a:endParaRPr lang="en-US" altLang="ko-KR" sz="1400" dirty="0">
                <a:solidFill>
                  <a:srgbClr val="1F45BC"/>
                </a:solidFill>
                <a:latin typeface="SamsungOne 700" panose="020B0803030303020204" pitchFamily="34" charset="0"/>
                <a:ea typeface="SamsungOne 700" panose="020B0803030303020204" pitchFamily="34" charset="0"/>
              </a:endParaRPr>
            </a:p>
            <a:p>
              <a:pPr algn="ctr"/>
              <a:endParaRPr lang="en-US" altLang="ko-KR" sz="1400" dirty="0">
                <a:solidFill>
                  <a:srgbClr val="1F45BC"/>
                </a:solidFill>
                <a:latin typeface="SamsungOne 700" panose="020B0803030303020204" pitchFamily="34" charset="0"/>
                <a:ea typeface="SamsungOne 700" panose="020B0803030303020204" pitchFamily="34" charset="0"/>
              </a:endParaRPr>
            </a:p>
            <a:p>
              <a:pPr algn="ctr"/>
              <a:endParaRPr lang="en-US" altLang="ko-KR" sz="1400" dirty="0">
                <a:solidFill>
                  <a:srgbClr val="1F45BC"/>
                </a:solidFill>
                <a:latin typeface="SamsungOne 700" panose="020B0803030303020204" pitchFamily="34" charset="0"/>
                <a:ea typeface="SamsungOne 700" panose="020B0803030303020204" pitchFamily="34" charset="0"/>
              </a:endParaRPr>
            </a:p>
            <a:p>
              <a:pPr algn="ctr"/>
              <a:endParaRPr lang="en-US" altLang="ko-KR" sz="1400" dirty="0">
                <a:solidFill>
                  <a:srgbClr val="1F45BC"/>
                </a:solidFill>
                <a:latin typeface="SamsungOne 700" panose="020B0803030303020204" pitchFamily="34" charset="0"/>
                <a:ea typeface="SamsungOne 700" panose="020B0803030303020204" pitchFamily="34" charset="0"/>
              </a:endParaRPr>
            </a:p>
          </p:txBody>
        </p:sp>
        <p:grpSp>
          <p:nvGrpSpPr>
            <p:cNvPr id="21" name="그룹 20">
              <a:extLst>
                <a:ext uri="{FF2B5EF4-FFF2-40B4-BE49-F238E27FC236}">
                  <a16:creationId xmlns:a16="http://schemas.microsoft.com/office/drawing/2014/main" id="{06C3884D-4507-4347-87AB-E75F47BFD27D}"/>
                </a:ext>
              </a:extLst>
            </p:cNvPr>
            <p:cNvGrpSpPr/>
            <p:nvPr/>
          </p:nvGrpSpPr>
          <p:grpSpPr>
            <a:xfrm>
              <a:off x="2822755" y="5078349"/>
              <a:ext cx="4529163" cy="522515"/>
              <a:chOff x="2822755" y="5078349"/>
              <a:chExt cx="4529163" cy="522515"/>
            </a:xfrm>
          </p:grpSpPr>
          <p:grpSp>
            <p:nvGrpSpPr>
              <p:cNvPr id="22" name="그룹 21">
                <a:extLst>
                  <a:ext uri="{FF2B5EF4-FFF2-40B4-BE49-F238E27FC236}">
                    <a16:creationId xmlns:a16="http://schemas.microsoft.com/office/drawing/2014/main" id="{019AF9CE-E1BB-4EA2-BFFB-F37C8D4AD26A}"/>
                  </a:ext>
                </a:extLst>
              </p:cNvPr>
              <p:cNvGrpSpPr/>
              <p:nvPr/>
            </p:nvGrpSpPr>
            <p:grpSpPr>
              <a:xfrm>
                <a:off x="2822755" y="5078349"/>
                <a:ext cx="4529163" cy="522515"/>
                <a:chOff x="2822755" y="5078349"/>
                <a:chExt cx="4529163" cy="522515"/>
              </a:xfrm>
            </p:grpSpPr>
            <p:grpSp>
              <p:nvGrpSpPr>
                <p:cNvPr id="26" name="그룹 25">
                  <a:extLst>
                    <a:ext uri="{FF2B5EF4-FFF2-40B4-BE49-F238E27FC236}">
                      <a16:creationId xmlns:a16="http://schemas.microsoft.com/office/drawing/2014/main" id="{F6D3264A-5238-46FE-BC1C-048713849A37}"/>
                    </a:ext>
                  </a:extLst>
                </p:cNvPr>
                <p:cNvGrpSpPr/>
                <p:nvPr/>
              </p:nvGrpSpPr>
              <p:grpSpPr>
                <a:xfrm>
                  <a:off x="4180771" y="5078349"/>
                  <a:ext cx="1839441" cy="522515"/>
                  <a:chOff x="4180771" y="5154549"/>
                  <a:chExt cx="1839441" cy="522515"/>
                </a:xfrm>
              </p:grpSpPr>
              <p:sp>
                <p:nvSpPr>
                  <p:cNvPr id="33" name="원통 5">
                    <a:extLst>
                      <a:ext uri="{FF2B5EF4-FFF2-40B4-BE49-F238E27FC236}">
                        <a16:creationId xmlns:a16="http://schemas.microsoft.com/office/drawing/2014/main" id="{5D68515C-393D-42C1-B052-B8940817F70F}"/>
                      </a:ext>
                    </a:extLst>
                  </p:cNvPr>
                  <p:cNvSpPr/>
                  <p:nvPr/>
                </p:nvSpPr>
                <p:spPr>
                  <a:xfrm rot="5400000">
                    <a:off x="4839234" y="4496086"/>
                    <a:ext cx="522515" cy="1839441"/>
                  </a:xfrm>
                  <a:prstGeom prst="can">
                    <a:avLst/>
                  </a:prstGeom>
                  <a:solidFill>
                    <a:srgbClr val="1F45B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34" name="직사각형 33">
                    <a:extLst>
                      <a:ext uri="{FF2B5EF4-FFF2-40B4-BE49-F238E27FC236}">
                        <a16:creationId xmlns:a16="http://schemas.microsoft.com/office/drawing/2014/main" id="{2B8679F9-798B-439B-8987-B4207C8F6F68}"/>
                      </a:ext>
                    </a:extLst>
                  </p:cNvPr>
                  <p:cNvSpPr/>
                  <p:nvPr/>
                </p:nvSpPr>
                <p:spPr>
                  <a:xfrm>
                    <a:off x="4801733" y="5275361"/>
                    <a:ext cx="596638" cy="307777"/>
                  </a:xfrm>
                  <a:prstGeom prst="rect">
                    <a:avLst/>
                  </a:prstGeom>
                </p:spPr>
                <p:txBody>
                  <a:bodyPr wrap="none">
                    <a:spAutoFit/>
                  </a:bodyPr>
                  <a:lstStyle/>
                  <a:p>
                    <a:r>
                      <a:rPr lang="en-US" altLang="ko-KR" sz="1400" dirty="0" err="1">
                        <a:solidFill>
                          <a:schemeClr val="bg1"/>
                        </a:solidFill>
                        <a:latin typeface="SamsungOne 700" panose="020B0803030303020204" pitchFamily="34" charset="0"/>
                        <a:ea typeface="SamsungOne 700" panose="020B0803030303020204" pitchFamily="34" charset="0"/>
                      </a:rPr>
                      <a:t>Kênh</a:t>
                    </a:r>
                    <a:endParaRPr lang="en-KR" altLang="ko-KR" sz="1400" dirty="0">
                      <a:solidFill>
                        <a:schemeClr val="bg1"/>
                      </a:solidFill>
                      <a:latin typeface="SamsungOne 700" panose="020B0803030303020204" pitchFamily="34" charset="0"/>
                      <a:ea typeface="SamsungOne 700" panose="020B0803030303020204" pitchFamily="34" charset="0"/>
                    </a:endParaRPr>
                  </a:p>
                </p:txBody>
              </p:sp>
            </p:grpSp>
            <p:grpSp>
              <p:nvGrpSpPr>
                <p:cNvPr id="27" name="그룹 26">
                  <a:extLst>
                    <a:ext uri="{FF2B5EF4-FFF2-40B4-BE49-F238E27FC236}">
                      <a16:creationId xmlns:a16="http://schemas.microsoft.com/office/drawing/2014/main" id="{712433AB-2047-4527-9D1E-8319F235795D}"/>
                    </a:ext>
                  </a:extLst>
                </p:cNvPr>
                <p:cNvGrpSpPr/>
                <p:nvPr/>
              </p:nvGrpSpPr>
              <p:grpSpPr>
                <a:xfrm>
                  <a:off x="2822755" y="5078349"/>
                  <a:ext cx="812800" cy="522515"/>
                  <a:chOff x="2775130" y="5167085"/>
                  <a:chExt cx="812800" cy="522515"/>
                </a:xfrm>
              </p:grpSpPr>
              <p:sp>
                <p:nvSpPr>
                  <p:cNvPr id="31" name="타원 30">
                    <a:extLst>
                      <a:ext uri="{FF2B5EF4-FFF2-40B4-BE49-F238E27FC236}">
                        <a16:creationId xmlns:a16="http://schemas.microsoft.com/office/drawing/2014/main" id="{600CD9FA-8D1E-49D0-9655-182C89C5EB01}"/>
                      </a:ext>
                    </a:extLst>
                  </p:cNvPr>
                  <p:cNvSpPr/>
                  <p:nvPr/>
                </p:nvSpPr>
                <p:spPr>
                  <a:xfrm>
                    <a:off x="2775130" y="5167085"/>
                    <a:ext cx="812800" cy="522515"/>
                  </a:xfrm>
                  <a:prstGeom prst="ellipse">
                    <a:avLst/>
                  </a:prstGeom>
                  <a:solidFill>
                    <a:srgbClr val="66A1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32" name="직사각형 31">
                    <a:extLst>
                      <a:ext uri="{FF2B5EF4-FFF2-40B4-BE49-F238E27FC236}">
                        <a16:creationId xmlns:a16="http://schemas.microsoft.com/office/drawing/2014/main" id="{26B28081-9FE7-46E5-B1F7-EF5D6C21C159}"/>
                      </a:ext>
                    </a:extLst>
                  </p:cNvPr>
                  <p:cNvSpPr/>
                  <p:nvPr/>
                </p:nvSpPr>
                <p:spPr>
                  <a:xfrm>
                    <a:off x="2843073" y="5274453"/>
                    <a:ext cx="715260" cy="307777"/>
                  </a:xfrm>
                  <a:prstGeom prst="rect">
                    <a:avLst/>
                  </a:prstGeom>
                </p:spPr>
                <p:txBody>
                  <a:bodyPr wrap="none">
                    <a:spAutoFit/>
                  </a:bodyPr>
                  <a:lstStyle/>
                  <a:p>
                    <a:pPr latinLnBrk="0"/>
                    <a:r>
                      <a:rPr lang="en-US" altLang="ko-KR" sz="1400" dirty="0" err="1">
                        <a:solidFill>
                          <a:schemeClr val="bg1"/>
                        </a:solidFill>
                        <a:latin typeface="SamsungOne 700" panose="020B0803030303020204" pitchFamily="34" charset="0"/>
                        <a:ea typeface="SamsungOne 700" panose="020B0803030303020204" pitchFamily="34" charset="0"/>
                      </a:rPr>
                      <a:t>Nguồn</a:t>
                    </a:r>
                    <a:endParaRPr lang="en-KR" altLang="ko-KR" sz="1400" dirty="0">
                      <a:solidFill>
                        <a:schemeClr val="bg1"/>
                      </a:solidFill>
                      <a:latin typeface="SamsungOne 700" panose="020B0803030303020204" pitchFamily="34" charset="0"/>
                      <a:ea typeface="SamsungOne 700" panose="020B0803030303020204" pitchFamily="34" charset="0"/>
                    </a:endParaRPr>
                  </a:p>
                </p:txBody>
              </p:sp>
            </p:grpSp>
            <p:grpSp>
              <p:nvGrpSpPr>
                <p:cNvPr id="28" name="그룹 27">
                  <a:extLst>
                    <a:ext uri="{FF2B5EF4-FFF2-40B4-BE49-F238E27FC236}">
                      <a16:creationId xmlns:a16="http://schemas.microsoft.com/office/drawing/2014/main" id="{AC69D309-EFE2-4FD5-A7E6-A3EED426DB56}"/>
                    </a:ext>
                  </a:extLst>
                </p:cNvPr>
                <p:cNvGrpSpPr/>
                <p:nvPr/>
              </p:nvGrpSpPr>
              <p:grpSpPr>
                <a:xfrm>
                  <a:off x="6539118" y="5078349"/>
                  <a:ext cx="812800" cy="522515"/>
                  <a:chOff x="2775130" y="5167085"/>
                  <a:chExt cx="812800" cy="522515"/>
                </a:xfrm>
              </p:grpSpPr>
              <p:sp>
                <p:nvSpPr>
                  <p:cNvPr id="29" name="타원 28">
                    <a:extLst>
                      <a:ext uri="{FF2B5EF4-FFF2-40B4-BE49-F238E27FC236}">
                        <a16:creationId xmlns:a16="http://schemas.microsoft.com/office/drawing/2014/main" id="{F8DCA7AB-9ED5-43AF-AE9C-957C6734B45E}"/>
                      </a:ext>
                    </a:extLst>
                  </p:cNvPr>
                  <p:cNvSpPr/>
                  <p:nvPr/>
                </p:nvSpPr>
                <p:spPr>
                  <a:xfrm>
                    <a:off x="2775130" y="5167085"/>
                    <a:ext cx="812800" cy="522515"/>
                  </a:xfrm>
                  <a:prstGeom prst="ellipse">
                    <a:avLst/>
                  </a:prstGeom>
                  <a:solidFill>
                    <a:srgbClr val="66A1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30" name="직사각형 29">
                    <a:extLst>
                      <a:ext uri="{FF2B5EF4-FFF2-40B4-BE49-F238E27FC236}">
                        <a16:creationId xmlns:a16="http://schemas.microsoft.com/office/drawing/2014/main" id="{B3E02A79-F1A1-448B-9FDC-FE6342A01814}"/>
                      </a:ext>
                    </a:extLst>
                  </p:cNvPr>
                  <p:cNvSpPr/>
                  <p:nvPr/>
                </p:nvSpPr>
                <p:spPr>
                  <a:xfrm>
                    <a:off x="2923223" y="5274453"/>
                    <a:ext cx="532518" cy="307777"/>
                  </a:xfrm>
                  <a:prstGeom prst="rect">
                    <a:avLst/>
                  </a:prstGeom>
                </p:spPr>
                <p:txBody>
                  <a:bodyPr wrap="none">
                    <a:spAutoFit/>
                  </a:bodyPr>
                  <a:lstStyle/>
                  <a:p>
                    <a:pPr algn="ctr" latinLnBrk="0"/>
                    <a:r>
                      <a:rPr lang="en-KR" altLang="ko-KR" sz="1400" dirty="0">
                        <a:solidFill>
                          <a:schemeClr val="bg1"/>
                        </a:solidFill>
                        <a:latin typeface="SamsungOne 700" panose="020B0803030303020204" pitchFamily="34" charset="0"/>
                        <a:ea typeface="SamsungOne 700" panose="020B0803030303020204" pitchFamily="34" charset="0"/>
                      </a:rPr>
                      <a:t>Sink</a:t>
                    </a:r>
                  </a:p>
                </p:txBody>
              </p:sp>
            </p:grpSp>
          </p:grpSp>
          <p:grpSp>
            <p:nvGrpSpPr>
              <p:cNvPr id="23" name="그룹 22">
                <a:extLst>
                  <a:ext uri="{FF2B5EF4-FFF2-40B4-BE49-F238E27FC236}">
                    <a16:creationId xmlns:a16="http://schemas.microsoft.com/office/drawing/2014/main" id="{C562D1C3-556A-4C52-B262-EAC44E160B22}"/>
                  </a:ext>
                </a:extLst>
              </p:cNvPr>
              <p:cNvGrpSpPr/>
              <p:nvPr/>
            </p:nvGrpSpPr>
            <p:grpSpPr>
              <a:xfrm>
                <a:off x="3673655" y="5353050"/>
                <a:ext cx="2846413" cy="0"/>
                <a:chOff x="3673655" y="5353050"/>
                <a:chExt cx="2846413" cy="0"/>
              </a:xfrm>
            </p:grpSpPr>
            <p:cxnSp>
              <p:nvCxnSpPr>
                <p:cNvPr id="24" name="직선 화살표 연결선 23">
                  <a:extLst>
                    <a:ext uri="{FF2B5EF4-FFF2-40B4-BE49-F238E27FC236}">
                      <a16:creationId xmlns:a16="http://schemas.microsoft.com/office/drawing/2014/main" id="{1197A914-9E89-42F9-86B7-E8CEE1EF87B5}"/>
                    </a:ext>
                  </a:extLst>
                </p:cNvPr>
                <p:cNvCxnSpPr/>
                <p:nvPr/>
              </p:nvCxnSpPr>
              <p:spPr>
                <a:xfrm>
                  <a:off x="3673655" y="5353050"/>
                  <a:ext cx="476250" cy="0"/>
                </a:xfrm>
                <a:prstGeom prst="straightConnector1">
                  <a:avLst/>
                </a:prstGeom>
                <a:ln w="28575">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1F184C1-1855-47C7-ADC8-FE92FF8B25AB}"/>
                    </a:ext>
                  </a:extLst>
                </p:cNvPr>
                <p:cNvCxnSpPr/>
                <p:nvPr/>
              </p:nvCxnSpPr>
              <p:spPr>
                <a:xfrm>
                  <a:off x="6043818" y="5353050"/>
                  <a:ext cx="476250" cy="0"/>
                </a:xfrm>
                <a:prstGeom prst="straightConnector1">
                  <a:avLst/>
                </a:prstGeom>
                <a:ln w="28575">
                  <a:solidFill>
                    <a:srgbClr val="1F45BC"/>
                  </a:solidFill>
                  <a:tailEnd type="triangl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13425819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BE2A124B-9297-44B5-9543-118DEE679ABC}"/>
              </a:ext>
            </a:extLst>
          </p:cNvPr>
          <p:cNvSpPr>
            <a:spLocks noGrp="1"/>
          </p:cNvSpPr>
          <p:nvPr>
            <p:ph type="body" sz="quarter" idx="10"/>
          </p:nvPr>
        </p:nvSpPr>
        <p:spPr/>
        <p:txBody>
          <a:bodyPr/>
          <a:lstStyle/>
          <a:p>
            <a:r>
              <a:rPr lang="en-US" altLang="ko-KR" dirty="0"/>
              <a:t>2.2. Apache Flume</a:t>
            </a:r>
          </a:p>
        </p:txBody>
      </p:sp>
      <p:sp>
        <p:nvSpPr>
          <p:cNvPr id="3" name="텍스트 개체 틀 2">
            <a:extLst>
              <a:ext uri="{FF2B5EF4-FFF2-40B4-BE49-F238E27FC236}">
                <a16:creationId xmlns:a16="http://schemas.microsoft.com/office/drawing/2014/main" id="{FD1C7079-E0D6-45C9-9355-3C0172674F25}"/>
              </a:ext>
            </a:extLst>
          </p:cNvPr>
          <p:cNvSpPr>
            <a:spLocks noGrp="1"/>
          </p:cNvSpPr>
          <p:nvPr>
            <p:ph type="body" sz="quarter" idx="11"/>
          </p:nvPr>
        </p:nvSpPr>
        <p:spPr/>
        <p:txBody>
          <a:bodyPr/>
          <a:lstStyle/>
          <a:p>
            <a:r>
              <a:rPr lang="en-US" altLang="ko-KR" dirty="0"/>
              <a:t>Apache Flume</a:t>
            </a:r>
            <a:r>
              <a:rPr lang="ko-KR" altLang="en-US" dirty="0"/>
              <a:t> </a:t>
            </a:r>
            <a:r>
              <a:rPr lang="en-US" altLang="ko-KR" dirty="0"/>
              <a:t>–</a:t>
            </a:r>
            <a:r>
              <a:rPr lang="ko-KR" altLang="en-US" dirty="0"/>
              <a:t> </a:t>
            </a:r>
            <a:r>
              <a:rPr lang="en-US" altLang="ko-KR" dirty="0" err="1"/>
              <a:t>Luồng</a:t>
            </a:r>
            <a:r>
              <a:rPr lang="en-US" altLang="ko-KR" dirty="0"/>
              <a:t> </a:t>
            </a:r>
            <a:r>
              <a:rPr lang="en-US" altLang="ko-KR" dirty="0" err="1"/>
              <a:t>dữ</a:t>
            </a:r>
            <a:r>
              <a:rPr lang="en-US" altLang="ko-KR" dirty="0"/>
              <a:t> </a:t>
            </a:r>
            <a:r>
              <a:rPr lang="en-US" altLang="ko-KR" dirty="0" err="1"/>
              <a:t>liệu</a:t>
            </a:r>
            <a:endParaRPr lang="en-US" altLang="ko-KR" dirty="0"/>
          </a:p>
        </p:txBody>
      </p:sp>
      <p:sp>
        <p:nvSpPr>
          <p:cNvPr id="4" name="텍스트 개체 틀 3">
            <a:extLst>
              <a:ext uri="{FF2B5EF4-FFF2-40B4-BE49-F238E27FC236}">
                <a16:creationId xmlns:a16="http://schemas.microsoft.com/office/drawing/2014/main" id="{2CC6AB5F-E611-4B71-8B18-C41110E6CE22}"/>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02</a:t>
            </a:r>
          </a:p>
        </p:txBody>
      </p:sp>
      <p:sp>
        <p:nvSpPr>
          <p:cNvPr id="5" name="텍스트 개체 틀 4">
            <a:extLst>
              <a:ext uri="{FF2B5EF4-FFF2-40B4-BE49-F238E27FC236}">
                <a16:creationId xmlns:a16="http://schemas.microsoft.com/office/drawing/2014/main" id="{42C3AB37-7DE8-4D7F-9606-13B050BB0B4B}"/>
              </a:ext>
            </a:extLst>
          </p:cNvPr>
          <p:cNvSpPr>
            <a:spLocks noGrp="1"/>
          </p:cNvSpPr>
          <p:nvPr>
            <p:ph type="body" sz="quarter" idx="15"/>
          </p:nvPr>
        </p:nvSpPr>
        <p:spPr/>
        <p:txBody>
          <a:bodyPr>
            <a:noAutofit/>
          </a:bodyPr>
          <a:lstStyle/>
          <a:p>
            <a:r>
              <a:rPr lang="en-US" altLang="ko-KR" dirty="0"/>
              <a:t>Apache Flume </a:t>
            </a:r>
            <a:r>
              <a:rPr lang="en-US" altLang="ko-KR" dirty="0" err="1"/>
              <a:t>định</a:t>
            </a:r>
            <a:r>
              <a:rPr lang="en-US" altLang="ko-KR" dirty="0"/>
              <a:t> </a:t>
            </a:r>
            <a:r>
              <a:rPr lang="en-US" altLang="ko-KR" dirty="0" err="1"/>
              <a:t>nghĩa</a:t>
            </a:r>
            <a:r>
              <a:rPr lang="en-US" altLang="ko-KR" dirty="0"/>
              <a:t> </a:t>
            </a:r>
            <a:r>
              <a:rPr lang="en-US" altLang="ko-KR" dirty="0" err="1"/>
              <a:t>một</a:t>
            </a:r>
            <a:r>
              <a:rPr lang="en-US" altLang="ko-KR" dirty="0"/>
              <a:t> </a:t>
            </a:r>
            <a:r>
              <a:rPr lang="en-US" altLang="ko-KR" dirty="0" err="1"/>
              <a:t>luồng</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bằng</a:t>
            </a:r>
            <a:r>
              <a:rPr lang="en-US" altLang="ko-KR" dirty="0"/>
              <a:t> </a:t>
            </a:r>
            <a:r>
              <a:rPr lang="en-US" altLang="ko-KR" dirty="0" err="1"/>
              <a:t>cách</a:t>
            </a:r>
            <a:r>
              <a:rPr lang="en-US" altLang="ko-KR" dirty="0"/>
              <a:t> </a:t>
            </a:r>
            <a:r>
              <a:rPr lang="en-US" altLang="ko-KR" dirty="0" err="1"/>
              <a:t>xác</a:t>
            </a:r>
            <a:r>
              <a:rPr lang="en-US" altLang="ko-KR" dirty="0"/>
              <a:t> </a:t>
            </a:r>
            <a:r>
              <a:rPr lang="en-US" altLang="ko-KR" dirty="0" err="1"/>
              <a:t>định</a:t>
            </a:r>
            <a:r>
              <a:rPr lang="en-US" altLang="ko-KR" dirty="0"/>
              <a:t> </a:t>
            </a:r>
            <a:r>
              <a:rPr lang="en-US" altLang="ko-KR" dirty="0" err="1"/>
              <a:t>Nguồn</a:t>
            </a:r>
            <a:r>
              <a:rPr lang="en-US" altLang="ko-KR" dirty="0"/>
              <a:t>, </a:t>
            </a:r>
            <a:r>
              <a:rPr lang="en-US" altLang="ko-KR" dirty="0" err="1"/>
              <a:t>Kênh</a:t>
            </a:r>
            <a:r>
              <a:rPr lang="en-US" altLang="ko-KR" dirty="0"/>
              <a:t> </a:t>
            </a:r>
            <a:r>
              <a:rPr lang="en-US" altLang="ko-KR" dirty="0" err="1"/>
              <a:t>và</a:t>
            </a:r>
            <a:r>
              <a:rPr lang="en-US" altLang="ko-KR" dirty="0"/>
              <a:t> Sink</a:t>
            </a:r>
          </a:p>
          <a:p>
            <a:pPr lvl="1"/>
            <a:r>
              <a:rPr lang="vi-VN" altLang="ko-KR" dirty="0"/>
              <a:t>Tệp cấu hình dựa trên văn bản</a:t>
            </a:r>
          </a:p>
          <a:p>
            <a:pPr lvl="1"/>
            <a:r>
              <a:rPr lang="vi-VN" altLang="ko-KR" dirty="0"/>
              <a:t>Mỗi Nguồn, Kênh và </a:t>
            </a:r>
            <a:r>
              <a:rPr lang="en-US" altLang="ko-KR" dirty="0"/>
              <a:t>Sink </a:t>
            </a:r>
            <a:r>
              <a:rPr lang="vi-VN" altLang="ko-KR" dirty="0"/>
              <a:t>được định cấu hình thêm với các tham số có liên quan</a:t>
            </a:r>
          </a:p>
          <a:p>
            <a:pPr lvl="1"/>
            <a:r>
              <a:rPr lang="vi-VN" altLang="ko-KR" dirty="0"/>
              <a:t>Tệp cấu hình được đọc bởi một </a:t>
            </a:r>
            <a:r>
              <a:rPr lang="en-US" altLang="ko-KR" dirty="0"/>
              <a:t>Agent</a:t>
            </a:r>
            <a:r>
              <a:rPr lang="vi-VN" altLang="ko-KR" dirty="0"/>
              <a:t>, sau đó lưu trữ từng thành phần để tạo luồng dữ liệu</a:t>
            </a:r>
            <a:endParaRPr lang="ko-KR" altLang="en-US" dirty="0"/>
          </a:p>
        </p:txBody>
      </p:sp>
      <p:sp>
        <p:nvSpPr>
          <p:cNvPr id="10" name="TextBox 9">
            <a:extLst>
              <a:ext uri="{FF2B5EF4-FFF2-40B4-BE49-F238E27FC236}">
                <a16:creationId xmlns:a16="http://schemas.microsoft.com/office/drawing/2014/main" id="{663869F6-E7ED-43BF-A75B-1973D2C15BC1}"/>
              </a:ext>
            </a:extLst>
          </p:cNvPr>
          <p:cNvSpPr txBox="1"/>
          <p:nvPr/>
        </p:nvSpPr>
        <p:spPr>
          <a:xfrm>
            <a:off x="4847876" y="6056600"/>
            <a:ext cx="4721164" cy="276999"/>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dirty="0">
                <a:ln>
                  <a:noFill/>
                </a:ln>
                <a:solidFill>
                  <a:prstClr val="black"/>
                </a:solidFill>
                <a:effectLst/>
                <a:uLnTx/>
                <a:uFillTx/>
                <a:latin typeface="SamsungOne-400C" panose="020B0506030303020204" pitchFamily="34" charset="0"/>
                <a:ea typeface="SamsungOne-400C" panose="020B0506030303020204" pitchFamily="34" charset="0"/>
                <a:cs typeface="+mn-cs"/>
              </a:rPr>
              <a:t>https://flume.apache.org/releases/content/1.9.0/FlumeUserGuide.html</a:t>
            </a:r>
            <a:endParaRPr kumimoji="1" lang="en-KR" altLang="ko-KR" sz="1200" b="0" i="0" u="none" strike="noStrike" kern="1200" cap="none" spc="0" normalizeH="0" baseline="0" noProof="0" dirty="0">
              <a:ln>
                <a:noFill/>
              </a:ln>
              <a:solidFill>
                <a:prstClr val="black"/>
              </a:solidFill>
              <a:effectLst/>
              <a:uLnTx/>
              <a:uFillTx/>
              <a:latin typeface="SamsungOne-400C" panose="020B0506030303020204" pitchFamily="34" charset="0"/>
              <a:ea typeface="SamsungOne-400C" panose="020B0506030303020204" pitchFamily="34" charset="0"/>
              <a:cs typeface="+mn-cs"/>
            </a:endParaRPr>
          </a:p>
        </p:txBody>
      </p:sp>
      <p:grpSp>
        <p:nvGrpSpPr>
          <p:cNvPr id="9" name="그룹 8">
            <a:extLst>
              <a:ext uri="{FF2B5EF4-FFF2-40B4-BE49-F238E27FC236}">
                <a16:creationId xmlns:a16="http://schemas.microsoft.com/office/drawing/2014/main" id="{5CE4BCD7-38DE-414E-B7B9-19FC4A991255}"/>
              </a:ext>
            </a:extLst>
          </p:cNvPr>
          <p:cNvGrpSpPr/>
          <p:nvPr/>
        </p:nvGrpSpPr>
        <p:grpSpPr>
          <a:xfrm>
            <a:off x="1719929" y="3889057"/>
            <a:ext cx="6456726" cy="1595485"/>
            <a:chOff x="1748957" y="3932599"/>
            <a:chExt cx="6456726" cy="1595485"/>
          </a:xfrm>
        </p:grpSpPr>
        <p:sp>
          <p:nvSpPr>
            <p:cNvPr id="12" name="모서리가 둥근 직사각형 7">
              <a:extLst>
                <a:ext uri="{FF2B5EF4-FFF2-40B4-BE49-F238E27FC236}">
                  <a16:creationId xmlns:a16="http://schemas.microsoft.com/office/drawing/2014/main" id="{1587896C-547A-4DD5-B6D1-E3EC73D1316C}"/>
                </a:ext>
              </a:extLst>
            </p:cNvPr>
            <p:cNvSpPr/>
            <p:nvPr/>
          </p:nvSpPr>
          <p:spPr>
            <a:xfrm>
              <a:off x="2830286" y="4120242"/>
              <a:ext cx="4296229" cy="1407842"/>
            </a:xfrm>
            <a:prstGeom prst="round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grpSp>
          <p:nvGrpSpPr>
            <p:cNvPr id="13" name="그룹 12">
              <a:extLst>
                <a:ext uri="{FF2B5EF4-FFF2-40B4-BE49-F238E27FC236}">
                  <a16:creationId xmlns:a16="http://schemas.microsoft.com/office/drawing/2014/main" id="{6B9B3EF4-E137-4630-89A5-9B5CEB39789B}"/>
                </a:ext>
              </a:extLst>
            </p:cNvPr>
            <p:cNvGrpSpPr/>
            <p:nvPr/>
          </p:nvGrpSpPr>
          <p:grpSpPr>
            <a:xfrm>
              <a:off x="4058679" y="4551176"/>
              <a:ext cx="1839441" cy="522515"/>
              <a:chOff x="4199104" y="5080793"/>
              <a:chExt cx="1839441" cy="522515"/>
            </a:xfrm>
            <a:solidFill>
              <a:srgbClr val="1F45BC"/>
            </a:solidFill>
          </p:grpSpPr>
          <p:sp>
            <p:nvSpPr>
              <p:cNvPr id="32" name="원통 26">
                <a:extLst>
                  <a:ext uri="{FF2B5EF4-FFF2-40B4-BE49-F238E27FC236}">
                    <a16:creationId xmlns:a16="http://schemas.microsoft.com/office/drawing/2014/main" id="{430507FF-A66E-4F41-897F-99D5BFBDCE2B}"/>
                  </a:ext>
                </a:extLst>
              </p:cNvPr>
              <p:cNvSpPr/>
              <p:nvPr/>
            </p:nvSpPr>
            <p:spPr>
              <a:xfrm rot="5400000">
                <a:off x="4857567" y="4422330"/>
                <a:ext cx="522515" cy="1839441"/>
              </a:xfrm>
              <a:prstGeom prst="ca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33" name="직사각형 32">
                <a:extLst>
                  <a:ext uri="{FF2B5EF4-FFF2-40B4-BE49-F238E27FC236}">
                    <a16:creationId xmlns:a16="http://schemas.microsoft.com/office/drawing/2014/main" id="{9E61BF89-441F-455E-83C6-DCAFF4BEDCC1}"/>
                  </a:ext>
                </a:extLst>
              </p:cNvPr>
              <p:cNvSpPr/>
              <p:nvPr/>
            </p:nvSpPr>
            <p:spPr>
              <a:xfrm>
                <a:off x="4774250" y="5187779"/>
                <a:ext cx="596638" cy="307777"/>
              </a:xfrm>
              <a:prstGeom prst="rect">
                <a:avLst/>
              </a:prstGeom>
              <a:grpFill/>
            </p:spPr>
            <p:txBody>
              <a:bodyPr wrap="none">
                <a:spAutoFit/>
              </a:bodyPr>
              <a:lstStyle/>
              <a:p>
                <a:r>
                  <a:rPr lang="en-US" altLang="ko-KR" sz="1400" dirty="0" err="1">
                    <a:solidFill>
                      <a:schemeClr val="bg1"/>
                    </a:solidFill>
                    <a:latin typeface="SamsungOne 700" panose="020B0803030303020204" pitchFamily="34" charset="0"/>
                    <a:ea typeface="SamsungOne 700" panose="020B0803030303020204" pitchFamily="34" charset="0"/>
                  </a:rPr>
                  <a:t>Kênh</a:t>
                </a:r>
                <a:endParaRPr lang="en-KR" altLang="ko-KR" sz="1400" dirty="0">
                  <a:solidFill>
                    <a:schemeClr val="bg1"/>
                  </a:solidFill>
                  <a:latin typeface="SamsungOne 700" panose="020B0803030303020204" pitchFamily="34" charset="0"/>
                  <a:ea typeface="SamsungOne 700" panose="020B0803030303020204" pitchFamily="34" charset="0"/>
                </a:endParaRPr>
              </a:p>
            </p:txBody>
          </p:sp>
        </p:grpSp>
        <p:grpSp>
          <p:nvGrpSpPr>
            <p:cNvPr id="14" name="그룹 13">
              <a:extLst>
                <a:ext uri="{FF2B5EF4-FFF2-40B4-BE49-F238E27FC236}">
                  <a16:creationId xmlns:a16="http://schemas.microsoft.com/office/drawing/2014/main" id="{01245F54-4F48-4577-8A02-96E25D1BD050}"/>
                </a:ext>
              </a:extLst>
            </p:cNvPr>
            <p:cNvGrpSpPr/>
            <p:nvPr/>
          </p:nvGrpSpPr>
          <p:grpSpPr>
            <a:xfrm>
              <a:off x="3031855" y="4554353"/>
              <a:ext cx="812800" cy="522515"/>
              <a:chOff x="2749644" y="5601350"/>
              <a:chExt cx="812800" cy="522515"/>
            </a:xfrm>
          </p:grpSpPr>
          <p:sp>
            <p:nvSpPr>
              <p:cNvPr id="30" name="타원 29">
                <a:extLst>
                  <a:ext uri="{FF2B5EF4-FFF2-40B4-BE49-F238E27FC236}">
                    <a16:creationId xmlns:a16="http://schemas.microsoft.com/office/drawing/2014/main" id="{14CF9925-E5C7-40BE-AA77-9BBBE7825DB4}"/>
                  </a:ext>
                </a:extLst>
              </p:cNvPr>
              <p:cNvSpPr/>
              <p:nvPr/>
            </p:nvSpPr>
            <p:spPr>
              <a:xfrm>
                <a:off x="2749644" y="5601350"/>
                <a:ext cx="812800" cy="522515"/>
              </a:xfrm>
              <a:prstGeom prst="ellipse">
                <a:avLst/>
              </a:prstGeom>
              <a:solidFill>
                <a:srgbClr val="66A1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31" name="직사각형 30">
                <a:extLst>
                  <a:ext uri="{FF2B5EF4-FFF2-40B4-BE49-F238E27FC236}">
                    <a16:creationId xmlns:a16="http://schemas.microsoft.com/office/drawing/2014/main" id="{6A450FB4-0A04-46C0-820B-74EAACCC4CE5}"/>
                  </a:ext>
                </a:extLst>
              </p:cNvPr>
              <p:cNvSpPr/>
              <p:nvPr/>
            </p:nvSpPr>
            <p:spPr>
              <a:xfrm>
                <a:off x="2808004" y="5700460"/>
                <a:ext cx="715260" cy="307777"/>
              </a:xfrm>
              <a:prstGeom prst="rect">
                <a:avLst/>
              </a:prstGeom>
            </p:spPr>
            <p:txBody>
              <a:bodyPr wrap="none">
                <a:spAutoFit/>
              </a:bodyPr>
              <a:lstStyle/>
              <a:p>
                <a:pPr latinLnBrk="0"/>
                <a:r>
                  <a:rPr lang="en-US" altLang="ko-KR" sz="1400" dirty="0" err="1">
                    <a:solidFill>
                      <a:schemeClr val="bg1"/>
                    </a:solidFill>
                    <a:latin typeface="SamsungOne 700" panose="020B0803030303020204" pitchFamily="34" charset="0"/>
                    <a:ea typeface="SamsungOne 700" panose="020B0803030303020204" pitchFamily="34" charset="0"/>
                  </a:rPr>
                  <a:t>Nguồn</a:t>
                </a:r>
                <a:endParaRPr lang="en-KR" altLang="ko-KR" sz="1400" dirty="0">
                  <a:solidFill>
                    <a:schemeClr val="bg1"/>
                  </a:solidFill>
                  <a:latin typeface="SamsungOne 700" panose="020B0803030303020204" pitchFamily="34" charset="0"/>
                  <a:ea typeface="SamsungOne 700" panose="020B0803030303020204" pitchFamily="34" charset="0"/>
                </a:endParaRPr>
              </a:p>
            </p:txBody>
          </p:sp>
        </p:grpSp>
        <p:grpSp>
          <p:nvGrpSpPr>
            <p:cNvPr id="15" name="그룹 14">
              <a:extLst>
                <a:ext uri="{FF2B5EF4-FFF2-40B4-BE49-F238E27FC236}">
                  <a16:creationId xmlns:a16="http://schemas.microsoft.com/office/drawing/2014/main" id="{2E7D0516-B282-461D-8963-83AD77BDAEF3}"/>
                </a:ext>
              </a:extLst>
            </p:cNvPr>
            <p:cNvGrpSpPr/>
            <p:nvPr/>
          </p:nvGrpSpPr>
          <p:grpSpPr>
            <a:xfrm>
              <a:off x="6119403" y="4550795"/>
              <a:ext cx="812800" cy="522515"/>
              <a:chOff x="2808184" y="5597792"/>
              <a:chExt cx="812800" cy="522515"/>
            </a:xfrm>
          </p:grpSpPr>
          <p:sp>
            <p:nvSpPr>
              <p:cNvPr id="28" name="타원 27">
                <a:extLst>
                  <a:ext uri="{FF2B5EF4-FFF2-40B4-BE49-F238E27FC236}">
                    <a16:creationId xmlns:a16="http://schemas.microsoft.com/office/drawing/2014/main" id="{F4A793BB-00B1-4FD5-958D-64CB6160AF07}"/>
                  </a:ext>
                </a:extLst>
              </p:cNvPr>
              <p:cNvSpPr/>
              <p:nvPr/>
            </p:nvSpPr>
            <p:spPr>
              <a:xfrm>
                <a:off x="2808184" y="5597792"/>
                <a:ext cx="812800" cy="522515"/>
              </a:xfrm>
              <a:prstGeom prst="ellipse">
                <a:avLst/>
              </a:prstGeom>
              <a:solidFill>
                <a:srgbClr val="66A1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29" name="직사각형 28">
                <a:extLst>
                  <a:ext uri="{FF2B5EF4-FFF2-40B4-BE49-F238E27FC236}">
                    <a16:creationId xmlns:a16="http://schemas.microsoft.com/office/drawing/2014/main" id="{693DEB72-7F59-4D88-B384-71369378C65E}"/>
                  </a:ext>
                </a:extLst>
              </p:cNvPr>
              <p:cNvSpPr/>
              <p:nvPr/>
            </p:nvSpPr>
            <p:spPr>
              <a:xfrm>
                <a:off x="2948325" y="5705160"/>
                <a:ext cx="532518" cy="307777"/>
              </a:xfrm>
              <a:prstGeom prst="rect">
                <a:avLst/>
              </a:prstGeom>
            </p:spPr>
            <p:txBody>
              <a:bodyPr wrap="none">
                <a:spAutoFit/>
              </a:bodyPr>
              <a:lstStyle/>
              <a:p>
                <a:pPr algn="ctr" latinLnBrk="0"/>
                <a:r>
                  <a:rPr lang="en-KR" altLang="ko-KR" sz="1400" dirty="0">
                    <a:solidFill>
                      <a:schemeClr val="bg1"/>
                    </a:solidFill>
                    <a:latin typeface="SamsungOne 700" panose="020B0803030303020204" pitchFamily="34" charset="0"/>
                    <a:ea typeface="SamsungOne 700" panose="020B0803030303020204" pitchFamily="34" charset="0"/>
                  </a:rPr>
                  <a:t>Sink</a:t>
                </a:r>
              </a:p>
            </p:txBody>
          </p:sp>
        </p:grpSp>
        <p:sp>
          <p:nvSpPr>
            <p:cNvPr id="16" name="직사각형 15">
              <a:extLst>
                <a:ext uri="{FF2B5EF4-FFF2-40B4-BE49-F238E27FC236}">
                  <a16:creationId xmlns:a16="http://schemas.microsoft.com/office/drawing/2014/main" id="{61628876-A2A0-425F-AD17-D89DA181E44F}"/>
                </a:ext>
              </a:extLst>
            </p:cNvPr>
            <p:cNvSpPr/>
            <p:nvPr/>
          </p:nvSpPr>
          <p:spPr>
            <a:xfrm>
              <a:off x="2944880" y="3932599"/>
              <a:ext cx="838153" cy="307777"/>
            </a:xfrm>
            <a:prstGeom prst="rect">
              <a:avLst/>
            </a:prstGeom>
            <a:solidFill>
              <a:schemeClr val="bg1"/>
            </a:solidFill>
          </p:spPr>
          <p:txBody>
            <a:bodyPr wrap="square">
              <a:spAutoFit/>
            </a:bodyPr>
            <a:lstStyle/>
            <a:p>
              <a:pPr algn="ctr"/>
              <a:r>
                <a:rPr lang="en-US" altLang="ko-KR" sz="1400" dirty="0">
                  <a:solidFill>
                    <a:srgbClr val="193EB0"/>
                  </a:solidFill>
                  <a:latin typeface="SamsungOne 700" panose="020B0803030303020204" pitchFamily="34" charset="0"/>
                  <a:ea typeface="SamsungOne 700" panose="020B0803030303020204" pitchFamily="34" charset="0"/>
                  <a:cs typeface="Arial"/>
                </a:rPr>
                <a:t>Agent</a:t>
              </a:r>
              <a:endParaRPr lang="ko-KR" altLang="en-US" sz="1400" dirty="0">
                <a:solidFill>
                  <a:srgbClr val="193EB0"/>
                </a:solidFill>
                <a:latin typeface="SamsungOne 700" panose="020B0803030303020204" pitchFamily="34" charset="0"/>
                <a:ea typeface="SamsungOne-700C" panose="020B0806030303020204" pitchFamily="34" charset="0"/>
                <a:cs typeface="Arial"/>
              </a:endParaRPr>
            </a:p>
          </p:txBody>
        </p:sp>
        <p:grpSp>
          <p:nvGrpSpPr>
            <p:cNvPr id="17" name="그룹 16">
              <a:extLst>
                <a:ext uri="{FF2B5EF4-FFF2-40B4-BE49-F238E27FC236}">
                  <a16:creationId xmlns:a16="http://schemas.microsoft.com/office/drawing/2014/main" id="{9938148E-D431-41F6-BCAF-3E507C7D66B6}"/>
                </a:ext>
              </a:extLst>
            </p:cNvPr>
            <p:cNvGrpSpPr/>
            <p:nvPr/>
          </p:nvGrpSpPr>
          <p:grpSpPr>
            <a:xfrm>
              <a:off x="7367530" y="4338284"/>
              <a:ext cx="838153" cy="938133"/>
              <a:chOff x="7679340" y="4536356"/>
              <a:chExt cx="838153" cy="938133"/>
            </a:xfrm>
          </p:grpSpPr>
          <p:sp>
            <p:nvSpPr>
              <p:cNvPr id="26" name="원통 5">
                <a:extLst>
                  <a:ext uri="{FF2B5EF4-FFF2-40B4-BE49-F238E27FC236}">
                    <a16:creationId xmlns:a16="http://schemas.microsoft.com/office/drawing/2014/main" id="{7AB500FB-8E71-413F-B226-A8E0F8AE0E77}"/>
                  </a:ext>
                </a:extLst>
              </p:cNvPr>
              <p:cNvSpPr/>
              <p:nvPr/>
            </p:nvSpPr>
            <p:spPr>
              <a:xfrm>
                <a:off x="7767427" y="4536356"/>
                <a:ext cx="667657" cy="938133"/>
              </a:xfrm>
              <a:prstGeom prst="can">
                <a:avLst/>
              </a:prstGeom>
              <a:solidFill>
                <a:srgbClr val="E8E8E8"/>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27" name="직사각형 26">
                <a:extLst>
                  <a:ext uri="{FF2B5EF4-FFF2-40B4-BE49-F238E27FC236}">
                    <a16:creationId xmlns:a16="http://schemas.microsoft.com/office/drawing/2014/main" id="{5824FC4B-1EEC-4694-9FDD-5CA793F12093}"/>
                  </a:ext>
                </a:extLst>
              </p:cNvPr>
              <p:cNvSpPr/>
              <p:nvPr/>
            </p:nvSpPr>
            <p:spPr>
              <a:xfrm>
                <a:off x="7679340" y="4879720"/>
                <a:ext cx="838153" cy="307777"/>
              </a:xfrm>
              <a:prstGeom prst="rect">
                <a:avLst/>
              </a:prstGeom>
              <a:noFill/>
            </p:spPr>
            <p:txBody>
              <a:bodyPr wrap="square">
                <a:spAutoFit/>
              </a:bodyPr>
              <a:lstStyle/>
              <a:p>
                <a:pPr algn="ctr"/>
                <a:r>
                  <a:rPr lang="en-US" altLang="ko-KR" sz="1400" dirty="0">
                    <a:solidFill>
                      <a:srgbClr val="193EB0"/>
                    </a:solidFill>
                    <a:latin typeface="SamsungOne 700" panose="020B0803030303020204" pitchFamily="34" charset="0"/>
                    <a:ea typeface="굴림"/>
                    <a:cs typeface="Arial"/>
                  </a:rPr>
                  <a:t>HDFS</a:t>
                </a:r>
                <a:endParaRPr lang="ko-KR" altLang="en-US" sz="1400" dirty="0">
                  <a:solidFill>
                    <a:srgbClr val="193EB0"/>
                  </a:solidFill>
                  <a:latin typeface="SamsungOne 700" panose="020B0803030303020204" pitchFamily="34" charset="0"/>
                  <a:ea typeface="굴림"/>
                  <a:cs typeface="Arial"/>
                </a:endParaRPr>
              </a:p>
            </p:txBody>
          </p:sp>
        </p:grpSp>
        <p:grpSp>
          <p:nvGrpSpPr>
            <p:cNvPr id="18" name="그룹 17">
              <a:extLst>
                <a:ext uri="{FF2B5EF4-FFF2-40B4-BE49-F238E27FC236}">
                  <a16:creationId xmlns:a16="http://schemas.microsoft.com/office/drawing/2014/main" id="{F00709D3-C429-46C7-B5F5-02C2C220DC0D}"/>
                </a:ext>
              </a:extLst>
            </p:cNvPr>
            <p:cNvGrpSpPr/>
            <p:nvPr/>
          </p:nvGrpSpPr>
          <p:grpSpPr>
            <a:xfrm>
              <a:off x="1748957" y="4417287"/>
              <a:ext cx="838153" cy="790294"/>
              <a:chOff x="2010215" y="4485766"/>
              <a:chExt cx="838153" cy="790294"/>
            </a:xfrm>
          </p:grpSpPr>
          <p:sp>
            <p:nvSpPr>
              <p:cNvPr id="24" name="타원 23">
                <a:extLst>
                  <a:ext uri="{FF2B5EF4-FFF2-40B4-BE49-F238E27FC236}">
                    <a16:creationId xmlns:a16="http://schemas.microsoft.com/office/drawing/2014/main" id="{EC1889DD-A336-4F66-B957-7BBF1A08FF26}"/>
                  </a:ext>
                </a:extLst>
              </p:cNvPr>
              <p:cNvSpPr/>
              <p:nvPr/>
            </p:nvSpPr>
            <p:spPr>
              <a:xfrm>
                <a:off x="2019631" y="4485766"/>
                <a:ext cx="790294" cy="790294"/>
              </a:xfrm>
              <a:prstGeom prst="ellipse">
                <a:avLst/>
              </a:prstGeom>
              <a:solidFill>
                <a:srgbClr val="E8E8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25" name="직사각형 24">
                <a:extLst>
                  <a:ext uri="{FF2B5EF4-FFF2-40B4-BE49-F238E27FC236}">
                    <a16:creationId xmlns:a16="http://schemas.microsoft.com/office/drawing/2014/main" id="{E226F52B-A71C-4BDE-A86D-038858521ED5}"/>
                  </a:ext>
                </a:extLst>
              </p:cNvPr>
              <p:cNvSpPr/>
              <p:nvPr/>
            </p:nvSpPr>
            <p:spPr>
              <a:xfrm>
                <a:off x="2010215" y="4642406"/>
                <a:ext cx="838153" cy="523220"/>
              </a:xfrm>
              <a:prstGeom prst="rect">
                <a:avLst/>
              </a:prstGeom>
              <a:noFill/>
            </p:spPr>
            <p:txBody>
              <a:bodyPr wrap="square">
                <a:spAutoFit/>
              </a:bodyPr>
              <a:lstStyle/>
              <a:p>
                <a:pPr algn="ctr"/>
                <a:r>
                  <a:rPr lang="en-US" altLang="ko-KR" sz="1400" dirty="0" err="1">
                    <a:solidFill>
                      <a:srgbClr val="193EB0"/>
                    </a:solidFill>
                    <a:latin typeface="SamsungOne 700" panose="020B0803030303020204" pitchFamily="34" charset="0"/>
                    <a:ea typeface="굴림"/>
                    <a:cs typeface="Arial"/>
                  </a:rPr>
                  <a:t>Máy</a:t>
                </a:r>
                <a:r>
                  <a:rPr lang="en-US" altLang="ko-KR" sz="1400" dirty="0">
                    <a:solidFill>
                      <a:srgbClr val="193EB0"/>
                    </a:solidFill>
                    <a:latin typeface="SamsungOne 700" panose="020B0803030303020204" pitchFamily="34" charset="0"/>
                    <a:ea typeface="굴림"/>
                    <a:cs typeface="Arial"/>
                  </a:rPr>
                  <a:t> </a:t>
                </a:r>
                <a:r>
                  <a:rPr lang="en-US" altLang="ko-KR" sz="1400" dirty="0" err="1">
                    <a:solidFill>
                      <a:srgbClr val="193EB0"/>
                    </a:solidFill>
                    <a:latin typeface="SamsungOne 700" panose="020B0803030303020204" pitchFamily="34" charset="0"/>
                    <a:ea typeface="굴림"/>
                    <a:cs typeface="Arial"/>
                  </a:rPr>
                  <a:t>chủ</a:t>
                </a:r>
                <a:r>
                  <a:rPr lang="en-US" altLang="ko-KR" sz="1400" dirty="0">
                    <a:solidFill>
                      <a:srgbClr val="193EB0"/>
                    </a:solidFill>
                    <a:latin typeface="SamsungOne 700" panose="020B0803030303020204" pitchFamily="34" charset="0"/>
                    <a:ea typeface="굴림"/>
                    <a:cs typeface="Arial"/>
                  </a:rPr>
                  <a:t> web</a:t>
                </a:r>
                <a:endParaRPr lang="ko-KR" altLang="en-US" sz="1400" dirty="0">
                  <a:solidFill>
                    <a:srgbClr val="193EB0"/>
                  </a:solidFill>
                  <a:latin typeface="SamsungOne 700" panose="020B0803030303020204" pitchFamily="34" charset="0"/>
                  <a:ea typeface="굴림"/>
                  <a:cs typeface="Arial"/>
                </a:endParaRPr>
              </a:p>
            </p:txBody>
          </p:sp>
        </p:grpSp>
        <p:grpSp>
          <p:nvGrpSpPr>
            <p:cNvPr id="19" name="그룹 18">
              <a:extLst>
                <a:ext uri="{FF2B5EF4-FFF2-40B4-BE49-F238E27FC236}">
                  <a16:creationId xmlns:a16="http://schemas.microsoft.com/office/drawing/2014/main" id="{DEB43534-2EC9-4679-A7DE-830792D92957}"/>
                </a:ext>
              </a:extLst>
            </p:cNvPr>
            <p:cNvGrpSpPr/>
            <p:nvPr/>
          </p:nvGrpSpPr>
          <p:grpSpPr>
            <a:xfrm>
              <a:off x="2548667" y="4807351"/>
              <a:ext cx="4906950" cy="8260"/>
              <a:chOff x="2548667" y="4807351"/>
              <a:chExt cx="4906950" cy="8260"/>
            </a:xfrm>
          </p:grpSpPr>
          <p:cxnSp>
            <p:nvCxnSpPr>
              <p:cNvPr id="20" name="직선 화살표 연결선 19">
                <a:extLst>
                  <a:ext uri="{FF2B5EF4-FFF2-40B4-BE49-F238E27FC236}">
                    <a16:creationId xmlns:a16="http://schemas.microsoft.com/office/drawing/2014/main" id="{B5864B6E-1ED6-40B6-9085-97C66D6541CD}"/>
                  </a:ext>
                </a:extLst>
              </p:cNvPr>
              <p:cNvCxnSpPr>
                <a:stCxn id="24" idx="6"/>
                <a:endCxn id="30" idx="2"/>
              </p:cNvCxnSpPr>
              <p:nvPr/>
            </p:nvCxnSpPr>
            <p:spPr>
              <a:xfrm>
                <a:off x="2548667" y="4812434"/>
                <a:ext cx="483188" cy="3177"/>
              </a:xfrm>
              <a:prstGeom prst="straightConnector1">
                <a:avLst/>
              </a:prstGeom>
              <a:ln w="28575">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71078AB7-7FC5-4E0F-905A-BB2226A30141}"/>
                  </a:ext>
                </a:extLst>
              </p:cNvPr>
              <p:cNvCxnSpPr>
                <a:cxnSpLocks/>
                <a:stCxn id="30" idx="6"/>
                <a:endCxn id="32" idx="3"/>
              </p:cNvCxnSpPr>
              <p:nvPr/>
            </p:nvCxnSpPr>
            <p:spPr>
              <a:xfrm flipV="1">
                <a:off x="3844655" y="4812434"/>
                <a:ext cx="214024" cy="3177"/>
              </a:xfrm>
              <a:prstGeom prst="straightConnector1">
                <a:avLst/>
              </a:prstGeom>
              <a:ln w="28575">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0EAB5651-65F5-4769-BFEC-43792D6179FB}"/>
                  </a:ext>
                </a:extLst>
              </p:cNvPr>
              <p:cNvCxnSpPr>
                <a:cxnSpLocks/>
                <a:stCxn id="32" idx="1"/>
                <a:endCxn id="28" idx="2"/>
              </p:cNvCxnSpPr>
              <p:nvPr/>
            </p:nvCxnSpPr>
            <p:spPr>
              <a:xfrm flipV="1">
                <a:off x="5898120" y="4812053"/>
                <a:ext cx="221283" cy="381"/>
              </a:xfrm>
              <a:prstGeom prst="straightConnector1">
                <a:avLst/>
              </a:prstGeom>
              <a:ln w="28575">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D1245BB5-88F2-4BBF-BDBE-3D54097A08B6}"/>
                  </a:ext>
                </a:extLst>
              </p:cNvPr>
              <p:cNvCxnSpPr>
                <a:cxnSpLocks/>
                <a:stCxn id="28" idx="6"/>
                <a:endCxn id="26" idx="2"/>
              </p:cNvCxnSpPr>
              <p:nvPr/>
            </p:nvCxnSpPr>
            <p:spPr>
              <a:xfrm flipV="1">
                <a:off x="6932203" y="4807351"/>
                <a:ext cx="523414" cy="4702"/>
              </a:xfrm>
              <a:prstGeom prst="straightConnector1">
                <a:avLst/>
              </a:prstGeom>
              <a:ln w="28575">
                <a:solidFill>
                  <a:srgbClr val="1F45BC"/>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838020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BE2A124B-9297-44B5-9543-118DEE679ABC}"/>
              </a:ext>
            </a:extLst>
          </p:cNvPr>
          <p:cNvSpPr>
            <a:spLocks noGrp="1"/>
          </p:cNvSpPr>
          <p:nvPr>
            <p:ph type="body" sz="quarter" idx="10"/>
          </p:nvPr>
        </p:nvSpPr>
        <p:spPr/>
        <p:txBody>
          <a:bodyPr/>
          <a:lstStyle/>
          <a:p>
            <a:r>
              <a:rPr lang="en-US" altLang="ko-KR" dirty="0"/>
              <a:t>2.2. Apache Flume</a:t>
            </a:r>
          </a:p>
        </p:txBody>
      </p:sp>
      <p:sp>
        <p:nvSpPr>
          <p:cNvPr id="3" name="텍스트 개체 틀 2">
            <a:extLst>
              <a:ext uri="{FF2B5EF4-FFF2-40B4-BE49-F238E27FC236}">
                <a16:creationId xmlns:a16="http://schemas.microsoft.com/office/drawing/2014/main" id="{FD1C7079-E0D6-45C9-9355-3C0172674F25}"/>
              </a:ext>
            </a:extLst>
          </p:cNvPr>
          <p:cNvSpPr>
            <a:spLocks noGrp="1"/>
          </p:cNvSpPr>
          <p:nvPr>
            <p:ph type="body" sz="quarter" idx="11"/>
          </p:nvPr>
        </p:nvSpPr>
        <p:spPr/>
        <p:txBody>
          <a:bodyPr/>
          <a:lstStyle/>
          <a:p>
            <a:r>
              <a:rPr lang="vi-VN" altLang="ko-KR" dirty="0"/>
              <a:t>Một ví dụ về luồng dữ liệu đơn giản</a:t>
            </a:r>
            <a:endParaRPr lang="en-US" altLang="ko-KR" dirty="0"/>
          </a:p>
        </p:txBody>
      </p:sp>
      <p:sp>
        <p:nvSpPr>
          <p:cNvPr id="4" name="텍스트 개체 틀 3">
            <a:extLst>
              <a:ext uri="{FF2B5EF4-FFF2-40B4-BE49-F238E27FC236}">
                <a16:creationId xmlns:a16="http://schemas.microsoft.com/office/drawing/2014/main" id="{2CC6AB5F-E611-4B71-8B18-C41110E6CE22}"/>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02</a:t>
            </a:r>
          </a:p>
        </p:txBody>
      </p:sp>
      <p:sp>
        <p:nvSpPr>
          <p:cNvPr id="5" name="텍스트 개체 틀 4">
            <a:extLst>
              <a:ext uri="{FF2B5EF4-FFF2-40B4-BE49-F238E27FC236}">
                <a16:creationId xmlns:a16="http://schemas.microsoft.com/office/drawing/2014/main" id="{42C3AB37-7DE8-4D7F-9606-13B050BB0B4B}"/>
              </a:ext>
            </a:extLst>
          </p:cNvPr>
          <p:cNvSpPr>
            <a:spLocks noGrp="1"/>
          </p:cNvSpPr>
          <p:nvPr>
            <p:ph type="body" sz="quarter" idx="15"/>
          </p:nvPr>
        </p:nvSpPr>
        <p:spPr/>
        <p:txBody>
          <a:bodyPr>
            <a:noAutofit/>
          </a:bodyPr>
          <a:lstStyle/>
          <a:p>
            <a:r>
              <a:rPr lang="vi-VN" altLang="ko-KR" dirty="0"/>
              <a:t>Chụp dữ liệu nhật ký hệ thống</a:t>
            </a:r>
            <a:r>
              <a:rPr lang="en-US" altLang="ko-KR" dirty="0"/>
              <a:t> (syslog)</a:t>
            </a:r>
            <a:r>
              <a:rPr lang="vi-VN" altLang="ko-KR" dirty="0"/>
              <a:t> và lưu vào HDFS</a:t>
            </a:r>
            <a:endParaRPr lang="en-US" altLang="ko-KR" dirty="0"/>
          </a:p>
          <a:p>
            <a:pPr lvl="1"/>
            <a:r>
              <a:rPr lang="vi-VN" altLang="ko-KR" dirty="0"/>
              <a:t>Máy chủ đang chạy syslog daemon ghi lại các thông điệp</a:t>
            </a:r>
          </a:p>
          <a:p>
            <a:pPr lvl="1"/>
            <a:r>
              <a:rPr lang="vi-VN" altLang="ko-KR" dirty="0"/>
              <a:t>Tác nhân Flume được định cấu hình với nguồn Syslog ghi lại thông báo và lưu trữ dưới dạng sự kiện Flume</a:t>
            </a:r>
          </a:p>
          <a:p>
            <a:pPr lvl="1"/>
            <a:r>
              <a:rPr lang="vi-VN" altLang="ko-KR" dirty="0"/>
              <a:t>Nguồn nhật ký hệ thống đẩy sự kiện vào kênh bộ nhớ, nơi sự kiện được lưu vào bộ nhớ đệm</a:t>
            </a:r>
          </a:p>
          <a:p>
            <a:pPr lvl="1"/>
            <a:r>
              <a:rPr lang="vi-VN" altLang="ko-KR" dirty="0"/>
              <a:t>Tác nhân Flume được định cấu hình với phần chìm HDFS kéo sự kiện từ bộ nhớ đệm và ghi thông báo vào HDFS</a:t>
            </a:r>
            <a:endParaRPr lang="en-US" altLang="ko-KR" dirty="0"/>
          </a:p>
          <a:p>
            <a:endParaRPr lang="ko-KR" altLang="en-US" dirty="0"/>
          </a:p>
        </p:txBody>
      </p:sp>
      <p:grpSp>
        <p:nvGrpSpPr>
          <p:cNvPr id="8" name="그룹 7">
            <a:extLst>
              <a:ext uri="{FF2B5EF4-FFF2-40B4-BE49-F238E27FC236}">
                <a16:creationId xmlns:a16="http://schemas.microsoft.com/office/drawing/2014/main" id="{D752370A-BE85-4BA0-915D-7A7417E7458E}"/>
              </a:ext>
            </a:extLst>
          </p:cNvPr>
          <p:cNvGrpSpPr/>
          <p:nvPr/>
        </p:nvGrpSpPr>
        <p:grpSpPr>
          <a:xfrm>
            <a:off x="825866" y="4107086"/>
            <a:ext cx="8216714" cy="1698433"/>
            <a:chOff x="749666" y="4183286"/>
            <a:chExt cx="8216714" cy="1698433"/>
          </a:xfrm>
        </p:grpSpPr>
        <p:pic>
          <p:nvPicPr>
            <p:cNvPr id="9" name="그림 8">
              <a:extLst>
                <a:ext uri="{FF2B5EF4-FFF2-40B4-BE49-F238E27FC236}">
                  <a16:creationId xmlns:a16="http://schemas.microsoft.com/office/drawing/2014/main" id="{BD990FBB-1538-4D18-B836-FCA5827DD6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025" y="4595198"/>
              <a:ext cx="521090" cy="875969"/>
            </a:xfrm>
            <a:prstGeom prst="rect">
              <a:avLst/>
            </a:prstGeom>
          </p:spPr>
        </p:pic>
        <p:sp>
          <p:nvSpPr>
            <p:cNvPr id="10" name="모서리가 둥근 직사각형 8">
              <a:extLst>
                <a:ext uri="{FF2B5EF4-FFF2-40B4-BE49-F238E27FC236}">
                  <a16:creationId xmlns:a16="http://schemas.microsoft.com/office/drawing/2014/main" id="{3597F098-9ECD-45F7-819B-16BFD6ED6FB0}"/>
                </a:ext>
              </a:extLst>
            </p:cNvPr>
            <p:cNvSpPr/>
            <p:nvPr/>
          </p:nvSpPr>
          <p:spPr>
            <a:xfrm>
              <a:off x="749666" y="5548774"/>
              <a:ext cx="1145809" cy="332945"/>
            </a:xfrm>
            <a:prstGeom prst="roundRect">
              <a:avLst>
                <a:gd name="adj" fmla="val 18596"/>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err="1">
                  <a:solidFill>
                    <a:srgbClr val="0043B2"/>
                  </a:solidFill>
                  <a:latin typeface="SamsungOne 700" panose="020B0803030303020204" pitchFamily="34" charset="0"/>
                  <a:ea typeface="SamsungOne 700" panose="020B0803030303020204" pitchFamily="34" charset="0"/>
                </a:rPr>
                <a:t>Máy</a:t>
              </a:r>
              <a:r>
                <a:rPr lang="en-US" altLang="ko-KR" sz="1100" dirty="0">
                  <a:solidFill>
                    <a:srgbClr val="0043B2"/>
                  </a:solidFill>
                  <a:latin typeface="SamsungOne 700" panose="020B0803030303020204" pitchFamily="34" charset="0"/>
                  <a:ea typeface="SamsungOne 700" panose="020B0803030303020204" pitchFamily="34" charset="0"/>
                </a:rPr>
                <a:t> </a:t>
              </a:r>
              <a:r>
                <a:rPr lang="en-US" altLang="ko-KR" sz="1100" dirty="0" err="1">
                  <a:solidFill>
                    <a:srgbClr val="0043B2"/>
                  </a:solidFill>
                  <a:latin typeface="SamsungOne 700" panose="020B0803030303020204" pitchFamily="34" charset="0"/>
                  <a:ea typeface="SamsungOne 700" panose="020B0803030303020204" pitchFamily="34" charset="0"/>
                </a:rPr>
                <a:t>chủ</a:t>
              </a:r>
              <a:r>
                <a:rPr lang="en-US" altLang="ko-KR" sz="1100" dirty="0">
                  <a:solidFill>
                    <a:srgbClr val="0043B2"/>
                  </a:solidFill>
                  <a:latin typeface="SamsungOne 700" panose="020B0803030303020204" pitchFamily="34" charset="0"/>
                  <a:ea typeface="SamsungOne 700" panose="020B0803030303020204" pitchFamily="34" charset="0"/>
                </a:rPr>
                <a:t> </a:t>
              </a:r>
              <a:r>
                <a:rPr lang="en-US" altLang="ko-KR" sz="1100" dirty="0" err="1">
                  <a:solidFill>
                    <a:srgbClr val="0043B2"/>
                  </a:solidFill>
                  <a:latin typeface="SamsungOne 700" panose="020B0803030303020204" pitchFamily="34" charset="0"/>
                  <a:ea typeface="SamsungOne 700" panose="020B0803030303020204" pitchFamily="34" charset="0"/>
                </a:rPr>
                <a:t>nhật</a:t>
              </a:r>
              <a:r>
                <a:rPr lang="en-US" altLang="ko-KR" sz="1100" dirty="0">
                  <a:solidFill>
                    <a:srgbClr val="0043B2"/>
                  </a:solidFill>
                  <a:latin typeface="SamsungOne 700" panose="020B0803030303020204" pitchFamily="34" charset="0"/>
                  <a:ea typeface="SamsungOne 700" panose="020B0803030303020204" pitchFamily="34" charset="0"/>
                </a:rPr>
                <a:t> </a:t>
              </a:r>
              <a:r>
                <a:rPr lang="en-US" altLang="ko-KR" sz="1100" dirty="0" err="1">
                  <a:solidFill>
                    <a:srgbClr val="0043B2"/>
                  </a:solidFill>
                  <a:latin typeface="SamsungOne 700" panose="020B0803030303020204" pitchFamily="34" charset="0"/>
                  <a:ea typeface="SamsungOne 700" panose="020B0803030303020204" pitchFamily="34" charset="0"/>
                </a:rPr>
                <a:t>ký</a:t>
              </a:r>
              <a:r>
                <a:rPr lang="en-US" altLang="ko-KR" sz="1100" dirty="0">
                  <a:solidFill>
                    <a:srgbClr val="0043B2"/>
                  </a:solidFill>
                  <a:latin typeface="SamsungOne 700" panose="020B0803030303020204" pitchFamily="34" charset="0"/>
                  <a:ea typeface="SamsungOne 700" panose="020B0803030303020204" pitchFamily="34" charset="0"/>
                </a:rPr>
                <a:t> </a:t>
              </a:r>
              <a:r>
                <a:rPr lang="en-US" altLang="ko-KR" sz="1100" dirty="0" err="1">
                  <a:solidFill>
                    <a:srgbClr val="0043B2"/>
                  </a:solidFill>
                  <a:latin typeface="SamsungOne 700" panose="020B0803030303020204" pitchFamily="34" charset="0"/>
                  <a:ea typeface="SamsungOne 700" panose="020B0803030303020204" pitchFamily="34" charset="0"/>
                </a:rPr>
                <a:t>hệ</a:t>
              </a:r>
              <a:r>
                <a:rPr lang="en-US" altLang="ko-KR" sz="1100" dirty="0">
                  <a:solidFill>
                    <a:srgbClr val="0043B2"/>
                  </a:solidFill>
                  <a:latin typeface="SamsungOne 700" panose="020B0803030303020204" pitchFamily="34" charset="0"/>
                  <a:ea typeface="SamsungOne 700" panose="020B0803030303020204" pitchFamily="34" charset="0"/>
                </a:rPr>
                <a:t> </a:t>
              </a:r>
              <a:r>
                <a:rPr lang="en-US" altLang="ko-KR" sz="1100" dirty="0" err="1">
                  <a:solidFill>
                    <a:srgbClr val="0043B2"/>
                  </a:solidFill>
                  <a:latin typeface="SamsungOne 700" panose="020B0803030303020204" pitchFamily="34" charset="0"/>
                  <a:ea typeface="SamsungOne 700" panose="020B0803030303020204" pitchFamily="34" charset="0"/>
                </a:rPr>
                <a:t>thống</a:t>
              </a:r>
              <a:endParaRPr lang="ko-KR" altLang="en-US" sz="1100" dirty="0">
                <a:solidFill>
                  <a:srgbClr val="0043B2"/>
                </a:solidFill>
                <a:latin typeface="SamsungOne 700" panose="020B0803030303020204" pitchFamily="34" charset="0"/>
                <a:ea typeface="SamsungOne-500C" panose="020B0606030303020204" pitchFamily="34" charset="0"/>
              </a:endParaRPr>
            </a:p>
          </p:txBody>
        </p:sp>
        <p:grpSp>
          <p:nvGrpSpPr>
            <p:cNvPr id="11" name="그룹 10">
              <a:extLst>
                <a:ext uri="{FF2B5EF4-FFF2-40B4-BE49-F238E27FC236}">
                  <a16:creationId xmlns:a16="http://schemas.microsoft.com/office/drawing/2014/main" id="{225DC8B5-DA11-4867-B989-B0AD36D74252}"/>
                </a:ext>
              </a:extLst>
            </p:cNvPr>
            <p:cNvGrpSpPr/>
            <p:nvPr/>
          </p:nvGrpSpPr>
          <p:grpSpPr>
            <a:xfrm>
              <a:off x="2633013" y="4569113"/>
              <a:ext cx="3748737" cy="1155412"/>
              <a:chOff x="3090213" y="4616738"/>
              <a:chExt cx="4086225" cy="1155412"/>
            </a:xfrm>
          </p:grpSpPr>
          <p:sp>
            <p:nvSpPr>
              <p:cNvPr id="25" name="모서리가 둥근 직사각형 30">
                <a:extLst>
                  <a:ext uri="{FF2B5EF4-FFF2-40B4-BE49-F238E27FC236}">
                    <a16:creationId xmlns:a16="http://schemas.microsoft.com/office/drawing/2014/main" id="{7AE8F731-D6EC-41D6-B8C7-F04D688E485A}"/>
                  </a:ext>
                </a:extLst>
              </p:cNvPr>
              <p:cNvSpPr/>
              <p:nvPr/>
            </p:nvSpPr>
            <p:spPr>
              <a:xfrm>
                <a:off x="3090213" y="4616738"/>
                <a:ext cx="4086225" cy="1155412"/>
              </a:xfrm>
              <a:prstGeom prst="roundRect">
                <a:avLst/>
              </a:prstGeom>
              <a:noFill/>
              <a:ln w="19050">
                <a:solidFill>
                  <a:srgbClr val="1F45B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r>
                  <a:rPr lang="en-US" altLang="ko-KR" dirty="0"/>
                  <a:t>V</a:t>
                </a:r>
                <a:endParaRPr lang="ko-KR" altLang="en-US" dirty="0"/>
              </a:p>
            </p:txBody>
          </p:sp>
          <p:grpSp>
            <p:nvGrpSpPr>
              <p:cNvPr id="26" name="그룹 25">
                <a:extLst>
                  <a:ext uri="{FF2B5EF4-FFF2-40B4-BE49-F238E27FC236}">
                    <a16:creationId xmlns:a16="http://schemas.microsoft.com/office/drawing/2014/main" id="{5C7B8F29-67D6-4F93-AA32-E1E28A7AF8BB}"/>
                  </a:ext>
                </a:extLst>
              </p:cNvPr>
              <p:cNvGrpSpPr/>
              <p:nvPr/>
            </p:nvGrpSpPr>
            <p:grpSpPr>
              <a:xfrm>
                <a:off x="3341977" y="4894390"/>
                <a:ext cx="3582698" cy="575197"/>
                <a:chOff x="3341977" y="4856290"/>
                <a:chExt cx="3582698" cy="575197"/>
              </a:xfrm>
            </p:grpSpPr>
            <p:sp>
              <p:nvSpPr>
                <p:cNvPr id="27" name="모서리가 둥근 직사각형 25">
                  <a:extLst>
                    <a:ext uri="{FF2B5EF4-FFF2-40B4-BE49-F238E27FC236}">
                      <a16:creationId xmlns:a16="http://schemas.microsoft.com/office/drawing/2014/main" id="{0DCEDB3B-4966-4935-ACF1-3A2134B5E9CB}"/>
                    </a:ext>
                  </a:extLst>
                </p:cNvPr>
                <p:cNvSpPr/>
                <p:nvPr/>
              </p:nvSpPr>
              <p:spPr>
                <a:xfrm>
                  <a:off x="3341977" y="4856290"/>
                  <a:ext cx="896648" cy="575197"/>
                </a:xfrm>
                <a:prstGeom prst="roundRect">
                  <a:avLst>
                    <a:gd name="adj" fmla="val 16820"/>
                  </a:avLst>
                </a:prstGeom>
                <a:solidFill>
                  <a:srgbClr val="E9F2FC"/>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rgbClr val="0043B2"/>
                      </a:solidFill>
                      <a:latin typeface="SamsungOne 700" panose="020B0803030303020204" pitchFamily="34" charset="0"/>
                      <a:ea typeface="SamsungOne 700" panose="020B0803030303020204" pitchFamily="34" charset="0"/>
                    </a:rPr>
                    <a:t>Nguồn</a:t>
                  </a:r>
                  <a:endParaRPr lang="en-US" altLang="ko-KR" sz="1200" dirty="0">
                    <a:solidFill>
                      <a:srgbClr val="0043B2"/>
                    </a:solidFill>
                    <a:latin typeface="SamsungOne 700" panose="020B0803030303020204" pitchFamily="34" charset="0"/>
                    <a:ea typeface="SamsungOne 700" panose="020B0803030303020204" pitchFamily="34" charset="0"/>
                  </a:endParaRPr>
                </a:p>
                <a:p>
                  <a:pPr algn="ctr"/>
                  <a:r>
                    <a:rPr lang="en-US" altLang="ko-KR" sz="1200" dirty="0">
                      <a:solidFill>
                        <a:srgbClr val="0043B2"/>
                      </a:solidFill>
                      <a:latin typeface="SamsungOne 700" panose="020B0803030303020204" pitchFamily="34" charset="0"/>
                      <a:ea typeface="SamsungOne 700" panose="020B0803030303020204" pitchFamily="34" charset="0"/>
                    </a:rPr>
                    <a:t>(syslog)</a:t>
                  </a:r>
                </a:p>
              </p:txBody>
            </p:sp>
            <p:sp>
              <p:nvSpPr>
                <p:cNvPr id="28" name="모서리가 둥근 직사각형 27">
                  <a:extLst>
                    <a:ext uri="{FF2B5EF4-FFF2-40B4-BE49-F238E27FC236}">
                      <a16:creationId xmlns:a16="http://schemas.microsoft.com/office/drawing/2014/main" id="{B3E3517C-E2D4-4559-96E5-09F8B924E502}"/>
                    </a:ext>
                  </a:extLst>
                </p:cNvPr>
                <p:cNvSpPr/>
                <p:nvPr/>
              </p:nvSpPr>
              <p:spPr>
                <a:xfrm>
                  <a:off x="4685002" y="4856290"/>
                  <a:ext cx="896648" cy="575197"/>
                </a:xfrm>
                <a:prstGeom prst="roundRect">
                  <a:avLst>
                    <a:gd name="adj" fmla="val 16820"/>
                  </a:avLst>
                </a:prstGeom>
                <a:solidFill>
                  <a:srgbClr val="E9F2FC"/>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rgbClr val="0043B2"/>
                      </a:solidFill>
                      <a:latin typeface="SamsungOne 700" panose="020B0803030303020204" pitchFamily="34" charset="0"/>
                      <a:ea typeface="SamsungOne 700" panose="020B0803030303020204" pitchFamily="34" charset="0"/>
                    </a:rPr>
                    <a:t>Kênh</a:t>
                  </a:r>
                  <a:endParaRPr lang="en-US" altLang="ko-KR" sz="1200" dirty="0">
                    <a:solidFill>
                      <a:srgbClr val="0043B2"/>
                    </a:solidFill>
                    <a:latin typeface="SamsungOne 700" panose="020B0803030303020204" pitchFamily="34" charset="0"/>
                    <a:ea typeface="SamsungOne 700" panose="020B0803030303020204" pitchFamily="34" charset="0"/>
                  </a:endParaRPr>
                </a:p>
                <a:p>
                  <a:pPr algn="ctr"/>
                  <a:r>
                    <a:rPr lang="en-US" altLang="ko-KR" sz="1200" dirty="0">
                      <a:solidFill>
                        <a:srgbClr val="0043B2"/>
                      </a:solidFill>
                      <a:latin typeface="SamsungOne 700" panose="020B0803030303020204" pitchFamily="34" charset="0"/>
                      <a:ea typeface="SamsungOne 700" panose="020B0803030303020204" pitchFamily="34" charset="0"/>
                    </a:rPr>
                    <a:t>(</a:t>
                  </a:r>
                  <a:r>
                    <a:rPr lang="en-US" altLang="ko-KR" sz="1200" dirty="0" err="1">
                      <a:solidFill>
                        <a:srgbClr val="0043B2"/>
                      </a:solidFill>
                      <a:latin typeface="SamsungOne 700" panose="020B0803030303020204" pitchFamily="34" charset="0"/>
                      <a:ea typeface="SamsungOne 700" panose="020B0803030303020204" pitchFamily="34" charset="0"/>
                    </a:rPr>
                    <a:t>Bộ</a:t>
                  </a:r>
                  <a:r>
                    <a:rPr lang="en-US" altLang="ko-KR" sz="1200" dirty="0">
                      <a:solidFill>
                        <a:srgbClr val="0043B2"/>
                      </a:solidFill>
                      <a:latin typeface="SamsungOne 700" panose="020B0803030303020204" pitchFamily="34" charset="0"/>
                      <a:ea typeface="SamsungOne 700" panose="020B0803030303020204" pitchFamily="34" charset="0"/>
                    </a:rPr>
                    <a:t> </a:t>
                  </a:r>
                  <a:r>
                    <a:rPr lang="en-US" altLang="ko-KR" sz="1200" dirty="0" err="1">
                      <a:solidFill>
                        <a:srgbClr val="0043B2"/>
                      </a:solidFill>
                      <a:latin typeface="SamsungOne 700" panose="020B0803030303020204" pitchFamily="34" charset="0"/>
                      <a:ea typeface="SamsungOne 700" panose="020B0803030303020204" pitchFamily="34" charset="0"/>
                    </a:rPr>
                    <a:t>nhớ</a:t>
                  </a:r>
                  <a:r>
                    <a:rPr lang="en-US" altLang="ko-KR" sz="1200" dirty="0">
                      <a:solidFill>
                        <a:srgbClr val="0043B2"/>
                      </a:solidFill>
                      <a:latin typeface="SamsungOne 700" panose="020B0803030303020204" pitchFamily="34" charset="0"/>
                      <a:ea typeface="SamsungOne 700" panose="020B0803030303020204" pitchFamily="34" charset="0"/>
                    </a:rPr>
                    <a:t>)</a:t>
                  </a:r>
                </a:p>
              </p:txBody>
            </p:sp>
            <p:sp>
              <p:nvSpPr>
                <p:cNvPr id="29" name="모서리가 둥근 직사각형 28">
                  <a:extLst>
                    <a:ext uri="{FF2B5EF4-FFF2-40B4-BE49-F238E27FC236}">
                      <a16:creationId xmlns:a16="http://schemas.microsoft.com/office/drawing/2014/main" id="{14B05790-C9D4-4F53-9580-02F1AE24F2BA}"/>
                    </a:ext>
                  </a:extLst>
                </p:cNvPr>
                <p:cNvSpPr/>
                <p:nvPr/>
              </p:nvSpPr>
              <p:spPr>
                <a:xfrm>
                  <a:off x="6028027" y="4856290"/>
                  <a:ext cx="896648" cy="575197"/>
                </a:xfrm>
                <a:prstGeom prst="roundRect">
                  <a:avLst>
                    <a:gd name="adj" fmla="val 16820"/>
                  </a:avLst>
                </a:prstGeom>
                <a:solidFill>
                  <a:srgbClr val="E9F2FC"/>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0043B2"/>
                      </a:solidFill>
                      <a:latin typeface="SamsungOne 700" panose="020B0803030303020204" pitchFamily="34" charset="0"/>
                      <a:ea typeface="SamsungOne 700" panose="020B0803030303020204" pitchFamily="34" charset="0"/>
                    </a:rPr>
                    <a:t>Sink</a:t>
                  </a:r>
                </a:p>
                <a:p>
                  <a:pPr algn="ctr"/>
                  <a:r>
                    <a:rPr lang="en-US" altLang="ko-KR" sz="1200" dirty="0">
                      <a:solidFill>
                        <a:srgbClr val="0043B2"/>
                      </a:solidFill>
                      <a:latin typeface="SamsungOne 700" panose="020B0803030303020204" pitchFamily="34" charset="0"/>
                      <a:ea typeface="SamsungOne 700" panose="020B0803030303020204" pitchFamily="34" charset="0"/>
                    </a:rPr>
                    <a:t>(HDFS)</a:t>
                  </a:r>
                </a:p>
              </p:txBody>
            </p:sp>
          </p:grpSp>
        </p:grpSp>
        <p:grpSp>
          <p:nvGrpSpPr>
            <p:cNvPr id="12" name="그룹 11">
              <a:extLst>
                <a:ext uri="{FF2B5EF4-FFF2-40B4-BE49-F238E27FC236}">
                  <a16:creationId xmlns:a16="http://schemas.microsoft.com/office/drawing/2014/main" id="{DE9835F5-6B9D-4FBD-92E7-AEDF214AA7C3}"/>
                </a:ext>
              </a:extLst>
            </p:cNvPr>
            <p:cNvGrpSpPr/>
            <p:nvPr/>
          </p:nvGrpSpPr>
          <p:grpSpPr>
            <a:xfrm>
              <a:off x="7524170" y="4409855"/>
              <a:ext cx="1442210" cy="1114637"/>
              <a:chOff x="7663240" y="4504608"/>
              <a:chExt cx="1442210" cy="1114637"/>
            </a:xfrm>
          </p:grpSpPr>
          <p:pic>
            <p:nvPicPr>
              <p:cNvPr id="23" name="그림 22">
                <a:extLst>
                  <a:ext uri="{FF2B5EF4-FFF2-40B4-BE49-F238E27FC236}">
                    <a16:creationId xmlns:a16="http://schemas.microsoft.com/office/drawing/2014/main" id="{52851F6E-A2B9-482A-9C6A-8BC9FC19745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51415" y="4626308"/>
                <a:ext cx="1091261" cy="895519"/>
              </a:xfrm>
              <a:prstGeom prst="rect">
                <a:avLst/>
              </a:prstGeom>
              <a:ln>
                <a:noFill/>
              </a:ln>
            </p:spPr>
          </p:pic>
          <p:sp>
            <p:nvSpPr>
              <p:cNvPr id="24" name="모서리가 둥근 직사각형 32">
                <a:extLst>
                  <a:ext uri="{FF2B5EF4-FFF2-40B4-BE49-F238E27FC236}">
                    <a16:creationId xmlns:a16="http://schemas.microsoft.com/office/drawing/2014/main" id="{B96AE0AE-95F2-416C-A8F4-4B4821C8B091}"/>
                  </a:ext>
                </a:extLst>
              </p:cNvPr>
              <p:cNvSpPr/>
              <p:nvPr/>
            </p:nvSpPr>
            <p:spPr>
              <a:xfrm>
                <a:off x="7663240" y="4504608"/>
                <a:ext cx="1442210" cy="1114637"/>
              </a:xfrm>
              <a:prstGeom prst="roundRect">
                <a:avLst/>
              </a:prstGeom>
              <a:noFill/>
              <a:ln w="19050">
                <a:solidFill>
                  <a:srgbClr val="1F45B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grpSp>
        <p:sp>
          <p:nvSpPr>
            <p:cNvPr id="13" name="모서리가 둥근 직사각형 35">
              <a:extLst>
                <a:ext uri="{FF2B5EF4-FFF2-40B4-BE49-F238E27FC236}">
                  <a16:creationId xmlns:a16="http://schemas.microsoft.com/office/drawing/2014/main" id="{0DFB5E88-A077-4706-A807-E5E445CBCD3F}"/>
                </a:ext>
              </a:extLst>
            </p:cNvPr>
            <p:cNvSpPr/>
            <p:nvPr/>
          </p:nvSpPr>
          <p:spPr>
            <a:xfrm>
              <a:off x="7672370" y="5548774"/>
              <a:ext cx="1145809" cy="332945"/>
            </a:xfrm>
            <a:prstGeom prst="roundRect">
              <a:avLst>
                <a:gd name="adj" fmla="val 18596"/>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 700" panose="020B0803030303020204" pitchFamily="34" charset="0"/>
                  <a:ea typeface="SamsungOne 700" panose="020B0803030303020204" pitchFamily="34" charset="0"/>
                </a:rPr>
                <a:t>Hadoop Cluster</a:t>
              </a:r>
              <a:endParaRPr lang="ko-KR" altLang="en-US" sz="1100" dirty="0">
                <a:solidFill>
                  <a:srgbClr val="0043B2"/>
                </a:solidFill>
                <a:latin typeface="SamsungOne 700" panose="020B0803030303020204" pitchFamily="34" charset="0"/>
                <a:ea typeface="SamsungOne-500C" panose="020B0606030303020204" pitchFamily="34" charset="0"/>
              </a:endParaRPr>
            </a:p>
          </p:txBody>
        </p:sp>
        <p:cxnSp>
          <p:nvCxnSpPr>
            <p:cNvPr id="14" name="직선 화살표 연결선 13">
              <a:extLst>
                <a:ext uri="{FF2B5EF4-FFF2-40B4-BE49-F238E27FC236}">
                  <a16:creationId xmlns:a16="http://schemas.microsoft.com/office/drawing/2014/main" id="{AF047DD8-0787-4809-88B7-8E6BE245E3EC}"/>
                </a:ext>
              </a:extLst>
            </p:cNvPr>
            <p:cNvCxnSpPr/>
            <p:nvPr/>
          </p:nvCxnSpPr>
          <p:spPr>
            <a:xfrm flipV="1">
              <a:off x="1733550" y="5143187"/>
              <a:ext cx="809625" cy="7264"/>
            </a:xfrm>
            <a:prstGeom prst="straightConnector1">
              <a:avLst/>
            </a:prstGeom>
            <a:ln w="28575">
              <a:solidFill>
                <a:srgbClr val="1F45B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모서리가 둥근 직사각형 38">
              <a:extLst>
                <a:ext uri="{FF2B5EF4-FFF2-40B4-BE49-F238E27FC236}">
                  <a16:creationId xmlns:a16="http://schemas.microsoft.com/office/drawing/2014/main" id="{3A9B085C-5885-485E-994D-5ED16B72DAEF}"/>
                </a:ext>
              </a:extLst>
            </p:cNvPr>
            <p:cNvSpPr/>
            <p:nvPr/>
          </p:nvSpPr>
          <p:spPr>
            <a:xfrm>
              <a:off x="1539999" y="4628930"/>
              <a:ext cx="1145809" cy="490546"/>
            </a:xfrm>
            <a:prstGeom prst="roundRect">
              <a:avLst>
                <a:gd name="adj" fmla="val 18596"/>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err="1">
                  <a:solidFill>
                    <a:srgbClr val="0043B2"/>
                  </a:solidFill>
                  <a:latin typeface="SamsungOne 400" panose="020B0503030303020204" pitchFamily="34" charset="0"/>
                  <a:ea typeface="SamsungOne 400" panose="020B0503030303020204" pitchFamily="34" charset="0"/>
                </a:rPr>
                <a:t>Gửi</a:t>
              </a:r>
              <a:r>
                <a:rPr lang="en-US" altLang="ko-KR" sz="1100" dirty="0">
                  <a:solidFill>
                    <a:srgbClr val="0043B2"/>
                  </a:solidFill>
                  <a:latin typeface="SamsungOne 400" panose="020B0503030303020204" pitchFamily="34" charset="0"/>
                  <a:ea typeface="SamsungOne 400" panose="020B0503030303020204" pitchFamily="34" charset="0"/>
                </a:rPr>
                <a:t> tin </a:t>
              </a:r>
              <a:r>
                <a:rPr lang="en-US" altLang="ko-KR" sz="1100" dirty="0" err="1">
                  <a:solidFill>
                    <a:srgbClr val="0043B2"/>
                  </a:solidFill>
                  <a:latin typeface="SamsungOne 400" panose="020B0503030303020204" pitchFamily="34" charset="0"/>
                  <a:ea typeface="SamsungOne 400" panose="020B0503030303020204" pitchFamily="34" charset="0"/>
                </a:rPr>
                <a:t>nhắn</a:t>
              </a:r>
              <a:r>
                <a:rPr lang="en-US" altLang="ko-KR" sz="1100" dirty="0">
                  <a:solidFill>
                    <a:srgbClr val="0043B2"/>
                  </a:solidFill>
                  <a:latin typeface="SamsungOne 400" panose="020B0503030303020204" pitchFamily="34" charset="0"/>
                  <a:ea typeface="SamsungOne 400" panose="020B0503030303020204" pitchFamily="34" charset="0"/>
                </a:rPr>
                <a:t> </a:t>
              </a:r>
              <a:r>
                <a:rPr lang="en-US" altLang="ko-KR" sz="1100" dirty="0" err="1">
                  <a:solidFill>
                    <a:srgbClr val="0043B2"/>
                  </a:solidFill>
                  <a:latin typeface="SamsungOne 400" panose="020B0503030303020204" pitchFamily="34" charset="0"/>
                  <a:ea typeface="SamsungOne 400" panose="020B0503030303020204" pitchFamily="34" charset="0"/>
                </a:rPr>
                <a:t>nhật</a:t>
              </a:r>
              <a:r>
                <a:rPr lang="en-US" altLang="ko-KR" sz="1100" dirty="0">
                  <a:solidFill>
                    <a:srgbClr val="0043B2"/>
                  </a:solidFill>
                  <a:latin typeface="SamsungOne 400" panose="020B0503030303020204" pitchFamily="34" charset="0"/>
                  <a:ea typeface="SamsungOne 400" panose="020B0503030303020204" pitchFamily="34" charset="0"/>
                </a:rPr>
                <a:t> </a:t>
              </a:r>
              <a:r>
                <a:rPr lang="en-US" altLang="ko-KR" sz="1100" dirty="0" err="1">
                  <a:solidFill>
                    <a:srgbClr val="0043B2"/>
                  </a:solidFill>
                  <a:latin typeface="SamsungOne 400" panose="020B0503030303020204" pitchFamily="34" charset="0"/>
                  <a:ea typeface="SamsungOne 400" panose="020B0503030303020204" pitchFamily="34" charset="0"/>
                </a:rPr>
                <a:t>ký</a:t>
              </a:r>
              <a:r>
                <a:rPr lang="en-US" altLang="ko-KR" sz="1100" dirty="0">
                  <a:solidFill>
                    <a:srgbClr val="0043B2"/>
                  </a:solidFill>
                  <a:latin typeface="SamsungOne 400" panose="020B0503030303020204" pitchFamily="34" charset="0"/>
                  <a:ea typeface="SamsungOne 400" panose="020B0503030303020204" pitchFamily="34" charset="0"/>
                </a:rPr>
                <a:t> </a:t>
              </a:r>
              <a:r>
                <a:rPr lang="en-US" altLang="ko-KR" sz="1100" dirty="0" err="1">
                  <a:solidFill>
                    <a:srgbClr val="0043B2"/>
                  </a:solidFill>
                  <a:latin typeface="SamsungOne 400" panose="020B0503030303020204" pitchFamily="34" charset="0"/>
                  <a:ea typeface="SamsungOne 400" panose="020B0503030303020204" pitchFamily="34" charset="0"/>
                </a:rPr>
                <a:t>hệ</a:t>
              </a:r>
              <a:r>
                <a:rPr lang="en-US" altLang="ko-KR" sz="1100" dirty="0">
                  <a:solidFill>
                    <a:srgbClr val="0043B2"/>
                  </a:solidFill>
                  <a:latin typeface="SamsungOne 400" panose="020B0503030303020204" pitchFamily="34" charset="0"/>
                  <a:ea typeface="SamsungOne 400" panose="020B0503030303020204" pitchFamily="34" charset="0"/>
                </a:rPr>
                <a:t> </a:t>
              </a:r>
              <a:r>
                <a:rPr lang="en-US" altLang="ko-KR" sz="1100" dirty="0" err="1">
                  <a:solidFill>
                    <a:srgbClr val="0043B2"/>
                  </a:solidFill>
                  <a:latin typeface="SamsungOne 400" panose="020B0503030303020204" pitchFamily="34" charset="0"/>
                  <a:ea typeface="SamsungOne 400" panose="020B0503030303020204" pitchFamily="34" charset="0"/>
                </a:rPr>
                <a:t>thống</a:t>
              </a:r>
              <a:endParaRPr lang="ko-KR" altLang="en-US" sz="1100" dirty="0">
                <a:solidFill>
                  <a:srgbClr val="0043B2"/>
                </a:solidFill>
                <a:latin typeface="SamsungOne 400" panose="020B0503030303020204" pitchFamily="34" charset="0"/>
                <a:ea typeface="SamsungOne-500C" panose="020B0606030303020204" pitchFamily="34" charset="0"/>
              </a:endParaRPr>
            </a:p>
          </p:txBody>
        </p:sp>
        <p:cxnSp>
          <p:nvCxnSpPr>
            <p:cNvPr id="16" name="직선 화살표 연결선 15">
              <a:extLst>
                <a:ext uri="{FF2B5EF4-FFF2-40B4-BE49-F238E27FC236}">
                  <a16:creationId xmlns:a16="http://schemas.microsoft.com/office/drawing/2014/main" id="{85787D54-D280-4DAB-BFF3-E457886543B2}"/>
                </a:ext>
              </a:extLst>
            </p:cNvPr>
            <p:cNvCxnSpPr>
              <a:stCxn id="25" idx="3"/>
            </p:cNvCxnSpPr>
            <p:nvPr/>
          </p:nvCxnSpPr>
          <p:spPr>
            <a:xfrm>
              <a:off x="6381750" y="5146819"/>
              <a:ext cx="1087675" cy="0"/>
            </a:xfrm>
            <a:prstGeom prst="straightConnector1">
              <a:avLst/>
            </a:prstGeom>
            <a:ln w="28575">
              <a:solidFill>
                <a:srgbClr val="1F45B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7" name="모서리가 둥근 직사각형 43">
              <a:extLst>
                <a:ext uri="{FF2B5EF4-FFF2-40B4-BE49-F238E27FC236}">
                  <a16:creationId xmlns:a16="http://schemas.microsoft.com/office/drawing/2014/main" id="{BC487CF6-FC3F-496D-AD8D-8F24805B7A4E}"/>
                </a:ext>
              </a:extLst>
            </p:cNvPr>
            <p:cNvSpPr/>
            <p:nvPr/>
          </p:nvSpPr>
          <p:spPr>
            <a:xfrm>
              <a:off x="6352514" y="4619774"/>
              <a:ext cx="1145809" cy="490546"/>
            </a:xfrm>
            <a:prstGeom prst="roundRect">
              <a:avLst>
                <a:gd name="adj" fmla="val 18596"/>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100" dirty="0">
                  <a:solidFill>
                    <a:srgbClr val="0043B2"/>
                  </a:solidFill>
                  <a:latin typeface="SamsungOne 400" panose="020B0503030303020204" pitchFamily="34" charset="0"/>
                  <a:ea typeface="SamsungOne 400" panose="020B0503030303020204" pitchFamily="34" charset="0"/>
                </a:rPr>
                <a:t>Dữ liệu được ghi vào tệp trong HDFS</a:t>
              </a:r>
              <a:endParaRPr lang="ko-KR" altLang="en-US" sz="1100" dirty="0">
                <a:solidFill>
                  <a:srgbClr val="0043B2"/>
                </a:solidFill>
                <a:latin typeface="SamsungOne 400" panose="020B0503030303020204" pitchFamily="34" charset="0"/>
                <a:ea typeface="SamsungOne-500C" panose="020B0606030303020204" pitchFamily="34" charset="0"/>
              </a:endParaRPr>
            </a:p>
          </p:txBody>
        </p:sp>
        <p:grpSp>
          <p:nvGrpSpPr>
            <p:cNvPr id="18" name="그룹 17">
              <a:extLst>
                <a:ext uri="{FF2B5EF4-FFF2-40B4-BE49-F238E27FC236}">
                  <a16:creationId xmlns:a16="http://schemas.microsoft.com/office/drawing/2014/main" id="{5FA8F778-5F00-456C-902A-2A476CCB58B9}"/>
                </a:ext>
              </a:extLst>
            </p:cNvPr>
            <p:cNvGrpSpPr/>
            <p:nvPr/>
          </p:nvGrpSpPr>
          <p:grpSpPr>
            <a:xfrm>
              <a:off x="2685808" y="4183286"/>
              <a:ext cx="3666706" cy="332945"/>
              <a:chOff x="2685808" y="4211861"/>
              <a:chExt cx="3666706" cy="332945"/>
            </a:xfrm>
          </p:grpSpPr>
          <p:cxnSp>
            <p:nvCxnSpPr>
              <p:cNvPr id="21" name="직선 화살표 연결선 20">
                <a:extLst>
                  <a:ext uri="{FF2B5EF4-FFF2-40B4-BE49-F238E27FC236}">
                    <a16:creationId xmlns:a16="http://schemas.microsoft.com/office/drawing/2014/main" id="{65E82004-FECB-402E-A773-9418983E4BC7}"/>
                  </a:ext>
                </a:extLst>
              </p:cNvPr>
              <p:cNvCxnSpPr/>
              <p:nvPr/>
            </p:nvCxnSpPr>
            <p:spPr>
              <a:xfrm>
                <a:off x="2685808" y="4372074"/>
                <a:ext cx="3666706" cy="0"/>
              </a:xfrm>
              <a:prstGeom prst="straightConnector1">
                <a:avLst/>
              </a:prstGeom>
              <a:ln w="28575">
                <a:solidFill>
                  <a:srgbClr val="66A1F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모서리가 둥근 직사각형 46">
                <a:extLst>
                  <a:ext uri="{FF2B5EF4-FFF2-40B4-BE49-F238E27FC236}">
                    <a16:creationId xmlns:a16="http://schemas.microsoft.com/office/drawing/2014/main" id="{CD958983-3907-409E-92F0-051E23A169F4}"/>
                  </a:ext>
                </a:extLst>
              </p:cNvPr>
              <p:cNvSpPr/>
              <p:nvPr/>
            </p:nvSpPr>
            <p:spPr>
              <a:xfrm>
                <a:off x="3946257" y="4211861"/>
                <a:ext cx="1145809" cy="332945"/>
              </a:xfrm>
              <a:prstGeom prst="roundRect">
                <a:avLst>
                  <a:gd name="adj" fmla="val 18596"/>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66A1FE"/>
                    </a:solidFill>
                    <a:latin typeface="SamsungOne 700" panose="020B0803030303020204" pitchFamily="34" charset="0"/>
                    <a:ea typeface="SamsungOne 700" panose="020B0803030303020204" pitchFamily="34" charset="0"/>
                  </a:rPr>
                  <a:t>Flume Agent</a:t>
                </a:r>
                <a:endParaRPr lang="ko-KR" altLang="en-US" sz="1100" dirty="0">
                  <a:solidFill>
                    <a:srgbClr val="66A1FE"/>
                  </a:solidFill>
                  <a:latin typeface="SamsungOne 700" panose="020B0803030303020204" pitchFamily="34" charset="0"/>
                  <a:ea typeface="SamsungOne-500C" panose="020B0606030303020204" pitchFamily="34" charset="0"/>
                </a:endParaRPr>
              </a:p>
            </p:txBody>
          </p:sp>
        </p:grpSp>
        <p:cxnSp>
          <p:nvCxnSpPr>
            <p:cNvPr id="19" name="직선 화살표 연결선 18">
              <a:extLst>
                <a:ext uri="{FF2B5EF4-FFF2-40B4-BE49-F238E27FC236}">
                  <a16:creationId xmlns:a16="http://schemas.microsoft.com/office/drawing/2014/main" id="{886BFEFB-925D-4A3A-8BFE-3769B35139CB}"/>
                </a:ext>
              </a:extLst>
            </p:cNvPr>
            <p:cNvCxnSpPr>
              <a:stCxn id="27" idx="3"/>
              <a:endCxn id="28" idx="1"/>
            </p:cNvCxnSpPr>
            <p:nvPr/>
          </p:nvCxnSpPr>
          <p:spPr>
            <a:xfrm>
              <a:off x="3686575" y="5134364"/>
              <a:ext cx="409510" cy="0"/>
            </a:xfrm>
            <a:prstGeom prst="straightConnector1">
              <a:avLst/>
            </a:prstGeom>
            <a:ln>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E339795A-0D9D-4C95-A372-5173BBE8C108}"/>
                </a:ext>
              </a:extLst>
            </p:cNvPr>
            <p:cNvCxnSpPr>
              <a:stCxn id="28" idx="3"/>
              <a:endCxn id="29" idx="1"/>
            </p:cNvCxnSpPr>
            <p:nvPr/>
          </p:nvCxnSpPr>
          <p:spPr>
            <a:xfrm>
              <a:off x="4918677" y="5134364"/>
              <a:ext cx="409511" cy="0"/>
            </a:xfrm>
            <a:prstGeom prst="straightConnector1">
              <a:avLst/>
            </a:prstGeom>
            <a:ln>
              <a:solidFill>
                <a:srgbClr val="1F45BC"/>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362931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BE2A124B-9297-44B5-9543-118DEE679ABC}"/>
              </a:ext>
            </a:extLst>
          </p:cNvPr>
          <p:cNvSpPr>
            <a:spLocks noGrp="1"/>
          </p:cNvSpPr>
          <p:nvPr>
            <p:ph type="body" sz="quarter" idx="10"/>
          </p:nvPr>
        </p:nvSpPr>
        <p:spPr/>
        <p:txBody>
          <a:bodyPr/>
          <a:lstStyle/>
          <a:p>
            <a:r>
              <a:rPr lang="en-US" altLang="ko-KR" dirty="0"/>
              <a:t>2.2. Apache Flume</a:t>
            </a:r>
          </a:p>
        </p:txBody>
      </p:sp>
      <p:sp>
        <p:nvSpPr>
          <p:cNvPr id="3" name="텍스트 개체 틀 2">
            <a:extLst>
              <a:ext uri="{FF2B5EF4-FFF2-40B4-BE49-F238E27FC236}">
                <a16:creationId xmlns:a16="http://schemas.microsoft.com/office/drawing/2014/main" id="{FD1C7079-E0D6-45C9-9355-3C0172674F25}"/>
              </a:ext>
            </a:extLst>
          </p:cNvPr>
          <p:cNvSpPr>
            <a:spLocks noGrp="1"/>
          </p:cNvSpPr>
          <p:nvPr>
            <p:ph type="body" sz="quarter" idx="11"/>
          </p:nvPr>
        </p:nvSpPr>
        <p:spPr>
          <a:xfrm>
            <a:off x="535871" y="1523052"/>
            <a:ext cx="9021785" cy="493776"/>
          </a:xfrm>
        </p:spPr>
        <p:txBody>
          <a:bodyPr/>
          <a:lstStyle/>
          <a:p>
            <a:r>
              <a:rPr lang="en-US" altLang="ko-KR" dirty="0" err="1"/>
              <a:t>Luồng</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phức</a:t>
            </a:r>
            <a:r>
              <a:rPr lang="en-US" altLang="ko-KR" dirty="0"/>
              <a:t> </a:t>
            </a:r>
            <a:r>
              <a:rPr lang="en-US" altLang="ko-KR" dirty="0" err="1"/>
              <a:t>tạp</a:t>
            </a:r>
            <a:r>
              <a:rPr lang="en-US" altLang="ko-KR" dirty="0"/>
              <a:t> - </a:t>
            </a:r>
            <a:r>
              <a:rPr lang="en-US" altLang="ko-KR" dirty="0" err="1"/>
              <a:t>Luồng</a:t>
            </a:r>
            <a:r>
              <a:rPr lang="en-US" altLang="ko-KR" dirty="0"/>
              <a:t> </a:t>
            </a:r>
            <a:r>
              <a:rPr lang="en-US" altLang="ko-KR" dirty="0" err="1"/>
              <a:t>đa</a:t>
            </a:r>
            <a:r>
              <a:rPr lang="en-US" altLang="ko-KR" dirty="0"/>
              <a:t> Agent</a:t>
            </a:r>
          </a:p>
        </p:txBody>
      </p:sp>
      <p:sp>
        <p:nvSpPr>
          <p:cNvPr id="4" name="텍스트 개체 틀 3">
            <a:extLst>
              <a:ext uri="{FF2B5EF4-FFF2-40B4-BE49-F238E27FC236}">
                <a16:creationId xmlns:a16="http://schemas.microsoft.com/office/drawing/2014/main" id="{2CC6AB5F-E611-4B71-8B18-C41110E6CE22}"/>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02</a:t>
            </a:r>
          </a:p>
        </p:txBody>
      </p:sp>
      <p:sp>
        <p:nvSpPr>
          <p:cNvPr id="5" name="텍스트 개체 틀 4">
            <a:extLst>
              <a:ext uri="{FF2B5EF4-FFF2-40B4-BE49-F238E27FC236}">
                <a16:creationId xmlns:a16="http://schemas.microsoft.com/office/drawing/2014/main" id="{42C3AB37-7DE8-4D7F-9606-13B050BB0B4B}"/>
              </a:ext>
            </a:extLst>
          </p:cNvPr>
          <p:cNvSpPr>
            <a:spLocks noGrp="1"/>
          </p:cNvSpPr>
          <p:nvPr>
            <p:ph type="body" sz="quarter" idx="15"/>
          </p:nvPr>
        </p:nvSpPr>
        <p:spPr/>
        <p:txBody>
          <a:bodyPr>
            <a:noAutofit/>
          </a:bodyPr>
          <a:lstStyle/>
          <a:p>
            <a:r>
              <a:rPr lang="en-US" altLang="ko-KR" dirty="0"/>
              <a:t>Apache Flume </a:t>
            </a:r>
            <a:r>
              <a:rPr lang="en-US" altLang="ko-KR" dirty="0" err="1"/>
              <a:t>hỗ</a:t>
            </a:r>
            <a:r>
              <a:rPr lang="en-US" altLang="ko-KR" dirty="0"/>
              <a:t> </a:t>
            </a:r>
            <a:r>
              <a:rPr lang="en-US" altLang="ko-KR" dirty="0" err="1"/>
              <a:t>trợ</a:t>
            </a:r>
            <a:r>
              <a:rPr lang="en-US" altLang="ko-KR" dirty="0"/>
              <a:t> </a:t>
            </a:r>
            <a:r>
              <a:rPr lang="en-US" altLang="ko-KR" dirty="0" err="1"/>
              <a:t>các</a:t>
            </a:r>
            <a:r>
              <a:rPr lang="en-US" altLang="ko-KR" dirty="0"/>
              <a:t> </a:t>
            </a:r>
            <a:r>
              <a:rPr lang="en-US" altLang="ko-KR" dirty="0" err="1"/>
              <a:t>luồng</a:t>
            </a:r>
            <a:r>
              <a:rPr lang="en-US" altLang="ko-KR" dirty="0"/>
              <a:t> multi-agent</a:t>
            </a:r>
          </a:p>
          <a:p>
            <a:pPr lvl="1"/>
            <a:r>
              <a:rPr lang="en-US" altLang="ko-KR" dirty="0"/>
              <a:t>Sink </a:t>
            </a:r>
            <a:r>
              <a:rPr lang="vi-VN" altLang="ko-KR" dirty="0"/>
              <a:t>của </a:t>
            </a:r>
            <a:r>
              <a:rPr lang="en-US" altLang="ko-KR" dirty="0"/>
              <a:t>agent </a:t>
            </a:r>
            <a:r>
              <a:rPr lang="vi-VN" altLang="ko-KR" dirty="0"/>
              <a:t>trước đó và Nguồn của bước nhảy hiện tại phải là loại Avro</a:t>
            </a:r>
          </a:p>
          <a:p>
            <a:pPr lvl="1"/>
            <a:r>
              <a:rPr lang="en-US" altLang="ko-KR" dirty="0"/>
              <a:t>Sink </a:t>
            </a:r>
            <a:r>
              <a:rPr lang="vi-VN" altLang="ko-KR" dirty="0"/>
              <a:t>từ </a:t>
            </a:r>
            <a:r>
              <a:rPr lang="en-US" altLang="ko-KR" dirty="0"/>
              <a:t>agent </a:t>
            </a:r>
            <a:r>
              <a:rPr lang="vi-VN" altLang="ko-KR" dirty="0"/>
              <a:t>trước trỏ đến tên máy chủ và cổng của </a:t>
            </a:r>
            <a:r>
              <a:rPr lang="en-US" altLang="ko-KR" dirty="0"/>
              <a:t>agent </a:t>
            </a:r>
            <a:r>
              <a:rPr lang="vi-VN" altLang="ko-KR" dirty="0"/>
              <a:t>đích</a:t>
            </a:r>
            <a:endParaRPr lang="ko-KR" altLang="en-US" dirty="0"/>
          </a:p>
        </p:txBody>
      </p:sp>
      <p:grpSp>
        <p:nvGrpSpPr>
          <p:cNvPr id="10" name="그룹 9">
            <a:extLst>
              <a:ext uri="{FF2B5EF4-FFF2-40B4-BE49-F238E27FC236}">
                <a16:creationId xmlns:a16="http://schemas.microsoft.com/office/drawing/2014/main" id="{FAAB05DA-D1EC-4D4F-AFB6-9587FCD6371D}"/>
              </a:ext>
            </a:extLst>
          </p:cNvPr>
          <p:cNvGrpSpPr/>
          <p:nvPr/>
        </p:nvGrpSpPr>
        <p:grpSpPr>
          <a:xfrm>
            <a:off x="800100" y="3526152"/>
            <a:ext cx="8390787" cy="2179845"/>
            <a:chOff x="800100" y="3526152"/>
            <a:chExt cx="8390787" cy="2179845"/>
          </a:xfrm>
        </p:grpSpPr>
        <p:grpSp>
          <p:nvGrpSpPr>
            <p:cNvPr id="11" name="그룹 10">
              <a:extLst>
                <a:ext uri="{FF2B5EF4-FFF2-40B4-BE49-F238E27FC236}">
                  <a16:creationId xmlns:a16="http://schemas.microsoft.com/office/drawing/2014/main" id="{2A68038A-78A6-4473-A461-810ABDED453B}"/>
                </a:ext>
              </a:extLst>
            </p:cNvPr>
            <p:cNvGrpSpPr/>
            <p:nvPr/>
          </p:nvGrpSpPr>
          <p:grpSpPr>
            <a:xfrm>
              <a:off x="800100" y="3531671"/>
              <a:ext cx="3730578" cy="2174326"/>
              <a:chOff x="800100" y="3531671"/>
              <a:chExt cx="3730578" cy="2174326"/>
            </a:xfrm>
          </p:grpSpPr>
          <p:sp>
            <p:nvSpPr>
              <p:cNvPr id="29" name="모서리가 둥근 직사각형 11">
                <a:extLst>
                  <a:ext uri="{FF2B5EF4-FFF2-40B4-BE49-F238E27FC236}">
                    <a16:creationId xmlns:a16="http://schemas.microsoft.com/office/drawing/2014/main" id="{B7773C40-5AC1-4582-A9BA-CFC099967C98}"/>
                  </a:ext>
                </a:extLst>
              </p:cNvPr>
              <p:cNvSpPr/>
              <p:nvPr/>
            </p:nvSpPr>
            <p:spPr>
              <a:xfrm>
                <a:off x="800100" y="3703935"/>
                <a:ext cx="3730578" cy="2002062"/>
              </a:xfrm>
              <a:prstGeom prst="roundRect">
                <a:avLst>
                  <a:gd name="adj" fmla="val 12861"/>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grpSp>
            <p:nvGrpSpPr>
              <p:cNvPr id="30" name="그룹 29">
                <a:extLst>
                  <a:ext uri="{FF2B5EF4-FFF2-40B4-BE49-F238E27FC236}">
                    <a16:creationId xmlns:a16="http://schemas.microsoft.com/office/drawing/2014/main" id="{6D86B62B-90B0-4674-8D95-7091402AF07F}"/>
                  </a:ext>
                </a:extLst>
              </p:cNvPr>
              <p:cNvGrpSpPr/>
              <p:nvPr/>
            </p:nvGrpSpPr>
            <p:grpSpPr>
              <a:xfrm>
                <a:off x="1965490" y="4834498"/>
                <a:ext cx="1416067" cy="575736"/>
                <a:chOff x="4527950" y="5154555"/>
                <a:chExt cx="1416067" cy="799337"/>
              </a:xfrm>
              <a:solidFill>
                <a:srgbClr val="1F45BC"/>
              </a:solidFill>
            </p:grpSpPr>
            <p:sp>
              <p:nvSpPr>
                <p:cNvPr id="41" name="원통 31">
                  <a:extLst>
                    <a:ext uri="{FF2B5EF4-FFF2-40B4-BE49-F238E27FC236}">
                      <a16:creationId xmlns:a16="http://schemas.microsoft.com/office/drawing/2014/main" id="{E7FAC9AC-4067-4858-9A15-6729D7BCB8FD}"/>
                    </a:ext>
                  </a:extLst>
                </p:cNvPr>
                <p:cNvSpPr/>
                <p:nvPr/>
              </p:nvSpPr>
              <p:spPr>
                <a:xfrm rot="5400000">
                  <a:off x="4836315" y="4846190"/>
                  <a:ext cx="799337" cy="1416067"/>
                </a:xfrm>
                <a:prstGeom prst="can">
                  <a:avLst>
                    <a:gd name="adj" fmla="val 49254"/>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sz="1200" dirty="0"/>
                </a:p>
              </p:txBody>
            </p:sp>
            <p:sp>
              <p:nvSpPr>
                <p:cNvPr id="42" name="직사각형 41">
                  <a:extLst>
                    <a:ext uri="{FF2B5EF4-FFF2-40B4-BE49-F238E27FC236}">
                      <a16:creationId xmlns:a16="http://schemas.microsoft.com/office/drawing/2014/main" id="{B439BE2E-C8B9-45EB-BB86-C7360A7E226C}"/>
                    </a:ext>
                  </a:extLst>
                </p:cNvPr>
                <p:cNvSpPr/>
                <p:nvPr/>
              </p:nvSpPr>
              <p:spPr>
                <a:xfrm>
                  <a:off x="4605344" y="5361934"/>
                  <a:ext cx="1049567" cy="384578"/>
                </a:xfrm>
                <a:prstGeom prst="rect">
                  <a:avLst/>
                </a:prstGeom>
                <a:noFill/>
              </p:spPr>
              <p:txBody>
                <a:bodyPr wrap="square">
                  <a:spAutoFit/>
                </a:bodyPr>
                <a:lstStyle/>
                <a:p>
                  <a:pPr algn="ctr"/>
                  <a:r>
                    <a:rPr lang="en-US" altLang="ko-KR" sz="1200" dirty="0" err="1">
                      <a:solidFill>
                        <a:schemeClr val="bg1"/>
                      </a:solidFill>
                      <a:latin typeface="SamsungOne 700" panose="020B0803030303020204" pitchFamily="34" charset="0"/>
                      <a:ea typeface="SamsungOne 700" panose="020B0803030303020204" pitchFamily="34" charset="0"/>
                    </a:rPr>
                    <a:t>Kênh</a:t>
                  </a:r>
                  <a:r>
                    <a:rPr lang="en-US" altLang="ko-KR" sz="1200" dirty="0">
                      <a:solidFill>
                        <a:schemeClr val="bg1"/>
                      </a:solidFill>
                      <a:latin typeface="SamsungOne 700" panose="020B0803030303020204" pitchFamily="34" charset="0"/>
                      <a:ea typeface="SamsungOne 700" panose="020B0803030303020204" pitchFamily="34" charset="0"/>
                    </a:rPr>
                    <a:t> foo</a:t>
                  </a:r>
                  <a:endParaRPr lang="en-KR" altLang="ko-KR" sz="1200" dirty="0">
                    <a:solidFill>
                      <a:schemeClr val="bg1"/>
                    </a:solidFill>
                    <a:latin typeface="SamsungOne 700" panose="020B0803030303020204" pitchFamily="34" charset="0"/>
                    <a:ea typeface="SamsungOne 700" panose="020B0803030303020204" pitchFamily="34" charset="0"/>
                  </a:endParaRPr>
                </a:p>
              </p:txBody>
            </p:sp>
          </p:grpSp>
          <p:grpSp>
            <p:nvGrpSpPr>
              <p:cNvPr id="31" name="그룹 30">
                <a:extLst>
                  <a:ext uri="{FF2B5EF4-FFF2-40B4-BE49-F238E27FC236}">
                    <a16:creationId xmlns:a16="http://schemas.microsoft.com/office/drawing/2014/main" id="{BFA3C20E-9F2E-4B9A-9688-F07DA41004B6}"/>
                  </a:ext>
                </a:extLst>
              </p:cNvPr>
              <p:cNvGrpSpPr/>
              <p:nvPr/>
            </p:nvGrpSpPr>
            <p:grpSpPr>
              <a:xfrm>
                <a:off x="988644" y="3916017"/>
                <a:ext cx="1053040" cy="682503"/>
                <a:chOff x="2833948" y="5167085"/>
                <a:chExt cx="812800" cy="522515"/>
              </a:xfrm>
            </p:grpSpPr>
            <p:sp>
              <p:nvSpPr>
                <p:cNvPr id="39" name="타원 38">
                  <a:extLst>
                    <a:ext uri="{FF2B5EF4-FFF2-40B4-BE49-F238E27FC236}">
                      <a16:creationId xmlns:a16="http://schemas.microsoft.com/office/drawing/2014/main" id="{83464E8E-D0D6-4629-A6CA-8177B8C51148}"/>
                    </a:ext>
                  </a:extLst>
                </p:cNvPr>
                <p:cNvSpPr/>
                <p:nvPr/>
              </p:nvSpPr>
              <p:spPr>
                <a:xfrm>
                  <a:off x="2833948" y="5167085"/>
                  <a:ext cx="812800" cy="522515"/>
                </a:xfrm>
                <a:prstGeom prst="ellipse">
                  <a:avLst/>
                </a:prstGeom>
                <a:solidFill>
                  <a:srgbClr val="66A1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sz="1200" dirty="0"/>
                </a:p>
              </p:txBody>
            </p:sp>
            <p:sp>
              <p:nvSpPr>
                <p:cNvPr id="40" name="직사각형 39">
                  <a:extLst>
                    <a:ext uri="{FF2B5EF4-FFF2-40B4-BE49-F238E27FC236}">
                      <a16:creationId xmlns:a16="http://schemas.microsoft.com/office/drawing/2014/main" id="{EF20644F-BAE2-4656-BA07-24056BFB33EA}"/>
                    </a:ext>
                  </a:extLst>
                </p:cNvPr>
                <p:cNvSpPr/>
                <p:nvPr/>
              </p:nvSpPr>
              <p:spPr>
                <a:xfrm>
                  <a:off x="2878647" y="5305559"/>
                  <a:ext cx="723401" cy="212067"/>
                </a:xfrm>
                <a:prstGeom prst="rect">
                  <a:avLst/>
                </a:prstGeom>
              </p:spPr>
              <p:txBody>
                <a:bodyPr wrap="square">
                  <a:spAutoFit/>
                </a:bodyPr>
                <a:lstStyle/>
                <a:p>
                  <a:pPr algn="ctr" latinLnBrk="0"/>
                  <a:r>
                    <a:rPr lang="en-US" altLang="ko-KR" sz="1200" dirty="0" err="1">
                      <a:solidFill>
                        <a:schemeClr val="bg1"/>
                      </a:solidFill>
                      <a:latin typeface="SamsungOne 700" panose="020B0803030303020204" pitchFamily="34" charset="0"/>
                      <a:ea typeface="SamsungOne 700" panose="020B0803030303020204" pitchFamily="34" charset="0"/>
                    </a:rPr>
                    <a:t>Nguồn</a:t>
                  </a:r>
                  <a:r>
                    <a:rPr lang="en-US" altLang="ko-KR" sz="1200" dirty="0">
                      <a:solidFill>
                        <a:schemeClr val="bg1"/>
                      </a:solidFill>
                      <a:latin typeface="SamsungOne 700" panose="020B0803030303020204" pitchFamily="34" charset="0"/>
                      <a:ea typeface="SamsungOne 700" panose="020B0803030303020204" pitchFamily="34" charset="0"/>
                    </a:rPr>
                    <a:t> foo</a:t>
                  </a:r>
                  <a:endParaRPr lang="en-KR" altLang="ko-KR" sz="1200" dirty="0">
                    <a:solidFill>
                      <a:schemeClr val="bg1"/>
                    </a:solidFill>
                    <a:latin typeface="SamsungOne 700" panose="020B0803030303020204" pitchFamily="34" charset="0"/>
                    <a:ea typeface="SamsungOne 700" panose="020B0803030303020204" pitchFamily="34" charset="0"/>
                  </a:endParaRPr>
                </a:p>
              </p:txBody>
            </p:sp>
          </p:grpSp>
          <p:sp>
            <p:nvSpPr>
              <p:cNvPr id="32" name="직사각형 31">
                <a:extLst>
                  <a:ext uri="{FF2B5EF4-FFF2-40B4-BE49-F238E27FC236}">
                    <a16:creationId xmlns:a16="http://schemas.microsoft.com/office/drawing/2014/main" id="{A02FE8D0-B972-422B-A88D-27B9CB57D124}"/>
                  </a:ext>
                </a:extLst>
              </p:cNvPr>
              <p:cNvSpPr/>
              <p:nvPr/>
            </p:nvSpPr>
            <p:spPr>
              <a:xfrm>
                <a:off x="912450" y="3531671"/>
                <a:ext cx="1053040" cy="307777"/>
              </a:xfrm>
              <a:prstGeom prst="rect">
                <a:avLst/>
              </a:prstGeom>
              <a:solidFill>
                <a:schemeClr val="bg1"/>
              </a:solidFill>
            </p:spPr>
            <p:txBody>
              <a:bodyPr wrap="square">
                <a:spAutoFit/>
              </a:bodyPr>
              <a:lstStyle/>
              <a:p>
                <a:pPr algn="ctr"/>
                <a:r>
                  <a:rPr lang="en-US" altLang="ko-KR" sz="1400" dirty="0">
                    <a:solidFill>
                      <a:srgbClr val="193EB0"/>
                    </a:solidFill>
                    <a:latin typeface="SamsungOne 700" panose="020B0803030303020204" pitchFamily="34" charset="0"/>
                    <a:ea typeface="SamsungOne 700" panose="020B0803030303020204" pitchFamily="34" charset="0"/>
                    <a:cs typeface="Arial"/>
                  </a:rPr>
                  <a:t>Agent foo</a:t>
                </a:r>
                <a:endParaRPr lang="ko-KR" altLang="en-US" sz="1400" dirty="0">
                  <a:solidFill>
                    <a:srgbClr val="193EB0"/>
                  </a:solidFill>
                  <a:latin typeface="SamsungOne 700" panose="020B0803030303020204" pitchFamily="34" charset="0"/>
                  <a:ea typeface="SamsungOne-700C" panose="020B0806030303020204" pitchFamily="34" charset="0"/>
                  <a:cs typeface="Arial"/>
                </a:endParaRPr>
              </a:p>
            </p:txBody>
          </p:sp>
          <p:grpSp>
            <p:nvGrpSpPr>
              <p:cNvPr id="33" name="그룹 32">
                <a:extLst>
                  <a:ext uri="{FF2B5EF4-FFF2-40B4-BE49-F238E27FC236}">
                    <a16:creationId xmlns:a16="http://schemas.microsoft.com/office/drawing/2014/main" id="{F14B73BC-DBFB-481E-B8A2-9BD5CD9850F3}"/>
                  </a:ext>
                </a:extLst>
              </p:cNvPr>
              <p:cNvGrpSpPr/>
              <p:nvPr/>
            </p:nvGrpSpPr>
            <p:grpSpPr>
              <a:xfrm>
                <a:off x="3265735" y="3916018"/>
                <a:ext cx="1053040" cy="682502"/>
                <a:chOff x="2726115" y="5167085"/>
                <a:chExt cx="812800" cy="522515"/>
              </a:xfrm>
            </p:grpSpPr>
            <p:sp>
              <p:nvSpPr>
                <p:cNvPr id="37" name="타원 36">
                  <a:extLst>
                    <a:ext uri="{FF2B5EF4-FFF2-40B4-BE49-F238E27FC236}">
                      <a16:creationId xmlns:a16="http://schemas.microsoft.com/office/drawing/2014/main" id="{E768DBDF-6F66-46E6-954F-E8BCC5FBFDF1}"/>
                    </a:ext>
                  </a:extLst>
                </p:cNvPr>
                <p:cNvSpPr/>
                <p:nvPr/>
              </p:nvSpPr>
              <p:spPr>
                <a:xfrm>
                  <a:off x="2726115" y="5167085"/>
                  <a:ext cx="812800" cy="522515"/>
                </a:xfrm>
                <a:prstGeom prst="ellipse">
                  <a:avLst/>
                </a:prstGeom>
                <a:solidFill>
                  <a:srgbClr val="66A1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sz="1400" dirty="0"/>
                </a:p>
              </p:txBody>
            </p:sp>
            <p:sp>
              <p:nvSpPr>
                <p:cNvPr id="38" name="직사각형 37">
                  <a:extLst>
                    <a:ext uri="{FF2B5EF4-FFF2-40B4-BE49-F238E27FC236}">
                      <a16:creationId xmlns:a16="http://schemas.microsoft.com/office/drawing/2014/main" id="{939F74AC-3460-427B-AF22-0573E2595024}"/>
                    </a:ext>
                  </a:extLst>
                </p:cNvPr>
                <p:cNvSpPr/>
                <p:nvPr/>
              </p:nvSpPr>
              <p:spPr>
                <a:xfrm>
                  <a:off x="2821370" y="5255726"/>
                  <a:ext cx="618973" cy="353445"/>
                </a:xfrm>
                <a:prstGeom prst="rect">
                  <a:avLst/>
                </a:prstGeom>
              </p:spPr>
              <p:txBody>
                <a:bodyPr wrap="square">
                  <a:spAutoFit/>
                </a:bodyPr>
                <a:lstStyle/>
                <a:p>
                  <a:pPr algn="ctr" latinLnBrk="0"/>
                  <a:r>
                    <a:rPr lang="en-US" altLang="ko-KR" sz="1200" dirty="0">
                      <a:solidFill>
                        <a:schemeClr val="bg1"/>
                      </a:solidFill>
                      <a:latin typeface="SamsungOne 700" panose="020B0803030303020204" pitchFamily="34" charset="0"/>
                      <a:ea typeface="SamsungOne 700" panose="020B0803030303020204" pitchFamily="34" charset="0"/>
                    </a:rPr>
                    <a:t>Sink foo</a:t>
                  </a:r>
                </a:p>
                <a:p>
                  <a:pPr algn="ctr" latinLnBrk="0"/>
                  <a:r>
                    <a:rPr lang="en-US" altLang="ko-KR" sz="1200" dirty="0">
                      <a:solidFill>
                        <a:schemeClr val="bg1"/>
                      </a:solidFill>
                      <a:latin typeface="SamsungOne 700" panose="020B0803030303020204" pitchFamily="34" charset="0"/>
                      <a:ea typeface="SamsungOne 700" panose="020B0803030303020204" pitchFamily="34" charset="0"/>
                    </a:rPr>
                    <a:t>(Avro)</a:t>
                  </a:r>
                  <a:endParaRPr lang="en-KR" altLang="ko-KR" sz="1200" dirty="0">
                    <a:solidFill>
                      <a:schemeClr val="bg1"/>
                    </a:solidFill>
                    <a:latin typeface="SamsungOne 700" panose="020B0803030303020204" pitchFamily="34" charset="0"/>
                    <a:ea typeface="SamsungOne 700" panose="020B0803030303020204" pitchFamily="34" charset="0"/>
                  </a:endParaRPr>
                </a:p>
              </p:txBody>
            </p:sp>
          </p:grpSp>
          <p:grpSp>
            <p:nvGrpSpPr>
              <p:cNvPr id="34" name="그룹 33">
                <a:extLst>
                  <a:ext uri="{FF2B5EF4-FFF2-40B4-BE49-F238E27FC236}">
                    <a16:creationId xmlns:a16="http://schemas.microsoft.com/office/drawing/2014/main" id="{4B14831C-A174-4A4F-8625-E5778D5FBCAB}"/>
                  </a:ext>
                </a:extLst>
              </p:cNvPr>
              <p:cNvGrpSpPr/>
              <p:nvPr/>
            </p:nvGrpSpPr>
            <p:grpSpPr>
              <a:xfrm>
                <a:off x="1515164" y="4598520"/>
                <a:ext cx="2277091" cy="523847"/>
                <a:chOff x="1515164" y="4598520"/>
                <a:chExt cx="2277091" cy="523847"/>
              </a:xfrm>
            </p:grpSpPr>
            <p:cxnSp>
              <p:nvCxnSpPr>
                <p:cNvPr id="35" name="직선 화살표 연결선 34">
                  <a:extLst>
                    <a:ext uri="{FF2B5EF4-FFF2-40B4-BE49-F238E27FC236}">
                      <a16:creationId xmlns:a16="http://schemas.microsoft.com/office/drawing/2014/main" id="{5B9CDDF2-41D5-482C-8193-9B75041C3E43}"/>
                    </a:ext>
                  </a:extLst>
                </p:cNvPr>
                <p:cNvCxnSpPr>
                  <a:stCxn id="39" idx="4"/>
                  <a:endCxn id="41" idx="3"/>
                </p:cNvCxnSpPr>
                <p:nvPr/>
              </p:nvCxnSpPr>
              <p:spPr>
                <a:xfrm>
                  <a:off x="1515164" y="4598520"/>
                  <a:ext cx="450327" cy="523847"/>
                </a:xfrm>
                <a:prstGeom prst="straightConnector1">
                  <a:avLst/>
                </a:prstGeom>
                <a:ln w="19050">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92B0A831-1F30-420E-8510-9D2E3B911E3F}"/>
                    </a:ext>
                  </a:extLst>
                </p:cNvPr>
                <p:cNvCxnSpPr>
                  <a:stCxn id="41" idx="1"/>
                  <a:endCxn id="37" idx="4"/>
                </p:cNvCxnSpPr>
                <p:nvPr/>
              </p:nvCxnSpPr>
              <p:spPr>
                <a:xfrm flipV="1">
                  <a:off x="3381558" y="4598520"/>
                  <a:ext cx="410697" cy="523847"/>
                </a:xfrm>
                <a:prstGeom prst="straightConnector1">
                  <a:avLst/>
                </a:prstGeom>
                <a:ln w="19050">
                  <a:solidFill>
                    <a:srgbClr val="1F45BC"/>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2" name="그룹 11">
              <a:extLst>
                <a:ext uri="{FF2B5EF4-FFF2-40B4-BE49-F238E27FC236}">
                  <a16:creationId xmlns:a16="http://schemas.microsoft.com/office/drawing/2014/main" id="{180AA238-E5D9-4815-AD69-CB5D605B90FC}"/>
                </a:ext>
              </a:extLst>
            </p:cNvPr>
            <p:cNvGrpSpPr/>
            <p:nvPr/>
          </p:nvGrpSpPr>
          <p:grpSpPr>
            <a:xfrm>
              <a:off x="5460309" y="3526152"/>
              <a:ext cx="3730578" cy="2179845"/>
              <a:chOff x="800100" y="3526152"/>
              <a:chExt cx="3730578" cy="2179845"/>
            </a:xfrm>
          </p:grpSpPr>
          <p:sp>
            <p:nvSpPr>
              <p:cNvPr id="15" name="모서리가 둥근 직사각형 71">
                <a:extLst>
                  <a:ext uri="{FF2B5EF4-FFF2-40B4-BE49-F238E27FC236}">
                    <a16:creationId xmlns:a16="http://schemas.microsoft.com/office/drawing/2014/main" id="{E505E036-9FE7-49C8-9AF2-4D5211344116}"/>
                  </a:ext>
                </a:extLst>
              </p:cNvPr>
              <p:cNvSpPr/>
              <p:nvPr/>
            </p:nvSpPr>
            <p:spPr>
              <a:xfrm>
                <a:off x="800100" y="3703935"/>
                <a:ext cx="3730578" cy="2002062"/>
              </a:xfrm>
              <a:prstGeom prst="roundRect">
                <a:avLst>
                  <a:gd name="adj" fmla="val 12861"/>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grpSp>
            <p:nvGrpSpPr>
              <p:cNvPr id="16" name="그룹 15">
                <a:extLst>
                  <a:ext uri="{FF2B5EF4-FFF2-40B4-BE49-F238E27FC236}">
                    <a16:creationId xmlns:a16="http://schemas.microsoft.com/office/drawing/2014/main" id="{BA22F600-5506-4DF6-B994-09A2BFC69C6E}"/>
                  </a:ext>
                </a:extLst>
              </p:cNvPr>
              <p:cNvGrpSpPr/>
              <p:nvPr/>
            </p:nvGrpSpPr>
            <p:grpSpPr>
              <a:xfrm>
                <a:off x="1965490" y="4834498"/>
                <a:ext cx="1416067" cy="575736"/>
                <a:chOff x="4527950" y="5154555"/>
                <a:chExt cx="1416067" cy="799337"/>
              </a:xfrm>
              <a:solidFill>
                <a:srgbClr val="1F45BC"/>
              </a:solidFill>
            </p:grpSpPr>
            <p:sp>
              <p:nvSpPr>
                <p:cNvPr id="27" name="원통 83">
                  <a:extLst>
                    <a:ext uri="{FF2B5EF4-FFF2-40B4-BE49-F238E27FC236}">
                      <a16:creationId xmlns:a16="http://schemas.microsoft.com/office/drawing/2014/main" id="{0FCCAE2D-262C-442C-A1CB-BDF56C47A60C}"/>
                    </a:ext>
                  </a:extLst>
                </p:cNvPr>
                <p:cNvSpPr/>
                <p:nvPr/>
              </p:nvSpPr>
              <p:spPr>
                <a:xfrm rot="5400000">
                  <a:off x="4836315" y="4846190"/>
                  <a:ext cx="799337" cy="1416067"/>
                </a:xfrm>
                <a:prstGeom prst="can">
                  <a:avLst>
                    <a:gd name="adj" fmla="val 49254"/>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sz="1200" dirty="0"/>
                </a:p>
              </p:txBody>
            </p:sp>
            <p:sp>
              <p:nvSpPr>
                <p:cNvPr id="28" name="직사각형 27">
                  <a:extLst>
                    <a:ext uri="{FF2B5EF4-FFF2-40B4-BE49-F238E27FC236}">
                      <a16:creationId xmlns:a16="http://schemas.microsoft.com/office/drawing/2014/main" id="{A6139A9F-1594-49E8-A5B6-C5E6367BCD45}"/>
                    </a:ext>
                  </a:extLst>
                </p:cNvPr>
                <p:cNvSpPr/>
                <p:nvPr/>
              </p:nvSpPr>
              <p:spPr>
                <a:xfrm>
                  <a:off x="4735006" y="5361932"/>
                  <a:ext cx="797014" cy="384578"/>
                </a:xfrm>
                <a:prstGeom prst="rect">
                  <a:avLst/>
                </a:prstGeom>
                <a:noFill/>
              </p:spPr>
              <p:txBody>
                <a:bodyPr wrap="none">
                  <a:spAutoFit/>
                </a:bodyPr>
                <a:lstStyle/>
                <a:p>
                  <a:pPr algn="ctr"/>
                  <a:r>
                    <a:rPr lang="en-US" altLang="ko-KR" sz="1200" dirty="0" err="1">
                      <a:solidFill>
                        <a:schemeClr val="bg1"/>
                      </a:solidFill>
                      <a:latin typeface="SamsungOne 700" panose="020B0803030303020204" pitchFamily="34" charset="0"/>
                      <a:ea typeface="SamsungOne 700" panose="020B0803030303020204" pitchFamily="34" charset="0"/>
                    </a:rPr>
                    <a:t>Kênh</a:t>
                  </a:r>
                  <a:r>
                    <a:rPr lang="en-US" altLang="ko-KR" sz="1200" dirty="0">
                      <a:solidFill>
                        <a:schemeClr val="bg1"/>
                      </a:solidFill>
                      <a:latin typeface="SamsungOne 700" panose="020B0803030303020204" pitchFamily="34" charset="0"/>
                      <a:ea typeface="SamsungOne 700" panose="020B0803030303020204" pitchFamily="34" charset="0"/>
                    </a:rPr>
                    <a:t> bar</a:t>
                  </a:r>
                  <a:endParaRPr lang="en-KR" altLang="ko-KR" sz="1200" dirty="0">
                    <a:solidFill>
                      <a:schemeClr val="bg1"/>
                    </a:solidFill>
                    <a:latin typeface="SamsungOne 700" panose="020B0803030303020204" pitchFamily="34" charset="0"/>
                    <a:ea typeface="SamsungOne 700" panose="020B0803030303020204" pitchFamily="34" charset="0"/>
                  </a:endParaRPr>
                </a:p>
              </p:txBody>
            </p:sp>
          </p:grpSp>
          <p:grpSp>
            <p:nvGrpSpPr>
              <p:cNvPr id="17" name="그룹 16">
                <a:extLst>
                  <a:ext uri="{FF2B5EF4-FFF2-40B4-BE49-F238E27FC236}">
                    <a16:creationId xmlns:a16="http://schemas.microsoft.com/office/drawing/2014/main" id="{1C01216D-FC28-48F9-9CEC-93E859F8CA7D}"/>
                  </a:ext>
                </a:extLst>
              </p:cNvPr>
              <p:cNvGrpSpPr/>
              <p:nvPr/>
            </p:nvGrpSpPr>
            <p:grpSpPr>
              <a:xfrm>
                <a:off x="988644" y="3916018"/>
                <a:ext cx="1053040" cy="682503"/>
                <a:chOff x="2833948" y="5167085"/>
                <a:chExt cx="812800" cy="522515"/>
              </a:xfrm>
            </p:grpSpPr>
            <p:sp>
              <p:nvSpPr>
                <p:cNvPr id="25" name="타원 24">
                  <a:extLst>
                    <a:ext uri="{FF2B5EF4-FFF2-40B4-BE49-F238E27FC236}">
                      <a16:creationId xmlns:a16="http://schemas.microsoft.com/office/drawing/2014/main" id="{5213A0BB-3D1C-440F-9AF1-9213632F4643}"/>
                    </a:ext>
                  </a:extLst>
                </p:cNvPr>
                <p:cNvSpPr/>
                <p:nvPr/>
              </p:nvSpPr>
              <p:spPr>
                <a:xfrm>
                  <a:off x="2833948" y="5167085"/>
                  <a:ext cx="812800" cy="522515"/>
                </a:xfrm>
                <a:prstGeom prst="ellipse">
                  <a:avLst/>
                </a:prstGeom>
                <a:solidFill>
                  <a:srgbClr val="66A1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sz="1200" dirty="0"/>
                </a:p>
              </p:txBody>
            </p:sp>
            <p:sp>
              <p:nvSpPr>
                <p:cNvPr id="26" name="직사각형 25">
                  <a:extLst>
                    <a:ext uri="{FF2B5EF4-FFF2-40B4-BE49-F238E27FC236}">
                      <a16:creationId xmlns:a16="http://schemas.microsoft.com/office/drawing/2014/main" id="{281D4112-EC34-4567-920F-270AB1E9FF70}"/>
                    </a:ext>
                  </a:extLst>
                </p:cNvPr>
                <p:cNvSpPr/>
                <p:nvPr/>
              </p:nvSpPr>
              <p:spPr>
                <a:xfrm>
                  <a:off x="2901998" y="5251618"/>
                  <a:ext cx="694370" cy="353444"/>
                </a:xfrm>
                <a:prstGeom prst="rect">
                  <a:avLst/>
                </a:prstGeom>
              </p:spPr>
              <p:txBody>
                <a:bodyPr wrap="none">
                  <a:spAutoFit/>
                </a:bodyPr>
                <a:lstStyle/>
                <a:p>
                  <a:pPr algn="ctr"/>
                  <a:r>
                    <a:rPr lang="en-US" altLang="ko-KR" sz="1200" dirty="0" err="1">
                      <a:solidFill>
                        <a:schemeClr val="bg1"/>
                      </a:solidFill>
                      <a:latin typeface="SamsungOne 700" panose="020B0803030303020204" pitchFamily="34" charset="0"/>
                      <a:ea typeface="SamsungOne 700" panose="020B0803030303020204" pitchFamily="34" charset="0"/>
                    </a:rPr>
                    <a:t>Nguồn</a:t>
                  </a:r>
                  <a:r>
                    <a:rPr lang="en-US" altLang="ko-KR" sz="1200" dirty="0">
                      <a:solidFill>
                        <a:schemeClr val="bg1"/>
                      </a:solidFill>
                      <a:latin typeface="SamsungOne 700" panose="020B0803030303020204" pitchFamily="34" charset="0"/>
                      <a:ea typeface="SamsungOne 700" panose="020B0803030303020204" pitchFamily="34" charset="0"/>
                    </a:rPr>
                    <a:t> bar</a:t>
                  </a:r>
                </a:p>
                <a:p>
                  <a:pPr algn="ctr"/>
                  <a:r>
                    <a:rPr lang="en-US" altLang="ko-KR" sz="1200" dirty="0">
                      <a:solidFill>
                        <a:schemeClr val="bg1"/>
                      </a:solidFill>
                      <a:latin typeface="SamsungOne 700" panose="020B0803030303020204" pitchFamily="34" charset="0"/>
                      <a:ea typeface="SamsungOne 700" panose="020B0803030303020204" pitchFamily="34" charset="0"/>
                    </a:rPr>
                    <a:t>(Avro)</a:t>
                  </a:r>
                  <a:endParaRPr lang="en-KR" altLang="ko-KR" sz="1200" dirty="0">
                    <a:solidFill>
                      <a:schemeClr val="bg1"/>
                    </a:solidFill>
                    <a:latin typeface="SamsungOne 700" panose="020B0803030303020204" pitchFamily="34" charset="0"/>
                    <a:ea typeface="SamsungOne 700" panose="020B0803030303020204" pitchFamily="34" charset="0"/>
                  </a:endParaRPr>
                </a:p>
              </p:txBody>
            </p:sp>
          </p:grpSp>
          <p:sp>
            <p:nvSpPr>
              <p:cNvPr id="18" name="직사각형 17">
                <a:extLst>
                  <a:ext uri="{FF2B5EF4-FFF2-40B4-BE49-F238E27FC236}">
                    <a16:creationId xmlns:a16="http://schemas.microsoft.com/office/drawing/2014/main" id="{25CDA453-C434-4195-9FC9-35CEC3E07863}"/>
                  </a:ext>
                </a:extLst>
              </p:cNvPr>
              <p:cNvSpPr/>
              <p:nvPr/>
            </p:nvSpPr>
            <p:spPr>
              <a:xfrm>
                <a:off x="930863" y="3526152"/>
                <a:ext cx="1053040" cy="307777"/>
              </a:xfrm>
              <a:prstGeom prst="rect">
                <a:avLst/>
              </a:prstGeom>
              <a:solidFill>
                <a:schemeClr val="bg1"/>
              </a:solidFill>
            </p:spPr>
            <p:txBody>
              <a:bodyPr wrap="square">
                <a:spAutoFit/>
              </a:bodyPr>
              <a:lstStyle/>
              <a:p>
                <a:pPr algn="ctr"/>
                <a:r>
                  <a:rPr lang="en-US" altLang="ko-KR" sz="1400" dirty="0">
                    <a:solidFill>
                      <a:srgbClr val="193EB0"/>
                    </a:solidFill>
                    <a:latin typeface="SamsungOne 700" panose="020B0803030303020204" pitchFamily="34" charset="0"/>
                    <a:ea typeface="SamsungOne 700" panose="020B0803030303020204" pitchFamily="34" charset="0"/>
                    <a:cs typeface="Arial"/>
                  </a:rPr>
                  <a:t>Agent bar</a:t>
                </a:r>
                <a:endParaRPr lang="ko-KR" altLang="en-US" sz="1400" dirty="0">
                  <a:solidFill>
                    <a:srgbClr val="193EB0"/>
                  </a:solidFill>
                  <a:latin typeface="SamsungOne 700" panose="020B0803030303020204" pitchFamily="34" charset="0"/>
                  <a:ea typeface="SamsungOne-700C" panose="020B0806030303020204" pitchFamily="34" charset="0"/>
                  <a:cs typeface="Arial"/>
                </a:endParaRPr>
              </a:p>
            </p:txBody>
          </p:sp>
          <p:grpSp>
            <p:nvGrpSpPr>
              <p:cNvPr id="19" name="그룹 18">
                <a:extLst>
                  <a:ext uri="{FF2B5EF4-FFF2-40B4-BE49-F238E27FC236}">
                    <a16:creationId xmlns:a16="http://schemas.microsoft.com/office/drawing/2014/main" id="{94DF1C06-2BF2-49CB-AF54-3F378BAE5345}"/>
                  </a:ext>
                </a:extLst>
              </p:cNvPr>
              <p:cNvGrpSpPr/>
              <p:nvPr/>
            </p:nvGrpSpPr>
            <p:grpSpPr>
              <a:xfrm>
                <a:off x="3265735" y="3916018"/>
                <a:ext cx="1053040" cy="682502"/>
                <a:chOff x="2726115" y="5167085"/>
                <a:chExt cx="812800" cy="522515"/>
              </a:xfrm>
            </p:grpSpPr>
            <p:sp>
              <p:nvSpPr>
                <p:cNvPr id="23" name="타원 22">
                  <a:extLst>
                    <a:ext uri="{FF2B5EF4-FFF2-40B4-BE49-F238E27FC236}">
                      <a16:creationId xmlns:a16="http://schemas.microsoft.com/office/drawing/2014/main" id="{61291DF4-2AF6-4A5F-AD6F-0A0972DF0532}"/>
                    </a:ext>
                  </a:extLst>
                </p:cNvPr>
                <p:cNvSpPr/>
                <p:nvPr/>
              </p:nvSpPr>
              <p:spPr>
                <a:xfrm>
                  <a:off x="2726115" y="5167085"/>
                  <a:ext cx="812800" cy="522515"/>
                </a:xfrm>
                <a:prstGeom prst="ellipse">
                  <a:avLst/>
                </a:prstGeom>
                <a:solidFill>
                  <a:srgbClr val="66A1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sz="1400" dirty="0"/>
                </a:p>
              </p:txBody>
            </p:sp>
            <p:sp>
              <p:nvSpPr>
                <p:cNvPr id="24" name="직사각형 23">
                  <a:extLst>
                    <a:ext uri="{FF2B5EF4-FFF2-40B4-BE49-F238E27FC236}">
                      <a16:creationId xmlns:a16="http://schemas.microsoft.com/office/drawing/2014/main" id="{EB84D588-BED1-4D2B-898F-A77BE40637F4}"/>
                    </a:ext>
                  </a:extLst>
                </p:cNvPr>
                <p:cNvSpPr/>
                <p:nvPr/>
              </p:nvSpPr>
              <p:spPr>
                <a:xfrm>
                  <a:off x="2863806" y="5322306"/>
                  <a:ext cx="573116" cy="212067"/>
                </a:xfrm>
                <a:prstGeom prst="rect">
                  <a:avLst/>
                </a:prstGeom>
              </p:spPr>
              <p:txBody>
                <a:bodyPr wrap="none">
                  <a:spAutoFit/>
                </a:bodyPr>
                <a:lstStyle/>
                <a:p>
                  <a:pPr algn="ctr" latinLnBrk="0"/>
                  <a:r>
                    <a:rPr lang="en-US" altLang="ko-KR" sz="1200" dirty="0">
                      <a:solidFill>
                        <a:schemeClr val="bg1"/>
                      </a:solidFill>
                      <a:latin typeface="SamsungOne 700" panose="020B0803030303020204" pitchFamily="34" charset="0"/>
                      <a:ea typeface="SamsungOne 700" panose="020B0803030303020204" pitchFamily="34" charset="0"/>
                    </a:rPr>
                    <a:t>Sink bar</a:t>
                  </a:r>
                </a:p>
              </p:txBody>
            </p:sp>
          </p:grpSp>
          <p:grpSp>
            <p:nvGrpSpPr>
              <p:cNvPr id="20" name="그룹 19">
                <a:extLst>
                  <a:ext uri="{FF2B5EF4-FFF2-40B4-BE49-F238E27FC236}">
                    <a16:creationId xmlns:a16="http://schemas.microsoft.com/office/drawing/2014/main" id="{57CF7463-CD60-4C42-A153-E164156E1EAD}"/>
                  </a:ext>
                </a:extLst>
              </p:cNvPr>
              <p:cNvGrpSpPr/>
              <p:nvPr/>
            </p:nvGrpSpPr>
            <p:grpSpPr>
              <a:xfrm>
                <a:off x="1515164" y="4598520"/>
                <a:ext cx="2277091" cy="523847"/>
                <a:chOff x="1515164" y="4598520"/>
                <a:chExt cx="2277091" cy="523847"/>
              </a:xfrm>
            </p:grpSpPr>
            <p:cxnSp>
              <p:nvCxnSpPr>
                <p:cNvPr id="21" name="직선 화살표 연결선 20">
                  <a:extLst>
                    <a:ext uri="{FF2B5EF4-FFF2-40B4-BE49-F238E27FC236}">
                      <a16:creationId xmlns:a16="http://schemas.microsoft.com/office/drawing/2014/main" id="{C248F5E2-30D6-4C6F-AB32-CF6CAA164086}"/>
                    </a:ext>
                  </a:extLst>
                </p:cNvPr>
                <p:cNvCxnSpPr>
                  <a:stCxn id="25" idx="4"/>
                  <a:endCxn id="27" idx="3"/>
                </p:cNvCxnSpPr>
                <p:nvPr/>
              </p:nvCxnSpPr>
              <p:spPr>
                <a:xfrm>
                  <a:off x="1515164" y="4598520"/>
                  <a:ext cx="450327" cy="523847"/>
                </a:xfrm>
                <a:prstGeom prst="straightConnector1">
                  <a:avLst/>
                </a:prstGeom>
                <a:ln w="19050">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15259C8B-519C-41FA-BB82-A7FFEAA4D7AF}"/>
                    </a:ext>
                  </a:extLst>
                </p:cNvPr>
                <p:cNvCxnSpPr>
                  <a:stCxn id="27" idx="1"/>
                  <a:endCxn id="23" idx="4"/>
                </p:cNvCxnSpPr>
                <p:nvPr/>
              </p:nvCxnSpPr>
              <p:spPr>
                <a:xfrm flipV="1">
                  <a:off x="3381558" y="4598520"/>
                  <a:ext cx="410697" cy="523847"/>
                </a:xfrm>
                <a:prstGeom prst="straightConnector1">
                  <a:avLst/>
                </a:prstGeom>
                <a:ln w="19050">
                  <a:solidFill>
                    <a:srgbClr val="1F45BC"/>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13" name="직선 화살표 연결선 12">
              <a:extLst>
                <a:ext uri="{FF2B5EF4-FFF2-40B4-BE49-F238E27FC236}">
                  <a16:creationId xmlns:a16="http://schemas.microsoft.com/office/drawing/2014/main" id="{E2CFB42B-A692-4325-A4A4-D1EAF530C761}"/>
                </a:ext>
              </a:extLst>
            </p:cNvPr>
            <p:cNvCxnSpPr>
              <a:stCxn id="37" idx="6"/>
              <a:endCxn id="25" idx="2"/>
            </p:cNvCxnSpPr>
            <p:nvPr/>
          </p:nvCxnSpPr>
          <p:spPr>
            <a:xfrm>
              <a:off x="4318775" y="4257269"/>
              <a:ext cx="1330078" cy="0"/>
            </a:xfrm>
            <a:prstGeom prst="straightConnector1">
              <a:avLst/>
            </a:prstGeom>
            <a:ln w="28575">
              <a:solidFill>
                <a:srgbClr val="1F45BC"/>
              </a:solidFill>
              <a:tailEnd type="triangle"/>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71577192-0306-45F0-A019-D664FC97B7DE}"/>
                </a:ext>
              </a:extLst>
            </p:cNvPr>
            <p:cNvSpPr/>
            <p:nvPr/>
          </p:nvSpPr>
          <p:spPr>
            <a:xfrm>
              <a:off x="4595173" y="3775766"/>
              <a:ext cx="838153" cy="523220"/>
            </a:xfrm>
            <a:prstGeom prst="rect">
              <a:avLst/>
            </a:prstGeom>
            <a:noFill/>
          </p:spPr>
          <p:txBody>
            <a:bodyPr wrap="square">
              <a:spAutoFit/>
            </a:bodyPr>
            <a:lstStyle/>
            <a:p>
              <a:pPr algn="ctr"/>
              <a:r>
                <a:rPr lang="en-US" altLang="ko-KR" sz="1400" dirty="0">
                  <a:solidFill>
                    <a:srgbClr val="193EB0"/>
                  </a:solidFill>
                  <a:latin typeface="SamsungOne 700" panose="020B0803030303020204" pitchFamily="34" charset="0"/>
                  <a:ea typeface="SamsungOne 700" panose="020B0803030303020204" pitchFamily="34" charset="0"/>
                  <a:cs typeface="Arial"/>
                </a:rPr>
                <a:t>AVRO</a:t>
              </a:r>
            </a:p>
            <a:p>
              <a:pPr algn="ctr"/>
              <a:r>
                <a:rPr lang="en-US" altLang="ko-KR" sz="1400" dirty="0">
                  <a:solidFill>
                    <a:srgbClr val="193EB0"/>
                  </a:solidFill>
                  <a:latin typeface="SamsungOne 700" panose="020B0803030303020204" pitchFamily="34" charset="0"/>
                  <a:ea typeface="SamsungOne 700" panose="020B0803030303020204" pitchFamily="34" charset="0"/>
                  <a:cs typeface="Arial"/>
                </a:rPr>
                <a:t>RPC</a:t>
              </a:r>
              <a:endParaRPr lang="ko-KR" altLang="en-US" sz="1400" dirty="0">
                <a:solidFill>
                  <a:srgbClr val="193EB0"/>
                </a:solidFill>
                <a:latin typeface="SamsungOne 700" panose="020B0803030303020204" pitchFamily="34" charset="0"/>
                <a:ea typeface="SamsungOne-700C" panose="020B0806030303020204" pitchFamily="34" charset="0"/>
                <a:cs typeface="Arial"/>
              </a:endParaRPr>
            </a:p>
          </p:txBody>
        </p:sp>
      </p:grpSp>
    </p:spTree>
    <p:extLst>
      <p:ext uri="{BB962C8B-B14F-4D97-AF65-F5344CB8AC3E}">
        <p14:creationId xmlns:p14="http://schemas.microsoft.com/office/powerpoint/2010/main" val="6797784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BE2A124B-9297-44B5-9543-118DEE679ABC}"/>
              </a:ext>
            </a:extLst>
          </p:cNvPr>
          <p:cNvSpPr>
            <a:spLocks noGrp="1"/>
          </p:cNvSpPr>
          <p:nvPr>
            <p:ph type="body" sz="quarter" idx="10"/>
          </p:nvPr>
        </p:nvSpPr>
        <p:spPr/>
        <p:txBody>
          <a:bodyPr/>
          <a:lstStyle/>
          <a:p>
            <a:r>
              <a:rPr lang="en-US" altLang="ko-KR" dirty="0"/>
              <a:t>2.2. Apache Flume</a:t>
            </a:r>
          </a:p>
        </p:txBody>
      </p:sp>
      <p:sp>
        <p:nvSpPr>
          <p:cNvPr id="3" name="텍스트 개체 틀 2">
            <a:extLst>
              <a:ext uri="{FF2B5EF4-FFF2-40B4-BE49-F238E27FC236}">
                <a16:creationId xmlns:a16="http://schemas.microsoft.com/office/drawing/2014/main" id="{FD1C7079-E0D6-45C9-9355-3C0172674F25}"/>
              </a:ext>
            </a:extLst>
          </p:cNvPr>
          <p:cNvSpPr>
            <a:spLocks noGrp="1"/>
          </p:cNvSpPr>
          <p:nvPr>
            <p:ph type="body" sz="quarter" idx="11"/>
          </p:nvPr>
        </p:nvSpPr>
        <p:spPr/>
        <p:txBody>
          <a:bodyPr/>
          <a:lstStyle/>
          <a:p>
            <a:r>
              <a:rPr lang="en-US" altLang="ko-KR" sz="3000" dirty="0" err="1"/>
              <a:t>Luồng</a:t>
            </a:r>
            <a:r>
              <a:rPr lang="en-US" altLang="ko-KR" sz="3000" dirty="0"/>
              <a:t> </a:t>
            </a:r>
            <a:r>
              <a:rPr lang="en-US" altLang="ko-KR" sz="3000" dirty="0" err="1"/>
              <a:t>dữ</a:t>
            </a:r>
            <a:r>
              <a:rPr lang="en-US" altLang="ko-KR" sz="3000" dirty="0"/>
              <a:t> </a:t>
            </a:r>
            <a:r>
              <a:rPr lang="en-US" altLang="ko-KR" sz="3000" dirty="0" err="1"/>
              <a:t>liệu</a:t>
            </a:r>
            <a:r>
              <a:rPr lang="en-US" altLang="ko-KR" sz="3000" dirty="0"/>
              <a:t> </a:t>
            </a:r>
            <a:r>
              <a:rPr lang="en-US" altLang="ko-KR" sz="3000" dirty="0" err="1"/>
              <a:t>phức</a:t>
            </a:r>
            <a:r>
              <a:rPr lang="en-US" altLang="ko-KR" sz="3000" dirty="0"/>
              <a:t> </a:t>
            </a:r>
            <a:r>
              <a:rPr lang="en-US" altLang="ko-KR" sz="3000" dirty="0" err="1"/>
              <a:t>tạp</a:t>
            </a:r>
            <a:r>
              <a:rPr lang="en-US" altLang="ko-KR" sz="3000" dirty="0"/>
              <a:t> - </a:t>
            </a:r>
            <a:r>
              <a:rPr lang="en-US" altLang="ko-KR" sz="3000" dirty="0" err="1"/>
              <a:t>Luồng</a:t>
            </a:r>
            <a:r>
              <a:rPr lang="en-US" altLang="ko-KR" sz="3000" dirty="0"/>
              <a:t> </a:t>
            </a:r>
            <a:r>
              <a:rPr lang="en-US" altLang="ko-KR" sz="3000" dirty="0" err="1"/>
              <a:t>ghép</a:t>
            </a:r>
            <a:r>
              <a:rPr lang="en-US" altLang="ko-KR" sz="3000" dirty="0"/>
              <a:t> </a:t>
            </a:r>
            <a:r>
              <a:rPr lang="en-US" altLang="ko-KR" sz="3000" dirty="0" err="1"/>
              <a:t>kênh</a:t>
            </a:r>
            <a:endParaRPr lang="en-US" altLang="ko-KR" sz="3000" dirty="0"/>
          </a:p>
        </p:txBody>
      </p:sp>
      <p:sp>
        <p:nvSpPr>
          <p:cNvPr id="4" name="텍스트 개체 틀 3">
            <a:extLst>
              <a:ext uri="{FF2B5EF4-FFF2-40B4-BE49-F238E27FC236}">
                <a16:creationId xmlns:a16="http://schemas.microsoft.com/office/drawing/2014/main" id="{2CC6AB5F-E611-4B71-8B18-C41110E6CE22}"/>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02</a:t>
            </a:r>
          </a:p>
        </p:txBody>
      </p:sp>
      <p:sp>
        <p:nvSpPr>
          <p:cNvPr id="5" name="텍스트 개체 틀 4">
            <a:extLst>
              <a:ext uri="{FF2B5EF4-FFF2-40B4-BE49-F238E27FC236}">
                <a16:creationId xmlns:a16="http://schemas.microsoft.com/office/drawing/2014/main" id="{42C3AB37-7DE8-4D7F-9606-13B050BB0B4B}"/>
              </a:ext>
            </a:extLst>
          </p:cNvPr>
          <p:cNvSpPr>
            <a:spLocks noGrp="1"/>
          </p:cNvSpPr>
          <p:nvPr>
            <p:ph type="body" sz="quarter" idx="15"/>
          </p:nvPr>
        </p:nvSpPr>
        <p:spPr/>
        <p:txBody>
          <a:bodyPr/>
          <a:lstStyle/>
          <a:p>
            <a:r>
              <a:rPr lang="en-US" altLang="ko-KR" dirty="0"/>
              <a:t>Apache Flume </a:t>
            </a:r>
            <a:r>
              <a:rPr lang="en-US" altLang="ko-KR" dirty="0" err="1"/>
              <a:t>hỗ</a:t>
            </a:r>
            <a:r>
              <a:rPr lang="en-US" altLang="ko-KR" dirty="0"/>
              <a:t> </a:t>
            </a:r>
            <a:r>
              <a:rPr lang="en-US" altLang="ko-KR" dirty="0" err="1"/>
              <a:t>trợ</a:t>
            </a:r>
            <a:r>
              <a:rPr lang="en-US" altLang="ko-KR" dirty="0"/>
              <a:t> </a:t>
            </a:r>
            <a:r>
              <a:rPr lang="en-US" altLang="ko-KR" dirty="0" err="1"/>
              <a:t>ghép</a:t>
            </a:r>
            <a:r>
              <a:rPr lang="en-US" altLang="ko-KR" dirty="0"/>
              <a:t> </a:t>
            </a:r>
            <a:r>
              <a:rPr lang="en-US" altLang="ko-KR" dirty="0" err="1"/>
              <a:t>kênh</a:t>
            </a:r>
            <a:r>
              <a:rPr lang="en-US" altLang="ko-KR" dirty="0"/>
              <a:t> </a:t>
            </a:r>
            <a:r>
              <a:rPr lang="en-US" altLang="ko-KR" dirty="0" err="1"/>
              <a:t>luồng</a:t>
            </a:r>
            <a:r>
              <a:rPr lang="en-US" altLang="ko-KR" dirty="0"/>
              <a:t> </a:t>
            </a:r>
            <a:r>
              <a:rPr lang="en-US" altLang="ko-KR" dirty="0" err="1"/>
              <a:t>sự</a:t>
            </a:r>
            <a:r>
              <a:rPr lang="en-US" altLang="ko-KR" dirty="0"/>
              <a:t> </a:t>
            </a:r>
            <a:r>
              <a:rPr lang="en-US" altLang="ko-KR" dirty="0" err="1"/>
              <a:t>kiện</a:t>
            </a:r>
            <a:r>
              <a:rPr lang="en-US" altLang="ko-KR" dirty="0"/>
              <a:t> </a:t>
            </a:r>
            <a:r>
              <a:rPr lang="en-US" altLang="ko-KR" dirty="0" err="1"/>
              <a:t>tới</a:t>
            </a:r>
            <a:r>
              <a:rPr lang="en-US" altLang="ko-KR" dirty="0"/>
              <a:t> </a:t>
            </a:r>
            <a:r>
              <a:rPr lang="en-US" altLang="ko-KR" dirty="0" err="1"/>
              <a:t>một</a:t>
            </a:r>
            <a:r>
              <a:rPr lang="en-US" altLang="ko-KR" dirty="0"/>
              <a:t> </a:t>
            </a:r>
            <a:r>
              <a:rPr lang="en-US" altLang="ko-KR" dirty="0" err="1"/>
              <a:t>hoặc</a:t>
            </a:r>
            <a:r>
              <a:rPr lang="en-US" altLang="ko-KR" dirty="0"/>
              <a:t> </a:t>
            </a:r>
            <a:r>
              <a:rPr lang="en-US" altLang="ko-KR" dirty="0" err="1"/>
              <a:t>nhiều</a:t>
            </a:r>
            <a:r>
              <a:rPr lang="en-US" altLang="ko-KR" dirty="0"/>
              <a:t> </a:t>
            </a:r>
            <a:r>
              <a:rPr lang="en-US" altLang="ko-KR" dirty="0" err="1"/>
              <a:t>đích</a:t>
            </a:r>
            <a:endParaRPr lang="ko-KR" altLang="en-US" dirty="0"/>
          </a:p>
        </p:txBody>
      </p:sp>
      <p:grpSp>
        <p:nvGrpSpPr>
          <p:cNvPr id="9" name="그룹 8">
            <a:extLst>
              <a:ext uri="{FF2B5EF4-FFF2-40B4-BE49-F238E27FC236}">
                <a16:creationId xmlns:a16="http://schemas.microsoft.com/office/drawing/2014/main" id="{55D3A7AF-51D3-4761-BCC3-5B92A8B4BFCF}"/>
              </a:ext>
            </a:extLst>
          </p:cNvPr>
          <p:cNvGrpSpPr/>
          <p:nvPr/>
        </p:nvGrpSpPr>
        <p:grpSpPr>
          <a:xfrm>
            <a:off x="1251420" y="2720543"/>
            <a:ext cx="7351321" cy="3192536"/>
            <a:chOff x="932105" y="2662487"/>
            <a:chExt cx="7351321" cy="3192536"/>
          </a:xfrm>
        </p:grpSpPr>
        <p:grpSp>
          <p:nvGrpSpPr>
            <p:cNvPr id="10" name="그룹 9">
              <a:extLst>
                <a:ext uri="{FF2B5EF4-FFF2-40B4-BE49-F238E27FC236}">
                  <a16:creationId xmlns:a16="http://schemas.microsoft.com/office/drawing/2014/main" id="{BA887666-F719-49D1-9106-DF2BDA59D889}"/>
                </a:ext>
              </a:extLst>
            </p:cNvPr>
            <p:cNvGrpSpPr/>
            <p:nvPr/>
          </p:nvGrpSpPr>
          <p:grpSpPr>
            <a:xfrm>
              <a:off x="932105" y="2662487"/>
              <a:ext cx="4412042" cy="1708787"/>
              <a:chOff x="1269327" y="2689549"/>
              <a:chExt cx="4412042" cy="1708787"/>
            </a:xfrm>
          </p:grpSpPr>
          <p:grpSp>
            <p:nvGrpSpPr>
              <p:cNvPr id="26" name="그룹 25">
                <a:extLst>
                  <a:ext uri="{FF2B5EF4-FFF2-40B4-BE49-F238E27FC236}">
                    <a16:creationId xmlns:a16="http://schemas.microsoft.com/office/drawing/2014/main" id="{7F822533-2CB1-4891-B4CF-09B26F243F55}"/>
                  </a:ext>
                </a:extLst>
              </p:cNvPr>
              <p:cNvGrpSpPr/>
              <p:nvPr/>
            </p:nvGrpSpPr>
            <p:grpSpPr>
              <a:xfrm>
                <a:off x="4994036" y="2896622"/>
                <a:ext cx="667657" cy="441454"/>
                <a:chOff x="7841167" y="4798077"/>
                <a:chExt cx="667657" cy="938133"/>
              </a:xfrm>
            </p:grpSpPr>
            <p:sp>
              <p:nvSpPr>
                <p:cNvPr id="66" name="원통 23">
                  <a:extLst>
                    <a:ext uri="{FF2B5EF4-FFF2-40B4-BE49-F238E27FC236}">
                      <a16:creationId xmlns:a16="http://schemas.microsoft.com/office/drawing/2014/main" id="{52D3AE06-D68E-4DA5-A504-6A55793A316E}"/>
                    </a:ext>
                  </a:extLst>
                </p:cNvPr>
                <p:cNvSpPr/>
                <p:nvPr/>
              </p:nvSpPr>
              <p:spPr>
                <a:xfrm>
                  <a:off x="7841167" y="4798077"/>
                  <a:ext cx="667657" cy="938133"/>
                </a:xfrm>
                <a:prstGeom prst="can">
                  <a:avLst/>
                </a:prstGeom>
                <a:solidFill>
                  <a:srgbClr val="E8E8E8"/>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67" name="직사각형 66">
                  <a:extLst>
                    <a:ext uri="{FF2B5EF4-FFF2-40B4-BE49-F238E27FC236}">
                      <a16:creationId xmlns:a16="http://schemas.microsoft.com/office/drawing/2014/main" id="{41AA6A26-A777-4FE4-A37E-0A53AD226907}"/>
                    </a:ext>
                  </a:extLst>
                </p:cNvPr>
                <p:cNvSpPr/>
                <p:nvPr/>
              </p:nvSpPr>
              <p:spPr>
                <a:xfrm>
                  <a:off x="7857608" y="5083061"/>
                  <a:ext cx="633483" cy="588650"/>
                </a:xfrm>
                <a:prstGeom prst="rect">
                  <a:avLst/>
                </a:prstGeom>
                <a:noFill/>
              </p:spPr>
              <p:txBody>
                <a:bodyPr wrap="square">
                  <a:spAutoFit/>
                </a:bodyPr>
                <a:lstStyle/>
                <a:p>
                  <a:pPr algn="ctr"/>
                  <a:r>
                    <a:rPr lang="en-US" altLang="ko-KR" sz="1200" dirty="0">
                      <a:solidFill>
                        <a:srgbClr val="193EB0"/>
                      </a:solidFill>
                      <a:latin typeface="SamsungOne 700" panose="020B0803030303020204" pitchFamily="34" charset="0"/>
                      <a:ea typeface="굴림"/>
                      <a:cs typeface="Arial"/>
                    </a:rPr>
                    <a:t>HDFS</a:t>
                  </a:r>
                  <a:endParaRPr lang="ko-KR" altLang="en-US" sz="1400" dirty="0">
                    <a:solidFill>
                      <a:srgbClr val="193EB0"/>
                    </a:solidFill>
                    <a:latin typeface="SamsungOne 700" panose="020B0803030303020204" pitchFamily="34" charset="0"/>
                    <a:ea typeface="굴림"/>
                    <a:cs typeface="Arial"/>
                  </a:endParaRPr>
                </a:p>
              </p:txBody>
            </p:sp>
          </p:grpSp>
          <p:grpSp>
            <p:nvGrpSpPr>
              <p:cNvPr id="27" name="그룹 26">
                <a:extLst>
                  <a:ext uri="{FF2B5EF4-FFF2-40B4-BE49-F238E27FC236}">
                    <a16:creationId xmlns:a16="http://schemas.microsoft.com/office/drawing/2014/main" id="{778BFE6A-AB8E-4ADC-A69A-1D6E17FCF3F3}"/>
                  </a:ext>
                </a:extLst>
              </p:cNvPr>
              <p:cNvGrpSpPr/>
              <p:nvPr/>
            </p:nvGrpSpPr>
            <p:grpSpPr>
              <a:xfrm>
                <a:off x="5013713" y="3454964"/>
                <a:ext cx="667656" cy="498067"/>
                <a:chOff x="2033204" y="4330028"/>
                <a:chExt cx="1059383" cy="790294"/>
              </a:xfrm>
            </p:grpSpPr>
            <p:sp>
              <p:nvSpPr>
                <p:cNvPr id="64" name="구름 63">
                  <a:extLst>
                    <a:ext uri="{FF2B5EF4-FFF2-40B4-BE49-F238E27FC236}">
                      <a16:creationId xmlns:a16="http://schemas.microsoft.com/office/drawing/2014/main" id="{20C89203-0B17-4D9F-A0F9-B6F94FE9916A}"/>
                    </a:ext>
                  </a:extLst>
                </p:cNvPr>
                <p:cNvSpPr/>
                <p:nvPr/>
              </p:nvSpPr>
              <p:spPr>
                <a:xfrm>
                  <a:off x="2033204" y="4330028"/>
                  <a:ext cx="1059383" cy="790294"/>
                </a:xfrm>
                <a:prstGeom prst="cloud">
                  <a:avLst/>
                </a:prstGeom>
                <a:solidFill>
                  <a:srgbClr val="E8E8E8"/>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sz="1600" dirty="0"/>
                </a:p>
              </p:txBody>
            </p:sp>
            <p:sp>
              <p:nvSpPr>
                <p:cNvPr id="65" name="직사각형 64">
                  <a:extLst>
                    <a:ext uri="{FF2B5EF4-FFF2-40B4-BE49-F238E27FC236}">
                      <a16:creationId xmlns:a16="http://schemas.microsoft.com/office/drawing/2014/main" id="{BED663D6-0663-4977-B753-21BF1F588544}"/>
                    </a:ext>
                  </a:extLst>
                </p:cNvPr>
                <p:cNvSpPr/>
                <p:nvPr/>
              </p:nvSpPr>
              <p:spPr>
                <a:xfrm>
                  <a:off x="2143819" y="4545180"/>
                  <a:ext cx="838153" cy="439520"/>
                </a:xfrm>
                <a:prstGeom prst="rect">
                  <a:avLst/>
                </a:prstGeom>
                <a:noFill/>
                <a:ln>
                  <a:noFill/>
                </a:ln>
              </p:spPr>
              <p:txBody>
                <a:bodyPr wrap="square">
                  <a:spAutoFit/>
                </a:bodyPr>
                <a:lstStyle/>
                <a:p>
                  <a:pPr algn="ctr"/>
                  <a:r>
                    <a:rPr lang="en-US" altLang="ko-KR" sz="1200" dirty="0">
                      <a:solidFill>
                        <a:srgbClr val="193EB0"/>
                      </a:solidFill>
                      <a:latin typeface="SamsungOne 700" panose="020B0803030303020204" pitchFamily="34" charset="0"/>
                      <a:ea typeface="굴림"/>
                      <a:cs typeface="Arial"/>
                    </a:rPr>
                    <a:t>JMS</a:t>
                  </a:r>
                  <a:endParaRPr lang="ko-KR" altLang="en-US" sz="1200" dirty="0">
                    <a:solidFill>
                      <a:srgbClr val="193EB0"/>
                    </a:solidFill>
                    <a:latin typeface="SamsungOne 700" panose="020B0803030303020204" pitchFamily="34" charset="0"/>
                    <a:ea typeface="굴림"/>
                    <a:cs typeface="Arial"/>
                  </a:endParaRPr>
                </a:p>
              </p:txBody>
            </p:sp>
          </p:grpSp>
          <p:grpSp>
            <p:nvGrpSpPr>
              <p:cNvPr id="28" name="그룹 27">
                <a:extLst>
                  <a:ext uri="{FF2B5EF4-FFF2-40B4-BE49-F238E27FC236}">
                    <a16:creationId xmlns:a16="http://schemas.microsoft.com/office/drawing/2014/main" id="{F06752A8-740E-4E03-8715-95BFAD4194F8}"/>
                  </a:ext>
                </a:extLst>
              </p:cNvPr>
              <p:cNvGrpSpPr/>
              <p:nvPr/>
            </p:nvGrpSpPr>
            <p:grpSpPr>
              <a:xfrm>
                <a:off x="1269327" y="2689549"/>
                <a:ext cx="3435550" cy="1708787"/>
                <a:chOff x="1269327" y="2689549"/>
                <a:chExt cx="3435550" cy="1708787"/>
              </a:xfrm>
            </p:grpSpPr>
            <p:sp>
              <p:nvSpPr>
                <p:cNvPr id="31" name="모서리가 둥근 직사각형 9">
                  <a:extLst>
                    <a:ext uri="{FF2B5EF4-FFF2-40B4-BE49-F238E27FC236}">
                      <a16:creationId xmlns:a16="http://schemas.microsoft.com/office/drawing/2014/main" id="{CA2B0B11-6893-46D8-9698-2EAF0CD8B4DD}"/>
                    </a:ext>
                  </a:extLst>
                </p:cNvPr>
                <p:cNvSpPr/>
                <p:nvPr/>
              </p:nvSpPr>
              <p:spPr>
                <a:xfrm>
                  <a:off x="1269327" y="2834668"/>
                  <a:ext cx="3435550" cy="1563668"/>
                </a:xfrm>
                <a:prstGeom prst="round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grpSp>
              <p:nvGrpSpPr>
                <p:cNvPr id="32" name="그룹 31">
                  <a:extLst>
                    <a:ext uri="{FF2B5EF4-FFF2-40B4-BE49-F238E27FC236}">
                      <a16:creationId xmlns:a16="http://schemas.microsoft.com/office/drawing/2014/main" id="{DBAAFF6F-9748-4786-BBCE-A50447163821}"/>
                    </a:ext>
                  </a:extLst>
                </p:cNvPr>
                <p:cNvGrpSpPr/>
                <p:nvPr/>
              </p:nvGrpSpPr>
              <p:grpSpPr>
                <a:xfrm>
                  <a:off x="1381502" y="3407356"/>
                  <a:ext cx="704177" cy="426237"/>
                  <a:chOff x="2775130" y="5167085"/>
                  <a:chExt cx="704177" cy="426237"/>
                </a:xfrm>
              </p:grpSpPr>
              <p:sp>
                <p:nvSpPr>
                  <p:cNvPr id="62" name="타원 61">
                    <a:extLst>
                      <a:ext uri="{FF2B5EF4-FFF2-40B4-BE49-F238E27FC236}">
                        <a16:creationId xmlns:a16="http://schemas.microsoft.com/office/drawing/2014/main" id="{980FE6AF-B7EF-4139-B20E-31B805125FF6}"/>
                      </a:ext>
                    </a:extLst>
                  </p:cNvPr>
                  <p:cNvSpPr/>
                  <p:nvPr/>
                </p:nvSpPr>
                <p:spPr>
                  <a:xfrm>
                    <a:off x="2775130" y="5167085"/>
                    <a:ext cx="704177" cy="426237"/>
                  </a:xfrm>
                  <a:prstGeom prst="ellipse">
                    <a:avLst/>
                  </a:prstGeom>
                  <a:solidFill>
                    <a:srgbClr val="66A1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sz="1600" dirty="0"/>
                  </a:p>
                </p:txBody>
              </p:sp>
              <p:sp>
                <p:nvSpPr>
                  <p:cNvPr id="63" name="직사각형 62">
                    <a:extLst>
                      <a:ext uri="{FF2B5EF4-FFF2-40B4-BE49-F238E27FC236}">
                        <a16:creationId xmlns:a16="http://schemas.microsoft.com/office/drawing/2014/main" id="{3E4530E3-73F3-4E7E-A279-23869C69DD18}"/>
                      </a:ext>
                    </a:extLst>
                  </p:cNvPr>
                  <p:cNvSpPr/>
                  <p:nvPr/>
                </p:nvSpPr>
                <p:spPr>
                  <a:xfrm>
                    <a:off x="2833548" y="5245878"/>
                    <a:ext cx="639919" cy="276999"/>
                  </a:xfrm>
                  <a:prstGeom prst="rect">
                    <a:avLst/>
                  </a:prstGeom>
                </p:spPr>
                <p:txBody>
                  <a:bodyPr wrap="none">
                    <a:spAutoFit/>
                  </a:bodyPr>
                  <a:lstStyle/>
                  <a:p>
                    <a:pPr latinLnBrk="0"/>
                    <a:r>
                      <a:rPr lang="en-US" altLang="ko-KR" sz="1200" dirty="0" err="1">
                        <a:solidFill>
                          <a:schemeClr val="bg1"/>
                        </a:solidFill>
                        <a:latin typeface="SamsungOne 700" panose="020B0803030303020204" pitchFamily="34" charset="0"/>
                        <a:ea typeface="SamsungOne 700" panose="020B0803030303020204" pitchFamily="34" charset="0"/>
                      </a:rPr>
                      <a:t>Nguồn</a:t>
                    </a:r>
                    <a:endParaRPr lang="en-KR" altLang="ko-KR" sz="1200" dirty="0">
                      <a:solidFill>
                        <a:schemeClr val="bg1"/>
                      </a:solidFill>
                      <a:latin typeface="SamsungOne 700" panose="020B0803030303020204" pitchFamily="34" charset="0"/>
                      <a:ea typeface="SamsungOne 700" panose="020B0803030303020204" pitchFamily="34" charset="0"/>
                    </a:endParaRPr>
                  </a:p>
                </p:txBody>
              </p:sp>
            </p:grpSp>
            <p:sp>
              <p:nvSpPr>
                <p:cNvPr id="33" name="직사각형 32">
                  <a:extLst>
                    <a:ext uri="{FF2B5EF4-FFF2-40B4-BE49-F238E27FC236}">
                      <a16:creationId xmlns:a16="http://schemas.microsoft.com/office/drawing/2014/main" id="{7E3427C6-1A30-4458-A0A9-EF240256F7DE}"/>
                    </a:ext>
                  </a:extLst>
                </p:cNvPr>
                <p:cNvSpPr/>
                <p:nvPr/>
              </p:nvSpPr>
              <p:spPr>
                <a:xfrm>
                  <a:off x="1381502" y="2689549"/>
                  <a:ext cx="922144" cy="261610"/>
                </a:xfrm>
                <a:prstGeom prst="rect">
                  <a:avLst/>
                </a:prstGeom>
                <a:solidFill>
                  <a:schemeClr val="bg1"/>
                </a:solidFill>
              </p:spPr>
              <p:txBody>
                <a:bodyPr wrap="square">
                  <a:spAutoFit/>
                </a:bodyPr>
                <a:lstStyle/>
                <a:p>
                  <a:pPr algn="ctr"/>
                  <a:r>
                    <a:rPr lang="en-US" altLang="ko-KR" sz="1100" dirty="0">
                      <a:solidFill>
                        <a:srgbClr val="193EB0"/>
                      </a:solidFill>
                      <a:latin typeface="SamsungOne 700" panose="020B0803030303020204" pitchFamily="34" charset="0"/>
                      <a:ea typeface="SamsungOne 700" panose="020B0803030303020204" pitchFamily="34" charset="0"/>
                      <a:cs typeface="Arial"/>
                    </a:rPr>
                    <a:t>Agent foo</a:t>
                  </a:r>
                  <a:endParaRPr lang="ko-KR" altLang="en-US" sz="1100" dirty="0">
                    <a:solidFill>
                      <a:srgbClr val="193EB0"/>
                    </a:solidFill>
                    <a:latin typeface="SamsungOne 700" panose="020B0803030303020204" pitchFamily="34" charset="0"/>
                    <a:ea typeface="SamsungOne-700C" panose="020B0806030303020204" pitchFamily="34" charset="0"/>
                    <a:cs typeface="Arial"/>
                  </a:endParaRPr>
                </a:p>
              </p:txBody>
            </p:sp>
            <p:grpSp>
              <p:nvGrpSpPr>
                <p:cNvPr id="34" name="그룹 33">
                  <a:extLst>
                    <a:ext uri="{FF2B5EF4-FFF2-40B4-BE49-F238E27FC236}">
                      <a16:creationId xmlns:a16="http://schemas.microsoft.com/office/drawing/2014/main" id="{6B9970D7-3F81-46AD-BB2A-5FAF9E796514}"/>
                    </a:ext>
                  </a:extLst>
                </p:cNvPr>
                <p:cNvGrpSpPr/>
                <p:nvPr/>
              </p:nvGrpSpPr>
              <p:grpSpPr>
                <a:xfrm>
                  <a:off x="2387454" y="2989426"/>
                  <a:ext cx="2166815" cy="363183"/>
                  <a:chOff x="2190750" y="2838694"/>
                  <a:chExt cx="2166815" cy="363183"/>
                </a:xfrm>
              </p:grpSpPr>
              <p:grpSp>
                <p:nvGrpSpPr>
                  <p:cNvPr id="55" name="그룹 54">
                    <a:extLst>
                      <a:ext uri="{FF2B5EF4-FFF2-40B4-BE49-F238E27FC236}">
                        <a16:creationId xmlns:a16="http://schemas.microsoft.com/office/drawing/2014/main" id="{D7D1F81D-FB3F-4D59-A2B7-991519728F53}"/>
                      </a:ext>
                    </a:extLst>
                  </p:cNvPr>
                  <p:cNvGrpSpPr/>
                  <p:nvPr/>
                </p:nvGrpSpPr>
                <p:grpSpPr>
                  <a:xfrm>
                    <a:off x="2190750" y="2849023"/>
                    <a:ext cx="1270001" cy="342527"/>
                    <a:chOff x="4331638" y="5154550"/>
                    <a:chExt cx="1688574" cy="522515"/>
                  </a:xfrm>
                  <a:solidFill>
                    <a:srgbClr val="1F45BC"/>
                  </a:solidFill>
                </p:grpSpPr>
                <p:sp>
                  <p:nvSpPr>
                    <p:cNvPr id="60" name="원통 29">
                      <a:extLst>
                        <a:ext uri="{FF2B5EF4-FFF2-40B4-BE49-F238E27FC236}">
                          <a16:creationId xmlns:a16="http://schemas.microsoft.com/office/drawing/2014/main" id="{5EE73870-AB32-4ABB-A07D-33E997E63D6F}"/>
                        </a:ext>
                      </a:extLst>
                    </p:cNvPr>
                    <p:cNvSpPr/>
                    <p:nvPr/>
                  </p:nvSpPr>
                  <p:spPr>
                    <a:xfrm rot="5400000">
                      <a:off x="4914667" y="4571521"/>
                      <a:ext cx="522515" cy="1688574"/>
                    </a:xfrm>
                    <a:prstGeom prst="ca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sz="1600" dirty="0"/>
                    </a:p>
                  </p:txBody>
                </p:sp>
                <p:sp>
                  <p:nvSpPr>
                    <p:cNvPr id="61" name="직사각형 60">
                      <a:extLst>
                        <a:ext uri="{FF2B5EF4-FFF2-40B4-BE49-F238E27FC236}">
                          <a16:creationId xmlns:a16="http://schemas.microsoft.com/office/drawing/2014/main" id="{6964466E-F4A7-433A-8583-276AD4087A8C}"/>
                        </a:ext>
                      </a:extLst>
                    </p:cNvPr>
                    <p:cNvSpPr/>
                    <p:nvPr/>
                  </p:nvSpPr>
                  <p:spPr>
                    <a:xfrm>
                      <a:off x="4719377" y="5209598"/>
                      <a:ext cx="850827" cy="422554"/>
                    </a:xfrm>
                    <a:prstGeom prst="rect">
                      <a:avLst/>
                    </a:prstGeom>
                    <a:grpFill/>
                  </p:spPr>
                  <p:txBody>
                    <a:bodyPr wrap="none">
                      <a:spAutoFit/>
                    </a:bodyPr>
                    <a:lstStyle/>
                    <a:p>
                      <a:r>
                        <a:rPr lang="en-US" altLang="ko-KR" sz="1200" dirty="0" err="1">
                          <a:solidFill>
                            <a:schemeClr val="bg1"/>
                          </a:solidFill>
                          <a:latin typeface="SamsungOne 700" panose="020B0803030303020204" pitchFamily="34" charset="0"/>
                          <a:ea typeface="SamsungOne 700" panose="020B0803030303020204" pitchFamily="34" charset="0"/>
                        </a:rPr>
                        <a:t>Kênh</a:t>
                      </a:r>
                      <a:r>
                        <a:rPr lang="en-US" altLang="ko-KR" sz="1200" dirty="0">
                          <a:solidFill>
                            <a:schemeClr val="bg1"/>
                          </a:solidFill>
                          <a:latin typeface="SamsungOne 700" panose="020B0803030303020204" pitchFamily="34" charset="0"/>
                          <a:ea typeface="SamsungOne 700" panose="020B0803030303020204" pitchFamily="34" charset="0"/>
                        </a:rPr>
                        <a:t> 1</a:t>
                      </a:r>
                      <a:endParaRPr lang="en-KR" altLang="ko-KR" sz="1200" dirty="0">
                        <a:solidFill>
                          <a:schemeClr val="bg1"/>
                        </a:solidFill>
                        <a:latin typeface="SamsungOne 700" panose="020B0803030303020204" pitchFamily="34" charset="0"/>
                        <a:ea typeface="SamsungOne 700" panose="020B0803030303020204" pitchFamily="34" charset="0"/>
                      </a:endParaRPr>
                    </a:p>
                  </p:txBody>
                </p:sp>
              </p:grpSp>
              <p:grpSp>
                <p:nvGrpSpPr>
                  <p:cNvPr id="56" name="그룹 55">
                    <a:extLst>
                      <a:ext uri="{FF2B5EF4-FFF2-40B4-BE49-F238E27FC236}">
                        <a16:creationId xmlns:a16="http://schemas.microsoft.com/office/drawing/2014/main" id="{26AB9A15-E795-416A-8708-5589EED41C72}"/>
                      </a:ext>
                    </a:extLst>
                  </p:cNvPr>
                  <p:cNvGrpSpPr/>
                  <p:nvPr/>
                </p:nvGrpSpPr>
                <p:grpSpPr>
                  <a:xfrm>
                    <a:off x="3741361" y="2838694"/>
                    <a:ext cx="616204" cy="363183"/>
                    <a:chOff x="2775130" y="5167085"/>
                    <a:chExt cx="812800" cy="522515"/>
                  </a:xfrm>
                </p:grpSpPr>
                <p:sp>
                  <p:nvSpPr>
                    <p:cNvPr id="58" name="타원 57">
                      <a:extLst>
                        <a:ext uri="{FF2B5EF4-FFF2-40B4-BE49-F238E27FC236}">
                          <a16:creationId xmlns:a16="http://schemas.microsoft.com/office/drawing/2014/main" id="{6D166CF4-2987-4E6F-8EBA-6EAF8ADFBC8D}"/>
                        </a:ext>
                      </a:extLst>
                    </p:cNvPr>
                    <p:cNvSpPr/>
                    <p:nvPr/>
                  </p:nvSpPr>
                  <p:spPr>
                    <a:xfrm>
                      <a:off x="2775130" y="5167085"/>
                      <a:ext cx="812800" cy="522515"/>
                    </a:xfrm>
                    <a:prstGeom prst="ellipse">
                      <a:avLst/>
                    </a:prstGeom>
                    <a:solidFill>
                      <a:srgbClr val="66A1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59" name="직사각형 58">
                      <a:extLst>
                        <a:ext uri="{FF2B5EF4-FFF2-40B4-BE49-F238E27FC236}">
                          <a16:creationId xmlns:a16="http://schemas.microsoft.com/office/drawing/2014/main" id="{C289E200-F147-4B3B-B445-DC9556285459}"/>
                        </a:ext>
                      </a:extLst>
                    </p:cNvPr>
                    <p:cNvSpPr/>
                    <p:nvPr/>
                  </p:nvSpPr>
                  <p:spPr>
                    <a:xfrm>
                      <a:off x="2803388" y="5241564"/>
                      <a:ext cx="772192" cy="398521"/>
                    </a:xfrm>
                    <a:prstGeom prst="rect">
                      <a:avLst/>
                    </a:prstGeom>
                  </p:spPr>
                  <p:txBody>
                    <a:bodyPr wrap="none">
                      <a:spAutoFit/>
                    </a:bodyPr>
                    <a:lstStyle/>
                    <a:p>
                      <a:pPr algn="ctr" latinLnBrk="0"/>
                      <a:r>
                        <a:rPr lang="en-KR" altLang="ko-KR" sz="1200" dirty="0">
                          <a:solidFill>
                            <a:schemeClr val="bg1"/>
                          </a:solidFill>
                          <a:latin typeface="SamsungOne 700" panose="020B0803030303020204" pitchFamily="34" charset="0"/>
                          <a:ea typeface="SamsungOne 700" panose="020B0803030303020204" pitchFamily="34" charset="0"/>
                        </a:rPr>
                        <a:t>Sink</a:t>
                      </a:r>
                      <a:r>
                        <a:rPr lang="en-US" altLang="ko-KR" sz="1200" dirty="0">
                          <a:solidFill>
                            <a:schemeClr val="bg1"/>
                          </a:solidFill>
                          <a:latin typeface="SamsungOne 700" panose="020B0803030303020204" pitchFamily="34" charset="0"/>
                          <a:ea typeface="SamsungOne 700" panose="020B0803030303020204" pitchFamily="34" charset="0"/>
                        </a:rPr>
                        <a:t> 1</a:t>
                      </a:r>
                      <a:endParaRPr lang="en-KR" altLang="ko-KR" sz="1200" dirty="0">
                        <a:solidFill>
                          <a:schemeClr val="bg1"/>
                        </a:solidFill>
                        <a:latin typeface="SamsungOne 700" panose="020B0803030303020204" pitchFamily="34" charset="0"/>
                        <a:ea typeface="SamsungOne 700" panose="020B0803030303020204" pitchFamily="34" charset="0"/>
                      </a:endParaRPr>
                    </a:p>
                  </p:txBody>
                </p:sp>
              </p:grpSp>
              <p:cxnSp>
                <p:nvCxnSpPr>
                  <p:cNvPr id="57" name="직선 화살표 연결선 56">
                    <a:extLst>
                      <a:ext uri="{FF2B5EF4-FFF2-40B4-BE49-F238E27FC236}">
                        <a16:creationId xmlns:a16="http://schemas.microsoft.com/office/drawing/2014/main" id="{A2F49EC5-784C-4B4E-9D49-D1D79F064C2C}"/>
                      </a:ext>
                    </a:extLst>
                  </p:cNvPr>
                  <p:cNvCxnSpPr>
                    <a:stCxn id="60" idx="1"/>
                    <a:endCxn id="58" idx="2"/>
                  </p:cNvCxnSpPr>
                  <p:nvPr/>
                </p:nvCxnSpPr>
                <p:spPr>
                  <a:xfrm flipV="1">
                    <a:off x="3460751" y="3020286"/>
                    <a:ext cx="280610" cy="1"/>
                  </a:xfrm>
                  <a:prstGeom prst="straightConnector1">
                    <a:avLst/>
                  </a:prstGeom>
                  <a:ln w="12700">
                    <a:solidFill>
                      <a:srgbClr val="1F45BC"/>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그룹 34">
                  <a:extLst>
                    <a:ext uri="{FF2B5EF4-FFF2-40B4-BE49-F238E27FC236}">
                      <a16:creationId xmlns:a16="http://schemas.microsoft.com/office/drawing/2014/main" id="{0DE206E4-5F9C-48EB-83FC-C6298F5684AD}"/>
                    </a:ext>
                  </a:extLst>
                </p:cNvPr>
                <p:cNvGrpSpPr/>
                <p:nvPr/>
              </p:nvGrpSpPr>
              <p:grpSpPr>
                <a:xfrm>
                  <a:off x="2387454" y="3439734"/>
                  <a:ext cx="2166815" cy="363183"/>
                  <a:chOff x="2190750" y="2838694"/>
                  <a:chExt cx="2166815" cy="363183"/>
                </a:xfrm>
              </p:grpSpPr>
              <p:grpSp>
                <p:nvGrpSpPr>
                  <p:cNvPr id="48" name="그룹 47">
                    <a:extLst>
                      <a:ext uri="{FF2B5EF4-FFF2-40B4-BE49-F238E27FC236}">
                        <a16:creationId xmlns:a16="http://schemas.microsoft.com/office/drawing/2014/main" id="{DBA06986-10E5-4DDA-B1AF-76C8D2DD9F68}"/>
                      </a:ext>
                    </a:extLst>
                  </p:cNvPr>
                  <p:cNvGrpSpPr/>
                  <p:nvPr/>
                </p:nvGrpSpPr>
                <p:grpSpPr>
                  <a:xfrm>
                    <a:off x="2190750" y="2849023"/>
                    <a:ext cx="1270001" cy="342527"/>
                    <a:chOff x="4331638" y="5154550"/>
                    <a:chExt cx="1688574" cy="522515"/>
                  </a:xfrm>
                  <a:solidFill>
                    <a:srgbClr val="1F45BC"/>
                  </a:solidFill>
                </p:grpSpPr>
                <p:sp>
                  <p:nvSpPr>
                    <p:cNvPr id="53" name="원통 46">
                      <a:extLst>
                        <a:ext uri="{FF2B5EF4-FFF2-40B4-BE49-F238E27FC236}">
                          <a16:creationId xmlns:a16="http://schemas.microsoft.com/office/drawing/2014/main" id="{756498B1-EDED-4545-8E24-CEC103AB11F1}"/>
                        </a:ext>
                      </a:extLst>
                    </p:cNvPr>
                    <p:cNvSpPr/>
                    <p:nvPr/>
                  </p:nvSpPr>
                  <p:spPr>
                    <a:xfrm rot="5400000">
                      <a:off x="4914667" y="4571521"/>
                      <a:ext cx="522515" cy="1688574"/>
                    </a:xfrm>
                    <a:prstGeom prst="ca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sz="1600" dirty="0"/>
                    </a:p>
                  </p:txBody>
                </p:sp>
                <p:sp>
                  <p:nvSpPr>
                    <p:cNvPr id="54" name="직사각형 53">
                      <a:extLst>
                        <a:ext uri="{FF2B5EF4-FFF2-40B4-BE49-F238E27FC236}">
                          <a16:creationId xmlns:a16="http://schemas.microsoft.com/office/drawing/2014/main" id="{26F8CFEB-42DB-47E5-989B-11410FCF71CC}"/>
                        </a:ext>
                      </a:extLst>
                    </p:cNvPr>
                    <p:cNvSpPr/>
                    <p:nvPr/>
                  </p:nvSpPr>
                  <p:spPr>
                    <a:xfrm>
                      <a:off x="4719377" y="5209598"/>
                      <a:ext cx="863615" cy="422554"/>
                    </a:xfrm>
                    <a:prstGeom prst="rect">
                      <a:avLst/>
                    </a:prstGeom>
                    <a:grpFill/>
                  </p:spPr>
                  <p:txBody>
                    <a:bodyPr wrap="none">
                      <a:spAutoFit/>
                    </a:bodyPr>
                    <a:lstStyle/>
                    <a:p>
                      <a:r>
                        <a:rPr lang="en-US" altLang="ko-KR" sz="1200" dirty="0" err="1">
                          <a:solidFill>
                            <a:schemeClr val="bg1"/>
                          </a:solidFill>
                          <a:latin typeface="SamsungOne 700" panose="020B0803030303020204" pitchFamily="34" charset="0"/>
                          <a:ea typeface="SamsungOne 700" panose="020B0803030303020204" pitchFamily="34" charset="0"/>
                        </a:rPr>
                        <a:t>Kênh</a:t>
                      </a:r>
                      <a:r>
                        <a:rPr lang="en-US" altLang="ko-KR" sz="1200" dirty="0">
                          <a:solidFill>
                            <a:schemeClr val="bg1"/>
                          </a:solidFill>
                          <a:latin typeface="SamsungOne 700" panose="020B0803030303020204" pitchFamily="34" charset="0"/>
                          <a:ea typeface="SamsungOne 700" panose="020B0803030303020204" pitchFamily="34" charset="0"/>
                        </a:rPr>
                        <a:t> 2</a:t>
                      </a:r>
                      <a:endParaRPr lang="en-KR" altLang="ko-KR" sz="1200" dirty="0">
                        <a:solidFill>
                          <a:schemeClr val="bg1"/>
                        </a:solidFill>
                        <a:latin typeface="SamsungOne 700" panose="020B0803030303020204" pitchFamily="34" charset="0"/>
                        <a:ea typeface="SamsungOne 700" panose="020B0803030303020204" pitchFamily="34" charset="0"/>
                      </a:endParaRPr>
                    </a:p>
                  </p:txBody>
                </p:sp>
              </p:grpSp>
              <p:grpSp>
                <p:nvGrpSpPr>
                  <p:cNvPr id="49" name="그룹 48">
                    <a:extLst>
                      <a:ext uri="{FF2B5EF4-FFF2-40B4-BE49-F238E27FC236}">
                        <a16:creationId xmlns:a16="http://schemas.microsoft.com/office/drawing/2014/main" id="{C0F03565-0E0F-40E4-BE1E-42B013C44F63}"/>
                      </a:ext>
                    </a:extLst>
                  </p:cNvPr>
                  <p:cNvGrpSpPr/>
                  <p:nvPr/>
                </p:nvGrpSpPr>
                <p:grpSpPr>
                  <a:xfrm>
                    <a:off x="3741361" y="2838694"/>
                    <a:ext cx="616204" cy="363183"/>
                    <a:chOff x="2775130" y="5167085"/>
                    <a:chExt cx="812800" cy="522515"/>
                  </a:xfrm>
                </p:grpSpPr>
                <p:sp>
                  <p:nvSpPr>
                    <p:cNvPr id="51" name="타원 50">
                      <a:extLst>
                        <a:ext uri="{FF2B5EF4-FFF2-40B4-BE49-F238E27FC236}">
                          <a16:creationId xmlns:a16="http://schemas.microsoft.com/office/drawing/2014/main" id="{5E5B380A-0048-40C7-87B2-A6DB8EBDED5E}"/>
                        </a:ext>
                      </a:extLst>
                    </p:cNvPr>
                    <p:cNvSpPr/>
                    <p:nvPr/>
                  </p:nvSpPr>
                  <p:spPr>
                    <a:xfrm>
                      <a:off x="2775130" y="5167085"/>
                      <a:ext cx="812800" cy="522515"/>
                    </a:xfrm>
                    <a:prstGeom prst="ellipse">
                      <a:avLst/>
                    </a:prstGeom>
                    <a:solidFill>
                      <a:srgbClr val="66A1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52" name="직사각형 51">
                      <a:extLst>
                        <a:ext uri="{FF2B5EF4-FFF2-40B4-BE49-F238E27FC236}">
                          <a16:creationId xmlns:a16="http://schemas.microsoft.com/office/drawing/2014/main" id="{8845E2BE-AC10-467C-BA6B-804884FECD3F}"/>
                        </a:ext>
                      </a:extLst>
                    </p:cNvPr>
                    <p:cNvSpPr/>
                    <p:nvPr/>
                  </p:nvSpPr>
                  <p:spPr>
                    <a:xfrm>
                      <a:off x="2797043" y="5241564"/>
                      <a:ext cx="784878" cy="398521"/>
                    </a:xfrm>
                    <a:prstGeom prst="rect">
                      <a:avLst/>
                    </a:prstGeom>
                  </p:spPr>
                  <p:txBody>
                    <a:bodyPr wrap="none">
                      <a:spAutoFit/>
                    </a:bodyPr>
                    <a:lstStyle/>
                    <a:p>
                      <a:pPr algn="ctr" latinLnBrk="0"/>
                      <a:r>
                        <a:rPr lang="en-KR" altLang="ko-KR" sz="1200" dirty="0">
                          <a:solidFill>
                            <a:schemeClr val="bg1"/>
                          </a:solidFill>
                          <a:latin typeface="SamsungOne 700" panose="020B0803030303020204" pitchFamily="34" charset="0"/>
                          <a:ea typeface="SamsungOne 700" panose="020B0803030303020204" pitchFamily="34" charset="0"/>
                        </a:rPr>
                        <a:t>Sink</a:t>
                      </a:r>
                      <a:r>
                        <a:rPr lang="en-US" altLang="ko-KR" sz="1200" dirty="0">
                          <a:solidFill>
                            <a:schemeClr val="bg1"/>
                          </a:solidFill>
                          <a:latin typeface="SamsungOne 700" panose="020B0803030303020204" pitchFamily="34" charset="0"/>
                          <a:ea typeface="SamsungOne 700" panose="020B0803030303020204" pitchFamily="34" charset="0"/>
                        </a:rPr>
                        <a:t> 2</a:t>
                      </a:r>
                      <a:endParaRPr lang="en-KR" altLang="ko-KR" sz="1200" dirty="0">
                        <a:solidFill>
                          <a:schemeClr val="bg1"/>
                        </a:solidFill>
                        <a:latin typeface="SamsungOne 700" panose="020B0803030303020204" pitchFamily="34" charset="0"/>
                        <a:ea typeface="SamsungOne 700" panose="020B0803030303020204" pitchFamily="34" charset="0"/>
                      </a:endParaRPr>
                    </a:p>
                  </p:txBody>
                </p:sp>
              </p:grpSp>
              <p:cxnSp>
                <p:nvCxnSpPr>
                  <p:cNvPr id="50" name="직선 화살표 연결선 49">
                    <a:extLst>
                      <a:ext uri="{FF2B5EF4-FFF2-40B4-BE49-F238E27FC236}">
                        <a16:creationId xmlns:a16="http://schemas.microsoft.com/office/drawing/2014/main" id="{5D02DFDD-9BBB-4F1A-AE49-F5E7B4BAB783}"/>
                      </a:ext>
                    </a:extLst>
                  </p:cNvPr>
                  <p:cNvCxnSpPr>
                    <a:stCxn id="53" idx="1"/>
                    <a:endCxn id="51" idx="2"/>
                  </p:cNvCxnSpPr>
                  <p:nvPr/>
                </p:nvCxnSpPr>
                <p:spPr>
                  <a:xfrm flipV="1">
                    <a:off x="3460751" y="3020286"/>
                    <a:ext cx="280610" cy="1"/>
                  </a:xfrm>
                  <a:prstGeom prst="straightConnector1">
                    <a:avLst/>
                  </a:prstGeom>
                  <a:ln w="12700">
                    <a:solidFill>
                      <a:srgbClr val="1F45BC"/>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그룹 35">
                  <a:extLst>
                    <a:ext uri="{FF2B5EF4-FFF2-40B4-BE49-F238E27FC236}">
                      <a16:creationId xmlns:a16="http://schemas.microsoft.com/office/drawing/2014/main" id="{8CF64F67-5FB9-4CCE-8B33-CB23906BE947}"/>
                    </a:ext>
                  </a:extLst>
                </p:cNvPr>
                <p:cNvGrpSpPr/>
                <p:nvPr/>
              </p:nvGrpSpPr>
              <p:grpSpPr>
                <a:xfrm>
                  <a:off x="2387454" y="3880170"/>
                  <a:ext cx="2166815" cy="363183"/>
                  <a:chOff x="2190750" y="2838694"/>
                  <a:chExt cx="2166815" cy="363183"/>
                </a:xfrm>
              </p:grpSpPr>
              <p:grpSp>
                <p:nvGrpSpPr>
                  <p:cNvPr id="41" name="그룹 40">
                    <a:extLst>
                      <a:ext uri="{FF2B5EF4-FFF2-40B4-BE49-F238E27FC236}">
                        <a16:creationId xmlns:a16="http://schemas.microsoft.com/office/drawing/2014/main" id="{D2CDFDCC-C7E2-4189-8464-68802A852766}"/>
                      </a:ext>
                    </a:extLst>
                  </p:cNvPr>
                  <p:cNvGrpSpPr/>
                  <p:nvPr/>
                </p:nvGrpSpPr>
                <p:grpSpPr>
                  <a:xfrm>
                    <a:off x="2190750" y="2849023"/>
                    <a:ext cx="1270001" cy="342527"/>
                    <a:chOff x="4331638" y="5154550"/>
                    <a:chExt cx="1688574" cy="522515"/>
                  </a:xfrm>
                  <a:solidFill>
                    <a:srgbClr val="1F45BC"/>
                  </a:solidFill>
                </p:grpSpPr>
                <p:sp>
                  <p:nvSpPr>
                    <p:cNvPr id="46" name="원통 54">
                      <a:extLst>
                        <a:ext uri="{FF2B5EF4-FFF2-40B4-BE49-F238E27FC236}">
                          <a16:creationId xmlns:a16="http://schemas.microsoft.com/office/drawing/2014/main" id="{BE9931BA-A1D3-4688-B33A-E72D4CE1C529}"/>
                        </a:ext>
                      </a:extLst>
                    </p:cNvPr>
                    <p:cNvSpPr/>
                    <p:nvPr/>
                  </p:nvSpPr>
                  <p:spPr>
                    <a:xfrm rot="5400000">
                      <a:off x="4914667" y="4571521"/>
                      <a:ext cx="522515" cy="1688574"/>
                    </a:xfrm>
                    <a:prstGeom prst="ca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sz="1600" dirty="0"/>
                    </a:p>
                  </p:txBody>
                </p:sp>
                <p:sp>
                  <p:nvSpPr>
                    <p:cNvPr id="47" name="직사각형 46">
                      <a:extLst>
                        <a:ext uri="{FF2B5EF4-FFF2-40B4-BE49-F238E27FC236}">
                          <a16:creationId xmlns:a16="http://schemas.microsoft.com/office/drawing/2014/main" id="{A0C60B45-210C-4AB6-B7A0-138ACEF7CB19}"/>
                        </a:ext>
                      </a:extLst>
                    </p:cNvPr>
                    <p:cNvSpPr/>
                    <p:nvPr/>
                  </p:nvSpPr>
                  <p:spPr>
                    <a:xfrm>
                      <a:off x="4719377" y="5209598"/>
                      <a:ext cx="870008" cy="422554"/>
                    </a:xfrm>
                    <a:prstGeom prst="rect">
                      <a:avLst/>
                    </a:prstGeom>
                    <a:grpFill/>
                  </p:spPr>
                  <p:txBody>
                    <a:bodyPr wrap="none">
                      <a:spAutoFit/>
                    </a:bodyPr>
                    <a:lstStyle/>
                    <a:p>
                      <a:r>
                        <a:rPr lang="en-US" altLang="ko-KR" sz="1200" dirty="0" err="1">
                          <a:solidFill>
                            <a:schemeClr val="bg1"/>
                          </a:solidFill>
                          <a:latin typeface="SamsungOne 700" panose="020B0803030303020204" pitchFamily="34" charset="0"/>
                          <a:ea typeface="SamsungOne 700" panose="020B0803030303020204" pitchFamily="34" charset="0"/>
                        </a:rPr>
                        <a:t>Kênh</a:t>
                      </a:r>
                      <a:r>
                        <a:rPr lang="en-US" altLang="ko-KR" sz="1200" dirty="0">
                          <a:solidFill>
                            <a:schemeClr val="bg1"/>
                          </a:solidFill>
                          <a:latin typeface="SamsungOne 700" panose="020B0803030303020204" pitchFamily="34" charset="0"/>
                          <a:ea typeface="SamsungOne 700" panose="020B0803030303020204" pitchFamily="34" charset="0"/>
                        </a:rPr>
                        <a:t> 3</a:t>
                      </a:r>
                      <a:endParaRPr lang="en-KR" altLang="ko-KR" sz="1200" dirty="0">
                        <a:solidFill>
                          <a:schemeClr val="bg1"/>
                        </a:solidFill>
                        <a:latin typeface="SamsungOne 700" panose="020B0803030303020204" pitchFamily="34" charset="0"/>
                        <a:ea typeface="SamsungOne 700" panose="020B0803030303020204" pitchFamily="34" charset="0"/>
                      </a:endParaRPr>
                    </a:p>
                  </p:txBody>
                </p:sp>
              </p:grpSp>
              <p:grpSp>
                <p:nvGrpSpPr>
                  <p:cNvPr id="42" name="그룹 41">
                    <a:extLst>
                      <a:ext uri="{FF2B5EF4-FFF2-40B4-BE49-F238E27FC236}">
                        <a16:creationId xmlns:a16="http://schemas.microsoft.com/office/drawing/2014/main" id="{953CABB6-FACA-4C94-80FD-3054C9E34F13}"/>
                      </a:ext>
                    </a:extLst>
                  </p:cNvPr>
                  <p:cNvGrpSpPr/>
                  <p:nvPr/>
                </p:nvGrpSpPr>
                <p:grpSpPr>
                  <a:xfrm>
                    <a:off x="3741361" y="2838694"/>
                    <a:ext cx="616204" cy="363183"/>
                    <a:chOff x="2775130" y="5167085"/>
                    <a:chExt cx="812800" cy="522515"/>
                  </a:xfrm>
                </p:grpSpPr>
                <p:sp>
                  <p:nvSpPr>
                    <p:cNvPr id="44" name="타원 43">
                      <a:extLst>
                        <a:ext uri="{FF2B5EF4-FFF2-40B4-BE49-F238E27FC236}">
                          <a16:creationId xmlns:a16="http://schemas.microsoft.com/office/drawing/2014/main" id="{4B978C89-88C9-4EFA-93AD-708C589ADC30}"/>
                        </a:ext>
                      </a:extLst>
                    </p:cNvPr>
                    <p:cNvSpPr/>
                    <p:nvPr/>
                  </p:nvSpPr>
                  <p:spPr>
                    <a:xfrm>
                      <a:off x="2775130" y="5167085"/>
                      <a:ext cx="812800" cy="522515"/>
                    </a:xfrm>
                    <a:prstGeom prst="ellipse">
                      <a:avLst/>
                    </a:prstGeom>
                    <a:solidFill>
                      <a:srgbClr val="66A1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45" name="직사각형 44">
                      <a:extLst>
                        <a:ext uri="{FF2B5EF4-FFF2-40B4-BE49-F238E27FC236}">
                          <a16:creationId xmlns:a16="http://schemas.microsoft.com/office/drawing/2014/main" id="{45E0273B-AE30-456E-B491-74E6737DAE73}"/>
                        </a:ext>
                      </a:extLst>
                    </p:cNvPr>
                    <p:cNvSpPr/>
                    <p:nvPr/>
                  </p:nvSpPr>
                  <p:spPr>
                    <a:xfrm>
                      <a:off x="2793872" y="5241564"/>
                      <a:ext cx="791220" cy="398521"/>
                    </a:xfrm>
                    <a:prstGeom prst="rect">
                      <a:avLst/>
                    </a:prstGeom>
                  </p:spPr>
                  <p:txBody>
                    <a:bodyPr wrap="none">
                      <a:spAutoFit/>
                    </a:bodyPr>
                    <a:lstStyle/>
                    <a:p>
                      <a:pPr algn="ctr" latinLnBrk="0"/>
                      <a:r>
                        <a:rPr lang="en-KR" altLang="ko-KR" sz="1200" dirty="0">
                          <a:solidFill>
                            <a:schemeClr val="bg1"/>
                          </a:solidFill>
                          <a:latin typeface="SamsungOne 700" panose="020B0803030303020204" pitchFamily="34" charset="0"/>
                          <a:ea typeface="SamsungOne 700" panose="020B0803030303020204" pitchFamily="34" charset="0"/>
                        </a:rPr>
                        <a:t>Sink</a:t>
                      </a:r>
                      <a:r>
                        <a:rPr lang="en-US" altLang="ko-KR" sz="1200" dirty="0">
                          <a:solidFill>
                            <a:schemeClr val="bg1"/>
                          </a:solidFill>
                          <a:latin typeface="SamsungOne 700" panose="020B0803030303020204" pitchFamily="34" charset="0"/>
                          <a:ea typeface="SamsungOne 700" panose="020B0803030303020204" pitchFamily="34" charset="0"/>
                        </a:rPr>
                        <a:t> 3</a:t>
                      </a:r>
                      <a:endParaRPr lang="en-KR" altLang="ko-KR" sz="1200" dirty="0">
                        <a:solidFill>
                          <a:schemeClr val="bg1"/>
                        </a:solidFill>
                        <a:latin typeface="SamsungOne 700" panose="020B0803030303020204" pitchFamily="34" charset="0"/>
                        <a:ea typeface="SamsungOne 700" panose="020B0803030303020204" pitchFamily="34" charset="0"/>
                      </a:endParaRPr>
                    </a:p>
                  </p:txBody>
                </p:sp>
              </p:grpSp>
              <p:cxnSp>
                <p:nvCxnSpPr>
                  <p:cNvPr id="43" name="직선 화살표 연결선 42">
                    <a:extLst>
                      <a:ext uri="{FF2B5EF4-FFF2-40B4-BE49-F238E27FC236}">
                        <a16:creationId xmlns:a16="http://schemas.microsoft.com/office/drawing/2014/main" id="{C3581620-37FA-444C-95B1-3DBA580F8819}"/>
                      </a:ext>
                    </a:extLst>
                  </p:cNvPr>
                  <p:cNvCxnSpPr>
                    <a:stCxn id="46" idx="1"/>
                    <a:endCxn id="44" idx="2"/>
                  </p:cNvCxnSpPr>
                  <p:nvPr/>
                </p:nvCxnSpPr>
                <p:spPr>
                  <a:xfrm flipV="1">
                    <a:off x="3460751" y="3020286"/>
                    <a:ext cx="280610" cy="1"/>
                  </a:xfrm>
                  <a:prstGeom prst="straightConnector1">
                    <a:avLst/>
                  </a:prstGeom>
                  <a:ln w="12700">
                    <a:solidFill>
                      <a:srgbClr val="1F45BC"/>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그룹 36">
                  <a:extLst>
                    <a:ext uri="{FF2B5EF4-FFF2-40B4-BE49-F238E27FC236}">
                      <a16:creationId xmlns:a16="http://schemas.microsoft.com/office/drawing/2014/main" id="{DDE70B1D-F82D-4609-9AE8-46BAFD01E378}"/>
                    </a:ext>
                  </a:extLst>
                </p:cNvPr>
                <p:cNvGrpSpPr/>
                <p:nvPr/>
              </p:nvGrpSpPr>
              <p:grpSpPr>
                <a:xfrm>
                  <a:off x="2088144" y="3169543"/>
                  <a:ext cx="301775" cy="890744"/>
                  <a:chOff x="2085679" y="3171019"/>
                  <a:chExt cx="301775" cy="890744"/>
                </a:xfrm>
              </p:grpSpPr>
              <p:cxnSp>
                <p:nvCxnSpPr>
                  <p:cNvPr id="38" name="직선 화살표 연결선 37">
                    <a:extLst>
                      <a:ext uri="{FF2B5EF4-FFF2-40B4-BE49-F238E27FC236}">
                        <a16:creationId xmlns:a16="http://schemas.microsoft.com/office/drawing/2014/main" id="{6136A151-F6BD-4BAF-B200-5A770F5E9CB0}"/>
                      </a:ext>
                    </a:extLst>
                  </p:cNvPr>
                  <p:cNvCxnSpPr>
                    <a:stCxn id="62" idx="6"/>
                    <a:endCxn id="60" idx="3"/>
                  </p:cNvCxnSpPr>
                  <p:nvPr/>
                </p:nvCxnSpPr>
                <p:spPr>
                  <a:xfrm flipV="1">
                    <a:off x="2085679" y="3171019"/>
                    <a:ext cx="301775" cy="449456"/>
                  </a:xfrm>
                  <a:prstGeom prst="straightConnector1">
                    <a:avLst/>
                  </a:prstGeom>
                  <a:ln w="12700">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39D00235-7856-4A46-B11C-95B105EB6FFF}"/>
                      </a:ext>
                    </a:extLst>
                  </p:cNvPr>
                  <p:cNvCxnSpPr>
                    <a:stCxn id="62" idx="6"/>
                    <a:endCxn id="46" idx="3"/>
                  </p:cNvCxnSpPr>
                  <p:nvPr/>
                </p:nvCxnSpPr>
                <p:spPr>
                  <a:xfrm>
                    <a:off x="2085679" y="3620475"/>
                    <a:ext cx="301775" cy="441288"/>
                  </a:xfrm>
                  <a:prstGeom prst="straightConnector1">
                    <a:avLst/>
                  </a:prstGeom>
                  <a:ln w="12700">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63D60A35-00C8-42F2-AF24-DFA2BCAB5C21}"/>
                      </a:ext>
                    </a:extLst>
                  </p:cNvPr>
                  <p:cNvCxnSpPr>
                    <a:stCxn id="62" idx="6"/>
                    <a:endCxn id="53" idx="3"/>
                  </p:cNvCxnSpPr>
                  <p:nvPr/>
                </p:nvCxnSpPr>
                <p:spPr>
                  <a:xfrm>
                    <a:off x="2085679" y="3620475"/>
                    <a:ext cx="301775" cy="852"/>
                  </a:xfrm>
                  <a:prstGeom prst="straightConnector1">
                    <a:avLst/>
                  </a:prstGeom>
                  <a:ln w="12700">
                    <a:solidFill>
                      <a:srgbClr val="1F45BC"/>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29" name="직선 화살표 연결선 28">
                <a:extLst>
                  <a:ext uri="{FF2B5EF4-FFF2-40B4-BE49-F238E27FC236}">
                    <a16:creationId xmlns:a16="http://schemas.microsoft.com/office/drawing/2014/main" id="{4537673D-952D-4954-89E7-9A0DE813A45C}"/>
                  </a:ext>
                </a:extLst>
              </p:cNvPr>
              <p:cNvCxnSpPr>
                <a:stCxn id="51" idx="6"/>
              </p:cNvCxnSpPr>
              <p:nvPr/>
            </p:nvCxnSpPr>
            <p:spPr>
              <a:xfrm>
                <a:off x="4554269" y="3621326"/>
                <a:ext cx="466313" cy="82672"/>
              </a:xfrm>
              <a:prstGeom prst="straightConnector1">
                <a:avLst/>
              </a:prstGeom>
              <a:ln w="12700">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D03D590E-661E-40A4-87D1-FAD1C39882E2}"/>
                  </a:ext>
                </a:extLst>
              </p:cNvPr>
              <p:cNvCxnSpPr>
                <a:stCxn id="58" idx="6"/>
                <a:endCxn id="67" idx="1"/>
              </p:cNvCxnSpPr>
              <p:nvPr/>
            </p:nvCxnSpPr>
            <p:spPr>
              <a:xfrm flipV="1">
                <a:off x="4554269" y="3169226"/>
                <a:ext cx="456208" cy="1792"/>
              </a:xfrm>
              <a:prstGeom prst="straightConnector1">
                <a:avLst/>
              </a:prstGeom>
              <a:ln w="12700">
                <a:solidFill>
                  <a:srgbClr val="1F45BC"/>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모서리가 둥근 직사각형 83">
              <a:extLst>
                <a:ext uri="{FF2B5EF4-FFF2-40B4-BE49-F238E27FC236}">
                  <a16:creationId xmlns:a16="http://schemas.microsoft.com/office/drawing/2014/main" id="{4F6DFBF9-A322-4AE1-8ADB-C341B982B5ED}"/>
                </a:ext>
              </a:extLst>
            </p:cNvPr>
            <p:cNvSpPr/>
            <p:nvPr/>
          </p:nvSpPr>
          <p:spPr>
            <a:xfrm>
              <a:off x="4847876" y="4291355"/>
              <a:ext cx="3435550" cy="1563668"/>
            </a:xfrm>
            <a:prstGeom prst="round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grpSp>
          <p:nvGrpSpPr>
            <p:cNvPr id="12" name="그룹 11">
              <a:extLst>
                <a:ext uri="{FF2B5EF4-FFF2-40B4-BE49-F238E27FC236}">
                  <a16:creationId xmlns:a16="http://schemas.microsoft.com/office/drawing/2014/main" id="{269E472A-6A92-4BE8-8BE4-5B59BC64986F}"/>
                </a:ext>
              </a:extLst>
            </p:cNvPr>
            <p:cNvGrpSpPr/>
            <p:nvPr/>
          </p:nvGrpSpPr>
          <p:grpSpPr>
            <a:xfrm>
              <a:off x="5048951" y="4864043"/>
              <a:ext cx="704177" cy="426237"/>
              <a:chOff x="2775130" y="5167085"/>
              <a:chExt cx="704177" cy="426237"/>
            </a:xfrm>
          </p:grpSpPr>
          <p:sp>
            <p:nvSpPr>
              <p:cNvPr id="24" name="타원 23">
                <a:extLst>
                  <a:ext uri="{FF2B5EF4-FFF2-40B4-BE49-F238E27FC236}">
                    <a16:creationId xmlns:a16="http://schemas.microsoft.com/office/drawing/2014/main" id="{0469EBA0-5F00-43CA-B8D8-8B777F2EE72C}"/>
                  </a:ext>
                </a:extLst>
              </p:cNvPr>
              <p:cNvSpPr/>
              <p:nvPr/>
            </p:nvSpPr>
            <p:spPr>
              <a:xfrm>
                <a:off x="2775130" y="5167085"/>
                <a:ext cx="704177" cy="426237"/>
              </a:xfrm>
              <a:prstGeom prst="ellipse">
                <a:avLst/>
              </a:prstGeom>
              <a:solidFill>
                <a:srgbClr val="66A1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sz="1600" dirty="0"/>
              </a:p>
            </p:txBody>
          </p:sp>
          <p:sp>
            <p:nvSpPr>
              <p:cNvPr id="25" name="직사각형 24">
                <a:extLst>
                  <a:ext uri="{FF2B5EF4-FFF2-40B4-BE49-F238E27FC236}">
                    <a16:creationId xmlns:a16="http://schemas.microsoft.com/office/drawing/2014/main" id="{438801FE-7C0A-45D7-8D13-C694ADDF9807}"/>
                  </a:ext>
                </a:extLst>
              </p:cNvPr>
              <p:cNvSpPr/>
              <p:nvPr/>
            </p:nvSpPr>
            <p:spPr>
              <a:xfrm>
                <a:off x="2811648" y="5248345"/>
                <a:ext cx="639919" cy="276999"/>
              </a:xfrm>
              <a:prstGeom prst="rect">
                <a:avLst/>
              </a:prstGeom>
            </p:spPr>
            <p:txBody>
              <a:bodyPr wrap="none">
                <a:spAutoFit/>
              </a:bodyPr>
              <a:lstStyle/>
              <a:p>
                <a:pPr latinLnBrk="0"/>
                <a:r>
                  <a:rPr lang="en-US" altLang="ko-KR" sz="1200" dirty="0" err="1">
                    <a:solidFill>
                      <a:schemeClr val="bg1"/>
                    </a:solidFill>
                    <a:latin typeface="SamsungOne 700" panose="020B0803030303020204" pitchFamily="34" charset="0"/>
                    <a:ea typeface="SamsungOne 700" panose="020B0803030303020204" pitchFamily="34" charset="0"/>
                  </a:rPr>
                  <a:t>Nguồn</a:t>
                </a:r>
                <a:endParaRPr lang="en-KR" altLang="ko-KR" sz="1200" dirty="0">
                  <a:solidFill>
                    <a:schemeClr val="bg1"/>
                  </a:solidFill>
                  <a:latin typeface="SamsungOne 700" panose="020B0803030303020204" pitchFamily="34" charset="0"/>
                  <a:ea typeface="SamsungOne 700" panose="020B0803030303020204" pitchFamily="34" charset="0"/>
                </a:endParaRPr>
              </a:p>
            </p:txBody>
          </p:sp>
        </p:grpSp>
        <p:sp>
          <p:nvSpPr>
            <p:cNvPr id="13" name="직사각형 12">
              <a:extLst>
                <a:ext uri="{FF2B5EF4-FFF2-40B4-BE49-F238E27FC236}">
                  <a16:creationId xmlns:a16="http://schemas.microsoft.com/office/drawing/2014/main" id="{BA3C35F6-2FF1-4B83-B32F-599E6DD621D5}"/>
                </a:ext>
              </a:extLst>
            </p:cNvPr>
            <p:cNvSpPr/>
            <p:nvPr/>
          </p:nvSpPr>
          <p:spPr>
            <a:xfrm>
              <a:off x="4970884" y="4177623"/>
              <a:ext cx="836006" cy="261610"/>
            </a:xfrm>
            <a:prstGeom prst="rect">
              <a:avLst/>
            </a:prstGeom>
            <a:solidFill>
              <a:schemeClr val="bg1"/>
            </a:solidFill>
          </p:spPr>
          <p:txBody>
            <a:bodyPr wrap="square">
              <a:spAutoFit/>
            </a:bodyPr>
            <a:lstStyle/>
            <a:p>
              <a:pPr algn="ctr"/>
              <a:r>
                <a:rPr lang="en-US" altLang="ko-KR" sz="1100" dirty="0">
                  <a:solidFill>
                    <a:srgbClr val="193EB0"/>
                  </a:solidFill>
                  <a:latin typeface="SamsungOne 700" panose="020B0803030303020204" pitchFamily="34" charset="0"/>
                  <a:ea typeface="SamsungOne 700" panose="020B0803030303020204" pitchFamily="34" charset="0"/>
                  <a:cs typeface="Arial"/>
                </a:rPr>
                <a:t>Agent bar</a:t>
              </a:r>
              <a:endParaRPr lang="ko-KR" altLang="en-US" sz="1100" dirty="0">
                <a:solidFill>
                  <a:srgbClr val="193EB0"/>
                </a:solidFill>
                <a:latin typeface="SamsungOne 700" panose="020B0803030303020204" pitchFamily="34" charset="0"/>
                <a:ea typeface="SamsungOne-700C" panose="020B0806030303020204" pitchFamily="34" charset="0"/>
                <a:cs typeface="Arial"/>
              </a:endParaRPr>
            </a:p>
          </p:txBody>
        </p:sp>
        <p:grpSp>
          <p:nvGrpSpPr>
            <p:cNvPr id="14" name="그룹 13">
              <a:extLst>
                <a:ext uri="{FF2B5EF4-FFF2-40B4-BE49-F238E27FC236}">
                  <a16:creationId xmlns:a16="http://schemas.microsoft.com/office/drawing/2014/main" id="{B84E1150-C38F-47A2-A0EE-16A199A20FF2}"/>
                </a:ext>
              </a:extLst>
            </p:cNvPr>
            <p:cNvGrpSpPr/>
            <p:nvPr/>
          </p:nvGrpSpPr>
          <p:grpSpPr>
            <a:xfrm>
              <a:off x="5972588" y="4895570"/>
              <a:ext cx="2166815" cy="363183"/>
              <a:chOff x="2190750" y="2838694"/>
              <a:chExt cx="2166815" cy="363183"/>
            </a:xfrm>
          </p:grpSpPr>
          <p:grpSp>
            <p:nvGrpSpPr>
              <p:cNvPr id="17" name="그룹 16">
                <a:extLst>
                  <a:ext uri="{FF2B5EF4-FFF2-40B4-BE49-F238E27FC236}">
                    <a16:creationId xmlns:a16="http://schemas.microsoft.com/office/drawing/2014/main" id="{9928895E-1BFF-48CA-951D-D9463910627A}"/>
                  </a:ext>
                </a:extLst>
              </p:cNvPr>
              <p:cNvGrpSpPr/>
              <p:nvPr/>
            </p:nvGrpSpPr>
            <p:grpSpPr>
              <a:xfrm>
                <a:off x="2190750" y="2849022"/>
                <a:ext cx="1270001" cy="342527"/>
                <a:chOff x="4331639" y="5154549"/>
                <a:chExt cx="1688574" cy="522515"/>
              </a:xfrm>
              <a:solidFill>
                <a:srgbClr val="1F45BC"/>
              </a:solidFill>
            </p:grpSpPr>
            <p:sp>
              <p:nvSpPr>
                <p:cNvPr id="22" name="원통 112">
                  <a:extLst>
                    <a:ext uri="{FF2B5EF4-FFF2-40B4-BE49-F238E27FC236}">
                      <a16:creationId xmlns:a16="http://schemas.microsoft.com/office/drawing/2014/main" id="{58F8025D-918B-4F7F-B4E2-654307EDCFD9}"/>
                    </a:ext>
                  </a:extLst>
                </p:cNvPr>
                <p:cNvSpPr/>
                <p:nvPr/>
              </p:nvSpPr>
              <p:spPr>
                <a:xfrm rot="5400000">
                  <a:off x="4914668" y="4571520"/>
                  <a:ext cx="522515" cy="1688574"/>
                </a:xfrm>
                <a:prstGeom prst="ca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sz="1600" dirty="0"/>
                </a:p>
              </p:txBody>
            </p:sp>
            <p:sp>
              <p:nvSpPr>
                <p:cNvPr id="23" name="직사각형 22">
                  <a:extLst>
                    <a:ext uri="{FF2B5EF4-FFF2-40B4-BE49-F238E27FC236}">
                      <a16:creationId xmlns:a16="http://schemas.microsoft.com/office/drawing/2014/main" id="{2E53E71F-4153-4E51-BCC9-59C780B93A48}"/>
                    </a:ext>
                  </a:extLst>
                </p:cNvPr>
                <p:cNvSpPr/>
                <p:nvPr/>
              </p:nvSpPr>
              <p:spPr>
                <a:xfrm>
                  <a:off x="4699225" y="5198469"/>
                  <a:ext cx="874271" cy="422554"/>
                </a:xfrm>
                <a:prstGeom prst="rect">
                  <a:avLst/>
                </a:prstGeom>
                <a:grpFill/>
              </p:spPr>
              <p:txBody>
                <a:bodyPr wrap="none">
                  <a:spAutoFit/>
                </a:bodyPr>
                <a:lstStyle/>
                <a:p>
                  <a:r>
                    <a:rPr lang="en-US" altLang="ko-KR" sz="1200" dirty="0" err="1">
                      <a:solidFill>
                        <a:schemeClr val="bg1"/>
                      </a:solidFill>
                      <a:latin typeface="SamsungOne 700" panose="020B0803030303020204" pitchFamily="34" charset="0"/>
                      <a:ea typeface="SamsungOne 700" panose="020B0803030303020204" pitchFamily="34" charset="0"/>
                    </a:rPr>
                    <a:t>Kênh</a:t>
                  </a:r>
                  <a:r>
                    <a:rPr lang="en-US" altLang="ko-KR" sz="1200" dirty="0">
                      <a:solidFill>
                        <a:schemeClr val="bg1"/>
                      </a:solidFill>
                      <a:latin typeface="SamsungOne 700" panose="020B0803030303020204" pitchFamily="34" charset="0"/>
                      <a:ea typeface="SamsungOne 700" panose="020B0803030303020204" pitchFamily="34" charset="0"/>
                    </a:rPr>
                    <a:t> 4</a:t>
                  </a:r>
                  <a:endParaRPr lang="en-KR" altLang="ko-KR" sz="1200" dirty="0">
                    <a:solidFill>
                      <a:schemeClr val="bg1"/>
                    </a:solidFill>
                    <a:latin typeface="SamsungOne 700" panose="020B0803030303020204" pitchFamily="34" charset="0"/>
                    <a:ea typeface="SamsungOne 700" panose="020B0803030303020204" pitchFamily="34" charset="0"/>
                  </a:endParaRPr>
                </a:p>
              </p:txBody>
            </p:sp>
          </p:grpSp>
          <p:grpSp>
            <p:nvGrpSpPr>
              <p:cNvPr id="18" name="그룹 17">
                <a:extLst>
                  <a:ext uri="{FF2B5EF4-FFF2-40B4-BE49-F238E27FC236}">
                    <a16:creationId xmlns:a16="http://schemas.microsoft.com/office/drawing/2014/main" id="{4C0BC10B-FF00-4D03-8BD8-FC12F618EF00}"/>
                  </a:ext>
                </a:extLst>
              </p:cNvPr>
              <p:cNvGrpSpPr/>
              <p:nvPr/>
            </p:nvGrpSpPr>
            <p:grpSpPr>
              <a:xfrm>
                <a:off x="3741361" y="2838694"/>
                <a:ext cx="616204" cy="363183"/>
                <a:chOff x="2775130" y="5167085"/>
                <a:chExt cx="812800" cy="522515"/>
              </a:xfrm>
            </p:grpSpPr>
            <p:sp>
              <p:nvSpPr>
                <p:cNvPr id="20" name="타원 19">
                  <a:extLst>
                    <a:ext uri="{FF2B5EF4-FFF2-40B4-BE49-F238E27FC236}">
                      <a16:creationId xmlns:a16="http://schemas.microsoft.com/office/drawing/2014/main" id="{8675082A-37EA-4F82-900A-71FCC9D78991}"/>
                    </a:ext>
                  </a:extLst>
                </p:cNvPr>
                <p:cNvSpPr/>
                <p:nvPr/>
              </p:nvSpPr>
              <p:spPr>
                <a:xfrm>
                  <a:off x="2775130" y="5167085"/>
                  <a:ext cx="812800" cy="522515"/>
                </a:xfrm>
                <a:prstGeom prst="ellipse">
                  <a:avLst/>
                </a:prstGeom>
                <a:solidFill>
                  <a:srgbClr val="66A1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21" name="직사각형 20">
                  <a:extLst>
                    <a:ext uri="{FF2B5EF4-FFF2-40B4-BE49-F238E27FC236}">
                      <a16:creationId xmlns:a16="http://schemas.microsoft.com/office/drawing/2014/main" id="{E1C15300-8DE5-4391-81F4-C600EE49AC8A}"/>
                    </a:ext>
                  </a:extLst>
                </p:cNvPr>
                <p:cNvSpPr/>
                <p:nvPr/>
              </p:nvSpPr>
              <p:spPr>
                <a:xfrm>
                  <a:off x="2871050" y="5241564"/>
                  <a:ext cx="636866" cy="398521"/>
                </a:xfrm>
                <a:prstGeom prst="rect">
                  <a:avLst/>
                </a:prstGeom>
              </p:spPr>
              <p:txBody>
                <a:bodyPr wrap="none">
                  <a:spAutoFit/>
                </a:bodyPr>
                <a:lstStyle/>
                <a:p>
                  <a:pPr algn="ctr" latinLnBrk="0"/>
                  <a:r>
                    <a:rPr lang="en-KR" altLang="ko-KR" sz="1200" dirty="0">
                      <a:solidFill>
                        <a:schemeClr val="bg1"/>
                      </a:solidFill>
                      <a:latin typeface="SamsungOne 700" panose="020B0803030303020204" pitchFamily="34" charset="0"/>
                      <a:ea typeface="SamsungOne 700" panose="020B0803030303020204" pitchFamily="34" charset="0"/>
                    </a:rPr>
                    <a:t>Sink</a:t>
                  </a:r>
                </a:p>
              </p:txBody>
            </p:sp>
          </p:grpSp>
          <p:cxnSp>
            <p:nvCxnSpPr>
              <p:cNvPr id="19" name="직선 화살표 연결선 18">
                <a:extLst>
                  <a:ext uri="{FF2B5EF4-FFF2-40B4-BE49-F238E27FC236}">
                    <a16:creationId xmlns:a16="http://schemas.microsoft.com/office/drawing/2014/main" id="{CD2845DD-A0E8-4BC9-AD23-CF83495E2923}"/>
                  </a:ext>
                </a:extLst>
              </p:cNvPr>
              <p:cNvCxnSpPr>
                <a:stCxn id="22" idx="1"/>
                <a:endCxn id="20" idx="2"/>
              </p:cNvCxnSpPr>
              <p:nvPr/>
            </p:nvCxnSpPr>
            <p:spPr>
              <a:xfrm flipV="1">
                <a:off x="3460751" y="3020286"/>
                <a:ext cx="280610" cy="1"/>
              </a:xfrm>
              <a:prstGeom prst="straightConnector1">
                <a:avLst/>
              </a:prstGeom>
              <a:ln w="12700">
                <a:solidFill>
                  <a:srgbClr val="1F45BC"/>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5" name="직선 화살표 연결선 14">
              <a:extLst>
                <a:ext uri="{FF2B5EF4-FFF2-40B4-BE49-F238E27FC236}">
                  <a16:creationId xmlns:a16="http://schemas.microsoft.com/office/drawing/2014/main" id="{B44EBFC3-D2A7-4D35-939A-BAAC43BD707B}"/>
                </a:ext>
              </a:extLst>
            </p:cNvPr>
            <p:cNvCxnSpPr>
              <a:stCxn id="44" idx="5"/>
              <a:endCxn id="24" idx="2"/>
            </p:cNvCxnSpPr>
            <p:nvPr/>
          </p:nvCxnSpPr>
          <p:spPr>
            <a:xfrm>
              <a:off x="4126806" y="4163104"/>
              <a:ext cx="922145" cy="914058"/>
            </a:xfrm>
            <a:prstGeom prst="straightConnector1">
              <a:avLst/>
            </a:prstGeom>
            <a:ln w="12700">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B42592B0-57B3-40B7-BC26-C72AEF62A833}"/>
                </a:ext>
              </a:extLst>
            </p:cNvPr>
            <p:cNvCxnSpPr>
              <a:stCxn id="24" idx="6"/>
              <a:endCxn id="22" idx="3"/>
            </p:cNvCxnSpPr>
            <p:nvPr/>
          </p:nvCxnSpPr>
          <p:spPr>
            <a:xfrm>
              <a:off x="5753128" y="5077162"/>
              <a:ext cx="219460" cy="1"/>
            </a:xfrm>
            <a:prstGeom prst="straightConnector1">
              <a:avLst/>
            </a:prstGeom>
            <a:ln w="12700">
              <a:solidFill>
                <a:srgbClr val="1F45BC"/>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040357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320609D4-D741-479D-850E-A6EDE4D8E310}"/>
              </a:ext>
            </a:extLst>
          </p:cNvPr>
          <p:cNvSpPr>
            <a:spLocks noGrp="1"/>
          </p:cNvSpPr>
          <p:nvPr>
            <p:ph type="body" sz="quarter" idx="10"/>
          </p:nvPr>
        </p:nvSpPr>
        <p:spPr/>
        <p:txBody>
          <a:bodyPr/>
          <a:lstStyle/>
          <a:p>
            <a:r>
              <a:rPr lang="en-US" altLang="ko-KR" dirty="0"/>
              <a:t>2.2. Apache Flume</a:t>
            </a:r>
          </a:p>
        </p:txBody>
      </p:sp>
      <p:sp>
        <p:nvSpPr>
          <p:cNvPr id="3" name="텍스트 개체 틀 2">
            <a:extLst>
              <a:ext uri="{FF2B5EF4-FFF2-40B4-BE49-F238E27FC236}">
                <a16:creationId xmlns:a16="http://schemas.microsoft.com/office/drawing/2014/main" id="{DE08C962-AEA6-4513-A2FD-DC463106A1DA}"/>
              </a:ext>
            </a:extLst>
          </p:cNvPr>
          <p:cNvSpPr>
            <a:spLocks noGrp="1"/>
          </p:cNvSpPr>
          <p:nvPr>
            <p:ph type="body" sz="quarter" idx="11"/>
          </p:nvPr>
        </p:nvSpPr>
        <p:spPr/>
        <p:txBody>
          <a:bodyPr/>
          <a:lstStyle/>
          <a:p>
            <a:r>
              <a:rPr lang="en-US" altLang="ko-KR" dirty="0"/>
              <a:t>Apache Flume vs Sqoop</a:t>
            </a:r>
            <a:endParaRPr lang="ko-KR" altLang="en-US" dirty="0"/>
          </a:p>
        </p:txBody>
      </p:sp>
      <p:sp>
        <p:nvSpPr>
          <p:cNvPr id="4" name="텍스트 개체 틀 3">
            <a:extLst>
              <a:ext uri="{FF2B5EF4-FFF2-40B4-BE49-F238E27FC236}">
                <a16:creationId xmlns:a16="http://schemas.microsoft.com/office/drawing/2014/main" id="{C7E2858D-D7E9-4EF8-82D1-9BD25AA371BC}"/>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02</a:t>
            </a:r>
          </a:p>
        </p:txBody>
      </p:sp>
      <p:sp>
        <p:nvSpPr>
          <p:cNvPr id="5" name="텍스트 개체 틀 4">
            <a:extLst>
              <a:ext uri="{FF2B5EF4-FFF2-40B4-BE49-F238E27FC236}">
                <a16:creationId xmlns:a16="http://schemas.microsoft.com/office/drawing/2014/main" id="{174ED699-2303-4EA8-900E-61BC235FB059}"/>
              </a:ext>
            </a:extLst>
          </p:cNvPr>
          <p:cNvSpPr>
            <a:spLocks noGrp="1"/>
          </p:cNvSpPr>
          <p:nvPr>
            <p:ph type="body" sz="quarter" idx="15"/>
          </p:nvPr>
        </p:nvSpPr>
        <p:spPr/>
        <p:txBody>
          <a:bodyPr/>
          <a:lstStyle/>
          <a:p>
            <a:r>
              <a:rPr lang="vi-VN" altLang="ko-KR" dirty="0"/>
              <a:t>Cái nào tốt hơn?</a:t>
            </a:r>
            <a:endParaRPr lang="ko-KR" altLang="en-US" dirty="0"/>
          </a:p>
        </p:txBody>
      </p:sp>
      <p:sp>
        <p:nvSpPr>
          <p:cNvPr id="6" name="TextBox 5">
            <a:extLst>
              <a:ext uri="{FF2B5EF4-FFF2-40B4-BE49-F238E27FC236}">
                <a16:creationId xmlns:a16="http://schemas.microsoft.com/office/drawing/2014/main" id="{A39D8C16-8C91-4AF0-9619-498DFF1DC208}"/>
              </a:ext>
            </a:extLst>
          </p:cNvPr>
          <p:cNvSpPr txBox="1"/>
          <p:nvPr/>
        </p:nvSpPr>
        <p:spPr>
          <a:xfrm>
            <a:off x="7413635" y="1918199"/>
            <a:ext cx="1918765" cy="338554"/>
          </a:xfrm>
          <a:prstGeom prst="rect">
            <a:avLst/>
          </a:prstGeom>
          <a:noFill/>
        </p:spPr>
        <p:txBody>
          <a:bodyPr wrap="square" rtlCol="0">
            <a:spAutoFit/>
          </a:bodyPr>
          <a:lstStyle/>
          <a:p>
            <a:pPr algn="r"/>
            <a:r>
              <a:rPr lang="en-US" altLang="ko-KR" sz="1600" dirty="0">
                <a:solidFill>
                  <a:prstClr val="black">
                    <a:lumMod val="85000"/>
                    <a:lumOff val="15000"/>
                  </a:prstClr>
                </a:solidFill>
                <a:latin typeface="SamsungOne-600" panose="020B0703030303020204" pitchFamily="34" charset="0"/>
                <a:ea typeface="SamsungOne-600" panose="020B0703030303020204" pitchFamily="34" charset="0"/>
              </a:rPr>
              <a:t>[</a:t>
            </a:r>
            <a:r>
              <a:rPr lang="en-US" altLang="ko-KR" sz="1600" dirty="0" err="1">
                <a:solidFill>
                  <a:prstClr val="black">
                    <a:lumMod val="85000"/>
                    <a:lumOff val="15000"/>
                  </a:prstClr>
                </a:solidFill>
                <a:latin typeface="SamsungOne-600" panose="020B0703030303020204" pitchFamily="34" charset="0"/>
                <a:ea typeface="SamsungOne-600" panose="020B0703030303020204" pitchFamily="34" charset="0"/>
              </a:rPr>
              <a:t>Thảo</a:t>
            </a:r>
            <a:r>
              <a:rPr lang="en-US" altLang="ko-KR" sz="1600" dirty="0">
                <a:solidFill>
                  <a:prstClr val="black">
                    <a:lumMod val="85000"/>
                    <a:lumOff val="15000"/>
                  </a:prstClr>
                </a:solidFill>
                <a:latin typeface="SamsungOne-600" panose="020B0703030303020204" pitchFamily="34" charset="0"/>
                <a:ea typeface="SamsungOne-600" panose="020B0703030303020204" pitchFamily="34" charset="0"/>
              </a:rPr>
              <a:t> </a:t>
            </a:r>
            <a:r>
              <a:rPr lang="en-US" altLang="ko-KR" sz="1600" dirty="0" err="1">
                <a:solidFill>
                  <a:prstClr val="black">
                    <a:lumMod val="85000"/>
                    <a:lumOff val="15000"/>
                  </a:prstClr>
                </a:solidFill>
                <a:latin typeface="SamsungOne-600" panose="020B0703030303020204" pitchFamily="34" charset="0"/>
                <a:ea typeface="SamsungOne-600" panose="020B0703030303020204" pitchFamily="34" charset="0"/>
              </a:rPr>
              <a:t>luận</a:t>
            </a:r>
            <a:r>
              <a:rPr lang="en-US" altLang="ko-KR" sz="1600" dirty="0">
                <a:solidFill>
                  <a:prstClr val="black">
                    <a:lumMod val="85000"/>
                    <a:lumOff val="15000"/>
                  </a:prstClr>
                </a:solidFill>
                <a:latin typeface="SamsungOne-600" panose="020B0703030303020204" pitchFamily="34" charset="0"/>
                <a:ea typeface="SamsungOne-600" panose="020B0703030303020204" pitchFamily="34" charset="0"/>
              </a:rPr>
              <a:t>]</a:t>
            </a:r>
            <a:endParaRPr lang="ko-KR" altLang="en-US" sz="1600" dirty="0">
              <a:solidFill>
                <a:prstClr val="black">
                  <a:lumMod val="85000"/>
                  <a:lumOff val="15000"/>
                </a:prstClr>
              </a:solidFill>
              <a:latin typeface="SamsungOne-600" panose="020B0703030303020204" pitchFamily="34" charset="0"/>
            </a:endParaRPr>
          </a:p>
        </p:txBody>
      </p:sp>
      <p:pic>
        <p:nvPicPr>
          <p:cNvPr id="9" name="그림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8053" y="2533791"/>
            <a:ext cx="5888258" cy="3730346"/>
          </a:xfrm>
          <a:prstGeom prst="rect">
            <a:avLst/>
          </a:prstGeom>
        </p:spPr>
      </p:pic>
    </p:spTree>
    <p:extLst>
      <p:ext uri="{BB962C8B-B14F-4D97-AF65-F5344CB8AC3E}">
        <p14:creationId xmlns:p14="http://schemas.microsoft.com/office/powerpoint/2010/main" val="13369167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BE2A124B-9297-44B5-9543-118DEE679ABC}"/>
              </a:ext>
            </a:extLst>
          </p:cNvPr>
          <p:cNvSpPr>
            <a:spLocks noGrp="1"/>
          </p:cNvSpPr>
          <p:nvPr>
            <p:ph type="body" sz="quarter" idx="10"/>
          </p:nvPr>
        </p:nvSpPr>
        <p:spPr/>
        <p:txBody>
          <a:bodyPr/>
          <a:lstStyle/>
          <a:p>
            <a:r>
              <a:rPr lang="en-US" altLang="ko-KR" dirty="0"/>
              <a:t>2.2. Apache Flume</a:t>
            </a:r>
          </a:p>
        </p:txBody>
      </p:sp>
      <p:sp>
        <p:nvSpPr>
          <p:cNvPr id="3" name="텍스트 개체 틀 2">
            <a:extLst>
              <a:ext uri="{FF2B5EF4-FFF2-40B4-BE49-F238E27FC236}">
                <a16:creationId xmlns:a16="http://schemas.microsoft.com/office/drawing/2014/main" id="{FD1C7079-E0D6-45C9-9355-3C0172674F25}"/>
              </a:ext>
            </a:extLst>
          </p:cNvPr>
          <p:cNvSpPr>
            <a:spLocks noGrp="1"/>
          </p:cNvSpPr>
          <p:nvPr>
            <p:ph type="body" sz="quarter" idx="11"/>
          </p:nvPr>
        </p:nvSpPr>
        <p:spPr/>
        <p:txBody>
          <a:bodyPr/>
          <a:lstStyle/>
          <a:p>
            <a:r>
              <a:rPr lang="en-US" altLang="ko-KR" dirty="0" err="1"/>
              <a:t>Thiết</a:t>
            </a:r>
            <a:r>
              <a:rPr lang="en-US" altLang="ko-KR" dirty="0"/>
              <a:t> </a:t>
            </a:r>
            <a:r>
              <a:rPr lang="en-US" altLang="ko-KR" dirty="0" err="1"/>
              <a:t>lập</a:t>
            </a:r>
            <a:r>
              <a:rPr lang="en-US" altLang="ko-KR" dirty="0"/>
              <a:t> </a:t>
            </a:r>
            <a:r>
              <a:rPr lang="en-US" altLang="ko-KR" dirty="0" err="1"/>
              <a:t>đại</a:t>
            </a:r>
            <a:r>
              <a:rPr lang="en-US" altLang="ko-KR" dirty="0"/>
              <a:t> </a:t>
            </a:r>
            <a:r>
              <a:rPr lang="en-US" altLang="ko-KR" dirty="0" err="1"/>
              <a:t>lý</a:t>
            </a:r>
            <a:endParaRPr lang="en-US" altLang="ko-KR" dirty="0"/>
          </a:p>
        </p:txBody>
      </p:sp>
      <p:sp>
        <p:nvSpPr>
          <p:cNvPr id="4" name="텍스트 개체 틀 3">
            <a:extLst>
              <a:ext uri="{FF2B5EF4-FFF2-40B4-BE49-F238E27FC236}">
                <a16:creationId xmlns:a16="http://schemas.microsoft.com/office/drawing/2014/main" id="{2CC6AB5F-E611-4B71-8B18-C41110E6CE22}"/>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02</a:t>
            </a:r>
          </a:p>
        </p:txBody>
      </p:sp>
      <p:sp>
        <p:nvSpPr>
          <p:cNvPr id="5" name="텍스트 개체 틀 4">
            <a:extLst>
              <a:ext uri="{FF2B5EF4-FFF2-40B4-BE49-F238E27FC236}">
                <a16:creationId xmlns:a16="http://schemas.microsoft.com/office/drawing/2014/main" id="{42C3AB37-7DE8-4D7F-9606-13B050BB0B4B}"/>
              </a:ext>
            </a:extLst>
          </p:cNvPr>
          <p:cNvSpPr>
            <a:spLocks noGrp="1"/>
          </p:cNvSpPr>
          <p:nvPr>
            <p:ph type="body" sz="quarter" idx="15"/>
          </p:nvPr>
        </p:nvSpPr>
        <p:spPr/>
        <p:txBody>
          <a:bodyPr>
            <a:noAutofit/>
          </a:bodyPr>
          <a:lstStyle/>
          <a:p>
            <a:r>
              <a:rPr lang="en-US" altLang="ko-KR" dirty="0" err="1"/>
              <a:t>Định</a:t>
            </a:r>
            <a:r>
              <a:rPr lang="en-US" altLang="ko-KR" dirty="0"/>
              <a:t> </a:t>
            </a:r>
            <a:r>
              <a:rPr lang="en-US" altLang="ko-KR" dirty="0" err="1"/>
              <a:t>cấu</a:t>
            </a:r>
            <a:r>
              <a:rPr lang="en-US" altLang="ko-KR" dirty="0"/>
              <a:t> </a:t>
            </a:r>
            <a:r>
              <a:rPr lang="en-US" altLang="ko-KR" dirty="0" err="1"/>
              <a:t>hình</a:t>
            </a:r>
            <a:r>
              <a:rPr lang="en-US" altLang="ko-KR" dirty="0"/>
              <a:t> Flume Agents </a:t>
            </a:r>
            <a:r>
              <a:rPr lang="en-US" altLang="ko-KR" dirty="0" err="1"/>
              <a:t>thông</a:t>
            </a:r>
            <a:r>
              <a:rPr lang="en-US" altLang="ko-KR" dirty="0"/>
              <a:t> qua </a:t>
            </a:r>
            <a:r>
              <a:rPr lang="en-US" altLang="ko-KR" dirty="0" err="1"/>
              <a:t>tệp</a:t>
            </a:r>
            <a:r>
              <a:rPr lang="en-US" altLang="ko-KR" dirty="0"/>
              <a:t> </a:t>
            </a:r>
            <a:r>
              <a:rPr lang="en-US" altLang="ko-KR" dirty="0" err="1"/>
              <a:t>cấu</a:t>
            </a:r>
            <a:r>
              <a:rPr lang="en-US" altLang="ko-KR" dirty="0"/>
              <a:t> </a:t>
            </a:r>
            <a:r>
              <a:rPr lang="en-US" altLang="ko-KR" dirty="0" err="1"/>
              <a:t>hình</a:t>
            </a:r>
            <a:r>
              <a:rPr lang="en-US" altLang="ko-KR" dirty="0"/>
              <a:t> </a:t>
            </a:r>
            <a:r>
              <a:rPr lang="en-US" altLang="ko-KR" dirty="0" err="1"/>
              <a:t>cục</a:t>
            </a:r>
            <a:r>
              <a:rPr lang="en-US" altLang="ko-KR" dirty="0"/>
              <a:t> </a:t>
            </a:r>
            <a:r>
              <a:rPr lang="en-US" altLang="ko-KR" dirty="0" err="1"/>
              <a:t>bộ</a:t>
            </a:r>
            <a:endParaRPr lang="en-US" altLang="ko-KR" dirty="0"/>
          </a:p>
          <a:p>
            <a:pPr lvl="1"/>
            <a:r>
              <a:rPr lang="vi-VN" altLang="ko-KR" dirty="0"/>
              <a:t>Tệp văn bản tuân theo định dạng tệp thuộc tính Java</a:t>
            </a:r>
          </a:p>
          <a:p>
            <a:pPr lvl="1"/>
            <a:r>
              <a:rPr lang="vi-VN" altLang="ko-KR" dirty="0"/>
              <a:t>Tệp cấu hình bao gồm các thuộc tính của từng Nguồn, Kênh và Sink</a:t>
            </a:r>
          </a:p>
          <a:p>
            <a:pPr lvl="1"/>
            <a:r>
              <a:rPr lang="vi-VN" altLang="ko-KR" dirty="0"/>
              <a:t>Bao gồm cách chúng được kết nối với nhau để tạo thành luồng dữ liệu</a:t>
            </a:r>
            <a:endParaRPr lang="en-US" altLang="ko-KR" dirty="0"/>
          </a:p>
          <a:p>
            <a:r>
              <a:rPr lang="en-US" altLang="ko-KR" dirty="0" err="1"/>
              <a:t>Định</a:t>
            </a:r>
            <a:r>
              <a:rPr lang="en-US" altLang="ko-KR" dirty="0"/>
              <a:t> </a:t>
            </a:r>
            <a:r>
              <a:rPr lang="en-US" altLang="ko-KR" dirty="0" err="1"/>
              <a:t>dạng</a:t>
            </a:r>
            <a:r>
              <a:rPr lang="en-US" altLang="ko-KR" dirty="0"/>
              <a:t> </a:t>
            </a:r>
            <a:r>
              <a:rPr lang="en-US" altLang="ko-KR" dirty="0" err="1"/>
              <a:t>tệp</a:t>
            </a:r>
            <a:r>
              <a:rPr lang="en-US" altLang="ko-KR" dirty="0"/>
              <a:t> </a:t>
            </a:r>
            <a:r>
              <a:rPr lang="en-US" altLang="ko-KR" dirty="0" err="1"/>
              <a:t>thuộc</a:t>
            </a:r>
            <a:r>
              <a:rPr lang="en-US" altLang="ko-KR" dirty="0"/>
              <a:t> </a:t>
            </a:r>
            <a:r>
              <a:rPr lang="en-US" altLang="ko-KR" dirty="0" err="1"/>
              <a:t>tính</a:t>
            </a:r>
            <a:r>
              <a:rPr lang="en-US" altLang="ko-KR" dirty="0"/>
              <a:t> Java</a:t>
            </a:r>
          </a:p>
          <a:p>
            <a:pPr lvl="1"/>
            <a:r>
              <a:rPr lang="en-US" altLang="ko-KR" dirty="0"/>
              <a:t># Comment line</a:t>
            </a:r>
          </a:p>
          <a:p>
            <a:pPr lvl="1"/>
            <a:r>
              <a:rPr lang="en-US" altLang="ko-KR" dirty="0"/>
              <a:t>key1 = value1</a:t>
            </a:r>
          </a:p>
          <a:p>
            <a:pPr lvl="1"/>
            <a:r>
              <a:rPr lang="en-US" altLang="ko-KR" dirty="0"/>
              <a:t>key2 = multi-line \</a:t>
            </a:r>
            <a:br>
              <a:rPr lang="en-US" altLang="ko-KR" dirty="0"/>
            </a:br>
            <a:r>
              <a:rPr lang="en-US" altLang="ko-KR" dirty="0"/>
              <a:t>	            value</a:t>
            </a:r>
          </a:p>
          <a:p>
            <a:endParaRPr lang="ko-KR" altLang="en-US" dirty="0"/>
          </a:p>
        </p:txBody>
      </p:sp>
      <p:sp>
        <p:nvSpPr>
          <p:cNvPr id="13" name="Rounded Rectangle 6">
            <a:extLst>
              <a:ext uri="{FF2B5EF4-FFF2-40B4-BE49-F238E27FC236}">
                <a16:creationId xmlns:a16="http://schemas.microsoft.com/office/drawing/2014/main" id="{F05E9BD0-8762-4658-B198-6C36C061B100}"/>
              </a:ext>
            </a:extLst>
          </p:cNvPr>
          <p:cNvSpPr/>
          <p:nvPr/>
        </p:nvSpPr>
        <p:spPr>
          <a:xfrm>
            <a:off x="4020588" y="4129091"/>
            <a:ext cx="2146853" cy="1712190"/>
          </a:xfrm>
          <a:prstGeom prst="roundRect">
            <a:avLst>
              <a:gd name="adj" fmla="val 11052"/>
            </a:avLst>
          </a:prstGeom>
          <a:solidFill>
            <a:schemeClr val="bg1">
              <a:alpha val="54000"/>
            </a:schemeClr>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en-KR" dirty="0"/>
          </a:p>
          <a:p>
            <a:pPr algn="l" latinLnBrk="0"/>
            <a:endParaRPr lang="en-KR" dirty="0"/>
          </a:p>
          <a:p>
            <a:pPr algn="l" latinLnBrk="0"/>
            <a:endParaRPr lang="en-KR" dirty="0"/>
          </a:p>
        </p:txBody>
      </p:sp>
      <p:sp>
        <p:nvSpPr>
          <p:cNvPr id="14" name="Rectangle 8">
            <a:extLst>
              <a:ext uri="{FF2B5EF4-FFF2-40B4-BE49-F238E27FC236}">
                <a16:creationId xmlns:a16="http://schemas.microsoft.com/office/drawing/2014/main" id="{9177431B-C802-4D91-83E0-A68613BD328D}"/>
              </a:ext>
            </a:extLst>
          </p:cNvPr>
          <p:cNvSpPr/>
          <p:nvPr/>
        </p:nvSpPr>
        <p:spPr>
          <a:xfrm>
            <a:off x="4500332" y="4548654"/>
            <a:ext cx="1176123" cy="1022162"/>
          </a:xfrm>
          <a:prstGeom prst="roundRect">
            <a:avLst>
              <a:gd name="adj" fmla="val 10991"/>
            </a:avLst>
          </a:prstGeom>
          <a:solidFill>
            <a:srgbClr val="66A1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KR" sz="1600" dirty="0">
                <a:latin typeface="SamsungOne 700" panose="020B0803030303020204" pitchFamily="34" charset="0"/>
                <a:ea typeface="SamsungOne 700" panose="020B0803030303020204" pitchFamily="34" charset="0"/>
              </a:rPr>
              <a:t>Flume Agent</a:t>
            </a:r>
          </a:p>
        </p:txBody>
      </p:sp>
      <p:sp>
        <p:nvSpPr>
          <p:cNvPr id="15" name="Rectangle 7">
            <a:extLst>
              <a:ext uri="{FF2B5EF4-FFF2-40B4-BE49-F238E27FC236}">
                <a16:creationId xmlns:a16="http://schemas.microsoft.com/office/drawing/2014/main" id="{EDEA60C3-FADE-4C77-8EF3-99713E326CD3}"/>
              </a:ext>
            </a:extLst>
          </p:cNvPr>
          <p:cNvSpPr/>
          <p:nvPr/>
        </p:nvSpPr>
        <p:spPr>
          <a:xfrm>
            <a:off x="6949028" y="4592329"/>
            <a:ext cx="1855236" cy="93738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500" dirty="0">
                <a:solidFill>
                  <a:schemeClr val="tx1"/>
                </a:solidFill>
              </a:rPr>
              <a:t># Define sources, sinks, and channels for agent a1</a:t>
            </a:r>
          </a:p>
          <a:p>
            <a:r>
              <a:rPr lang="en-US" sz="500" dirty="0">
                <a:solidFill>
                  <a:srgbClr val="0070C0"/>
                </a:solidFill>
              </a:rPr>
              <a:t>a1.sources </a:t>
            </a:r>
            <a:r>
              <a:rPr lang="en-US" sz="500" dirty="0">
                <a:solidFill>
                  <a:schemeClr val="tx1"/>
                </a:solidFill>
              </a:rPr>
              <a:t>= </a:t>
            </a:r>
            <a:r>
              <a:rPr lang="en-US" sz="500" dirty="0">
                <a:solidFill>
                  <a:srgbClr val="C00000"/>
                </a:solidFill>
              </a:rPr>
              <a:t>mySource</a:t>
            </a:r>
          </a:p>
          <a:p>
            <a:r>
              <a:rPr lang="en-US" sz="500" dirty="0">
                <a:solidFill>
                  <a:srgbClr val="0070C0"/>
                </a:solidFill>
              </a:rPr>
              <a:t>a1.sinks </a:t>
            </a:r>
            <a:r>
              <a:rPr lang="en-US" sz="500" dirty="0">
                <a:solidFill>
                  <a:schemeClr val="tx1"/>
                </a:solidFill>
              </a:rPr>
              <a:t>= </a:t>
            </a:r>
            <a:r>
              <a:rPr lang="en-US" sz="500" dirty="0">
                <a:solidFill>
                  <a:srgbClr val="C00000"/>
                </a:solidFill>
              </a:rPr>
              <a:t>mySink</a:t>
            </a:r>
          </a:p>
          <a:p>
            <a:r>
              <a:rPr lang="en-US" sz="500" dirty="0">
                <a:solidFill>
                  <a:srgbClr val="0070C0"/>
                </a:solidFill>
              </a:rPr>
              <a:t>a1.channels </a:t>
            </a:r>
            <a:r>
              <a:rPr lang="en-US" sz="500" dirty="0">
                <a:solidFill>
                  <a:schemeClr val="tx1"/>
                </a:solidFill>
              </a:rPr>
              <a:t>= </a:t>
            </a:r>
            <a:r>
              <a:rPr lang="en-US" sz="500" dirty="0">
                <a:solidFill>
                  <a:srgbClr val="C00000"/>
                </a:solidFill>
              </a:rPr>
              <a:t>myChannel</a:t>
            </a:r>
          </a:p>
          <a:p>
            <a:pPr algn="ctr"/>
            <a:endParaRPr lang="en-US" sz="700" dirty="0">
              <a:solidFill>
                <a:schemeClr val="tx1"/>
              </a:solidFill>
            </a:endParaRPr>
          </a:p>
          <a:p>
            <a:r>
              <a:rPr lang="en-US" sz="500" dirty="0">
                <a:solidFill>
                  <a:schemeClr val="tx1"/>
                </a:solidFill>
              </a:rPr>
              <a:t># Set a property “foo” for the source associated with agent a1</a:t>
            </a:r>
          </a:p>
          <a:p>
            <a:r>
              <a:rPr lang="en-US" sz="500" dirty="0">
                <a:solidFill>
                  <a:srgbClr val="0070C0"/>
                </a:solidFill>
              </a:rPr>
              <a:t>a1.sources.mySource.foo </a:t>
            </a:r>
            <a:r>
              <a:rPr lang="en-US" sz="500" dirty="0">
                <a:solidFill>
                  <a:schemeClr val="tx1"/>
                </a:solidFill>
              </a:rPr>
              <a:t>= </a:t>
            </a:r>
            <a:r>
              <a:rPr lang="en-US" sz="500" dirty="0">
                <a:solidFill>
                  <a:srgbClr val="C00000"/>
                </a:solidFill>
              </a:rPr>
              <a:t>bar</a:t>
            </a:r>
          </a:p>
          <a:p>
            <a:endParaRPr lang="en-US" sz="500" dirty="0">
              <a:solidFill>
                <a:schemeClr val="tx1"/>
              </a:solidFill>
            </a:endParaRPr>
          </a:p>
          <a:p>
            <a:r>
              <a:rPr lang="en-US" sz="500" dirty="0">
                <a:solidFill>
                  <a:schemeClr val="tx1"/>
                </a:solidFill>
              </a:rPr>
              <a:t># Set a property “bar” for the sink associated with agent a1</a:t>
            </a:r>
          </a:p>
          <a:p>
            <a:r>
              <a:rPr lang="en-US" sz="500" dirty="0">
                <a:solidFill>
                  <a:srgbClr val="0070C0"/>
                </a:solidFill>
              </a:rPr>
              <a:t>a1.sinks.mySink.bar </a:t>
            </a:r>
            <a:r>
              <a:rPr lang="en-US" sz="500" dirty="0">
                <a:solidFill>
                  <a:schemeClr val="tx1"/>
                </a:solidFill>
              </a:rPr>
              <a:t>= </a:t>
            </a:r>
            <a:r>
              <a:rPr lang="en-US" sz="500" dirty="0">
                <a:solidFill>
                  <a:srgbClr val="C00000"/>
                </a:solidFill>
              </a:rPr>
              <a:t>foo</a:t>
            </a:r>
          </a:p>
          <a:p>
            <a:endParaRPr lang="en-US" sz="300" dirty="0">
              <a:solidFill>
                <a:schemeClr val="tx1"/>
              </a:solidFill>
            </a:endParaRPr>
          </a:p>
        </p:txBody>
      </p:sp>
      <p:cxnSp>
        <p:nvCxnSpPr>
          <p:cNvPr id="16" name="Straight Arrow Connector 11">
            <a:extLst>
              <a:ext uri="{FF2B5EF4-FFF2-40B4-BE49-F238E27FC236}">
                <a16:creationId xmlns:a16="http://schemas.microsoft.com/office/drawing/2014/main" id="{BFE85657-699B-49E5-B23B-ABDE93B679ED}"/>
              </a:ext>
            </a:extLst>
          </p:cNvPr>
          <p:cNvCxnSpPr>
            <a:cxnSpLocks/>
            <a:stCxn id="15" idx="1"/>
          </p:cNvCxnSpPr>
          <p:nvPr/>
        </p:nvCxnSpPr>
        <p:spPr>
          <a:xfrm flipH="1" flipV="1">
            <a:off x="5703324" y="5058645"/>
            <a:ext cx="1245704" cy="2374"/>
          </a:xfrm>
          <a:prstGeom prst="straightConnector1">
            <a:avLst/>
          </a:prstGeom>
          <a:ln w="28575">
            <a:solidFill>
              <a:srgbClr val="66A1FE"/>
            </a:solidFill>
            <a:headEnd type="none"/>
            <a:tailEnd type="triangle" w="lg" len="lg"/>
          </a:ln>
        </p:spPr>
        <p:style>
          <a:lnRef idx="3">
            <a:schemeClr val="accent3"/>
          </a:lnRef>
          <a:fillRef idx="0">
            <a:schemeClr val="accent3"/>
          </a:fillRef>
          <a:effectRef idx="2">
            <a:schemeClr val="accent3"/>
          </a:effectRef>
          <a:fontRef idx="minor">
            <a:schemeClr val="tx1"/>
          </a:fontRef>
        </p:style>
      </p:cxnSp>
      <p:sp>
        <p:nvSpPr>
          <p:cNvPr id="17" name="모서리가 둥근 직사각형 7">
            <a:extLst>
              <a:ext uri="{FF2B5EF4-FFF2-40B4-BE49-F238E27FC236}">
                <a16:creationId xmlns:a16="http://schemas.microsoft.com/office/drawing/2014/main" id="{172015F4-A725-4DD7-AC2B-47003A656854}"/>
              </a:ext>
            </a:extLst>
          </p:cNvPr>
          <p:cNvSpPr/>
          <p:nvPr/>
        </p:nvSpPr>
        <p:spPr>
          <a:xfrm>
            <a:off x="4301148" y="4001062"/>
            <a:ext cx="1585732" cy="301868"/>
          </a:xfrm>
          <a:prstGeom prst="roundRect">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KR" altLang="ko-KR" dirty="0">
                <a:solidFill>
                  <a:srgbClr val="1F45BC"/>
                </a:solidFill>
                <a:latin typeface="SamsungOne 700" panose="020B0803030303020204" pitchFamily="34" charset="0"/>
                <a:ea typeface="SamsungOne 700" panose="020B0803030303020204" pitchFamily="34" charset="0"/>
              </a:rPr>
              <a:t>JVM Heap</a:t>
            </a:r>
          </a:p>
        </p:txBody>
      </p:sp>
      <p:sp>
        <p:nvSpPr>
          <p:cNvPr id="20" name="Rectangle 7">
            <a:extLst>
              <a:ext uri="{FF2B5EF4-FFF2-40B4-BE49-F238E27FC236}">
                <a16:creationId xmlns:a16="http://schemas.microsoft.com/office/drawing/2014/main" id="{AD94F809-7DC6-4F25-9B00-2441FB62DA38}"/>
              </a:ext>
            </a:extLst>
          </p:cNvPr>
          <p:cNvSpPr/>
          <p:nvPr/>
        </p:nvSpPr>
        <p:spPr>
          <a:xfrm>
            <a:off x="6949028" y="4592329"/>
            <a:ext cx="1855236" cy="937380"/>
          </a:xfrm>
          <a:prstGeom prst="rect">
            <a:avLst/>
          </a:prstGeom>
          <a:solidFill>
            <a:schemeClr val="bg1">
              <a:lumMod val="95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00" dirty="0">
              <a:solidFill>
                <a:schemeClr val="tx1"/>
              </a:solidFill>
            </a:endParaRPr>
          </a:p>
        </p:txBody>
      </p:sp>
      <p:pic>
        <p:nvPicPr>
          <p:cNvPr id="9" name="그림 8">
            <a:extLst>
              <a:ext uri="{FF2B5EF4-FFF2-40B4-BE49-F238E27FC236}">
                <a16:creationId xmlns:a16="http://schemas.microsoft.com/office/drawing/2014/main" id="{96E1E808-063A-4A76-A98F-CB6103096E88}"/>
              </a:ext>
            </a:extLst>
          </p:cNvPr>
          <p:cNvPicPr>
            <a:picLocks noChangeAspect="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7585495" y="4680999"/>
            <a:ext cx="582303" cy="582303"/>
          </a:xfrm>
          <a:prstGeom prst="rect">
            <a:avLst/>
          </a:prstGeom>
        </p:spPr>
      </p:pic>
      <p:sp>
        <p:nvSpPr>
          <p:cNvPr id="19" name="직사각형 18">
            <a:extLst>
              <a:ext uri="{FF2B5EF4-FFF2-40B4-BE49-F238E27FC236}">
                <a16:creationId xmlns:a16="http://schemas.microsoft.com/office/drawing/2014/main" id="{9CADCA11-FA75-4B56-86D8-6D9FF6D9B44E}"/>
              </a:ext>
            </a:extLst>
          </p:cNvPr>
          <p:cNvSpPr/>
          <p:nvPr/>
        </p:nvSpPr>
        <p:spPr>
          <a:xfrm>
            <a:off x="6949028" y="5234658"/>
            <a:ext cx="1855236" cy="287025"/>
          </a:xfrm>
          <a:prstGeom prst="rect">
            <a:avLst/>
          </a:prstGeom>
          <a:noFill/>
        </p:spPr>
        <p:txBody>
          <a:bodyPr wrap="square">
            <a:noAutofit/>
          </a:bodyPr>
          <a:lstStyle/>
          <a:p>
            <a:pPr algn="ctr"/>
            <a:r>
              <a:rPr lang="en-US" altLang="ko-KR" sz="1200" dirty="0" err="1">
                <a:solidFill>
                  <a:srgbClr val="193EB0"/>
                </a:solidFill>
                <a:latin typeface="SamsungOne-600" panose="020B0703030303020204" pitchFamily="34" charset="0"/>
                <a:ea typeface="SamsungOne-600" panose="020B0703030303020204" pitchFamily="34" charset="0"/>
                <a:cs typeface="Arial"/>
              </a:rPr>
              <a:t>Tập</a:t>
            </a:r>
            <a:r>
              <a:rPr lang="en-US" altLang="ko-KR" sz="1200" dirty="0">
                <a:solidFill>
                  <a:srgbClr val="193EB0"/>
                </a:solidFill>
                <a:latin typeface="SamsungOne-600" panose="020B0703030303020204" pitchFamily="34" charset="0"/>
                <a:ea typeface="SamsungOne-600" panose="020B0703030303020204" pitchFamily="34" charset="0"/>
                <a:cs typeface="Arial"/>
              </a:rPr>
              <a:t> tin </a:t>
            </a:r>
            <a:r>
              <a:rPr lang="en-US" altLang="ko-KR" sz="1200" dirty="0" err="1">
                <a:solidFill>
                  <a:srgbClr val="193EB0"/>
                </a:solidFill>
                <a:latin typeface="SamsungOne-600" panose="020B0703030303020204" pitchFamily="34" charset="0"/>
                <a:ea typeface="SamsungOne-600" panose="020B0703030303020204" pitchFamily="34" charset="0"/>
                <a:cs typeface="Arial"/>
              </a:rPr>
              <a:t>cấu</a:t>
            </a:r>
            <a:r>
              <a:rPr lang="en-US" altLang="ko-KR" sz="1200" dirty="0">
                <a:solidFill>
                  <a:srgbClr val="193EB0"/>
                </a:solidFill>
                <a:latin typeface="SamsungOne-600" panose="020B0703030303020204" pitchFamily="34" charset="0"/>
                <a:ea typeface="SamsungOne-600" panose="020B0703030303020204" pitchFamily="34" charset="0"/>
                <a:cs typeface="Arial"/>
              </a:rPr>
              <a:t> </a:t>
            </a:r>
            <a:r>
              <a:rPr lang="en-US" altLang="ko-KR" sz="1200" dirty="0" err="1">
                <a:solidFill>
                  <a:srgbClr val="193EB0"/>
                </a:solidFill>
                <a:latin typeface="SamsungOne-600" panose="020B0703030303020204" pitchFamily="34" charset="0"/>
                <a:ea typeface="SamsungOne-600" panose="020B0703030303020204" pitchFamily="34" charset="0"/>
                <a:cs typeface="Arial"/>
              </a:rPr>
              <a:t>hình</a:t>
            </a:r>
            <a:endParaRPr lang="ko-KR" altLang="en-US" sz="1200" dirty="0">
              <a:solidFill>
                <a:srgbClr val="193EB0"/>
              </a:solidFill>
              <a:latin typeface="SamsungOne-600" panose="020B0703030303020204" pitchFamily="34" charset="0"/>
              <a:ea typeface="SamsungOne-700C" panose="020B0806030303020204" pitchFamily="34" charset="0"/>
              <a:cs typeface="Arial"/>
            </a:endParaRPr>
          </a:p>
        </p:txBody>
      </p:sp>
    </p:spTree>
    <p:extLst>
      <p:ext uri="{BB962C8B-B14F-4D97-AF65-F5344CB8AC3E}">
        <p14:creationId xmlns:p14="http://schemas.microsoft.com/office/powerpoint/2010/main" val="830682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4E5C7DB6-0510-4245-8324-E4074F42C3F2}"/>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1.1. </a:t>
            </a:r>
            <a:r>
              <a:rPr lang="en-US" altLang="ko-KR" dirty="0" err="1">
                <a:solidFill>
                  <a:schemeClr val="bg1"/>
                </a:solidFill>
                <a:ea typeface="iCiel Samsung Sharp Sans Medium" pitchFamily="2" charset="0"/>
                <a:cs typeface="iCiel Samsung Sharp Sans Medium" pitchFamily="2" charset="0"/>
              </a:rPr>
              <a:t>Kiến</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trúc</a:t>
            </a:r>
            <a:r>
              <a:rPr lang="en-US" altLang="ko-KR" dirty="0">
                <a:solidFill>
                  <a:schemeClr val="bg1"/>
                </a:solidFill>
                <a:ea typeface="iCiel Samsung Sharp Sans Medium" pitchFamily="2" charset="0"/>
                <a:cs typeface="iCiel Samsung Sharp Sans Medium" pitchFamily="2" charset="0"/>
              </a:rPr>
              <a:t> Apache </a:t>
            </a:r>
            <a:r>
              <a:rPr lang="en-US" altLang="ko-KR" dirty="0" err="1">
                <a:solidFill>
                  <a:schemeClr val="bg1"/>
                </a:solidFill>
                <a:ea typeface="iCiel Samsung Sharp Sans Medium" pitchFamily="2" charset="0"/>
                <a:cs typeface="iCiel Samsung Sharp Sans Medium" pitchFamily="2" charset="0"/>
              </a:rPr>
              <a:t>Sqoop</a:t>
            </a:r>
            <a:endParaRPr lang="en-US" altLang="ko-KR" dirty="0">
              <a:solidFill>
                <a:schemeClr val="bg1"/>
              </a:solidFill>
              <a:ea typeface="iCiel Samsung Sharp Sans Medium" pitchFamily="2" charset="0"/>
              <a:cs typeface="iCiel Samsung Sharp Sans Medium" pitchFamily="2" charset="0"/>
            </a:endParaRPr>
          </a:p>
        </p:txBody>
      </p:sp>
      <p:sp>
        <p:nvSpPr>
          <p:cNvPr id="5" name="텍스트 개체 틀 4">
            <a:extLst>
              <a:ext uri="{FF2B5EF4-FFF2-40B4-BE49-F238E27FC236}">
                <a16:creationId xmlns:a16="http://schemas.microsoft.com/office/drawing/2014/main" id="{62BB16DA-B0E6-4A27-866D-83A57BF25DAF}"/>
              </a:ext>
            </a:extLst>
          </p:cNvPr>
          <p:cNvSpPr>
            <a:spLocks noGrp="1"/>
          </p:cNvSpPr>
          <p:nvPr>
            <p:ph type="body" sz="quarter" idx="11"/>
          </p:nvPr>
        </p:nvSpPr>
        <p:spPr/>
        <p:txBody>
          <a:bodyPr/>
          <a:lstStyle/>
          <a:p>
            <a:r>
              <a:rPr lang="en-US" altLang="ko-KR" dirty="0" err="1"/>
              <a:t>Chuyển</a:t>
            </a:r>
            <a:r>
              <a:rPr lang="en-US" altLang="ko-KR" dirty="0"/>
              <a:t> </a:t>
            </a:r>
            <a:r>
              <a:rPr lang="en-US" altLang="ko-KR" dirty="0" err="1"/>
              <a:t>đổi</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từ</a:t>
            </a:r>
            <a:r>
              <a:rPr lang="en-US" altLang="ko-KR" dirty="0"/>
              <a:t> RDBMS</a:t>
            </a:r>
          </a:p>
        </p:txBody>
      </p:sp>
      <p:sp>
        <p:nvSpPr>
          <p:cNvPr id="6" name="텍스트 개체 틀 5">
            <a:extLst>
              <a:ext uri="{FF2B5EF4-FFF2-40B4-BE49-F238E27FC236}">
                <a16:creationId xmlns:a16="http://schemas.microsoft.com/office/drawing/2014/main" id="{99149DC6-4CF2-4CB3-820F-8EB7332E094C}"/>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a:p>
            <a:endParaRPr lang="ko-KR" altLang="en-US" dirty="0"/>
          </a:p>
        </p:txBody>
      </p:sp>
      <p:sp>
        <p:nvSpPr>
          <p:cNvPr id="7" name="텍스트 개체 틀 6">
            <a:extLst>
              <a:ext uri="{FF2B5EF4-FFF2-40B4-BE49-F238E27FC236}">
                <a16:creationId xmlns:a16="http://schemas.microsoft.com/office/drawing/2014/main" id="{EB5EEF28-3117-4608-82CF-9A206D9239A7}"/>
              </a:ext>
            </a:extLst>
          </p:cNvPr>
          <p:cNvSpPr>
            <a:spLocks noGrp="1"/>
          </p:cNvSpPr>
          <p:nvPr>
            <p:ph type="body" sz="quarter" idx="15"/>
          </p:nvPr>
        </p:nvSpPr>
        <p:spPr/>
        <p:txBody>
          <a:bodyPr/>
          <a:lstStyle/>
          <a:p>
            <a:r>
              <a:rPr lang="en-US" altLang="ko-KR" dirty="0" err="1"/>
              <a:t>Một</a:t>
            </a:r>
            <a:r>
              <a:rPr lang="en-US" altLang="ko-KR" dirty="0"/>
              <a:t> </a:t>
            </a:r>
            <a:r>
              <a:rPr lang="en-US" altLang="ko-KR" dirty="0" err="1"/>
              <a:t>trong</a:t>
            </a:r>
            <a:r>
              <a:rPr lang="en-US" altLang="ko-KR" dirty="0"/>
              <a:t> </a:t>
            </a:r>
            <a:r>
              <a:rPr lang="en-US" altLang="ko-KR" dirty="0" err="1"/>
              <a:t>những</a:t>
            </a:r>
            <a:r>
              <a:rPr lang="en-US" altLang="ko-KR" dirty="0"/>
              <a:t> </a:t>
            </a:r>
            <a:r>
              <a:rPr lang="en-US" altLang="ko-KR" dirty="0" err="1"/>
              <a:t>dự</a:t>
            </a:r>
            <a:r>
              <a:rPr lang="en-US" altLang="ko-KR" dirty="0"/>
              <a:t> </a:t>
            </a:r>
            <a:r>
              <a:rPr lang="en-US" altLang="ko-KR" dirty="0" err="1"/>
              <a:t>án</a:t>
            </a:r>
            <a:r>
              <a:rPr lang="en-US" altLang="ko-KR" dirty="0"/>
              <a:t> </a:t>
            </a:r>
            <a:r>
              <a:rPr lang="en-US" altLang="ko-KR" dirty="0" err="1"/>
              <a:t>nhập</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phổ</a:t>
            </a:r>
            <a:r>
              <a:rPr lang="en-US" altLang="ko-KR" dirty="0"/>
              <a:t> </a:t>
            </a:r>
            <a:r>
              <a:rPr lang="en-US" altLang="ko-KR" dirty="0" err="1"/>
              <a:t>biến</a:t>
            </a:r>
            <a:r>
              <a:rPr lang="en-US" altLang="ko-KR" dirty="0"/>
              <a:t> </a:t>
            </a:r>
            <a:r>
              <a:rPr lang="en-US" altLang="ko-KR" dirty="0" err="1"/>
              <a:t>nhất</a:t>
            </a:r>
            <a:r>
              <a:rPr lang="en-US" altLang="ko-KR" dirty="0"/>
              <a:t> </a:t>
            </a:r>
            <a:r>
              <a:rPr lang="en-US" altLang="ko-KR" dirty="0" err="1"/>
              <a:t>liên</a:t>
            </a:r>
            <a:r>
              <a:rPr lang="en-US" altLang="ko-KR" dirty="0"/>
              <a:t> </a:t>
            </a:r>
            <a:r>
              <a:rPr lang="en-US" altLang="ko-KR" dirty="0" err="1"/>
              <a:t>quan</a:t>
            </a:r>
            <a:r>
              <a:rPr lang="en-US" altLang="ko-KR" dirty="0"/>
              <a:t> </a:t>
            </a:r>
            <a:r>
              <a:rPr lang="en-US" altLang="ko-KR" dirty="0" err="1"/>
              <a:t>đến</a:t>
            </a:r>
            <a:r>
              <a:rPr lang="en-US" altLang="ko-KR" dirty="0"/>
              <a:t> Big Data </a:t>
            </a:r>
            <a:r>
              <a:rPr lang="en-US" altLang="ko-KR" dirty="0" err="1"/>
              <a:t>là</a:t>
            </a:r>
            <a:r>
              <a:rPr lang="en-US" altLang="ko-KR" dirty="0"/>
              <a:t> di </a:t>
            </a:r>
            <a:r>
              <a:rPr lang="en-US" altLang="ko-KR" dirty="0" err="1"/>
              <a:t>chuyển</a:t>
            </a:r>
            <a:r>
              <a:rPr lang="en-US" altLang="ko-KR" dirty="0"/>
              <a:t> </a:t>
            </a:r>
            <a:r>
              <a:rPr lang="en-US" altLang="ko-KR" dirty="0" err="1"/>
              <a:t>dữ</a:t>
            </a:r>
            <a:r>
              <a:rPr lang="en-US" altLang="ko-KR" dirty="0"/>
              <a:t> </a:t>
            </a:r>
            <a:r>
              <a:rPr lang="en-US" altLang="ko-KR" dirty="0" err="1"/>
              <a:t>liệu</a:t>
            </a:r>
            <a:r>
              <a:rPr lang="en-US" altLang="ko-KR" dirty="0"/>
              <a:t> EDW sang Hadoop</a:t>
            </a:r>
          </a:p>
          <a:p>
            <a:pPr lvl="1"/>
            <a:r>
              <a:rPr lang="vi-VN" altLang="ko-KR" dirty="0"/>
              <a:t>Thông thường, dữ liệu EDW không được lưu lâu dài</a:t>
            </a:r>
          </a:p>
          <a:p>
            <a:pPr lvl="1"/>
            <a:r>
              <a:rPr lang="vi-VN" altLang="ko-KR" dirty="0"/>
              <a:t>Doanh nghiệp sẽ xóa dữ liệu cũ nhường chỗ cho dữ liệu mới “hot” hơn</a:t>
            </a:r>
          </a:p>
          <a:p>
            <a:pPr lvl="1"/>
            <a:r>
              <a:rPr lang="vi-VN" altLang="ko-KR" dirty="0"/>
              <a:t>Di chuyển dữ liệu sang Hadoop cho phép Doanh nghiệp lưu giữ và phân tích dữ liệu cũ hơn cũng như kết hợp với dữ liệu bán cấu trúc hoặc phi cấu trúc khác</a:t>
            </a:r>
            <a:endParaRPr lang="ko-KR" altLang="en-US" dirty="0"/>
          </a:p>
        </p:txBody>
      </p:sp>
      <p:grpSp>
        <p:nvGrpSpPr>
          <p:cNvPr id="8" name="그룹 7">
            <a:extLst>
              <a:ext uri="{FF2B5EF4-FFF2-40B4-BE49-F238E27FC236}">
                <a16:creationId xmlns:a16="http://schemas.microsoft.com/office/drawing/2014/main" id="{9BB206A8-19F3-4CBC-B654-5BF70E5857F4}"/>
              </a:ext>
            </a:extLst>
          </p:cNvPr>
          <p:cNvGrpSpPr/>
          <p:nvPr/>
        </p:nvGrpSpPr>
        <p:grpSpPr>
          <a:xfrm>
            <a:off x="1614523" y="3698122"/>
            <a:ext cx="6324308" cy="2396664"/>
            <a:chOff x="1614523" y="3736222"/>
            <a:chExt cx="6324308" cy="2396664"/>
          </a:xfrm>
        </p:grpSpPr>
        <p:sp>
          <p:nvSpPr>
            <p:cNvPr id="9" name="모서리가 둥근 직사각형 38">
              <a:extLst>
                <a:ext uri="{FF2B5EF4-FFF2-40B4-BE49-F238E27FC236}">
                  <a16:creationId xmlns:a16="http://schemas.microsoft.com/office/drawing/2014/main" id="{B587D3A8-866D-4C2F-8D04-B2114AEE5DCA}"/>
                </a:ext>
              </a:extLst>
            </p:cNvPr>
            <p:cNvSpPr/>
            <p:nvPr/>
          </p:nvSpPr>
          <p:spPr>
            <a:xfrm>
              <a:off x="3574282" y="4331984"/>
              <a:ext cx="3044086" cy="1767443"/>
            </a:xfrm>
            <a:prstGeom prst="roundRect">
              <a:avLst>
                <a:gd name="adj" fmla="val 9122"/>
              </a:avLst>
            </a:prstGeom>
            <a:noFill/>
            <a:ln w="57150">
              <a:solidFill>
                <a:srgbClr val="E9E9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원통형 46">
              <a:extLst>
                <a:ext uri="{FF2B5EF4-FFF2-40B4-BE49-F238E27FC236}">
                  <a16:creationId xmlns:a16="http://schemas.microsoft.com/office/drawing/2014/main" id="{BB2993DA-2A30-4F04-A7EF-9123F33EEB66}"/>
                </a:ext>
              </a:extLst>
            </p:cNvPr>
            <p:cNvSpPr/>
            <p:nvPr/>
          </p:nvSpPr>
          <p:spPr>
            <a:xfrm>
              <a:off x="1614523" y="5120380"/>
              <a:ext cx="727453" cy="707706"/>
            </a:xfrm>
            <a:prstGeom prst="can">
              <a:avLst/>
            </a:prstGeom>
            <a:solidFill>
              <a:srgbClr val="779FD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원통형 46">
              <a:extLst>
                <a:ext uri="{FF2B5EF4-FFF2-40B4-BE49-F238E27FC236}">
                  <a16:creationId xmlns:a16="http://schemas.microsoft.com/office/drawing/2014/main" id="{A0F6C0C8-D2DB-48D0-83EF-B23A9131AEDA}"/>
                </a:ext>
              </a:extLst>
            </p:cNvPr>
            <p:cNvSpPr/>
            <p:nvPr/>
          </p:nvSpPr>
          <p:spPr>
            <a:xfrm>
              <a:off x="1766923" y="5272780"/>
              <a:ext cx="727453" cy="707706"/>
            </a:xfrm>
            <a:prstGeom prst="can">
              <a:avLst/>
            </a:prstGeom>
            <a:solidFill>
              <a:srgbClr val="779FD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원통형 46">
              <a:extLst>
                <a:ext uri="{FF2B5EF4-FFF2-40B4-BE49-F238E27FC236}">
                  <a16:creationId xmlns:a16="http://schemas.microsoft.com/office/drawing/2014/main" id="{B1F80901-C9A5-4A0E-9933-8E08355F2E30}"/>
                </a:ext>
              </a:extLst>
            </p:cNvPr>
            <p:cNvSpPr/>
            <p:nvPr/>
          </p:nvSpPr>
          <p:spPr>
            <a:xfrm>
              <a:off x="1919323" y="5425180"/>
              <a:ext cx="727453" cy="707706"/>
            </a:xfrm>
            <a:prstGeom prst="can">
              <a:avLst/>
            </a:prstGeom>
            <a:solidFill>
              <a:srgbClr val="779FD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원통형 41">
              <a:extLst>
                <a:ext uri="{FF2B5EF4-FFF2-40B4-BE49-F238E27FC236}">
                  <a16:creationId xmlns:a16="http://schemas.microsoft.com/office/drawing/2014/main" id="{CBEEEA83-5BAF-4B06-8643-ABD6524FACCB}"/>
                </a:ext>
              </a:extLst>
            </p:cNvPr>
            <p:cNvSpPr/>
            <p:nvPr/>
          </p:nvSpPr>
          <p:spPr>
            <a:xfrm>
              <a:off x="7211378" y="4509603"/>
              <a:ext cx="727453" cy="1370557"/>
            </a:xfrm>
            <a:prstGeom prst="can">
              <a:avLst/>
            </a:prstGeom>
            <a:solidFill>
              <a:srgbClr val="193EB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원통형 46">
              <a:extLst>
                <a:ext uri="{FF2B5EF4-FFF2-40B4-BE49-F238E27FC236}">
                  <a16:creationId xmlns:a16="http://schemas.microsoft.com/office/drawing/2014/main" id="{8B862E39-EC9A-4A99-B810-369BD33105C9}"/>
                </a:ext>
              </a:extLst>
            </p:cNvPr>
            <p:cNvSpPr/>
            <p:nvPr/>
          </p:nvSpPr>
          <p:spPr>
            <a:xfrm>
              <a:off x="1624270" y="3978131"/>
              <a:ext cx="727453" cy="707706"/>
            </a:xfrm>
            <a:prstGeom prst="can">
              <a:avLst/>
            </a:prstGeom>
            <a:solidFill>
              <a:srgbClr val="779FD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원통형 46">
              <a:extLst>
                <a:ext uri="{FF2B5EF4-FFF2-40B4-BE49-F238E27FC236}">
                  <a16:creationId xmlns:a16="http://schemas.microsoft.com/office/drawing/2014/main" id="{B3F2CF66-1232-4795-9183-B102DFB35492}"/>
                </a:ext>
              </a:extLst>
            </p:cNvPr>
            <p:cNvSpPr/>
            <p:nvPr/>
          </p:nvSpPr>
          <p:spPr>
            <a:xfrm>
              <a:off x="1776670" y="4130531"/>
              <a:ext cx="727453" cy="707706"/>
            </a:xfrm>
            <a:prstGeom prst="can">
              <a:avLst/>
            </a:prstGeom>
            <a:solidFill>
              <a:srgbClr val="779FD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원통형 46">
              <a:extLst>
                <a:ext uri="{FF2B5EF4-FFF2-40B4-BE49-F238E27FC236}">
                  <a16:creationId xmlns:a16="http://schemas.microsoft.com/office/drawing/2014/main" id="{232B1F1D-045B-4A4A-B279-DB139938DFE1}"/>
                </a:ext>
              </a:extLst>
            </p:cNvPr>
            <p:cNvSpPr/>
            <p:nvPr/>
          </p:nvSpPr>
          <p:spPr>
            <a:xfrm>
              <a:off x="1929070" y="4282931"/>
              <a:ext cx="727453" cy="707706"/>
            </a:xfrm>
            <a:prstGeom prst="can">
              <a:avLst/>
            </a:prstGeom>
            <a:solidFill>
              <a:srgbClr val="779FD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TextBox 16">
              <a:extLst>
                <a:ext uri="{FF2B5EF4-FFF2-40B4-BE49-F238E27FC236}">
                  <a16:creationId xmlns:a16="http://schemas.microsoft.com/office/drawing/2014/main" id="{826736FB-929E-4F23-9592-CDAD1096F63D}"/>
                </a:ext>
              </a:extLst>
            </p:cNvPr>
            <p:cNvSpPr txBox="1"/>
            <p:nvPr/>
          </p:nvSpPr>
          <p:spPr>
            <a:xfrm>
              <a:off x="1954401" y="4476315"/>
              <a:ext cx="676788" cy="507831"/>
            </a:xfrm>
            <a:prstGeom prst="rect">
              <a:avLst/>
            </a:prstGeom>
            <a:noFill/>
          </p:spPr>
          <p:txBody>
            <a:bodyPr wrap="none" rtlCol="0">
              <a:spAutoFit/>
            </a:bodyPr>
            <a:lstStyle/>
            <a:p>
              <a:pPr algn="ctr"/>
              <a:r>
                <a:rPr lang="en-US" altLang="ko-KR" sz="900" dirty="0" err="1">
                  <a:solidFill>
                    <a:schemeClr val="bg1"/>
                  </a:solidFill>
                  <a:latin typeface="SamsungOne 700" panose="020B0803030303020204" pitchFamily="34" charset="0"/>
                  <a:ea typeface="SamsungOne 700" panose="020B0803030303020204" pitchFamily="34" charset="0"/>
                </a:rPr>
                <a:t>Hệ</a:t>
              </a:r>
              <a:r>
                <a:rPr lang="en-US" altLang="ko-KR" sz="900" dirty="0">
                  <a:solidFill>
                    <a:schemeClr val="bg1"/>
                  </a:solidFill>
                  <a:latin typeface="SamsungOne 700" panose="020B0803030303020204" pitchFamily="34" charset="0"/>
                  <a:ea typeface="SamsungOne 700" panose="020B0803030303020204" pitchFamily="34" charset="0"/>
                </a:rPr>
                <a:t> </a:t>
              </a:r>
              <a:r>
                <a:rPr lang="en-US" altLang="ko-KR" sz="900" dirty="0" err="1">
                  <a:solidFill>
                    <a:schemeClr val="bg1"/>
                  </a:solidFill>
                  <a:latin typeface="SamsungOne 700" panose="020B0803030303020204" pitchFamily="34" charset="0"/>
                  <a:ea typeface="SamsungOne 700" panose="020B0803030303020204" pitchFamily="34" charset="0"/>
                </a:rPr>
                <a:t>thống</a:t>
              </a:r>
              <a:r>
                <a:rPr lang="en-US" altLang="ko-KR" sz="900" dirty="0">
                  <a:solidFill>
                    <a:schemeClr val="bg1"/>
                  </a:solidFill>
                  <a:latin typeface="SamsungOne 700" panose="020B0803030303020204" pitchFamily="34" charset="0"/>
                  <a:ea typeface="SamsungOne 700" panose="020B0803030303020204" pitchFamily="34" charset="0"/>
                </a:rPr>
                <a:t> </a:t>
              </a:r>
            </a:p>
            <a:p>
              <a:pPr algn="ctr"/>
              <a:r>
                <a:rPr lang="en-US" altLang="ko-KR" sz="900" dirty="0" err="1">
                  <a:solidFill>
                    <a:schemeClr val="bg1"/>
                  </a:solidFill>
                  <a:latin typeface="SamsungOne 700" panose="020B0803030303020204" pitchFamily="34" charset="0"/>
                  <a:ea typeface="SamsungOne 700" panose="020B0803030303020204" pitchFamily="34" charset="0"/>
                </a:rPr>
                <a:t>nguồn</a:t>
              </a:r>
              <a:r>
                <a:rPr lang="en-US" altLang="ko-KR" sz="900" dirty="0">
                  <a:solidFill>
                    <a:schemeClr val="bg1"/>
                  </a:solidFill>
                  <a:latin typeface="SamsungOne 700" panose="020B0803030303020204" pitchFamily="34" charset="0"/>
                  <a:ea typeface="SamsungOne 700" panose="020B0803030303020204" pitchFamily="34" charset="0"/>
                </a:rPr>
                <a:t> </a:t>
              </a:r>
            </a:p>
            <a:p>
              <a:pPr algn="ctr"/>
              <a:r>
                <a:rPr lang="en-US" altLang="ko-KR" sz="900" dirty="0" err="1">
                  <a:solidFill>
                    <a:schemeClr val="bg1"/>
                  </a:solidFill>
                  <a:latin typeface="SamsungOne 700" panose="020B0803030303020204" pitchFamily="34" charset="0"/>
                  <a:ea typeface="SamsungOne 700" panose="020B0803030303020204" pitchFamily="34" charset="0"/>
                </a:rPr>
                <a:t>vận</a:t>
              </a:r>
              <a:r>
                <a:rPr lang="en-US" altLang="ko-KR" sz="900" dirty="0">
                  <a:solidFill>
                    <a:schemeClr val="bg1"/>
                  </a:solidFill>
                  <a:latin typeface="SamsungOne 700" panose="020B0803030303020204" pitchFamily="34" charset="0"/>
                  <a:ea typeface="SamsungOne 700" panose="020B0803030303020204" pitchFamily="34" charset="0"/>
                </a:rPr>
                <a:t> </a:t>
              </a:r>
              <a:r>
                <a:rPr lang="en-US" altLang="ko-KR" sz="900" dirty="0" err="1">
                  <a:solidFill>
                    <a:schemeClr val="bg1"/>
                  </a:solidFill>
                  <a:latin typeface="SamsungOne 700" panose="020B0803030303020204" pitchFamily="34" charset="0"/>
                  <a:ea typeface="SamsungOne 700" panose="020B0803030303020204" pitchFamily="34" charset="0"/>
                </a:rPr>
                <a:t>hành</a:t>
              </a:r>
              <a:endParaRPr lang="ko-KR" altLang="en-US" sz="900" dirty="0">
                <a:solidFill>
                  <a:schemeClr val="bg1"/>
                </a:solidFill>
                <a:latin typeface="SamsungOne 700" panose="020B0803030303020204" pitchFamily="34" charset="0"/>
              </a:endParaRPr>
            </a:p>
          </p:txBody>
        </p:sp>
        <p:sp>
          <p:nvSpPr>
            <p:cNvPr id="18" name="TextBox 17">
              <a:extLst>
                <a:ext uri="{FF2B5EF4-FFF2-40B4-BE49-F238E27FC236}">
                  <a16:creationId xmlns:a16="http://schemas.microsoft.com/office/drawing/2014/main" id="{74A18E22-76A1-4B43-8291-3560A7411C12}"/>
                </a:ext>
              </a:extLst>
            </p:cNvPr>
            <p:cNvSpPr txBox="1"/>
            <p:nvPr/>
          </p:nvSpPr>
          <p:spPr>
            <a:xfrm>
              <a:off x="1879455" y="5727284"/>
              <a:ext cx="811441" cy="230832"/>
            </a:xfrm>
            <a:prstGeom prst="rect">
              <a:avLst/>
            </a:prstGeom>
            <a:noFill/>
          </p:spPr>
          <p:txBody>
            <a:bodyPr wrap="none" rtlCol="0">
              <a:spAutoFit/>
            </a:bodyPr>
            <a:lstStyle/>
            <a:p>
              <a:pPr algn="ctr"/>
              <a:r>
                <a:rPr lang="en-US" altLang="ko-KR" sz="900" dirty="0" err="1">
                  <a:solidFill>
                    <a:schemeClr val="bg1"/>
                  </a:solidFill>
                  <a:latin typeface="SamsungOne 700" panose="020B0803030303020204" pitchFamily="34" charset="0"/>
                  <a:ea typeface="SamsungOne 700" panose="020B0803030303020204" pitchFamily="34" charset="0"/>
                </a:rPr>
                <a:t>Nhật</a:t>
              </a:r>
              <a:r>
                <a:rPr lang="en-US" altLang="ko-KR" sz="900" dirty="0">
                  <a:solidFill>
                    <a:schemeClr val="bg1"/>
                  </a:solidFill>
                  <a:latin typeface="SamsungOne 700" panose="020B0803030303020204" pitchFamily="34" charset="0"/>
                  <a:ea typeface="SamsungOne 700" panose="020B0803030303020204" pitchFamily="34" charset="0"/>
                </a:rPr>
                <a:t> </a:t>
              </a:r>
              <a:r>
                <a:rPr lang="en-US" altLang="ko-KR" sz="900" dirty="0" err="1">
                  <a:solidFill>
                    <a:schemeClr val="bg1"/>
                  </a:solidFill>
                  <a:latin typeface="SamsungOne 700" panose="020B0803030303020204" pitchFamily="34" charset="0"/>
                  <a:ea typeface="SamsungOne 700" panose="020B0803030303020204" pitchFamily="34" charset="0"/>
                </a:rPr>
                <a:t>ký</a:t>
              </a:r>
              <a:r>
                <a:rPr lang="en-US" altLang="ko-KR" sz="900" dirty="0">
                  <a:solidFill>
                    <a:schemeClr val="bg1"/>
                  </a:solidFill>
                  <a:latin typeface="SamsungOne 700" panose="020B0803030303020204" pitchFamily="34" charset="0"/>
                  <a:ea typeface="SamsungOne 700" panose="020B0803030303020204" pitchFamily="34" charset="0"/>
                </a:rPr>
                <a:t>, v.v.</a:t>
              </a:r>
              <a:endParaRPr lang="ko-KR" altLang="en-US" sz="900" dirty="0">
                <a:solidFill>
                  <a:schemeClr val="bg1"/>
                </a:solidFill>
                <a:latin typeface="SamsungOne 700" panose="020B0803030303020204" pitchFamily="34" charset="0"/>
                <a:ea typeface="SamsungOne-600C" panose="020B0706030303020204" pitchFamily="34" charset="0"/>
              </a:endParaRPr>
            </a:p>
          </p:txBody>
        </p:sp>
        <p:cxnSp>
          <p:nvCxnSpPr>
            <p:cNvPr id="19" name="직선 화살표 연결선 18">
              <a:extLst>
                <a:ext uri="{FF2B5EF4-FFF2-40B4-BE49-F238E27FC236}">
                  <a16:creationId xmlns:a16="http://schemas.microsoft.com/office/drawing/2014/main" id="{5DF89C0B-202E-4D1E-A8B5-E941B048FE87}"/>
                </a:ext>
              </a:extLst>
            </p:cNvPr>
            <p:cNvCxnSpPr>
              <a:cxnSpLocks/>
            </p:cNvCxnSpPr>
            <p:nvPr/>
          </p:nvCxnSpPr>
          <p:spPr>
            <a:xfrm>
              <a:off x="2654283" y="4704413"/>
              <a:ext cx="919536" cy="0"/>
            </a:xfrm>
            <a:prstGeom prst="straightConnector1">
              <a:avLst/>
            </a:prstGeom>
            <a:ln w="19050">
              <a:solidFill>
                <a:srgbClr val="1F45BC"/>
              </a:solidFill>
              <a:tailEnd type="triangle" w="med"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FE6B00F-488C-4A7F-A60F-DC1BE47A2ADC}"/>
                </a:ext>
              </a:extLst>
            </p:cNvPr>
            <p:cNvSpPr txBox="1"/>
            <p:nvPr/>
          </p:nvSpPr>
          <p:spPr>
            <a:xfrm>
              <a:off x="6604742" y="4920147"/>
              <a:ext cx="575800" cy="261610"/>
            </a:xfrm>
            <a:prstGeom prst="rect">
              <a:avLst/>
            </a:prstGeom>
            <a:noFill/>
          </p:spPr>
          <p:txBody>
            <a:bodyPr wrap="none" rtlCol="0">
              <a:spAutoFit/>
            </a:bodyPr>
            <a:lstStyle/>
            <a:p>
              <a:pPr algn="ctr"/>
              <a:r>
                <a:rPr lang="en-US" altLang="ko-KR" sz="1100" dirty="0">
                  <a:solidFill>
                    <a:srgbClr val="1F45BC"/>
                  </a:solidFill>
                  <a:latin typeface="SamsungOne 700" panose="020B0803030303020204" pitchFamily="34" charset="0"/>
                  <a:ea typeface="SamsungOne 700" panose="020B0803030303020204" pitchFamily="34" charset="0"/>
                </a:rPr>
                <a:t>Sqoop</a:t>
              </a:r>
              <a:endParaRPr lang="ko-KR" altLang="en-US" sz="1100" dirty="0">
                <a:solidFill>
                  <a:srgbClr val="1F45BC"/>
                </a:solidFill>
                <a:latin typeface="SamsungOne 700" panose="020B0803030303020204" pitchFamily="34" charset="0"/>
              </a:endParaRPr>
            </a:p>
          </p:txBody>
        </p:sp>
        <p:cxnSp>
          <p:nvCxnSpPr>
            <p:cNvPr id="21" name="직선 화살표 연결선 20">
              <a:extLst>
                <a:ext uri="{FF2B5EF4-FFF2-40B4-BE49-F238E27FC236}">
                  <a16:creationId xmlns:a16="http://schemas.microsoft.com/office/drawing/2014/main" id="{6E2248A4-9C84-4248-BBCF-906BB0D88FD6}"/>
                </a:ext>
              </a:extLst>
            </p:cNvPr>
            <p:cNvCxnSpPr>
              <a:cxnSpLocks/>
            </p:cNvCxnSpPr>
            <p:nvPr/>
          </p:nvCxnSpPr>
          <p:spPr>
            <a:xfrm>
              <a:off x="2656523" y="5789136"/>
              <a:ext cx="919536" cy="0"/>
            </a:xfrm>
            <a:prstGeom prst="straightConnector1">
              <a:avLst/>
            </a:prstGeom>
            <a:ln w="19050">
              <a:solidFill>
                <a:srgbClr val="1F45BC"/>
              </a:solidFill>
              <a:tailEnd type="triangle" w="med"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AC14D18-01C6-41FD-B99F-12B844605DED}"/>
                </a:ext>
              </a:extLst>
            </p:cNvPr>
            <p:cNvSpPr txBox="1"/>
            <p:nvPr/>
          </p:nvSpPr>
          <p:spPr>
            <a:xfrm>
              <a:off x="2632382" y="5502500"/>
              <a:ext cx="1005403" cy="261610"/>
            </a:xfrm>
            <a:prstGeom prst="rect">
              <a:avLst/>
            </a:prstGeom>
            <a:noFill/>
          </p:spPr>
          <p:txBody>
            <a:bodyPr wrap="none" rtlCol="0">
              <a:spAutoFit/>
            </a:bodyPr>
            <a:lstStyle/>
            <a:p>
              <a:r>
                <a:rPr lang="en-US" altLang="ko-KR" sz="1100" dirty="0">
                  <a:solidFill>
                    <a:srgbClr val="1F45BC"/>
                  </a:solidFill>
                  <a:latin typeface="SamsungOne 700" panose="020B0803030303020204" pitchFamily="34" charset="0"/>
                  <a:ea typeface="SamsungOne 700" panose="020B0803030303020204" pitchFamily="34" charset="0"/>
                </a:rPr>
                <a:t>Flume/Kafka</a:t>
              </a:r>
              <a:endParaRPr lang="ko-KR" altLang="en-US" sz="1100" dirty="0">
                <a:solidFill>
                  <a:srgbClr val="1F45BC"/>
                </a:solidFill>
                <a:latin typeface="SamsungOne 700" panose="020B0803030303020204" pitchFamily="34" charset="0"/>
              </a:endParaRPr>
            </a:p>
          </p:txBody>
        </p:sp>
        <p:cxnSp>
          <p:nvCxnSpPr>
            <p:cNvPr id="23" name="직선 화살표 연결선 22">
              <a:extLst>
                <a:ext uri="{FF2B5EF4-FFF2-40B4-BE49-F238E27FC236}">
                  <a16:creationId xmlns:a16="http://schemas.microsoft.com/office/drawing/2014/main" id="{B498C4D7-73FF-4A31-8FB0-131C3299A21B}"/>
                </a:ext>
              </a:extLst>
            </p:cNvPr>
            <p:cNvCxnSpPr>
              <a:cxnSpLocks/>
            </p:cNvCxnSpPr>
            <p:nvPr/>
          </p:nvCxnSpPr>
          <p:spPr>
            <a:xfrm>
              <a:off x="4544079" y="5198872"/>
              <a:ext cx="1112639" cy="0"/>
            </a:xfrm>
            <a:prstGeom prst="straightConnector1">
              <a:avLst/>
            </a:prstGeom>
            <a:ln w="19050">
              <a:solidFill>
                <a:srgbClr val="1F45BC"/>
              </a:solidFill>
              <a:tailEnd type="triangle"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AB78CD7-F665-49A8-8FC9-B8BA4F0AEFF0}"/>
                </a:ext>
              </a:extLst>
            </p:cNvPr>
            <p:cNvSpPr txBox="1"/>
            <p:nvPr/>
          </p:nvSpPr>
          <p:spPr>
            <a:xfrm>
              <a:off x="4656113" y="4859832"/>
              <a:ext cx="881973" cy="261610"/>
            </a:xfrm>
            <a:prstGeom prst="rect">
              <a:avLst/>
            </a:prstGeom>
            <a:noFill/>
          </p:spPr>
          <p:txBody>
            <a:bodyPr wrap="none" rtlCol="0">
              <a:spAutoFit/>
            </a:bodyPr>
            <a:lstStyle/>
            <a:p>
              <a:pPr algn="ctr"/>
              <a:r>
                <a:rPr lang="en-US" altLang="ko-KR" sz="1100" dirty="0" err="1">
                  <a:solidFill>
                    <a:srgbClr val="1F45BC"/>
                  </a:solidFill>
                  <a:latin typeface="SamsungOne 700" panose="020B0803030303020204" pitchFamily="34" charset="0"/>
                  <a:ea typeface="SamsungOne 700" panose="020B0803030303020204" pitchFamily="34" charset="0"/>
                </a:rPr>
                <a:t>Chuyển</a:t>
              </a:r>
              <a:r>
                <a:rPr lang="en-US" altLang="ko-KR" sz="1100" dirty="0">
                  <a:solidFill>
                    <a:srgbClr val="1F45BC"/>
                  </a:solidFill>
                  <a:latin typeface="SamsungOne 700" panose="020B0803030303020204" pitchFamily="34" charset="0"/>
                  <a:ea typeface="SamsungOne 700" panose="020B0803030303020204" pitchFamily="34" charset="0"/>
                </a:rPr>
                <a:t> </a:t>
              </a:r>
              <a:r>
                <a:rPr lang="en-US" altLang="ko-KR" sz="1100" dirty="0" err="1">
                  <a:solidFill>
                    <a:srgbClr val="1F45BC"/>
                  </a:solidFill>
                  <a:latin typeface="SamsungOne 700" panose="020B0803030303020204" pitchFamily="34" charset="0"/>
                  <a:ea typeface="SamsungOne 700" panose="020B0803030303020204" pitchFamily="34" charset="0"/>
                </a:rPr>
                <a:t>đổi</a:t>
              </a:r>
              <a:endParaRPr lang="ko-KR" altLang="en-US" sz="1100" dirty="0">
                <a:solidFill>
                  <a:srgbClr val="1F45BC"/>
                </a:solidFill>
                <a:latin typeface="SamsungOne 700" panose="020B0803030303020204" pitchFamily="34" charset="0"/>
              </a:endParaRPr>
            </a:p>
          </p:txBody>
        </p:sp>
        <p:cxnSp>
          <p:nvCxnSpPr>
            <p:cNvPr id="25" name="직선 화살표 연결선 24">
              <a:extLst>
                <a:ext uri="{FF2B5EF4-FFF2-40B4-BE49-F238E27FC236}">
                  <a16:creationId xmlns:a16="http://schemas.microsoft.com/office/drawing/2014/main" id="{35C09684-EF0C-4925-A9D4-5CBC920938E8}"/>
                </a:ext>
              </a:extLst>
            </p:cNvPr>
            <p:cNvCxnSpPr>
              <a:cxnSpLocks/>
            </p:cNvCxnSpPr>
            <p:nvPr/>
          </p:nvCxnSpPr>
          <p:spPr>
            <a:xfrm>
              <a:off x="6430171" y="5198872"/>
              <a:ext cx="781207" cy="0"/>
            </a:xfrm>
            <a:prstGeom prst="straightConnector1">
              <a:avLst/>
            </a:prstGeom>
            <a:ln w="19050">
              <a:solidFill>
                <a:srgbClr val="1F45BC"/>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5680610-A6D3-43D0-BFD2-5D4B30689C82}"/>
                </a:ext>
              </a:extLst>
            </p:cNvPr>
            <p:cNvSpPr txBox="1"/>
            <p:nvPr/>
          </p:nvSpPr>
          <p:spPr>
            <a:xfrm>
              <a:off x="2818797" y="4425130"/>
              <a:ext cx="575800" cy="261610"/>
            </a:xfrm>
            <a:prstGeom prst="rect">
              <a:avLst/>
            </a:prstGeom>
            <a:noFill/>
          </p:spPr>
          <p:txBody>
            <a:bodyPr wrap="none" rtlCol="0">
              <a:spAutoFit/>
            </a:bodyPr>
            <a:lstStyle/>
            <a:p>
              <a:pPr algn="ctr"/>
              <a:r>
                <a:rPr lang="en-US" altLang="ko-KR" sz="1100" dirty="0">
                  <a:solidFill>
                    <a:srgbClr val="1F45BC"/>
                  </a:solidFill>
                  <a:latin typeface="SamsungOne 700" panose="020B0803030303020204" pitchFamily="34" charset="0"/>
                  <a:ea typeface="SamsungOne 700" panose="020B0803030303020204" pitchFamily="34" charset="0"/>
                </a:rPr>
                <a:t>Sqoop</a:t>
              </a:r>
              <a:endParaRPr lang="ko-KR" altLang="en-US" sz="1100" dirty="0">
                <a:solidFill>
                  <a:srgbClr val="1F45BC"/>
                </a:solidFill>
                <a:latin typeface="SamsungOne 700" panose="020B0803030303020204" pitchFamily="34" charset="0"/>
              </a:endParaRPr>
            </a:p>
          </p:txBody>
        </p:sp>
        <p:cxnSp>
          <p:nvCxnSpPr>
            <p:cNvPr id="27" name="직선 화살표 연결선 26">
              <a:extLst>
                <a:ext uri="{FF2B5EF4-FFF2-40B4-BE49-F238E27FC236}">
                  <a16:creationId xmlns:a16="http://schemas.microsoft.com/office/drawing/2014/main" id="{0853B4A1-DF48-4A63-865E-BC96FFCA3B1E}"/>
                </a:ext>
              </a:extLst>
            </p:cNvPr>
            <p:cNvCxnSpPr/>
            <p:nvPr/>
          </p:nvCxnSpPr>
          <p:spPr>
            <a:xfrm>
              <a:off x="6057140" y="4099758"/>
              <a:ext cx="0" cy="368937"/>
            </a:xfrm>
            <a:prstGeom prst="straightConnector1">
              <a:avLst/>
            </a:prstGeom>
            <a:ln w="19050">
              <a:solidFill>
                <a:srgbClr val="1F45BC"/>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AA3A717A-1835-4787-9C1A-60A5D3851912}"/>
                </a:ext>
              </a:extLst>
            </p:cNvPr>
            <p:cNvCxnSpPr/>
            <p:nvPr/>
          </p:nvCxnSpPr>
          <p:spPr>
            <a:xfrm>
              <a:off x="7576551" y="4099758"/>
              <a:ext cx="0" cy="368937"/>
            </a:xfrm>
            <a:prstGeom prst="straightConnector1">
              <a:avLst/>
            </a:prstGeom>
            <a:ln w="19050">
              <a:solidFill>
                <a:srgbClr val="1F45BC"/>
              </a:solidFill>
              <a:tailEnd type="triangle"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0ED7EB3-512B-43BC-A12A-970B5C0447FC}"/>
                </a:ext>
              </a:extLst>
            </p:cNvPr>
            <p:cNvSpPr txBox="1"/>
            <p:nvPr/>
          </p:nvSpPr>
          <p:spPr>
            <a:xfrm>
              <a:off x="7315730" y="5022788"/>
              <a:ext cx="481222" cy="261610"/>
            </a:xfrm>
            <a:prstGeom prst="rect">
              <a:avLst/>
            </a:prstGeom>
            <a:noFill/>
          </p:spPr>
          <p:txBody>
            <a:bodyPr wrap="none" rtlCol="0">
              <a:spAutoFit/>
            </a:bodyPr>
            <a:lstStyle/>
            <a:p>
              <a:pPr algn="ctr"/>
              <a:r>
                <a:rPr lang="en-US" altLang="ko-KR" sz="1100" dirty="0">
                  <a:solidFill>
                    <a:schemeClr val="bg1"/>
                  </a:solidFill>
                  <a:latin typeface="SamsungOne 700" panose="020B0803030303020204" pitchFamily="34" charset="0"/>
                  <a:ea typeface="SamsungOne 700" panose="020B0803030303020204" pitchFamily="34" charset="0"/>
                </a:rPr>
                <a:t>EDW</a:t>
              </a:r>
              <a:endParaRPr lang="ko-KR" altLang="en-US" sz="1100" dirty="0">
                <a:solidFill>
                  <a:schemeClr val="bg1"/>
                </a:solidFill>
                <a:latin typeface="SamsungOne 700" panose="020B0803030303020204" pitchFamily="34" charset="0"/>
              </a:endParaRPr>
            </a:p>
          </p:txBody>
        </p:sp>
        <p:sp>
          <p:nvSpPr>
            <p:cNvPr id="30" name="모서리가 둥근 직사각형 39">
              <a:extLst>
                <a:ext uri="{FF2B5EF4-FFF2-40B4-BE49-F238E27FC236}">
                  <a16:creationId xmlns:a16="http://schemas.microsoft.com/office/drawing/2014/main" id="{70B44D48-869C-4719-AB92-14F7B023647E}"/>
                </a:ext>
              </a:extLst>
            </p:cNvPr>
            <p:cNvSpPr/>
            <p:nvPr/>
          </p:nvSpPr>
          <p:spPr>
            <a:xfrm>
              <a:off x="3772350" y="4509603"/>
              <a:ext cx="787893" cy="1397817"/>
            </a:xfrm>
            <a:prstGeom prst="roundRect">
              <a:avLst/>
            </a:prstGeom>
            <a:solidFill>
              <a:srgbClr val="F2F2F2"/>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193EB0"/>
                  </a:solidFill>
                  <a:latin typeface="SamsungOne 700" panose="020B0803030303020204" pitchFamily="34" charset="0"/>
                  <a:ea typeface="SamsungOne 700" panose="020B0803030303020204" pitchFamily="34" charset="0"/>
                </a:rPr>
                <a:t>HDFS</a:t>
              </a:r>
              <a:endParaRPr lang="ko-KR" altLang="en-US" sz="1200" dirty="0">
                <a:solidFill>
                  <a:srgbClr val="193EB0"/>
                </a:solidFill>
                <a:latin typeface="SamsungOne 700" panose="020B0803030303020204" pitchFamily="34" charset="0"/>
                <a:ea typeface="SamsungOne-700C" panose="020B0806030303020204" pitchFamily="34" charset="0"/>
              </a:endParaRPr>
            </a:p>
          </p:txBody>
        </p:sp>
        <p:sp>
          <p:nvSpPr>
            <p:cNvPr id="31" name="모서리가 둥근 직사각형 40">
              <a:extLst>
                <a:ext uri="{FF2B5EF4-FFF2-40B4-BE49-F238E27FC236}">
                  <a16:creationId xmlns:a16="http://schemas.microsoft.com/office/drawing/2014/main" id="{A6C06F2B-5C71-479C-9DA0-499262F6F138}"/>
                </a:ext>
              </a:extLst>
            </p:cNvPr>
            <p:cNvSpPr/>
            <p:nvPr/>
          </p:nvSpPr>
          <p:spPr>
            <a:xfrm>
              <a:off x="5645164" y="4491614"/>
              <a:ext cx="787893" cy="1397817"/>
            </a:xfrm>
            <a:prstGeom prst="roundRect">
              <a:avLst/>
            </a:prstGeom>
            <a:solidFill>
              <a:srgbClr val="F2F2F2"/>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193EB0"/>
                  </a:solidFill>
                  <a:latin typeface="SamsungOne-700" panose="020B0803030303020204" pitchFamily="34" charset="0"/>
                  <a:ea typeface="SamsungOne-700" panose="020B0803030303020204" pitchFamily="34" charset="0"/>
                </a:rPr>
                <a:t>Hive/</a:t>
              </a:r>
            </a:p>
            <a:p>
              <a:pPr algn="ctr"/>
              <a:r>
                <a:rPr lang="en-US" altLang="ko-KR" sz="1200" dirty="0">
                  <a:solidFill>
                    <a:srgbClr val="193EB0"/>
                  </a:solidFill>
                  <a:latin typeface="SamsungOne-700" panose="020B0803030303020204" pitchFamily="34" charset="0"/>
                  <a:ea typeface="SamsungOne-700" panose="020B0803030303020204" pitchFamily="34" charset="0"/>
                </a:rPr>
                <a:t>Impala/</a:t>
              </a:r>
            </a:p>
            <a:p>
              <a:pPr algn="ctr"/>
              <a:r>
                <a:rPr lang="en-US" altLang="ko-KR" sz="1200" dirty="0">
                  <a:solidFill>
                    <a:srgbClr val="193EB0"/>
                  </a:solidFill>
                  <a:latin typeface="SamsungOne-700" panose="020B0803030303020204" pitchFamily="34" charset="0"/>
                  <a:ea typeface="SamsungOne-700" panose="020B0803030303020204" pitchFamily="34" charset="0"/>
                </a:rPr>
                <a:t>Spark/</a:t>
              </a:r>
            </a:p>
            <a:p>
              <a:pPr algn="ctr"/>
              <a:r>
                <a:rPr lang="en-US" altLang="ko-KR" sz="1200" dirty="0">
                  <a:solidFill>
                    <a:srgbClr val="193EB0"/>
                  </a:solidFill>
                  <a:latin typeface="SamsungOne-700" panose="020B0803030303020204" pitchFamily="34" charset="0"/>
                  <a:ea typeface="SamsungOne-700" panose="020B0803030303020204" pitchFamily="34" charset="0"/>
                </a:rPr>
                <a:t>Hbase/</a:t>
              </a:r>
            </a:p>
            <a:p>
              <a:pPr algn="ctr"/>
              <a:r>
                <a:rPr lang="en-US" altLang="ko-KR" sz="1200" dirty="0">
                  <a:solidFill>
                    <a:srgbClr val="193EB0"/>
                  </a:solidFill>
                  <a:latin typeface="SamsungOne-700" panose="020B0803030303020204" pitchFamily="34" charset="0"/>
                  <a:ea typeface="SamsungOne-700" panose="020B0803030303020204" pitchFamily="34" charset="0"/>
                </a:rPr>
                <a:t>Etc.</a:t>
              </a:r>
              <a:endParaRPr lang="ko-KR" altLang="en-US" sz="1200" dirty="0">
                <a:solidFill>
                  <a:srgbClr val="193EB0"/>
                </a:solidFill>
                <a:latin typeface="SamsungOne-700" panose="020B0803030303020204" pitchFamily="34" charset="0"/>
              </a:endParaRPr>
            </a:p>
          </p:txBody>
        </p:sp>
        <p:sp>
          <p:nvSpPr>
            <p:cNvPr id="32" name="모서리가 둥근 직사각형 41">
              <a:extLst>
                <a:ext uri="{FF2B5EF4-FFF2-40B4-BE49-F238E27FC236}">
                  <a16:creationId xmlns:a16="http://schemas.microsoft.com/office/drawing/2014/main" id="{093C62C1-6134-4D89-BC44-6741F00686BC}"/>
                </a:ext>
              </a:extLst>
            </p:cNvPr>
            <p:cNvSpPr/>
            <p:nvPr/>
          </p:nvSpPr>
          <p:spPr>
            <a:xfrm>
              <a:off x="5705474" y="3736222"/>
              <a:ext cx="2197339" cy="381056"/>
            </a:xfrm>
            <a:prstGeom prst="roundRect">
              <a:avLst/>
            </a:prstGeom>
            <a:solidFill>
              <a:srgbClr val="F2F2F2"/>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rgbClr val="193EB0"/>
                  </a:solidFill>
                  <a:latin typeface="SamsungOne-700" panose="020B0803030303020204" pitchFamily="34" charset="0"/>
                  <a:ea typeface="SamsungOne-700" panose="020B0803030303020204" pitchFamily="34" charset="0"/>
                </a:rPr>
                <a:t>Công</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cụ</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phân</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tích</a:t>
              </a:r>
              <a:endParaRPr lang="ko-KR" altLang="en-US" sz="1200" dirty="0">
                <a:solidFill>
                  <a:srgbClr val="193EB0"/>
                </a:solidFill>
                <a:latin typeface="SamsungOne-700" panose="020B0803030303020204" pitchFamily="34" charset="0"/>
                <a:ea typeface="SamsungOne-700C" panose="020B0806030303020204" pitchFamily="34" charset="0"/>
              </a:endParaRPr>
            </a:p>
          </p:txBody>
        </p:sp>
      </p:grpSp>
    </p:spTree>
    <p:extLst>
      <p:ext uri="{BB962C8B-B14F-4D97-AF65-F5344CB8AC3E}">
        <p14:creationId xmlns:p14="http://schemas.microsoft.com/office/powerpoint/2010/main" val="27697671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BE2A124B-9297-44B5-9543-118DEE679ABC}"/>
              </a:ext>
            </a:extLst>
          </p:cNvPr>
          <p:cNvSpPr>
            <a:spLocks noGrp="1"/>
          </p:cNvSpPr>
          <p:nvPr>
            <p:ph type="body" sz="quarter" idx="10"/>
          </p:nvPr>
        </p:nvSpPr>
        <p:spPr/>
        <p:txBody>
          <a:bodyPr/>
          <a:lstStyle/>
          <a:p>
            <a:r>
              <a:rPr lang="en-US" altLang="ko-KR" dirty="0"/>
              <a:t>2.2. Apache Flume</a:t>
            </a:r>
          </a:p>
        </p:txBody>
      </p:sp>
      <p:sp>
        <p:nvSpPr>
          <p:cNvPr id="3" name="텍스트 개체 틀 2">
            <a:extLst>
              <a:ext uri="{FF2B5EF4-FFF2-40B4-BE49-F238E27FC236}">
                <a16:creationId xmlns:a16="http://schemas.microsoft.com/office/drawing/2014/main" id="{FD1C7079-E0D6-45C9-9355-3C0172674F25}"/>
              </a:ext>
            </a:extLst>
          </p:cNvPr>
          <p:cNvSpPr>
            <a:spLocks noGrp="1"/>
          </p:cNvSpPr>
          <p:nvPr>
            <p:ph type="body" sz="quarter" idx="11"/>
          </p:nvPr>
        </p:nvSpPr>
        <p:spPr/>
        <p:txBody>
          <a:bodyPr/>
          <a:lstStyle/>
          <a:p>
            <a:r>
              <a:rPr lang="en-US" altLang="ko-KR" dirty="0" err="1"/>
              <a:t>Tệp</a:t>
            </a:r>
            <a:r>
              <a:rPr lang="en-US" altLang="ko-KR" dirty="0"/>
              <a:t> </a:t>
            </a:r>
            <a:r>
              <a:rPr lang="en-US" altLang="ko-KR" dirty="0" err="1"/>
              <a:t>cấu</a:t>
            </a:r>
            <a:r>
              <a:rPr lang="en-US" altLang="ko-KR" dirty="0"/>
              <a:t> </a:t>
            </a:r>
            <a:r>
              <a:rPr lang="en-US" altLang="ko-KR" dirty="0" err="1"/>
              <a:t>hình</a:t>
            </a:r>
            <a:r>
              <a:rPr lang="en-US" altLang="ko-KR" dirty="0"/>
              <a:t> Apache Flume</a:t>
            </a:r>
          </a:p>
        </p:txBody>
      </p:sp>
      <p:sp>
        <p:nvSpPr>
          <p:cNvPr id="4" name="텍스트 개체 틀 3">
            <a:extLst>
              <a:ext uri="{FF2B5EF4-FFF2-40B4-BE49-F238E27FC236}">
                <a16:creationId xmlns:a16="http://schemas.microsoft.com/office/drawing/2014/main" id="{2CC6AB5F-E611-4B71-8B18-C41110E6CE22}"/>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02</a:t>
            </a:r>
          </a:p>
        </p:txBody>
      </p:sp>
      <p:sp>
        <p:nvSpPr>
          <p:cNvPr id="5" name="텍스트 개체 틀 4">
            <a:extLst>
              <a:ext uri="{FF2B5EF4-FFF2-40B4-BE49-F238E27FC236}">
                <a16:creationId xmlns:a16="http://schemas.microsoft.com/office/drawing/2014/main" id="{42C3AB37-7DE8-4D7F-9606-13B050BB0B4B}"/>
              </a:ext>
            </a:extLst>
          </p:cNvPr>
          <p:cNvSpPr>
            <a:spLocks noGrp="1"/>
          </p:cNvSpPr>
          <p:nvPr>
            <p:ph type="body" sz="quarter" idx="15"/>
          </p:nvPr>
        </p:nvSpPr>
        <p:spPr/>
        <p:txBody>
          <a:bodyPr>
            <a:noAutofit/>
          </a:bodyPr>
          <a:lstStyle/>
          <a:p>
            <a:r>
              <a:rPr lang="vi-VN" altLang="ko-KR" dirty="0"/>
              <a:t>Mỗi thành phần trong luồng được đặt tên, loại và tập hợp các thuộc tính dành riêng cho loại đã chọn</a:t>
            </a:r>
            <a:endParaRPr lang="en-US" altLang="ko-KR" dirty="0"/>
          </a:p>
          <a:p>
            <a:r>
              <a:rPr lang="en-US" altLang="ko-KR" dirty="0" err="1"/>
              <a:t>Cấu</a:t>
            </a:r>
            <a:r>
              <a:rPr lang="en-US" altLang="ko-KR" dirty="0"/>
              <a:t> </a:t>
            </a:r>
            <a:r>
              <a:rPr lang="en-US" altLang="ko-KR" dirty="0" err="1"/>
              <a:t>hình</a:t>
            </a:r>
            <a:r>
              <a:rPr lang="en-US" altLang="ko-KR" dirty="0"/>
              <a:t> </a:t>
            </a:r>
            <a:r>
              <a:rPr lang="en-US" altLang="ko-KR" dirty="0" err="1"/>
              <a:t>dựa</a:t>
            </a:r>
            <a:r>
              <a:rPr lang="en-US" altLang="ko-KR" dirty="0"/>
              <a:t> </a:t>
            </a:r>
            <a:r>
              <a:rPr lang="en-US" altLang="ko-KR" dirty="0" err="1"/>
              <a:t>trên</a:t>
            </a:r>
            <a:r>
              <a:rPr lang="en-US" altLang="ko-KR" dirty="0"/>
              <a:t> </a:t>
            </a:r>
            <a:r>
              <a:rPr lang="en-US" altLang="ko-KR" dirty="0" err="1"/>
              <a:t>tên</a:t>
            </a:r>
            <a:r>
              <a:rPr lang="en-US" altLang="ko-KR" dirty="0"/>
              <a:t> </a:t>
            </a:r>
            <a:r>
              <a:rPr lang="en-US" altLang="ko-KR" dirty="0" err="1"/>
              <a:t>phân</a:t>
            </a:r>
            <a:r>
              <a:rPr lang="en-US" altLang="ko-KR" dirty="0"/>
              <a:t> </a:t>
            </a:r>
            <a:r>
              <a:rPr lang="en-US" altLang="ko-KR" dirty="0" err="1"/>
              <a:t>cấp</a:t>
            </a:r>
            <a:endParaRPr lang="en-US" altLang="ko-KR" dirty="0"/>
          </a:p>
          <a:p>
            <a:pPr lvl="1"/>
            <a:r>
              <a:rPr lang="en-US" altLang="ko-KR" dirty="0"/>
              <a:t>agent1.channels.myChannel.type = FILE</a:t>
            </a:r>
          </a:p>
          <a:p>
            <a:pPr lvl="1"/>
            <a:r>
              <a:rPr lang="en-US" altLang="ko-KR" dirty="0"/>
              <a:t>agent1.source.mySource.type = netcat</a:t>
            </a:r>
          </a:p>
          <a:p>
            <a:endParaRPr lang="ko-KR" altLang="en-US" dirty="0"/>
          </a:p>
        </p:txBody>
      </p:sp>
      <p:sp>
        <p:nvSpPr>
          <p:cNvPr id="9" name="Rectangle 7">
            <a:extLst>
              <a:ext uri="{FF2B5EF4-FFF2-40B4-BE49-F238E27FC236}">
                <a16:creationId xmlns:a16="http://schemas.microsoft.com/office/drawing/2014/main" id="{C2C187C5-BC73-4963-9EEC-5C1D38A53B8F}"/>
              </a:ext>
            </a:extLst>
          </p:cNvPr>
          <p:cNvSpPr/>
          <p:nvPr/>
        </p:nvSpPr>
        <p:spPr>
          <a:xfrm>
            <a:off x="4477174" y="2683042"/>
            <a:ext cx="4855226" cy="2587799"/>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 Define sources, sinks, and channels for agent a1</a:t>
            </a:r>
          </a:p>
          <a:p>
            <a:r>
              <a:rPr lang="en-US" sz="1400" dirty="0">
                <a:solidFill>
                  <a:srgbClr val="0070C0"/>
                </a:solidFill>
              </a:rPr>
              <a:t>a1.sources </a:t>
            </a:r>
            <a:r>
              <a:rPr lang="en-US" sz="1400" dirty="0">
                <a:solidFill>
                  <a:schemeClr val="tx1"/>
                </a:solidFill>
              </a:rPr>
              <a:t>= </a:t>
            </a:r>
            <a:r>
              <a:rPr lang="en-US" sz="1400" dirty="0">
                <a:solidFill>
                  <a:srgbClr val="C00000"/>
                </a:solidFill>
              </a:rPr>
              <a:t>mySource</a:t>
            </a:r>
          </a:p>
          <a:p>
            <a:r>
              <a:rPr lang="en-US" sz="1400" dirty="0">
                <a:solidFill>
                  <a:srgbClr val="0070C0"/>
                </a:solidFill>
              </a:rPr>
              <a:t>a1.sinks </a:t>
            </a:r>
            <a:r>
              <a:rPr lang="en-US" sz="1400" dirty="0">
                <a:solidFill>
                  <a:schemeClr val="tx1"/>
                </a:solidFill>
              </a:rPr>
              <a:t>= </a:t>
            </a:r>
            <a:r>
              <a:rPr lang="en-US" sz="1400" dirty="0">
                <a:solidFill>
                  <a:srgbClr val="C00000"/>
                </a:solidFill>
              </a:rPr>
              <a:t>mySink</a:t>
            </a:r>
          </a:p>
          <a:p>
            <a:r>
              <a:rPr lang="en-US" sz="1400" dirty="0">
                <a:solidFill>
                  <a:srgbClr val="0070C0"/>
                </a:solidFill>
              </a:rPr>
              <a:t>a1.channels </a:t>
            </a:r>
            <a:r>
              <a:rPr lang="en-US" sz="1400" dirty="0">
                <a:solidFill>
                  <a:schemeClr val="tx1"/>
                </a:solidFill>
              </a:rPr>
              <a:t>= </a:t>
            </a:r>
            <a:r>
              <a:rPr lang="en-US" sz="1400" dirty="0">
                <a:solidFill>
                  <a:srgbClr val="C00000"/>
                </a:solidFill>
              </a:rPr>
              <a:t>myChannel</a:t>
            </a:r>
          </a:p>
          <a:p>
            <a:pPr algn="ctr"/>
            <a:endParaRPr lang="en-US" dirty="0">
              <a:solidFill>
                <a:schemeClr val="tx1"/>
              </a:solidFill>
            </a:endParaRPr>
          </a:p>
          <a:p>
            <a:r>
              <a:rPr lang="en-US" sz="1400" dirty="0">
                <a:solidFill>
                  <a:schemeClr val="tx1"/>
                </a:solidFill>
              </a:rPr>
              <a:t># Set a property “foo” for the source associated with agent a1</a:t>
            </a:r>
          </a:p>
          <a:p>
            <a:r>
              <a:rPr lang="en-US" sz="1400" dirty="0">
                <a:solidFill>
                  <a:srgbClr val="0070C0"/>
                </a:solidFill>
              </a:rPr>
              <a:t>a1.sources.mySource.foo </a:t>
            </a:r>
            <a:r>
              <a:rPr lang="en-US" sz="1400" dirty="0">
                <a:solidFill>
                  <a:schemeClr val="tx1"/>
                </a:solidFill>
              </a:rPr>
              <a:t>= </a:t>
            </a:r>
            <a:r>
              <a:rPr lang="en-US" sz="1400" dirty="0">
                <a:solidFill>
                  <a:srgbClr val="C00000"/>
                </a:solidFill>
              </a:rPr>
              <a:t>bar</a:t>
            </a:r>
          </a:p>
          <a:p>
            <a:endParaRPr lang="en-US" sz="1400" dirty="0">
              <a:solidFill>
                <a:schemeClr val="tx1"/>
              </a:solidFill>
            </a:endParaRPr>
          </a:p>
          <a:p>
            <a:r>
              <a:rPr lang="en-US" sz="1400" dirty="0">
                <a:solidFill>
                  <a:schemeClr val="tx1"/>
                </a:solidFill>
              </a:rPr>
              <a:t># Set a property “bar” for the sink associated with agent a1</a:t>
            </a:r>
          </a:p>
          <a:p>
            <a:r>
              <a:rPr lang="en-US" sz="1400" dirty="0">
                <a:solidFill>
                  <a:srgbClr val="0070C0"/>
                </a:solidFill>
              </a:rPr>
              <a:t>a1.sinks.mySink.bar </a:t>
            </a:r>
            <a:r>
              <a:rPr lang="en-US" sz="1400" dirty="0">
                <a:solidFill>
                  <a:schemeClr val="tx1"/>
                </a:solidFill>
              </a:rPr>
              <a:t>= </a:t>
            </a:r>
            <a:r>
              <a:rPr lang="en-US" sz="1400" dirty="0">
                <a:solidFill>
                  <a:srgbClr val="C00000"/>
                </a:solidFill>
              </a:rPr>
              <a:t>foo</a:t>
            </a:r>
          </a:p>
          <a:p>
            <a:endParaRPr lang="en-US" sz="1050" dirty="0">
              <a:solidFill>
                <a:schemeClr val="tx1"/>
              </a:solidFill>
            </a:endParaRPr>
          </a:p>
        </p:txBody>
      </p:sp>
      <p:sp>
        <p:nvSpPr>
          <p:cNvPr id="10" name="화살표: 아래쪽 12">
            <a:extLst>
              <a:ext uri="{FF2B5EF4-FFF2-40B4-BE49-F238E27FC236}">
                <a16:creationId xmlns:a16="http://schemas.microsoft.com/office/drawing/2014/main" id="{81EB8D74-C4E1-4B45-AFA5-4BDD817075B5}"/>
              </a:ext>
            </a:extLst>
          </p:cNvPr>
          <p:cNvSpPr/>
          <p:nvPr/>
        </p:nvSpPr>
        <p:spPr>
          <a:xfrm>
            <a:off x="5386225" y="3517777"/>
            <a:ext cx="189885" cy="1412172"/>
          </a:xfrm>
          <a:prstGeom prst="downArrow">
            <a:avLst>
              <a:gd name="adj1" fmla="val 50000"/>
              <a:gd name="adj2" fmla="val 121581"/>
            </a:avLst>
          </a:prstGeom>
          <a:solidFill>
            <a:srgbClr val="66A1FE">
              <a:alpha val="50196"/>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11" name="화살표: 아래쪽 13">
            <a:extLst>
              <a:ext uri="{FF2B5EF4-FFF2-40B4-BE49-F238E27FC236}">
                <a16:creationId xmlns:a16="http://schemas.microsoft.com/office/drawing/2014/main" id="{364AF3ED-48E7-409B-8DF6-F839C7B9A4FE}"/>
              </a:ext>
            </a:extLst>
          </p:cNvPr>
          <p:cNvSpPr/>
          <p:nvPr/>
        </p:nvSpPr>
        <p:spPr>
          <a:xfrm flipH="1">
            <a:off x="5682932" y="3295604"/>
            <a:ext cx="213052" cy="984078"/>
          </a:xfrm>
          <a:prstGeom prst="downArrow">
            <a:avLst>
              <a:gd name="adj1" fmla="val 50000"/>
              <a:gd name="adj2" fmla="val 92531"/>
            </a:avLst>
          </a:prstGeom>
          <a:solidFill>
            <a:srgbClr val="66A1FE">
              <a:alpha val="50196"/>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Tree>
    <p:extLst>
      <p:ext uri="{BB962C8B-B14F-4D97-AF65-F5344CB8AC3E}">
        <p14:creationId xmlns:p14="http://schemas.microsoft.com/office/powerpoint/2010/main" val="26269794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BE2A124B-9297-44B5-9543-118DEE679ABC}"/>
              </a:ext>
            </a:extLst>
          </p:cNvPr>
          <p:cNvSpPr>
            <a:spLocks noGrp="1"/>
          </p:cNvSpPr>
          <p:nvPr>
            <p:ph type="body" sz="quarter" idx="10"/>
          </p:nvPr>
        </p:nvSpPr>
        <p:spPr/>
        <p:txBody>
          <a:bodyPr/>
          <a:lstStyle/>
          <a:p>
            <a:r>
              <a:rPr lang="en-US" altLang="ko-KR" dirty="0"/>
              <a:t>2.2. Apache Flume</a:t>
            </a:r>
          </a:p>
        </p:txBody>
      </p:sp>
      <p:sp>
        <p:nvSpPr>
          <p:cNvPr id="3" name="텍스트 개체 틀 2">
            <a:extLst>
              <a:ext uri="{FF2B5EF4-FFF2-40B4-BE49-F238E27FC236}">
                <a16:creationId xmlns:a16="http://schemas.microsoft.com/office/drawing/2014/main" id="{FD1C7079-E0D6-45C9-9355-3C0172674F25}"/>
              </a:ext>
            </a:extLst>
          </p:cNvPr>
          <p:cNvSpPr>
            <a:spLocks noGrp="1"/>
          </p:cNvSpPr>
          <p:nvPr>
            <p:ph type="body" sz="quarter" idx="11"/>
          </p:nvPr>
        </p:nvSpPr>
        <p:spPr/>
        <p:txBody>
          <a:bodyPr/>
          <a:lstStyle/>
          <a:p>
            <a:r>
              <a:rPr lang="en-US" altLang="ko-KR" dirty="0" err="1"/>
              <a:t>Tệp</a:t>
            </a:r>
            <a:r>
              <a:rPr lang="en-US" altLang="ko-KR" dirty="0"/>
              <a:t> </a:t>
            </a:r>
            <a:r>
              <a:rPr lang="en-US" altLang="ko-KR" dirty="0" err="1"/>
              <a:t>cấu</a:t>
            </a:r>
            <a:r>
              <a:rPr lang="en-US" altLang="ko-KR" dirty="0"/>
              <a:t> </a:t>
            </a:r>
            <a:r>
              <a:rPr lang="en-US" altLang="ko-KR" dirty="0" err="1"/>
              <a:t>hình</a:t>
            </a:r>
            <a:r>
              <a:rPr lang="en-US" altLang="ko-KR" dirty="0"/>
              <a:t> </a:t>
            </a:r>
            <a:r>
              <a:rPr lang="en-US" altLang="ko-KR" dirty="0" err="1"/>
              <a:t>ví</a:t>
            </a:r>
            <a:r>
              <a:rPr lang="en-US" altLang="ko-KR" dirty="0"/>
              <a:t> </a:t>
            </a:r>
            <a:r>
              <a:rPr lang="en-US" altLang="ko-KR" dirty="0" err="1"/>
              <a:t>dụ</a:t>
            </a:r>
            <a:endParaRPr lang="en-US" altLang="ko-KR" dirty="0"/>
          </a:p>
        </p:txBody>
      </p:sp>
      <p:sp>
        <p:nvSpPr>
          <p:cNvPr id="4" name="텍스트 개체 틀 3">
            <a:extLst>
              <a:ext uri="{FF2B5EF4-FFF2-40B4-BE49-F238E27FC236}">
                <a16:creationId xmlns:a16="http://schemas.microsoft.com/office/drawing/2014/main" id="{2CC6AB5F-E611-4B71-8B18-C41110E6CE22}"/>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02</a:t>
            </a:r>
          </a:p>
        </p:txBody>
      </p:sp>
      <p:sp>
        <p:nvSpPr>
          <p:cNvPr id="5" name="텍스트 개체 틀 4">
            <a:extLst>
              <a:ext uri="{FF2B5EF4-FFF2-40B4-BE49-F238E27FC236}">
                <a16:creationId xmlns:a16="http://schemas.microsoft.com/office/drawing/2014/main" id="{42C3AB37-7DE8-4D7F-9606-13B050BB0B4B}"/>
              </a:ext>
            </a:extLst>
          </p:cNvPr>
          <p:cNvSpPr>
            <a:spLocks noGrp="1"/>
          </p:cNvSpPr>
          <p:nvPr>
            <p:ph type="body" sz="quarter" idx="15"/>
          </p:nvPr>
        </p:nvSpPr>
        <p:spPr>
          <a:xfrm>
            <a:off x="535872" y="2226568"/>
            <a:ext cx="4608000" cy="914400"/>
          </a:xfrm>
        </p:spPr>
        <p:txBody>
          <a:bodyPr>
            <a:noAutofit/>
          </a:bodyPr>
          <a:lstStyle/>
          <a:p>
            <a:r>
              <a:rPr lang="vi-VN" altLang="ko-KR" dirty="0"/>
              <a:t>Tên của tệp cấu hình là example.conf</a:t>
            </a:r>
          </a:p>
          <a:p>
            <a:endParaRPr lang="vi-VN" altLang="ko-KR" dirty="0"/>
          </a:p>
          <a:p>
            <a:r>
              <a:rPr lang="en-US" altLang="ko-KR" dirty="0"/>
              <a:t>Agent </a:t>
            </a:r>
            <a:r>
              <a:rPr lang="vi-VN" altLang="ko-KR" dirty="0"/>
              <a:t>đơn → a1</a:t>
            </a:r>
          </a:p>
          <a:p>
            <a:endParaRPr lang="vi-VN" altLang="ko-KR" dirty="0"/>
          </a:p>
          <a:p>
            <a:r>
              <a:rPr lang="vi-VN" altLang="ko-KR" dirty="0"/>
              <a:t>a1 có nguồn nghe dữ liệu trên cổng 44444</a:t>
            </a:r>
          </a:p>
          <a:p>
            <a:endParaRPr lang="vi-VN" altLang="ko-KR" dirty="0"/>
          </a:p>
          <a:p>
            <a:r>
              <a:rPr lang="vi-VN" altLang="ko-KR" dirty="0"/>
              <a:t>Một </a:t>
            </a:r>
            <a:r>
              <a:rPr lang="en-US" altLang="ko-KR" dirty="0"/>
              <a:t>Sink</a:t>
            </a:r>
            <a:r>
              <a:rPr lang="vi-VN" altLang="ko-KR" dirty="0"/>
              <a:t> ghi dữ liệu sự kiện và cũng xuất ra bảng điều khiển</a:t>
            </a:r>
          </a:p>
          <a:p>
            <a:r>
              <a:rPr lang="vi-VN" altLang="ko-KR" dirty="0"/>
              <a:t>Một kênh đệm dữ liệu sự kiện trong bộ nhớ</a:t>
            </a:r>
          </a:p>
          <a:p>
            <a:endParaRPr lang="vi-VN" altLang="ko-KR" dirty="0"/>
          </a:p>
          <a:p>
            <a:r>
              <a:rPr lang="vi-VN" altLang="ko-KR" dirty="0"/>
              <a:t>Xác định luồng dữ liệu từ Nguồn đến </a:t>
            </a:r>
            <a:r>
              <a:rPr lang="en-US" altLang="ko-KR" dirty="0"/>
              <a:t>Sink</a:t>
            </a:r>
            <a:r>
              <a:rPr lang="vi-VN" altLang="ko-KR" dirty="0"/>
              <a:t> qua Kênh bộ nhớ</a:t>
            </a:r>
            <a:endParaRPr lang="ko-KR" altLang="en-US" dirty="0"/>
          </a:p>
        </p:txBody>
      </p:sp>
      <p:sp>
        <p:nvSpPr>
          <p:cNvPr id="13" name="Rectangle 7">
            <a:extLst>
              <a:ext uri="{FF2B5EF4-FFF2-40B4-BE49-F238E27FC236}">
                <a16:creationId xmlns:a16="http://schemas.microsoft.com/office/drawing/2014/main" id="{BB4CBD5F-5CB6-4871-A8AA-04F2B877CB4A}"/>
              </a:ext>
            </a:extLst>
          </p:cNvPr>
          <p:cNvSpPr/>
          <p:nvPr/>
        </p:nvSpPr>
        <p:spPr>
          <a:xfrm>
            <a:off x="5713348" y="2016828"/>
            <a:ext cx="3501881" cy="4230258"/>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 example.conf: A single-node Flume configuration</a:t>
            </a:r>
          </a:p>
          <a:p>
            <a:endParaRPr lang="en-US" sz="1100" dirty="0">
              <a:solidFill>
                <a:schemeClr val="tx1"/>
              </a:solidFill>
            </a:endParaRPr>
          </a:p>
          <a:p>
            <a:r>
              <a:rPr lang="en-US" sz="1100" dirty="0">
                <a:solidFill>
                  <a:schemeClr val="tx1"/>
                </a:solidFill>
              </a:rPr>
              <a:t># Name the components on this agent</a:t>
            </a:r>
          </a:p>
          <a:p>
            <a:r>
              <a:rPr lang="en-US" sz="1100" dirty="0">
                <a:solidFill>
                  <a:srgbClr val="0070C0"/>
                </a:solidFill>
              </a:rPr>
              <a:t>a1.sources </a:t>
            </a:r>
            <a:r>
              <a:rPr lang="en-US" sz="1100" dirty="0">
                <a:solidFill>
                  <a:schemeClr val="tx1"/>
                </a:solidFill>
              </a:rPr>
              <a:t>= </a:t>
            </a:r>
            <a:r>
              <a:rPr lang="en-US" sz="1100" dirty="0">
                <a:solidFill>
                  <a:srgbClr val="C00000"/>
                </a:solidFill>
              </a:rPr>
              <a:t>mySource</a:t>
            </a:r>
          </a:p>
          <a:p>
            <a:r>
              <a:rPr lang="en-US" sz="1100" dirty="0">
                <a:solidFill>
                  <a:srgbClr val="0070C0"/>
                </a:solidFill>
              </a:rPr>
              <a:t>a1.sinks </a:t>
            </a:r>
            <a:r>
              <a:rPr lang="en-US" sz="1100" dirty="0">
                <a:solidFill>
                  <a:schemeClr val="tx1"/>
                </a:solidFill>
              </a:rPr>
              <a:t>= </a:t>
            </a:r>
            <a:r>
              <a:rPr lang="en-US" sz="1100" dirty="0">
                <a:solidFill>
                  <a:srgbClr val="C00000"/>
                </a:solidFill>
              </a:rPr>
              <a:t>mySink</a:t>
            </a:r>
          </a:p>
          <a:p>
            <a:r>
              <a:rPr lang="en-US" sz="1100" dirty="0">
                <a:solidFill>
                  <a:srgbClr val="0070C0"/>
                </a:solidFill>
              </a:rPr>
              <a:t>a1.channels </a:t>
            </a:r>
            <a:r>
              <a:rPr lang="en-US" sz="1100" dirty="0">
                <a:solidFill>
                  <a:schemeClr val="tx1"/>
                </a:solidFill>
              </a:rPr>
              <a:t>= </a:t>
            </a:r>
            <a:r>
              <a:rPr lang="en-US" sz="1100" dirty="0">
                <a:solidFill>
                  <a:srgbClr val="C00000"/>
                </a:solidFill>
              </a:rPr>
              <a:t>myChannel</a:t>
            </a:r>
          </a:p>
          <a:p>
            <a:pPr algn="ctr"/>
            <a:endParaRPr lang="en-US" sz="1400" dirty="0">
              <a:solidFill>
                <a:schemeClr val="tx1"/>
              </a:solidFill>
            </a:endParaRPr>
          </a:p>
          <a:p>
            <a:r>
              <a:rPr lang="en-US" sz="1100" dirty="0">
                <a:solidFill>
                  <a:schemeClr val="tx1"/>
                </a:solidFill>
              </a:rPr>
              <a:t># Describe/configure the source</a:t>
            </a:r>
          </a:p>
          <a:p>
            <a:r>
              <a:rPr lang="en-US" sz="1100" dirty="0">
                <a:solidFill>
                  <a:srgbClr val="0070C0"/>
                </a:solidFill>
              </a:rPr>
              <a:t>a1.sources.mySource.type </a:t>
            </a:r>
            <a:r>
              <a:rPr lang="en-US" sz="1100" dirty="0">
                <a:solidFill>
                  <a:schemeClr val="tx1"/>
                </a:solidFill>
              </a:rPr>
              <a:t>= </a:t>
            </a:r>
            <a:r>
              <a:rPr lang="en-US" sz="1100" dirty="0">
                <a:solidFill>
                  <a:srgbClr val="C00000"/>
                </a:solidFill>
              </a:rPr>
              <a:t>netcat</a:t>
            </a:r>
          </a:p>
          <a:p>
            <a:r>
              <a:rPr lang="en-US" sz="1100" dirty="0">
                <a:solidFill>
                  <a:srgbClr val="0070C0"/>
                </a:solidFill>
              </a:rPr>
              <a:t>a1.sources.mySource.bind </a:t>
            </a:r>
            <a:r>
              <a:rPr lang="en-US" sz="1100" dirty="0">
                <a:solidFill>
                  <a:schemeClr val="tx1"/>
                </a:solidFill>
              </a:rPr>
              <a:t>= </a:t>
            </a:r>
            <a:r>
              <a:rPr lang="en-US" sz="1100" dirty="0">
                <a:solidFill>
                  <a:srgbClr val="C00000"/>
                </a:solidFill>
              </a:rPr>
              <a:t>localhost</a:t>
            </a:r>
          </a:p>
          <a:p>
            <a:r>
              <a:rPr lang="en-US" sz="1100" dirty="0">
                <a:solidFill>
                  <a:srgbClr val="0070C0"/>
                </a:solidFill>
              </a:rPr>
              <a:t>a1.sources.mySource.port </a:t>
            </a:r>
            <a:r>
              <a:rPr lang="en-US" sz="1100" dirty="0">
                <a:solidFill>
                  <a:schemeClr val="tx1"/>
                </a:solidFill>
              </a:rPr>
              <a:t>= </a:t>
            </a:r>
            <a:r>
              <a:rPr lang="en-US" sz="1100" dirty="0">
                <a:solidFill>
                  <a:srgbClr val="C00000"/>
                </a:solidFill>
              </a:rPr>
              <a:t>44444</a:t>
            </a:r>
          </a:p>
          <a:p>
            <a:endParaRPr lang="en-US" sz="1100" dirty="0">
              <a:solidFill>
                <a:schemeClr val="tx1"/>
              </a:solidFill>
            </a:endParaRPr>
          </a:p>
          <a:p>
            <a:r>
              <a:rPr lang="en-US" sz="1100" dirty="0">
                <a:solidFill>
                  <a:schemeClr val="tx1"/>
                </a:solidFill>
              </a:rPr>
              <a:t># Describe the sink</a:t>
            </a:r>
          </a:p>
          <a:p>
            <a:r>
              <a:rPr lang="en-US" sz="1100" dirty="0">
                <a:solidFill>
                  <a:srgbClr val="0070C0"/>
                </a:solidFill>
              </a:rPr>
              <a:t>a1.sinks.mySink.type </a:t>
            </a:r>
            <a:r>
              <a:rPr lang="en-US" sz="1100" dirty="0">
                <a:solidFill>
                  <a:schemeClr val="tx1"/>
                </a:solidFill>
              </a:rPr>
              <a:t>= </a:t>
            </a:r>
            <a:r>
              <a:rPr lang="en-US" sz="1100" dirty="0">
                <a:solidFill>
                  <a:srgbClr val="C00000"/>
                </a:solidFill>
              </a:rPr>
              <a:t>logger</a:t>
            </a:r>
          </a:p>
          <a:p>
            <a:endParaRPr lang="en-US" sz="1100" dirty="0">
              <a:solidFill>
                <a:schemeClr val="tx1"/>
              </a:solidFill>
            </a:endParaRPr>
          </a:p>
          <a:p>
            <a:r>
              <a:rPr lang="en-US" sz="1100" dirty="0">
                <a:solidFill>
                  <a:schemeClr val="tx1"/>
                </a:solidFill>
              </a:rPr>
              <a:t># Use a channel which buffers events in memory</a:t>
            </a:r>
          </a:p>
          <a:p>
            <a:r>
              <a:rPr lang="en-US" sz="1100" dirty="0">
                <a:solidFill>
                  <a:srgbClr val="0070C0"/>
                </a:solidFill>
              </a:rPr>
              <a:t>a1.channels.myChannel.type </a:t>
            </a:r>
            <a:r>
              <a:rPr lang="en-US" sz="1100" dirty="0">
                <a:solidFill>
                  <a:schemeClr val="tx1"/>
                </a:solidFill>
              </a:rPr>
              <a:t>= </a:t>
            </a:r>
            <a:r>
              <a:rPr lang="en-US" sz="1100" dirty="0">
                <a:solidFill>
                  <a:srgbClr val="C00000"/>
                </a:solidFill>
              </a:rPr>
              <a:t>memory</a:t>
            </a:r>
          </a:p>
          <a:p>
            <a:r>
              <a:rPr lang="en-US" sz="1100" dirty="0">
                <a:solidFill>
                  <a:srgbClr val="0070C0"/>
                </a:solidFill>
              </a:rPr>
              <a:t>a1.channels.myChannel.capacity </a:t>
            </a:r>
            <a:r>
              <a:rPr lang="en-US" sz="1100" dirty="0">
                <a:solidFill>
                  <a:schemeClr val="tx1"/>
                </a:solidFill>
              </a:rPr>
              <a:t>= </a:t>
            </a:r>
            <a:r>
              <a:rPr lang="en-US" sz="1100" dirty="0">
                <a:solidFill>
                  <a:srgbClr val="C00000"/>
                </a:solidFill>
              </a:rPr>
              <a:t>1000</a:t>
            </a:r>
          </a:p>
          <a:p>
            <a:r>
              <a:rPr lang="en-US" sz="1100" dirty="0">
                <a:solidFill>
                  <a:srgbClr val="0070C0"/>
                </a:solidFill>
              </a:rPr>
              <a:t>a1.channels.myChannel.transactionCapacity </a:t>
            </a:r>
            <a:r>
              <a:rPr lang="en-US" sz="1100" dirty="0">
                <a:solidFill>
                  <a:schemeClr val="tx1"/>
                </a:solidFill>
              </a:rPr>
              <a:t>= </a:t>
            </a:r>
            <a:r>
              <a:rPr lang="en-US" sz="1100" dirty="0">
                <a:solidFill>
                  <a:srgbClr val="C00000"/>
                </a:solidFill>
              </a:rPr>
              <a:t>100</a:t>
            </a:r>
          </a:p>
          <a:p>
            <a:endParaRPr lang="en-US" sz="1100" dirty="0">
              <a:solidFill>
                <a:schemeClr val="tx1"/>
              </a:solidFill>
            </a:endParaRPr>
          </a:p>
          <a:p>
            <a:r>
              <a:rPr lang="en-US" sz="1100" dirty="0">
                <a:solidFill>
                  <a:schemeClr val="tx1"/>
                </a:solidFill>
              </a:rPr>
              <a:t># Bind the source and sink to the channel</a:t>
            </a:r>
          </a:p>
          <a:p>
            <a:r>
              <a:rPr lang="en-US" sz="1100" dirty="0">
                <a:solidFill>
                  <a:srgbClr val="0070C0"/>
                </a:solidFill>
              </a:rPr>
              <a:t>a1.sources.mySource.channels </a:t>
            </a:r>
            <a:r>
              <a:rPr lang="en-US" sz="1100" dirty="0">
                <a:solidFill>
                  <a:schemeClr val="tx1"/>
                </a:solidFill>
              </a:rPr>
              <a:t>= </a:t>
            </a:r>
            <a:r>
              <a:rPr lang="en-US" sz="1100" dirty="0">
                <a:solidFill>
                  <a:srgbClr val="C00000"/>
                </a:solidFill>
              </a:rPr>
              <a:t>myChannel</a:t>
            </a:r>
          </a:p>
          <a:p>
            <a:r>
              <a:rPr lang="en-US" sz="1100" dirty="0">
                <a:solidFill>
                  <a:srgbClr val="0070C0"/>
                </a:solidFill>
              </a:rPr>
              <a:t>a1.sinks.mySink.channel </a:t>
            </a:r>
            <a:r>
              <a:rPr lang="en-US" sz="1100" dirty="0">
                <a:solidFill>
                  <a:schemeClr val="tx1"/>
                </a:solidFill>
              </a:rPr>
              <a:t>= </a:t>
            </a:r>
            <a:r>
              <a:rPr lang="en-US" sz="1100" dirty="0">
                <a:solidFill>
                  <a:srgbClr val="C00000"/>
                </a:solidFill>
              </a:rPr>
              <a:t>myChannel</a:t>
            </a:r>
          </a:p>
        </p:txBody>
      </p:sp>
      <p:cxnSp>
        <p:nvCxnSpPr>
          <p:cNvPr id="14" name="Straight Arrow Connector 8">
            <a:extLst>
              <a:ext uri="{FF2B5EF4-FFF2-40B4-BE49-F238E27FC236}">
                <a16:creationId xmlns:a16="http://schemas.microsoft.com/office/drawing/2014/main" id="{E02F6B40-A590-4BBE-B56F-C1947C658C16}"/>
              </a:ext>
            </a:extLst>
          </p:cNvPr>
          <p:cNvCxnSpPr>
            <a:cxnSpLocks/>
          </p:cNvCxnSpPr>
          <p:nvPr/>
        </p:nvCxnSpPr>
        <p:spPr>
          <a:xfrm>
            <a:off x="4450724" y="2394284"/>
            <a:ext cx="12626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0">
            <a:extLst>
              <a:ext uri="{FF2B5EF4-FFF2-40B4-BE49-F238E27FC236}">
                <a16:creationId xmlns:a16="http://schemas.microsoft.com/office/drawing/2014/main" id="{1C390897-83FB-4815-8DB5-CCB7832A3E25}"/>
              </a:ext>
            </a:extLst>
          </p:cNvPr>
          <p:cNvCxnSpPr>
            <a:cxnSpLocks/>
          </p:cNvCxnSpPr>
          <p:nvPr/>
        </p:nvCxnSpPr>
        <p:spPr>
          <a:xfrm flipV="1">
            <a:off x="2477545" y="3140241"/>
            <a:ext cx="323580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2">
            <a:extLst>
              <a:ext uri="{FF2B5EF4-FFF2-40B4-BE49-F238E27FC236}">
                <a16:creationId xmlns:a16="http://schemas.microsoft.com/office/drawing/2014/main" id="{F11E25A0-DB21-45C3-9AFC-63C5A58F9CEA}"/>
              </a:ext>
            </a:extLst>
          </p:cNvPr>
          <p:cNvCxnSpPr>
            <a:cxnSpLocks/>
          </p:cNvCxnSpPr>
          <p:nvPr/>
        </p:nvCxnSpPr>
        <p:spPr>
          <a:xfrm>
            <a:off x="4944019" y="3814011"/>
            <a:ext cx="76932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4">
            <a:extLst>
              <a:ext uri="{FF2B5EF4-FFF2-40B4-BE49-F238E27FC236}">
                <a16:creationId xmlns:a16="http://schemas.microsoft.com/office/drawing/2014/main" id="{1CE7C395-49AF-48D6-BA4E-29A23A9577EA}"/>
              </a:ext>
            </a:extLst>
          </p:cNvPr>
          <p:cNvCxnSpPr/>
          <p:nvPr/>
        </p:nvCxnSpPr>
        <p:spPr>
          <a:xfrm>
            <a:off x="4992145" y="4559968"/>
            <a:ext cx="7212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6">
            <a:extLst>
              <a:ext uri="{FF2B5EF4-FFF2-40B4-BE49-F238E27FC236}">
                <a16:creationId xmlns:a16="http://schemas.microsoft.com/office/drawing/2014/main" id="{5448380B-7F29-461F-97A7-2465D20E2DFA}"/>
              </a:ext>
            </a:extLst>
          </p:cNvPr>
          <p:cNvCxnSpPr>
            <a:cxnSpLocks/>
          </p:cNvCxnSpPr>
          <p:nvPr/>
        </p:nvCxnSpPr>
        <p:spPr>
          <a:xfrm>
            <a:off x="4546977" y="4985280"/>
            <a:ext cx="11663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21">
            <a:extLst>
              <a:ext uri="{FF2B5EF4-FFF2-40B4-BE49-F238E27FC236}">
                <a16:creationId xmlns:a16="http://schemas.microsoft.com/office/drawing/2014/main" id="{D23F6CAE-76EA-428C-B8EC-A1E4F7FC37AB}"/>
              </a:ext>
            </a:extLst>
          </p:cNvPr>
          <p:cNvCxnSpPr>
            <a:cxnSpLocks/>
          </p:cNvCxnSpPr>
          <p:nvPr/>
        </p:nvCxnSpPr>
        <p:spPr>
          <a:xfrm>
            <a:off x="5328683" y="5831305"/>
            <a:ext cx="3846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1104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BE2A124B-9297-44B5-9543-118DEE679ABC}"/>
              </a:ext>
            </a:extLst>
          </p:cNvPr>
          <p:cNvSpPr>
            <a:spLocks noGrp="1"/>
          </p:cNvSpPr>
          <p:nvPr>
            <p:ph type="body" sz="quarter" idx="10"/>
          </p:nvPr>
        </p:nvSpPr>
        <p:spPr/>
        <p:txBody>
          <a:bodyPr/>
          <a:lstStyle/>
          <a:p>
            <a:r>
              <a:rPr lang="en-US" altLang="ko-KR" dirty="0"/>
              <a:t>2.2. Apache Flume</a:t>
            </a:r>
          </a:p>
        </p:txBody>
      </p:sp>
      <p:sp>
        <p:nvSpPr>
          <p:cNvPr id="3" name="텍스트 개체 틀 2">
            <a:extLst>
              <a:ext uri="{FF2B5EF4-FFF2-40B4-BE49-F238E27FC236}">
                <a16:creationId xmlns:a16="http://schemas.microsoft.com/office/drawing/2014/main" id="{FD1C7079-E0D6-45C9-9355-3C0172674F25}"/>
              </a:ext>
            </a:extLst>
          </p:cNvPr>
          <p:cNvSpPr>
            <a:spLocks noGrp="1"/>
          </p:cNvSpPr>
          <p:nvPr>
            <p:ph type="body" sz="quarter" idx="11"/>
          </p:nvPr>
        </p:nvSpPr>
        <p:spPr/>
        <p:txBody>
          <a:bodyPr/>
          <a:lstStyle/>
          <a:p>
            <a:r>
              <a:rPr lang="en-US" altLang="ko-KR" dirty="0" err="1"/>
              <a:t>Khởi</a:t>
            </a:r>
            <a:r>
              <a:rPr lang="en-US" altLang="ko-KR" dirty="0"/>
              <a:t> </a:t>
            </a:r>
            <a:r>
              <a:rPr lang="en-US" altLang="ko-KR" dirty="0" err="1"/>
              <a:t>động</a:t>
            </a:r>
            <a:r>
              <a:rPr lang="en-US" altLang="ko-KR" dirty="0"/>
              <a:t> </a:t>
            </a:r>
            <a:r>
              <a:rPr lang="en-US" altLang="ko-KR" dirty="0" err="1"/>
              <a:t>một</a:t>
            </a:r>
            <a:r>
              <a:rPr lang="en-US" altLang="ko-KR" dirty="0"/>
              <a:t> Flume Agent</a:t>
            </a:r>
          </a:p>
        </p:txBody>
      </p:sp>
      <p:sp>
        <p:nvSpPr>
          <p:cNvPr id="4" name="텍스트 개체 틀 3">
            <a:extLst>
              <a:ext uri="{FF2B5EF4-FFF2-40B4-BE49-F238E27FC236}">
                <a16:creationId xmlns:a16="http://schemas.microsoft.com/office/drawing/2014/main" id="{2CC6AB5F-E611-4B71-8B18-C41110E6CE22}"/>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02</a:t>
            </a:r>
          </a:p>
        </p:txBody>
      </p:sp>
      <p:sp>
        <p:nvSpPr>
          <p:cNvPr id="5" name="텍스트 개체 틀 4">
            <a:extLst>
              <a:ext uri="{FF2B5EF4-FFF2-40B4-BE49-F238E27FC236}">
                <a16:creationId xmlns:a16="http://schemas.microsoft.com/office/drawing/2014/main" id="{42C3AB37-7DE8-4D7F-9606-13B050BB0B4B}"/>
              </a:ext>
            </a:extLst>
          </p:cNvPr>
          <p:cNvSpPr>
            <a:spLocks noGrp="1"/>
          </p:cNvSpPr>
          <p:nvPr>
            <p:ph type="body" sz="quarter" idx="15"/>
          </p:nvPr>
        </p:nvSpPr>
        <p:spPr>
          <a:xfrm>
            <a:off x="535872" y="2226567"/>
            <a:ext cx="8796528" cy="2009101"/>
          </a:xfrm>
        </p:spPr>
        <p:txBody>
          <a:bodyPr>
            <a:noAutofit/>
          </a:bodyPr>
          <a:lstStyle/>
          <a:p>
            <a:r>
              <a:rPr lang="vi-VN" altLang="ko-KR" dirty="0"/>
              <a:t>Các </a:t>
            </a:r>
            <a:r>
              <a:rPr lang="en-US" altLang="ko-KR" dirty="0"/>
              <a:t>agent </a:t>
            </a:r>
            <a:r>
              <a:rPr lang="vi-VN" altLang="ko-KR" dirty="0"/>
              <a:t>được bắt đầu sử dụng tập lệnh shell có tên là flume-ng</a:t>
            </a:r>
            <a:endParaRPr lang="en-US" altLang="ko-KR" dirty="0"/>
          </a:p>
          <a:p>
            <a:r>
              <a:rPr lang="en-US" altLang="ko-KR" dirty="0" err="1"/>
              <a:t>Cần</a:t>
            </a:r>
            <a:r>
              <a:rPr lang="en-US" altLang="ko-KR" dirty="0"/>
              <a:t> </a:t>
            </a:r>
            <a:r>
              <a:rPr lang="en-US" altLang="ko-KR" dirty="0" err="1"/>
              <a:t>chỉ</a:t>
            </a:r>
            <a:r>
              <a:rPr lang="en-US" altLang="ko-KR" dirty="0"/>
              <a:t> </a:t>
            </a:r>
            <a:r>
              <a:rPr lang="en-US" altLang="ko-KR" dirty="0" err="1"/>
              <a:t>rõ</a:t>
            </a:r>
            <a:r>
              <a:rPr lang="en-US" altLang="ko-KR" dirty="0"/>
              <a:t>:</a:t>
            </a:r>
          </a:p>
          <a:p>
            <a:pPr lvl="1"/>
            <a:r>
              <a:rPr lang="en-US" altLang="ko-KR" dirty="0" err="1"/>
              <a:t>Tên</a:t>
            </a:r>
            <a:r>
              <a:rPr lang="en-US" altLang="ko-KR" dirty="0"/>
              <a:t> agent </a:t>
            </a:r>
            <a:r>
              <a:rPr lang="en-US" altLang="ko-KR" dirty="0" err="1"/>
              <a:t>sử</a:t>
            </a:r>
            <a:r>
              <a:rPr lang="en-US" altLang="ko-KR" dirty="0"/>
              <a:t> </a:t>
            </a:r>
            <a:r>
              <a:rPr lang="en-US" altLang="ko-KR" dirty="0" err="1"/>
              <a:t>dụng</a:t>
            </a:r>
            <a:r>
              <a:rPr lang="en-US" altLang="ko-KR" dirty="0"/>
              <a:t> </a:t>
            </a:r>
            <a:r>
              <a:rPr lang="en-US" altLang="ko-KR" dirty="0">
                <a:latin typeface="SamsungOne-700" panose="020B0803030303020204" pitchFamily="34" charset="0"/>
                <a:ea typeface="SamsungOne-700" panose="020B0803030303020204" pitchFamily="34" charset="0"/>
              </a:rPr>
              <a:t>--name &lt;agent name&gt;</a:t>
            </a:r>
          </a:p>
          <a:p>
            <a:pPr lvl="1"/>
            <a:r>
              <a:rPr lang="en-US" altLang="ko-KR" dirty="0" err="1"/>
              <a:t>Tập</a:t>
            </a:r>
            <a:r>
              <a:rPr lang="en-US" altLang="ko-KR" dirty="0"/>
              <a:t> tin </a:t>
            </a:r>
            <a:r>
              <a:rPr lang="en-US" altLang="ko-KR" dirty="0" err="1"/>
              <a:t>cấu</a:t>
            </a:r>
            <a:r>
              <a:rPr lang="en-US" altLang="ko-KR" dirty="0"/>
              <a:t> </a:t>
            </a:r>
            <a:r>
              <a:rPr lang="en-US" altLang="ko-KR" dirty="0" err="1"/>
              <a:t>hình</a:t>
            </a:r>
            <a:r>
              <a:rPr lang="en-US" altLang="ko-KR" dirty="0"/>
              <a:t> </a:t>
            </a:r>
            <a:r>
              <a:rPr lang="en-US" altLang="ko-KR" dirty="0" err="1"/>
              <a:t>sử</a:t>
            </a:r>
            <a:r>
              <a:rPr lang="en-US" altLang="ko-KR" dirty="0"/>
              <a:t> </a:t>
            </a:r>
            <a:r>
              <a:rPr lang="en-US" altLang="ko-KR" dirty="0" err="1"/>
              <a:t>dụng</a:t>
            </a:r>
            <a:r>
              <a:rPr lang="en-US" altLang="ko-KR" dirty="0"/>
              <a:t> </a:t>
            </a:r>
            <a:r>
              <a:rPr lang="en-US" altLang="ko-KR" dirty="0">
                <a:latin typeface="SamsungOne-700" panose="020B0803030303020204" pitchFamily="34" charset="0"/>
                <a:ea typeface="SamsungOne-700" panose="020B0803030303020204" pitchFamily="34" charset="0"/>
              </a:rPr>
              <a:t>--conf-file &lt;name of configuration file&gt;</a:t>
            </a:r>
          </a:p>
          <a:p>
            <a:pPr lvl="1"/>
            <a:r>
              <a:rPr lang="vi-VN" altLang="ko-KR" dirty="0"/>
              <a:t>Thư mục cấu hình Apache Flume bằng cách sử dụng </a:t>
            </a:r>
            <a:r>
              <a:rPr lang="en-US" altLang="ko-KR" dirty="0">
                <a:latin typeface="SamsungOne-700" panose="020B0803030303020204" pitchFamily="34" charset="0"/>
                <a:ea typeface="SamsungOne-700" panose="020B0803030303020204" pitchFamily="34" charset="0"/>
              </a:rPr>
              <a:t>--conf &lt;path to Flume configuration directory&gt;</a:t>
            </a:r>
          </a:p>
          <a:p>
            <a:r>
              <a:rPr lang="vi-VN" altLang="ko-KR" dirty="0"/>
              <a:t>Bắt đầu cấu hình mẫu từ slide trước với:</a:t>
            </a:r>
            <a:endParaRPr lang="ko-KR" altLang="en-US" dirty="0"/>
          </a:p>
        </p:txBody>
      </p:sp>
      <p:sp>
        <p:nvSpPr>
          <p:cNvPr id="6" name="TextBox 5">
            <a:extLst>
              <a:ext uri="{FF2B5EF4-FFF2-40B4-BE49-F238E27FC236}">
                <a16:creationId xmlns:a16="http://schemas.microsoft.com/office/drawing/2014/main" id="{644D2C6F-9D5C-41FB-ACB9-E3E26661CDC7}"/>
              </a:ext>
            </a:extLst>
          </p:cNvPr>
          <p:cNvSpPr txBox="1"/>
          <p:nvPr/>
        </p:nvSpPr>
        <p:spPr>
          <a:xfrm>
            <a:off x="704850" y="4235667"/>
            <a:ext cx="7812000" cy="1425358"/>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marL="182563" marR="0" lvl="0" indent="0" algn="l" defTabSz="914400" rtl="0" eaLnBrk="1" fontAlgn="base" latinLnBrk="1" hangingPunct="1">
              <a:lnSpc>
                <a:spcPct val="100000"/>
              </a:lnSpc>
              <a:spcBef>
                <a:spcPct val="0"/>
              </a:spcBef>
              <a:spcAft>
                <a:spcPct val="0"/>
              </a:spcAft>
              <a:buClrTx/>
              <a:buSzTx/>
              <a:buFontTx/>
              <a:buNone/>
              <a:tabLst>
                <a:tab pos="390525" algn="l"/>
              </a:tabLst>
              <a:defRPr/>
            </a:pPr>
            <a:r>
              <a:rPr kumimoji="1" lang="en-US" sz="1600" b="0" i="0" u="none" strike="noStrike" kern="1200" cap="none" spc="0" normalizeH="0" baseline="0" noProof="0" dirty="0">
                <a:ln>
                  <a:noFill/>
                </a:ln>
                <a:solidFill>
                  <a:prstClr val="black"/>
                </a:solidFill>
                <a:effectLst/>
                <a:uLnTx/>
                <a:uFillTx/>
                <a:latin typeface="SamsungOne-400" panose="020B0503030303020204" pitchFamily="34" charset="0"/>
                <a:ea typeface="SamsungOne-400" panose="020B0503030303020204" pitchFamily="34" charset="0"/>
              </a:rPr>
              <a:t>$ sudo flume-ng agent \</a:t>
            </a:r>
          </a:p>
          <a:p>
            <a:pPr marL="182563" marR="0" lvl="0" indent="0" algn="l" defTabSz="914400" rtl="0" eaLnBrk="1" fontAlgn="base" latinLnBrk="1" hangingPunct="1">
              <a:lnSpc>
                <a:spcPct val="100000"/>
              </a:lnSpc>
              <a:spcBef>
                <a:spcPct val="0"/>
              </a:spcBef>
              <a:spcAft>
                <a:spcPct val="0"/>
              </a:spcAft>
              <a:buClrTx/>
              <a:buSzTx/>
              <a:buFontTx/>
              <a:buNone/>
              <a:tabLst>
                <a:tab pos="422041" algn="l"/>
              </a:tabLst>
              <a:defRPr/>
            </a:pPr>
            <a:r>
              <a:rPr kumimoji="1" lang="en-US" sz="1600" b="0" i="0" u="none" strike="noStrike" kern="1200" cap="none" spc="0" normalizeH="0" baseline="0" noProof="0" dirty="0">
                <a:ln>
                  <a:noFill/>
                </a:ln>
                <a:solidFill>
                  <a:prstClr val="black"/>
                </a:solidFill>
                <a:effectLst/>
                <a:uLnTx/>
                <a:uFillTx/>
                <a:latin typeface="SamsungOne-400" panose="020B0503030303020204" pitchFamily="34" charset="0"/>
                <a:ea typeface="SamsungOne-400" panose="020B0503030303020204" pitchFamily="34" charset="0"/>
              </a:rPr>
              <a:t>	--conf /etc/flume-ng/conf \</a:t>
            </a:r>
          </a:p>
          <a:p>
            <a:pPr marL="182563" marR="0" lvl="0" indent="0" algn="l" defTabSz="914400" rtl="0" eaLnBrk="1" fontAlgn="base" latinLnBrk="1" hangingPunct="1">
              <a:lnSpc>
                <a:spcPct val="100000"/>
              </a:lnSpc>
              <a:spcBef>
                <a:spcPct val="0"/>
              </a:spcBef>
              <a:spcAft>
                <a:spcPct val="0"/>
              </a:spcAft>
              <a:buClrTx/>
              <a:buSzTx/>
              <a:buFontTx/>
              <a:buNone/>
              <a:tabLst>
                <a:tab pos="422041" algn="l"/>
              </a:tabLst>
              <a:defRPr/>
            </a:pPr>
            <a:r>
              <a:rPr kumimoji="1" lang="en-US" sz="1600" b="0" i="0" u="none" strike="noStrike" kern="1200" cap="none" spc="0" normalizeH="0" baseline="0" noProof="0" dirty="0">
                <a:ln>
                  <a:noFill/>
                </a:ln>
                <a:solidFill>
                  <a:prstClr val="black"/>
                </a:solidFill>
                <a:effectLst/>
                <a:uLnTx/>
                <a:uFillTx/>
                <a:latin typeface="SamsungOne-400" panose="020B0503030303020204" pitchFamily="34" charset="0"/>
                <a:ea typeface="SamsungOne-400" panose="020B0503030303020204" pitchFamily="34" charset="0"/>
              </a:rPr>
              <a:t>	--conf-file example.conf \</a:t>
            </a:r>
          </a:p>
          <a:p>
            <a:pPr marL="182563" marR="0" lvl="0" indent="0" algn="l" defTabSz="914400" rtl="0" eaLnBrk="1" fontAlgn="base" latinLnBrk="1" hangingPunct="1">
              <a:lnSpc>
                <a:spcPct val="100000"/>
              </a:lnSpc>
              <a:spcBef>
                <a:spcPct val="0"/>
              </a:spcBef>
              <a:spcAft>
                <a:spcPct val="0"/>
              </a:spcAft>
              <a:buClrTx/>
              <a:buSzTx/>
              <a:buFontTx/>
              <a:buNone/>
              <a:tabLst>
                <a:tab pos="422041" algn="l"/>
              </a:tabLst>
              <a:defRPr/>
            </a:pPr>
            <a:r>
              <a:rPr kumimoji="1" lang="en-US" sz="1600" b="0" i="0" u="none" strike="noStrike" kern="1200" cap="none" spc="0" normalizeH="0" baseline="0" noProof="0" dirty="0">
                <a:ln>
                  <a:noFill/>
                </a:ln>
                <a:solidFill>
                  <a:prstClr val="black"/>
                </a:solidFill>
                <a:effectLst/>
                <a:uLnTx/>
                <a:uFillTx/>
                <a:latin typeface="SamsungOne-400" panose="020B0503030303020204" pitchFamily="34" charset="0"/>
                <a:ea typeface="SamsungOne-400" panose="020B0503030303020204" pitchFamily="34" charset="0"/>
              </a:rPr>
              <a:t>	--name a1 \</a:t>
            </a:r>
          </a:p>
          <a:p>
            <a:pPr marL="182563" marR="0" lvl="0" indent="0" algn="l" defTabSz="914400" rtl="0" eaLnBrk="1" fontAlgn="base" latinLnBrk="1" hangingPunct="1">
              <a:lnSpc>
                <a:spcPct val="100000"/>
              </a:lnSpc>
              <a:spcBef>
                <a:spcPct val="0"/>
              </a:spcBef>
              <a:spcAft>
                <a:spcPct val="0"/>
              </a:spcAft>
              <a:buClrTx/>
              <a:buSzTx/>
              <a:buFontTx/>
              <a:buNone/>
              <a:tabLst>
                <a:tab pos="422041" algn="l"/>
              </a:tabLst>
              <a:defRPr/>
            </a:pPr>
            <a:r>
              <a:rPr kumimoji="1" lang="en-US" sz="1600" b="0" i="0" u="none" strike="noStrike" kern="1200" cap="none" spc="0" normalizeH="0" baseline="0" noProof="0" dirty="0">
                <a:ln>
                  <a:noFill/>
                </a:ln>
                <a:solidFill>
                  <a:prstClr val="black"/>
                </a:solidFill>
                <a:effectLst/>
                <a:uLnTx/>
                <a:uFillTx/>
                <a:latin typeface="SamsungOne-400" panose="020B0503030303020204" pitchFamily="34" charset="0"/>
                <a:ea typeface="SamsungOne-400" panose="020B0503030303020204" pitchFamily="34" charset="0"/>
              </a:rPr>
              <a:t>	--Dflume.root.logger=INFO, console</a:t>
            </a:r>
          </a:p>
        </p:txBody>
      </p:sp>
    </p:spTree>
    <p:extLst>
      <p:ext uri="{BB962C8B-B14F-4D97-AF65-F5344CB8AC3E}">
        <p14:creationId xmlns:p14="http://schemas.microsoft.com/office/powerpoint/2010/main" val="28156041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A19D9F48-C78A-4B49-AF70-74D2B27F41E1}"/>
              </a:ext>
            </a:extLst>
          </p:cNvPr>
          <p:cNvSpPr>
            <a:spLocks noGrp="1"/>
          </p:cNvSpPr>
          <p:nvPr>
            <p:ph type="body" sz="quarter" idx="10"/>
          </p:nvPr>
        </p:nvSpPr>
        <p:spPr/>
        <p:txBody>
          <a:bodyPr/>
          <a:lstStyle/>
          <a:p>
            <a:r>
              <a:rPr lang="en-US" altLang="ko-KR" dirty="0" err="1"/>
              <a:t>Bài</a:t>
            </a:r>
            <a:r>
              <a:rPr lang="en-US" altLang="ko-KR" dirty="0"/>
              <a:t> </a:t>
            </a:r>
            <a:r>
              <a:rPr lang="en-US" altLang="ko-KR" dirty="0" err="1"/>
              <a:t>tập</a:t>
            </a:r>
            <a:endParaRPr lang="en-US" altLang="ko-KR" dirty="0"/>
          </a:p>
        </p:txBody>
      </p:sp>
      <p:sp>
        <p:nvSpPr>
          <p:cNvPr id="3" name="텍스트 개체 틀 2">
            <a:extLst>
              <a:ext uri="{FF2B5EF4-FFF2-40B4-BE49-F238E27FC236}">
                <a16:creationId xmlns:a16="http://schemas.microsoft.com/office/drawing/2014/main" id="{FB6470E7-3124-4617-A16A-01DCCD863659}"/>
              </a:ext>
            </a:extLst>
          </p:cNvPr>
          <p:cNvSpPr>
            <a:spLocks noGrp="1"/>
          </p:cNvSpPr>
          <p:nvPr>
            <p:ph type="body" sz="quarter" idx="11"/>
          </p:nvPr>
        </p:nvSpPr>
        <p:spPr/>
        <p:txBody>
          <a:bodyPr anchor="t"/>
          <a:lstStyle/>
          <a:p>
            <a:r>
              <a:rPr lang="en-US" altLang="ko-KR" sz="2800" dirty="0"/>
              <a:t>[Lab2]</a:t>
            </a:r>
          </a:p>
          <a:p>
            <a:r>
              <a:rPr lang="en-US" altLang="ko-KR" sz="2800" dirty="0" err="1"/>
              <a:t>Nhập</a:t>
            </a:r>
            <a:r>
              <a:rPr lang="en-US" altLang="ko-KR" sz="2800" dirty="0"/>
              <a:t> </a:t>
            </a:r>
            <a:r>
              <a:rPr lang="en-US" altLang="ko-KR" sz="2800" dirty="0" err="1"/>
              <a:t>dữ</a:t>
            </a:r>
            <a:r>
              <a:rPr lang="en-US" altLang="ko-KR" sz="2800" dirty="0"/>
              <a:t> </a:t>
            </a:r>
            <a:r>
              <a:rPr lang="en-US" altLang="ko-KR" sz="2800" dirty="0" err="1"/>
              <a:t>liệu</a:t>
            </a:r>
            <a:r>
              <a:rPr lang="en-US" altLang="ko-KR" sz="2800" dirty="0"/>
              <a:t> </a:t>
            </a:r>
            <a:r>
              <a:rPr lang="en-US" altLang="ko-KR" sz="2800" dirty="0" err="1"/>
              <a:t>với</a:t>
            </a:r>
            <a:r>
              <a:rPr lang="en-US" altLang="ko-KR" sz="2800" dirty="0"/>
              <a:t> Apache Flume</a:t>
            </a:r>
            <a:endParaRPr lang="ko-KR" altLang="en-US" sz="2800" dirty="0"/>
          </a:p>
        </p:txBody>
      </p:sp>
      <p:sp>
        <p:nvSpPr>
          <p:cNvPr id="4" name="텍스트 개체 틀 3">
            <a:extLst>
              <a:ext uri="{FF2B5EF4-FFF2-40B4-BE49-F238E27FC236}">
                <a16:creationId xmlns:a16="http://schemas.microsoft.com/office/drawing/2014/main" id="{5309814F-9C9C-4CCC-AAF9-CE3CDC261612}"/>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a:p>
            <a:endParaRPr lang="ko-KR" altLang="en-US" dirty="0"/>
          </a:p>
        </p:txBody>
      </p:sp>
      <p:grpSp>
        <p:nvGrpSpPr>
          <p:cNvPr id="56" name="그룹 55">
            <a:extLst>
              <a:ext uri="{FF2B5EF4-FFF2-40B4-BE49-F238E27FC236}">
                <a16:creationId xmlns:a16="http://schemas.microsoft.com/office/drawing/2014/main" id="{F3DAD496-3B7F-4735-AFD8-22D3BB53D01B}"/>
              </a:ext>
            </a:extLst>
          </p:cNvPr>
          <p:cNvGrpSpPr/>
          <p:nvPr/>
        </p:nvGrpSpPr>
        <p:grpSpPr>
          <a:xfrm>
            <a:off x="6205590" y="2619910"/>
            <a:ext cx="3126809" cy="3575932"/>
            <a:chOff x="4401919" y="2167994"/>
            <a:chExt cx="3437990" cy="3962229"/>
          </a:xfrm>
        </p:grpSpPr>
        <p:grpSp>
          <p:nvGrpSpPr>
            <p:cNvPr id="57" name="그룹 56">
              <a:extLst>
                <a:ext uri="{FF2B5EF4-FFF2-40B4-BE49-F238E27FC236}">
                  <a16:creationId xmlns:a16="http://schemas.microsoft.com/office/drawing/2014/main" id="{70AC0C30-314C-47FA-82F0-41DDF246D655}"/>
                </a:ext>
              </a:extLst>
            </p:cNvPr>
            <p:cNvGrpSpPr/>
            <p:nvPr/>
          </p:nvGrpSpPr>
          <p:grpSpPr>
            <a:xfrm>
              <a:off x="4401919" y="2167994"/>
              <a:ext cx="3437990" cy="3962229"/>
              <a:chOff x="4401919" y="2167994"/>
              <a:chExt cx="3437990" cy="3962229"/>
            </a:xfrm>
          </p:grpSpPr>
          <p:grpSp>
            <p:nvGrpSpPr>
              <p:cNvPr id="110" name="그룹 109">
                <a:extLst>
                  <a:ext uri="{FF2B5EF4-FFF2-40B4-BE49-F238E27FC236}">
                    <a16:creationId xmlns:a16="http://schemas.microsoft.com/office/drawing/2014/main" id="{DD227BC3-EC2F-4E99-8BCD-D36430BEF3E5}"/>
                  </a:ext>
                </a:extLst>
              </p:cNvPr>
              <p:cNvGrpSpPr/>
              <p:nvPr/>
            </p:nvGrpSpPr>
            <p:grpSpPr>
              <a:xfrm>
                <a:off x="4641130" y="2383352"/>
                <a:ext cx="2969068" cy="3746871"/>
                <a:chOff x="4641130" y="2383352"/>
                <a:chExt cx="2969068" cy="3746871"/>
              </a:xfrm>
            </p:grpSpPr>
            <p:sp>
              <p:nvSpPr>
                <p:cNvPr id="156" name="타원 155">
                  <a:extLst>
                    <a:ext uri="{FF2B5EF4-FFF2-40B4-BE49-F238E27FC236}">
                      <a16:creationId xmlns:a16="http://schemas.microsoft.com/office/drawing/2014/main" id="{0F4C5948-7003-4A5E-8DF8-A5E522C7EB65}"/>
                    </a:ext>
                  </a:extLst>
                </p:cNvPr>
                <p:cNvSpPr/>
                <p:nvPr/>
              </p:nvSpPr>
              <p:spPr>
                <a:xfrm>
                  <a:off x="4641130" y="2383352"/>
                  <a:ext cx="2969068" cy="2969068"/>
                </a:xfrm>
                <a:prstGeom prst="ellipse">
                  <a:avLst/>
                </a:prstGeom>
                <a:solidFill>
                  <a:srgbClr val="CA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57" name="그림 156">
                  <a:extLst>
                    <a:ext uri="{FF2B5EF4-FFF2-40B4-BE49-F238E27FC236}">
                      <a16:creationId xmlns:a16="http://schemas.microsoft.com/office/drawing/2014/main" id="{0F310B13-7792-426E-A3C3-1A4CE9F51D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5925" y="4518337"/>
                  <a:ext cx="1219478" cy="1611886"/>
                </a:xfrm>
                <a:prstGeom prst="rect">
                  <a:avLst/>
                </a:prstGeom>
              </p:spPr>
            </p:pic>
          </p:grpSp>
          <p:grpSp>
            <p:nvGrpSpPr>
              <p:cNvPr id="111" name="그룹 110">
                <a:extLst>
                  <a:ext uri="{FF2B5EF4-FFF2-40B4-BE49-F238E27FC236}">
                    <a16:creationId xmlns:a16="http://schemas.microsoft.com/office/drawing/2014/main" id="{30E866F3-1C49-4C4C-8113-421D2A845F6B}"/>
                  </a:ext>
                </a:extLst>
              </p:cNvPr>
              <p:cNvGrpSpPr/>
              <p:nvPr/>
            </p:nvGrpSpPr>
            <p:grpSpPr>
              <a:xfrm>
                <a:off x="4420634" y="3215388"/>
                <a:ext cx="478421" cy="478421"/>
                <a:chOff x="4119360" y="4255504"/>
                <a:chExt cx="478421" cy="478421"/>
              </a:xfrm>
            </p:grpSpPr>
            <p:sp>
              <p:nvSpPr>
                <p:cNvPr id="154" name="타원 153">
                  <a:extLst>
                    <a:ext uri="{FF2B5EF4-FFF2-40B4-BE49-F238E27FC236}">
                      <a16:creationId xmlns:a16="http://schemas.microsoft.com/office/drawing/2014/main" id="{588C9CCD-3237-4066-B199-709267BA34F6}"/>
                    </a:ext>
                  </a:extLst>
                </p:cNvPr>
                <p:cNvSpPr/>
                <p:nvPr/>
              </p:nvSpPr>
              <p:spPr>
                <a:xfrm>
                  <a:off x="4119360" y="425550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55" name="그림 154">
                  <a:extLst>
                    <a:ext uri="{FF2B5EF4-FFF2-40B4-BE49-F238E27FC236}">
                      <a16:creationId xmlns:a16="http://schemas.microsoft.com/office/drawing/2014/main" id="{2596AEFF-F10C-4E1D-A114-3463C2148B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1438" y="4393182"/>
                  <a:ext cx="314264" cy="203063"/>
                </a:xfrm>
                <a:prstGeom prst="rect">
                  <a:avLst/>
                </a:prstGeom>
              </p:spPr>
            </p:pic>
          </p:grpSp>
          <p:grpSp>
            <p:nvGrpSpPr>
              <p:cNvPr id="112" name="그룹 111">
                <a:extLst>
                  <a:ext uri="{FF2B5EF4-FFF2-40B4-BE49-F238E27FC236}">
                    <a16:creationId xmlns:a16="http://schemas.microsoft.com/office/drawing/2014/main" id="{1B418BEB-E394-4C1C-A9A0-2E9A16CE214B}"/>
                  </a:ext>
                </a:extLst>
              </p:cNvPr>
              <p:cNvGrpSpPr/>
              <p:nvPr/>
            </p:nvGrpSpPr>
            <p:grpSpPr>
              <a:xfrm>
                <a:off x="4401919" y="3767007"/>
                <a:ext cx="478421" cy="478421"/>
                <a:chOff x="4466311" y="3598005"/>
                <a:chExt cx="478421" cy="478421"/>
              </a:xfrm>
            </p:grpSpPr>
            <p:sp>
              <p:nvSpPr>
                <p:cNvPr id="150" name="타원 149">
                  <a:extLst>
                    <a:ext uri="{FF2B5EF4-FFF2-40B4-BE49-F238E27FC236}">
                      <a16:creationId xmlns:a16="http://schemas.microsoft.com/office/drawing/2014/main" id="{96124015-E7B6-49B5-B419-D741101F921E}"/>
                    </a:ext>
                  </a:extLst>
                </p:cNvPr>
                <p:cNvSpPr/>
                <p:nvPr/>
              </p:nvSpPr>
              <p:spPr>
                <a:xfrm>
                  <a:off x="4466311" y="3598005"/>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51" name="그룹 150">
                  <a:extLst>
                    <a:ext uri="{FF2B5EF4-FFF2-40B4-BE49-F238E27FC236}">
                      <a16:creationId xmlns:a16="http://schemas.microsoft.com/office/drawing/2014/main" id="{E552DDB2-3EA1-4F52-9676-EB8128D37744}"/>
                    </a:ext>
                  </a:extLst>
                </p:cNvPr>
                <p:cNvGrpSpPr/>
                <p:nvPr/>
              </p:nvGrpSpPr>
              <p:grpSpPr>
                <a:xfrm>
                  <a:off x="4556408" y="3722669"/>
                  <a:ext cx="311620" cy="219568"/>
                  <a:chOff x="4550446" y="3712368"/>
                  <a:chExt cx="311620" cy="219568"/>
                </a:xfrm>
              </p:grpSpPr>
              <p:pic>
                <p:nvPicPr>
                  <p:cNvPr id="152" name="그림 151">
                    <a:extLst>
                      <a:ext uri="{FF2B5EF4-FFF2-40B4-BE49-F238E27FC236}">
                        <a16:creationId xmlns:a16="http://schemas.microsoft.com/office/drawing/2014/main" id="{49CDF0DC-F51E-4A88-A164-63C647FCEE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50446" y="3712369"/>
                    <a:ext cx="190176" cy="219567"/>
                  </a:xfrm>
                  <a:prstGeom prst="rect">
                    <a:avLst/>
                  </a:prstGeom>
                </p:spPr>
              </p:pic>
              <p:pic>
                <p:nvPicPr>
                  <p:cNvPr id="153" name="그림 152">
                    <a:extLst>
                      <a:ext uri="{FF2B5EF4-FFF2-40B4-BE49-F238E27FC236}">
                        <a16:creationId xmlns:a16="http://schemas.microsoft.com/office/drawing/2014/main" id="{FDC5728B-5CCC-419D-A52B-76EF5274D99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1890" y="3712368"/>
                    <a:ext cx="190176" cy="219567"/>
                  </a:xfrm>
                  <a:prstGeom prst="rect">
                    <a:avLst/>
                  </a:prstGeom>
                </p:spPr>
              </p:pic>
            </p:grpSp>
          </p:grpSp>
          <p:grpSp>
            <p:nvGrpSpPr>
              <p:cNvPr id="113" name="그룹 112">
                <a:extLst>
                  <a:ext uri="{FF2B5EF4-FFF2-40B4-BE49-F238E27FC236}">
                    <a16:creationId xmlns:a16="http://schemas.microsoft.com/office/drawing/2014/main" id="{218026BF-04C7-452D-B4AE-7DAF5769EEA9}"/>
                  </a:ext>
                </a:extLst>
              </p:cNvPr>
              <p:cNvGrpSpPr/>
              <p:nvPr/>
            </p:nvGrpSpPr>
            <p:grpSpPr>
              <a:xfrm>
                <a:off x="4656757" y="2730802"/>
                <a:ext cx="478421" cy="478421"/>
                <a:chOff x="5779974" y="3346111"/>
                <a:chExt cx="478421" cy="478421"/>
              </a:xfrm>
            </p:grpSpPr>
            <p:sp>
              <p:nvSpPr>
                <p:cNvPr id="148" name="타원 147">
                  <a:extLst>
                    <a:ext uri="{FF2B5EF4-FFF2-40B4-BE49-F238E27FC236}">
                      <a16:creationId xmlns:a16="http://schemas.microsoft.com/office/drawing/2014/main" id="{C91888A8-6C4D-4C0D-86E8-D6BFD3AD8AD0}"/>
                    </a:ext>
                  </a:extLst>
                </p:cNvPr>
                <p:cNvSpPr/>
                <p:nvPr/>
              </p:nvSpPr>
              <p:spPr>
                <a:xfrm>
                  <a:off x="5779974" y="334611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49" name="그림 148">
                  <a:extLst>
                    <a:ext uri="{FF2B5EF4-FFF2-40B4-BE49-F238E27FC236}">
                      <a16:creationId xmlns:a16="http://schemas.microsoft.com/office/drawing/2014/main" id="{108A907D-AC96-482C-B78D-97DA57C1DB6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1995" y="3479362"/>
                  <a:ext cx="294284" cy="211885"/>
                </a:xfrm>
                <a:prstGeom prst="rect">
                  <a:avLst/>
                </a:prstGeom>
              </p:spPr>
            </p:pic>
          </p:grpSp>
          <p:grpSp>
            <p:nvGrpSpPr>
              <p:cNvPr id="114" name="그룹 113">
                <a:extLst>
                  <a:ext uri="{FF2B5EF4-FFF2-40B4-BE49-F238E27FC236}">
                    <a16:creationId xmlns:a16="http://schemas.microsoft.com/office/drawing/2014/main" id="{59413D23-1185-40FB-93C9-D57FF02B7DAE}"/>
                  </a:ext>
                </a:extLst>
              </p:cNvPr>
              <p:cNvGrpSpPr/>
              <p:nvPr/>
            </p:nvGrpSpPr>
            <p:grpSpPr>
              <a:xfrm>
                <a:off x="7040382" y="2725220"/>
                <a:ext cx="478421" cy="478421"/>
                <a:chOff x="6653952" y="3105086"/>
                <a:chExt cx="478421" cy="478421"/>
              </a:xfrm>
            </p:grpSpPr>
            <p:sp>
              <p:nvSpPr>
                <p:cNvPr id="146" name="타원 145">
                  <a:extLst>
                    <a:ext uri="{FF2B5EF4-FFF2-40B4-BE49-F238E27FC236}">
                      <a16:creationId xmlns:a16="http://schemas.microsoft.com/office/drawing/2014/main" id="{125B296C-98AC-4A8B-BF7B-3C01B5DDCAB7}"/>
                    </a:ext>
                  </a:extLst>
                </p:cNvPr>
                <p:cNvSpPr/>
                <p:nvPr/>
              </p:nvSpPr>
              <p:spPr>
                <a:xfrm>
                  <a:off x="6653952" y="3105086"/>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47" name="그림 146">
                  <a:extLst>
                    <a:ext uri="{FF2B5EF4-FFF2-40B4-BE49-F238E27FC236}">
                      <a16:creationId xmlns:a16="http://schemas.microsoft.com/office/drawing/2014/main" id="{3F2822B0-2CDD-4260-99C4-F8D1A08B65D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39427" y="3199418"/>
                  <a:ext cx="316993" cy="283465"/>
                </a:xfrm>
                <a:prstGeom prst="rect">
                  <a:avLst/>
                </a:prstGeom>
              </p:spPr>
            </p:pic>
          </p:grpSp>
          <p:grpSp>
            <p:nvGrpSpPr>
              <p:cNvPr id="115" name="그룹 114">
                <a:extLst>
                  <a:ext uri="{FF2B5EF4-FFF2-40B4-BE49-F238E27FC236}">
                    <a16:creationId xmlns:a16="http://schemas.microsoft.com/office/drawing/2014/main" id="{9D2B5324-633F-42DA-84B4-21A691B5FBB5}"/>
                  </a:ext>
                </a:extLst>
              </p:cNvPr>
              <p:cNvGrpSpPr/>
              <p:nvPr/>
            </p:nvGrpSpPr>
            <p:grpSpPr>
              <a:xfrm>
                <a:off x="7214808" y="4305262"/>
                <a:ext cx="478421" cy="478421"/>
                <a:chOff x="6939282" y="3583507"/>
                <a:chExt cx="478421" cy="478421"/>
              </a:xfrm>
            </p:grpSpPr>
            <p:sp>
              <p:nvSpPr>
                <p:cNvPr id="144" name="타원 143">
                  <a:extLst>
                    <a:ext uri="{FF2B5EF4-FFF2-40B4-BE49-F238E27FC236}">
                      <a16:creationId xmlns:a16="http://schemas.microsoft.com/office/drawing/2014/main" id="{179EEFB9-D323-4799-B6EB-5B4C5EDEFAEF}"/>
                    </a:ext>
                  </a:extLst>
                </p:cNvPr>
                <p:cNvSpPr/>
                <p:nvPr/>
              </p:nvSpPr>
              <p:spPr>
                <a:xfrm>
                  <a:off x="6939282" y="3583507"/>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45" name="그림 144">
                  <a:extLst>
                    <a:ext uri="{FF2B5EF4-FFF2-40B4-BE49-F238E27FC236}">
                      <a16:creationId xmlns:a16="http://schemas.microsoft.com/office/drawing/2014/main" id="{F5C4C2D8-12B8-4FB9-BFB4-8F2AF106D17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72937" y="3686551"/>
                  <a:ext cx="211109" cy="289297"/>
                </a:xfrm>
                <a:prstGeom prst="rect">
                  <a:avLst/>
                </a:prstGeom>
              </p:spPr>
            </p:pic>
          </p:grpSp>
          <p:grpSp>
            <p:nvGrpSpPr>
              <p:cNvPr id="116" name="그룹 115">
                <a:extLst>
                  <a:ext uri="{FF2B5EF4-FFF2-40B4-BE49-F238E27FC236}">
                    <a16:creationId xmlns:a16="http://schemas.microsoft.com/office/drawing/2014/main" id="{ACCD8BFA-3ABC-4F88-8B1F-0F67D72DCABD}"/>
                  </a:ext>
                </a:extLst>
              </p:cNvPr>
              <p:cNvGrpSpPr/>
              <p:nvPr/>
            </p:nvGrpSpPr>
            <p:grpSpPr>
              <a:xfrm>
                <a:off x="5052593" y="2375387"/>
                <a:ext cx="478421" cy="478421"/>
                <a:chOff x="4903300" y="2692339"/>
                <a:chExt cx="478421" cy="478421"/>
              </a:xfrm>
            </p:grpSpPr>
            <p:sp>
              <p:nvSpPr>
                <p:cNvPr id="142" name="타원 141">
                  <a:extLst>
                    <a:ext uri="{FF2B5EF4-FFF2-40B4-BE49-F238E27FC236}">
                      <a16:creationId xmlns:a16="http://schemas.microsoft.com/office/drawing/2014/main" id="{B9562EB9-377C-4A83-B6BA-F2F76B19124E}"/>
                    </a:ext>
                  </a:extLst>
                </p:cNvPr>
                <p:cNvSpPr/>
                <p:nvPr/>
              </p:nvSpPr>
              <p:spPr>
                <a:xfrm>
                  <a:off x="4903300" y="26923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43" name="그림 142">
                  <a:extLst>
                    <a:ext uri="{FF2B5EF4-FFF2-40B4-BE49-F238E27FC236}">
                      <a16:creationId xmlns:a16="http://schemas.microsoft.com/office/drawing/2014/main" id="{00491CA0-BEED-4BF4-9A76-5ADECB25494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12210" y="2801249"/>
                  <a:ext cx="260600" cy="260600"/>
                </a:xfrm>
                <a:prstGeom prst="rect">
                  <a:avLst/>
                </a:prstGeom>
              </p:spPr>
            </p:pic>
          </p:grpSp>
          <p:grpSp>
            <p:nvGrpSpPr>
              <p:cNvPr id="117" name="그룹 116">
                <a:extLst>
                  <a:ext uri="{FF2B5EF4-FFF2-40B4-BE49-F238E27FC236}">
                    <a16:creationId xmlns:a16="http://schemas.microsoft.com/office/drawing/2014/main" id="{469CA332-8E7E-4C46-AC3F-601E1CC77C2B}"/>
                  </a:ext>
                </a:extLst>
              </p:cNvPr>
              <p:cNvGrpSpPr/>
              <p:nvPr/>
            </p:nvGrpSpPr>
            <p:grpSpPr>
              <a:xfrm>
                <a:off x="5557339" y="2167994"/>
                <a:ext cx="1018218" cy="478422"/>
                <a:chOff x="5546651" y="2194994"/>
                <a:chExt cx="1018218" cy="478422"/>
              </a:xfrm>
            </p:grpSpPr>
            <p:grpSp>
              <p:nvGrpSpPr>
                <p:cNvPr id="136" name="그룹 135">
                  <a:extLst>
                    <a:ext uri="{FF2B5EF4-FFF2-40B4-BE49-F238E27FC236}">
                      <a16:creationId xmlns:a16="http://schemas.microsoft.com/office/drawing/2014/main" id="{E74FBD2C-E07F-4F6F-82E3-E6D2E752D39A}"/>
                    </a:ext>
                  </a:extLst>
                </p:cNvPr>
                <p:cNvGrpSpPr/>
                <p:nvPr/>
              </p:nvGrpSpPr>
              <p:grpSpPr>
                <a:xfrm>
                  <a:off x="6086448" y="2194994"/>
                  <a:ext cx="478421" cy="478421"/>
                  <a:chOff x="5724126" y="3483458"/>
                  <a:chExt cx="478421" cy="478421"/>
                </a:xfrm>
              </p:grpSpPr>
              <p:sp>
                <p:nvSpPr>
                  <p:cNvPr id="140" name="타원 139">
                    <a:extLst>
                      <a:ext uri="{FF2B5EF4-FFF2-40B4-BE49-F238E27FC236}">
                        <a16:creationId xmlns:a16="http://schemas.microsoft.com/office/drawing/2014/main" id="{075E57F1-4A67-4AFF-857D-B71FD47C67BF}"/>
                      </a:ext>
                    </a:extLst>
                  </p:cNvPr>
                  <p:cNvSpPr/>
                  <p:nvPr/>
                </p:nvSpPr>
                <p:spPr>
                  <a:xfrm>
                    <a:off x="5724126" y="348345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41" name="그림 140">
                    <a:extLst>
                      <a:ext uri="{FF2B5EF4-FFF2-40B4-BE49-F238E27FC236}">
                        <a16:creationId xmlns:a16="http://schemas.microsoft.com/office/drawing/2014/main" id="{97D8072D-3E97-489D-AA5C-C0CD852B3D3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95026" y="3587702"/>
                    <a:ext cx="306929" cy="254809"/>
                  </a:xfrm>
                  <a:prstGeom prst="rect">
                    <a:avLst/>
                  </a:prstGeom>
                </p:spPr>
              </p:pic>
            </p:grpSp>
            <p:grpSp>
              <p:nvGrpSpPr>
                <p:cNvPr id="137" name="그룹 136">
                  <a:extLst>
                    <a:ext uri="{FF2B5EF4-FFF2-40B4-BE49-F238E27FC236}">
                      <a16:creationId xmlns:a16="http://schemas.microsoft.com/office/drawing/2014/main" id="{1186DDCC-BB58-4257-B43F-585512E495C3}"/>
                    </a:ext>
                  </a:extLst>
                </p:cNvPr>
                <p:cNvGrpSpPr/>
                <p:nvPr/>
              </p:nvGrpSpPr>
              <p:grpSpPr>
                <a:xfrm>
                  <a:off x="5546651" y="2194995"/>
                  <a:ext cx="478421" cy="478421"/>
                  <a:chOff x="5381721" y="2534589"/>
                  <a:chExt cx="478421" cy="478421"/>
                </a:xfrm>
              </p:grpSpPr>
              <p:sp>
                <p:nvSpPr>
                  <p:cNvPr id="138" name="타원 137">
                    <a:extLst>
                      <a:ext uri="{FF2B5EF4-FFF2-40B4-BE49-F238E27FC236}">
                        <a16:creationId xmlns:a16="http://schemas.microsoft.com/office/drawing/2014/main" id="{5A328702-704C-495A-AAC3-3DB60B31DFED}"/>
                      </a:ext>
                    </a:extLst>
                  </p:cNvPr>
                  <p:cNvSpPr/>
                  <p:nvPr/>
                </p:nvSpPr>
                <p:spPr>
                  <a:xfrm>
                    <a:off x="5381721" y="253458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9" name="그림 138">
                    <a:extLst>
                      <a:ext uri="{FF2B5EF4-FFF2-40B4-BE49-F238E27FC236}">
                        <a16:creationId xmlns:a16="http://schemas.microsoft.com/office/drawing/2014/main" id="{D1A1DEAC-34AA-4471-962C-6317955DBD7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65679" y="2641099"/>
                    <a:ext cx="311268" cy="245351"/>
                  </a:xfrm>
                  <a:prstGeom prst="rect">
                    <a:avLst/>
                  </a:prstGeom>
                </p:spPr>
              </p:pic>
            </p:grpSp>
          </p:grpSp>
          <p:grpSp>
            <p:nvGrpSpPr>
              <p:cNvPr id="118" name="그룹 117">
                <a:extLst>
                  <a:ext uri="{FF2B5EF4-FFF2-40B4-BE49-F238E27FC236}">
                    <a16:creationId xmlns:a16="http://schemas.microsoft.com/office/drawing/2014/main" id="{2EFB2186-C20E-482B-BBEE-F6D05247E35F}"/>
                  </a:ext>
                </a:extLst>
              </p:cNvPr>
              <p:cNvGrpSpPr/>
              <p:nvPr/>
            </p:nvGrpSpPr>
            <p:grpSpPr>
              <a:xfrm>
                <a:off x="6617712" y="2373853"/>
                <a:ext cx="478421" cy="478421"/>
                <a:chOff x="6346155" y="2692338"/>
                <a:chExt cx="478421" cy="478421"/>
              </a:xfrm>
            </p:grpSpPr>
            <p:sp>
              <p:nvSpPr>
                <p:cNvPr id="134" name="타원 133">
                  <a:extLst>
                    <a:ext uri="{FF2B5EF4-FFF2-40B4-BE49-F238E27FC236}">
                      <a16:creationId xmlns:a16="http://schemas.microsoft.com/office/drawing/2014/main" id="{33E4D567-3B89-453C-8274-DD796D99EA15}"/>
                    </a:ext>
                  </a:extLst>
                </p:cNvPr>
                <p:cNvSpPr/>
                <p:nvPr/>
              </p:nvSpPr>
              <p:spPr>
                <a:xfrm>
                  <a:off x="6346155" y="269233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5" name="그림 134">
                  <a:extLst>
                    <a:ext uri="{FF2B5EF4-FFF2-40B4-BE49-F238E27FC236}">
                      <a16:creationId xmlns:a16="http://schemas.microsoft.com/office/drawing/2014/main" id="{FBCD9D4A-72BF-42DC-8A35-EE80559553F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84162" y="2777719"/>
                  <a:ext cx="202406" cy="307657"/>
                </a:xfrm>
                <a:prstGeom prst="rect">
                  <a:avLst/>
                </a:prstGeom>
              </p:spPr>
            </p:pic>
          </p:grpSp>
          <p:grpSp>
            <p:nvGrpSpPr>
              <p:cNvPr id="119" name="그룹 118">
                <a:extLst>
                  <a:ext uri="{FF2B5EF4-FFF2-40B4-BE49-F238E27FC236}">
                    <a16:creationId xmlns:a16="http://schemas.microsoft.com/office/drawing/2014/main" id="{75EC9332-C173-4453-BDFA-7C973B8941B2}"/>
                  </a:ext>
                </a:extLst>
              </p:cNvPr>
              <p:cNvGrpSpPr/>
              <p:nvPr/>
            </p:nvGrpSpPr>
            <p:grpSpPr>
              <a:xfrm>
                <a:off x="7361488" y="3771502"/>
                <a:ext cx="478421" cy="478421"/>
                <a:chOff x="6930239" y="4605839"/>
                <a:chExt cx="478421" cy="478421"/>
              </a:xfrm>
            </p:grpSpPr>
            <p:sp>
              <p:nvSpPr>
                <p:cNvPr id="132" name="타원 131">
                  <a:extLst>
                    <a:ext uri="{FF2B5EF4-FFF2-40B4-BE49-F238E27FC236}">
                      <a16:creationId xmlns:a16="http://schemas.microsoft.com/office/drawing/2014/main" id="{70978EF5-25E5-4592-AC17-08D5601E6F47}"/>
                    </a:ext>
                  </a:extLst>
                </p:cNvPr>
                <p:cNvSpPr/>
                <p:nvPr/>
              </p:nvSpPr>
              <p:spPr>
                <a:xfrm>
                  <a:off x="6930239" y="46058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3" name="그림 132">
                  <a:extLst>
                    <a:ext uri="{FF2B5EF4-FFF2-40B4-BE49-F238E27FC236}">
                      <a16:creationId xmlns:a16="http://schemas.microsoft.com/office/drawing/2014/main" id="{4FF8E586-2BF6-48E3-9E9D-64860FAAE64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023503" y="4691203"/>
                  <a:ext cx="295657" cy="298705"/>
                </a:xfrm>
                <a:prstGeom prst="rect">
                  <a:avLst/>
                </a:prstGeom>
              </p:spPr>
            </p:pic>
          </p:grpSp>
          <p:grpSp>
            <p:nvGrpSpPr>
              <p:cNvPr id="120" name="그룹 119">
                <a:extLst>
                  <a:ext uri="{FF2B5EF4-FFF2-40B4-BE49-F238E27FC236}">
                    <a16:creationId xmlns:a16="http://schemas.microsoft.com/office/drawing/2014/main" id="{FF2559C2-A221-4BC8-B366-EE42FB4BDFE7}"/>
                  </a:ext>
                </a:extLst>
              </p:cNvPr>
              <p:cNvGrpSpPr/>
              <p:nvPr/>
            </p:nvGrpSpPr>
            <p:grpSpPr>
              <a:xfrm>
                <a:off x="6799004" y="4732022"/>
                <a:ext cx="478421" cy="478421"/>
                <a:chOff x="6716684" y="5103232"/>
                <a:chExt cx="478421" cy="478421"/>
              </a:xfrm>
            </p:grpSpPr>
            <p:sp>
              <p:nvSpPr>
                <p:cNvPr id="130" name="타원 129">
                  <a:extLst>
                    <a:ext uri="{FF2B5EF4-FFF2-40B4-BE49-F238E27FC236}">
                      <a16:creationId xmlns:a16="http://schemas.microsoft.com/office/drawing/2014/main" id="{17ABD847-C044-4987-AAEE-60AD172B07E7}"/>
                    </a:ext>
                  </a:extLst>
                </p:cNvPr>
                <p:cNvSpPr/>
                <p:nvPr/>
              </p:nvSpPr>
              <p:spPr>
                <a:xfrm>
                  <a:off x="6716684" y="5103232"/>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1" name="그림 130">
                  <a:extLst>
                    <a:ext uri="{FF2B5EF4-FFF2-40B4-BE49-F238E27FC236}">
                      <a16:creationId xmlns:a16="http://schemas.microsoft.com/office/drawing/2014/main" id="{95782168-782F-46DD-875A-61139B9C84B3}"/>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20258" y="5205282"/>
                  <a:ext cx="271273" cy="274321"/>
                </a:xfrm>
                <a:prstGeom prst="rect">
                  <a:avLst/>
                </a:prstGeom>
              </p:spPr>
            </p:pic>
          </p:grpSp>
          <p:grpSp>
            <p:nvGrpSpPr>
              <p:cNvPr id="121" name="그룹 120">
                <a:extLst>
                  <a:ext uri="{FF2B5EF4-FFF2-40B4-BE49-F238E27FC236}">
                    <a16:creationId xmlns:a16="http://schemas.microsoft.com/office/drawing/2014/main" id="{6D8B6F20-676C-40AC-8A0A-25C32A23D3DD}"/>
                  </a:ext>
                </a:extLst>
              </p:cNvPr>
              <p:cNvGrpSpPr/>
              <p:nvPr/>
            </p:nvGrpSpPr>
            <p:grpSpPr>
              <a:xfrm>
                <a:off x="7312778" y="3209223"/>
                <a:ext cx="478421" cy="478421"/>
                <a:chOff x="7063894" y="3536553"/>
                <a:chExt cx="478421" cy="478421"/>
              </a:xfrm>
            </p:grpSpPr>
            <p:sp>
              <p:nvSpPr>
                <p:cNvPr id="128" name="타원 127">
                  <a:extLst>
                    <a:ext uri="{FF2B5EF4-FFF2-40B4-BE49-F238E27FC236}">
                      <a16:creationId xmlns:a16="http://schemas.microsoft.com/office/drawing/2014/main" id="{8A32812F-C71C-4FEB-9F9F-693849AEBF53}"/>
                    </a:ext>
                  </a:extLst>
                </p:cNvPr>
                <p:cNvSpPr/>
                <p:nvPr/>
              </p:nvSpPr>
              <p:spPr>
                <a:xfrm>
                  <a:off x="7063894" y="3536553"/>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9" name="그림 128">
                  <a:extLst>
                    <a:ext uri="{FF2B5EF4-FFF2-40B4-BE49-F238E27FC236}">
                      <a16:creationId xmlns:a16="http://schemas.microsoft.com/office/drawing/2014/main" id="{951C83BB-A6EB-4EF6-BF2F-189BE856B8B2}"/>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65334" y="3628379"/>
                  <a:ext cx="275540" cy="268818"/>
                </a:xfrm>
                <a:prstGeom prst="rect">
                  <a:avLst/>
                </a:prstGeom>
              </p:spPr>
            </p:pic>
          </p:grpSp>
          <p:grpSp>
            <p:nvGrpSpPr>
              <p:cNvPr id="122" name="그룹 121">
                <a:extLst>
                  <a:ext uri="{FF2B5EF4-FFF2-40B4-BE49-F238E27FC236}">
                    <a16:creationId xmlns:a16="http://schemas.microsoft.com/office/drawing/2014/main" id="{8B11D3A4-06CB-4D39-A7B9-53075A366EB5}"/>
                  </a:ext>
                </a:extLst>
              </p:cNvPr>
              <p:cNvGrpSpPr/>
              <p:nvPr/>
            </p:nvGrpSpPr>
            <p:grpSpPr>
              <a:xfrm>
                <a:off x="4558099" y="4323978"/>
                <a:ext cx="478421" cy="478421"/>
                <a:chOff x="4839474" y="4392074"/>
                <a:chExt cx="478421" cy="478421"/>
              </a:xfrm>
            </p:grpSpPr>
            <p:sp>
              <p:nvSpPr>
                <p:cNvPr id="126" name="타원 125">
                  <a:extLst>
                    <a:ext uri="{FF2B5EF4-FFF2-40B4-BE49-F238E27FC236}">
                      <a16:creationId xmlns:a16="http://schemas.microsoft.com/office/drawing/2014/main" id="{DDFABAED-5094-456D-B324-C3C52F0678DF}"/>
                    </a:ext>
                  </a:extLst>
                </p:cNvPr>
                <p:cNvSpPr/>
                <p:nvPr/>
              </p:nvSpPr>
              <p:spPr>
                <a:xfrm>
                  <a:off x="4839474" y="439207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7" name="그림 126">
                  <a:extLst>
                    <a:ext uri="{FF2B5EF4-FFF2-40B4-BE49-F238E27FC236}">
                      <a16:creationId xmlns:a16="http://schemas.microsoft.com/office/drawing/2014/main" id="{05A1CF8E-EF95-46EB-B697-F9762B1CC198}"/>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640" y="4483042"/>
                  <a:ext cx="271344" cy="282198"/>
                </a:xfrm>
                <a:prstGeom prst="rect">
                  <a:avLst/>
                </a:prstGeom>
              </p:spPr>
            </p:pic>
          </p:grpSp>
          <p:grpSp>
            <p:nvGrpSpPr>
              <p:cNvPr id="123" name="그룹 122">
                <a:extLst>
                  <a:ext uri="{FF2B5EF4-FFF2-40B4-BE49-F238E27FC236}">
                    <a16:creationId xmlns:a16="http://schemas.microsoft.com/office/drawing/2014/main" id="{163209ED-E57A-4B33-B2FE-A48B3FA38A6C}"/>
                  </a:ext>
                </a:extLst>
              </p:cNvPr>
              <p:cNvGrpSpPr/>
              <p:nvPr/>
            </p:nvGrpSpPr>
            <p:grpSpPr>
              <a:xfrm>
                <a:off x="4988332" y="4732022"/>
                <a:ext cx="478421" cy="478421"/>
                <a:chOff x="4980019" y="4733181"/>
                <a:chExt cx="478421" cy="478421"/>
              </a:xfrm>
            </p:grpSpPr>
            <p:sp>
              <p:nvSpPr>
                <p:cNvPr id="124" name="타원 123">
                  <a:extLst>
                    <a:ext uri="{FF2B5EF4-FFF2-40B4-BE49-F238E27FC236}">
                      <a16:creationId xmlns:a16="http://schemas.microsoft.com/office/drawing/2014/main" id="{73447A11-C04E-4879-AEE5-D4DA501142BE}"/>
                    </a:ext>
                  </a:extLst>
                </p:cNvPr>
                <p:cNvSpPr/>
                <p:nvPr/>
              </p:nvSpPr>
              <p:spPr>
                <a:xfrm>
                  <a:off x="4980019" y="473318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5" name="그림 124">
                  <a:extLst>
                    <a:ext uri="{FF2B5EF4-FFF2-40B4-BE49-F238E27FC236}">
                      <a16:creationId xmlns:a16="http://schemas.microsoft.com/office/drawing/2014/main" id="{D5384B01-F446-446B-96B7-ED4D121F9E7F}"/>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040681" y="4865351"/>
                  <a:ext cx="359374" cy="276186"/>
                </a:xfrm>
                <a:prstGeom prst="rect">
                  <a:avLst/>
                </a:prstGeom>
              </p:spPr>
            </p:pic>
          </p:grpSp>
        </p:grpSp>
        <p:sp>
          <p:nvSpPr>
            <p:cNvPr id="58" name="Rounded Rectangle 13">
              <a:extLst>
                <a:ext uri="{FF2B5EF4-FFF2-40B4-BE49-F238E27FC236}">
                  <a16:creationId xmlns:a16="http://schemas.microsoft.com/office/drawing/2014/main" id="{AB011BB4-818F-4DC6-9B4F-4D6C3EE0A0FA}"/>
                </a:ext>
              </a:extLst>
            </p:cNvPr>
            <p:cNvSpPr/>
            <p:nvPr/>
          </p:nvSpPr>
          <p:spPr bwMode="auto">
            <a:xfrm>
              <a:off x="5318437" y="3215738"/>
              <a:ext cx="1574615" cy="959652"/>
            </a:xfrm>
            <a:prstGeom prst="roundRect">
              <a:avLst>
                <a:gd name="adj" fmla="val 50000"/>
              </a:avLst>
            </a:prstGeom>
            <a:noFill/>
            <a:ln w="19050">
              <a:no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74292" tIns="37146" rIns="74292" bIns="37146" numCol="1" rtlCol="0" anchor="ctr" anchorCtr="0" compatLnSpc="1">
              <a:prstTxWarp prst="textNoShape">
                <a:avLst/>
              </a:prstTxWarp>
            </a:bodyPr>
            <a:lstStyle/>
            <a:p>
              <a:pPr algn="ctr" defTabSz="742705" fontAlgn="base">
                <a:spcBef>
                  <a:spcPct val="0"/>
                </a:spcBef>
                <a:spcAft>
                  <a:spcPct val="0"/>
                </a:spcAft>
              </a:pPr>
              <a:r>
                <a:rPr lang="en-US" sz="3200" dirty="0">
                  <a:solidFill>
                    <a:srgbClr val="0043B2"/>
                  </a:solidFill>
                  <a:latin typeface="SamsungOne 700" panose="020B0803030303020204" pitchFamily="34" charset="0"/>
                  <a:ea typeface="SamsungOne 700" panose="020B0803030303020204" pitchFamily="34" charset="0"/>
                </a:rPr>
                <a:t>BIG</a:t>
              </a:r>
            </a:p>
            <a:p>
              <a:pPr algn="ctr" defTabSz="742705" fontAlgn="base">
                <a:spcBef>
                  <a:spcPct val="0"/>
                </a:spcBef>
                <a:spcAft>
                  <a:spcPct val="0"/>
                </a:spcAft>
              </a:pPr>
              <a:r>
                <a:rPr lang="en-US" sz="3200" dirty="0">
                  <a:solidFill>
                    <a:srgbClr val="0043B2"/>
                  </a:solidFill>
                  <a:latin typeface="SamsungOne 700" panose="020B0803030303020204" pitchFamily="34" charset="0"/>
                  <a:ea typeface="SamsungOne 700" panose="020B0803030303020204" pitchFamily="34" charset="0"/>
                </a:rPr>
                <a:t>DATA</a:t>
              </a:r>
            </a:p>
          </p:txBody>
        </p:sp>
      </p:grpSp>
    </p:spTree>
    <p:extLst>
      <p:ext uri="{BB962C8B-B14F-4D97-AF65-F5344CB8AC3E}">
        <p14:creationId xmlns:p14="http://schemas.microsoft.com/office/powerpoint/2010/main" val="6488137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6DB9ADFD-1EF5-40C3-B5DB-CB78369A21AC}"/>
              </a:ext>
            </a:extLst>
          </p:cNvPr>
          <p:cNvSpPr>
            <a:spLocks noGrp="1"/>
          </p:cNvSpPr>
          <p:nvPr>
            <p:ph type="body" sz="quarter" idx="10"/>
          </p:nvPr>
        </p:nvSpPr>
        <p:spPr>
          <a:xfrm>
            <a:off x="985323" y="2524714"/>
            <a:ext cx="7499110" cy="1329932"/>
          </a:xfrm>
        </p:spPr>
        <p:txBody>
          <a:bodyPr/>
          <a:lstStyle/>
          <a:p>
            <a:r>
              <a:rPr lang="vi-VN" altLang="ko-KR" dirty="0"/>
              <a:t>Tạo đường ống dữ liệu với Apache NiFi</a:t>
            </a:r>
            <a:endParaRPr lang="en-US" altLang="ko-KR" dirty="0"/>
          </a:p>
        </p:txBody>
      </p:sp>
      <p:sp>
        <p:nvSpPr>
          <p:cNvPr id="3" name="텍스트 개체 틀 2">
            <a:extLst>
              <a:ext uri="{FF2B5EF4-FFF2-40B4-BE49-F238E27FC236}">
                <a16:creationId xmlns:a16="http://schemas.microsoft.com/office/drawing/2014/main" id="{7FEAA24C-91E1-41B2-BA83-27257F41816B}"/>
              </a:ext>
            </a:extLst>
          </p:cNvPr>
          <p:cNvSpPr>
            <a:spLocks noGrp="1"/>
          </p:cNvSpPr>
          <p:nvPr>
            <p:ph type="body" sz="quarter" idx="12"/>
          </p:nvPr>
        </p:nvSpPr>
        <p:spPr/>
        <p:txBody>
          <a:bodyPr/>
          <a:lstStyle/>
          <a:p>
            <a:r>
              <a:rPr lang="en-US" altLang="ko-KR" dirty="0" err="1"/>
              <a:t>Bài</a:t>
            </a:r>
            <a:r>
              <a:rPr lang="en-US" altLang="ko-KR" dirty="0"/>
              <a:t> 3.</a:t>
            </a:r>
            <a:endParaRPr lang="ko-KR" altLang="en-US" dirty="0"/>
          </a:p>
        </p:txBody>
      </p:sp>
    </p:spTree>
    <p:extLst>
      <p:ext uri="{BB962C8B-B14F-4D97-AF65-F5344CB8AC3E}">
        <p14:creationId xmlns:p14="http://schemas.microsoft.com/office/powerpoint/2010/main" val="31405973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텍스트 개체 틀 20">
            <a:extLst>
              <a:ext uri="{FF2B5EF4-FFF2-40B4-BE49-F238E27FC236}">
                <a16:creationId xmlns:a16="http://schemas.microsoft.com/office/drawing/2014/main" id="{AC7EA246-743B-4A37-9AD2-F1ACBDAA65F5}"/>
              </a:ext>
            </a:extLst>
          </p:cNvPr>
          <p:cNvSpPr>
            <a:spLocks noGrp="1"/>
          </p:cNvSpPr>
          <p:nvPr>
            <p:ph type="body" sz="quarter" idx="10"/>
          </p:nvPr>
        </p:nvSpPr>
        <p:spPr>
          <a:xfrm>
            <a:off x="850835" y="3044358"/>
            <a:ext cx="8774428" cy="1237709"/>
          </a:xfrm>
        </p:spPr>
        <p:txBody>
          <a:bodyPr anchor="t">
            <a:noAutofit/>
          </a:bodyPr>
          <a:lstStyle/>
          <a:p>
            <a:r>
              <a:rPr lang="vi-VN" altLang="ko-KR" dirty="0"/>
              <a:t>Tạo đường ống dữ liệu với Apache NiFi</a:t>
            </a:r>
            <a:endParaRPr lang="en-US" altLang="ko-KR" dirty="0"/>
          </a:p>
        </p:txBody>
      </p:sp>
      <p:sp>
        <p:nvSpPr>
          <p:cNvPr id="3" name="텍스트 개체 틀 2">
            <a:extLst>
              <a:ext uri="{FF2B5EF4-FFF2-40B4-BE49-F238E27FC236}">
                <a16:creationId xmlns:a16="http://schemas.microsoft.com/office/drawing/2014/main" id="{BCB8C020-D154-4376-8A22-55E850771C3A}"/>
              </a:ext>
            </a:extLst>
          </p:cNvPr>
          <p:cNvSpPr>
            <a:spLocks noGrp="1"/>
          </p:cNvSpPr>
          <p:nvPr>
            <p:ph type="body" sz="quarter" idx="11"/>
          </p:nvPr>
        </p:nvSpPr>
        <p:spPr/>
        <p:txBody>
          <a:bodyPr/>
          <a:lstStyle/>
          <a:p>
            <a:r>
              <a:rPr lang="en-US" altLang="ko-KR" dirty="0" err="1"/>
              <a:t>Bài</a:t>
            </a:r>
            <a:r>
              <a:rPr lang="en-US" altLang="ko-KR" dirty="0"/>
              <a:t> 3</a:t>
            </a:r>
            <a:endParaRPr lang="ko-KR" altLang="en-US" dirty="0"/>
          </a:p>
        </p:txBody>
      </p:sp>
      <p:grpSp>
        <p:nvGrpSpPr>
          <p:cNvPr id="17" name="그룹 16">
            <a:extLst>
              <a:ext uri="{FF2B5EF4-FFF2-40B4-BE49-F238E27FC236}">
                <a16:creationId xmlns:a16="http://schemas.microsoft.com/office/drawing/2014/main" id="{D51C88EF-E72D-437E-8B60-3D7B274709AA}"/>
              </a:ext>
            </a:extLst>
          </p:cNvPr>
          <p:cNvGrpSpPr/>
          <p:nvPr/>
        </p:nvGrpSpPr>
        <p:grpSpPr>
          <a:xfrm>
            <a:off x="1051643" y="4435912"/>
            <a:ext cx="8369083" cy="1287079"/>
            <a:chOff x="1051644" y="3927911"/>
            <a:chExt cx="7838040" cy="1287079"/>
          </a:xfrm>
        </p:grpSpPr>
        <p:sp>
          <p:nvSpPr>
            <p:cNvPr id="4" name="직사각형 3">
              <a:extLst>
                <a:ext uri="{FF2B5EF4-FFF2-40B4-BE49-F238E27FC236}">
                  <a16:creationId xmlns:a16="http://schemas.microsoft.com/office/drawing/2014/main" id="{F8515154-71D5-4B39-AEC7-522BD2654EDB}"/>
                </a:ext>
              </a:extLst>
            </p:cNvPr>
            <p:cNvSpPr/>
            <p:nvPr/>
          </p:nvSpPr>
          <p:spPr>
            <a:xfrm>
              <a:off x="5181684" y="4065237"/>
              <a:ext cx="37080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3.4. </a:t>
              </a:r>
              <a:r>
                <a:rPr lang="en-US" altLang="ko-KR" dirty="0" err="1">
                  <a:solidFill>
                    <a:schemeClr val="bg1">
                      <a:lumMod val="65000"/>
                    </a:schemeClr>
                  </a:solidFill>
                  <a:latin typeface="SamsungOne-400" panose="020B0503030303020204" pitchFamily="34" charset="0"/>
                  <a:ea typeface="SamsungOne-400" panose="020B0503030303020204" pitchFamily="34" charset="0"/>
                </a:rPr>
                <a:t>Kết</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nối</a:t>
              </a:r>
              <a:r>
                <a:rPr lang="en-US" altLang="ko-KR" dirty="0">
                  <a:solidFill>
                    <a:schemeClr val="bg1">
                      <a:lumMod val="65000"/>
                    </a:schemeClr>
                  </a:solidFill>
                  <a:latin typeface="SamsungOne-400" panose="020B0503030303020204" pitchFamily="34" charset="0"/>
                  <a:ea typeface="SamsungOne-400" panose="020B0503030303020204" pitchFamily="34" charset="0"/>
                </a:rPr>
                <a:t> Apache </a:t>
              </a:r>
              <a:r>
                <a:rPr lang="en-US" altLang="ko-KR" dirty="0" err="1">
                  <a:solidFill>
                    <a:schemeClr val="bg1">
                      <a:lumMod val="65000"/>
                    </a:schemeClr>
                  </a:solidFill>
                  <a:latin typeface="SamsungOne-400" panose="020B0503030303020204" pitchFamily="34" charset="0"/>
                  <a:ea typeface="SamsungOne-400" panose="020B0503030303020204" pitchFamily="34" charset="0"/>
                </a:rPr>
                <a:t>NiFi</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5" name="직사각형 4">
              <a:extLst>
                <a:ext uri="{FF2B5EF4-FFF2-40B4-BE49-F238E27FC236}">
                  <a16:creationId xmlns:a16="http://schemas.microsoft.com/office/drawing/2014/main" id="{42D9A4D9-B32B-49B5-B385-43FAC7FC20A7}"/>
                </a:ext>
              </a:extLst>
            </p:cNvPr>
            <p:cNvSpPr/>
            <p:nvPr/>
          </p:nvSpPr>
          <p:spPr>
            <a:xfrm>
              <a:off x="4998804" y="4077150"/>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sp>
          <p:nvSpPr>
            <p:cNvPr id="6" name="직사각형 5">
              <a:extLst>
                <a:ext uri="{FF2B5EF4-FFF2-40B4-BE49-F238E27FC236}">
                  <a16:creationId xmlns:a16="http://schemas.microsoft.com/office/drawing/2014/main" id="{3DFC683E-9FFB-4DD5-90CA-0848534E8C8F}"/>
                </a:ext>
              </a:extLst>
            </p:cNvPr>
            <p:cNvSpPr/>
            <p:nvPr/>
          </p:nvSpPr>
          <p:spPr>
            <a:xfrm>
              <a:off x="5181684" y="4508157"/>
              <a:ext cx="37080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3.5. </a:t>
              </a:r>
              <a:r>
                <a:rPr lang="en-US" altLang="ko-KR" dirty="0" err="1">
                  <a:solidFill>
                    <a:schemeClr val="bg1">
                      <a:lumMod val="65000"/>
                    </a:schemeClr>
                  </a:solidFill>
                  <a:latin typeface="SamsungOne-400" panose="020B0503030303020204" pitchFamily="34" charset="0"/>
                  <a:ea typeface="SamsungOne-400" panose="020B0503030303020204" pitchFamily="34" charset="0"/>
                </a:rPr>
                <a:t>Tạo</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các</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luồng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dữ</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liệu</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7" name="직사각형 6">
              <a:extLst>
                <a:ext uri="{FF2B5EF4-FFF2-40B4-BE49-F238E27FC236}">
                  <a16:creationId xmlns:a16="http://schemas.microsoft.com/office/drawing/2014/main" id="{BB570A18-A14C-4BA0-A0B2-4D0449EA73B2}"/>
                </a:ext>
              </a:extLst>
            </p:cNvPr>
            <p:cNvSpPr/>
            <p:nvPr/>
          </p:nvSpPr>
          <p:spPr>
            <a:xfrm>
              <a:off x="4998804" y="4506984"/>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sp>
          <p:nvSpPr>
            <p:cNvPr id="8" name="직사각형 43">
              <a:extLst>
                <a:ext uri="{FF2B5EF4-FFF2-40B4-BE49-F238E27FC236}">
                  <a16:creationId xmlns:a16="http://schemas.microsoft.com/office/drawing/2014/main" id="{0C4C627D-ECA5-4750-A74E-A94F0D5E999B}"/>
                </a:ext>
              </a:extLst>
            </p:cNvPr>
            <p:cNvSpPr/>
            <p:nvPr/>
          </p:nvSpPr>
          <p:spPr>
            <a:xfrm>
              <a:off x="5181684" y="4937991"/>
              <a:ext cx="37080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rPr>
                <a:t>3.6. </a:t>
              </a:r>
              <a:r>
                <a:rPr lang="en-US" altLang="ko-KR" dirty="0" err="1">
                  <a:solidFill>
                    <a:schemeClr val="bg1">
                      <a:lumMod val="65000"/>
                    </a:schemeClr>
                  </a:solidFill>
                  <a:latin typeface="SamsungOne-400" panose="020B0503030303020204" pitchFamily="34" charset="0"/>
                </a:rPr>
                <a:t>Nhóm</a:t>
              </a:r>
              <a:r>
                <a:rPr lang="en-US" altLang="ko-KR" dirty="0">
                  <a:solidFill>
                    <a:schemeClr val="bg1">
                      <a:lumMod val="65000"/>
                    </a:schemeClr>
                  </a:solidFill>
                  <a:latin typeface="SamsungOne-400" panose="020B0503030303020204" pitchFamily="34" charset="0"/>
                </a:rPr>
                <a:t> </a:t>
              </a:r>
              <a:r>
                <a:rPr lang="en-US" altLang="ko-KR" dirty="0" err="1">
                  <a:solidFill>
                    <a:schemeClr val="bg1">
                      <a:lumMod val="65000"/>
                    </a:schemeClr>
                  </a:solidFill>
                  <a:latin typeface="SamsungOne-400" panose="020B0503030303020204" pitchFamily="34" charset="0"/>
                </a:rPr>
                <a:t>quy</a:t>
              </a:r>
              <a:r>
                <a:rPr lang="en-US" altLang="ko-KR" dirty="0">
                  <a:solidFill>
                    <a:schemeClr val="bg1">
                      <a:lumMod val="65000"/>
                    </a:schemeClr>
                  </a:solidFill>
                  <a:latin typeface="SamsungOne-400" panose="020B0503030303020204" pitchFamily="34" charset="0"/>
                </a:rPr>
                <a:t> </a:t>
              </a:r>
              <a:r>
                <a:rPr lang="en-US" altLang="ko-KR" dirty="0" err="1">
                  <a:solidFill>
                    <a:schemeClr val="bg1">
                      <a:lumMod val="65000"/>
                    </a:schemeClr>
                  </a:solidFill>
                  <a:latin typeface="SamsungOne-400" panose="020B0503030303020204" pitchFamily="34" charset="0"/>
                </a:rPr>
                <a:t>trình</a:t>
              </a:r>
              <a:endParaRPr lang="en-US" altLang="ko-KR" dirty="0">
                <a:solidFill>
                  <a:schemeClr val="bg1">
                    <a:lumMod val="65000"/>
                  </a:schemeClr>
                </a:solidFill>
                <a:latin typeface="SamsungOne-400" panose="020B0503030303020204" pitchFamily="34" charset="0"/>
              </a:endParaRPr>
            </a:p>
          </p:txBody>
        </p:sp>
        <p:sp>
          <p:nvSpPr>
            <p:cNvPr id="9" name="직사각형 44">
              <a:extLst>
                <a:ext uri="{FF2B5EF4-FFF2-40B4-BE49-F238E27FC236}">
                  <a16:creationId xmlns:a16="http://schemas.microsoft.com/office/drawing/2014/main" id="{5716E8A7-2857-44DE-A2F6-9D3936BD139F}"/>
                </a:ext>
              </a:extLst>
            </p:cNvPr>
            <p:cNvSpPr/>
            <p:nvPr/>
          </p:nvSpPr>
          <p:spPr>
            <a:xfrm>
              <a:off x="4998804" y="4936818"/>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sp>
          <p:nvSpPr>
            <p:cNvPr id="10" name="직사각형 9">
              <a:extLst>
                <a:ext uri="{FF2B5EF4-FFF2-40B4-BE49-F238E27FC236}">
                  <a16:creationId xmlns:a16="http://schemas.microsoft.com/office/drawing/2014/main" id="{43E71445-9825-43FD-8CA6-2A496BD247B4}"/>
                </a:ext>
              </a:extLst>
            </p:cNvPr>
            <p:cNvSpPr/>
            <p:nvPr/>
          </p:nvSpPr>
          <p:spPr>
            <a:xfrm>
              <a:off x="1234524" y="3927911"/>
              <a:ext cx="37080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vi-VN" altLang="ko-KR" dirty="0">
                  <a:solidFill>
                    <a:schemeClr val="tx1">
                      <a:lumMod val="75000"/>
                      <a:lumOff val="25000"/>
                    </a:schemeClr>
                  </a:solidFill>
                  <a:latin typeface="SamsungOne-700" panose="020B0803030303020204" pitchFamily="34" charset="0"/>
                </a:rPr>
                <a:t>3.1. Nguyên tắc cơ bản của Apache NiFi</a:t>
              </a:r>
              <a:endParaRPr lang="en-US" altLang="ko-KR" dirty="0">
                <a:solidFill>
                  <a:schemeClr val="tx1">
                    <a:lumMod val="75000"/>
                    <a:lumOff val="25000"/>
                  </a:schemeClr>
                </a:solidFill>
                <a:latin typeface="SamsungOne-700" panose="020B0803030303020204" pitchFamily="34" charset="0"/>
              </a:endParaRPr>
            </a:p>
          </p:txBody>
        </p:sp>
        <p:sp>
          <p:nvSpPr>
            <p:cNvPr id="11" name="직사각형 10">
              <a:extLst>
                <a:ext uri="{FF2B5EF4-FFF2-40B4-BE49-F238E27FC236}">
                  <a16:creationId xmlns:a16="http://schemas.microsoft.com/office/drawing/2014/main" id="{97F8751E-D87D-4779-B5A8-318F997514D8}"/>
                </a:ext>
              </a:extLst>
            </p:cNvPr>
            <p:cNvSpPr/>
            <p:nvPr/>
          </p:nvSpPr>
          <p:spPr>
            <a:xfrm>
              <a:off x="1051644" y="4065237"/>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sp>
          <p:nvSpPr>
            <p:cNvPr id="12" name="직사각형 11">
              <a:extLst>
                <a:ext uri="{FF2B5EF4-FFF2-40B4-BE49-F238E27FC236}">
                  <a16:creationId xmlns:a16="http://schemas.microsoft.com/office/drawing/2014/main" id="{138DF210-9554-4C51-8BA9-4B32A242AA61}"/>
                </a:ext>
              </a:extLst>
            </p:cNvPr>
            <p:cNvSpPr/>
            <p:nvPr/>
          </p:nvSpPr>
          <p:spPr>
            <a:xfrm>
              <a:off x="1234524" y="4357745"/>
              <a:ext cx="37080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vi-VN" altLang="ko-KR" dirty="0">
                  <a:solidFill>
                    <a:schemeClr val="bg1">
                      <a:lumMod val="65000"/>
                    </a:schemeClr>
                  </a:solidFill>
                  <a:latin typeface="SamsungOne-400" panose="020B0503030303020204" pitchFamily="34" charset="0"/>
                </a:rPr>
                <a:t>3.2. Giao diện người dùng Apache NiFi</a:t>
              </a:r>
              <a:endParaRPr lang="en-US" altLang="ko-KR" dirty="0">
                <a:solidFill>
                  <a:schemeClr val="bg1">
                    <a:lumMod val="65000"/>
                  </a:schemeClr>
                </a:solidFill>
                <a:latin typeface="SamsungOne-400" panose="020B0503030303020204" pitchFamily="34" charset="0"/>
              </a:endParaRPr>
            </a:p>
          </p:txBody>
        </p:sp>
        <p:sp>
          <p:nvSpPr>
            <p:cNvPr id="13" name="직사각형 12">
              <a:extLst>
                <a:ext uri="{FF2B5EF4-FFF2-40B4-BE49-F238E27FC236}">
                  <a16:creationId xmlns:a16="http://schemas.microsoft.com/office/drawing/2014/main" id="{C3B0106B-4DF8-4E28-92FF-0855D1A68728}"/>
                </a:ext>
              </a:extLst>
            </p:cNvPr>
            <p:cNvSpPr/>
            <p:nvPr/>
          </p:nvSpPr>
          <p:spPr>
            <a:xfrm>
              <a:off x="1051644" y="449507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sp>
          <p:nvSpPr>
            <p:cNvPr id="15" name="직사각형 43">
              <a:extLst>
                <a:ext uri="{FF2B5EF4-FFF2-40B4-BE49-F238E27FC236}">
                  <a16:creationId xmlns:a16="http://schemas.microsoft.com/office/drawing/2014/main" id="{1F650BB0-5E3E-4275-8E7D-7A315528A6F3}"/>
                </a:ext>
              </a:extLst>
            </p:cNvPr>
            <p:cNvSpPr/>
            <p:nvPr/>
          </p:nvSpPr>
          <p:spPr>
            <a:xfrm>
              <a:off x="1234524" y="4926078"/>
              <a:ext cx="37080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3.3. </a:t>
              </a:r>
              <a:r>
                <a:rPr lang="en-US" altLang="ko-KR" dirty="0" err="1">
                  <a:solidFill>
                    <a:schemeClr val="bg1">
                      <a:lumMod val="65000"/>
                    </a:schemeClr>
                  </a:solidFill>
                  <a:latin typeface="SamsungOne-400" panose="020B0503030303020204" pitchFamily="34" charset="0"/>
                  <a:ea typeface="SamsungOne-400" panose="020B0503030303020204" pitchFamily="34" charset="0"/>
                </a:rPr>
                <a:t>Bộ</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xử</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lý</a:t>
              </a:r>
              <a:r>
                <a:rPr lang="en-US" altLang="ko-KR" dirty="0">
                  <a:solidFill>
                    <a:schemeClr val="bg1">
                      <a:lumMod val="65000"/>
                    </a:schemeClr>
                  </a:solidFill>
                  <a:latin typeface="SamsungOne-400" panose="020B0503030303020204" pitchFamily="34" charset="0"/>
                  <a:ea typeface="SamsungOne-400" panose="020B0503030303020204" pitchFamily="34" charset="0"/>
                </a:rPr>
                <a:t> Apache </a:t>
              </a:r>
              <a:r>
                <a:rPr lang="en-US" altLang="ko-KR" dirty="0" err="1">
                  <a:solidFill>
                    <a:schemeClr val="bg1">
                      <a:lumMod val="65000"/>
                    </a:schemeClr>
                  </a:solidFill>
                  <a:latin typeface="SamsungOne-400" panose="020B0503030303020204" pitchFamily="34" charset="0"/>
                  <a:ea typeface="SamsungOne-400" panose="020B0503030303020204" pitchFamily="34" charset="0"/>
                </a:rPr>
                <a:t>NiFi</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16" name="직사각형 44">
              <a:extLst>
                <a:ext uri="{FF2B5EF4-FFF2-40B4-BE49-F238E27FC236}">
                  <a16:creationId xmlns:a16="http://schemas.microsoft.com/office/drawing/2014/main" id="{B1AF0BC8-D38B-46C3-AA05-72F372AFDE21}"/>
                </a:ext>
              </a:extLst>
            </p:cNvPr>
            <p:cNvSpPr/>
            <p:nvPr/>
          </p:nvSpPr>
          <p:spPr>
            <a:xfrm>
              <a:off x="1051644" y="4924905"/>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spTree>
    <p:extLst>
      <p:ext uri="{BB962C8B-B14F-4D97-AF65-F5344CB8AC3E}">
        <p14:creationId xmlns:p14="http://schemas.microsoft.com/office/powerpoint/2010/main" val="2446081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DE0D5056-B181-4194-8994-299C076E830B}"/>
              </a:ext>
            </a:extLst>
          </p:cNvPr>
          <p:cNvSpPr>
            <a:spLocks noGrp="1"/>
          </p:cNvSpPr>
          <p:nvPr>
            <p:ph type="body" sz="quarter" idx="10"/>
          </p:nvPr>
        </p:nvSpPr>
        <p:spPr/>
        <p:txBody>
          <a:bodyPr/>
          <a:lstStyle/>
          <a:p>
            <a:r>
              <a:rPr lang="vi-VN" altLang="ko-KR" dirty="0"/>
              <a:t>3.1. Nguyên tắc cơ bản của Apache NiFi</a:t>
            </a:r>
            <a:endParaRPr lang="en-US" altLang="ko-KR" dirty="0"/>
          </a:p>
        </p:txBody>
      </p:sp>
      <p:sp>
        <p:nvSpPr>
          <p:cNvPr id="3" name="텍스트 개체 틀 2">
            <a:extLst>
              <a:ext uri="{FF2B5EF4-FFF2-40B4-BE49-F238E27FC236}">
                <a16:creationId xmlns:a16="http://schemas.microsoft.com/office/drawing/2014/main" id="{3605D059-03C4-4152-ABA1-908713A2DE1B}"/>
              </a:ext>
            </a:extLst>
          </p:cNvPr>
          <p:cNvSpPr>
            <a:spLocks noGrp="1"/>
          </p:cNvSpPr>
          <p:nvPr>
            <p:ph type="body" sz="quarter" idx="11"/>
          </p:nvPr>
        </p:nvSpPr>
        <p:spPr/>
        <p:txBody>
          <a:bodyPr/>
          <a:lstStyle/>
          <a:p>
            <a:r>
              <a:rPr lang="en-US" altLang="ko-KR" dirty="0"/>
              <a:t>Apache </a:t>
            </a:r>
            <a:r>
              <a:rPr lang="en-US" altLang="ko-KR" dirty="0" err="1"/>
              <a:t>NiFi</a:t>
            </a:r>
            <a:r>
              <a:rPr lang="en-US" altLang="ko-KR" dirty="0"/>
              <a:t> </a:t>
            </a:r>
            <a:r>
              <a:rPr lang="en-US" altLang="ko-KR" dirty="0" err="1"/>
              <a:t>là</a:t>
            </a:r>
            <a:r>
              <a:rPr lang="en-US" altLang="ko-KR" dirty="0"/>
              <a:t> </a:t>
            </a:r>
            <a:r>
              <a:rPr lang="en-US" altLang="ko-KR" dirty="0" err="1"/>
              <a:t>gì</a:t>
            </a:r>
            <a:r>
              <a:rPr lang="en-US" altLang="ko-KR" dirty="0"/>
              <a:t>?</a:t>
            </a:r>
          </a:p>
        </p:txBody>
      </p:sp>
      <p:sp>
        <p:nvSpPr>
          <p:cNvPr id="4" name="텍스트 개체 틀 3">
            <a:extLst>
              <a:ext uri="{FF2B5EF4-FFF2-40B4-BE49-F238E27FC236}">
                <a16:creationId xmlns:a16="http://schemas.microsoft.com/office/drawing/2014/main" id="{ECEEF304-10B6-41AB-AEB8-61DA51A4FCB8}"/>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p>
        </p:txBody>
      </p:sp>
      <p:sp>
        <p:nvSpPr>
          <p:cNvPr id="5" name="텍스트 개체 틀 4">
            <a:extLst>
              <a:ext uri="{FF2B5EF4-FFF2-40B4-BE49-F238E27FC236}">
                <a16:creationId xmlns:a16="http://schemas.microsoft.com/office/drawing/2014/main" id="{70F64EFD-3FAF-45D0-8605-18F5DCBA2AE1}"/>
              </a:ext>
            </a:extLst>
          </p:cNvPr>
          <p:cNvSpPr>
            <a:spLocks noGrp="1"/>
          </p:cNvSpPr>
          <p:nvPr>
            <p:ph type="body" sz="quarter" idx="15"/>
          </p:nvPr>
        </p:nvSpPr>
        <p:spPr/>
        <p:txBody>
          <a:bodyPr/>
          <a:lstStyle/>
          <a:p>
            <a:r>
              <a:rPr lang="vi-VN" altLang="ko-KR" dirty="0"/>
              <a:t>Công cụ được xây dựng để giúp tự động hóa luồng dữ liệu giữa các hệ thống</a:t>
            </a:r>
            <a:endParaRPr lang="en-US" altLang="ko-KR" dirty="0"/>
          </a:p>
          <a:p>
            <a:pPr lvl="1"/>
            <a:r>
              <a:rPr lang="vi-VN" altLang="ko-KR" dirty="0"/>
              <a:t>Tạo luồng dữ liệu tự động và được quản lý giữa các hệ thống</a:t>
            </a:r>
            <a:endParaRPr lang="en-US" altLang="ko-KR" dirty="0"/>
          </a:p>
          <a:p>
            <a:r>
              <a:rPr lang="vi-VN" altLang="ko-KR" dirty="0"/>
              <a:t>Cung cấp giao diện người dùng đồ họa dựa trên web</a:t>
            </a:r>
            <a:endParaRPr lang="en-US" altLang="ko-KR" dirty="0"/>
          </a:p>
          <a:p>
            <a:pPr lvl="1"/>
            <a:r>
              <a:rPr lang="en-US" altLang="ko-KR" dirty="0" err="1"/>
              <a:t>Tạo</a:t>
            </a:r>
            <a:r>
              <a:rPr lang="en-US" altLang="ko-KR" dirty="0"/>
              <a:t>, </a:t>
            </a:r>
            <a:r>
              <a:rPr lang="en-US" altLang="ko-KR" dirty="0" err="1"/>
              <a:t>định</a:t>
            </a:r>
            <a:r>
              <a:rPr lang="en-US" altLang="ko-KR" dirty="0"/>
              <a:t> </a:t>
            </a:r>
            <a:r>
              <a:rPr lang="en-US" altLang="ko-KR" dirty="0" err="1"/>
              <a:t>cấu</a:t>
            </a:r>
            <a:r>
              <a:rPr lang="en-US" altLang="ko-KR" dirty="0"/>
              <a:t> </a:t>
            </a:r>
            <a:r>
              <a:rPr lang="en-US" altLang="ko-KR" dirty="0" err="1"/>
              <a:t>hình</a:t>
            </a:r>
            <a:r>
              <a:rPr lang="en-US" altLang="ko-KR" dirty="0"/>
              <a:t> </a:t>
            </a:r>
            <a:r>
              <a:rPr lang="en-US" altLang="ko-KR" dirty="0" err="1"/>
              <a:t>và</a:t>
            </a:r>
            <a:r>
              <a:rPr lang="en-US" altLang="ko-KR" dirty="0"/>
              <a:t> </a:t>
            </a:r>
            <a:r>
              <a:rPr lang="en-US" altLang="ko-KR" dirty="0" err="1"/>
              <a:t>giám</a:t>
            </a:r>
            <a:r>
              <a:rPr lang="en-US" altLang="ko-KR" dirty="0"/>
              <a:t> </a:t>
            </a:r>
            <a:r>
              <a:rPr lang="en-US" altLang="ko-KR" dirty="0" err="1"/>
              <a:t>sát</a:t>
            </a:r>
            <a:r>
              <a:rPr lang="en-US" altLang="ko-KR" dirty="0"/>
              <a:t> </a:t>
            </a:r>
            <a:r>
              <a:rPr lang="en-US" altLang="ko-KR" dirty="0" err="1"/>
              <a:t>luồng</a:t>
            </a:r>
            <a:r>
              <a:rPr lang="en-US" altLang="ko-KR" dirty="0"/>
              <a:t> </a:t>
            </a:r>
            <a:r>
              <a:rPr lang="en-US" altLang="ko-KR" dirty="0" err="1"/>
              <a:t>dữ</a:t>
            </a:r>
            <a:r>
              <a:rPr lang="en-US" altLang="ko-KR" dirty="0"/>
              <a:t> </a:t>
            </a:r>
            <a:r>
              <a:rPr lang="en-US" altLang="ko-KR" dirty="0" err="1"/>
              <a:t>liệu</a:t>
            </a:r>
            <a:endParaRPr lang="en-US" altLang="ko-KR" dirty="0"/>
          </a:p>
          <a:p>
            <a:pPr lvl="1"/>
            <a:r>
              <a:rPr lang="en-US" altLang="ko-KR" dirty="0" err="1"/>
              <a:t>Không</a:t>
            </a:r>
            <a:r>
              <a:rPr lang="en-US" altLang="ko-KR" dirty="0"/>
              <a:t> </a:t>
            </a:r>
            <a:r>
              <a:rPr lang="en-US" altLang="ko-KR" dirty="0" err="1"/>
              <a:t>cần</a:t>
            </a:r>
            <a:r>
              <a:rPr lang="en-US" altLang="ko-KR" dirty="0"/>
              <a:t> </a:t>
            </a:r>
            <a:r>
              <a:rPr lang="en-US" altLang="ko-KR" dirty="0" err="1"/>
              <a:t>lập</a:t>
            </a:r>
            <a:r>
              <a:rPr lang="en-US" altLang="ko-KR" dirty="0"/>
              <a:t> </a:t>
            </a:r>
            <a:r>
              <a:rPr lang="en-US" altLang="ko-KR" dirty="0" err="1"/>
              <a:t>trình</a:t>
            </a:r>
            <a:endParaRPr lang="ko-KR" altLang="en-US" dirty="0"/>
          </a:p>
        </p:txBody>
      </p:sp>
      <p:pic>
        <p:nvPicPr>
          <p:cNvPr id="6" name="Picture 5">
            <a:extLst>
              <a:ext uri="{FF2B5EF4-FFF2-40B4-BE49-F238E27FC236}">
                <a16:creationId xmlns:a16="http://schemas.microsoft.com/office/drawing/2014/main" id="{AE0EB136-D09C-4882-8FF4-6B1C3CA8E694}"/>
              </a:ext>
            </a:extLst>
          </p:cNvPr>
          <p:cNvPicPr>
            <a:picLocks noChangeAspect="1"/>
          </p:cNvPicPr>
          <p:nvPr/>
        </p:nvPicPr>
        <p:blipFill>
          <a:blip r:embed="rId3"/>
          <a:stretch>
            <a:fillRect/>
          </a:stretch>
        </p:blipFill>
        <p:spPr>
          <a:xfrm>
            <a:off x="4464627" y="4019954"/>
            <a:ext cx="4495800" cy="2260600"/>
          </a:xfrm>
          <a:prstGeom prst="rect">
            <a:avLst/>
          </a:prstGeom>
        </p:spPr>
      </p:pic>
    </p:spTree>
    <p:extLst>
      <p:ext uri="{BB962C8B-B14F-4D97-AF65-F5344CB8AC3E}">
        <p14:creationId xmlns:p14="http://schemas.microsoft.com/office/powerpoint/2010/main" val="10674025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5A875B51-4C66-4E34-B320-E45AED99C7D6}"/>
              </a:ext>
            </a:extLst>
          </p:cNvPr>
          <p:cNvSpPr>
            <a:spLocks noGrp="1"/>
          </p:cNvSpPr>
          <p:nvPr>
            <p:ph type="body" sz="quarter" idx="10"/>
          </p:nvPr>
        </p:nvSpPr>
        <p:spPr/>
        <p:txBody>
          <a:bodyPr anchor="ctr"/>
          <a:lstStyle/>
          <a:p>
            <a:r>
              <a:rPr lang="vi-VN" altLang="ko-KR" dirty="0"/>
              <a:t>3.1. Nguyên tắc cơ bản của Apache NiFi</a:t>
            </a:r>
            <a:endParaRPr lang="en-US" altLang="ko-KR" dirty="0"/>
          </a:p>
        </p:txBody>
      </p:sp>
      <p:sp>
        <p:nvSpPr>
          <p:cNvPr id="3" name="텍스트 개체 틀 2">
            <a:extLst>
              <a:ext uri="{FF2B5EF4-FFF2-40B4-BE49-F238E27FC236}">
                <a16:creationId xmlns:a16="http://schemas.microsoft.com/office/drawing/2014/main" id="{D60C271E-5E83-4533-8363-A030DD38D13E}"/>
              </a:ext>
            </a:extLst>
          </p:cNvPr>
          <p:cNvSpPr>
            <a:spLocks noGrp="1"/>
          </p:cNvSpPr>
          <p:nvPr>
            <p:ph type="body" sz="quarter" idx="11"/>
          </p:nvPr>
        </p:nvSpPr>
        <p:spPr>
          <a:xfrm>
            <a:off x="535872" y="1523052"/>
            <a:ext cx="9065328" cy="493776"/>
          </a:xfrm>
        </p:spPr>
        <p:txBody>
          <a:bodyPr>
            <a:noAutofit/>
          </a:bodyPr>
          <a:lstStyle/>
          <a:p>
            <a:r>
              <a:rPr lang="en-US" altLang="ko-KR" sz="2800" dirty="0" err="1"/>
              <a:t>Các</a:t>
            </a:r>
            <a:r>
              <a:rPr lang="en-US" altLang="ko-KR" sz="2800" dirty="0"/>
              <a:t> </a:t>
            </a:r>
            <a:r>
              <a:rPr lang="en-US" altLang="ko-KR" sz="2800" dirty="0" err="1"/>
              <a:t>tính</a:t>
            </a:r>
            <a:r>
              <a:rPr lang="en-US" altLang="ko-KR" sz="2800" dirty="0"/>
              <a:t> </a:t>
            </a:r>
            <a:r>
              <a:rPr lang="en-US" altLang="ko-KR" sz="2800" dirty="0" err="1"/>
              <a:t>năng</a:t>
            </a:r>
            <a:r>
              <a:rPr lang="en-US" altLang="ko-KR" sz="2800" dirty="0"/>
              <a:t> </a:t>
            </a:r>
            <a:r>
              <a:rPr lang="en-US" altLang="ko-KR" sz="2800" dirty="0" err="1"/>
              <a:t>của</a:t>
            </a:r>
            <a:r>
              <a:rPr lang="en-US" altLang="ko-KR" sz="2800" dirty="0"/>
              <a:t> Apache </a:t>
            </a:r>
            <a:r>
              <a:rPr lang="en-US" altLang="ko-KR" sz="2800" dirty="0" err="1"/>
              <a:t>NiFi</a:t>
            </a:r>
            <a:r>
              <a:rPr lang="en-US" altLang="ko-KR" sz="2800" dirty="0"/>
              <a:t> - </a:t>
            </a:r>
            <a:r>
              <a:rPr lang="en-US" altLang="ko-KR" sz="2800" dirty="0" err="1"/>
              <a:t>Quản</a:t>
            </a:r>
            <a:r>
              <a:rPr lang="en-US" altLang="ko-KR" sz="2800" dirty="0"/>
              <a:t> </a:t>
            </a:r>
            <a:r>
              <a:rPr lang="en-US" altLang="ko-KR" sz="2800" dirty="0" err="1"/>
              <a:t>lý</a:t>
            </a:r>
            <a:r>
              <a:rPr lang="en-US" altLang="ko-KR" sz="2800" dirty="0"/>
              <a:t> </a:t>
            </a:r>
            <a:r>
              <a:rPr lang="en-US" altLang="ko-KR" sz="2800" dirty="0" err="1"/>
              <a:t>luồng</a:t>
            </a:r>
            <a:endParaRPr lang="en-US" altLang="ko-KR" sz="2800" dirty="0"/>
          </a:p>
        </p:txBody>
      </p:sp>
      <p:sp>
        <p:nvSpPr>
          <p:cNvPr id="4" name="텍스트 개체 틀 3">
            <a:extLst>
              <a:ext uri="{FF2B5EF4-FFF2-40B4-BE49-F238E27FC236}">
                <a16:creationId xmlns:a16="http://schemas.microsoft.com/office/drawing/2014/main" id="{84E9F969-FC04-4180-8275-3C4748851DF1}"/>
              </a:ext>
            </a:extLst>
          </p:cNvPr>
          <p:cNvSpPr>
            <a:spLocks noGrp="1"/>
          </p:cNvSpPr>
          <p:nvPr>
            <p:ph type="body" sz="quarter" idx="13"/>
          </p:nvPr>
        </p:nvSpPr>
        <p:spPr/>
        <p:txBody>
          <a:bodyPr>
            <a:noAutofit/>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p>
          <a:p>
            <a:endParaRPr lang="ko-KR" altLang="en-US" dirty="0"/>
          </a:p>
        </p:txBody>
      </p:sp>
      <p:sp>
        <p:nvSpPr>
          <p:cNvPr id="5" name="텍스트 개체 틀 4">
            <a:extLst>
              <a:ext uri="{FF2B5EF4-FFF2-40B4-BE49-F238E27FC236}">
                <a16:creationId xmlns:a16="http://schemas.microsoft.com/office/drawing/2014/main" id="{903D5274-45D9-4ED9-8146-C91A2A51F7D9}"/>
              </a:ext>
            </a:extLst>
          </p:cNvPr>
          <p:cNvSpPr>
            <a:spLocks noGrp="1"/>
          </p:cNvSpPr>
          <p:nvPr>
            <p:ph type="body" sz="quarter" idx="15"/>
          </p:nvPr>
        </p:nvSpPr>
        <p:spPr/>
        <p:txBody>
          <a:bodyPr>
            <a:normAutofit fontScale="25000" lnSpcReduction="20000"/>
          </a:bodyPr>
          <a:lstStyle/>
          <a:p>
            <a:r>
              <a:rPr lang="en-US" altLang="ko-KR" sz="5600" dirty="0" err="1"/>
              <a:t>Chuyển</a:t>
            </a:r>
            <a:r>
              <a:rPr lang="en-US" altLang="ko-KR" sz="5600" dirty="0"/>
              <a:t> </a:t>
            </a:r>
            <a:r>
              <a:rPr lang="en-US" altLang="ko-KR" sz="5600" dirty="0" err="1"/>
              <a:t>giao</a:t>
            </a:r>
            <a:r>
              <a:rPr lang="en-US" altLang="ko-KR" sz="5600" dirty="0"/>
              <a:t> </a:t>
            </a:r>
            <a:r>
              <a:rPr lang="en-US" altLang="ko-KR" sz="5600" dirty="0" err="1"/>
              <a:t>đảm</a:t>
            </a:r>
            <a:r>
              <a:rPr lang="en-US" altLang="ko-KR" sz="5600" dirty="0"/>
              <a:t> </a:t>
            </a:r>
            <a:r>
              <a:rPr lang="en-US" altLang="ko-KR" sz="5600" dirty="0" err="1"/>
              <a:t>bảo</a:t>
            </a:r>
            <a:endParaRPr lang="en-US" altLang="ko-KR" sz="5600" dirty="0"/>
          </a:p>
          <a:p>
            <a:pPr lvl="1"/>
            <a:r>
              <a:rPr lang="vi-VN" altLang="ko-KR" sz="5200" dirty="0"/>
              <a:t>Nhật ký ghi trước liên tục</a:t>
            </a:r>
          </a:p>
          <a:p>
            <a:pPr lvl="1"/>
            <a:r>
              <a:rPr lang="vi-VN" altLang="ko-KR" sz="5200" dirty="0"/>
              <a:t>Kho lưu trữ nội dung</a:t>
            </a:r>
            <a:endParaRPr lang="en-US" altLang="ko-KR" sz="5200" dirty="0"/>
          </a:p>
          <a:p>
            <a:r>
              <a:rPr lang="vi-VN" altLang="ko-KR" sz="5600" dirty="0"/>
              <a:t>Đệm với áp suất ngược</a:t>
            </a:r>
            <a:endParaRPr lang="en-US" altLang="ko-KR" sz="5600" dirty="0"/>
          </a:p>
          <a:p>
            <a:pPr lvl="1"/>
            <a:r>
              <a:rPr lang="vi-VN" altLang="ko-KR" sz="5200" dirty="0"/>
              <a:t>Tất cả các kết nối cung cấp bộ đệm</a:t>
            </a:r>
          </a:p>
          <a:p>
            <a:pPr lvl="1"/>
            <a:r>
              <a:rPr lang="vi-VN" altLang="ko-KR" sz="5200" dirty="0"/>
              <a:t>Đặt và định cấu hình hàng đợi để kích hoạt áp </a:t>
            </a:r>
            <a:r>
              <a:rPr lang="en-US" altLang="ko-KR" sz="5200" dirty="0" err="1"/>
              <a:t>lực</a:t>
            </a:r>
            <a:r>
              <a:rPr lang="vi-VN" altLang="ko-KR" sz="5200" dirty="0"/>
              <a:t> ngược</a:t>
            </a:r>
            <a:endParaRPr lang="en-US" altLang="ko-KR" sz="5200" dirty="0"/>
          </a:p>
          <a:p>
            <a:r>
              <a:rPr lang="vi-VN" altLang="ko-KR" sz="5600" dirty="0"/>
              <a:t>Hàng đợi ưu tiên</a:t>
            </a:r>
            <a:endParaRPr lang="en-US" altLang="ko-KR" sz="5600" dirty="0"/>
          </a:p>
          <a:p>
            <a:pPr lvl="1"/>
            <a:r>
              <a:rPr lang="vi-VN" altLang="ko-KR" sz="5200" dirty="0"/>
              <a:t>Đặt lược đồ ưu tiên cho cách truy xuất dữ liệu từ hàng đợi</a:t>
            </a:r>
          </a:p>
          <a:p>
            <a:pPr lvl="1"/>
            <a:r>
              <a:rPr lang="vi-VN" altLang="ko-KR" sz="5200" dirty="0"/>
              <a:t>Dựa trên dấu thời gian, kích thước hoặc các lược đồ tùy chỉnh khác</a:t>
            </a:r>
            <a:endParaRPr lang="en-US" altLang="ko-KR" sz="5200" dirty="0"/>
          </a:p>
          <a:p>
            <a:r>
              <a:rPr lang="vi-VN" altLang="ko-KR" sz="5600" dirty="0"/>
              <a:t>Chất lượng dịch vụ cụ thể theo luồng</a:t>
            </a:r>
            <a:endParaRPr lang="en-US" altLang="ko-KR" sz="5600" dirty="0"/>
          </a:p>
          <a:p>
            <a:pPr lvl="1"/>
            <a:r>
              <a:rPr lang="vi-VN" altLang="ko-KR" sz="5200" dirty="0"/>
              <a:t>Không mất dữ liệu</a:t>
            </a:r>
          </a:p>
          <a:p>
            <a:pPr lvl="1"/>
            <a:r>
              <a:rPr lang="vi-VN" altLang="ko-KR" sz="5200" dirty="0"/>
              <a:t>Thông lượng .vs. độ trễ</a:t>
            </a:r>
            <a:endParaRPr lang="en-US" altLang="ko-KR" dirty="0"/>
          </a:p>
        </p:txBody>
      </p:sp>
      <p:pic>
        <p:nvPicPr>
          <p:cNvPr id="71" name="그림 70">
            <a:extLst>
              <a:ext uri="{FF2B5EF4-FFF2-40B4-BE49-F238E27FC236}">
                <a16:creationId xmlns:a16="http://schemas.microsoft.com/office/drawing/2014/main" id="{A1BC15D3-D59D-469E-903A-BA089A4E25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7285" y="2543401"/>
            <a:ext cx="3254239" cy="3254239"/>
          </a:xfrm>
          <a:prstGeom prst="rect">
            <a:avLst/>
          </a:prstGeom>
        </p:spPr>
      </p:pic>
      <p:grpSp>
        <p:nvGrpSpPr>
          <p:cNvPr id="72" name="그룹 71">
            <a:extLst>
              <a:ext uri="{FF2B5EF4-FFF2-40B4-BE49-F238E27FC236}">
                <a16:creationId xmlns:a16="http://schemas.microsoft.com/office/drawing/2014/main" id="{D509705D-C488-4899-91E8-92D79634833F}"/>
              </a:ext>
            </a:extLst>
          </p:cNvPr>
          <p:cNvGrpSpPr/>
          <p:nvPr/>
        </p:nvGrpSpPr>
        <p:grpSpPr>
          <a:xfrm>
            <a:off x="6406339" y="3336590"/>
            <a:ext cx="2717367" cy="1691901"/>
            <a:chOff x="6406339" y="3336590"/>
            <a:chExt cx="2717367" cy="1691901"/>
          </a:xfrm>
        </p:grpSpPr>
        <p:sp>
          <p:nvSpPr>
            <p:cNvPr id="73" name="직사각형 72">
              <a:extLst>
                <a:ext uri="{FF2B5EF4-FFF2-40B4-BE49-F238E27FC236}">
                  <a16:creationId xmlns:a16="http://schemas.microsoft.com/office/drawing/2014/main" id="{D2E286E8-94BB-4B8B-9B74-2DB85160AA38}"/>
                </a:ext>
              </a:extLst>
            </p:cNvPr>
            <p:cNvSpPr/>
            <p:nvPr/>
          </p:nvSpPr>
          <p:spPr>
            <a:xfrm>
              <a:off x="6406339" y="3336590"/>
              <a:ext cx="1128835" cy="276999"/>
            </a:xfrm>
            <a:prstGeom prst="rect">
              <a:avLst/>
            </a:prstGeom>
          </p:spPr>
          <p:txBody>
            <a:bodyPr wrap="none">
              <a:spAutoFit/>
            </a:bodyPr>
            <a:lstStyle/>
            <a:p>
              <a:r>
                <a:rPr lang="en-US" altLang="ko-KR" sz="1200" dirty="0" err="1">
                  <a:solidFill>
                    <a:schemeClr val="bg1"/>
                  </a:solidFill>
                  <a:latin typeface="SamsungOne 400" panose="020B0503030303020204" pitchFamily="34" charset="0"/>
                  <a:ea typeface="SamsungOne 400" panose="020B0503030303020204" pitchFamily="34" charset="0"/>
                </a:rPr>
                <a:t>Quản</a:t>
              </a:r>
              <a:r>
                <a:rPr lang="en-US" altLang="ko-KR" sz="1200" dirty="0">
                  <a:solidFill>
                    <a:schemeClr val="bg1"/>
                  </a:solidFill>
                  <a:latin typeface="SamsungOne 400" panose="020B0503030303020204" pitchFamily="34" charset="0"/>
                  <a:ea typeface="SamsungOne 400" panose="020B0503030303020204" pitchFamily="34" charset="0"/>
                </a:rPr>
                <a:t> </a:t>
              </a:r>
              <a:r>
                <a:rPr lang="en-US" altLang="ko-KR" sz="1200" dirty="0" err="1">
                  <a:solidFill>
                    <a:schemeClr val="bg1"/>
                  </a:solidFill>
                  <a:latin typeface="SamsungOne 400" panose="020B0503030303020204" pitchFamily="34" charset="0"/>
                  <a:ea typeface="SamsungOne 400" panose="020B0503030303020204" pitchFamily="34" charset="0"/>
                </a:rPr>
                <a:t>lý</a:t>
              </a:r>
              <a:r>
                <a:rPr lang="en-US" altLang="ko-KR" sz="1200" dirty="0">
                  <a:solidFill>
                    <a:schemeClr val="bg1"/>
                  </a:solidFill>
                  <a:latin typeface="SamsungOne 400" panose="020B0503030303020204" pitchFamily="34" charset="0"/>
                  <a:ea typeface="SamsungOne 400" panose="020B0503030303020204" pitchFamily="34" charset="0"/>
                </a:rPr>
                <a:t> </a:t>
              </a:r>
              <a:r>
                <a:rPr lang="en-US" altLang="ko-KR" sz="1200" dirty="0" err="1">
                  <a:solidFill>
                    <a:schemeClr val="bg1"/>
                  </a:solidFill>
                  <a:latin typeface="SamsungOne 400" panose="020B0503030303020204" pitchFamily="34" charset="0"/>
                  <a:ea typeface="SamsungOne 400" panose="020B0503030303020204" pitchFamily="34" charset="0"/>
                </a:rPr>
                <a:t>luồng</a:t>
              </a:r>
              <a:endParaRPr lang="en-US" altLang="ko-KR" sz="1200" dirty="0">
                <a:solidFill>
                  <a:schemeClr val="bg1"/>
                </a:solidFill>
                <a:latin typeface="SamsungOne 400" panose="020B0503030303020204" pitchFamily="34" charset="0"/>
                <a:ea typeface="SamsungOne 400" panose="020B0503030303020204" pitchFamily="34" charset="0"/>
              </a:endParaRPr>
            </a:p>
          </p:txBody>
        </p:sp>
        <p:sp>
          <p:nvSpPr>
            <p:cNvPr id="74" name="직사각형 73">
              <a:extLst>
                <a:ext uri="{FF2B5EF4-FFF2-40B4-BE49-F238E27FC236}">
                  <a16:creationId xmlns:a16="http://schemas.microsoft.com/office/drawing/2014/main" id="{449A9F63-2D30-4767-88A5-038C74F72B27}"/>
                </a:ext>
              </a:extLst>
            </p:cNvPr>
            <p:cNvSpPr/>
            <p:nvPr/>
          </p:nvSpPr>
          <p:spPr>
            <a:xfrm>
              <a:off x="8042359" y="3336590"/>
              <a:ext cx="941283" cy="276999"/>
            </a:xfrm>
            <a:prstGeom prst="rect">
              <a:avLst/>
            </a:prstGeom>
          </p:spPr>
          <p:txBody>
            <a:bodyPr wrap="none">
              <a:spAutoFit/>
            </a:bodyPr>
            <a:lstStyle/>
            <a:p>
              <a:r>
                <a:rPr lang="en-US" altLang="ko-KR" sz="1200" dirty="0" err="1">
                  <a:latin typeface="SamsungOne 400" panose="020B0503030303020204" pitchFamily="34" charset="0"/>
                </a:rPr>
                <a:t>Dễ</a:t>
              </a:r>
              <a:r>
                <a:rPr lang="en-US" altLang="ko-KR" sz="1200" dirty="0">
                  <a:latin typeface="SamsungOne 400" panose="020B0503030303020204" pitchFamily="34" charset="0"/>
                </a:rPr>
                <a:t> </a:t>
              </a:r>
              <a:r>
                <a:rPr lang="en-US" altLang="ko-KR" sz="1200" dirty="0" err="1">
                  <a:latin typeface="SamsungOne 400" panose="020B0503030303020204" pitchFamily="34" charset="0"/>
                </a:rPr>
                <a:t>sử</a:t>
              </a:r>
              <a:r>
                <a:rPr lang="en-US" altLang="ko-KR" sz="1200" dirty="0">
                  <a:latin typeface="SamsungOne 400" panose="020B0503030303020204" pitchFamily="34" charset="0"/>
                </a:rPr>
                <a:t> </a:t>
              </a:r>
              <a:r>
                <a:rPr lang="en-US" altLang="ko-KR" sz="1200" dirty="0" err="1">
                  <a:latin typeface="SamsungOne 400" panose="020B0503030303020204" pitchFamily="34" charset="0"/>
                </a:rPr>
                <a:t>dụng</a:t>
              </a:r>
              <a:endParaRPr lang="en-US" altLang="ko-KR" sz="1200" dirty="0">
                <a:latin typeface="SamsungOne 400" panose="020B0503030303020204" pitchFamily="34" charset="0"/>
              </a:endParaRPr>
            </a:p>
          </p:txBody>
        </p:sp>
        <p:sp>
          <p:nvSpPr>
            <p:cNvPr id="75" name="직사각형 74">
              <a:extLst>
                <a:ext uri="{FF2B5EF4-FFF2-40B4-BE49-F238E27FC236}">
                  <a16:creationId xmlns:a16="http://schemas.microsoft.com/office/drawing/2014/main" id="{B2652260-01E3-4180-96C3-E54F7B7E8442}"/>
                </a:ext>
              </a:extLst>
            </p:cNvPr>
            <p:cNvSpPr/>
            <p:nvPr/>
          </p:nvSpPr>
          <p:spPr>
            <a:xfrm>
              <a:off x="6698085" y="4751492"/>
              <a:ext cx="750526" cy="276999"/>
            </a:xfrm>
            <a:prstGeom prst="rect">
              <a:avLst/>
            </a:prstGeom>
          </p:spPr>
          <p:txBody>
            <a:bodyPr wrap="none">
              <a:spAutoFit/>
            </a:bodyPr>
            <a:lstStyle/>
            <a:p>
              <a:r>
                <a:rPr lang="en-US" altLang="ko-KR" sz="1200" dirty="0" err="1">
                  <a:latin typeface="SamsungOne 400" panose="020B0503030303020204" pitchFamily="34" charset="0"/>
                </a:rPr>
                <a:t>Bảo</a:t>
              </a:r>
              <a:r>
                <a:rPr lang="en-US" altLang="ko-KR" sz="1200" dirty="0">
                  <a:latin typeface="SamsungOne 400" panose="020B0503030303020204" pitchFamily="34" charset="0"/>
                </a:rPr>
                <a:t> </a:t>
              </a:r>
              <a:r>
                <a:rPr lang="en-US" altLang="ko-KR" sz="1200" dirty="0" err="1">
                  <a:latin typeface="SamsungOne 400" panose="020B0503030303020204" pitchFamily="34" charset="0"/>
                </a:rPr>
                <a:t>mật</a:t>
              </a:r>
              <a:endParaRPr lang="ko-KR" altLang="en-US" sz="1200" dirty="0">
                <a:latin typeface="SamsungOne 400" panose="020B0503030303020204" pitchFamily="34" charset="0"/>
              </a:endParaRPr>
            </a:p>
          </p:txBody>
        </p:sp>
        <p:sp>
          <p:nvSpPr>
            <p:cNvPr id="76" name="직사각형 75">
              <a:extLst>
                <a:ext uri="{FF2B5EF4-FFF2-40B4-BE49-F238E27FC236}">
                  <a16:creationId xmlns:a16="http://schemas.microsoft.com/office/drawing/2014/main" id="{6824737C-190C-411E-AB16-8571261C0F71}"/>
                </a:ext>
              </a:extLst>
            </p:cNvPr>
            <p:cNvSpPr/>
            <p:nvPr/>
          </p:nvSpPr>
          <p:spPr>
            <a:xfrm>
              <a:off x="7900294" y="4751492"/>
              <a:ext cx="1223412" cy="276999"/>
            </a:xfrm>
            <a:prstGeom prst="rect">
              <a:avLst/>
            </a:prstGeom>
          </p:spPr>
          <p:txBody>
            <a:bodyPr wrap="none">
              <a:spAutoFit/>
            </a:bodyPr>
            <a:lstStyle/>
            <a:p>
              <a:r>
                <a:rPr lang="en-US" altLang="ko-KR" sz="1200" dirty="0" err="1">
                  <a:latin typeface="SamsungOne 400" panose="020B0503030303020204" pitchFamily="34" charset="0"/>
                </a:rPr>
                <a:t>Có</a:t>
              </a:r>
              <a:r>
                <a:rPr lang="en-US" altLang="ko-KR" sz="1200" dirty="0">
                  <a:latin typeface="SamsungOne 400" panose="020B0503030303020204" pitchFamily="34" charset="0"/>
                </a:rPr>
                <a:t> </a:t>
              </a:r>
              <a:r>
                <a:rPr lang="en-US" altLang="ko-KR" sz="1200" dirty="0" err="1">
                  <a:latin typeface="SamsungOne 400" panose="020B0503030303020204" pitchFamily="34" charset="0"/>
                </a:rPr>
                <a:t>thể</a:t>
              </a:r>
              <a:r>
                <a:rPr lang="en-US" altLang="ko-KR" sz="1200" dirty="0">
                  <a:latin typeface="SamsungOne 400" panose="020B0503030303020204" pitchFamily="34" charset="0"/>
                </a:rPr>
                <a:t> </a:t>
              </a:r>
              <a:r>
                <a:rPr lang="en-US" altLang="ko-KR" sz="1200" dirty="0" err="1">
                  <a:latin typeface="SamsungOne 400" panose="020B0503030303020204" pitchFamily="34" charset="0"/>
                </a:rPr>
                <a:t>mở</a:t>
              </a:r>
              <a:r>
                <a:rPr lang="en-US" altLang="ko-KR" sz="1200" dirty="0">
                  <a:latin typeface="SamsungOne 400" panose="020B0503030303020204" pitchFamily="34" charset="0"/>
                </a:rPr>
                <a:t> </a:t>
              </a:r>
              <a:r>
                <a:rPr lang="en-US" altLang="ko-KR" sz="1200" dirty="0" err="1">
                  <a:latin typeface="SamsungOne 400" panose="020B0503030303020204" pitchFamily="34" charset="0"/>
                </a:rPr>
                <a:t>rộng</a:t>
              </a:r>
              <a:endParaRPr lang="ko-KR" altLang="en-US" sz="1200" dirty="0">
                <a:latin typeface="SamsungOne 400" panose="020B0503030303020204" pitchFamily="34" charset="0"/>
              </a:endParaRPr>
            </a:p>
          </p:txBody>
        </p:sp>
      </p:grpSp>
    </p:spTree>
    <p:extLst>
      <p:ext uri="{BB962C8B-B14F-4D97-AF65-F5344CB8AC3E}">
        <p14:creationId xmlns:p14="http://schemas.microsoft.com/office/powerpoint/2010/main" val="11422730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5A875B51-4C66-4E34-B320-E45AED99C7D6}"/>
              </a:ext>
            </a:extLst>
          </p:cNvPr>
          <p:cNvSpPr>
            <a:spLocks noGrp="1"/>
          </p:cNvSpPr>
          <p:nvPr>
            <p:ph type="body" sz="quarter" idx="10"/>
          </p:nvPr>
        </p:nvSpPr>
        <p:spPr/>
        <p:txBody>
          <a:bodyPr anchor="ctr"/>
          <a:lstStyle/>
          <a:p>
            <a:r>
              <a:rPr lang="vi-VN" altLang="ko-KR" dirty="0"/>
              <a:t>3.1. Nguyên tắc cơ bản của Apache NiFi</a:t>
            </a:r>
            <a:endParaRPr lang="en-US" altLang="ko-KR" dirty="0"/>
          </a:p>
        </p:txBody>
      </p:sp>
      <p:sp>
        <p:nvSpPr>
          <p:cNvPr id="3" name="텍스트 개체 틀 2">
            <a:extLst>
              <a:ext uri="{FF2B5EF4-FFF2-40B4-BE49-F238E27FC236}">
                <a16:creationId xmlns:a16="http://schemas.microsoft.com/office/drawing/2014/main" id="{D60C271E-5E83-4533-8363-A030DD38D13E}"/>
              </a:ext>
            </a:extLst>
          </p:cNvPr>
          <p:cNvSpPr>
            <a:spLocks noGrp="1"/>
          </p:cNvSpPr>
          <p:nvPr>
            <p:ph type="body" sz="quarter" idx="11"/>
          </p:nvPr>
        </p:nvSpPr>
        <p:spPr>
          <a:xfrm>
            <a:off x="535871" y="1523052"/>
            <a:ext cx="9221739" cy="493776"/>
          </a:xfrm>
        </p:spPr>
        <p:txBody>
          <a:bodyPr anchor="ctr">
            <a:noAutofit/>
          </a:bodyPr>
          <a:lstStyle/>
          <a:p>
            <a:r>
              <a:rPr lang="en-US" altLang="ko-KR" sz="3000" dirty="0" err="1"/>
              <a:t>Các</a:t>
            </a:r>
            <a:r>
              <a:rPr lang="en-US" altLang="ko-KR" sz="3000" dirty="0"/>
              <a:t> </a:t>
            </a:r>
            <a:r>
              <a:rPr lang="en-US" altLang="ko-KR" sz="3000" dirty="0" err="1"/>
              <a:t>tính</a:t>
            </a:r>
            <a:r>
              <a:rPr lang="en-US" altLang="ko-KR" sz="3000" dirty="0"/>
              <a:t> </a:t>
            </a:r>
            <a:r>
              <a:rPr lang="en-US" altLang="ko-KR" sz="3000" dirty="0" err="1"/>
              <a:t>năng</a:t>
            </a:r>
            <a:r>
              <a:rPr lang="en-US" altLang="ko-KR" sz="3000" dirty="0"/>
              <a:t> </a:t>
            </a:r>
            <a:r>
              <a:rPr lang="en-US" altLang="ko-KR" sz="3000" dirty="0" err="1"/>
              <a:t>của</a:t>
            </a:r>
            <a:r>
              <a:rPr lang="en-US" altLang="ko-KR" sz="3000" dirty="0"/>
              <a:t> Apache </a:t>
            </a:r>
            <a:r>
              <a:rPr lang="en-US" altLang="ko-KR" sz="3000" dirty="0" err="1"/>
              <a:t>NiFi</a:t>
            </a:r>
            <a:r>
              <a:rPr lang="en-US" altLang="ko-KR" sz="3000" dirty="0"/>
              <a:t> - </a:t>
            </a:r>
            <a:r>
              <a:rPr lang="en-US" altLang="ko-KR" sz="3000" dirty="0" err="1"/>
              <a:t>Dễ</a:t>
            </a:r>
            <a:r>
              <a:rPr lang="en-US" altLang="ko-KR" sz="3000" dirty="0"/>
              <a:t> </a:t>
            </a:r>
            <a:r>
              <a:rPr lang="en-US" altLang="ko-KR" sz="3000" dirty="0" err="1"/>
              <a:t>sử</a:t>
            </a:r>
            <a:r>
              <a:rPr lang="en-US" altLang="ko-KR" sz="3000" dirty="0"/>
              <a:t> </a:t>
            </a:r>
            <a:r>
              <a:rPr lang="en-US" altLang="ko-KR" sz="3000" dirty="0" err="1"/>
              <a:t>dụng</a:t>
            </a:r>
            <a:endParaRPr lang="en-US" altLang="ko-KR" sz="3000" dirty="0"/>
          </a:p>
        </p:txBody>
      </p:sp>
      <p:sp>
        <p:nvSpPr>
          <p:cNvPr id="4" name="텍스트 개체 틀 3">
            <a:extLst>
              <a:ext uri="{FF2B5EF4-FFF2-40B4-BE49-F238E27FC236}">
                <a16:creationId xmlns:a16="http://schemas.microsoft.com/office/drawing/2014/main" id="{84E9F969-FC04-4180-8275-3C4748851DF1}"/>
              </a:ext>
            </a:extLst>
          </p:cNvPr>
          <p:cNvSpPr>
            <a:spLocks noGrp="1"/>
          </p:cNvSpPr>
          <p:nvPr>
            <p:ph type="body" sz="quarter" idx="13"/>
          </p:nvPr>
        </p:nvSpPr>
        <p:spPr/>
        <p:txBody>
          <a:bodyPr>
            <a:noAutofit/>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p>
          <a:p>
            <a:endParaRPr lang="ko-KR" altLang="en-US" dirty="0"/>
          </a:p>
        </p:txBody>
      </p:sp>
      <p:sp>
        <p:nvSpPr>
          <p:cNvPr id="5" name="텍스트 개체 틀 4">
            <a:extLst>
              <a:ext uri="{FF2B5EF4-FFF2-40B4-BE49-F238E27FC236}">
                <a16:creationId xmlns:a16="http://schemas.microsoft.com/office/drawing/2014/main" id="{903D5274-45D9-4ED9-8146-C91A2A51F7D9}"/>
              </a:ext>
            </a:extLst>
          </p:cNvPr>
          <p:cNvSpPr>
            <a:spLocks noGrp="1"/>
          </p:cNvSpPr>
          <p:nvPr>
            <p:ph type="body" sz="quarter" idx="15"/>
          </p:nvPr>
        </p:nvSpPr>
        <p:spPr/>
        <p:txBody>
          <a:bodyPr>
            <a:noAutofit/>
          </a:bodyPr>
          <a:lstStyle/>
          <a:p>
            <a:r>
              <a:rPr lang="en-US" altLang="ko-KR" dirty="0" err="1"/>
              <a:t>Lệnh</a:t>
            </a:r>
            <a:r>
              <a:rPr lang="en-US" altLang="ko-KR" dirty="0"/>
              <a:t> </a:t>
            </a:r>
            <a:r>
              <a:rPr lang="en-US" altLang="ko-KR" dirty="0" err="1"/>
              <a:t>và</a:t>
            </a:r>
            <a:r>
              <a:rPr lang="en-US" altLang="ko-KR" dirty="0"/>
              <a:t> </a:t>
            </a:r>
            <a:r>
              <a:rPr lang="en-US" altLang="ko-KR" dirty="0" err="1"/>
              <a:t>điều</a:t>
            </a:r>
            <a:r>
              <a:rPr lang="en-US" altLang="ko-KR" dirty="0"/>
              <a:t> </a:t>
            </a:r>
            <a:r>
              <a:rPr lang="en-US" altLang="ko-KR" dirty="0" err="1"/>
              <a:t>khiển</a:t>
            </a:r>
            <a:r>
              <a:rPr lang="en-US" altLang="ko-KR" dirty="0"/>
              <a:t> </a:t>
            </a:r>
            <a:r>
              <a:rPr lang="en-US" altLang="ko-KR" dirty="0" err="1"/>
              <a:t>trực</a:t>
            </a:r>
            <a:r>
              <a:rPr lang="en-US" altLang="ko-KR" dirty="0"/>
              <a:t> </a:t>
            </a:r>
            <a:r>
              <a:rPr lang="en-US" altLang="ko-KR" dirty="0" err="1"/>
              <a:t>quan</a:t>
            </a:r>
            <a:endParaRPr lang="en-US" altLang="ko-KR" dirty="0"/>
          </a:p>
          <a:p>
            <a:pPr lvl="1"/>
            <a:r>
              <a:rPr lang="vi-VN" altLang="ko-KR" dirty="0"/>
              <a:t>Giao diện người dùng đồ họa dựa trên trình duyệt</a:t>
            </a:r>
          </a:p>
          <a:p>
            <a:pPr lvl="1"/>
            <a:r>
              <a:rPr lang="vi-VN" altLang="ko-KR" dirty="0"/>
              <a:t>Nhấp và kéo</a:t>
            </a:r>
            <a:r>
              <a:rPr lang="en-US" altLang="ko-KR" dirty="0"/>
              <a:t>, </a:t>
            </a:r>
            <a:r>
              <a:rPr lang="en-US" altLang="ko-KR" dirty="0" err="1"/>
              <a:t>sự</a:t>
            </a:r>
            <a:r>
              <a:rPr lang="en-US" altLang="ko-KR" dirty="0"/>
              <a:t> sang </a:t>
            </a:r>
            <a:r>
              <a:rPr lang="en-US" altLang="ko-KR" dirty="0" err="1"/>
              <a:t>tạo</a:t>
            </a:r>
            <a:r>
              <a:rPr lang="vi-VN" altLang="ko-KR" dirty="0"/>
              <a:t> </a:t>
            </a:r>
            <a:r>
              <a:rPr lang="en-US" altLang="ko-KR" dirty="0" err="1"/>
              <a:t>của</a:t>
            </a:r>
            <a:r>
              <a:rPr lang="vi-VN" altLang="ko-KR" dirty="0"/>
              <a:t> định nghĩa luồng dữ liệu</a:t>
            </a:r>
            <a:endParaRPr lang="en-US" altLang="ko-KR" dirty="0"/>
          </a:p>
          <a:p>
            <a:r>
              <a:rPr lang="en-US" altLang="ko-KR" dirty="0" err="1"/>
              <a:t>Mẫu</a:t>
            </a:r>
            <a:r>
              <a:rPr lang="en-US" altLang="ko-KR" dirty="0"/>
              <a:t> </a:t>
            </a:r>
            <a:r>
              <a:rPr lang="en-US" altLang="ko-KR" dirty="0" err="1"/>
              <a:t>luồng</a:t>
            </a:r>
            <a:endParaRPr lang="en-US" altLang="ko-KR" dirty="0"/>
          </a:p>
          <a:p>
            <a:pPr lvl="1"/>
            <a:r>
              <a:rPr lang="en-US" altLang="ko-KR" dirty="0" err="1"/>
              <a:t>Xác</a:t>
            </a:r>
            <a:r>
              <a:rPr lang="en-US" altLang="ko-KR" dirty="0"/>
              <a:t> </a:t>
            </a:r>
            <a:r>
              <a:rPr lang="en-US" altLang="ko-KR" dirty="0" err="1"/>
              <a:t>định</a:t>
            </a:r>
            <a:r>
              <a:rPr lang="en-US" altLang="ko-KR" dirty="0"/>
              <a:t> </a:t>
            </a:r>
            <a:r>
              <a:rPr lang="en-US" altLang="ko-KR" dirty="0" err="1"/>
              <a:t>và</a:t>
            </a:r>
            <a:r>
              <a:rPr lang="en-US" altLang="ko-KR" dirty="0"/>
              <a:t> </a:t>
            </a:r>
            <a:r>
              <a:rPr lang="en-US" altLang="ko-KR" dirty="0" err="1"/>
              <a:t>sử</a:t>
            </a:r>
            <a:r>
              <a:rPr lang="en-US" altLang="ko-KR" dirty="0"/>
              <a:t> </a:t>
            </a:r>
            <a:r>
              <a:rPr lang="en-US" altLang="ko-KR" dirty="0" err="1"/>
              <a:t>dụng</a:t>
            </a:r>
            <a:r>
              <a:rPr lang="en-US" altLang="ko-KR" dirty="0"/>
              <a:t> </a:t>
            </a:r>
            <a:r>
              <a:rPr lang="en-US" altLang="ko-KR" dirty="0" err="1"/>
              <a:t>lại</a:t>
            </a:r>
            <a:r>
              <a:rPr lang="en-US" altLang="ko-KR" dirty="0"/>
              <a:t> </a:t>
            </a:r>
            <a:r>
              <a:rPr lang="en-US" altLang="ko-KR" dirty="0" err="1"/>
              <a:t>các</a:t>
            </a:r>
            <a:r>
              <a:rPr lang="en-US" altLang="ko-KR" dirty="0"/>
              <a:t> </a:t>
            </a:r>
            <a:r>
              <a:rPr lang="en-US" altLang="ko-KR" dirty="0" err="1"/>
              <a:t>luồng</a:t>
            </a:r>
            <a:r>
              <a:rPr lang="en-US" altLang="ko-KR" dirty="0"/>
              <a:t> </a:t>
            </a:r>
            <a:r>
              <a:rPr lang="en-US" altLang="ko-KR" dirty="0" err="1"/>
              <a:t>dữ</a:t>
            </a:r>
            <a:r>
              <a:rPr lang="en-US" altLang="ko-KR" dirty="0"/>
              <a:t> </a:t>
            </a:r>
            <a:r>
              <a:rPr lang="en-US" altLang="ko-KR" dirty="0" err="1"/>
              <a:t>liệu</a:t>
            </a:r>
            <a:endParaRPr lang="en-US" altLang="ko-KR" dirty="0"/>
          </a:p>
          <a:p>
            <a:pPr lvl="1"/>
            <a:r>
              <a:rPr lang="en-US" altLang="ko-KR" dirty="0" err="1"/>
              <a:t>Xuất</a:t>
            </a:r>
            <a:r>
              <a:rPr lang="en-US" altLang="ko-KR" dirty="0"/>
              <a:t> </a:t>
            </a:r>
            <a:r>
              <a:rPr lang="en-US" altLang="ko-KR" dirty="0" err="1"/>
              <a:t>bản</a:t>
            </a:r>
            <a:r>
              <a:rPr lang="en-US" altLang="ko-KR" dirty="0"/>
              <a:t>, chia </a:t>
            </a:r>
            <a:r>
              <a:rPr lang="en-US" altLang="ko-KR" dirty="0" err="1"/>
              <a:t>sẻ</a:t>
            </a:r>
            <a:r>
              <a:rPr lang="en-US" altLang="ko-KR" dirty="0"/>
              <a:t> </a:t>
            </a:r>
            <a:r>
              <a:rPr lang="en-US" altLang="ko-KR" dirty="0" err="1"/>
              <a:t>và</a:t>
            </a:r>
            <a:r>
              <a:rPr lang="en-US" altLang="ko-KR" dirty="0"/>
              <a:t> </a:t>
            </a:r>
            <a:r>
              <a:rPr lang="en-US" altLang="ko-KR" dirty="0" err="1"/>
              <a:t>cộng</a:t>
            </a:r>
            <a:r>
              <a:rPr lang="en-US" altLang="ko-KR" dirty="0"/>
              <a:t> </a:t>
            </a:r>
            <a:r>
              <a:rPr lang="en-US" altLang="ko-KR" dirty="0" err="1"/>
              <a:t>tác</a:t>
            </a:r>
            <a:endParaRPr lang="en-US" altLang="ko-KR" dirty="0"/>
          </a:p>
          <a:p>
            <a:r>
              <a:rPr lang="en-US" altLang="ko-KR" dirty="0" err="1"/>
              <a:t>Nguồn</a:t>
            </a:r>
            <a:r>
              <a:rPr lang="en-US" altLang="ko-KR" dirty="0"/>
              <a:t> </a:t>
            </a:r>
            <a:r>
              <a:rPr lang="en-US" altLang="ko-KR" dirty="0" err="1"/>
              <a:t>gốc</a:t>
            </a:r>
            <a:r>
              <a:rPr lang="en-US" altLang="ko-KR" dirty="0"/>
              <a:t> </a:t>
            </a:r>
            <a:r>
              <a:rPr lang="en-US" altLang="ko-KR" dirty="0" err="1"/>
              <a:t>dữ</a:t>
            </a:r>
            <a:r>
              <a:rPr lang="en-US" altLang="ko-KR" dirty="0"/>
              <a:t> </a:t>
            </a:r>
            <a:r>
              <a:rPr lang="en-US" altLang="ko-KR" dirty="0" err="1"/>
              <a:t>liệu</a:t>
            </a:r>
            <a:endParaRPr lang="en-US" altLang="ko-KR" dirty="0"/>
          </a:p>
          <a:p>
            <a:pPr lvl="1"/>
            <a:r>
              <a:rPr lang="en-US" altLang="ko-KR" dirty="0" err="1"/>
              <a:t>Tự</a:t>
            </a:r>
            <a:r>
              <a:rPr lang="en-US" altLang="ko-KR" dirty="0"/>
              <a:t> </a:t>
            </a:r>
            <a:r>
              <a:rPr lang="en-US" altLang="ko-KR" dirty="0" err="1"/>
              <a:t>động</a:t>
            </a:r>
            <a:r>
              <a:rPr lang="en-US" altLang="ko-KR" dirty="0"/>
              <a:t> </a:t>
            </a:r>
            <a:r>
              <a:rPr lang="en-US" altLang="ko-KR" dirty="0" err="1"/>
              <a:t>theo</a:t>
            </a:r>
            <a:r>
              <a:rPr lang="en-US" altLang="ko-KR" dirty="0"/>
              <a:t> </a:t>
            </a:r>
            <a:r>
              <a:rPr lang="en-US" altLang="ko-KR" dirty="0" err="1"/>
              <a:t>dõi</a:t>
            </a:r>
            <a:r>
              <a:rPr lang="en-US" altLang="ko-KR" dirty="0"/>
              <a:t> </a:t>
            </a:r>
            <a:r>
              <a:rPr lang="en-US" altLang="ko-KR" dirty="0" err="1"/>
              <a:t>dòng</a:t>
            </a:r>
            <a:r>
              <a:rPr lang="en-US" altLang="ko-KR" dirty="0"/>
              <a:t> </a:t>
            </a:r>
            <a:r>
              <a:rPr lang="en-US" altLang="ko-KR" dirty="0" err="1"/>
              <a:t>chảy</a:t>
            </a:r>
            <a:r>
              <a:rPr lang="en-US" altLang="ko-KR" dirty="0"/>
              <a:t> </a:t>
            </a:r>
            <a:r>
              <a:rPr lang="en-US" altLang="ko-KR" dirty="0" err="1"/>
              <a:t>dữ</a:t>
            </a:r>
            <a:r>
              <a:rPr lang="en-US" altLang="ko-KR" dirty="0"/>
              <a:t> </a:t>
            </a:r>
            <a:r>
              <a:rPr lang="en-US" altLang="ko-KR" dirty="0" err="1"/>
              <a:t>liệu</a:t>
            </a:r>
            <a:endParaRPr lang="en-US" altLang="ko-KR" dirty="0"/>
          </a:p>
        </p:txBody>
      </p:sp>
      <p:pic>
        <p:nvPicPr>
          <p:cNvPr id="52" name="그림 51">
            <a:extLst>
              <a:ext uri="{FF2B5EF4-FFF2-40B4-BE49-F238E27FC236}">
                <a16:creationId xmlns:a16="http://schemas.microsoft.com/office/drawing/2014/main" id="{12BEA42E-DB23-423B-B6B6-FD046EB723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7285" y="2539285"/>
            <a:ext cx="3254002" cy="3254002"/>
          </a:xfrm>
          <a:prstGeom prst="rect">
            <a:avLst/>
          </a:prstGeom>
        </p:spPr>
      </p:pic>
      <p:grpSp>
        <p:nvGrpSpPr>
          <p:cNvPr id="53" name="그룹 52">
            <a:extLst>
              <a:ext uri="{FF2B5EF4-FFF2-40B4-BE49-F238E27FC236}">
                <a16:creationId xmlns:a16="http://schemas.microsoft.com/office/drawing/2014/main" id="{BB880D9C-57BE-4568-A8D6-4A5E26FC8BA3}"/>
              </a:ext>
            </a:extLst>
          </p:cNvPr>
          <p:cNvGrpSpPr/>
          <p:nvPr/>
        </p:nvGrpSpPr>
        <p:grpSpPr>
          <a:xfrm>
            <a:off x="6552211" y="3315185"/>
            <a:ext cx="2572495" cy="1713306"/>
            <a:chOff x="6552211" y="3315185"/>
            <a:chExt cx="2572495" cy="1713306"/>
          </a:xfrm>
        </p:grpSpPr>
        <p:sp>
          <p:nvSpPr>
            <p:cNvPr id="54" name="직사각형 53">
              <a:extLst>
                <a:ext uri="{FF2B5EF4-FFF2-40B4-BE49-F238E27FC236}">
                  <a16:creationId xmlns:a16="http://schemas.microsoft.com/office/drawing/2014/main" id="{DA4DEE1E-8C35-4292-9DBB-C7151D8BD394}"/>
                </a:ext>
              </a:extLst>
            </p:cNvPr>
            <p:cNvSpPr/>
            <p:nvPr/>
          </p:nvSpPr>
          <p:spPr>
            <a:xfrm>
              <a:off x="6552211" y="3315185"/>
              <a:ext cx="1128835" cy="276999"/>
            </a:xfrm>
            <a:prstGeom prst="rect">
              <a:avLst/>
            </a:prstGeom>
          </p:spPr>
          <p:txBody>
            <a:bodyPr wrap="none">
              <a:spAutoFit/>
            </a:bodyPr>
            <a:lstStyle/>
            <a:p>
              <a:r>
                <a:rPr lang="en-US" altLang="ko-KR" sz="1200" dirty="0" err="1">
                  <a:latin typeface="SamsungOne 400" panose="020B0503030303020204" pitchFamily="34" charset="0"/>
                  <a:ea typeface="SamsungOne 400" panose="020B0503030303020204" pitchFamily="34" charset="0"/>
                </a:rPr>
                <a:t>Quản</a:t>
              </a:r>
              <a:r>
                <a:rPr lang="en-US" altLang="ko-KR" sz="1200" dirty="0">
                  <a:latin typeface="SamsungOne 400" panose="020B0503030303020204" pitchFamily="34" charset="0"/>
                  <a:ea typeface="SamsungOne 400" panose="020B0503030303020204" pitchFamily="34" charset="0"/>
                </a:rPr>
                <a:t> </a:t>
              </a:r>
              <a:r>
                <a:rPr lang="en-US" altLang="ko-KR" sz="1200" dirty="0" err="1">
                  <a:latin typeface="SamsungOne 400" panose="020B0503030303020204" pitchFamily="34" charset="0"/>
                  <a:ea typeface="SamsungOne 400" panose="020B0503030303020204" pitchFamily="34" charset="0"/>
                </a:rPr>
                <a:t>lý</a:t>
              </a:r>
              <a:r>
                <a:rPr lang="en-US" altLang="ko-KR" sz="1200" dirty="0">
                  <a:latin typeface="SamsungOne 400" panose="020B0503030303020204" pitchFamily="34" charset="0"/>
                  <a:ea typeface="SamsungOne 400" panose="020B0503030303020204" pitchFamily="34" charset="0"/>
                </a:rPr>
                <a:t> </a:t>
              </a:r>
              <a:r>
                <a:rPr lang="en-US" altLang="ko-KR" sz="1200" dirty="0" err="1">
                  <a:latin typeface="SamsungOne 400" panose="020B0503030303020204" pitchFamily="34" charset="0"/>
                  <a:ea typeface="SamsungOne 400" panose="020B0503030303020204" pitchFamily="34" charset="0"/>
                </a:rPr>
                <a:t>luồng</a:t>
              </a:r>
              <a:endParaRPr lang="en-US" altLang="ko-KR" sz="1200" dirty="0">
                <a:latin typeface="SamsungOne 400" panose="020B0503030303020204" pitchFamily="34" charset="0"/>
                <a:ea typeface="SamsungOne 400" panose="020B0503030303020204" pitchFamily="34" charset="0"/>
              </a:endParaRPr>
            </a:p>
          </p:txBody>
        </p:sp>
        <p:sp>
          <p:nvSpPr>
            <p:cNvPr id="55" name="직사각형 54">
              <a:extLst>
                <a:ext uri="{FF2B5EF4-FFF2-40B4-BE49-F238E27FC236}">
                  <a16:creationId xmlns:a16="http://schemas.microsoft.com/office/drawing/2014/main" id="{409FC9E6-683D-4987-8CEB-A78FB9E10DD3}"/>
                </a:ext>
              </a:extLst>
            </p:cNvPr>
            <p:cNvSpPr/>
            <p:nvPr/>
          </p:nvSpPr>
          <p:spPr>
            <a:xfrm>
              <a:off x="8042359" y="3336590"/>
              <a:ext cx="941283" cy="276999"/>
            </a:xfrm>
            <a:prstGeom prst="rect">
              <a:avLst/>
            </a:prstGeom>
          </p:spPr>
          <p:txBody>
            <a:bodyPr wrap="none">
              <a:spAutoFit/>
            </a:bodyPr>
            <a:lstStyle/>
            <a:p>
              <a:r>
                <a:rPr lang="en-US" altLang="ko-KR" sz="1200" dirty="0" err="1">
                  <a:solidFill>
                    <a:schemeClr val="bg1"/>
                  </a:solidFill>
                  <a:latin typeface="SamsungOne 400" panose="020B0503030303020204" pitchFamily="34" charset="0"/>
                </a:rPr>
                <a:t>Dễ</a:t>
              </a:r>
              <a:r>
                <a:rPr lang="en-US" altLang="ko-KR" sz="1200" dirty="0">
                  <a:solidFill>
                    <a:schemeClr val="bg1"/>
                  </a:solidFill>
                  <a:latin typeface="SamsungOne 400" panose="020B0503030303020204" pitchFamily="34" charset="0"/>
                </a:rPr>
                <a:t> </a:t>
              </a:r>
              <a:r>
                <a:rPr lang="en-US" altLang="ko-KR" sz="1200" dirty="0" err="1">
                  <a:solidFill>
                    <a:schemeClr val="bg1"/>
                  </a:solidFill>
                  <a:latin typeface="SamsungOne 400" panose="020B0503030303020204" pitchFamily="34" charset="0"/>
                </a:rPr>
                <a:t>sử</a:t>
              </a:r>
              <a:r>
                <a:rPr lang="en-US" altLang="ko-KR" sz="1200" dirty="0">
                  <a:solidFill>
                    <a:schemeClr val="bg1"/>
                  </a:solidFill>
                  <a:latin typeface="SamsungOne 400" panose="020B0503030303020204" pitchFamily="34" charset="0"/>
                </a:rPr>
                <a:t> </a:t>
              </a:r>
              <a:r>
                <a:rPr lang="en-US" altLang="ko-KR" sz="1200" dirty="0" err="1">
                  <a:solidFill>
                    <a:schemeClr val="bg1"/>
                  </a:solidFill>
                  <a:latin typeface="SamsungOne 400" panose="020B0503030303020204" pitchFamily="34" charset="0"/>
                </a:rPr>
                <a:t>dụng</a:t>
              </a:r>
              <a:endParaRPr lang="en-US" altLang="ko-KR" sz="1200" dirty="0">
                <a:solidFill>
                  <a:schemeClr val="bg1"/>
                </a:solidFill>
                <a:latin typeface="SamsungOne 400" panose="020B0503030303020204" pitchFamily="34" charset="0"/>
              </a:endParaRPr>
            </a:p>
          </p:txBody>
        </p:sp>
        <p:sp>
          <p:nvSpPr>
            <p:cNvPr id="56" name="직사각형 55">
              <a:extLst>
                <a:ext uri="{FF2B5EF4-FFF2-40B4-BE49-F238E27FC236}">
                  <a16:creationId xmlns:a16="http://schemas.microsoft.com/office/drawing/2014/main" id="{A39C07AE-F302-40D8-9A7C-5BADB7A0F177}"/>
                </a:ext>
              </a:extLst>
            </p:cNvPr>
            <p:cNvSpPr/>
            <p:nvPr/>
          </p:nvSpPr>
          <p:spPr>
            <a:xfrm>
              <a:off x="6698085" y="4751492"/>
              <a:ext cx="750526" cy="276999"/>
            </a:xfrm>
            <a:prstGeom prst="rect">
              <a:avLst/>
            </a:prstGeom>
          </p:spPr>
          <p:txBody>
            <a:bodyPr wrap="none">
              <a:spAutoFit/>
            </a:bodyPr>
            <a:lstStyle/>
            <a:p>
              <a:r>
                <a:rPr lang="en-US" altLang="ko-KR" sz="1200" dirty="0" err="1">
                  <a:latin typeface="SamsungOne 400" panose="020B0503030303020204" pitchFamily="34" charset="0"/>
                </a:rPr>
                <a:t>Bảo</a:t>
              </a:r>
              <a:r>
                <a:rPr lang="en-US" altLang="ko-KR" sz="1200" dirty="0">
                  <a:latin typeface="SamsungOne 400" panose="020B0503030303020204" pitchFamily="34" charset="0"/>
                </a:rPr>
                <a:t> </a:t>
              </a:r>
              <a:r>
                <a:rPr lang="en-US" altLang="ko-KR" sz="1200" dirty="0" err="1">
                  <a:latin typeface="SamsungOne 400" panose="020B0503030303020204" pitchFamily="34" charset="0"/>
                </a:rPr>
                <a:t>mật</a:t>
              </a:r>
              <a:endParaRPr lang="ko-KR" altLang="en-US" sz="1200" dirty="0">
                <a:latin typeface="SamsungOne 400" panose="020B0503030303020204" pitchFamily="34" charset="0"/>
              </a:endParaRPr>
            </a:p>
          </p:txBody>
        </p:sp>
        <p:sp>
          <p:nvSpPr>
            <p:cNvPr id="57" name="직사각형 56">
              <a:extLst>
                <a:ext uri="{FF2B5EF4-FFF2-40B4-BE49-F238E27FC236}">
                  <a16:creationId xmlns:a16="http://schemas.microsoft.com/office/drawing/2014/main" id="{43FF3369-282A-48CA-AB81-8AC2C4158FF9}"/>
                </a:ext>
              </a:extLst>
            </p:cNvPr>
            <p:cNvSpPr/>
            <p:nvPr/>
          </p:nvSpPr>
          <p:spPr>
            <a:xfrm>
              <a:off x="7901294" y="4751492"/>
              <a:ext cx="1223412" cy="276999"/>
            </a:xfrm>
            <a:prstGeom prst="rect">
              <a:avLst/>
            </a:prstGeom>
          </p:spPr>
          <p:txBody>
            <a:bodyPr wrap="none">
              <a:spAutoFit/>
            </a:bodyPr>
            <a:lstStyle/>
            <a:p>
              <a:r>
                <a:rPr lang="en-US" altLang="ko-KR" sz="1200" dirty="0" err="1">
                  <a:latin typeface="SamsungOne 400" panose="020B0503030303020204" pitchFamily="34" charset="0"/>
                </a:rPr>
                <a:t>Có</a:t>
              </a:r>
              <a:r>
                <a:rPr lang="en-US" altLang="ko-KR" sz="1200" dirty="0">
                  <a:latin typeface="SamsungOne 400" panose="020B0503030303020204" pitchFamily="34" charset="0"/>
                </a:rPr>
                <a:t> </a:t>
              </a:r>
              <a:r>
                <a:rPr lang="en-US" altLang="ko-KR" sz="1200" dirty="0" err="1">
                  <a:latin typeface="SamsungOne 400" panose="020B0503030303020204" pitchFamily="34" charset="0"/>
                </a:rPr>
                <a:t>thể</a:t>
              </a:r>
              <a:r>
                <a:rPr lang="en-US" altLang="ko-KR" sz="1200" dirty="0">
                  <a:latin typeface="SamsungOne 400" panose="020B0503030303020204" pitchFamily="34" charset="0"/>
                </a:rPr>
                <a:t> </a:t>
              </a:r>
              <a:r>
                <a:rPr lang="en-US" altLang="ko-KR" sz="1200" dirty="0" err="1">
                  <a:latin typeface="SamsungOne 400" panose="020B0503030303020204" pitchFamily="34" charset="0"/>
                </a:rPr>
                <a:t>mở</a:t>
              </a:r>
              <a:r>
                <a:rPr lang="en-US" altLang="ko-KR" sz="1200" dirty="0">
                  <a:latin typeface="SamsungOne 400" panose="020B0503030303020204" pitchFamily="34" charset="0"/>
                </a:rPr>
                <a:t> </a:t>
              </a:r>
              <a:r>
                <a:rPr lang="en-US" altLang="ko-KR" sz="1200" dirty="0" err="1">
                  <a:latin typeface="SamsungOne 400" panose="020B0503030303020204" pitchFamily="34" charset="0"/>
                </a:rPr>
                <a:t>rộng</a:t>
              </a:r>
              <a:endParaRPr lang="ko-KR" altLang="en-US" sz="1200" dirty="0">
                <a:latin typeface="SamsungOne 400" panose="020B0503030303020204" pitchFamily="34" charset="0"/>
              </a:endParaRPr>
            </a:p>
          </p:txBody>
        </p:sp>
      </p:grpSp>
    </p:spTree>
    <p:extLst>
      <p:ext uri="{BB962C8B-B14F-4D97-AF65-F5344CB8AC3E}">
        <p14:creationId xmlns:p14="http://schemas.microsoft.com/office/powerpoint/2010/main" val="32496310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5A875B51-4C66-4E34-B320-E45AED99C7D6}"/>
              </a:ext>
            </a:extLst>
          </p:cNvPr>
          <p:cNvSpPr>
            <a:spLocks noGrp="1"/>
          </p:cNvSpPr>
          <p:nvPr>
            <p:ph type="body" sz="quarter" idx="10"/>
          </p:nvPr>
        </p:nvSpPr>
        <p:spPr/>
        <p:txBody>
          <a:bodyPr anchor="ctr"/>
          <a:lstStyle/>
          <a:p>
            <a:r>
              <a:rPr lang="vi-VN" altLang="ko-KR" dirty="0"/>
              <a:t>3.1. Nguyên tắc cơ bản của Apache NiFi</a:t>
            </a:r>
            <a:endParaRPr lang="en-US" altLang="ko-KR" dirty="0"/>
          </a:p>
        </p:txBody>
      </p:sp>
      <p:sp>
        <p:nvSpPr>
          <p:cNvPr id="3" name="텍스트 개체 틀 2">
            <a:extLst>
              <a:ext uri="{FF2B5EF4-FFF2-40B4-BE49-F238E27FC236}">
                <a16:creationId xmlns:a16="http://schemas.microsoft.com/office/drawing/2014/main" id="{D60C271E-5E83-4533-8363-A030DD38D13E}"/>
              </a:ext>
            </a:extLst>
          </p:cNvPr>
          <p:cNvSpPr>
            <a:spLocks noGrp="1"/>
          </p:cNvSpPr>
          <p:nvPr>
            <p:ph type="body" sz="quarter" idx="11"/>
          </p:nvPr>
        </p:nvSpPr>
        <p:spPr>
          <a:xfrm>
            <a:off x="535871" y="1523052"/>
            <a:ext cx="9089391" cy="493776"/>
          </a:xfrm>
        </p:spPr>
        <p:txBody>
          <a:bodyPr anchor="ctr">
            <a:noAutofit/>
          </a:bodyPr>
          <a:lstStyle/>
          <a:p>
            <a:r>
              <a:rPr lang="en-US" altLang="ko-KR" dirty="0" err="1"/>
              <a:t>Các</a:t>
            </a:r>
            <a:r>
              <a:rPr lang="en-US" altLang="ko-KR" dirty="0"/>
              <a:t> </a:t>
            </a:r>
            <a:r>
              <a:rPr lang="en-US" altLang="ko-KR" dirty="0" err="1"/>
              <a:t>tính</a:t>
            </a:r>
            <a:r>
              <a:rPr lang="en-US" altLang="ko-KR" dirty="0"/>
              <a:t> </a:t>
            </a:r>
            <a:r>
              <a:rPr lang="en-US" altLang="ko-KR" dirty="0" err="1"/>
              <a:t>năng</a:t>
            </a:r>
            <a:r>
              <a:rPr lang="en-US" altLang="ko-KR" dirty="0"/>
              <a:t> </a:t>
            </a:r>
            <a:r>
              <a:rPr lang="en-US" altLang="ko-KR" dirty="0" err="1"/>
              <a:t>của</a:t>
            </a:r>
            <a:r>
              <a:rPr lang="en-US" altLang="ko-KR" dirty="0"/>
              <a:t> Apache </a:t>
            </a:r>
            <a:r>
              <a:rPr lang="en-US" altLang="ko-KR" dirty="0" err="1"/>
              <a:t>NiFi</a:t>
            </a:r>
            <a:r>
              <a:rPr lang="en-US" altLang="ko-KR" dirty="0"/>
              <a:t> - </a:t>
            </a:r>
            <a:r>
              <a:rPr lang="en-US" altLang="ko-KR" dirty="0" err="1"/>
              <a:t>Bảo</a:t>
            </a:r>
            <a:r>
              <a:rPr lang="en-US" altLang="ko-KR" dirty="0"/>
              <a:t> </a:t>
            </a:r>
            <a:r>
              <a:rPr lang="en-US" altLang="ko-KR" dirty="0" err="1"/>
              <a:t>mật</a:t>
            </a:r>
            <a:endParaRPr lang="en-US" altLang="ko-KR" dirty="0"/>
          </a:p>
        </p:txBody>
      </p:sp>
      <p:sp>
        <p:nvSpPr>
          <p:cNvPr id="4" name="텍스트 개체 틀 3">
            <a:extLst>
              <a:ext uri="{FF2B5EF4-FFF2-40B4-BE49-F238E27FC236}">
                <a16:creationId xmlns:a16="http://schemas.microsoft.com/office/drawing/2014/main" id="{84E9F969-FC04-4180-8275-3C4748851DF1}"/>
              </a:ext>
            </a:extLst>
          </p:cNvPr>
          <p:cNvSpPr>
            <a:spLocks noGrp="1"/>
          </p:cNvSpPr>
          <p:nvPr>
            <p:ph type="body" sz="quarter" idx="13"/>
          </p:nvPr>
        </p:nvSpPr>
        <p:spPr/>
        <p:txBody>
          <a:bodyPr>
            <a:noAutofit/>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p>
          <a:p>
            <a:endParaRPr lang="ko-KR" altLang="en-US" dirty="0"/>
          </a:p>
        </p:txBody>
      </p:sp>
      <p:sp>
        <p:nvSpPr>
          <p:cNvPr id="5" name="텍스트 개체 틀 4">
            <a:extLst>
              <a:ext uri="{FF2B5EF4-FFF2-40B4-BE49-F238E27FC236}">
                <a16:creationId xmlns:a16="http://schemas.microsoft.com/office/drawing/2014/main" id="{903D5274-45D9-4ED9-8146-C91A2A51F7D9}"/>
              </a:ext>
            </a:extLst>
          </p:cNvPr>
          <p:cNvSpPr>
            <a:spLocks noGrp="1"/>
          </p:cNvSpPr>
          <p:nvPr>
            <p:ph type="body" sz="quarter" idx="15"/>
          </p:nvPr>
        </p:nvSpPr>
        <p:spPr/>
        <p:txBody>
          <a:bodyPr>
            <a:noAutofit/>
          </a:bodyPr>
          <a:lstStyle/>
          <a:p>
            <a:r>
              <a:rPr lang="en-US" altLang="ko-KR" dirty="0" err="1"/>
              <a:t>Mã</a:t>
            </a:r>
            <a:r>
              <a:rPr lang="en-US" altLang="ko-KR" dirty="0"/>
              <a:t> </a:t>
            </a:r>
            <a:r>
              <a:rPr lang="en-US" altLang="ko-KR" dirty="0" err="1"/>
              <a:t>hóa</a:t>
            </a:r>
            <a:endParaRPr lang="en-US" altLang="ko-KR" dirty="0"/>
          </a:p>
          <a:p>
            <a:pPr lvl="1"/>
            <a:r>
              <a:rPr lang="en-US" altLang="ko-KR" dirty="0" err="1"/>
              <a:t>Sử</a:t>
            </a:r>
            <a:r>
              <a:rPr lang="en-US" altLang="ko-KR" dirty="0"/>
              <a:t> </a:t>
            </a:r>
            <a:r>
              <a:rPr lang="en-US" altLang="ko-KR" dirty="0" err="1"/>
              <a:t>dụng</a:t>
            </a:r>
            <a:r>
              <a:rPr lang="en-US" altLang="ko-KR" dirty="0"/>
              <a:t> </a:t>
            </a:r>
            <a:r>
              <a:rPr lang="en-US" altLang="ko-KR" dirty="0" err="1"/>
              <a:t>mã</a:t>
            </a:r>
            <a:r>
              <a:rPr lang="en-US" altLang="ko-KR" dirty="0"/>
              <a:t> </a:t>
            </a:r>
            <a:r>
              <a:rPr lang="en-US" altLang="ko-KR" dirty="0" err="1"/>
              <a:t>hóa</a:t>
            </a:r>
            <a:r>
              <a:rPr lang="en-US" altLang="ko-KR" dirty="0"/>
              <a:t> SSL 2 </a:t>
            </a:r>
            <a:r>
              <a:rPr lang="en-US" altLang="ko-KR" dirty="0" err="1"/>
              <a:t>chiều</a:t>
            </a:r>
            <a:r>
              <a:rPr lang="en-US" altLang="ko-KR" dirty="0"/>
              <a:t> </a:t>
            </a:r>
            <a:r>
              <a:rPr lang="en-US" altLang="ko-KR" dirty="0" err="1"/>
              <a:t>cho</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khi</a:t>
            </a:r>
            <a:r>
              <a:rPr lang="en-US" altLang="ko-KR" dirty="0"/>
              <a:t> </a:t>
            </a:r>
            <a:r>
              <a:rPr lang="en-US" altLang="ko-KR" dirty="0" err="1"/>
              <a:t>nó</a:t>
            </a:r>
            <a:r>
              <a:rPr lang="en-US" altLang="ko-KR" dirty="0"/>
              <a:t> di </a:t>
            </a:r>
            <a:r>
              <a:rPr lang="en-US" altLang="ko-KR" dirty="0" err="1"/>
              <a:t>chuyển</a:t>
            </a:r>
            <a:r>
              <a:rPr lang="en-US" altLang="ko-KR" dirty="0"/>
              <a:t> qua </a:t>
            </a:r>
            <a:r>
              <a:rPr lang="en-US" altLang="ko-KR" dirty="0" err="1"/>
              <a:t>luồng</a:t>
            </a:r>
            <a:r>
              <a:rPr lang="en-US" altLang="ko-KR" dirty="0"/>
              <a:t> </a:t>
            </a:r>
            <a:r>
              <a:rPr lang="en-US" altLang="ko-KR" dirty="0" err="1"/>
              <a:t>dữ</a:t>
            </a:r>
            <a:r>
              <a:rPr lang="en-US" altLang="ko-KR" dirty="0"/>
              <a:t> </a:t>
            </a:r>
            <a:r>
              <a:rPr lang="en-US" altLang="ko-KR" dirty="0" err="1"/>
              <a:t>liệu</a:t>
            </a:r>
            <a:endParaRPr lang="en-US" altLang="ko-KR" dirty="0"/>
          </a:p>
          <a:p>
            <a:pPr lvl="1"/>
            <a:r>
              <a:rPr lang="en-US" altLang="ko-KR" dirty="0" err="1"/>
              <a:t>Mã</a:t>
            </a:r>
            <a:r>
              <a:rPr lang="en-US" altLang="ko-KR" dirty="0"/>
              <a:t> </a:t>
            </a:r>
            <a:r>
              <a:rPr lang="en-US" altLang="ko-KR" dirty="0" err="1"/>
              <a:t>hóa</a:t>
            </a:r>
            <a:r>
              <a:rPr lang="en-US" altLang="ko-KR" dirty="0"/>
              <a:t> </a:t>
            </a:r>
            <a:r>
              <a:rPr lang="en-US" altLang="ko-KR" dirty="0" err="1"/>
              <a:t>và</a:t>
            </a:r>
            <a:r>
              <a:rPr lang="en-US" altLang="ko-KR" dirty="0"/>
              <a:t> </a:t>
            </a:r>
            <a:r>
              <a:rPr lang="en-US" altLang="ko-KR" dirty="0" err="1"/>
              <a:t>giải</a:t>
            </a:r>
            <a:r>
              <a:rPr lang="en-US" altLang="ko-KR" dirty="0"/>
              <a:t> </a:t>
            </a:r>
            <a:r>
              <a:rPr lang="en-US" altLang="ko-KR" dirty="0" err="1"/>
              <a:t>mã</a:t>
            </a:r>
            <a:r>
              <a:rPr lang="en-US" altLang="ko-KR" dirty="0"/>
              <a:t> </a:t>
            </a:r>
            <a:r>
              <a:rPr lang="en-US" altLang="ko-KR" dirty="0" err="1"/>
              <a:t>bằng</a:t>
            </a:r>
            <a:r>
              <a:rPr lang="en-US" altLang="ko-KR" dirty="0"/>
              <a:t> </a:t>
            </a:r>
            <a:r>
              <a:rPr lang="en-US" altLang="ko-KR" dirty="0" err="1"/>
              <a:t>khóa</a:t>
            </a:r>
            <a:r>
              <a:rPr lang="en-US" altLang="ko-KR" dirty="0"/>
              <a:t> </a:t>
            </a:r>
            <a:r>
              <a:rPr lang="en-US" altLang="ko-KR" dirty="0" err="1"/>
              <a:t>chung</a:t>
            </a:r>
            <a:endParaRPr lang="en-US" altLang="ko-KR" dirty="0"/>
          </a:p>
          <a:p>
            <a:r>
              <a:rPr lang="en-US" altLang="ko-KR" dirty="0" err="1"/>
              <a:t>Chính</a:t>
            </a:r>
            <a:r>
              <a:rPr lang="en-US" altLang="ko-KR" dirty="0"/>
              <a:t> </a:t>
            </a:r>
            <a:r>
              <a:rPr lang="en-US" altLang="ko-KR" dirty="0" err="1"/>
              <a:t>sách</a:t>
            </a:r>
            <a:r>
              <a:rPr lang="en-US" altLang="ko-KR" dirty="0"/>
              <a:t> </a:t>
            </a:r>
            <a:r>
              <a:rPr lang="en-US" altLang="ko-KR" dirty="0" err="1"/>
              <a:t>bảo</a:t>
            </a:r>
            <a:r>
              <a:rPr lang="en-US" altLang="ko-KR" dirty="0"/>
              <a:t> </a:t>
            </a:r>
            <a:r>
              <a:rPr lang="en-US" altLang="ko-KR" dirty="0" err="1"/>
              <a:t>mật</a:t>
            </a:r>
            <a:endParaRPr lang="en-US" altLang="ko-KR" dirty="0"/>
          </a:p>
          <a:p>
            <a:pPr lvl="1"/>
            <a:r>
              <a:rPr lang="en-US" altLang="ko-KR" dirty="0" err="1"/>
              <a:t>Xác</a:t>
            </a:r>
            <a:r>
              <a:rPr lang="en-US" altLang="ko-KR" dirty="0"/>
              <a:t> </a:t>
            </a:r>
            <a:r>
              <a:rPr lang="en-US" altLang="ko-KR" dirty="0" err="1"/>
              <a:t>thực</a:t>
            </a:r>
            <a:r>
              <a:rPr lang="en-US" altLang="ko-KR" dirty="0"/>
              <a:t> SSL 2 </a:t>
            </a:r>
            <a:r>
              <a:rPr lang="en-US" altLang="ko-KR" dirty="0" err="1"/>
              <a:t>chiều</a:t>
            </a:r>
            <a:r>
              <a:rPr lang="en-US" altLang="ko-KR" dirty="0"/>
              <a:t> </a:t>
            </a:r>
            <a:r>
              <a:rPr lang="en-US" altLang="ko-KR" dirty="0" err="1"/>
              <a:t>và</a:t>
            </a:r>
            <a:r>
              <a:rPr lang="en-US" altLang="ko-KR" dirty="0"/>
              <a:t> </a:t>
            </a:r>
            <a:r>
              <a:rPr lang="en-US" altLang="ko-KR" dirty="0" err="1"/>
              <a:t>ủy</a:t>
            </a:r>
            <a:r>
              <a:rPr lang="en-US" altLang="ko-KR" dirty="0"/>
              <a:t> </a:t>
            </a:r>
            <a:r>
              <a:rPr lang="en-US" altLang="ko-KR" dirty="0" err="1"/>
              <a:t>quyền</a:t>
            </a:r>
            <a:r>
              <a:rPr lang="en-US" altLang="ko-KR" dirty="0"/>
              <a:t> </a:t>
            </a:r>
            <a:r>
              <a:rPr lang="en-US" altLang="ko-KR" dirty="0" err="1"/>
              <a:t>có</a:t>
            </a:r>
            <a:r>
              <a:rPr lang="en-US" altLang="ko-KR" dirty="0"/>
              <a:t> </a:t>
            </a:r>
            <a:r>
              <a:rPr lang="en-US" altLang="ko-KR" dirty="0" err="1"/>
              <a:t>thể</a:t>
            </a:r>
            <a:r>
              <a:rPr lang="en-US" altLang="ko-KR" dirty="0"/>
              <a:t> </a:t>
            </a:r>
            <a:r>
              <a:rPr lang="en-US" altLang="ko-KR" dirty="0" err="1"/>
              <a:t>kết</a:t>
            </a:r>
            <a:r>
              <a:rPr lang="en-US" altLang="ko-KR" dirty="0"/>
              <a:t> </a:t>
            </a:r>
            <a:r>
              <a:rPr lang="en-US" altLang="ko-KR" dirty="0" err="1"/>
              <a:t>nối</a:t>
            </a:r>
            <a:endParaRPr lang="en-US" altLang="ko-KR" dirty="0"/>
          </a:p>
          <a:p>
            <a:r>
              <a:rPr lang="vi-VN" altLang="ko-KR" dirty="0"/>
              <a:t>Ủy quyền cho nhiều người thuê</a:t>
            </a:r>
            <a:endParaRPr lang="en-US" altLang="ko-KR" dirty="0"/>
          </a:p>
          <a:p>
            <a:pPr lvl="1"/>
            <a:r>
              <a:rPr lang="vi-VN" altLang="ko-KR" dirty="0"/>
              <a:t>Cho phép nhóm trong tổ chức nhận thức được các luồng khác</a:t>
            </a:r>
          </a:p>
          <a:p>
            <a:pPr lvl="1"/>
            <a:r>
              <a:rPr lang="vi-VN" altLang="ko-KR" dirty="0"/>
              <a:t>Có thể kiểm soát ủy quyền theo và giữa các nhóm</a:t>
            </a:r>
            <a:endParaRPr lang="en-US" altLang="ko-KR" dirty="0"/>
          </a:p>
          <a:p>
            <a:endParaRPr lang="en-US" altLang="ko-KR" dirty="0"/>
          </a:p>
        </p:txBody>
      </p:sp>
      <p:pic>
        <p:nvPicPr>
          <p:cNvPr id="44" name="그림 43">
            <a:extLst>
              <a:ext uri="{FF2B5EF4-FFF2-40B4-BE49-F238E27FC236}">
                <a16:creationId xmlns:a16="http://schemas.microsoft.com/office/drawing/2014/main" id="{AD4FCB05-843A-4604-901B-67EEDD6C34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5668" y="2536115"/>
            <a:ext cx="3254400" cy="3255085"/>
          </a:xfrm>
          <a:prstGeom prst="rect">
            <a:avLst/>
          </a:prstGeom>
        </p:spPr>
      </p:pic>
      <p:grpSp>
        <p:nvGrpSpPr>
          <p:cNvPr id="45" name="그룹 44">
            <a:extLst>
              <a:ext uri="{FF2B5EF4-FFF2-40B4-BE49-F238E27FC236}">
                <a16:creationId xmlns:a16="http://schemas.microsoft.com/office/drawing/2014/main" id="{D02AE676-C6E6-4C8B-BB57-A568ACA838BB}"/>
              </a:ext>
            </a:extLst>
          </p:cNvPr>
          <p:cNvGrpSpPr/>
          <p:nvPr/>
        </p:nvGrpSpPr>
        <p:grpSpPr>
          <a:xfrm>
            <a:off x="6406339" y="3336590"/>
            <a:ext cx="2718367" cy="1691901"/>
            <a:chOff x="6406339" y="3336590"/>
            <a:chExt cx="2718367" cy="1691901"/>
          </a:xfrm>
        </p:grpSpPr>
        <p:sp>
          <p:nvSpPr>
            <p:cNvPr id="46" name="직사각형 45">
              <a:extLst>
                <a:ext uri="{FF2B5EF4-FFF2-40B4-BE49-F238E27FC236}">
                  <a16:creationId xmlns:a16="http://schemas.microsoft.com/office/drawing/2014/main" id="{EFC46E94-879E-4DF0-A944-A6EDEF920E10}"/>
                </a:ext>
              </a:extLst>
            </p:cNvPr>
            <p:cNvSpPr/>
            <p:nvPr/>
          </p:nvSpPr>
          <p:spPr>
            <a:xfrm>
              <a:off x="6406339" y="3336590"/>
              <a:ext cx="1128835" cy="276999"/>
            </a:xfrm>
            <a:prstGeom prst="rect">
              <a:avLst/>
            </a:prstGeom>
          </p:spPr>
          <p:txBody>
            <a:bodyPr wrap="none">
              <a:spAutoFit/>
            </a:bodyPr>
            <a:lstStyle/>
            <a:p>
              <a:r>
                <a:rPr lang="en-US" altLang="ko-KR" sz="1200" dirty="0" err="1">
                  <a:latin typeface="SamsungOne 400" panose="020B0503030303020204" pitchFamily="34" charset="0"/>
                  <a:ea typeface="SamsungOne 400" panose="020B0503030303020204" pitchFamily="34" charset="0"/>
                </a:rPr>
                <a:t>Quản</a:t>
              </a:r>
              <a:r>
                <a:rPr lang="en-US" altLang="ko-KR" sz="1200" dirty="0">
                  <a:latin typeface="SamsungOne 400" panose="020B0503030303020204" pitchFamily="34" charset="0"/>
                  <a:ea typeface="SamsungOne 400" panose="020B0503030303020204" pitchFamily="34" charset="0"/>
                </a:rPr>
                <a:t> </a:t>
              </a:r>
              <a:r>
                <a:rPr lang="en-US" altLang="ko-KR" sz="1200" dirty="0" err="1">
                  <a:latin typeface="SamsungOne 400" panose="020B0503030303020204" pitchFamily="34" charset="0"/>
                  <a:ea typeface="SamsungOne 400" panose="020B0503030303020204" pitchFamily="34" charset="0"/>
                </a:rPr>
                <a:t>lý</a:t>
              </a:r>
              <a:r>
                <a:rPr lang="en-US" altLang="ko-KR" sz="1200" dirty="0">
                  <a:latin typeface="SamsungOne 400" panose="020B0503030303020204" pitchFamily="34" charset="0"/>
                  <a:ea typeface="SamsungOne 400" panose="020B0503030303020204" pitchFamily="34" charset="0"/>
                </a:rPr>
                <a:t> </a:t>
              </a:r>
              <a:r>
                <a:rPr lang="en-US" altLang="ko-KR" sz="1200" dirty="0" err="1">
                  <a:latin typeface="SamsungOne 400" panose="020B0503030303020204" pitchFamily="34" charset="0"/>
                  <a:ea typeface="SamsungOne 400" panose="020B0503030303020204" pitchFamily="34" charset="0"/>
                </a:rPr>
                <a:t>luồng</a:t>
              </a:r>
              <a:endParaRPr lang="en-US" altLang="ko-KR" sz="1200" dirty="0">
                <a:latin typeface="SamsungOne 400" panose="020B0503030303020204" pitchFamily="34" charset="0"/>
                <a:ea typeface="SamsungOne 400" panose="020B0503030303020204" pitchFamily="34" charset="0"/>
              </a:endParaRPr>
            </a:p>
          </p:txBody>
        </p:sp>
        <p:sp>
          <p:nvSpPr>
            <p:cNvPr id="47" name="직사각형 46">
              <a:extLst>
                <a:ext uri="{FF2B5EF4-FFF2-40B4-BE49-F238E27FC236}">
                  <a16:creationId xmlns:a16="http://schemas.microsoft.com/office/drawing/2014/main" id="{C4E4997F-0881-4E48-BE6E-482388E90E4C}"/>
                </a:ext>
              </a:extLst>
            </p:cNvPr>
            <p:cNvSpPr/>
            <p:nvPr/>
          </p:nvSpPr>
          <p:spPr>
            <a:xfrm>
              <a:off x="8042359" y="3336590"/>
              <a:ext cx="941283" cy="276999"/>
            </a:xfrm>
            <a:prstGeom prst="rect">
              <a:avLst/>
            </a:prstGeom>
          </p:spPr>
          <p:txBody>
            <a:bodyPr wrap="none">
              <a:spAutoFit/>
            </a:bodyPr>
            <a:lstStyle/>
            <a:p>
              <a:r>
                <a:rPr lang="en-US" altLang="ko-KR" sz="1200" dirty="0" err="1">
                  <a:latin typeface="SamsungOne 400" panose="020B0503030303020204" pitchFamily="34" charset="0"/>
                </a:rPr>
                <a:t>Dễ</a:t>
              </a:r>
              <a:r>
                <a:rPr lang="en-US" altLang="ko-KR" sz="1200" dirty="0">
                  <a:latin typeface="SamsungOne 400" panose="020B0503030303020204" pitchFamily="34" charset="0"/>
                </a:rPr>
                <a:t> </a:t>
              </a:r>
              <a:r>
                <a:rPr lang="en-US" altLang="ko-KR" sz="1200" dirty="0" err="1">
                  <a:latin typeface="SamsungOne 400" panose="020B0503030303020204" pitchFamily="34" charset="0"/>
                </a:rPr>
                <a:t>sử</a:t>
              </a:r>
              <a:r>
                <a:rPr lang="en-US" altLang="ko-KR" sz="1200" dirty="0">
                  <a:latin typeface="SamsungOne 400" panose="020B0503030303020204" pitchFamily="34" charset="0"/>
                </a:rPr>
                <a:t> </a:t>
              </a:r>
              <a:r>
                <a:rPr lang="en-US" altLang="ko-KR" sz="1200" dirty="0" err="1">
                  <a:latin typeface="SamsungOne 400" panose="020B0503030303020204" pitchFamily="34" charset="0"/>
                </a:rPr>
                <a:t>dụng</a:t>
              </a:r>
              <a:endParaRPr lang="en-US" altLang="ko-KR" sz="1200" dirty="0">
                <a:latin typeface="SamsungOne 400" panose="020B0503030303020204" pitchFamily="34" charset="0"/>
              </a:endParaRPr>
            </a:p>
          </p:txBody>
        </p:sp>
        <p:sp>
          <p:nvSpPr>
            <p:cNvPr id="48" name="직사각형 47">
              <a:extLst>
                <a:ext uri="{FF2B5EF4-FFF2-40B4-BE49-F238E27FC236}">
                  <a16:creationId xmlns:a16="http://schemas.microsoft.com/office/drawing/2014/main" id="{37EF9E70-0A5A-4598-8B95-C87DBCF84FFC}"/>
                </a:ext>
              </a:extLst>
            </p:cNvPr>
            <p:cNvSpPr/>
            <p:nvPr/>
          </p:nvSpPr>
          <p:spPr>
            <a:xfrm>
              <a:off x="6698085" y="4751492"/>
              <a:ext cx="750526" cy="276999"/>
            </a:xfrm>
            <a:prstGeom prst="rect">
              <a:avLst/>
            </a:prstGeom>
          </p:spPr>
          <p:txBody>
            <a:bodyPr wrap="none">
              <a:spAutoFit/>
            </a:bodyPr>
            <a:lstStyle/>
            <a:p>
              <a:r>
                <a:rPr lang="en-US" altLang="ko-KR" sz="1200" dirty="0" err="1">
                  <a:solidFill>
                    <a:schemeClr val="bg1"/>
                  </a:solidFill>
                  <a:latin typeface="SamsungOne 400" panose="020B0503030303020204" pitchFamily="34" charset="0"/>
                </a:rPr>
                <a:t>Bảo</a:t>
              </a:r>
              <a:r>
                <a:rPr lang="en-US" altLang="ko-KR" sz="1200" dirty="0">
                  <a:solidFill>
                    <a:schemeClr val="bg1"/>
                  </a:solidFill>
                  <a:latin typeface="SamsungOne 400" panose="020B0503030303020204" pitchFamily="34" charset="0"/>
                </a:rPr>
                <a:t> </a:t>
              </a:r>
              <a:r>
                <a:rPr lang="en-US" altLang="ko-KR" sz="1200" dirty="0" err="1">
                  <a:solidFill>
                    <a:schemeClr val="bg1"/>
                  </a:solidFill>
                  <a:latin typeface="SamsungOne 400" panose="020B0503030303020204" pitchFamily="34" charset="0"/>
                </a:rPr>
                <a:t>mật</a:t>
              </a:r>
              <a:endParaRPr lang="ko-KR" altLang="en-US" sz="1200" dirty="0">
                <a:solidFill>
                  <a:schemeClr val="bg1"/>
                </a:solidFill>
                <a:latin typeface="SamsungOne 400" panose="020B0503030303020204" pitchFamily="34" charset="0"/>
              </a:endParaRPr>
            </a:p>
          </p:txBody>
        </p:sp>
        <p:sp>
          <p:nvSpPr>
            <p:cNvPr id="49" name="직사각형 48">
              <a:extLst>
                <a:ext uri="{FF2B5EF4-FFF2-40B4-BE49-F238E27FC236}">
                  <a16:creationId xmlns:a16="http://schemas.microsoft.com/office/drawing/2014/main" id="{0E104D05-D4E6-434F-9C17-5EA0C651E5FD}"/>
                </a:ext>
              </a:extLst>
            </p:cNvPr>
            <p:cNvSpPr/>
            <p:nvPr/>
          </p:nvSpPr>
          <p:spPr>
            <a:xfrm>
              <a:off x="7901294" y="4751492"/>
              <a:ext cx="1223412" cy="276999"/>
            </a:xfrm>
            <a:prstGeom prst="rect">
              <a:avLst/>
            </a:prstGeom>
          </p:spPr>
          <p:txBody>
            <a:bodyPr wrap="none">
              <a:spAutoFit/>
            </a:bodyPr>
            <a:lstStyle/>
            <a:p>
              <a:r>
                <a:rPr lang="en-US" altLang="ko-KR" sz="1200" dirty="0" err="1">
                  <a:latin typeface="SamsungOne 400" panose="020B0503030303020204" pitchFamily="34" charset="0"/>
                </a:rPr>
                <a:t>Có</a:t>
              </a:r>
              <a:r>
                <a:rPr lang="en-US" altLang="ko-KR" sz="1200" dirty="0">
                  <a:latin typeface="SamsungOne 400" panose="020B0503030303020204" pitchFamily="34" charset="0"/>
                </a:rPr>
                <a:t> </a:t>
              </a:r>
              <a:r>
                <a:rPr lang="en-US" altLang="ko-KR" sz="1200" dirty="0" err="1">
                  <a:latin typeface="SamsungOne 400" panose="020B0503030303020204" pitchFamily="34" charset="0"/>
                </a:rPr>
                <a:t>thể</a:t>
              </a:r>
              <a:r>
                <a:rPr lang="en-US" altLang="ko-KR" sz="1200" dirty="0">
                  <a:latin typeface="SamsungOne 400" panose="020B0503030303020204" pitchFamily="34" charset="0"/>
                </a:rPr>
                <a:t> </a:t>
              </a:r>
              <a:r>
                <a:rPr lang="en-US" altLang="ko-KR" sz="1200" dirty="0" err="1">
                  <a:latin typeface="SamsungOne 400" panose="020B0503030303020204" pitchFamily="34" charset="0"/>
                </a:rPr>
                <a:t>mở</a:t>
              </a:r>
              <a:r>
                <a:rPr lang="en-US" altLang="ko-KR" sz="1200" dirty="0">
                  <a:latin typeface="SamsungOne 400" panose="020B0503030303020204" pitchFamily="34" charset="0"/>
                </a:rPr>
                <a:t> </a:t>
              </a:r>
              <a:r>
                <a:rPr lang="en-US" altLang="ko-KR" sz="1200" dirty="0" err="1">
                  <a:latin typeface="SamsungOne 400" panose="020B0503030303020204" pitchFamily="34" charset="0"/>
                </a:rPr>
                <a:t>rộng</a:t>
              </a:r>
              <a:endParaRPr lang="ko-KR" altLang="en-US" sz="1200" dirty="0">
                <a:latin typeface="SamsungOne 400" panose="020B0503030303020204" pitchFamily="34" charset="0"/>
              </a:endParaRPr>
            </a:p>
          </p:txBody>
        </p:sp>
      </p:grpSp>
    </p:spTree>
    <p:extLst>
      <p:ext uri="{BB962C8B-B14F-4D97-AF65-F5344CB8AC3E}">
        <p14:creationId xmlns:p14="http://schemas.microsoft.com/office/powerpoint/2010/main" val="3503648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F974025-5960-456E-8CAD-DB0B2A9AF5F0}"/>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1.1. </a:t>
            </a:r>
            <a:r>
              <a:rPr lang="en-US" altLang="ko-KR" dirty="0" err="1">
                <a:solidFill>
                  <a:schemeClr val="bg1"/>
                </a:solidFill>
                <a:ea typeface="iCiel Samsung Sharp Sans Medium" pitchFamily="2" charset="0"/>
                <a:cs typeface="iCiel Samsung Sharp Sans Medium" pitchFamily="2" charset="0"/>
              </a:rPr>
              <a:t>Kiến</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trúc</a:t>
            </a:r>
            <a:r>
              <a:rPr lang="en-US" altLang="ko-KR" dirty="0">
                <a:solidFill>
                  <a:schemeClr val="bg1"/>
                </a:solidFill>
                <a:ea typeface="iCiel Samsung Sharp Sans Medium" pitchFamily="2" charset="0"/>
                <a:cs typeface="iCiel Samsung Sharp Sans Medium" pitchFamily="2" charset="0"/>
              </a:rPr>
              <a:t> Apache </a:t>
            </a:r>
            <a:r>
              <a:rPr lang="en-US" altLang="ko-KR" dirty="0" err="1">
                <a:solidFill>
                  <a:schemeClr val="bg1"/>
                </a:solidFill>
                <a:ea typeface="iCiel Samsung Sharp Sans Medium" pitchFamily="2" charset="0"/>
                <a:cs typeface="iCiel Samsung Sharp Sans Medium" pitchFamily="2" charset="0"/>
              </a:rPr>
              <a:t>Sqoop</a:t>
            </a:r>
            <a:endParaRPr lang="en-US" altLang="ko-KR" dirty="0">
              <a:solidFill>
                <a:schemeClr val="bg1"/>
              </a:solidFill>
              <a:ea typeface="iCiel Samsung Sharp Sans Medium" pitchFamily="2" charset="0"/>
              <a:cs typeface="iCiel Samsung Sharp Sans Medium" pitchFamily="2" charset="0"/>
            </a:endParaRPr>
          </a:p>
        </p:txBody>
      </p:sp>
      <p:sp>
        <p:nvSpPr>
          <p:cNvPr id="5" name="텍스트 개체 틀 4">
            <a:extLst>
              <a:ext uri="{FF2B5EF4-FFF2-40B4-BE49-F238E27FC236}">
                <a16:creationId xmlns:a16="http://schemas.microsoft.com/office/drawing/2014/main" id="{15E4EEFB-2137-43A3-8254-ED9074249002}"/>
              </a:ext>
            </a:extLst>
          </p:cNvPr>
          <p:cNvSpPr>
            <a:spLocks noGrp="1"/>
          </p:cNvSpPr>
          <p:nvPr>
            <p:ph type="body" sz="quarter" idx="11"/>
          </p:nvPr>
        </p:nvSpPr>
        <p:spPr/>
        <p:txBody>
          <a:bodyPr/>
          <a:lstStyle/>
          <a:p>
            <a:r>
              <a:rPr lang="fr-FR" altLang="ko-KR" dirty="0"/>
              <a:t>Apache </a:t>
            </a:r>
            <a:r>
              <a:rPr lang="fr-FR" altLang="ko-KR" dirty="0" err="1"/>
              <a:t>Sqoop</a:t>
            </a:r>
            <a:r>
              <a:rPr lang="fr-FR" altLang="ko-KR" dirty="0"/>
              <a:t> là </a:t>
            </a:r>
            <a:r>
              <a:rPr lang="fr-FR" altLang="ko-KR" dirty="0" err="1"/>
              <a:t>gì</a:t>
            </a:r>
            <a:r>
              <a:rPr lang="fr-FR" altLang="ko-KR" dirty="0"/>
              <a:t>? (1/2)</a:t>
            </a:r>
            <a:endParaRPr lang="ko-KR" altLang="en-US" dirty="0"/>
          </a:p>
        </p:txBody>
      </p:sp>
      <p:sp>
        <p:nvSpPr>
          <p:cNvPr id="12" name="텍스트 개체 틀 5">
            <a:extLst>
              <a:ext uri="{FF2B5EF4-FFF2-40B4-BE49-F238E27FC236}">
                <a16:creationId xmlns:a16="http://schemas.microsoft.com/office/drawing/2014/main" id="{A09330BB-16EC-43CE-A8EB-B44658188452}"/>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a:p>
            <a:endParaRPr lang="ko-KR" altLang="en-US" dirty="0"/>
          </a:p>
        </p:txBody>
      </p:sp>
      <p:sp>
        <p:nvSpPr>
          <p:cNvPr id="4" name="직사각형 3">
            <a:extLst>
              <a:ext uri="{FF2B5EF4-FFF2-40B4-BE49-F238E27FC236}">
                <a16:creationId xmlns:a16="http://schemas.microsoft.com/office/drawing/2014/main" id="{C42A1E59-78D0-4F9E-B193-256D1AF839A1}"/>
              </a:ext>
            </a:extLst>
          </p:cNvPr>
          <p:cNvSpPr/>
          <p:nvPr/>
        </p:nvSpPr>
        <p:spPr>
          <a:xfrm>
            <a:off x="1606153" y="2539510"/>
            <a:ext cx="6693694" cy="2677656"/>
          </a:xfrm>
          <a:prstGeom prst="rect">
            <a:avLst/>
          </a:prstGeom>
        </p:spPr>
        <p:txBody>
          <a:bodyPr wrap="square" lIns="0">
            <a:spAutoFit/>
          </a:bodyPr>
          <a:lstStyle/>
          <a:p>
            <a:pPr algn="ctr">
              <a:lnSpc>
                <a:spcPct val="150000"/>
              </a:lnSpc>
            </a:pPr>
            <a:r>
              <a:rPr lang="en-US" altLang="ko-KR" sz="2800" dirty="0">
                <a:solidFill>
                  <a:srgbClr val="1429A0"/>
                </a:solidFill>
                <a:latin typeface="SamsungOne-700" panose="020B0803030303020204" pitchFamily="34" charset="0"/>
                <a:ea typeface="SamsungOne-700" panose="020B0803030303020204" pitchFamily="34" charset="0"/>
              </a:rPr>
              <a:t>⸢</a:t>
            </a:r>
            <a:r>
              <a:rPr lang="en-US" altLang="ko-KR" sz="2800" dirty="0" err="1">
                <a:solidFill>
                  <a:srgbClr val="1429A0"/>
                </a:solidFill>
                <a:latin typeface="SamsungOne-700" panose="020B0803030303020204" pitchFamily="34" charset="0"/>
                <a:ea typeface="SamsungOne-700" panose="020B0803030303020204" pitchFamily="34" charset="0"/>
              </a:rPr>
              <a:t>Câu</a:t>
            </a:r>
            <a:r>
              <a:rPr lang="en-US" altLang="ko-KR" sz="2800" dirty="0">
                <a:solidFill>
                  <a:srgbClr val="1429A0"/>
                </a:solidFill>
                <a:latin typeface="SamsungOne-700" panose="020B0803030303020204" pitchFamily="34" charset="0"/>
                <a:ea typeface="SamsungOne-700" panose="020B0803030303020204" pitchFamily="34" charset="0"/>
              </a:rPr>
              <a:t> </a:t>
            </a:r>
            <a:r>
              <a:rPr lang="en-US" altLang="ko-KR" sz="2800" dirty="0" err="1">
                <a:solidFill>
                  <a:srgbClr val="1429A0"/>
                </a:solidFill>
                <a:latin typeface="SamsungOne-700" panose="020B0803030303020204" pitchFamily="34" charset="0"/>
                <a:ea typeface="SamsungOne-700" panose="020B0803030303020204" pitchFamily="34" charset="0"/>
              </a:rPr>
              <a:t>đố</a:t>
            </a:r>
            <a:r>
              <a:rPr lang="en-US" altLang="ko-KR" sz="2800" dirty="0">
                <a:solidFill>
                  <a:srgbClr val="1429A0"/>
                </a:solidFill>
                <a:latin typeface="SamsungOne-700" panose="020B0803030303020204" pitchFamily="34" charset="0"/>
                <a:ea typeface="SamsungOne-700" panose="020B0803030303020204" pitchFamily="34" charset="0"/>
              </a:rPr>
              <a:t>⸥</a:t>
            </a:r>
          </a:p>
          <a:p>
            <a:pPr algn="ctr">
              <a:lnSpc>
                <a:spcPct val="150000"/>
              </a:lnSpc>
            </a:pPr>
            <a:r>
              <a:rPr lang="vi-VN" altLang="ko-KR" sz="2800" dirty="0">
                <a:latin typeface="SamsungOne-700" panose="020B0803030303020204" pitchFamily="34" charset="0"/>
                <a:ea typeface="SamsungOne-700" panose="020B0803030303020204" pitchFamily="34" charset="0"/>
              </a:rPr>
              <a:t>Apache Sqoop là một công cụ được tối ưu hóa để truyền dữ liệu</a:t>
            </a:r>
            <a:r>
              <a:rPr lang="en-US" altLang="ko-KR" sz="2800" dirty="0">
                <a:latin typeface="SamsungOne-700" panose="020B0803030303020204" pitchFamily="34" charset="0"/>
                <a:ea typeface="SamsungOne-700" panose="020B0803030303020204" pitchFamily="34" charset="0"/>
              </a:rPr>
              <a:t> </a:t>
            </a:r>
          </a:p>
          <a:p>
            <a:pPr algn="ctr">
              <a:lnSpc>
                <a:spcPct val="150000"/>
              </a:lnSpc>
            </a:pPr>
            <a:r>
              <a:rPr lang="en-US" altLang="ko-KR" sz="2800" dirty="0" err="1">
                <a:latin typeface="SamsungOne-700" panose="020B0803030303020204" pitchFamily="34" charset="0"/>
                <a:ea typeface="SamsungOne-700" panose="020B0803030303020204" pitchFamily="34" charset="0"/>
              </a:rPr>
              <a:t>giữa</a:t>
            </a:r>
            <a:r>
              <a:rPr lang="en-US" altLang="ko-KR" sz="2800" dirty="0">
                <a:latin typeface="SamsungOne-700" panose="020B0803030303020204" pitchFamily="34" charset="0"/>
                <a:ea typeface="SamsungOne-700" panose="020B0803030303020204" pitchFamily="34" charset="0"/>
              </a:rPr>
              <a:t> RDBMS   </a:t>
            </a:r>
            <a:r>
              <a:rPr lang="en-US" altLang="ko-KR" sz="2800" dirty="0" err="1">
                <a:latin typeface="SamsungOne-700" panose="020B0803030303020204" pitchFamily="34" charset="0"/>
                <a:ea typeface="SamsungOne-700" panose="020B0803030303020204" pitchFamily="34" charset="0"/>
              </a:rPr>
              <a:t>và</a:t>
            </a:r>
            <a:r>
              <a:rPr lang="en-US" altLang="ko-KR" sz="2800" dirty="0">
                <a:latin typeface="SamsungOne-700" panose="020B0803030303020204" pitchFamily="34" charset="0"/>
                <a:ea typeface="SamsungOne-700" panose="020B0803030303020204" pitchFamily="34" charset="0"/>
              </a:rPr>
              <a:t>   Hadoop </a:t>
            </a:r>
            <a:endParaRPr lang="ko-KR" altLang="en-US" sz="2800" dirty="0">
              <a:latin typeface="SamsungOne-700" panose="020B0803030303020204" pitchFamily="34" charset="0"/>
            </a:endParaRPr>
          </a:p>
        </p:txBody>
      </p:sp>
      <p:sp>
        <p:nvSpPr>
          <p:cNvPr id="23" name="TextBox 22">
            <a:extLst>
              <a:ext uri="{FF2B5EF4-FFF2-40B4-BE49-F238E27FC236}">
                <a16:creationId xmlns:a16="http://schemas.microsoft.com/office/drawing/2014/main" id="{782010F9-CB98-441C-B594-E911E9C20CDF}"/>
              </a:ext>
            </a:extLst>
          </p:cNvPr>
          <p:cNvSpPr txBox="1"/>
          <p:nvPr/>
        </p:nvSpPr>
        <p:spPr>
          <a:xfrm>
            <a:off x="3691770" y="4547348"/>
            <a:ext cx="1242366" cy="635835"/>
          </a:xfrm>
          <a:prstGeom prst="rect">
            <a:avLst/>
          </a:prstGeom>
          <a:solidFill>
            <a:schemeClr val="bg1"/>
          </a:solidFill>
          <a:ln w="19050">
            <a:solidFill>
              <a:srgbClr val="1F45BC"/>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threePt" dir="t"/>
            </a:scene3d>
            <a:sp3d>
              <a:bevelT w="0" h="6350"/>
            </a:sp3d>
          </a:bodyPr>
          <a:lstStyle>
            <a:defPPr>
              <a:defRPr lang="en-US"/>
            </a:defPPr>
            <a:lvl1pPr algn="ctr">
              <a:defRPr sz="1200">
                <a:latin typeface="SamsungOne-700" panose="020B0803030303020204" pitchFamily="34" charset="0"/>
                <a:ea typeface="맑은 고딕"/>
              </a:defRPr>
            </a:lvl1pPr>
          </a:lstStyle>
          <a:p>
            <a:endParaRPr lang="ko-KR" altLang="en-US" sz="1800" dirty="0">
              <a:solidFill>
                <a:srgbClr val="193EB0"/>
              </a:solidFill>
              <a:ea typeface="SamsungOneKorean 400" panose="020B0503030303020204" pitchFamily="50" charset="-127"/>
            </a:endParaRPr>
          </a:p>
        </p:txBody>
      </p:sp>
      <p:sp>
        <p:nvSpPr>
          <p:cNvPr id="24" name="TextBox 23">
            <a:extLst>
              <a:ext uri="{FF2B5EF4-FFF2-40B4-BE49-F238E27FC236}">
                <a16:creationId xmlns:a16="http://schemas.microsoft.com/office/drawing/2014/main" id="{804D9138-DE11-4214-8BDD-BF386B4CFD01}"/>
              </a:ext>
            </a:extLst>
          </p:cNvPr>
          <p:cNvSpPr txBox="1"/>
          <p:nvPr/>
        </p:nvSpPr>
        <p:spPr>
          <a:xfrm>
            <a:off x="5673029" y="4547347"/>
            <a:ext cx="1327914" cy="635835"/>
          </a:xfrm>
          <a:prstGeom prst="rect">
            <a:avLst/>
          </a:prstGeom>
          <a:solidFill>
            <a:schemeClr val="bg1"/>
          </a:solidFill>
          <a:ln w="19050">
            <a:solidFill>
              <a:srgbClr val="1F45BC"/>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threePt" dir="t"/>
            </a:scene3d>
            <a:sp3d>
              <a:bevelT w="0" h="6350"/>
            </a:sp3d>
          </a:bodyPr>
          <a:lstStyle>
            <a:defPPr>
              <a:defRPr lang="en-US"/>
            </a:defPPr>
            <a:lvl1pPr algn="ctr">
              <a:defRPr sz="1200">
                <a:latin typeface="SamsungOne-700" panose="020B0803030303020204" pitchFamily="34" charset="0"/>
                <a:ea typeface="맑은 고딕"/>
              </a:defRPr>
            </a:lvl1pPr>
          </a:lstStyle>
          <a:p>
            <a:endParaRPr lang="ko-KR" altLang="en-US" sz="1800" dirty="0">
              <a:solidFill>
                <a:srgbClr val="193EB0"/>
              </a:solidFill>
              <a:ea typeface="SamsungOneKorean 400" panose="020B0503030303020204" pitchFamily="50" charset="-127"/>
            </a:endParaRPr>
          </a:p>
        </p:txBody>
      </p:sp>
    </p:spTree>
    <p:extLst>
      <p:ext uri="{BB962C8B-B14F-4D97-AF65-F5344CB8AC3E}">
        <p14:creationId xmlns:p14="http://schemas.microsoft.com/office/powerpoint/2010/main" val="16465638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5A875B51-4C66-4E34-B320-E45AED99C7D6}"/>
              </a:ext>
            </a:extLst>
          </p:cNvPr>
          <p:cNvSpPr>
            <a:spLocks noGrp="1"/>
          </p:cNvSpPr>
          <p:nvPr>
            <p:ph type="body" sz="quarter" idx="10"/>
          </p:nvPr>
        </p:nvSpPr>
        <p:spPr/>
        <p:txBody>
          <a:bodyPr anchor="ctr"/>
          <a:lstStyle/>
          <a:p>
            <a:r>
              <a:rPr lang="vi-VN" altLang="ko-KR" dirty="0"/>
              <a:t>3.1. Nguyên tắc cơ bản của Apache NiFi</a:t>
            </a:r>
            <a:endParaRPr lang="en-US" altLang="ko-KR" dirty="0"/>
          </a:p>
        </p:txBody>
      </p:sp>
      <p:sp>
        <p:nvSpPr>
          <p:cNvPr id="3" name="텍스트 개체 틀 2">
            <a:extLst>
              <a:ext uri="{FF2B5EF4-FFF2-40B4-BE49-F238E27FC236}">
                <a16:creationId xmlns:a16="http://schemas.microsoft.com/office/drawing/2014/main" id="{D60C271E-5E83-4533-8363-A030DD38D13E}"/>
              </a:ext>
            </a:extLst>
          </p:cNvPr>
          <p:cNvSpPr>
            <a:spLocks noGrp="1"/>
          </p:cNvSpPr>
          <p:nvPr>
            <p:ph type="body" sz="quarter" idx="11"/>
          </p:nvPr>
        </p:nvSpPr>
        <p:spPr>
          <a:xfrm>
            <a:off x="535872" y="1388093"/>
            <a:ext cx="8932128" cy="493776"/>
          </a:xfrm>
        </p:spPr>
        <p:txBody>
          <a:bodyPr anchor="ctr">
            <a:noAutofit/>
          </a:bodyPr>
          <a:lstStyle/>
          <a:p>
            <a:r>
              <a:rPr lang="en-US" altLang="ko-KR" sz="2800" dirty="0" err="1"/>
              <a:t>Các</a:t>
            </a:r>
            <a:r>
              <a:rPr lang="en-US" altLang="ko-KR" sz="2800" dirty="0"/>
              <a:t> </a:t>
            </a:r>
            <a:r>
              <a:rPr lang="en-US" altLang="ko-KR" sz="2800" dirty="0" err="1"/>
              <a:t>tính</a:t>
            </a:r>
            <a:r>
              <a:rPr lang="en-US" altLang="ko-KR" sz="2800" dirty="0"/>
              <a:t> </a:t>
            </a:r>
            <a:r>
              <a:rPr lang="en-US" altLang="ko-KR" sz="2800" dirty="0" err="1"/>
              <a:t>năng</a:t>
            </a:r>
            <a:r>
              <a:rPr lang="en-US" altLang="ko-KR" sz="2800" dirty="0"/>
              <a:t> </a:t>
            </a:r>
            <a:r>
              <a:rPr lang="en-US" altLang="ko-KR" sz="2800" dirty="0" err="1"/>
              <a:t>của</a:t>
            </a:r>
            <a:r>
              <a:rPr lang="en-US" altLang="ko-KR" sz="2800" dirty="0"/>
              <a:t> Apache </a:t>
            </a:r>
            <a:r>
              <a:rPr lang="en-US" altLang="ko-KR" sz="2800" dirty="0" err="1"/>
              <a:t>NiFi</a:t>
            </a:r>
            <a:r>
              <a:rPr lang="en-US" altLang="ko-KR" sz="2800" dirty="0"/>
              <a:t> - </a:t>
            </a:r>
            <a:r>
              <a:rPr lang="en-US" altLang="ko-KR" sz="2800" dirty="0" err="1"/>
              <a:t>Kiến</a:t>
            </a:r>
            <a:r>
              <a:rPr lang="en-US" altLang="ko-KR" sz="2800" dirty="0"/>
              <a:t> </a:t>
            </a:r>
            <a:r>
              <a:rPr lang="en-US" altLang="ko-KR" sz="2800" dirty="0" err="1"/>
              <a:t>trúc</a:t>
            </a:r>
            <a:r>
              <a:rPr lang="en-US" altLang="ko-KR" sz="2800" dirty="0"/>
              <a:t> </a:t>
            </a:r>
            <a:r>
              <a:rPr lang="en-US" altLang="ko-KR" sz="2800" dirty="0" err="1"/>
              <a:t>mở</a:t>
            </a:r>
            <a:r>
              <a:rPr lang="en-US" altLang="ko-KR" sz="2800" dirty="0"/>
              <a:t> </a:t>
            </a:r>
            <a:r>
              <a:rPr lang="en-US" altLang="ko-KR" sz="2800" dirty="0" err="1"/>
              <a:t>rộng</a:t>
            </a:r>
            <a:endParaRPr lang="en-US" altLang="ko-KR" sz="2800" dirty="0"/>
          </a:p>
        </p:txBody>
      </p:sp>
      <p:sp>
        <p:nvSpPr>
          <p:cNvPr id="4" name="텍스트 개체 틀 3">
            <a:extLst>
              <a:ext uri="{FF2B5EF4-FFF2-40B4-BE49-F238E27FC236}">
                <a16:creationId xmlns:a16="http://schemas.microsoft.com/office/drawing/2014/main" id="{84E9F969-FC04-4180-8275-3C4748851DF1}"/>
              </a:ext>
            </a:extLst>
          </p:cNvPr>
          <p:cNvSpPr>
            <a:spLocks noGrp="1"/>
          </p:cNvSpPr>
          <p:nvPr>
            <p:ph type="body" sz="quarter" idx="13"/>
          </p:nvPr>
        </p:nvSpPr>
        <p:spPr/>
        <p:txBody>
          <a:bodyPr>
            <a:noAutofit/>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p>
          <a:p>
            <a:endParaRPr lang="ko-KR" altLang="en-US" dirty="0"/>
          </a:p>
        </p:txBody>
      </p:sp>
      <p:sp>
        <p:nvSpPr>
          <p:cNvPr id="5" name="텍스트 개체 틀 4">
            <a:extLst>
              <a:ext uri="{FF2B5EF4-FFF2-40B4-BE49-F238E27FC236}">
                <a16:creationId xmlns:a16="http://schemas.microsoft.com/office/drawing/2014/main" id="{903D5274-45D9-4ED9-8146-C91A2A51F7D9}"/>
              </a:ext>
            </a:extLst>
          </p:cNvPr>
          <p:cNvSpPr>
            <a:spLocks noGrp="1"/>
          </p:cNvSpPr>
          <p:nvPr>
            <p:ph type="body" sz="quarter" idx="15"/>
          </p:nvPr>
        </p:nvSpPr>
        <p:spPr/>
        <p:txBody>
          <a:bodyPr>
            <a:noAutofit/>
          </a:bodyPr>
          <a:lstStyle/>
          <a:p>
            <a:r>
              <a:rPr lang="en-US" altLang="ko-KR" dirty="0" err="1"/>
              <a:t>Tiện</a:t>
            </a:r>
            <a:r>
              <a:rPr lang="en-US" altLang="ko-KR" dirty="0"/>
              <a:t> </a:t>
            </a:r>
            <a:r>
              <a:rPr lang="en-US" altLang="ko-KR" dirty="0" err="1"/>
              <a:t>ích</a:t>
            </a:r>
            <a:r>
              <a:rPr lang="en-US" altLang="ko-KR" dirty="0"/>
              <a:t> </a:t>
            </a:r>
            <a:r>
              <a:rPr lang="en-US" altLang="ko-KR" dirty="0" err="1"/>
              <a:t>mở</a:t>
            </a:r>
            <a:r>
              <a:rPr lang="en-US" altLang="ko-KR" dirty="0"/>
              <a:t> </a:t>
            </a:r>
            <a:r>
              <a:rPr lang="en-US" altLang="ko-KR" dirty="0" err="1"/>
              <a:t>rộng</a:t>
            </a:r>
            <a:endParaRPr lang="en-US" altLang="ko-KR" dirty="0"/>
          </a:p>
          <a:p>
            <a:pPr lvl="1"/>
            <a:r>
              <a:rPr lang="vi-VN" altLang="ko-KR" dirty="0"/>
              <a:t>Bộ xử lý tích hợp phong phú - hơn 280 kể từ phiên bản 1.12</a:t>
            </a:r>
          </a:p>
          <a:p>
            <a:pPr lvl="1"/>
            <a:r>
              <a:rPr lang="vi-VN" altLang="ko-KR" dirty="0"/>
              <a:t>Sử dụng API để mở rộng và tạo bộ xử lý tùy chỉnh</a:t>
            </a:r>
            <a:endParaRPr lang="en-US" altLang="ko-KR" dirty="0"/>
          </a:p>
          <a:p>
            <a:r>
              <a:rPr lang="en-US" altLang="ko-KR" dirty="0" err="1"/>
              <a:t>Có</a:t>
            </a:r>
            <a:r>
              <a:rPr lang="en-US" altLang="ko-KR" dirty="0"/>
              <a:t> </a:t>
            </a:r>
            <a:r>
              <a:rPr lang="en-US" altLang="ko-KR" dirty="0" err="1"/>
              <a:t>thể</a:t>
            </a:r>
            <a:r>
              <a:rPr lang="en-US" altLang="ko-KR" dirty="0"/>
              <a:t> </a:t>
            </a:r>
            <a:r>
              <a:rPr lang="en-US" altLang="ko-KR" dirty="0" err="1"/>
              <a:t>mở</a:t>
            </a:r>
            <a:r>
              <a:rPr lang="en-US" altLang="ko-KR" dirty="0"/>
              <a:t> </a:t>
            </a:r>
            <a:r>
              <a:rPr lang="en-US" altLang="ko-KR" dirty="0" err="1"/>
              <a:t>rộng</a:t>
            </a:r>
            <a:endParaRPr lang="en-US" altLang="ko-KR" dirty="0"/>
          </a:p>
          <a:p>
            <a:pPr lvl="1"/>
            <a:r>
              <a:rPr lang="vi-VN" altLang="ko-KR" dirty="0"/>
              <a:t>NiFi có thể chạy như một cụm</a:t>
            </a:r>
          </a:p>
          <a:p>
            <a:pPr lvl="1"/>
            <a:r>
              <a:rPr lang="vi-VN" altLang="ko-KR" dirty="0"/>
              <a:t>Tăng số lượng nhân viên NiFi</a:t>
            </a:r>
            <a:endParaRPr lang="en-US" altLang="ko-KR" dirty="0"/>
          </a:p>
          <a:p>
            <a:r>
              <a:rPr lang="en-US" altLang="ko-KR" dirty="0" err="1"/>
              <a:t>Tăng</a:t>
            </a:r>
            <a:r>
              <a:rPr lang="en-US" altLang="ko-KR" dirty="0"/>
              <a:t> </a:t>
            </a:r>
            <a:r>
              <a:rPr lang="en-US" altLang="ko-KR" dirty="0" err="1"/>
              <a:t>và</a:t>
            </a:r>
            <a:r>
              <a:rPr lang="en-US" altLang="ko-KR" dirty="0"/>
              <a:t> </a:t>
            </a:r>
            <a:r>
              <a:rPr lang="en-US" altLang="ko-KR" dirty="0" err="1"/>
              <a:t>giảm</a:t>
            </a:r>
            <a:r>
              <a:rPr lang="en-US" altLang="ko-KR" dirty="0"/>
              <a:t> </a:t>
            </a:r>
            <a:r>
              <a:rPr lang="en-US" altLang="ko-KR" dirty="0" err="1"/>
              <a:t>quy</a:t>
            </a:r>
            <a:r>
              <a:rPr lang="en-US" altLang="ko-KR" dirty="0"/>
              <a:t> </a:t>
            </a:r>
            <a:r>
              <a:rPr lang="en-US" altLang="ko-KR" dirty="0" err="1"/>
              <a:t>mô</a:t>
            </a:r>
            <a:endParaRPr lang="en-US" altLang="ko-KR" dirty="0"/>
          </a:p>
          <a:p>
            <a:pPr lvl="1"/>
            <a:r>
              <a:rPr lang="vi-VN" altLang="ko-KR" dirty="0"/>
              <a:t>Tăng tính song song bằng cách tăng số lượng luồng đồng thời</a:t>
            </a:r>
            <a:endParaRPr lang="en-US" altLang="ko-KR" sz="1400" dirty="0"/>
          </a:p>
          <a:p>
            <a:endParaRPr lang="en-US" altLang="ko-KR" dirty="0"/>
          </a:p>
        </p:txBody>
      </p:sp>
      <p:pic>
        <p:nvPicPr>
          <p:cNvPr id="36" name="그림 35">
            <a:extLst>
              <a:ext uri="{FF2B5EF4-FFF2-40B4-BE49-F238E27FC236}">
                <a16:creationId xmlns:a16="http://schemas.microsoft.com/office/drawing/2014/main" id="{FC006D6E-9116-441B-AA47-BB89920798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1374" y="2539048"/>
            <a:ext cx="3254239" cy="3254239"/>
          </a:xfrm>
          <a:prstGeom prst="rect">
            <a:avLst/>
          </a:prstGeom>
        </p:spPr>
      </p:pic>
      <p:grpSp>
        <p:nvGrpSpPr>
          <p:cNvPr id="37" name="그룹 36">
            <a:extLst>
              <a:ext uri="{FF2B5EF4-FFF2-40B4-BE49-F238E27FC236}">
                <a16:creationId xmlns:a16="http://schemas.microsoft.com/office/drawing/2014/main" id="{0C19D366-50EB-4825-A73F-8EA4193FEAAA}"/>
              </a:ext>
            </a:extLst>
          </p:cNvPr>
          <p:cNvGrpSpPr/>
          <p:nvPr/>
        </p:nvGrpSpPr>
        <p:grpSpPr>
          <a:xfrm>
            <a:off x="6406339" y="3336590"/>
            <a:ext cx="2718367" cy="1691901"/>
            <a:chOff x="6406339" y="3336590"/>
            <a:chExt cx="2718367" cy="1691901"/>
          </a:xfrm>
        </p:grpSpPr>
        <p:sp>
          <p:nvSpPr>
            <p:cNvPr id="38" name="직사각형 37">
              <a:extLst>
                <a:ext uri="{FF2B5EF4-FFF2-40B4-BE49-F238E27FC236}">
                  <a16:creationId xmlns:a16="http://schemas.microsoft.com/office/drawing/2014/main" id="{1D7CC45B-7560-4EB7-A4E8-1C4BB97C1414}"/>
                </a:ext>
              </a:extLst>
            </p:cNvPr>
            <p:cNvSpPr/>
            <p:nvPr/>
          </p:nvSpPr>
          <p:spPr>
            <a:xfrm>
              <a:off x="6406339" y="3336590"/>
              <a:ext cx="1128835" cy="276999"/>
            </a:xfrm>
            <a:prstGeom prst="rect">
              <a:avLst/>
            </a:prstGeom>
          </p:spPr>
          <p:txBody>
            <a:bodyPr wrap="none">
              <a:spAutoFit/>
            </a:bodyPr>
            <a:lstStyle/>
            <a:p>
              <a:r>
                <a:rPr lang="en-US" altLang="ko-KR" sz="1200" dirty="0" err="1">
                  <a:latin typeface="SamsungOne 400" panose="020B0503030303020204" pitchFamily="34" charset="0"/>
                  <a:ea typeface="SamsungOne 400" panose="020B0503030303020204" pitchFamily="34" charset="0"/>
                </a:rPr>
                <a:t>Quản</a:t>
              </a:r>
              <a:r>
                <a:rPr lang="en-US" altLang="ko-KR" sz="1200" dirty="0">
                  <a:latin typeface="SamsungOne 400" panose="020B0503030303020204" pitchFamily="34" charset="0"/>
                  <a:ea typeface="SamsungOne 400" panose="020B0503030303020204" pitchFamily="34" charset="0"/>
                </a:rPr>
                <a:t> </a:t>
              </a:r>
              <a:r>
                <a:rPr lang="en-US" altLang="ko-KR" sz="1200" dirty="0" err="1">
                  <a:latin typeface="SamsungOne 400" panose="020B0503030303020204" pitchFamily="34" charset="0"/>
                  <a:ea typeface="SamsungOne 400" panose="020B0503030303020204" pitchFamily="34" charset="0"/>
                </a:rPr>
                <a:t>lý</a:t>
              </a:r>
              <a:r>
                <a:rPr lang="en-US" altLang="ko-KR" sz="1200" dirty="0">
                  <a:latin typeface="SamsungOne 400" panose="020B0503030303020204" pitchFamily="34" charset="0"/>
                  <a:ea typeface="SamsungOne 400" panose="020B0503030303020204" pitchFamily="34" charset="0"/>
                </a:rPr>
                <a:t> </a:t>
              </a:r>
              <a:r>
                <a:rPr lang="en-US" altLang="ko-KR" sz="1200" dirty="0" err="1">
                  <a:latin typeface="SamsungOne 400" panose="020B0503030303020204" pitchFamily="34" charset="0"/>
                  <a:ea typeface="SamsungOne 400" panose="020B0503030303020204" pitchFamily="34" charset="0"/>
                </a:rPr>
                <a:t>luồng</a:t>
              </a:r>
              <a:endParaRPr lang="en-US" altLang="ko-KR" sz="1200" dirty="0">
                <a:latin typeface="SamsungOne 400" panose="020B0503030303020204" pitchFamily="34" charset="0"/>
                <a:ea typeface="SamsungOne 400" panose="020B0503030303020204" pitchFamily="34" charset="0"/>
              </a:endParaRPr>
            </a:p>
          </p:txBody>
        </p:sp>
        <p:sp>
          <p:nvSpPr>
            <p:cNvPr id="39" name="직사각형 38">
              <a:extLst>
                <a:ext uri="{FF2B5EF4-FFF2-40B4-BE49-F238E27FC236}">
                  <a16:creationId xmlns:a16="http://schemas.microsoft.com/office/drawing/2014/main" id="{4910E89E-D5F5-43A9-B391-0DFB51090341}"/>
                </a:ext>
              </a:extLst>
            </p:cNvPr>
            <p:cNvSpPr/>
            <p:nvPr/>
          </p:nvSpPr>
          <p:spPr>
            <a:xfrm>
              <a:off x="8042359" y="3336590"/>
              <a:ext cx="941283" cy="276999"/>
            </a:xfrm>
            <a:prstGeom prst="rect">
              <a:avLst/>
            </a:prstGeom>
          </p:spPr>
          <p:txBody>
            <a:bodyPr wrap="none">
              <a:spAutoFit/>
            </a:bodyPr>
            <a:lstStyle/>
            <a:p>
              <a:r>
                <a:rPr lang="en-US" altLang="ko-KR" sz="1200" dirty="0" err="1">
                  <a:latin typeface="SamsungOne 400" panose="020B0503030303020204" pitchFamily="34" charset="0"/>
                </a:rPr>
                <a:t>Dễ</a:t>
              </a:r>
              <a:r>
                <a:rPr lang="en-US" altLang="ko-KR" sz="1200" dirty="0">
                  <a:latin typeface="SamsungOne 400" panose="020B0503030303020204" pitchFamily="34" charset="0"/>
                </a:rPr>
                <a:t> </a:t>
              </a:r>
              <a:r>
                <a:rPr lang="en-US" altLang="ko-KR" sz="1200" dirty="0" err="1">
                  <a:latin typeface="SamsungOne 400" panose="020B0503030303020204" pitchFamily="34" charset="0"/>
                </a:rPr>
                <a:t>sử</a:t>
              </a:r>
              <a:r>
                <a:rPr lang="en-US" altLang="ko-KR" sz="1200" dirty="0">
                  <a:latin typeface="SamsungOne 400" panose="020B0503030303020204" pitchFamily="34" charset="0"/>
                </a:rPr>
                <a:t> </a:t>
              </a:r>
              <a:r>
                <a:rPr lang="en-US" altLang="ko-KR" sz="1200" dirty="0" err="1">
                  <a:latin typeface="SamsungOne 400" panose="020B0503030303020204" pitchFamily="34" charset="0"/>
                </a:rPr>
                <a:t>dụng</a:t>
              </a:r>
              <a:endParaRPr lang="en-US" altLang="ko-KR" sz="1200" dirty="0">
                <a:latin typeface="SamsungOne 400" panose="020B0503030303020204" pitchFamily="34" charset="0"/>
              </a:endParaRPr>
            </a:p>
          </p:txBody>
        </p:sp>
        <p:sp>
          <p:nvSpPr>
            <p:cNvPr id="40" name="직사각형 39">
              <a:extLst>
                <a:ext uri="{FF2B5EF4-FFF2-40B4-BE49-F238E27FC236}">
                  <a16:creationId xmlns:a16="http://schemas.microsoft.com/office/drawing/2014/main" id="{4347DB76-FB95-4B8D-8A96-1C8F80DD4190}"/>
                </a:ext>
              </a:extLst>
            </p:cNvPr>
            <p:cNvSpPr/>
            <p:nvPr/>
          </p:nvSpPr>
          <p:spPr>
            <a:xfrm>
              <a:off x="6698085" y="4751492"/>
              <a:ext cx="750526" cy="276999"/>
            </a:xfrm>
            <a:prstGeom prst="rect">
              <a:avLst/>
            </a:prstGeom>
          </p:spPr>
          <p:txBody>
            <a:bodyPr wrap="none">
              <a:spAutoFit/>
            </a:bodyPr>
            <a:lstStyle/>
            <a:p>
              <a:r>
                <a:rPr lang="en-US" altLang="ko-KR" sz="1200" dirty="0" err="1">
                  <a:latin typeface="SamsungOne 400" panose="020B0503030303020204" pitchFamily="34" charset="0"/>
                </a:rPr>
                <a:t>Bảo</a:t>
              </a:r>
              <a:r>
                <a:rPr lang="en-US" altLang="ko-KR" sz="1200" dirty="0">
                  <a:latin typeface="SamsungOne 400" panose="020B0503030303020204" pitchFamily="34" charset="0"/>
                </a:rPr>
                <a:t> </a:t>
              </a:r>
              <a:r>
                <a:rPr lang="en-US" altLang="ko-KR" sz="1200" dirty="0" err="1">
                  <a:latin typeface="SamsungOne 400" panose="020B0503030303020204" pitchFamily="34" charset="0"/>
                </a:rPr>
                <a:t>mật</a:t>
              </a:r>
              <a:endParaRPr lang="ko-KR" altLang="en-US" sz="1200" dirty="0">
                <a:latin typeface="SamsungOne 400" panose="020B0503030303020204" pitchFamily="34" charset="0"/>
              </a:endParaRPr>
            </a:p>
          </p:txBody>
        </p:sp>
        <p:sp>
          <p:nvSpPr>
            <p:cNvPr id="41" name="직사각형 40">
              <a:extLst>
                <a:ext uri="{FF2B5EF4-FFF2-40B4-BE49-F238E27FC236}">
                  <a16:creationId xmlns:a16="http://schemas.microsoft.com/office/drawing/2014/main" id="{E253512D-B70B-475F-ADE4-B7152FE68271}"/>
                </a:ext>
              </a:extLst>
            </p:cNvPr>
            <p:cNvSpPr/>
            <p:nvPr/>
          </p:nvSpPr>
          <p:spPr>
            <a:xfrm>
              <a:off x="7901294" y="4751492"/>
              <a:ext cx="1223412" cy="276999"/>
            </a:xfrm>
            <a:prstGeom prst="rect">
              <a:avLst/>
            </a:prstGeom>
          </p:spPr>
          <p:txBody>
            <a:bodyPr wrap="none">
              <a:spAutoFit/>
            </a:bodyPr>
            <a:lstStyle/>
            <a:p>
              <a:r>
                <a:rPr lang="en-US" altLang="ko-KR" sz="1200" dirty="0" err="1">
                  <a:solidFill>
                    <a:schemeClr val="bg1"/>
                  </a:solidFill>
                  <a:latin typeface="SamsungOne 400" panose="020B0503030303020204" pitchFamily="34" charset="0"/>
                </a:rPr>
                <a:t>Có</a:t>
              </a:r>
              <a:r>
                <a:rPr lang="en-US" altLang="ko-KR" sz="1200" dirty="0">
                  <a:solidFill>
                    <a:schemeClr val="bg1"/>
                  </a:solidFill>
                  <a:latin typeface="SamsungOne 400" panose="020B0503030303020204" pitchFamily="34" charset="0"/>
                </a:rPr>
                <a:t> </a:t>
              </a:r>
              <a:r>
                <a:rPr lang="en-US" altLang="ko-KR" sz="1200" dirty="0" err="1">
                  <a:solidFill>
                    <a:schemeClr val="bg1"/>
                  </a:solidFill>
                  <a:latin typeface="SamsungOne 400" panose="020B0503030303020204" pitchFamily="34" charset="0"/>
                </a:rPr>
                <a:t>thể</a:t>
              </a:r>
              <a:r>
                <a:rPr lang="en-US" altLang="ko-KR" sz="1200" dirty="0">
                  <a:solidFill>
                    <a:schemeClr val="bg1"/>
                  </a:solidFill>
                  <a:latin typeface="SamsungOne 400" panose="020B0503030303020204" pitchFamily="34" charset="0"/>
                </a:rPr>
                <a:t> </a:t>
              </a:r>
              <a:r>
                <a:rPr lang="en-US" altLang="ko-KR" sz="1200" dirty="0" err="1">
                  <a:solidFill>
                    <a:schemeClr val="bg1"/>
                  </a:solidFill>
                  <a:latin typeface="SamsungOne 400" panose="020B0503030303020204" pitchFamily="34" charset="0"/>
                </a:rPr>
                <a:t>mở</a:t>
              </a:r>
              <a:r>
                <a:rPr lang="en-US" altLang="ko-KR" sz="1200" dirty="0">
                  <a:solidFill>
                    <a:schemeClr val="bg1"/>
                  </a:solidFill>
                  <a:latin typeface="SamsungOne 400" panose="020B0503030303020204" pitchFamily="34" charset="0"/>
                </a:rPr>
                <a:t> </a:t>
              </a:r>
              <a:r>
                <a:rPr lang="en-US" altLang="ko-KR" sz="1200" dirty="0" err="1">
                  <a:solidFill>
                    <a:schemeClr val="bg1"/>
                  </a:solidFill>
                  <a:latin typeface="SamsungOne 400" panose="020B0503030303020204" pitchFamily="34" charset="0"/>
                </a:rPr>
                <a:t>rộng</a:t>
              </a:r>
              <a:endParaRPr lang="ko-KR" altLang="en-US" sz="1200" dirty="0">
                <a:solidFill>
                  <a:schemeClr val="bg1"/>
                </a:solidFill>
                <a:latin typeface="SamsungOne 400" panose="020B0503030303020204" pitchFamily="34" charset="0"/>
              </a:endParaRPr>
            </a:p>
          </p:txBody>
        </p:sp>
      </p:grpSp>
    </p:spTree>
    <p:extLst>
      <p:ext uri="{BB962C8B-B14F-4D97-AF65-F5344CB8AC3E}">
        <p14:creationId xmlns:p14="http://schemas.microsoft.com/office/powerpoint/2010/main" val="40002890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그룹 39">
            <a:extLst>
              <a:ext uri="{FF2B5EF4-FFF2-40B4-BE49-F238E27FC236}">
                <a16:creationId xmlns:a16="http://schemas.microsoft.com/office/drawing/2014/main" id="{FFB242ED-1F98-4E69-8D5D-5072A5412FB2}"/>
              </a:ext>
            </a:extLst>
          </p:cNvPr>
          <p:cNvGrpSpPr/>
          <p:nvPr/>
        </p:nvGrpSpPr>
        <p:grpSpPr>
          <a:xfrm>
            <a:off x="6180981" y="1837833"/>
            <a:ext cx="3368843" cy="1724760"/>
            <a:chOff x="6180981" y="1837833"/>
            <a:chExt cx="3368843" cy="1724760"/>
          </a:xfrm>
        </p:grpSpPr>
        <p:sp>
          <p:nvSpPr>
            <p:cNvPr id="41" name="모서리가 둥근 직사각형 36">
              <a:extLst>
                <a:ext uri="{FF2B5EF4-FFF2-40B4-BE49-F238E27FC236}">
                  <a16:creationId xmlns:a16="http://schemas.microsoft.com/office/drawing/2014/main" id="{6CB0AB5F-C391-48A0-9E45-73E889586E9F}"/>
                </a:ext>
              </a:extLst>
            </p:cNvPr>
            <p:cNvSpPr/>
            <p:nvPr/>
          </p:nvSpPr>
          <p:spPr>
            <a:xfrm>
              <a:off x="8665779" y="2392794"/>
              <a:ext cx="562279" cy="516556"/>
            </a:xfrm>
            <a:prstGeom prst="roundRect">
              <a:avLst>
                <a:gd name="adj" fmla="val 23967"/>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600" dirty="0">
                <a:solidFill>
                  <a:srgbClr val="0043B2"/>
                </a:solidFill>
                <a:latin typeface="SamsungOne 700" panose="020B0803030303020204" pitchFamily="34" charset="0"/>
                <a:ea typeface="SamsungOne 700" panose="020B0803030303020204" pitchFamily="34" charset="0"/>
              </a:endParaRPr>
            </a:p>
            <a:p>
              <a:pPr algn="ctr"/>
              <a:r>
                <a:rPr lang="en-US" altLang="ko-KR" sz="1600" dirty="0">
                  <a:solidFill>
                    <a:srgbClr val="0043B2"/>
                  </a:solidFill>
                  <a:latin typeface="SamsungOne 700" panose="020B0803030303020204" pitchFamily="34" charset="0"/>
                  <a:ea typeface="SamsungOne 700" panose="020B0803030303020204" pitchFamily="34" charset="0"/>
                </a:rPr>
                <a:t>P 2</a:t>
              </a:r>
              <a:endParaRPr lang="en-US" altLang="ko-KR" sz="1400" dirty="0">
                <a:solidFill>
                  <a:srgbClr val="0043B2"/>
                </a:solidFill>
                <a:latin typeface="SamsungOne 400" panose="020B0503030303020204" pitchFamily="34" charset="0"/>
                <a:ea typeface="SamsungOne 400" panose="020B0503030303020204" pitchFamily="34" charset="0"/>
              </a:endParaRPr>
            </a:p>
            <a:p>
              <a:pPr algn="ctr"/>
              <a:endParaRPr lang="en-KR" altLang="ko-KR" sz="1400" dirty="0">
                <a:solidFill>
                  <a:srgbClr val="0043B2"/>
                </a:solidFill>
                <a:latin typeface="SamsungOne 400" panose="020B0503030303020204" pitchFamily="34" charset="0"/>
                <a:ea typeface="SamsungOne 400" panose="020B0503030303020204" pitchFamily="34" charset="0"/>
              </a:endParaRPr>
            </a:p>
          </p:txBody>
        </p:sp>
        <p:sp>
          <p:nvSpPr>
            <p:cNvPr id="42" name="직사각형 41">
              <a:extLst>
                <a:ext uri="{FF2B5EF4-FFF2-40B4-BE49-F238E27FC236}">
                  <a16:creationId xmlns:a16="http://schemas.microsoft.com/office/drawing/2014/main" id="{76A2D959-EDFC-4CF6-ABEA-7B61B4DB3E41}"/>
                </a:ext>
              </a:extLst>
            </p:cNvPr>
            <p:cNvSpPr/>
            <p:nvPr/>
          </p:nvSpPr>
          <p:spPr>
            <a:xfrm>
              <a:off x="6426863" y="3044331"/>
              <a:ext cx="861133" cy="276999"/>
            </a:xfrm>
            <a:prstGeom prst="rect">
              <a:avLst/>
            </a:prstGeom>
          </p:spPr>
          <p:txBody>
            <a:bodyPr wrap="none">
              <a:spAutoFit/>
            </a:bodyPr>
            <a:lstStyle/>
            <a:p>
              <a:r>
                <a:rPr lang="en-US" altLang="ko-KR" sz="1200" dirty="0">
                  <a:solidFill>
                    <a:srgbClr val="0043B2"/>
                  </a:solidFill>
                  <a:latin typeface="SamsungOne 700" panose="020B0803030303020204" pitchFamily="34" charset="0"/>
                  <a:ea typeface="SamsungOne 700" panose="020B0803030303020204" pitchFamily="34" charset="0"/>
                </a:rPr>
                <a:t>Processor</a:t>
              </a:r>
              <a:endParaRPr lang="ko-KR" altLang="en-US" sz="1200" dirty="0"/>
            </a:p>
          </p:txBody>
        </p:sp>
        <p:sp>
          <p:nvSpPr>
            <p:cNvPr id="43" name="직사각형 42">
              <a:extLst>
                <a:ext uri="{FF2B5EF4-FFF2-40B4-BE49-F238E27FC236}">
                  <a16:creationId xmlns:a16="http://schemas.microsoft.com/office/drawing/2014/main" id="{F73D11D3-45B1-4CD5-B7C5-ADE1C0375A91}"/>
                </a:ext>
              </a:extLst>
            </p:cNvPr>
            <p:cNvSpPr/>
            <p:nvPr/>
          </p:nvSpPr>
          <p:spPr>
            <a:xfrm>
              <a:off x="7906401" y="2990810"/>
              <a:ext cx="894797" cy="276999"/>
            </a:xfrm>
            <a:prstGeom prst="rect">
              <a:avLst/>
            </a:prstGeom>
          </p:spPr>
          <p:txBody>
            <a:bodyPr wrap="none">
              <a:spAutoFit/>
            </a:bodyPr>
            <a:lstStyle/>
            <a:p>
              <a:r>
                <a:rPr lang="en-US" altLang="ko-KR" sz="1200" dirty="0">
                  <a:solidFill>
                    <a:srgbClr val="0043B2"/>
                  </a:solidFill>
                  <a:latin typeface="SamsungOne 700" panose="020B0803030303020204" pitchFamily="34" charset="0"/>
                  <a:ea typeface="SamsungOne 700" panose="020B0803030303020204" pitchFamily="34" charset="0"/>
                </a:rPr>
                <a:t>Connector</a:t>
              </a:r>
              <a:endParaRPr lang="ko-KR" altLang="en-US" sz="1200" dirty="0"/>
            </a:p>
          </p:txBody>
        </p:sp>
        <p:cxnSp>
          <p:nvCxnSpPr>
            <p:cNvPr id="44" name="직선 연결선 43">
              <a:extLst>
                <a:ext uri="{FF2B5EF4-FFF2-40B4-BE49-F238E27FC236}">
                  <a16:creationId xmlns:a16="http://schemas.microsoft.com/office/drawing/2014/main" id="{D7C83965-1412-44B8-BA37-DE17732C3EF7}"/>
                </a:ext>
              </a:extLst>
            </p:cNvPr>
            <p:cNvCxnSpPr/>
            <p:nvPr/>
          </p:nvCxnSpPr>
          <p:spPr>
            <a:xfrm>
              <a:off x="6755308" y="2696393"/>
              <a:ext cx="0" cy="377482"/>
            </a:xfrm>
            <a:prstGeom prst="line">
              <a:avLst/>
            </a:prstGeom>
            <a:ln w="12700">
              <a:solidFill>
                <a:srgbClr val="193EB0"/>
              </a:solidFill>
              <a:prstDash val="sysDot"/>
            </a:ln>
          </p:spPr>
          <p:style>
            <a:lnRef idx="1">
              <a:schemeClr val="accent1"/>
            </a:lnRef>
            <a:fillRef idx="0">
              <a:schemeClr val="accent1"/>
            </a:fillRef>
            <a:effectRef idx="0">
              <a:schemeClr val="accent1"/>
            </a:effectRef>
            <a:fontRef idx="minor">
              <a:schemeClr val="tx1"/>
            </a:fontRef>
          </p:style>
        </p:cxnSp>
        <p:sp>
          <p:nvSpPr>
            <p:cNvPr id="45" name="모서리가 둥근 직사각형 25">
              <a:extLst>
                <a:ext uri="{FF2B5EF4-FFF2-40B4-BE49-F238E27FC236}">
                  <a16:creationId xmlns:a16="http://schemas.microsoft.com/office/drawing/2014/main" id="{3D9F919E-3C29-469E-8651-C7BAF221968D}"/>
                </a:ext>
              </a:extLst>
            </p:cNvPr>
            <p:cNvSpPr/>
            <p:nvPr/>
          </p:nvSpPr>
          <p:spPr>
            <a:xfrm>
              <a:off x="6474169" y="2371701"/>
              <a:ext cx="562279" cy="516556"/>
            </a:xfrm>
            <a:prstGeom prst="roundRect">
              <a:avLst>
                <a:gd name="adj" fmla="val 23967"/>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600" dirty="0">
                <a:solidFill>
                  <a:srgbClr val="0043B2"/>
                </a:solidFill>
                <a:latin typeface="SamsungOne 700" panose="020B0803030303020204" pitchFamily="34" charset="0"/>
                <a:ea typeface="SamsungOne 700" panose="020B0803030303020204" pitchFamily="34" charset="0"/>
              </a:endParaRPr>
            </a:p>
            <a:p>
              <a:pPr algn="ctr"/>
              <a:r>
                <a:rPr lang="en-US" altLang="ko-KR" sz="1600" dirty="0">
                  <a:solidFill>
                    <a:srgbClr val="0043B2"/>
                  </a:solidFill>
                  <a:latin typeface="SamsungOne 700" panose="020B0803030303020204" pitchFamily="34" charset="0"/>
                  <a:ea typeface="SamsungOne 700" panose="020B0803030303020204" pitchFamily="34" charset="0"/>
                </a:rPr>
                <a:t>P 1</a:t>
              </a:r>
              <a:endParaRPr lang="en-US" altLang="ko-KR" sz="1400" dirty="0">
                <a:solidFill>
                  <a:srgbClr val="0043B2"/>
                </a:solidFill>
                <a:latin typeface="SamsungOne 400" panose="020B0503030303020204" pitchFamily="34" charset="0"/>
                <a:ea typeface="SamsungOne 400" panose="020B0503030303020204" pitchFamily="34" charset="0"/>
              </a:endParaRPr>
            </a:p>
            <a:p>
              <a:pPr algn="ctr"/>
              <a:endParaRPr lang="en-KR" altLang="ko-KR" sz="1400" dirty="0">
                <a:solidFill>
                  <a:srgbClr val="0043B2"/>
                </a:solidFill>
                <a:latin typeface="SamsungOne 400" panose="020B0503030303020204" pitchFamily="34" charset="0"/>
                <a:ea typeface="SamsungOne 400" panose="020B0503030303020204" pitchFamily="34" charset="0"/>
              </a:endParaRPr>
            </a:p>
          </p:txBody>
        </p:sp>
        <p:cxnSp>
          <p:nvCxnSpPr>
            <p:cNvPr id="46" name="직선 연결선 45">
              <a:extLst>
                <a:ext uri="{FF2B5EF4-FFF2-40B4-BE49-F238E27FC236}">
                  <a16:creationId xmlns:a16="http://schemas.microsoft.com/office/drawing/2014/main" id="{CF28E3DB-7AA3-4B61-BC5F-5EF2DBB55A2C}"/>
                </a:ext>
              </a:extLst>
            </p:cNvPr>
            <p:cNvCxnSpPr/>
            <p:nvPr/>
          </p:nvCxnSpPr>
          <p:spPr>
            <a:xfrm>
              <a:off x="8252509" y="2899021"/>
              <a:ext cx="0" cy="114993"/>
            </a:xfrm>
            <a:prstGeom prst="line">
              <a:avLst/>
            </a:prstGeom>
            <a:ln w="12700">
              <a:solidFill>
                <a:srgbClr val="193EB0"/>
              </a:solidFill>
              <a:prstDash val="sysDot"/>
            </a:ln>
          </p:spPr>
          <p:style>
            <a:lnRef idx="1">
              <a:schemeClr val="accent1"/>
            </a:lnRef>
            <a:fillRef idx="0">
              <a:schemeClr val="accent1"/>
            </a:fillRef>
            <a:effectRef idx="0">
              <a:schemeClr val="accent1"/>
            </a:effectRef>
            <a:fontRef idx="minor">
              <a:schemeClr val="tx1"/>
            </a:fontRef>
          </p:style>
        </p:cxnSp>
        <p:sp>
          <p:nvSpPr>
            <p:cNvPr id="47" name="모서리가 둥근 직사각형 60">
              <a:extLst>
                <a:ext uri="{FF2B5EF4-FFF2-40B4-BE49-F238E27FC236}">
                  <a16:creationId xmlns:a16="http://schemas.microsoft.com/office/drawing/2014/main" id="{706CBD08-7866-4E30-87B1-7EB856124B5A}"/>
                </a:ext>
              </a:extLst>
            </p:cNvPr>
            <p:cNvSpPr/>
            <p:nvPr/>
          </p:nvSpPr>
          <p:spPr>
            <a:xfrm>
              <a:off x="6334840" y="1975275"/>
              <a:ext cx="3010669" cy="1428027"/>
            </a:xfrm>
            <a:prstGeom prst="roundRect">
              <a:avLst>
                <a:gd name="adj" fmla="val 9854"/>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400" dirty="0">
                <a:solidFill>
                  <a:srgbClr val="0043B2"/>
                </a:solidFill>
                <a:latin typeface="SamsungOne 400" panose="020B0503030303020204" pitchFamily="34" charset="0"/>
                <a:ea typeface="SamsungOne 400" panose="020B0503030303020204" pitchFamily="34" charset="0"/>
              </a:endParaRPr>
            </a:p>
            <a:p>
              <a:pPr algn="ctr"/>
              <a:endParaRPr lang="en-US" altLang="ko-KR" sz="1400" dirty="0">
                <a:solidFill>
                  <a:srgbClr val="0043B2"/>
                </a:solidFill>
                <a:latin typeface="SamsungOne 400" panose="020B0503030303020204" pitchFamily="34" charset="0"/>
                <a:ea typeface="SamsungOne 400" panose="020B0503030303020204" pitchFamily="34" charset="0"/>
              </a:endParaRPr>
            </a:p>
            <a:p>
              <a:pPr algn="ctr"/>
              <a:endParaRPr lang="en-US" altLang="ko-KR" sz="1400" dirty="0">
                <a:solidFill>
                  <a:srgbClr val="0043B2"/>
                </a:solidFill>
                <a:latin typeface="SamsungOne 400" panose="020B0503030303020204" pitchFamily="34" charset="0"/>
                <a:ea typeface="SamsungOne 400" panose="020B0503030303020204" pitchFamily="34" charset="0"/>
              </a:endParaRPr>
            </a:p>
            <a:p>
              <a:pPr algn="ctr"/>
              <a:endParaRPr lang="en-KR" altLang="ko-KR" sz="1400" dirty="0">
                <a:solidFill>
                  <a:srgbClr val="0043B2"/>
                </a:solidFill>
                <a:latin typeface="SamsungOne 400" panose="020B0503030303020204" pitchFamily="34" charset="0"/>
                <a:ea typeface="SamsungOne 400" panose="020B0503030303020204" pitchFamily="34" charset="0"/>
              </a:endParaRPr>
            </a:p>
          </p:txBody>
        </p:sp>
        <p:sp>
          <p:nvSpPr>
            <p:cNvPr id="48" name="직사각형 47">
              <a:extLst>
                <a:ext uri="{FF2B5EF4-FFF2-40B4-BE49-F238E27FC236}">
                  <a16:creationId xmlns:a16="http://schemas.microsoft.com/office/drawing/2014/main" id="{2236F1CF-C80B-4E86-8617-B18566B39E42}"/>
                </a:ext>
              </a:extLst>
            </p:cNvPr>
            <p:cNvSpPr/>
            <p:nvPr/>
          </p:nvSpPr>
          <p:spPr>
            <a:xfrm>
              <a:off x="8037241" y="3285594"/>
              <a:ext cx="1257075" cy="276999"/>
            </a:xfrm>
            <a:prstGeom prst="rect">
              <a:avLst/>
            </a:prstGeom>
            <a:solidFill>
              <a:schemeClr val="bg1"/>
            </a:solidFill>
          </p:spPr>
          <p:txBody>
            <a:bodyPr wrap="none">
              <a:spAutoFit/>
            </a:bodyPr>
            <a:lstStyle/>
            <a:p>
              <a:pPr algn="ctr"/>
              <a:r>
                <a:rPr lang="en-US" altLang="ko-KR" sz="1200" dirty="0">
                  <a:solidFill>
                    <a:srgbClr val="0043B2"/>
                  </a:solidFill>
                  <a:latin typeface="SamsungOne 700" panose="020B0803030303020204" pitchFamily="34" charset="0"/>
                  <a:ea typeface="SamsungOne 700" panose="020B0803030303020204" pitchFamily="34" charset="0"/>
                </a:rPr>
                <a:t>Flow Controller</a:t>
              </a:r>
              <a:endParaRPr lang="ko-KR" altLang="en-US" sz="1200" dirty="0"/>
            </a:p>
          </p:txBody>
        </p:sp>
        <p:sp>
          <p:nvSpPr>
            <p:cNvPr id="49" name="직사각형 48">
              <a:extLst>
                <a:ext uri="{FF2B5EF4-FFF2-40B4-BE49-F238E27FC236}">
                  <a16:creationId xmlns:a16="http://schemas.microsoft.com/office/drawing/2014/main" id="{0E0541A4-DF2B-41F9-94D3-013BA0479A9A}"/>
                </a:ext>
              </a:extLst>
            </p:cNvPr>
            <p:cNvSpPr/>
            <p:nvPr/>
          </p:nvSpPr>
          <p:spPr>
            <a:xfrm>
              <a:off x="7138961" y="2392794"/>
              <a:ext cx="1452885" cy="443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0" name="직사각형 49">
              <a:extLst>
                <a:ext uri="{FF2B5EF4-FFF2-40B4-BE49-F238E27FC236}">
                  <a16:creationId xmlns:a16="http://schemas.microsoft.com/office/drawing/2014/main" id="{59EB8B11-B205-4881-A31B-C26523ABF400}"/>
                </a:ext>
              </a:extLst>
            </p:cNvPr>
            <p:cNvSpPr/>
            <p:nvPr/>
          </p:nvSpPr>
          <p:spPr>
            <a:xfrm>
              <a:off x="7138961" y="2854719"/>
              <a:ext cx="1452885" cy="443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1" name="직사각형 50">
              <a:extLst>
                <a:ext uri="{FF2B5EF4-FFF2-40B4-BE49-F238E27FC236}">
                  <a16:creationId xmlns:a16="http://schemas.microsoft.com/office/drawing/2014/main" id="{6F11665C-850B-444A-8B5D-D06F68164B96}"/>
                </a:ext>
              </a:extLst>
            </p:cNvPr>
            <p:cNvSpPr/>
            <p:nvPr/>
          </p:nvSpPr>
          <p:spPr>
            <a:xfrm>
              <a:off x="6180981" y="1837833"/>
              <a:ext cx="3368843" cy="172476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52" name="그룹 51">
              <a:extLst>
                <a:ext uri="{FF2B5EF4-FFF2-40B4-BE49-F238E27FC236}">
                  <a16:creationId xmlns:a16="http://schemas.microsoft.com/office/drawing/2014/main" id="{A1F05E8D-AEA7-4E30-8AFD-24C260DD157B}"/>
                </a:ext>
              </a:extLst>
            </p:cNvPr>
            <p:cNvGrpSpPr/>
            <p:nvPr/>
          </p:nvGrpSpPr>
          <p:grpSpPr>
            <a:xfrm>
              <a:off x="7278046" y="2521932"/>
              <a:ext cx="1174717" cy="258278"/>
              <a:chOff x="-1877082" y="2525939"/>
              <a:chExt cx="1212287" cy="266539"/>
            </a:xfrm>
          </p:grpSpPr>
          <p:sp>
            <p:nvSpPr>
              <p:cNvPr id="55" name="모서리가 둥근 직사각형 5">
                <a:extLst>
                  <a:ext uri="{FF2B5EF4-FFF2-40B4-BE49-F238E27FC236}">
                    <a16:creationId xmlns:a16="http://schemas.microsoft.com/office/drawing/2014/main" id="{D0ED7929-FE2E-4093-A04C-C4F992418415}"/>
                  </a:ext>
                </a:extLst>
              </p:cNvPr>
              <p:cNvSpPr/>
              <p:nvPr/>
            </p:nvSpPr>
            <p:spPr>
              <a:xfrm>
                <a:off x="-1877082" y="2525939"/>
                <a:ext cx="215035" cy="266539"/>
              </a:xfrm>
              <a:prstGeom prst="roundRect">
                <a:avLst/>
              </a:prstGeom>
              <a:solidFill>
                <a:srgbClr val="66A1FE"/>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6" name="모서리가 둥근 직사각형 29">
                <a:extLst>
                  <a:ext uri="{FF2B5EF4-FFF2-40B4-BE49-F238E27FC236}">
                    <a16:creationId xmlns:a16="http://schemas.microsoft.com/office/drawing/2014/main" id="{6D109CDB-169C-4D23-9D12-3ABB46A3AE0A}"/>
                  </a:ext>
                </a:extLst>
              </p:cNvPr>
              <p:cNvSpPr/>
              <p:nvPr/>
            </p:nvSpPr>
            <p:spPr>
              <a:xfrm>
                <a:off x="-1544260" y="2525939"/>
                <a:ext cx="215035" cy="266539"/>
              </a:xfrm>
              <a:prstGeom prst="roundRect">
                <a:avLst/>
              </a:prstGeom>
              <a:solidFill>
                <a:srgbClr val="66A1FE"/>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7" name="모서리가 둥근 직사각형 30">
                <a:extLst>
                  <a:ext uri="{FF2B5EF4-FFF2-40B4-BE49-F238E27FC236}">
                    <a16:creationId xmlns:a16="http://schemas.microsoft.com/office/drawing/2014/main" id="{0284F4FB-5BD0-4580-9A79-CB86D2D3C738}"/>
                  </a:ext>
                </a:extLst>
              </p:cNvPr>
              <p:cNvSpPr/>
              <p:nvPr/>
            </p:nvSpPr>
            <p:spPr>
              <a:xfrm>
                <a:off x="-1211438" y="2525939"/>
                <a:ext cx="215035" cy="266539"/>
              </a:xfrm>
              <a:prstGeom prst="roundRect">
                <a:avLst/>
              </a:prstGeom>
              <a:solidFill>
                <a:srgbClr val="66A1FE"/>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8" name="모서리가 둥근 직사각형 31">
                <a:extLst>
                  <a:ext uri="{FF2B5EF4-FFF2-40B4-BE49-F238E27FC236}">
                    <a16:creationId xmlns:a16="http://schemas.microsoft.com/office/drawing/2014/main" id="{EA6E2ACD-2648-4F69-B563-20F336D5D2E8}"/>
                  </a:ext>
                </a:extLst>
              </p:cNvPr>
              <p:cNvSpPr/>
              <p:nvPr/>
            </p:nvSpPr>
            <p:spPr>
              <a:xfrm>
                <a:off x="-879830" y="2525939"/>
                <a:ext cx="215035" cy="266539"/>
              </a:xfrm>
              <a:prstGeom prst="roundRect">
                <a:avLst/>
              </a:prstGeom>
              <a:solidFill>
                <a:srgbClr val="66A1FE"/>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53" name="직사각형 52">
              <a:extLst>
                <a:ext uri="{FF2B5EF4-FFF2-40B4-BE49-F238E27FC236}">
                  <a16:creationId xmlns:a16="http://schemas.microsoft.com/office/drawing/2014/main" id="{83A3B691-1FAD-43B5-B60B-B173C7116D56}"/>
                </a:ext>
              </a:extLst>
            </p:cNvPr>
            <p:cNvSpPr/>
            <p:nvPr/>
          </p:nvSpPr>
          <p:spPr>
            <a:xfrm>
              <a:off x="7278762" y="2090990"/>
              <a:ext cx="771365" cy="276999"/>
            </a:xfrm>
            <a:prstGeom prst="rect">
              <a:avLst/>
            </a:prstGeom>
          </p:spPr>
          <p:txBody>
            <a:bodyPr wrap="none">
              <a:spAutoFit/>
            </a:bodyPr>
            <a:lstStyle/>
            <a:p>
              <a:r>
                <a:rPr lang="en-US" altLang="ko-KR" sz="1200" dirty="0">
                  <a:solidFill>
                    <a:srgbClr val="0043B2"/>
                  </a:solidFill>
                  <a:latin typeface="SamsungOne 700" panose="020B0803030303020204" pitchFamily="34" charset="0"/>
                  <a:ea typeface="SamsungOne 700" panose="020B0803030303020204" pitchFamily="34" charset="0"/>
                </a:rPr>
                <a:t>FlowFile</a:t>
              </a:r>
              <a:endParaRPr lang="ko-KR" altLang="en-US" sz="1200" dirty="0"/>
            </a:p>
          </p:txBody>
        </p:sp>
        <p:cxnSp>
          <p:nvCxnSpPr>
            <p:cNvPr id="54" name="꺾인 연결선 57">
              <a:extLst>
                <a:ext uri="{FF2B5EF4-FFF2-40B4-BE49-F238E27FC236}">
                  <a16:creationId xmlns:a16="http://schemas.microsoft.com/office/drawing/2014/main" id="{549ACED0-3C0D-4BB3-ACF2-080323257B86}"/>
                </a:ext>
              </a:extLst>
            </p:cNvPr>
            <p:cNvCxnSpPr>
              <a:stCxn id="55" idx="1"/>
              <a:endCxn id="53" idx="1"/>
            </p:cNvCxnSpPr>
            <p:nvPr/>
          </p:nvCxnSpPr>
          <p:spPr>
            <a:xfrm rot="10800000" flipH="1">
              <a:off x="7278046" y="2229491"/>
              <a:ext cx="716" cy="421581"/>
            </a:xfrm>
            <a:prstGeom prst="bentConnector3">
              <a:avLst>
                <a:gd name="adj1" fmla="val -31927374"/>
              </a:avLst>
            </a:prstGeom>
            <a:ln w="12700">
              <a:solidFill>
                <a:srgbClr val="193EB0"/>
              </a:solidFill>
              <a:prstDash val="sysDot"/>
            </a:ln>
          </p:spPr>
          <p:style>
            <a:lnRef idx="1">
              <a:schemeClr val="accent1"/>
            </a:lnRef>
            <a:fillRef idx="0">
              <a:schemeClr val="accent1"/>
            </a:fillRef>
            <a:effectRef idx="0">
              <a:schemeClr val="accent1"/>
            </a:effectRef>
            <a:fontRef idx="minor">
              <a:schemeClr val="tx1"/>
            </a:fontRef>
          </p:style>
        </p:cxnSp>
      </p:grpSp>
      <p:sp>
        <p:nvSpPr>
          <p:cNvPr id="2" name="텍스트 개체 틀 1">
            <a:extLst>
              <a:ext uri="{FF2B5EF4-FFF2-40B4-BE49-F238E27FC236}">
                <a16:creationId xmlns:a16="http://schemas.microsoft.com/office/drawing/2014/main" id="{5A875B51-4C66-4E34-B320-E45AED99C7D6}"/>
              </a:ext>
            </a:extLst>
          </p:cNvPr>
          <p:cNvSpPr>
            <a:spLocks noGrp="1"/>
          </p:cNvSpPr>
          <p:nvPr>
            <p:ph type="body" sz="quarter" idx="10"/>
          </p:nvPr>
        </p:nvSpPr>
        <p:spPr/>
        <p:txBody>
          <a:bodyPr anchor="ctr"/>
          <a:lstStyle/>
          <a:p>
            <a:r>
              <a:rPr lang="vi-VN" altLang="ko-KR" dirty="0"/>
              <a:t>3.1. Nguyên tắc cơ bản của Apache NiFi</a:t>
            </a:r>
            <a:endParaRPr lang="en-US" altLang="ko-KR" dirty="0"/>
          </a:p>
        </p:txBody>
      </p:sp>
      <p:sp>
        <p:nvSpPr>
          <p:cNvPr id="3" name="텍스트 개체 틀 2">
            <a:extLst>
              <a:ext uri="{FF2B5EF4-FFF2-40B4-BE49-F238E27FC236}">
                <a16:creationId xmlns:a16="http://schemas.microsoft.com/office/drawing/2014/main" id="{D60C271E-5E83-4533-8363-A030DD38D13E}"/>
              </a:ext>
            </a:extLst>
          </p:cNvPr>
          <p:cNvSpPr>
            <a:spLocks noGrp="1"/>
          </p:cNvSpPr>
          <p:nvPr>
            <p:ph type="body" sz="quarter" idx="11"/>
          </p:nvPr>
        </p:nvSpPr>
        <p:spPr>
          <a:xfrm>
            <a:off x="535872" y="1308494"/>
            <a:ext cx="8796528" cy="493776"/>
          </a:xfrm>
        </p:spPr>
        <p:txBody>
          <a:bodyPr anchor="ctr">
            <a:noAutofit/>
          </a:bodyPr>
          <a:lstStyle/>
          <a:p>
            <a:r>
              <a:rPr lang="en-US" altLang="ko-KR" dirty="0" err="1"/>
              <a:t>Khái</a:t>
            </a:r>
            <a:r>
              <a:rPr lang="en-US" altLang="ko-KR" dirty="0"/>
              <a:t> </a:t>
            </a:r>
            <a:r>
              <a:rPr lang="en-US" altLang="ko-KR" dirty="0" err="1"/>
              <a:t>niệm</a:t>
            </a:r>
            <a:r>
              <a:rPr lang="en-US" altLang="ko-KR" dirty="0"/>
              <a:t> </a:t>
            </a:r>
            <a:r>
              <a:rPr lang="en-US" altLang="ko-KR" dirty="0" err="1"/>
              <a:t>cốt</a:t>
            </a:r>
            <a:r>
              <a:rPr lang="en-US" altLang="ko-KR" dirty="0"/>
              <a:t> </a:t>
            </a:r>
            <a:r>
              <a:rPr lang="en-US" altLang="ko-KR" dirty="0" err="1"/>
              <a:t>lõi</a:t>
            </a:r>
            <a:r>
              <a:rPr lang="en-US" altLang="ko-KR" dirty="0"/>
              <a:t> </a:t>
            </a:r>
            <a:r>
              <a:rPr lang="en-US" altLang="ko-KR" dirty="0" err="1"/>
              <a:t>của</a:t>
            </a:r>
            <a:r>
              <a:rPr lang="en-US" altLang="ko-KR" dirty="0"/>
              <a:t> </a:t>
            </a:r>
            <a:r>
              <a:rPr lang="en-US" altLang="ko-KR" dirty="0" err="1"/>
              <a:t>NiFi</a:t>
            </a:r>
            <a:r>
              <a:rPr lang="en-US" altLang="ko-KR" dirty="0"/>
              <a:t> (1/5)</a:t>
            </a:r>
          </a:p>
        </p:txBody>
      </p:sp>
      <p:sp>
        <p:nvSpPr>
          <p:cNvPr id="4" name="텍스트 개체 틀 3">
            <a:extLst>
              <a:ext uri="{FF2B5EF4-FFF2-40B4-BE49-F238E27FC236}">
                <a16:creationId xmlns:a16="http://schemas.microsoft.com/office/drawing/2014/main" id="{84E9F969-FC04-4180-8275-3C4748851DF1}"/>
              </a:ext>
            </a:extLst>
          </p:cNvPr>
          <p:cNvSpPr>
            <a:spLocks noGrp="1"/>
          </p:cNvSpPr>
          <p:nvPr>
            <p:ph type="body" sz="quarter" idx="13"/>
          </p:nvPr>
        </p:nvSpPr>
        <p:spPr/>
        <p:txBody>
          <a:bodyPr>
            <a:noAutofit/>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p>
          <a:p>
            <a:endParaRPr lang="ko-KR" altLang="en-US" dirty="0"/>
          </a:p>
        </p:txBody>
      </p:sp>
      <p:sp>
        <p:nvSpPr>
          <p:cNvPr id="5" name="텍스트 개체 틀 4">
            <a:extLst>
              <a:ext uri="{FF2B5EF4-FFF2-40B4-BE49-F238E27FC236}">
                <a16:creationId xmlns:a16="http://schemas.microsoft.com/office/drawing/2014/main" id="{903D5274-45D9-4ED9-8146-C91A2A51F7D9}"/>
              </a:ext>
            </a:extLst>
          </p:cNvPr>
          <p:cNvSpPr>
            <a:spLocks noGrp="1"/>
          </p:cNvSpPr>
          <p:nvPr>
            <p:ph type="body" sz="quarter" idx="15"/>
          </p:nvPr>
        </p:nvSpPr>
        <p:spPr/>
        <p:txBody>
          <a:bodyPr>
            <a:noAutofit/>
          </a:bodyPr>
          <a:lstStyle/>
          <a:p>
            <a:r>
              <a:rPr lang="en-US" altLang="ko-KR" dirty="0"/>
              <a:t>FlowFile</a:t>
            </a:r>
          </a:p>
          <a:p>
            <a:pPr lvl="1"/>
            <a:r>
              <a:rPr lang="vi-VN" altLang="ko-KR" dirty="0"/>
              <a:t>Đại diện cho mỗi đối tượng di chuyển qua hệ thống</a:t>
            </a:r>
          </a:p>
          <a:p>
            <a:pPr lvl="1"/>
            <a:r>
              <a:rPr lang="vi-VN" altLang="ko-KR" dirty="0"/>
              <a:t>Bao gồm các chuỗi thuộc tính cặp khóa/giá trị</a:t>
            </a:r>
          </a:p>
          <a:p>
            <a:pPr lvl="1"/>
            <a:r>
              <a:rPr lang="vi-VN" altLang="ko-KR" dirty="0"/>
              <a:t>Con trỏ tham chiếu đến nội dung thực tế của luồng</a:t>
            </a:r>
            <a:endParaRPr lang="en-US" altLang="ko-KR" dirty="0"/>
          </a:p>
          <a:p>
            <a:pPr marL="914400" lvl="2" indent="0">
              <a:buNone/>
            </a:pPr>
            <a:endParaRPr lang="en-US" altLang="ko-KR" sz="1400" dirty="0"/>
          </a:p>
          <a:p>
            <a:endParaRPr lang="en-US" altLang="ko-KR" dirty="0"/>
          </a:p>
        </p:txBody>
      </p:sp>
      <p:sp>
        <p:nvSpPr>
          <p:cNvPr id="38" name="모서리가 둥근 직사각형 62">
            <a:extLst>
              <a:ext uri="{FF2B5EF4-FFF2-40B4-BE49-F238E27FC236}">
                <a16:creationId xmlns:a16="http://schemas.microsoft.com/office/drawing/2014/main" id="{C0680A9D-25AD-4F7A-BB55-D312973FC192}"/>
              </a:ext>
            </a:extLst>
          </p:cNvPr>
          <p:cNvSpPr/>
          <p:nvPr/>
        </p:nvSpPr>
        <p:spPr>
          <a:xfrm>
            <a:off x="2248097" y="4017412"/>
            <a:ext cx="1230271" cy="1524938"/>
          </a:xfrm>
          <a:prstGeom prst="roundRect">
            <a:avLst/>
          </a:prstGeom>
          <a:solidFill>
            <a:srgbClr val="66A1FE"/>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dirty="0">
                <a:latin typeface="SamsungOne 400" panose="020B0503030303020204" pitchFamily="34" charset="0"/>
                <a:ea typeface="SamsungOne 400" panose="020B0503030303020204" pitchFamily="34" charset="0"/>
              </a:rPr>
              <a:t>&lt;file path:…&gt;</a:t>
            </a:r>
          </a:p>
          <a:p>
            <a:r>
              <a:rPr lang="en-US" altLang="ko-KR" sz="1100" dirty="0">
                <a:latin typeface="SamsungOne 400" panose="020B0503030303020204" pitchFamily="34" charset="0"/>
                <a:ea typeface="SamsungOne 400" panose="020B0503030303020204" pitchFamily="34" charset="0"/>
              </a:rPr>
              <a:t>&lt;file name:…&gt;</a:t>
            </a:r>
            <a:endParaRPr lang="ko-KR" altLang="en-US" sz="1100" dirty="0">
              <a:latin typeface="SamsungOne 400" panose="020B0503030303020204" pitchFamily="34" charset="0"/>
            </a:endParaRPr>
          </a:p>
          <a:p>
            <a:r>
              <a:rPr lang="en-US" altLang="ko-KR" sz="1100" dirty="0">
                <a:latin typeface="SamsungOne 400" panose="020B0503030303020204" pitchFamily="34" charset="0"/>
                <a:ea typeface="SamsungOne 400" panose="020B0503030303020204" pitchFamily="34" charset="0"/>
              </a:rPr>
              <a:t>&lt;id:…&gt;</a:t>
            </a:r>
            <a:endParaRPr lang="ko-KR" altLang="en-US" sz="1100" dirty="0">
              <a:latin typeface="SamsungOne 400" panose="020B0503030303020204" pitchFamily="34" charset="0"/>
            </a:endParaRPr>
          </a:p>
          <a:p>
            <a:endParaRPr lang="en-US" altLang="ko-KR" sz="1100" dirty="0">
              <a:latin typeface="SamsungOne 400" panose="020B0503030303020204" pitchFamily="34" charset="0"/>
            </a:endParaRPr>
          </a:p>
          <a:p>
            <a:endParaRPr lang="en-US" altLang="ko-KR" sz="1100" dirty="0">
              <a:latin typeface="SamsungOne 400" panose="020B0503030303020204" pitchFamily="34" charset="0"/>
            </a:endParaRPr>
          </a:p>
          <a:p>
            <a:endParaRPr lang="en-US" altLang="ko-KR" sz="1100" dirty="0">
              <a:latin typeface="SamsungOne 400" panose="020B0503030303020204" pitchFamily="34" charset="0"/>
            </a:endParaRPr>
          </a:p>
          <a:p>
            <a:r>
              <a:rPr lang="en-US" altLang="ko-KR" sz="1400" dirty="0">
                <a:latin typeface="SamsungOne 400" panose="020B0503030303020204" pitchFamily="34" charset="0"/>
              </a:rPr>
              <a:t>*</a:t>
            </a:r>
            <a:r>
              <a:rPr lang="en-US" altLang="ko-KR" sz="1400" dirty="0" err="1">
                <a:latin typeface="SamsungOne 400" panose="020B0503030303020204" pitchFamily="34" charset="0"/>
              </a:rPr>
              <a:t>dữ</a:t>
            </a:r>
            <a:r>
              <a:rPr lang="en-US" altLang="ko-KR" sz="1400" dirty="0">
                <a:latin typeface="SamsungOne 400" panose="020B0503030303020204" pitchFamily="34" charset="0"/>
              </a:rPr>
              <a:t> </a:t>
            </a:r>
            <a:r>
              <a:rPr lang="en-US" altLang="ko-KR" sz="1400" dirty="0" err="1">
                <a:latin typeface="SamsungOne 400" panose="020B0503030303020204" pitchFamily="34" charset="0"/>
              </a:rPr>
              <a:t>liệu</a:t>
            </a:r>
            <a:endParaRPr lang="ko-KR" altLang="en-US" sz="1100" dirty="0">
              <a:latin typeface="SamsungOne 400" panose="020B0503030303020204" pitchFamily="34" charset="0"/>
            </a:endParaRPr>
          </a:p>
        </p:txBody>
      </p:sp>
      <p:sp>
        <p:nvSpPr>
          <p:cNvPr id="39" name="직사각형 38">
            <a:extLst>
              <a:ext uri="{FF2B5EF4-FFF2-40B4-BE49-F238E27FC236}">
                <a16:creationId xmlns:a16="http://schemas.microsoft.com/office/drawing/2014/main" id="{0F2446E4-FEB1-4CF9-9EFD-CC39562D4FC4}"/>
              </a:ext>
            </a:extLst>
          </p:cNvPr>
          <p:cNvSpPr/>
          <p:nvPr/>
        </p:nvSpPr>
        <p:spPr>
          <a:xfrm>
            <a:off x="2464355" y="5596410"/>
            <a:ext cx="865943" cy="307777"/>
          </a:xfrm>
          <a:prstGeom prst="rect">
            <a:avLst/>
          </a:prstGeom>
          <a:ln w="19050">
            <a:noFill/>
          </a:ln>
        </p:spPr>
        <p:txBody>
          <a:bodyPr wrap="none">
            <a:spAutoFit/>
          </a:bodyPr>
          <a:lstStyle/>
          <a:p>
            <a:r>
              <a:rPr lang="en-US" altLang="ko-KR" sz="1400" dirty="0">
                <a:solidFill>
                  <a:srgbClr val="0043B2"/>
                </a:solidFill>
                <a:latin typeface="SamsungOne 700" panose="020B0803030303020204" pitchFamily="34" charset="0"/>
                <a:ea typeface="SamsungOne 700" panose="020B0803030303020204" pitchFamily="34" charset="0"/>
              </a:rPr>
              <a:t>FlowFile</a:t>
            </a:r>
            <a:endParaRPr lang="ko-KR" altLang="en-US" sz="1400" dirty="0"/>
          </a:p>
        </p:txBody>
      </p:sp>
      <p:grpSp>
        <p:nvGrpSpPr>
          <p:cNvPr id="33" name="그룹 32">
            <a:extLst>
              <a:ext uri="{FF2B5EF4-FFF2-40B4-BE49-F238E27FC236}">
                <a16:creationId xmlns:a16="http://schemas.microsoft.com/office/drawing/2014/main" id="{AC3BAC61-D3E7-4821-823C-351048A256FD}"/>
              </a:ext>
            </a:extLst>
          </p:cNvPr>
          <p:cNvGrpSpPr/>
          <p:nvPr/>
        </p:nvGrpSpPr>
        <p:grpSpPr>
          <a:xfrm>
            <a:off x="6602843" y="3678231"/>
            <a:ext cx="1106392" cy="2072067"/>
            <a:chOff x="5765365" y="3741715"/>
            <a:chExt cx="1106392" cy="2072067"/>
          </a:xfrm>
        </p:grpSpPr>
        <p:sp>
          <p:nvSpPr>
            <p:cNvPr id="36" name="원통 65">
              <a:extLst>
                <a:ext uri="{FF2B5EF4-FFF2-40B4-BE49-F238E27FC236}">
                  <a16:creationId xmlns:a16="http://schemas.microsoft.com/office/drawing/2014/main" id="{CAA42CA1-D219-4B65-A8FD-A72CCDD912BE}"/>
                </a:ext>
              </a:extLst>
            </p:cNvPr>
            <p:cNvSpPr/>
            <p:nvPr/>
          </p:nvSpPr>
          <p:spPr>
            <a:xfrm>
              <a:off x="5788662" y="4288844"/>
              <a:ext cx="1031764" cy="1524938"/>
            </a:xfrm>
            <a:prstGeom prst="can">
              <a:avLst/>
            </a:prstGeom>
            <a:solidFill>
              <a:srgbClr val="E8E8E8"/>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직사각형 36">
              <a:extLst>
                <a:ext uri="{FF2B5EF4-FFF2-40B4-BE49-F238E27FC236}">
                  <a16:creationId xmlns:a16="http://schemas.microsoft.com/office/drawing/2014/main" id="{DC662087-9D5A-460B-B7DD-FAF269141210}"/>
                </a:ext>
              </a:extLst>
            </p:cNvPr>
            <p:cNvSpPr/>
            <p:nvPr/>
          </p:nvSpPr>
          <p:spPr>
            <a:xfrm>
              <a:off x="5765365" y="3741715"/>
              <a:ext cx="1106392" cy="523220"/>
            </a:xfrm>
            <a:prstGeom prst="rect">
              <a:avLst/>
            </a:prstGeom>
            <a:ln w="19050">
              <a:noFill/>
            </a:ln>
          </p:spPr>
          <p:txBody>
            <a:bodyPr wrap="none">
              <a:spAutoFit/>
            </a:bodyPr>
            <a:lstStyle/>
            <a:p>
              <a:pPr algn="ctr"/>
              <a:r>
                <a:rPr lang="vi-VN" altLang="ko-KR" sz="1400" dirty="0">
                  <a:solidFill>
                    <a:srgbClr val="0043B2"/>
                  </a:solidFill>
                  <a:latin typeface="SamsungOne 700" panose="020B0803030303020204" pitchFamily="34" charset="0"/>
                  <a:ea typeface="SamsungOne 700" panose="020B0803030303020204" pitchFamily="34" charset="0"/>
                </a:rPr>
                <a:t>Kho lưu trữ </a:t>
              </a:r>
              <a:endParaRPr lang="en-US" altLang="ko-KR" sz="1400" dirty="0">
                <a:solidFill>
                  <a:srgbClr val="0043B2"/>
                </a:solidFill>
                <a:latin typeface="SamsungOne 700" panose="020B0803030303020204" pitchFamily="34" charset="0"/>
                <a:ea typeface="SamsungOne 700" panose="020B0803030303020204" pitchFamily="34" charset="0"/>
              </a:endParaRPr>
            </a:p>
            <a:p>
              <a:pPr algn="ctr"/>
              <a:r>
                <a:rPr lang="vi-VN" altLang="ko-KR" sz="1400" dirty="0">
                  <a:solidFill>
                    <a:srgbClr val="0043B2"/>
                  </a:solidFill>
                  <a:latin typeface="SamsungOne 700" panose="020B0803030303020204" pitchFamily="34" charset="0"/>
                  <a:ea typeface="SamsungOne 700" panose="020B0803030303020204" pitchFamily="34" charset="0"/>
                </a:rPr>
                <a:t>nội dung</a:t>
              </a:r>
              <a:endParaRPr lang="ko-KR" altLang="en-US" sz="1400" dirty="0"/>
            </a:p>
          </p:txBody>
        </p:sp>
      </p:grpSp>
      <p:sp>
        <p:nvSpPr>
          <p:cNvPr id="34" name="오른쪽 화살표 67">
            <a:extLst>
              <a:ext uri="{FF2B5EF4-FFF2-40B4-BE49-F238E27FC236}">
                <a16:creationId xmlns:a16="http://schemas.microsoft.com/office/drawing/2014/main" id="{8470B621-46DE-4A9A-8EFC-5E32997956FB}"/>
              </a:ext>
            </a:extLst>
          </p:cNvPr>
          <p:cNvSpPr/>
          <p:nvPr/>
        </p:nvSpPr>
        <p:spPr>
          <a:xfrm>
            <a:off x="3904481" y="4271599"/>
            <a:ext cx="2362433" cy="985425"/>
          </a:xfrm>
          <a:prstGeom prst="rightArrow">
            <a:avLst>
              <a:gd name="adj1" fmla="val 68043"/>
              <a:gd name="adj2" fmla="val 50000"/>
            </a:avLst>
          </a:prstGeom>
          <a:solidFill>
            <a:schemeClr val="bg1"/>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0" name="직사각형 59">
            <a:extLst>
              <a:ext uri="{FF2B5EF4-FFF2-40B4-BE49-F238E27FC236}">
                <a16:creationId xmlns:a16="http://schemas.microsoft.com/office/drawing/2014/main" id="{73792562-0486-4270-BC5F-843E0BFE645F}"/>
              </a:ext>
            </a:extLst>
          </p:cNvPr>
          <p:cNvSpPr/>
          <p:nvPr/>
        </p:nvSpPr>
        <p:spPr>
          <a:xfrm>
            <a:off x="2124647" y="5962243"/>
            <a:ext cx="5656706" cy="307777"/>
          </a:xfrm>
          <a:prstGeom prst="rect">
            <a:avLst/>
          </a:prstGeom>
          <a:ln w="19050">
            <a:noFill/>
          </a:ln>
        </p:spPr>
        <p:txBody>
          <a:bodyPr wrap="square">
            <a:spAutoFit/>
          </a:bodyPr>
          <a:lstStyle/>
          <a:p>
            <a:pPr algn="ctr"/>
            <a:r>
              <a:rPr lang="vi-VN" altLang="ko-KR" sz="1400" i="1" dirty="0">
                <a:solidFill>
                  <a:schemeClr val="tx1">
                    <a:lumMod val="75000"/>
                    <a:lumOff val="25000"/>
                  </a:schemeClr>
                </a:solidFill>
                <a:latin typeface="SamsungOne 700" panose="020B0803030303020204" pitchFamily="34" charset="0"/>
                <a:ea typeface="SamsungOne 700" panose="020B0803030303020204" pitchFamily="34" charset="0"/>
              </a:rPr>
              <a:t>⸢ Kho nội dung lưu trữ nội dung của FlowFile ⸥</a:t>
            </a:r>
            <a:endParaRPr lang="ko-KR" altLang="en-US" sz="1400" i="1" dirty="0">
              <a:solidFill>
                <a:schemeClr val="tx1">
                  <a:lumMod val="75000"/>
                  <a:lumOff val="25000"/>
                </a:schemeClr>
              </a:solidFill>
            </a:endParaRPr>
          </a:p>
        </p:txBody>
      </p:sp>
      <p:pic>
        <p:nvPicPr>
          <p:cNvPr id="7" name="Picture 6">
            <a:extLst>
              <a:ext uri="{FF2B5EF4-FFF2-40B4-BE49-F238E27FC236}">
                <a16:creationId xmlns:a16="http://schemas.microsoft.com/office/drawing/2014/main" id="{550B389A-CE54-D947-A6D9-B15EB8683E4E}"/>
              </a:ext>
            </a:extLst>
          </p:cNvPr>
          <p:cNvPicPr>
            <a:picLocks noChangeAspect="1"/>
          </p:cNvPicPr>
          <p:nvPr/>
        </p:nvPicPr>
        <p:blipFill>
          <a:blip r:embed="rId3"/>
          <a:stretch>
            <a:fillRect/>
          </a:stretch>
        </p:blipFill>
        <p:spPr>
          <a:xfrm>
            <a:off x="4107694" y="4583662"/>
            <a:ext cx="293043" cy="357513"/>
          </a:xfrm>
          <a:prstGeom prst="rect">
            <a:avLst/>
          </a:prstGeom>
        </p:spPr>
      </p:pic>
      <p:pic>
        <p:nvPicPr>
          <p:cNvPr id="65" name="Picture 64">
            <a:extLst>
              <a:ext uri="{FF2B5EF4-FFF2-40B4-BE49-F238E27FC236}">
                <a16:creationId xmlns:a16="http://schemas.microsoft.com/office/drawing/2014/main" id="{80C72FEC-14D1-B146-AC4D-AFAD61330698}"/>
              </a:ext>
            </a:extLst>
          </p:cNvPr>
          <p:cNvPicPr>
            <a:picLocks noChangeAspect="1"/>
          </p:cNvPicPr>
          <p:nvPr/>
        </p:nvPicPr>
        <p:blipFill>
          <a:blip r:embed="rId3"/>
          <a:stretch>
            <a:fillRect/>
          </a:stretch>
        </p:blipFill>
        <p:spPr>
          <a:xfrm>
            <a:off x="4585672" y="4583662"/>
            <a:ext cx="293043" cy="357513"/>
          </a:xfrm>
          <a:prstGeom prst="rect">
            <a:avLst/>
          </a:prstGeom>
        </p:spPr>
      </p:pic>
      <p:pic>
        <p:nvPicPr>
          <p:cNvPr id="66" name="Picture 65">
            <a:extLst>
              <a:ext uri="{FF2B5EF4-FFF2-40B4-BE49-F238E27FC236}">
                <a16:creationId xmlns:a16="http://schemas.microsoft.com/office/drawing/2014/main" id="{0FA0DE50-F466-774C-9621-833FEB09D3A4}"/>
              </a:ext>
            </a:extLst>
          </p:cNvPr>
          <p:cNvPicPr>
            <a:picLocks noChangeAspect="1"/>
          </p:cNvPicPr>
          <p:nvPr/>
        </p:nvPicPr>
        <p:blipFill>
          <a:blip r:embed="rId3"/>
          <a:stretch>
            <a:fillRect/>
          </a:stretch>
        </p:blipFill>
        <p:spPr>
          <a:xfrm>
            <a:off x="5063650" y="4583662"/>
            <a:ext cx="293043" cy="357513"/>
          </a:xfrm>
          <a:prstGeom prst="rect">
            <a:avLst/>
          </a:prstGeom>
        </p:spPr>
      </p:pic>
      <p:pic>
        <p:nvPicPr>
          <p:cNvPr id="67" name="Picture 66">
            <a:extLst>
              <a:ext uri="{FF2B5EF4-FFF2-40B4-BE49-F238E27FC236}">
                <a16:creationId xmlns:a16="http://schemas.microsoft.com/office/drawing/2014/main" id="{E5EB0C51-7D7C-EE42-9F2D-8B173981601A}"/>
              </a:ext>
            </a:extLst>
          </p:cNvPr>
          <p:cNvPicPr>
            <a:picLocks noChangeAspect="1"/>
          </p:cNvPicPr>
          <p:nvPr/>
        </p:nvPicPr>
        <p:blipFill>
          <a:blip r:embed="rId3"/>
          <a:stretch>
            <a:fillRect/>
          </a:stretch>
        </p:blipFill>
        <p:spPr>
          <a:xfrm>
            <a:off x="5541627" y="4578832"/>
            <a:ext cx="293043" cy="357513"/>
          </a:xfrm>
          <a:prstGeom prst="rect">
            <a:avLst/>
          </a:prstGeom>
        </p:spPr>
      </p:pic>
    </p:spTree>
    <p:extLst>
      <p:ext uri="{BB962C8B-B14F-4D97-AF65-F5344CB8AC3E}">
        <p14:creationId xmlns:p14="http://schemas.microsoft.com/office/powerpoint/2010/main" val="11084285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그룹 56">
            <a:extLst>
              <a:ext uri="{FF2B5EF4-FFF2-40B4-BE49-F238E27FC236}">
                <a16:creationId xmlns:a16="http://schemas.microsoft.com/office/drawing/2014/main" id="{12AF4913-F8A6-4651-8AAD-9B56FCB46A83}"/>
              </a:ext>
            </a:extLst>
          </p:cNvPr>
          <p:cNvGrpSpPr/>
          <p:nvPr/>
        </p:nvGrpSpPr>
        <p:grpSpPr>
          <a:xfrm>
            <a:off x="6155752" y="1834013"/>
            <a:ext cx="3368843" cy="1728580"/>
            <a:chOff x="6155752" y="1834013"/>
            <a:chExt cx="3368843" cy="1728580"/>
          </a:xfrm>
        </p:grpSpPr>
        <p:grpSp>
          <p:nvGrpSpPr>
            <p:cNvPr id="58" name="그룹 57">
              <a:extLst>
                <a:ext uri="{FF2B5EF4-FFF2-40B4-BE49-F238E27FC236}">
                  <a16:creationId xmlns:a16="http://schemas.microsoft.com/office/drawing/2014/main" id="{F4790986-0BD0-48AB-BFED-595015F08D80}"/>
                </a:ext>
              </a:extLst>
            </p:cNvPr>
            <p:cNvGrpSpPr/>
            <p:nvPr/>
          </p:nvGrpSpPr>
          <p:grpSpPr>
            <a:xfrm>
              <a:off x="7138961" y="2392794"/>
              <a:ext cx="1452885" cy="506227"/>
              <a:chOff x="-1991773" y="2392575"/>
              <a:chExt cx="1499352" cy="522418"/>
            </a:xfrm>
          </p:grpSpPr>
          <p:grpSp>
            <p:nvGrpSpPr>
              <p:cNvPr id="70" name="그룹 69">
                <a:extLst>
                  <a:ext uri="{FF2B5EF4-FFF2-40B4-BE49-F238E27FC236}">
                    <a16:creationId xmlns:a16="http://schemas.microsoft.com/office/drawing/2014/main" id="{E228B8CD-B409-45D2-ABE3-3E9316B68670}"/>
                  </a:ext>
                </a:extLst>
              </p:cNvPr>
              <p:cNvGrpSpPr/>
              <p:nvPr/>
            </p:nvGrpSpPr>
            <p:grpSpPr>
              <a:xfrm>
                <a:off x="-1848240" y="2525843"/>
                <a:ext cx="1212287" cy="266539"/>
                <a:chOff x="-1877082" y="2525939"/>
                <a:chExt cx="1212287" cy="266539"/>
              </a:xfrm>
            </p:grpSpPr>
            <p:sp>
              <p:nvSpPr>
                <p:cNvPr id="73" name="모서리가 둥근 직사각형 5">
                  <a:extLst>
                    <a:ext uri="{FF2B5EF4-FFF2-40B4-BE49-F238E27FC236}">
                      <a16:creationId xmlns:a16="http://schemas.microsoft.com/office/drawing/2014/main" id="{1C10EA15-F423-4ED2-B85F-87180D9FDC57}"/>
                    </a:ext>
                  </a:extLst>
                </p:cNvPr>
                <p:cNvSpPr/>
                <p:nvPr/>
              </p:nvSpPr>
              <p:spPr>
                <a:xfrm>
                  <a:off x="-1877082" y="2525939"/>
                  <a:ext cx="215035" cy="266539"/>
                </a:xfrm>
                <a:prstGeom prst="roundRect">
                  <a:avLst/>
                </a:prstGeom>
                <a:solidFill>
                  <a:srgbClr val="66A1FE"/>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4" name="모서리가 둥근 직사각형 29">
                  <a:extLst>
                    <a:ext uri="{FF2B5EF4-FFF2-40B4-BE49-F238E27FC236}">
                      <a16:creationId xmlns:a16="http://schemas.microsoft.com/office/drawing/2014/main" id="{2B4FF2D3-0D71-4B7A-A39D-889BAC722107}"/>
                    </a:ext>
                  </a:extLst>
                </p:cNvPr>
                <p:cNvSpPr/>
                <p:nvPr/>
              </p:nvSpPr>
              <p:spPr>
                <a:xfrm>
                  <a:off x="-1544260" y="2525939"/>
                  <a:ext cx="215035" cy="266539"/>
                </a:xfrm>
                <a:prstGeom prst="roundRect">
                  <a:avLst/>
                </a:prstGeom>
                <a:solidFill>
                  <a:srgbClr val="66A1FE"/>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5" name="모서리가 둥근 직사각형 30">
                  <a:extLst>
                    <a:ext uri="{FF2B5EF4-FFF2-40B4-BE49-F238E27FC236}">
                      <a16:creationId xmlns:a16="http://schemas.microsoft.com/office/drawing/2014/main" id="{3E5D0934-A61D-4116-9114-3BDDE91D1F67}"/>
                    </a:ext>
                  </a:extLst>
                </p:cNvPr>
                <p:cNvSpPr/>
                <p:nvPr/>
              </p:nvSpPr>
              <p:spPr>
                <a:xfrm>
                  <a:off x="-1211438" y="2525939"/>
                  <a:ext cx="215035" cy="266539"/>
                </a:xfrm>
                <a:prstGeom prst="roundRect">
                  <a:avLst/>
                </a:prstGeom>
                <a:solidFill>
                  <a:srgbClr val="66A1FE"/>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6" name="모서리가 둥근 직사각형 31">
                  <a:extLst>
                    <a:ext uri="{FF2B5EF4-FFF2-40B4-BE49-F238E27FC236}">
                      <a16:creationId xmlns:a16="http://schemas.microsoft.com/office/drawing/2014/main" id="{5BCA5EB7-2A07-42A3-9C52-E6801A8136EE}"/>
                    </a:ext>
                  </a:extLst>
                </p:cNvPr>
                <p:cNvSpPr/>
                <p:nvPr/>
              </p:nvSpPr>
              <p:spPr>
                <a:xfrm>
                  <a:off x="-879830" y="2525939"/>
                  <a:ext cx="215035" cy="266539"/>
                </a:xfrm>
                <a:prstGeom prst="roundRect">
                  <a:avLst/>
                </a:prstGeom>
                <a:solidFill>
                  <a:srgbClr val="66A1FE"/>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71" name="직사각형 70">
                <a:extLst>
                  <a:ext uri="{FF2B5EF4-FFF2-40B4-BE49-F238E27FC236}">
                    <a16:creationId xmlns:a16="http://schemas.microsoft.com/office/drawing/2014/main" id="{E2CA591A-C0A7-41BA-94E0-FB59BB324BAD}"/>
                  </a:ext>
                </a:extLst>
              </p:cNvPr>
              <p:cNvSpPr/>
              <p:nvPr/>
            </p:nvSpPr>
            <p:spPr>
              <a:xfrm>
                <a:off x="-1991773" y="2392575"/>
                <a:ext cx="1499352" cy="45719"/>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2" name="직사각형 71">
                <a:extLst>
                  <a:ext uri="{FF2B5EF4-FFF2-40B4-BE49-F238E27FC236}">
                    <a16:creationId xmlns:a16="http://schemas.microsoft.com/office/drawing/2014/main" id="{73875C90-BBAF-4562-8670-4030DAA73B29}"/>
                  </a:ext>
                </a:extLst>
              </p:cNvPr>
              <p:cNvSpPr/>
              <p:nvPr/>
            </p:nvSpPr>
            <p:spPr>
              <a:xfrm>
                <a:off x="-1991773" y="2869274"/>
                <a:ext cx="1499352" cy="45719"/>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59" name="직사각형 58">
              <a:extLst>
                <a:ext uri="{FF2B5EF4-FFF2-40B4-BE49-F238E27FC236}">
                  <a16:creationId xmlns:a16="http://schemas.microsoft.com/office/drawing/2014/main" id="{DF583BAE-27F9-441B-9F25-7B697FC1565E}"/>
                </a:ext>
              </a:extLst>
            </p:cNvPr>
            <p:cNvSpPr/>
            <p:nvPr/>
          </p:nvSpPr>
          <p:spPr>
            <a:xfrm>
              <a:off x="7278762" y="2090990"/>
              <a:ext cx="771365" cy="276999"/>
            </a:xfrm>
            <a:prstGeom prst="rect">
              <a:avLst/>
            </a:prstGeom>
          </p:spPr>
          <p:txBody>
            <a:bodyPr wrap="none">
              <a:spAutoFit/>
            </a:bodyPr>
            <a:lstStyle/>
            <a:p>
              <a:r>
                <a:rPr lang="en-US" altLang="ko-KR" sz="1200" dirty="0">
                  <a:solidFill>
                    <a:srgbClr val="0043B2"/>
                  </a:solidFill>
                  <a:latin typeface="SamsungOne 700" panose="020B0803030303020204" pitchFamily="34" charset="0"/>
                  <a:ea typeface="SamsungOne 700" panose="020B0803030303020204" pitchFamily="34" charset="0"/>
                </a:rPr>
                <a:t>FlowFile</a:t>
              </a:r>
              <a:endParaRPr lang="ko-KR" altLang="en-US" sz="1200" dirty="0"/>
            </a:p>
          </p:txBody>
        </p:sp>
        <p:sp>
          <p:nvSpPr>
            <p:cNvPr id="60" name="직사각형 59">
              <a:extLst>
                <a:ext uri="{FF2B5EF4-FFF2-40B4-BE49-F238E27FC236}">
                  <a16:creationId xmlns:a16="http://schemas.microsoft.com/office/drawing/2014/main" id="{D7D4F9E5-A173-4F6F-8DF9-2E4888035576}"/>
                </a:ext>
              </a:extLst>
            </p:cNvPr>
            <p:cNvSpPr/>
            <p:nvPr/>
          </p:nvSpPr>
          <p:spPr>
            <a:xfrm>
              <a:off x="7906401" y="2990810"/>
              <a:ext cx="894797" cy="276999"/>
            </a:xfrm>
            <a:prstGeom prst="rect">
              <a:avLst/>
            </a:prstGeom>
          </p:spPr>
          <p:txBody>
            <a:bodyPr wrap="none">
              <a:spAutoFit/>
            </a:bodyPr>
            <a:lstStyle/>
            <a:p>
              <a:r>
                <a:rPr lang="en-US" altLang="ko-KR" sz="1200" dirty="0">
                  <a:solidFill>
                    <a:srgbClr val="0043B2"/>
                  </a:solidFill>
                  <a:latin typeface="SamsungOne 700" panose="020B0803030303020204" pitchFamily="34" charset="0"/>
                  <a:ea typeface="SamsungOne 700" panose="020B0803030303020204" pitchFamily="34" charset="0"/>
                </a:rPr>
                <a:t>Connector</a:t>
              </a:r>
              <a:endParaRPr lang="ko-KR" altLang="en-US" sz="1200" dirty="0"/>
            </a:p>
          </p:txBody>
        </p:sp>
        <p:cxnSp>
          <p:nvCxnSpPr>
            <p:cNvPr id="61" name="직선 연결선 60">
              <a:extLst>
                <a:ext uri="{FF2B5EF4-FFF2-40B4-BE49-F238E27FC236}">
                  <a16:creationId xmlns:a16="http://schemas.microsoft.com/office/drawing/2014/main" id="{7B871FF7-4576-4073-9D56-EF0402791DB6}"/>
                </a:ext>
              </a:extLst>
            </p:cNvPr>
            <p:cNvCxnSpPr/>
            <p:nvPr/>
          </p:nvCxnSpPr>
          <p:spPr>
            <a:xfrm>
              <a:off x="8252509" y="2899021"/>
              <a:ext cx="0" cy="114993"/>
            </a:xfrm>
            <a:prstGeom prst="line">
              <a:avLst/>
            </a:prstGeom>
            <a:ln w="12700">
              <a:solidFill>
                <a:srgbClr val="193EB0"/>
              </a:solidFill>
              <a:prstDash val="sysDot"/>
            </a:ln>
          </p:spPr>
          <p:style>
            <a:lnRef idx="1">
              <a:schemeClr val="accent1"/>
            </a:lnRef>
            <a:fillRef idx="0">
              <a:schemeClr val="accent1"/>
            </a:fillRef>
            <a:effectRef idx="0">
              <a:schemeClr val="accent1"/>
            </a:effectRef>
            <a:fontRef idx="minor">
              <a:schemeClr val="tx1"/>
            </a:fontRef>
          </p:style>
        </p:cxnSp>
        <p:cxnSp>
          <p:nvCxnSpPr>
            <p:cNvPr id="62" name="꺾인 연결선 57">
              <a:extLst>
                <a:ext uri="{FF2B5EF4-FFF2-40B4-BE49-F238E27FC236}">
                  <a16:creationId xmlns:a16="http://schemas.microsoft.com/office/drawing/2014/main" id="{99384352-2C03-4571-8FD5-5060B9AF054E}"/>
                </a:ext>
              </a:extLst>
            </p:cNvPr>
            <p:cNvCxnSpPr>
              <a:cxnSpLocks/>
              <a:stCxn id="73" idx="1"/>
              <a:endCxn id="59" idx="1"/>
            </p:cNvCxnSpPr>
            <p:nvPr/>
          </p:nvCxnSpPr>
          <p:spPr>
            <a:xfrm rot="10800000" flipH="1">
              <a:off x="7278046" y="2229491"/>
              <a:ext cx="716" cy="421581"/>
            </a:xfrm>
            <a:prstGeom prst="bentConnector3">
              <a:avLst>
                <a:gd name="adj1" fmla="val -31927374"/>
              </a:avLst>
            </a:prstGeom>
            <a:ln w="12700">
              <a:solidFill>
                <a:srgbClr val="193EB0"/>
              </a:solidFill>
              <a:prstDash val="sysDot"/>
            </a:ln>
          </p:spPr>
          <p:style>
            <a:lnRef idx="1">
              <a:schemeClr val="accent1"/>
            </a:lnRef>
            <a:fillRef idx="0">
              <a:schemeClr val="accent1"/>
            </a:fillRef>
            <a:effectRef idx="0">
              <a:schemeClr val="accent1"/>
            </a:effectRef>
            <a:fontRef idx="minor">
              <a:schemeClr val="tx1"/>
            </a:fontRef>
          </p:style>
        </p:cxnSp>
        <p:sp>
          <p:nvSpPr>
            <p:cNvPr id="63" name="모서리가 둥근 직사각형 60">
              <a:extLst>
                <a:ext uri="{FF2B5EF4-FFF2-40B4-BE49-F238E27FC236}">
                  <a16:creationId xmlns:a16="http://schemas.microsoft.com/office/drawing/2014/main" id="{DDF8361C-F8E5-44EE-BBB9-06CF69659892}"/>
                </a:ext>
              </a:extLst>
            </p:cNvPr>
            <p:cNvSpPr/>
            <p:nvPr/>
          </p:nvSpPr>
          <p:spPr>
            <a:xfrm>
              <a:off x="6334840" y="1975275"/>
              <a:ext cx="3010669" cy="1428027"/>
            </a:xfrm>
            <a:prstGeom prst="roundRect">
              <a:avLst>
                <a:gd name="adj" fmla="val 9854"/>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400" dirty="0">
                <a:solidFill>
                  <a:srgbClr val="0043B2"/>
                </a:solidFill>
                <a:latin typeface="SamsungOne 400" panose="020B0503030303020204" pitchFamily="34" charset="0"/>
                <a:ea typeface="SamsungOne 400" panose="020B0503030303020204" pitchFamily="34" charset="0"/>
              </a:endParaRPr>
            </a:p>
            <a:p>
              <a:pPr algn="ctr"/>
              <a:endParaRPr lang="en-US" altLang="ko-KR" sz="1400" dirty="0">
                <a:solidFill>
                  <a:srgbClr val="0043B2"/>
                </a:solidFill>
                <a:latin typeface="SamsungOne 400" panose="020B0503030303020204" pitchFamily="34" charset="0"/>
                <a:ea typeface="SamsungOne 400" panose="020B0503030303020204" pitchFamily="34" charset="0"/>
              </a:endParaRPr>
            </a:p>
            <a:p>
              <a:pPr algn="ctr"/>
              <a:endParaRPr lang="en-US" altLang="ko-KR" sz="1400" dirty="0">
                <a:solidFill>
                  <a:srgbClr val="0043B2"/>
                </a:solidFill>
                <a:latin typeface="SamsungOne 400" panose="020B0503030303020204" pitchFamily="34" charset="0"/>
                <a:ea typeface="SamsungOne 400" panose="020B0503030303020204" pitchFamily="34" charset="0"/>
              </a:endParaRPr>
            </a:p>
            <a:p>
              <a:pPr algn="ctr"/>
              <a:endParaRPr lang="en-KR" altLang="ko-KR" sz="1400" dirty="0">
                <a:solidFill>
                  <a:srgbClr val="0043B2"/>
                </a:solidFill>
                <a:latin typeface="SamsungOne 400" panose="020B0503030303020204" pitchFamily="34" charset="0"/>
                <a:ea typeface="SamsungOne 400" panose="020B0503030303020204" pitchFamily="34" charset="0"/>
              </a:endParaRPr>
            </a:p>
          </p:txBody>
        </p:sp>
        <p:sp>
          <p:nvSpPr>
            <p:cNvPr id="64" name="직사각형 63">
              <a:extLst>
                <a:ext uri="{FF2B5EF4-FFF2-40B4-BE49-F238E27FC236}">
                  <a16:creationId xmlns:a16="http://schemas.microsoft.com/office/drawing/2014/main" id="{B9EA7B6B-B991-467D-9DA8-BAD850FB9554}"/>
                </a:ext>
              </a:extLst>
            </p:cNvPr>
            <p:cNvSpPr/>
            <p:nvPr/>
          </p:nvSpPr>
          <p:spPr>
            <a:xfrm>
              <a:off x="8037241" y="3285594"/>
              <a:ext cx="1257075" cy="276999"/>
            </a:xfrm>
            <a:prstGeom prst="rect">
              <a:avLst/>
            </a:prstGeom>
            <a:solidFill>
              <a:schemeClr val="bg1"/>
            </a:solidFill>
          </p:spPr>
          <p:txBody>
            <a:bodyPr wrap="none">
              <a:spAutoFit/>
            </a:bodyPr>
            <a:lstStyle/>
            <a:p>
              <a:pPr algn="ctr"/>
              <a:r>
                <a:rPr lang="en-US" altLang="ko-KR" sz="1200" dirty="0">
                  <a:solidFill>
                    <a:srgbClr val="0043B2"/>
                  </a:solidFill>
                  <a:latin typeface="SamsungOne 700" panose="020B0803030303020204" pitchFamily="34" charset="0"/>
                  <a:ea typeface="SamsungOne 700" panose="020B0803030303020204" pitchFamily="34" charset="0"/>
                </a:rPr>
                <a:t>Flow Controller</a:t>
              </a:r>
              <a:endParaRPr lang="ko-KR" altLang="en-US" sz="1200" dirty="0"/>
            </a:p>
          </p:txBody>
        </p:sp>
        <p:sp>
          <p:nvSpPr>
            <p:cNvPr id="65" name="직사각형 64">
              <a:extLst>
                <a:ext uri="{FF2B5EF4-FFF2-40B4-BE49-F238E27FC236}">
                  <a16:creationId xmlns:a16="http://schemas.microsoft.com/office/drawing/2014/main" id="{7423175A-0A05-48BE-B018-F9D34D121875}"/>
                </a:ext>
              </a:extLst>
            </p:cNvPr>
            <p:cNvSpPr/>
            <p:nvPr/>
          </p:nvSpPr>
          <p:spPr>
            <a:xfrm>
              <a:off x="6155752" y="1834013"/>
              <a:ext cx="3368843" cy="172476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66" name="직선 연결선 65">
              <a:extLst>
                <a:ext uri="{FF2B5EF4-FFF2-40B4-BE49-F238E27FC236}">
                  <a16:creationId xmlns:a16="http://schemas.microsoft.com/office/drawing/2014/main" id="{E0020B83-D7F6-445A-AAAF-BF7A8D33026E}"/>
                </a:ext>
              </a:extLst>
            </p:cNvPr>
            <p:cNvCxnSpPr/>
            <p:nvPr/>
          </p:nvCxnSpPr>
          <p:spPr>
            <a:xfrm>
              <a:off x="6755308" y="2696393"/>
              <a:ext cx="0" cy="377482"/>
            </a:xfrm>
            <a:prstGeom prst="line">
              <a:avLst/>
            </a:prstGeom>
            <a:ln w="12700">
              <a:solidFill>
                <a:srgbClr val="193EB0"/>
              </a:solidFill>
              <a:prstDash val="sysDot"/>
            </a:ln>
          </p:spPr>
          <p:style>
            <a:lnRef idx="1">
              <a:schemeClr val="accent1"/>
            </a:lnRef>
            <a:fillRef idx="0">
              <a:schemeClr val="accent1"/>
            </a:fillRef>
            <a:effectRef idx="0">
              <a:schemeClr val="accent1"/>
            </a:effectRef>
            <a:fontRef idx="minor">
              <a:schemeClr val="tx1"/>
            </a:fontRef>
          </p:style>
        </p:cxnSp>
        <p:sp>
          <p:nvSpPr>
            <p:cNvPr id="67" name="모서리가 둥근 직사각형 36">
              <a:extLst>
                <a:ext uri="{FF2B5EF4-FFF2-40B4-BE49-F238E27FC236}">
                  <a16:creationId xmlns:a16="http://schemas.microsoft.com/office/drawing/2014/main" id="{DF0374B3-56FA-42B8-BC05-DA39F722D2F7}"/>
                </a:ext>
              </a:extLst>
            </p:cNvPr>
            <p:cNvSpPr/>
            <p:nvPr/>
          </p:nvSpPr>
          <p:spPr>
            <a:xfrm>
              <a:off x="8665779" y="2392794"/>
              <a:ext cx="562279" cy="516556"/>
            </a:xfrm>
            <a:prstGeom prst="roundRect">
              <a:avLst>
                <a:gd name="adj" fmla="val 23967"/>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600" dirty="0">
                <a:solidFill>
                  <a:srgbClr val="0043B2"/>
                </a:solidFill>
                <a:latin typeface="SamsungOne 700" panose="020B0803030303020204" pitchFamily="34" charset="0"/>
                <a:ea typeface="SamsungOne 700" panose="020B0803030303020204" pitchFamily="34" charset="0"/>
              </a:endParaRPr>
            </a:p>
            <a:p>
              <a:pPr algn="ctr"/>
              <a:r>
                <a:rPr lang="en-US" altLang="ko-KR" sz="1600" dirty="0">
                  <a:solidFill>
                    <a:srgbClr val="0043B2"/>
                  </a:solidFill>
                  <a:latin typeface="SamsungOne 700" panose="020B0803030303020204" pitchFamily="34" charset="0"/>
                  <a:ea typeface="SamsungOne 700" panose="020B0803030303020204" pitchFamily="34" charset="0"/>
                </a:rPr>
                <a:t>P 2</a:t>
              </a:r>
              <a:endParaRPr lang="en-US" altLang="ko-KR" sz="1400" dirty="0">
                <a:solidFill>
                  <a:srgbClr val="0043B2"/>
                </a:solidFill>
                <a:latin typeface="SamsungOne 400" panose="020B0503030303020204" pitchFamily="34" charset="0"/>
                <a:ea typeface="SamsungOne 400" panose="020B0503030303020204" pitchFamily="34" charset="0"/>
              </a:endParaRPr>
            </a:p>
            <a:p>
              <a:pPr algn="ctr"/>
              <a:endParaRPr lang="en-KR" altLang="ko-KR" sz="1400" dirty="0">
                <a:solidFill>
                  <a:srgbClr val="0043B2"/>
                </a:solidFill>
                <a:latin typeface="SamsungOne 400" panose="020B0503030303020204" pitchFamily="34" charset="0"/>
                <a:ea typeface="SamsungOne 400" panose="020B0503030303020204" pitchFamily="34" charset="0"/>
              </a:endParaRPr>
            </a:p>
          </p:txBody>
        </p:sp>
        <p:sp>
          <p:nvSpPr>
            <p:cNvPr id="68" name="직사각형 67">
              <a:extLst>
                <a:ext uri="{FF2B5EF4-FFF2-40B4-BE49-F238E27FC236}">
                  <a16:creationId xmlns:a16="http://schemas.microsoft.com/office/drawing/2014/main" id="{6B4D0776-04E2-4478-9481-2F4F892A886D}"/>
                </a:ext>
              </a:extLst>
            </p:cNvPr>
            <p:cNvSpPr/>
            <p:nvPr/>
          </p:nvSpPr>
          <p:spPr>
            <a:xfrm>
              <a:off x="6426863" y="3044331"/>
              <a:ext cx="721672" cy="276999"/>
            </a:xfrm>
            <a:prstGeom prst="rect">
              <a:avLst/>
            </a:prstGeom>
          </p:spPr>
          <p:txBody>
            <a:bodyPr wrap="none">
              <a:spAutoFit/>
            </a:bodyPr>
            <a:lstStyle/>
            <a:p>
              <a:r>
                <a:rPr lang="en-US" altLang="ko-KR" sz="1200" dirty="0" err="1">
                  <a:solidFill>
                    <a:srgbClr val="0043B2"/>
                  </a:solidFill>
                  <a:latin typeface="SamsungOne 700" panose="020B0803030303020204" pitchFamily="34" charset="0"/>
                  <a:ea typeface="SamsungOne 700" panose="020B0803030303020204" pitchFamily="34" charset="0"/>
                </a:rPr>
                <a:t>Bộ</a:t>
              </a:r>
              <a:r>
                <a:rPr lang="en-US" altLang="ko-KR" sz="1200" dirty="0">
                  <a:solidFill>
                    <a:srgbClr val="0043B2"/>
                  </a:solidFill>
                  <a:latin typeface="SamsungOne 700" panose="020B0803030303020204" pitchFamily="34" charset="0"/>
                  <a:ea typeface="SamsungOne 700" panose="020B0803030303020204" pitchFamily="34" charset="0"/>
                </a:rPr>
                <a:t> </a:t>
              </a:r>
              <a:r>
                <a:rPr lang="en-US" altLang="ko-KR" sz="1200" dirty="0" err="1">
                  <a:solidFill>
                    <a:srgbClr val="0043B2"/>
                  </a:solidFill>
                  <a:latin typeface="SamsungOne 700" panose="020B0803030303020204" pitchFamily="34" charset="0"/>
                  <a:ea typeface="SamsungOne 700" panose="020B0803030303020204" pitchFamily="34" charset="0"/>
                </a:rPr>
                <a:t>xử</a:t>
              </a:r>
              <a:r>
                <a:rPr lang="en-US" altLang="ko-KR" sz="1200" dirty="0">
                  <a:solidFill>
                    <a:srgbClr val="0043B2"/>
                  </a:solidFill>
                  <a:latin typeface="SamsungOne 700" panose="020B0803030303020204" pitchFamily="34" charset="0"/>
                  <a:ea typeface="SamsungOne 700" panose="020B0803030303020204" pitchFamily="34" charset="0"/>
                </a:rPr>
                <a:t> </a:t>
              </a:r>
              <a:r>
                <a:rPr lang="en-US" altLang="ko-KR" sz="1200" dirty="0" err="1">
                  <a:solidFill>
                    <a:srgbClr val="0043B2"/>
                  </a:solidFill>
                  <a:latin typeface="SamsungOne 700" panose="020B0803030303020204" pitchFamily="34" charset="0"/>
                  <a:ea typeface="SamsungOne 700" panose="020B0803030303020204" pitchFamily="34" charset="0"/>
                </a:rPr>
                <a:t>lý</a:t>
              </a:r>
              <a:endParaRPr lang="ko-KR" altLang="en-US" sz="1200" dirty="0"/>
            </a:p>
          </p:txBody>
        </p:sp>
        <p:sp>
          <p:nvSpPr>
            <p:cNvPr id="69" name="모서리가 둥근 직사각형 25">
              <a:extLst>
                <a:ext uri="{FF2B5EF4-FFF2-40B4-BE49-F238E27FC236}">
                  <a16:creationId xmlns:a16="http://schemas.microsoft.com/office/drawing/2014/main" id="{9C8E296A-DB55-4A28-90EB-1DC2D1484860}"/>
                </a:ext>
              </a:extLst>
            </p:cNvPr>
            <p:cNvSpPr/>
            <p:nvPr/>
          </p:nvSpPr>
          <p:spPr>
            <a:xfrm>
              <a:off x="6474169" y="2371701"/>
              <a:ext cx="562279" cy="516556"/>
            </a:xfrm>
            <a:prstGeom prst="roundRect">
              <a:avLst>
                <a:gd name="adj" fmla="val 23967"/>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600" dirty="0">
                <a:solidFill>
                  <a:srgbClr val="0043B2"/>
                </a:solidFill>
                <a:latin typeface="SamsungOne 700" panose="020B0803030303020204" pitchFamily="34" charset="0"/>
                <a:ea typeface="SamsungOne 700" panose="020B0803030303020204" pitchFamily="34" charset="0"/>
              </a:endParaRPr>
            </a:p>
            <a:p>
              <a:pPr algn="ctr"/>
              <a:r>
                <a:rPr lang="en-US" altLang="ko-KR" sz="1600" dirty="0">
                  <a:solidFill>
                    <a:srgbClr val="0043B2"/>
                  </a:solidFill>
                  <a:latin typeface="SamsungOne 700" panose="020B0803030303020204" pitchFamily="34" charset="0"/>
                  <a:ea typeface="SamsungOne 700" panose="020B0803030303020204" pitchFamily="34" charset="0"/>
                </a:rPr>
                <a:t>P 1</a:t>
              </a:r>
              <a:endParaRPr lang="en-US" altLang="ko-KR" sz="1400" dirty="0">
                <a:solidFill>
                  <a:srgbClr val="0043B2"/>
                </a:solidFill>
                <a:latin typeface="SamsungOne 400" panose="020B0503030303020204" pitchFamily="34" charset="0"/>
                <a:ea typeface="SamsungOne 400" panose="020B0503030303020204" pitchFamily="34" charset="0"/>
              </a:endParaRPr>
            </a:p>
            <a:p>
              <a:pPr algn="ctr"/>
              <a:endParaRPr lang="en-KR" altLang="ko-KR" sz="1400" dirty="0">
                <a:solidFill>
                  <a:srgbClr val="0043B2"/>
                </a:solidFill>
                <a:latin typeface="SamsungOne 400" panose="020B0503030303020204" pitchFamily="34" charset="0"/>
                <a:ea typeface="SamsungOne 400" panose="020B0503030303020204" pitchFamily="34" charset="0"/>
              </a:endParaRPr>
            </a:p>
          </p:txBody>
        </p:sp>
      </p:grpSp>
      <p:sp>
        <p:nvSpPr>
          <p:cNvPr id="2" name="텍스트 개체 틀 1">
            <a:extLst>
              <a:ext uri="{FF2B5EF4-FFF2-40B4-BE49-F238E27FC236}">
                <a16:creationId xmlns:a16="http://schemas.microsoft.com/office/drawing/2014/main" id="{5A875B51-4C66-4E34-B320-E45AED99C7D6}"/>
              </a:ext>
            </a:extLst>
          </p:cNvPr>
          <p:cNvSpPr>
            <a:spLocks noGrp="1"/>
          </p:cNvSpPr>
          <p:nvPr>
            <p:ph type="body" sz="quarter" idx="10"/>
          </p:nvPr>
        </p:nvSpPr>
        <p:spPr/>
        <p:txBody>
          <a:bodyPr anchor="ctr"/>
          <a:lstStyle/>
          <a:p>
            <a:r>
              <a:rPr lang="vi-VN" altLang="ko-KR" dirty="0"/>
              <a:t>3.1. Nguyên tắc cơ bản của Apache NiFi</a:t>
            </a:r>
            <a:endParaRPr lang="en-US" altLang="ko-KR" dirty="0"/>
          </a:p>
        </p:txBody>
      </p:sp>
      <p:sp>
        <p:nvSpPr>
          <p:cNvPr id="3" name="텍스트 개체 틀 2">
            <a:extLst>
              <a:ext uri="{FF2B5EF4-FFF2-40B4-BE49-F238E27FC236}">
                <a16:creationId xmlns:a16="http://schemas.microsoft.com/office/drawing/2014/main" id="{D60C271E-5E83-4533-8363-A030DD38D13E}"/>
              </a:ext>
            </a:extLst>
          </p:cNvPr>
          <p:cNvSpPr>
            <a:spLocks noGrp="1"/>
          </p:cNvSpPr>
          <p:nvPr>
            <p:ph type="body" sz="quarter" idx="11"/>
          </p:nvPr>
        </p:nvSpPr>
        <p:spPr>
          <a:xfrm>
            <a:off x="535872" y="1270009"/>
            <a:ext cx="8796528" cy="493776"/>
          </a:xfrm>
        </p:spPr>
        <p:txBody>
          <a:bodyPr anchor="ctr">
            <a:noAutofit/>
          </a:bodyPr>
          <a:lstStyle/>
          <a:p>
            <a:r>
              <a:rPr lang="en-US" altLang="ko-KR" dirty="0" err="1"/>
              <a:t>Khái</a:t>
            </a:r>
            <a:r>
              <a:rPr lang="en-US" altLang="ko-KR" dirty="0"/>
              <a:t> </a:t>
            </a:r>
            <a:r>
              <a:rPr lang="en-US" altLang="ko-KR" dirty="0" err="1"/>
              <a:t>niệm</a:t>
            </a:r>
            <a:r>
              <a:rPr lang="en-US" altLang="ko-KR" dirty="0"/>
              <a:t> </a:t>
            </a:r>
            <a:r>
              <a:rPr lang="en-US" altLang="ko-KR" dirty="0" err="1"/>
              <a:t>cốt</a:t>
            </a:r>
            <a:r>
              <a:rPr lang="en-US" altLang="ko-KR" dirty="0"/>
              <a:t> </a:t>
            </a:r>
            <a:r>
              <a:rPr lang="en-US" altLang="ko-KR" dirty="0" err="1"/>
              <a:t>lõi</a:t>
            </a:r>
            <a:r>
              <a:rPr lang="en-US" altLang="ko-KR" dirty="0"/>
              <a:t> </a:t>
            </a:r>
            <a:r>
              <a:rPr lang="en-US" altLang="ko-KR" dirty="0" err="1"/>
              <a:t>của</a:t>
            </a:r>
            <a:r>
              <a:rPr lang="en-US" altLang="ko-KR" dirty="0"/>
              <a:t> </a:t>
            </a:r>
            <a:r>
              <a:rPr lang="en-US" altLang="ko-KR" dirty="0" err="1"/>
              <a:t>NiFi</a:t>
            </a:r>
            <a:r>
              <a:rPr lang="en-US" altLang="ko-KR" dirty="0"/>
              <a:t> (2/5)</a:t>
            </a:r>
          </a:p>
        </p:txBody>
      </p:sp>
      <p:sp>
        <p:nvSpPr>
          <p:cNvPr id="4" name="텍스트 개체 틀 3">
            <a:extLst>
              <a:ext uri="{FF2B5EF4-FFF2-40B4-BE49-F238E27FC236}">
                <a16:creationId xmlns:a16="http://schemas.microsoft.com/office/drawing/2014/main" id="{84E9F969-FC04-4180-8275-3C4748851DF1}"/>
              </a:ext>
            </a:extLst>
          </p:cNvPr>
          <p:cNvSpPr>
            <a:spLocks noGrp="1"/>
          </p:cNvSpPr>
          <p:nvPr>
            <p:ph type="body" sz="quarter" idx="13"/>
          </p:nvPr>
        </p:nvSpPr>
        <p:spPr/>
        <p:txBody>
          <a:bodyPr>
            <a:noAutofit/>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p>
          <a:p>
            <a:endParaRPr lang="ko-KR" altLang="en-US" dirty="0"/>
          </a:p>
        </p:txBody>
      </p:sp>
      <p:sp>
        <p:nvSpPr>
          <p:cNvPr id="5" name="텍스트 개체 틀 4">
            <a:extLst>
              <a:ext uri="{FF2B5EF4-FFF2-40B4-BE49-F238E27FC236}">
                <a16:creationId xmlns:a16="http://schemas.microsoft.com/office/drawing/2014/main" id="{903D5274-45D9-4ED9-8146-C91A2A51F7D9}"/>
              </a:ext>
            </a:extLst>
          </p:cNvPr>
          <p:cNvSpPr>
            <a:spLocks noGrp="1"/>
          </p:cNvSpPr>
          <p:nvPr>
            <p:ph type="body" sz="quarter" idx="15"/>
          </p:nvPr>
        </p:nvSpPr>
        <p:spPr>
          <a:xfrm>
            <a:off x="535872" y="2226568"/>
            <a:ext cx="5696455" cy="914400"/>
          </a:xfrm>
        </p:spPr>
        <p:txBody>
          <a:bodyPr>
            <a:noAutofit/>
          </a:bodyPr>
          <a:lstStyle/>
          <a:p>
            <a:r>
              <a:rPr lang="en-US" altLang="ko-KR" dirty="0" err="1"/>
              <a:t>Bộ</a:t>
            </a:r>
            <a:r>
              <a:rPr lang="en-US" altLang="ko-KR" dirty="0"/>
              <a:t> </a:t>
            </a:r>
            <a:r>
              <a:rPr lang="en-US" altLang="ko-KR" dirty="0" err="1"/>
              <a:t>xử</a:t>
            </a:r>
            <a:r>
              <a:rPr lang="en-US" altLang="ko-KR" dirty="0"/>
              <a:t> </a:t>
            </a:r>
            <a:r>
              <a:rPr lang="en-US" altLang="ko-KR" dirty="0" err="1"/>
              <a:t>lý</a:t>
            </a:r>
            <a:r>
              <a:rPr lang="en-US" altLang="ko-KR" dirty="0"/>
              <a:t> </a:t>
            </a:r>
            <a:r>
              <a:rPr lang="en-US" altLang="ko-KR" dirty="0" err="1"/>
              <a:t>FlowFile</a:t>
            </a:r>
            <a:endParaRPr lang="en-US" altLang="ko-KR" dirty="0"/>
          </a:p>
          <a:p>
            <a:pPr lvl="1"/>
            <a:r>
              <a:rPr lang="en-US" altLang="ko-KR" dirty="0" err="1"/>
              <a:t>Bộ</a:t>
            </a:r>
            <a:r>
              <a:rPr lang="en-US" altLang="ko-KR" dirty="0"/>
              <a:t> </a:t>
            </a:r>
            <a:r>
              <a:rPr lang="en-US" altLang="ko-KR" dirty="0" err="1"/>
              <a:t>xử</a:t>
            </a:r>
            <a:r>
              <a:rPr lang="en-US" altLang="ko-KR" dirty="0"/>
              <a:t> </a:t>
            </a:r>
            <a:r>
              <a:rPr lang="en-US" altLang="ko-KR" dirty="0" err="1"/>
              <a:t>lý</a:t>
            </a:r>
            <a:r>
              <a:rPr lang="en-US" altLang="ko-KR" dirty="0"/>
              <a:t> </a:t>
            </a:r>
            <a:r>
              <a:rPr lang="en-US" altLang="ko-KR" dirty="0" err="1"/>
              <a:t>làm</a:t>
            </a:r>
            <a:r>
              <a:rPr lang="en-US" altLang="ko-KR" dirty="0"/>
              <a:t> </a:t>
            </a:r>
            <a:r>
              <a:rPr lang="en-US" altLang="ko-KR" dirty="0" err="1"/>
              <a:t>công</a:t>
            </a:r>
            <a:r>
              <a:rPr lang="en-US" altLang="ko-KR" dirty="0"/>
              <a:t> </a:t>
            </a:r>
            <a:r>
              <a:rPr lang="en-US" altLang="ko-KR" dirty="0" err="1"/>
              <a:t>việc</a:t>
            </a:r>
            <a:r>
              <a:rPr lang="en-US" altLang="ko-KR" dirty="0"/>
              <a:t> </a:t>
            </a:r>
            <a:r>
              <a:rPr lang="en-US" altLang="ko-KR" dirty="0" err="1"/>
              <a:t>thực</a:t>
            </a:r>
            <a:r>
              <a:rPr lang="en-US" altLang="ko-KR" dirty="0"/>
              <a:t> </a:t>
            </a:r>
            <a:r>
              <a:rPr lang="en-US" altLang="ko-KR" dirty="0" err="1"/>
              <a:t>tế</a:t>
            </a:r>
            <a:endParaRPr lang="en-US" altLang="ko-KR" dirty="0"/>
          </a:p>
          <a:p>
            <a:pPr lvl="1"/>
            <a:r>
              <a:rPr lang="en-US" altLang="ko-KR" dirty="0" err="1"/>
              <a:t>Bộ</a:t>
            </a:r>
            <a:r>
              <a:rPr lang="en-US" altLang="ko-KR" dirty="0"/>
              <a:t> </a:t>
            </a:r>
            <a:r>
              <a:rPr lang="en-US" altLang="ko-KR" dirty="0" err="1"/>
              <a:t>xử</a:t>
            </a:r>
            <a:r>
              <a:rPr lang="en-US" altLang="ko-KR" dirty="0"/>
              <a:t> </a:t>
            </a:r>
            <a:r>
              <a:rPr lang="en-US" altLang="ko-KR" dirty="0" err="1"/>
              <a:t>lý</a:t>
            </a:r>
            <a:r>
              <a:rPr lang="en-US" altLang="ko-KR" dirty="0"/>
              <a:t> </a:t>
            </a:r>
            <a:r>
              <a:rPr lang="en-US" altLang="ko-KR" dirty="0" err="1"/>
              <a:t>có</a:t>
            </a:r>
            <a:r>
              <a:rPr lang="en-US" altLang="ko-KR" dirty="0"/>
              <a:t> </a:t>
            </a:r>
            <a:r>
              <a:rPr lang="en-US" altLang="ko-KR" dirty="0" err="1"/>
              <a:t>thể</a:t>
            </a:r>
            <a:r>
              <a:rPr lang="en-US" altLang="ko-KR" dirty="0"/>
              <a:t> </a:t>
            </a:r>
            <a:r>
              <a:rPr lang="en-US" altLang="ko-KR" dirty="0" err="1"/>
              <a:t>thực</a:t>
            </a:r>
            <a:r>
              <a:rPr lang="en-US" altLang="ko-KR" dirty="0"/>
              <a:t> </a:t>
            </a:r>
            <a:r>
              <a:rPr lang="en-US" altLang="ko-KR" dirty="0" err="1"/>
              <a:t>hiện</a:t>
            </a:r>
            <a:r>
              <a:rPr lang="en-US" altLang="ko-KR" dirty="0"/>
              <a:t> </a:t>
            </a:r>
            <a:r>
              <a:rPr lang="en-US" altLang="ko-KR" dirty="0" err="1"/>
              <a:t>định</a:t>
            </a:r>
            <a:r>
              <a:rPr lang="en-US" altLang="ko-KR" dirty="0"/>
              <a:t> </a:t>
            </a:r>
            <a:r>
              <a:rPr lang="en-US" altLang="ko-KR" dirty="0" err="1"/>
              <a:t>tuyến</a:t>
            </a:r>
            <a:r>
              <a:rPr lang="en-US" altLang="ko-KR" dirty="0"/>
              <a:t>, </a:t>
            </a:r>
            <a:r>
              <a:rPr lang="en-US" altLang="ko-KR" dirty="0" err="1"/>
              <a:t>chuyển</a:t>
            </a:r>
            <a:r>
              <a:rPr lang="en-US" altLang="ko-KR" dirty="0"/>
              <a:t> </a:t>
            </a:r>
            <a:r>
              <a:rPr lang="en-US" altLang="ko-KR" dirty="0" err="1"/>
              <a:t>đổi</a:t>
            </a:r>
            <a:r>
              <a:rPr lang="en-US" altLang="ko-KR" dirty="0"/>
              <a:t> </a:t>
            </a:r>
            <a:r>
              <a:rPr lang="en-US" altLang="ko-KR" dirty="0" err="1"/>
              <a:t>và</a:t>
            </a:r>
            <a:r>
              <a:rPr lang="en-US" altLang="ko-KR" dirty="0"/>
              <a:t>/</a:t>
            </a:r>
            <a:r>
              <a:rPr lang="en-US" altLang="ko-KR" dirty="0" err="1"/>
              <a:t>hoặc</a:t>
            </a:r>
            <a:r>
              <a:rPr lang="en-US" altLang="ko-KR" dirty="0"/>
              <a:t> </a:t>
            </a:r>
            <a:r>
              <a:rPr lang="en-US" altLang="ko-KR" dirty="0" err="1"/>
              <a:t>dàn</a:t>
            </a:r>
            <a:r>
              <a:rPr lang="en-US" altLang="ko-KR" dirty="0"/>
              <a:t> </a:t>
            </a:r>
            <a:r>
              <a:rPr lang="en-US" altLang="ko-KR" dirty="0" err="1"/>
              <a:t>xếp</a:t>
            </a:r>
            <a:r>
              <a:rPr lang="en-US" altLang="ko-KR" dirty="0"/>
              <a:t> </a:t>
            </a:r>
            <a:r>
              <a:rPr lang="en-US" altLang="ko-KR" dirty="0" err="1"/>
              <a:t>giữa</a:t>
            </a:r>
            <a:r>
              <a:rPr lang="en-US" altLang="ko-KR" dirty="0"/>
              <a:t> </a:t>
            </a:r>
            <a:r>
              <a:rPr lang="en-US" altLang="ko-KR" dirty="0" err="1"/>
              <a:t>các</a:t>
            </a:r>
            <a:r>
              <a:rPr lang="en-US" altLang="ko-KR" dirty="0"/>
              <a:t> </a:t>
            </a:r>
            <a:r>
              <a:rPr lang="en-US" altLang="ko-KR" dirty="0" err="1"/>
              <a:t>hệ</a:t>
            </a:r>
            <a:r>
              <a:rPr lang="en-US" altLang="ko-KR" dirty="0"/>
              <a:t> </a:t>
            </a:r>
            <a:r>
              <a:rPr lang="en-US" altLang="ko-KR" dirty="0" err="1"/>
              <a:t>thống</a:t>
            </a:r>
            <a:endParaRPr lang="en-US" altLang="ko-KR" dirty="0"/>
          </a:p>
          <a:p>
            <a:pPr lvl="1"/>
            <a:r>
              <a:rPr lang="en-US" altLang="ko-KR" dirty="0" err="1"/>
              <a:t>Có</a:t>
            </a:r>
            <a:r>
              <a:rPr lang="en-US" altLang="ko-KR" dirty="0"/>
              <a:t> </a:t>
            </a:r>
            <a:r>
              <a:rPr lang="en-US" altLang="ko-KR" dirty="0" err="1"/>
              <a:t>quyền</a:t>
            </a:r>
            <a:r>
              <a:rPr lang="en-US" altLang="ko-KR" dirty="0"/>
              <a:t> </a:t>
            </a:r>
            <a:r>
              <a:rPr lang="en-US" altLang="ko-KR" dirty="0" err="1"/>
              <a:t>truy</a:t>
            </a:r>
            <a:r>
              <a:rPr lang="en-US" altLang="ko-KR" dirty="0"/>
              <a:t> </a:t>
            </a:r>
            <a:r>
              <a:rPr lang="en-US" altLang="ko-KR" dirty="0" err="1"/>
              <a:t>cập</a:t>
            </a:r>
            <a:r>
              <a:rPr lang="en-US" altLang="ko-KR" dirty="0"/>
              <a:t> </a:t>
            </a:r>
            <a:r>
              <a:rPr lang="en-US" altLang="ko-KR" dirty="0" err="1"/>
              <a:t>vào</a:t>
            </a:r>
            <a:r>
              <a:rPr lang="en-US" altLang="ko-KR" dirty="0"/>
              <a:t> </a:t>
            </a:r>
            <a:r>
              <a:rPr lang="en-US" altLang="ko-KR" dirty="0" err="1"/>
              <a:t>các</a:t>
            </a:r>
            <a:r>
              <a:rPr lang="en-US" altLang="ko-KR" dirty="0"/>
              <a:t> </a:t>
            </a:r>
            <a:r>
              <a:rPr lang="en-US" altLang="ko-KR" dirty="0" err="1"/>
              <a:t>thuộc</a:t>
            </a:r>
            <a:r>
              <a:rPr lang="en-US" altLang="ko-KR" dirty="0"/>
              <a:t> </a:t>
            </a:r>
            <a:r>
              <a:rPr lang="en-US" altLang="ko-KR" dirty="0" err="1"/>
              <a:t>tính</a:t>
            </a:r>
            <a:r>
              <a:rPr lang="en-US" altLang="ko-KR" dirty="0"/>
              <a:t> </a:t>
            </a:r>
            <a:r>
              <a:rPr lang="en-US" altLang="ko-KR" dirty="0" err="1"/>
              <a:t>của</a:t>
            </a:r>
            <a:r>
              <a:rPr lang="en-US" altLang="ko-KR" dirty="0"/>
              <a:t> </a:t>
            </a:r>
            <a:r>
              <a:rPr lang="en-US" altLang="ko-KR" dirty="0" err="1"/>
              <a:t>một</a:t>
            </a:r>
            <a:r>
              <a:rPr lang="en-US" altLang="ko-KR" dirty="0"/>
              <a:t> </a:t>
            </a:r>
            <a:r>
              <a:rPr lang="en-US" altLang="ko-KR" dirty="0" err="1"/>
              <a:t>FlowFile</a:t>
            </a:r>
            <a:r>
              <a:rPr lang="en-US" altLang="ko-KR" dirty="0"/>
              <a:t> </a:t>
            </a:r>
            <a:r>
              <a:rPr lang="en-US" altLang="ko-KR" dirty="0" err="1"/>
              <a:t>nhất</a:t>
            </a:r>
            <a:r>
              <a:rPr lang="en-US" altLang="ko-KR" dirty="0"/>
              <a:t> </a:t>
            </a:r>
            <a:r>
              <a:rPr lang="en-US" altLang="ko-KR" dirty="0" err="1"/>
              <a:t>định</a:t>
            </a:r>
            <a:r>
              <a:rPr lang="en-US" altLang="ko-KR" dirty="0"/>
              <a:t>.</a:t>
            </a:r>
          </a:p>
        </p:txBody>
      </p:sp>
      <p:grpSp>
        <p:nvGrpSpPr>
          <p:cNvPr id="6" name="Group 5">
            <a:extLst>
              <a:ext uri="{FF2B5EF4-FFF2-40B4-BE49-F238E27FC236}">
                <a16:creationId xmlns:a16="http://schemas.microsoft.com/office/drawing/2014/main" id="{297ABF6C-F750-9141-89BD-3E560A2564A6}"/>
              </a:ext>
            </a:extLst>
          </p:cNvPr>
          <p:cNvGrpSpPr/>
          <p:nvPr/>
        </p:nvGrpSpPr>
        <p:grpSpPr>
          <a:xfrm>
            <a:off x="458174" y="4595656"/>
            <a:ext cx="2241374" cy="516556"/>
            <a:chOff x="2686945" y="3852983"/>
            <a:chExt cx="2241374" cy="516556"/>
          </a:xfrm>
        </p:grpSpPr>
        <p:sp>
          <p:nvSpPr>
            <p:cNvPr id="30" name="모서리가 둥근 직사각형 66">
              <a:extLst>
                <a:ext uri="{FF2B5EF4-FFF2-40B4-BE49-F238E27FC236}">
                  <a16:creationId xmlns:a16="http://schemas.microsoft.com/office/drawing/2014/main" id="{988D014E-9424-4A86-86B3-BAD30F366D20}"/>
                </a:ext>
              </a:extLst>
            </p:cNvPr>
            <p:cNvSpPr/>
            <p:nvPr/>
          </p:nvSpPr>
          <p:spPr>
            <a:xfrm>
              <a:off x="2686945" y="3852983"/>
              <a:ext cx="1481015" cy="516556"/>
            </a:xfrm>
            <a:prstGeom prst="roundRect">
              <a:avLst>
                <a:gd name="adj" fmla="val 23967"/>
              </a:avLst>
            </a:prstGeom>
            <a:solidFill>
              <a:srgbClr val="E9F2FC"/>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err="1">
                  <a:solidFill>
                    <a:srgbClr val="0043B2"/>
                  </a:solidFill>
                  <a:latin typeface="SamsungOne 700" panose="020B0803030303020204" pitchFamily="34" charset="0"/>
                  <a:ea typeface="SamsungOne 700" panose="020B0803030303020204" pitchFamily="34" charset="0"/>
                </a:rPr>
                <a:t>Nhận</a:t>
              </a:r>
              <a:r>
                <a:rPr lang="en-US" altLang="ko-KR" sz="1600" dirty="0">
                  <a:solidFill>
                    <a:srgbClr val="0043B2"/>
                  </a:solidFill>
                  <a:latin typeface="SamsungOne 700" panose="020B0803030303020204" pitchFamily="34" charset="0"/>
                  <a:ea typeface="SamsungOne 700" panose="020B0803030303020204" pitchFamily="34" charset="0"/>
                </a:rPr>
                <a:t> </a:t>
              </a:r>
              <a:r>
                <a:rPr lang="en-US" altLang="ko-KR" sz="1600" dirty="0" err="1">
                  <a:solidFill>
                    <a:srgbClr val="0043B2"/>
                  </a:solidFill>
                  <a:latin typeface="SamsungOne 700" panose="020B0803030303020204" pitchFamily="34" charset="0"/>
                  <a:ea typeface="SamsungOne 700" panose="020B0803030303020204" pitchFamily="34" charset="0"/>
                </a:rPr>
                <a:t>tập</a:t>
              </a:r>
              <a:r>
                <a:rPr lang="en-US" altLang="ko-KR" sz="1600" dirty="0">
                  <a:solidFill>
                    <a:srgbClr val="0043B2"/>
                  </a:solidFill>
                  <a:latin typeface="SamsungOne 700" panose="020B0803030303020204" pitchFamily="34" charset="0"/>
                  <a:ea typeface="SamsungOne 700" panose="020B0803030303020204" pitchFamily="34" charset="0"/>
                </a:rPr>
                <a:t> tin</a:t>
              </a:r>
              <a:endParaRPr lang="en-KR" altLang="ko-KR" sz="1400" dirty="0">
                <a:solidFill>
                  <a:srgbClr val="0043B2"/>
                </a:solidFill>
                <a:latin typeface="SamsungOne 400" panose="020B0503030303020204" pitchFamily="34" charset="0"/>
                <a:ea typeface="SamsungOne 400" panose="020B0503030303020204" pitchFamily="34" charset="0"/>
              </a:endParaRPr>
            </a:p>
          </p:txBody>
        </p:sp>
        <p:sp>
          <p:nvSpPr>
            <p:cNvPr id="33" name="오른쪽 화살표 71">
              <a:extLst>
                <a:ext uri="{FF2B5EF4-FFF2-40B4-BE49-F238E27FC236}">
                  <a16:creationId xmlns:a16="http://schemas.microsoft.com/office/drawing/2014/main" id="{51BEE487-291D-4821-B20E-06F4B11E260F}"/>
                </a:ext>
              </a:extLst>
            </p:cNvPr>
            <p:cNvSpPr/>
            <p:nvPr/>
          </p:nvSpPr>
          <p:spPr>
            <a:xfrm>
              <a:off x="4293319" y="3945692"/>
              <a:ext cx="635000" cy="317500"/>
            </a:xfrm>
            <a:prstGeom prst="rightArrow">
              <a:avLst/>
            </a:prstGeom>
            <a:solidFill>
              <a:schemeClr val="bg1"/>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8" name="Group 7">
            <a:extLst>
              <a:ext uri="{FF2B5EF4-FFF2-40B4-BE49-F238E27FC236}">
                <a16:creationId xmlns:a16="http://schemas.microsoft.com/office/drawing/2014/main" id="{7ACD4E5D-61BD-CF4F-B8FE-3B5AD4D9395C}"/>
              </a:ext>
            </a:extLst>
          </p:cNvPr>
          <p:cNvGrpSpPr/>
          <p:nvPr/>
        </p:nvGrpSpPr>
        <p:grpSpPr>
          <a:xfrm>
            <a:off x="7175443" y="4595656"/>
            <a:ext cx="2228039" cy="516556"/>
            <a:chOff x="4991017" y="5369183"/>
            <a:chExt cx="2228039" cy="516556"/>
          </a:xfrm>
        </p:grpSpPr>
        <p:sp>
          <p:nvSpPr>
            <p:cNvPr id="32" name="모서리가 둥근 직사각형 70">
              <a:extLst>
                <a:ext uri="{FF2B5EF4-FFF2-40B4-BE49-F238E27FC236}">
                  <a16:creationId xmlns:a16="http://schemas.microsoft.com/office/drawing/2014/main" id="{0AA9819B-4C73-46D5-80A4-88A134490ECE}"/>
                </a:ext>
              </a:extLst>
            </p:cNvPr>
            <p:cNvSpPr/>
            <p:nvPr/>
          </p:nvSpPr>
          <p:spPr>
            <a:xfrm>
              <a:off x="5738041" y="5369183"/>
              <a:ext cx="1481015" cy="516556"/>
            </a:xfrm>
            <a:prstGeom prst="roundRect">
              <a:avLst>
                <a:gd name="adj" fmla="val 23967"/>
              </a:avLst>
            </a:prstGeom>
            <a:solidFill>
              <a:srgbClr val="E9F2FC"/>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err="1">
                  <a:solidFill>
                    <a:srgbClr val="0043B2"/>
                  </a:solidFill>
                  <a:latin typeface="SamsungOne 700" panose="020B0803030303020204" pitchFamily="34" charset="0"/>
                  <a:ea typeface="SamsungOne 700" panose="020B0803030303020204" pitchFamily="34" charset="0"/>
                </a:rPr>
                <a:t>Đặt</a:t>
              </a:r>
              <a:r>
                <a:rPr lang="en-US" altLang="ko-KR" sz="1600" dirty="0">
                  <a:solidFill>
                    <a:srgbClr val="0043B2"/>
                  </a:solidFill>
                  <a:latin typeface="SamsungOne 700" panose="020B0803030303020204" pitchFamily="34" charset="0"/>
                  <a:ea typeface="SamsungOne 700" panose="020B0803030303020204" pitchFamily="34" charset="0"/>
                </a:rPr>
                <a:t> </a:t>
              </a:r>
              <a:r>
                <a:rPr lang="en-US" altLang="ko-KR" sz="1600" dirty="0" err="1">
                  <a:solidFill>
                    <a:srgbClr val="0043B2"/>
                  </a:solidFill>
                  <a:latin typeface="SamsungOne 700" panose="020B0803030303020204" pitchFamily="34" charset="0"/>
                  <a:ea typeface="SamsungOne 700" panose="020B0803030303020204" pitchFamily="34" charset="0"/>
                </a:rPr>
                <a:t>tập</a:t>
              </a:r>
              <a:r>
                <a:rPr lang="en-US" altLang="ko-KR" sz="1600" dirty="0">
                  <a:solidFill>
                    <a:srgbClr val="0043B2"/>
                  </a:solidFill>
                  <a:latin typeface="SamsungOne 700" panose="020B0803030303020204" pitchFamily="34" charset="0"/>
                  <a:ea typeface="SamsungOne 700" panose="020B0803030303020204" pitchFamily="34" charset="0"/>
                </a:rPr>
                <a:t> tin</a:t>
              </a:r>
              <a:endParaRPr lang="en-KR" altLang="ko-KR" sz="1400" dirty="0">
                <a:solidFill>
                  <a:srgbClr val="0043B2"/>
                </a:solidFill>
                <a:latin typeface="SamsungOne 400" panose="020B0503030303020204" pitchFamily="34" charset="0"/>
                <a:ea typeface="SamsungOne 400" panose="020B0503030303020204" pitchFamily="34" charset="0"/>
              </a:endParaRPr>
            </a:p>
          </p:txBody>
        </p:sp>
        <p:sp>
          <p:nvSpPr>
            <p:cNvPr id="35" name="오른쪽 화살표 75">
              <a:extLst>
                <a:ext uri="{FF2B5EF4-FFF2-40B4-BE49-F238E27FC236}">
                  <a16:creationId xmlns:a16="http://schemas.microsoft.com/office/drawing/2014/main" id="{DC407717-A36E-48AB-97F8-1A2BEE40C5BA}"/>
                </a:ext>
              </a:extLst>
            </p:cNvPr>
            <p:cNvSpPr/>
            <p:nvPr/>
          </p:nvSpPr>
          <p:spPr>
            <a:xfrm>
              <a:off x="4991017" y="5480573"/>
              <a:ext cx="635000" cy="317500"/>
            </a:xfrm>
            <a:prstGeom prst="rightArrow">
              <a:avLst/>
            </a:prstGeom>
            <a:solidFill>
              <a:schemeClr val="bg1"/>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7" name="Group 6">
            <a:extLst>
              <a:ext uri="{FF2B5EF4-FFF2-40B4-BE49-F238E27FC236}">
                <a16:creationId xmlns:a16="http://schemas.microsoft.com/office/drawing/2014/main" id="{2B9D85A2-F247-D44F-85AA-5AC965CB456F}"/>
              </a:ext>
            </a:extLst>
          </p:cNvPr>
          <p:cNvGrpSpPr/>
          <p:nvPr/>
        </p:nvGrpSpPr>
        <p:grpSpPr>
          <a:xfrm>
            <a:off x="3245439" y="4392881"/>
            <a:ext cx="3636624" cy="922106"/>
            <a:chOff x="3446029" y="4406067"/>
            <a:chExt cx="3384114" cy="922106"/>
          </a:xfrm>
        </p:grpSpPr>
        <p:sp>
          <p:nvSpPr>
            <p:cNvPr id="31" name="모서리가 둥근 직사각형 69">
              <a:extLst>
                <a:ext uri="{FF2B5EF4-FFF2-40B4-BE49-F238E27FC236}">
                  <a16:creationId xmlns:a16="http://schemas.microsoft.com/office/drawing/2014/main" id="{5A381F79-E25A-4475-9E3A-FF43D4F54455}"/>
                </a:ext>
              </a:extLst>
            </p:cNvPr>
            <p:cNvSpPr/>
            <p:nvPr/>
          </p:nvSpPr>
          <p:spPr>
            <a:xfrm>
              <a:off x="4196988" y="4406067"/>
              <a:ext cx="1481015" cy="922106"/>
            </a:xfrm>
            <a:prstGeom prst="roundRect">
              <a:avLst>
                <a:gd name="adj" fmla="val 23967"/>
              </a:avLst>
            </a:prstGeom>
            <a:solidFill>
              <a:srgbClr val="E9F2FC"/>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err="1">
                  <a:solidFill>
                    <a:srgbClr val="0043B2"/>
                  </a:solidFill>
                  <a:latin typeface="SamsungOne 700" panose="020B0803030303020204" pitchFamily="34" charset="0"/>
                  <a:ea typeface="SamsungOne 700" panose="020B0803030303020204" pitchFamily="34" charset="0"/>
                </a:rPr>
                <a:t>Xác</a:t>
              </a:r>
              <a:r>
                <a:rPr lang="en-US" altLang="ko-KR" sz="1600" dirty="0">
                  <a:solidFill>
                    <a:srgbClr val="0043B2"/>
                  </a:solidFill>
                  <a:latin typeface="SamsungOne 700" panose="020B0803030303020204" pitchFamily="34" charset="0"/>
                  <a:ea typeface="SamsungOne 700" panose="020B0803030303020204" pitchFamily="34" charset="0"/>
                </a:rPr>
                <a:t> </a:t>
              </a:r>
              <a:r>
                <a:rPr lang="en-US" altLang="ko-KR" sz="1600" dirty="0" err="1">
                  <a:solidFill>
                    <a:srgbClr val="0043B2"/>
                  </a:solidFill>
                  <a:latin typeface="SamsungOne 700" panose="020B0803030303020204" pitchFamily="34" charset="0"/>
                  <a:ea typeface="SamsungOne 700" panose="020B0803030303020204" pitchFamily="34" charset="0"/>
                </a:rPr>
                <a:t>thực</a:t>
              </a:r>
              <a:r>
                <a:rPr lang="en-US" altLang="ko-KR" sz="1600" dirty="0">
                  <a:solidFill>
                    <a:srgbClr val="0043B2"/>
                  </a:solidFill>
                  <a:latin typeface="SamsungOne 700" panose="020B0803030303020204" pitchFamily="34" charset="0"/>
                  <a:ea typeface="SamsungOne 700" panose="020B0803030303020204" pitchFamily="34" charset="0"/>
                </a:rPr>
                <a:t> </a:t>
              </a:r>
            </a:p>
            <a:p>
              <a:pPr algn="ctr"/>
              <a:r>
                <a:rPr lang="en-US" altLang="ko-KR" sz="1600" dirty="0" err="1">
                  <a:solidFill>
                    <a:srgbClr val="0043B2"/>
                  </a:solidFill>
                  <a:latin typeface="SamsungOne 700" panose="020B0803030303020204" pitchFamily="34" charset="0"/>
                  <a:ea typeface="SamsungOne 700" panose="020B0803030303020204" pitchFamily="34" charset="0"/>
                </a:rPr>
                <a:t>bản</a:t>
              </a:r>
              <a:r>
                <a:rPr lang="en-US" altLang="ko-KR" sz="1600" dirty="0">
                  <a:solidFill>
                    <a:srgbClr val="0043B2"/>
                  </a:solidFill>
                  <a:latin typeface="SamsungOne 700" panose="020B0803030303020204" pitchFamily="34" charset="0"/>
                  <a:ea typeface="SamsungOne 700" panose="020B0803030303020204" pitchFamily="34" charset="0"/>
                </a:rPr>
                <a:t> </a:t>
              </a:r>
              <a:r>
                <a:rPr lang="en-US" altLang="ko-KR" sz="1600" dirty="0" err="1">
                  <a:solidFill>
                    <a:srgbClr val="0043B2"/>
                  </a:solidFill>
                  <a:latin typeface="SamsungOne 700" panose="020B0803030303020204" pitchFamily="34" charset="0"/>
                  <a:ea typeface="SamsungOne 700" panose="020B0803030303020204" pitchFamily="34" charset="0"/>
                </a:rPr>
                <a:t>ghi</a:t>
              </a:r>
              <a:endParaRPr lang="en-KR" altLang="ko-KR" sz="1600" dirty="0">
                <a:solidFill>
                  <a:srgbClr val="0043B2"/>
                </a:solidFill>
                <a:latin typeface="SamsungOne 400" panose="020B0503030303020204" pitchFamily="34" charset="0"/>
                <a:ea typeface="SamsungOne 400" panose="020B0503030303020204" pitchFamily="34" charset="0"/>
              </a:endParaRPr>
            </a:p>
          </p:txBody>
        </p:sp>
        <p:sp>
          <p:nvSpPr>
            <p:cNvPr id="34" name="오른쪽 화살표 72">
              <a:extLst>
                <a:ext uri="{FF2B5EF4-FFF2-40B4-BE49-F238E27FC236}">
                  <a16:creationId xmlns:a16="http://schemas.microsoft.com/office/drawing/2014/main" id="{63530A44-FB2D-4030-AAE0-68CA135F864E}"/>
                </a:ext>
              </a:extLst>
            </p:cNvPr>
            <p:cNvSpPr/>
            <p:nvPr/>
          </p:nvSpPr>
          <p:spPr>
            <a:xfrm>
              <a:off x="3446029" y="4781528"/>
              <a:ext cx="635000" cy="317500"/>
            </a:xfrm>
            <a:prstGeom prst="rightArrow">
              <a:avLst/>
            </a:prstGeom>
            <a:solidFill>
              <a:schemeClr val="bg1"/>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6" name="오른쪽 화살표 79">
              <a:extLst>
                <a:ext uri="{FF2B5EF4-FFF2-40B4-BE49-F238E27FC236}">
                  <a16:creationId xmlns:a16="http://schemas.microsoft.com/office/drawing/2014/main" id="{5CBBCDA3-909A-4547-8D03-FE8DEE7EC826}"/>
                </a:ext>
              </a:extLst>
            </p:cNvPr>
            <p:cNvSpPr/>
            <p:nvPr/>
          </p:nvSpPr>
          <p:spPr>
            <a:xfrm>
              <a:off x="5801856" y="4479677"/>
              <a:ext cx="1028287" cy="317147"/>
            </a:xfrm>
            <a:prstGeom prst="rightArrow">
              <a:avLst>
                <a:gd name="adj1" fmla="val 100000"/>
                <a:gd name="adj2" fmla="val 50000"/>
              </a:avLst>
            </a:prstGeom>
            <a:solidFill>
              <a:schemeClr val="bg1"/>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rgbClr val="1F45BC"/>
                  </a:solidFill>
                  <a:latin typeface="SamsungOne 400" panose="020B0503030303020204" pitchFamily="34" charset="0"/>
                  <a:ea typeface="SamsungOne 400" panose="020B0503030303020204" pitchFamily="34" charset="0"/>
                </a:rPr>
                <a:t>Hợp</a:t>
              </a:r>
              <a:r>
                <a:rPr lang="en-US" altLang="ko-KR" sz="1200" dirty="0">
                  <a:solidFill>
                    <a:srgbClr val="1F45BC"/>
                  </a:solidFill>
                  <a:latin typeface="SamsungOne 400" panose="020B0503030303020204" pitchFamily="34" charset="0"/>
                  <a:ea typeface="SamsungOne 400" panose="020B0503030303020204" pitchFamily="34" charset="0"/>
                </a:rPr>
                <a:t> </a:t>
              </a:r>
              <a:r>
                <a:rPr lang="en-US" altLang="ko-KR" sz="1200" dirty="0" err="1">
                  <a:solidFill>
                    <a:srgbClr val="1F45BC"/>
                  </a:solidFill>
                  <a:latin typeface="SamsungOne 400" panose="020B0503030303020204" pitchFamily="34" charset="0"/>
                  <a:ea typeface="SamsungOne 400" panose="020B0503030303020204" pitchFamily="34" charset="0"/>
                </a:rPr>
                <a:t>lệ</a:t>
              </a:r>
              <a:endParaRPr lang="ko-KR" altLang="en-US" sz="1200" dirty="0">
                <a:solidFill>
                  <a:srgbClr val="1F45BC"/>
                </a:solidFill>
                <a:latin typeface="SamsungOne 400" panose="020B0503030303020204" pitchFamily="34" charset="0"/>
              </a:endParaRPr>
            </a:p>
          </p:txBody>
        </p:sp>
        <p:sp>
          <p:nvSpPr>
            <p:cNvPr id="37" name="오른쪽 화살표 81">
              <a:extLst>
                <a:ext uri="{FF2B5EF4-FFF2-40B4-BE49-F238E27FC236}">
                  <a16:creationId xmlns:a16="http://schemas.microsoft.com/office/drawing/2014/main" id="{D166F6F9-381D-4B3A-A748-7C671C3C9215}"/>
                </a:ext>
              </a:extLst>
            </p:cNvPr>
            <p:cNvSpPr/>
            <p:nvPr/>
          </p:nvSpPr>
          <p:spPr>
            <a:xfrm>
              <a:off x="5801856" y="4914832"/>
              <a:ext cx="1028287" cy="304683"/>
            </a:xfrm>
            <a:prstGeom prst="rightArrow">
              <a:avLst>
                <a:gd name="adj1" fmla="val 100000"/>
                <a:gd name="adj2" fmla="val 50000"/>
              </a:avLst>
            </a:prstGeom>
            <a:solidFill>
              <a:schemeClr val="bg1"/>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rgbClr val="1F45BC"/>
                  </a:solidFill>
                  <a:latin typeface="SamsungOne 400" panose="020B0503030303020204" pitchFamily="34" charset="0"/>
                  <a:ea typeface="SamsungOne 400" panose="020B0503030303020204" pitchFamily="34" charset="0"/>
                </a:rPr>
                <a:t>Không</a:t>
              </a:r>
              <a:r>
                <a:rPr lang="en-US" altLang="ko-KR" sz="1000" dirty="0">
                  <a:solidFill>
                    <a:srgbClr val="1F45BC"/>
                  </a:solidFill>
                  <a:latin typeface="SamsungOne 400" panose="020B0503030303020204" pitchFamily="34" charset="0"/>
                  <a:ea typeface="SamsungOne 400" panose="020B0503030303020204" pitchFamily="34" charset="0"/>
                </a:rPr>
                <a:t> </a:t>
              </a:r>
              <a:r>
                <a:rPr lang="en-US" altLang="ko-KR" sz="1000" dirty="0" err="1">
                  <a:solidFill>
                    <a:srgbClr val="1F45BC"/>
                  </a:solidFill>
                  <a:latin typeface="SamsungOne 400" panose="020B0503030303020204" pitchFamily="34" charset="0"/>
                  <a:ea typeface="SamsungOne 400" panose="020B0503030303020204" pitchFamily="34" charset="0"/>
                </a:rPr>
                <a:t>hợp</a:t>
              </a:r>
              <a:r>
                <a:rPr lang="en-US" altLang="ko-KR" sz="1000" dirty="0">
                  <a:solidFill>
                    <a:srgbClr val="1F45BC"/>
                  </a:solidFill>
                  <a:latin typeface="SamsungOne 400" panose="020B0503030303020204" pitchFamily="34" charset="0"/>
                  <a:ea typeface="SamsungOne 400" panose="020B0503030303020204" pitchFamily="34" charset="0"/>
                </a:rPr>
                <a:t> </a:t>
              </a:r>
              <a:r>
                <a:rPr lang="en-US" altLang="ko-KR" sz="1000" dirty="0" err="1">
                  <a:solidFill>
                    <a:srgbClr val="1F45BC"/>
                  </a:solidFill>
                  <a:latin typeface="SamsungOne 400" panose="020B0503030303020204" pitchFamily="34" charset="0"/>
                  <a:ea typeface="SamsungOne 400" panose="020B0503030303020204" pitchFamily="34" charset="0"/>
                </a:rPr>
                <a:t>lệ</a:t>
              </a:r>
              <a:endParaRPr lang="ko-KR" altLang="en-US" sz="1000" dirty="0">
                <a:solidFill>
                  <a:srgbClr val="1F45BC"/>
                </a:solidFill>
                <a:latin typeface="SamsungOne 400" panose="020B0503030303020204" pitchFamily="34" charset="0"/>
              </a:endParaRPr>
            </a:p>
          </p:txBody>
        </p:sp>
      </p:grpSp>
      <p:sp>
        <p:nvSpPr>
          <p:cNvPr id="77" name="직사각형 76">
            <a:extLst>
              <a:ext uri="{FF2B5EF4-FFF2-40B4-BE49-F238E27FC236}">
                <a16:creationId xmlns:a16="http://schemas.microsoft.com/office/drawing/2014/main" id="{5317D093-235A-4D1B-A837-B2545925DE61}"/>
              </a:ext>
            </a:extLst>
          </p:cNvPr>
          <p:cNvSpPr/>
          <p:nvPr/>
        </p:nvSpPr>
        <p:spPr>
          <a:xfrm>
            <a:off x="2522136" y="5624134"/>
            <a:ext cx="4824000" cy="307777"/>
          </a:xfrm>
          <a:prstGeom prst="rect">
            <a:avLst/>
          </a:prstGeom>
          <a:ln w="19050">
            <a:noFill/>
          </a:ln>
        </p:spPr>
        <p:txBody>
          <a:bodyPr wrap="square">
            <a:spAutoFit/>
          </a:bodyPr>
          <a:lstStyle/>
          <a:p>
            <a:pPr algn="ctr"/>
            <a:r>
              <a:rPr lang="en-US" altLang="ko-KR" sz="1400" i="1" dirty="0">
                <a:solidFill>
                  <a:schemeClr val="tx1">
                    <a:lumMod val="75000"/>
                    <a:lumOff val="25000"/>
                  </a:schemeClr>
                </a:solidFill>
                <a:latin typeface="SamsungOne 700" panose="020B0803030303020204" pitchFamily="34" charset="0"/>
                <a:ea typeface="SamsungOne 700" panose="020B0803030303020204" pitchFamily="34" charset="0"/>
              </a:rPr>
              <a:t>⸢ Ba </a:t>
            </a:r>
            <a:r>
              <a:rPr lang="en-US" altLang="ko-KR" sz="1400" i="1" dirty="0" err="1">
                <a:solidFill>
                  <a:schemeClr val="tx1">
                    <a:lumMod val="75000"/>
                    <a:lumOff val="25000"/>
                  </a:schemeClr>
                </a:solidFill>
                <a:latin typeface="SamsungOne 700" panose="020B0803030303020204" pitchFamily="34" charset="0"/>
                <a:ea typeface="SamsungOne 700" panose="020B0803030303020204" pitchFamily="34" charset="0"/>
              </a:rPr>
              <a:t>loại</a:t>
            </a:r>
            <a:r>
              <a:rPr lang="en-US" altLang="ko-KR" sz="1400" i="1" dirty="0">
                <a:solidFill>
                  <a:schemeClr val="tx1">
                    <a:lumMod val="75000"/>
                    <a:lumOff val="25000"/>
                  </a:schemeClr>
                </a:solidFill>
                <a:latin typeface="SamsungOne 700" panose="020B0803030303020204" pitchFamily="34" charset="0"/>
                <a:ea typeface="SamsungOne 700" panose="020B0803030303020204" pitchFamily="34" charset="0"/>
              </a:rPr>
              <a:t> </a:t>
            </a:r>
            <a:r>
              <a:rPr lang="en-US" altLang="ko-KR" sz="1400" i="1" dirty="0" err="1">
                <a:solidFill>
                  <a:schemeClr val="tx1">
                    <a:lumMod val="75000"/>
                    <a:lumOff val="25000"/>
                  </a:schemeClr>
                </a:solidFill>
                <a:latin typeface="SamsungOne 700" panose="020B0803030303020204" pitchFamily="34" charset="0"/>
                <a:ea typeface="SamsungOne 700" panose="020B0803030303020204" pitchFamily="34" charset="0"/>
              </a:rPr>
              <a:t>bộ</a:t>
            </a:r>
            <a:r>
              <a:rPr lang="en-US" altLang="ko-KR" sz="1400" i="1" dirty="0">
                <a:solidFill>
                  <a:schemeClr val="tx1">
                    <a:lumMod val="75000"/>
                    <a:lumOff val="25000"/>
                  </a:schemeClr>
                </a:solidFill>
                <a:latin typeface="SamsungOne 700" panose="020B0803030303020204" pitchFamily="34" charset="0"/>
                <a:ea typeface="SamsungOne 700" panose="020B0803030303020204" pitchFamily="34" charset="0"/>
              </a:rPr>
              <a:t> </a:t>
            </a:r>
            <a:r>
              <a:rPr lang="en-US" altLang="ko-KR" sz="1400" i="1" dirty="0" err="1">
                <a:solidFill>
                  <a:schemeClr val="tx1">
                    <a:lumMod val="75000"/>
                    <a:lumOff val="25000"/>
                  </a:schemeClr>
                </a:solidFill>
                <a:latin typeface="SamsungOne 700" panose="020B0803030303020204" pitchFamily="34" charset="0"/>
                <a:ea typeface="SamsungOne 700" panose="020B0803030303020204" pitchFamily="34" charset="0"/>
              </a:rPr>
              <a:t>xử</a:t>
            </a:r>
            <a:r>
              <a:rPr lang="en-US" altLang="ko-KR" sz="1400" i="1" dirty="0">
                <a:solidFill>
                  <a:schemeClr val="tx1">
                    <a:lumMod val="75000"/>
                    <a:lumOff val="25000"/>
                  </a:schemeClr>
                </a:solidFill>
                <a:latin typeface="SamsungOne 700" panose="020B0803030303020204" pitchFamily="34" charset="0"/>
                <a:ea typeface="SamsungOne 700" panose="020B0803030303020204" pitchFamily="34" charset="0"/>
              </a:rPr>
              <a:t> </a:t>
            </a:r>
            <a:r>
              <a:rPr lang="en-US" altLang="ko-KR" sz="1400" i="1" dirty="0" err="1">
                <a:solidFill>
                  <a:schemeClr val="tx1">
                    <a:lumMod val="75000"/>
                    <a:lumOff val="25000"/>
                  </a:schemeClr>
                </a:solidFill>
                <a:latin typeface="SamsungOne 700" panose="020B0803030303020204" pitchFamily="34" charset="0"/>
                <a:ea typeface="SamsungOne 700" panose="020B0803030303020204" pitchFamily="34" charset="0"/>
              </a:rPr>
              <a:t>lý</a:t>
            </a:r>
            <a:r>
              <a:rPr lang="en-US" altLang="ko-KR" sz="1400" i="1" dirty="0">
                <a:solidFill>
                  <a:schemeClr val="tx1">
                    <a:lumMod val="75000"/>
                    <a:lumOff val="25000"/>
                  </a:schemeClr>
                </a:solidFill>
                <a:latin typeface="SamsungOne 700" panose="020B0803030303020204" pitchFamily="34" charset="0"/>
                <a:ea typeface="SamsungOne 700" panose="020B0803030303020204" pitchFamily="34" charset="0"/>
              </a:rPr>
              <a:t> </a:t>
            </a:r>
            <a:r>
              <a:rPr lang="en-US" altLang="ko-KR" sz="1400" i="1" dirty="0" err="1">
                <a:solidFill>
                  <a:schemeClr val="tx1">
                    <a:lumMod val="75000"/>
                    <a:lumOff val="25000"/>
                  </a:schemeClr>
                </a:solidFill>
                <a:latin typeface="SamsungOne 700" panose="020B0803030303020204" pitchFamily="34" charset="0"/>
                <a:ea typeface="SamsungOne 700" panose="020B0803030303020204" pitchFamily="34" charset="0"/>
              </a:rPr>
              <a:t>khác</a:t>
            </a:r>
            <a:r>
              <a:rPr lang="en-US" altLang="ko-KR" sz="1400" i="1" dirty="0">
                <a:solidFill>
                  <a:schemeClr val="tx1">
                    <a:lumMod val="75000"/>
                    <a:lumOff val="25000"/>
                  </a:schemeClr>
                </a:solidFill>
                <a:latin typeface="SamsungOne 700" panose="020B0803030303020204" pitchFamily="34" charset="0"/>
                <a:ea typeface="SamsungOne 700" panose="020B0803030303020204" pitchFamily="34" charset="0"/>
              </a:rPr>
              <a:t> </a:t>
            </a:r>
            <a:r>
              <a:rPr lang="en-US" altLang="ko-KR" sz="1400" i="1" dirty="0" err="1">
                <a:solidFill>
                  <a:schemeClr val="tx1">
                    <a:lumMod val="75000"/>
                    <a:lumOff val="25000"/>
                  </a:schemeClr>
                </a:solidFill>
                <a:latin typeface="SamsungOne 700" panose="020B0803030303020204" pitchFamily="34" charset="0"/>
                <a:ea typeface="SamsungOne 700" panose="020B0803030303020204" pitchFamily="34" charset="0"/>
              </a:rPr>
              <a:t>nhau</a:t>
            </a:r>
            <a:r>
              <a:rPr lang="en-US" altLang="ko-KR" sz="1400" i="1" dirty="0">
                <a:solidFill>
                  <a:schemeClr val="tx1">
                    <a:lumMod val="75000"/>
                    <a:lumOff val="25000"/>
                  </a:schemeClr>
                </a:solidFill>
                <a:latin typeface="SamsungOne 700" panose="020B0803030303020204" pitchFamily="34" charset="0"/>
                <a:ea typeface="SamsungOne 700" panose="020B0803030303020204" pitchFamily="34" charset="0"/>
              </a:rPr>
              <a:t> ⸥</a:t>
            </a:r>
            <a:endParaRPr lang="ko-KR" altLang="en-US" sz="1400" i="1" dirty="0">
              <a:solidFill>
                <a:schemeClr val="tx1">
                  <a:lumMod val="75000"/>
                  <a:lumOff val="25000"/>
                </a:schemeClr>
              </a:solidFill>
            </a:endParaRPr>
          </a:p>
        </p:txBody>
      </p:sp>
    </p:spTree>
    <p:extLst>
      <p:ext uri="{BB962C8B-B14F-4D97-AF65-F5344CB8AC3E}">
        <p14:creationId xmlns:p14="http://schemas.microsoft.com/office/powerpoint/2010/main" val="26447082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그룹 66">
            <a:extLst>
              <a:ext uri="{FF2B5EF4-FFF2-40B4-BE49-F238E27FC236}">
                <a16:creationId xmlns:a16="http://schemas.microsoft.com/office/drawing/2014/main" id="{689CAF3D-28AE-4BA7-B358-1162A0607BE2}"/>
              </a:ext>
            </a:extLst>
          </p:cNvPr>
          <p:cNvGrpSpPr/>
          <p:nvPr/>
        </p:nvGrpSpPr>
        <p:grpSpPr>
          <a:xfrm>
            <a:off x="6096000" y="1842244"/>
            <a:ext cx="3368843" cy="1724760"/>
            <a:chOff x="6096000" y="1842244"/>
            <a:chExt cx="3368843" cy="1724760"/>
          </a:xfrm>
        </p:grpSpPr>
        <p:grpSp>
          <p:nvGrpSpPr>
            <p:cNvPr id="68" name="그룹 67">
              <a:extLst>
                <a:ext uri="{FF2B5EF4-FFF2-40B4-BE49-F238E27FC236}">
                  <a16:creationId xmlns:a16="http://schemas.microsoft.com/office/drawing/2014/main" id="{EAB43C8B-DA8C-4795-BEC0-AFE8CEDAACAE}"/>
                </a:ext>
              </a:extLst>
            </p:cNvPr>
            <p:cNvGrpSpPr/>
            <p:nvPr/>
          </p:nvGrpSpPr>
          <p:grpSpPr>
            <a:xfrm>
              <a:off x="7278046" y="2521932"/>
              <a:ext cx="1174717" cy="258278"/>
              <a:chOff x="-1877082" y="2525939"/>
              <a:chExt cx="1212287" cy="266539"/>
            </a:xfrm>
          </p:grpSpPr>
          <p:sp>
            <p:nvSpPr>
              <p:cNvPr id="82" name="모서리가 둥근 직사각형 5">
                <a:extLst>
                  <a:ext uri="{FF2B5EF4-FFF2-40B4-BE49-F238E27FC236}">
                    <a16:creationId xmlns:a16="http://schemas.microsoft.com/office/drawing/2014/main" id="{71923EF4-47C2-48C7-8D50-C3151A6C40FA}"/>
                  </a:ext>
                </a:extLst>
              </p:cNvPr>
              <p:cNvSpPr/>
              <p:nvPr/>
            </p:nvSpPr>
            <p:spPr>
              <a:xfrm>
                <a:off x="-1877082" y="2525939"/>
                <a:ext cx="215035" cy="266539"/>
              </a:xfrm>
              <a:prstGeom prst="roundRect">
                <a:avLst/>
              </a:prstGeom>
              <a:solidFill>
                <a:srgbClr val="66A1FE"/>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3" name="모서리가 둥근 직사각형 29">
                <a:extLst>
                  <a:ext uri="{FF2B5EF4-FFF2-40B4-BE49-F238E27FC236}">
                    <a16:creationId xmlns:a16="http://schemas.microsoft.com/office/drawing/2014/main" id="{771D35BE-229B-4326-9CFE-9CF8AE7F80B1}"/>
                  </a:ext>
                </a:extLst>
              </p:cNvPr>
              <p:cNvSpPr/>
              <p:nvPr/>
            </p:nvSpPr>
            <p:spPr>
              <a:xfrm>
                <a:off x="-1544260" y="2525939"/>
                <a:ext cx="215035" cy="266539"/>
              </a:xfrm>
              <a:prstGeom prst="roundRect">
                <a:avLst/>
              </a:prstGeom>
              <a:solidFill>
                <a:srgbClr val="66A1FE"/>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4" name="모서리가 둥근 직사각형 30">
                <a:extLst>
                  <a:ext uri="{FF2B5EF4-FFF2-40B4-BE49-F238E27FC236}">
                    <a16:creationId xmlns:a16="http://schemas.microsoft.com/office/drawing/2014/main" id="{C0D3AB5E-C99E-47FC-BB19-CDFCB89F93C8}"/>
                  </a:ext>
                </a:extLst>
              </p:cNvPr>
              <p:cNvSpPr/>
              <p:nvPr/>
            </p:nvSpPr>
            <p:spPr>
              <a:xfrm>
                <a:off x="-1211438" y="2525939"/>
                <a:ext cx="215035" cy="266539"/>
              </a:xfrm>
              <a:prstGeom prst="roundRect">
                <a:avLst/>
              </a:prstGeom>
              <a:solidFill>
                <a:srgbClr val="66A1FE"/>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5" name="모서리가 둥근 직사각형 31">
                <a:extLst>
                  <a:ext uri="{FF2B5EF4-FFF2-40B4-BE49-F238E27FC236}">
                    <a16:creationId xmlns:a16="http://schemas.microsoft.com/office/drawing/2014/main" id="{717154DC-5FA6-4931-9DC3-0EA355DC915A}"/>
                  </a:ext>
                </a:extLst>
              </p:cNvPr>
              <p:cNvSpPr/>
              <p:nvPr/>
            </p:nvSpPr>
            <p:spPr>
              <a:xfrm>
                <a:off x="-879830" y="2525939"/>
                <a:ext cx="215035" cy="266539"/>
              </a:xfrm>
              <a:prstGeom prst="roundRect">
                <a:avLst/>
              </a:prstGeom>
              <a:solidFill>
                <a:srgbClr val="66A1FE"/>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69" name="직사각형 68">
              <a:extLst>
                <a:ext uri="{FF2B5EF4-FFF2-40B4-BE49-F238E27FC236}">
                  <a16:creationId xmlns:a16="http://schemas.microsoft.com/office/drawing/2014/main" id="{79D563F3-7052-4150-8D4F-7752D6403583}"/>
                </a:ext>
              </a:extLst>
            </p:cNvPr>
            <p:cNvSpPr/>
            <p:nvPr/>
          </p:nvSpPr>
          <p:spPr>
            <a:xfrm>
              <a:off x="7278762" y="2090990"/>
              <a:ext cx="771365" cy="276999"/>
            </a:xfrm>
            <a:prstGeom prst="rect">
              <a:avLst/>
            </a:prstGeom>
          </p:spPr>
          <p:txBody>
            <a:bodyPr wrap="none">
              <a:spAutoFit/>
            </a:bodyPr>
            <a:lstStyle/>
            <a:p>
              <a:r>
                <a:rPr lang="en-US" altLang="ko-KR" sz="1200" dirty="0">
                  <a:solidFill>
                    <a:srgbClr val="0043B2"/>
                  </a:solidFill>
                  <a:latin typeface="SamsungOne 700" panose="020B0803030303020204" pitchFamily="34" charset="0"/>
                  <a:ea typeface="SamsungOne 700" panose="020B0803030303020204" pitchFamily="34" charset="0"/>
                </a:rPr>
                <a:t>FlowFile</a:t>
              </a:r>
              <a:endParaRPr lang="ko-KR" altLang="en-US" sz="1200" dirty="0"/>
            </a:p>
          </p:txBody>
        </p:sp>
        <p:cxnSp>
          <p:nvCxnSpPr>
            <p:cNvPr id="70" name="꺾인 연결선 57">
              <a:extLst>
                <a:ext uri="{FF2B5EF4-FFF2-40B4-BE49-F238E27FC236}">
                  <a16:creationId xmlns:a16="http://schemas.microsoft.com/office/drawing/2014/main" id="{C4DDB9EE-61D9-4D87-8CAC-5BEB9AFDA629}"/>
                </a:ext>
              </a:extLst>
            </p:cNvPr>
            <p:cNvCxnSpPr>
              <a:cxnSpLocks/>
              <a:stCxn id="82" idx="1"/>
              <a:endCxn id="69" idx="1"/>
            </p:cNvCxnSpPr>
            <p:nvPr/>
          </p:nvCxnSpPr>
          <p:spPr>
            <a:xfrm rot="10800000" flipH="1">
              <a:off x="7278046" y="2229491"/>
              <a:ext cx="716" cy="421581"/>
            </a:xfrm>
            <a:prstGeom prst="bentConnector3">
              <a:avLst>
                <a:gd name="adj1" fmla="val -31927374"/>
              </a:avLst>
            </a:prstGeom>
            <a:ln w="12700">
              <a:solidFill>
                <a:srgbClr val="193EB0"/>
              </a:solidFill>
              <a:prstDash val="sysDot"/>
            </a:ln>
          </p:spPr>
          <p:style>
            <a:lnRef idx="1">
              <a:schemeClr val="accent1"/>
            </a:lnRef>
            <a:fillRef idx="0">
              <a:schemeClr val="accent1"/>
            </a:fillRef>
            <a:effectRef idx="0">
              <a:schemeClr val="accent1"/>
            </a:effectRef>
            <a:fontRef idx="minor">
              <a:schemeClr val="tx1"/>
            </a:fontRef>
          </p:style>
        </p:cxnSp>
        <p:sp>
          <p:nvSpPr>
            <p:cNvPr id="71" name="모서리가 둥근 직사각형 60">
              <a:extLst>
                <a:ext uri="{FF2B5EF4-FFF2-40B4-BE49-F238E27FC236}">
                  <a16:creationId xmlns:a16="http://schemas.microsoft.com/office/drawing/2014/main" id="{6FBF8861-6376-4F35-B950-0FCCA02BFD85}"/>
                </a:ext>
              </a:extLst>
            </p:cNvPr>
            <p:cNvSpPr/>
            <p:nvPr/>
          </p:nvSpPr>
          <p:spPr>
            <a:xfrm>
              <a:off x="6334840" y="1975275"/>
              <a:ext cx="3010669" cy="1428027"/>
            </a:xfrm>
            <a:prstGeom prst="roundRect">
              <a:avLst>
                <a:gd name="adj" fmla="val 9854"/>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400" dirty="0">
                <a:solidFill>
                  <a:srgbClr val="0043B2"/>
                </a:solidFill>
                <a:latin typeface="SamsungOne 400" panose="020B0503030303020204" pitchFamily="34" charset="0"/>
                <a:ea typeface="SamsungOne 400" panose="020B0503030303020204" pitchFamily="34" charset="0"/>
              </a:endParaRPr>
            </a:p>
            <a:p>
              <a:pPr algn="ctr"/>
              <a:endParaRPr lang="en-US" altLang="ko-KR" sz="1400" dirty="0">
                <a:solidFill>
                  <a:srgbClr val="0043B2"/>
                </a:solidFill>
                <a:latin typeface="SamsungOne 400" panose="020B0503030303020204" pitchFamily="34" charset="0"/>
                <a:ea typeface="SamsungOne 400" panose="020B0503030303020204" pitchFamily="34" charset="0"/>
              </a:endParaRPr>
            </a:p>
            <a:p>
              <a:pPr algn="ctr"/>
              <a:endParaRPr lang="en-US" altLang="ko-KR" sz="1400" dirty="0">
                <a:solidFill>
                  <a:srgbClr val="0043B2"/>
                </a:solidFill>
                <a:latin typeface="SamsungOne 400" panose="020B0503030303020204" pitchFamily="34" charset="0"/>
                <a:ea typeface="SamsungOne 400" panose="020B0503030303020204" pitchFamily="34" charset="0"/>
              </a:endParaRPr>
            </a:p>
            <a:p>
              <a:pPr algn="ctr"/>
              <a:endParaRPr lang="en-KR" altLang="ko-KR" sz="1400" dirty="0">
                <a:solidFill>
                  <a:srgbClr val="0043B2"/>
                </a:solidFill>
                <a:latin typeface="SamsungOne 400" panose="020B0503030303020204" pitchFamily="34" charset="0"/>
                <a:ea typeface="SamsungOne 400" panose="020B0503030303020204" pitchFamily="34" charset="0"/>
              </a:endParaRPr>
            </a:p>
          </p:txBody>
        </p:sp>
        <p:sp>
          <p:nvSpPr>
            <p:cNvPr id="72" name="직사각형 71">
              <a:extLst>
                <a:ext uri="{FF2B5EF4-FFF2-40B4-BE49-F238E27FC236}">
                  <a16:creationId xmlns:a16="http://schemas.microsoft.com/office/drawing/2014/main" id="{FFE4637C-D6ED-4917-97BD-BBC323FAA5A3}"/>
                </a:ext>
              </a:extLst>
            </p:cNvPr>
            <p:cNvSpPr/>
            <p:nvPr/>
          </p:nvSpPr>
          <p:spPr>
            <a:xfrm>
              <a:off x="8037241" y="3285594"/>
              <a:ext cx="1257075" cy="276999"/>
            </a:xfrm>
            <a:prstGeom prst="rect">
              <a:avLst/>
            </a:prstGeom>
            <a:solidFill>
              <a:schemeClr val="bg1"/>
            </a:solidFill>
          </p:spPr>
          <p:txBody>
            <a:bodyPr wrap="none">
              <a:spAutoFit/>
            </a:bodyPr>
            <a:lstStyle/>
            <a:p>
              <a:pPr algn="ctr"/>
              <a:r>
                <a:rPr lang="en-US" altLang="ko-KR" sz="1200" dirty="0">
                  <a:solidFill>
                    <a:srgbClr val="0043B2"/>
                  </a:solidFill>
                  <a:latin typeface="SamsungOne 700" panose="020B0803030303020204" pitchFamily="34" charset="0"/>
                  <a:ea typeface="SamsungOne 700" panose="020B0803030303020204" pitchFamily="34" charset="0"/>
                </a:rPr>
                <a:t>Flow Controller</a:t>
              </a:r>
              <a:endParaRPr lang="ko-KR" altLang="en-US" sz="1200" dirty="0"/>
            </a:p>
          </p:txBody>
        </p:sp>
        <p:cxnSp>
          <p:nvCxnSpPr>
            <p:cNvPr id="73" name="직선 연결선 72">
              <a:extLst>
                <a:ext uri="{FF2B5EF4-FFF2-40B4-BE49-F238E27FC236}">
                  <a16:creationId xmlns:a16="http://schemas.microsoft.com/office/drawing/2014/main" id="{00D7C8E8-DE63-4AC0-84DE-DB22417F1570}"/>
                </a:ext>
              </a:extLst>
            </p:cNvPr>
            <p:cNvCxnSpPr/>
            <p:nvPr/>
          </p:nvCxnSpPr>
          <p:spPr>
            <a:xfrm>
              <a:off x="6755308" y="2696393"/>
              <a:ext cx="0" cy="377482"/>
            </a:xfrm>
            <a:prstGeom prst="line">
              <a:avLst/>
            </a:prstGeom>
            <a:ln w="12700">
              <a:solidFill>
                <a:srgbClr val="193EB0"/>
              </a:solidFill>
              <a:prstDash val="sysDot"/>
            </a:ln>
          </p:spPr>
          <p:style>
            <a:lnRef idx="1">
              <a:schemeClr val="accent1"/>
            </a:lnRef>
            <a:fillRef idx="0">
              <a:schemeClr val="accent1"/>
            </a:fillRef>
            <a:effectRef idx="0">
              <a:schemeClr val="accent1"/>
            </a:effectRef>
            <a:fontRef idx="minor">
              <a:schemeClr val="tx1"/>
            </a:fontRef>
          </p:style>
        </p:cxnSp>
        <p:sp>
          <p:nvSpPr>
            <p:cNvPr id="74" name="모서리가 둥근 직사각형 36">
              <a:extLst>
                <a:ext uri="{FF2B5EF4-FFF2-40B4-BE49-F238E27FC236}">
                  <a16:creationId xmlns:a16="http://schemas.microsoft.com/office/drawing/2014/main" id="{ACA76809-E2F8-49AF-A2DB-E18C5F4AD59A}"/>
                </a:ext>
              </a:extLst>
            </p:cNvPr>
            <p:cNvSpPr/>
            <p:nvPr/>
          </p:nvSpPr>
          <p:spPr>
            <a:xfrm>
              <a:off x="8665779" y="2392794"/>
              <a:ext cx="562279" cy="516556"/>
            </a:xfrm>
            <a:prstGeom prst="roundRect">
              <a:avLst>
                <a:gd name="adj" fmla="val 23967"/>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600" dirty="0">
                <a:solidFill>
                  <a:srgbClr val="0043B2"/>
                </a:solidFill>
                <a:latin typeface="SamsungOne 700" panose="020B0803030303020204" pitchFamily="34" charset="0"/>
                <a:ea typeface="SamsungOne 700" panose="020B0803030303020204" pitchFamily="34" charset="0"/>
              </a:endParaRPr>
            </a:p>
            <a:p>
              <a:pPr algn="ctr"/>
              <a:r>
                <a:rPr lang="en-US" altLang="ko-KR" sz="1600" dirty="0">
                  <a:solidFill>
                    <a:srgbClr val="0043B2"/>
                  </a:solidFill>
                  <a:latin typeface="SamsungOne 700" panose="020B0803030303020204" pitchFamily="34" charset="0"/>
                  <a:ea typeface="SamsungOne 700" panose="020B0803030303020204" pitchFamily="34" charset="0"/>
                </a:rPr>
                <a:t>P 2</a:t>
              </a:r>
              <a:endParaRPr lang="en-US" altLang="ko-KR" sz="1400" dirty="0">
                <a:solidFill>
                  <a:srgbClr val="0043B2"/>
                </a:solidFill>
                <a:latin typeface="SamsungOne 400" panose="020B0503030303020204" pitchFamily="34" charset="0"/>
                <a:ea typeface="SamsungOne 400" panose="020B0503030303020204" pitchFamily="34" charset="0"/>
              </a:endParaRPr>
            </a:p>
            <a:p>
              <a:pPr algn="ctr"/>
              <a:endParaRPr lang="en-KR" altLang="ko-KR" sz="1400" dirty="0">
                <a:solidFill>
                  <a:srgbClr val="0043B2"/>
                </a:solidFill>
                <a:latin typeface="SamsungOne 400" panose="020B0503030303020204" pitchFamily="34" charset="0"/>
                <a:ea typeface="SamsungOne 400" panose="020B0503030303020204" pitchFamily="34" charset="0"/>
              </a:endParaRPr>
            </a:p>
          </p:txBody>
        </p:sp>
        <p:sp>
          <p:nvSpPr>
            <p:cNvPr id="75" name="직사각형 74">
              <a:extLst>
                <a:ext uri="{FF2B5EF4-FFF2-40B4-BE49-F238E27FC236}">
                  <a16:creationId xmlns:a16="http://schemas.microsoft.com/office/drawing/2014/main" id="{7FC2EDD5-C1DB-4FF7-8A78-3E11C721DA38}"/>
                </a:ext>
              </a:extLst>
            </p:cNvPr>
            <p:cNvSpPr/>
            <p:nvPr/>
          </p:nvSpPr>
          <p:spPr>
            <a:xfrm>
              <a:off x="6426863" y="3044331"/>
              <a:ext cx="861133" cy="276999"/>
            </a:xfrm>
            <a:prstGeom prst="rect">
              <a:avLst/>
            </a:prstGeom>
          </p:spPr>
          <p:txBody>
            <a:bodyPr wrap="none">
              <a:spAutoFit/>
            </a:bodyPr>
            <a:lstStyle/>
            <a:p>
              <a:r>
                <a:rPr lang="en-US" altLang="ko-KR" sz="1200" dirty="0">
                  <a:solidFill>
                    <a:srgbClr val="0043B2"/>
                  </a:solidFill>
                  <a:latin typeface="SamsungOne 700" panose="020B0803030303020204" pitchFamily="34" charset="0"/>
                  <a:ea typeface="SamsungOne 700" panose="020B0803030303020204" pitchFamily="34" charset="0"/>
                </a:rPr>
                <a:t>Processor</a:t>
              </a:r>
              <a:endParaRPr lang="ko-KR" altLang="en-US" sz="1200" dirty="0"/>
            </a:p>
          </p:txBody>
        </p:sp>
        <p:sp>
          <p:nvSpPr>
            <p:cNvPr id="76" name="모서리가 둥근 직사각형 25">
              <a:extLst>
                <a:ext uri="{FF2B5EF4-FFF2-40B4-BE49-F238E27FC236}">
                  <a16:creationId xmlns:a16="http://schemas.microsoft.com/office/drawing/2014/main" id="{9BBF5438-D728-49F0-B373-FE9D1C7D50F8}"/>
                </a:ext>
              </a:extLst>
            </p:cNvPr>
            <p:cNvSpPr/>
            <p:nvPr/>
          </p:nvSpPr>
          <p:spPr>
            <a:xfrm>
              <a:off x="6474169" y="2371701"/>
              <a:ext cx="562279" cy="516556"/>
            </a:xfrm>
            <a:prstGeom prst="roundRect">
              <a:avLst>
                <a:gd name="adj" fmla="val 23967"/>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600" dirty="0">
                <a:solidFill>
                  <a:srgbClr val="0043B2"/>
                </a:solidFill>
                <a:latin typeface="SamsungOne 700" panose="020B0803030303020204" pitchFamily="34" charset="0"/>
                <a:ea typeface="SamsungOne 700" panose="020B0803030303020204" pitchFamily="34" charset="0"/>
              </a:endParaRPr>
            </a:p>
            <a:p>
              <a:pPr algn="ctr"/>
              <a:r>
                <a:rPr lang="en-US" altLang="ko-KR" sz="1600" dirty="0">
                  <a:solidFill>
                    <a:srgbClr val="0043B2"/>
                  </a:solidFill>
                  <a:latin typeface="SamsungOne 700" panose="020B0803030303020204" pitchFamily="34" charset="0"/>
                  <a:ea typeface="SamsungOne 700" panose="020B0803030303020204" pitchFamily="34" charset="0"/>
                </a:rPr>
                <a:t>P 1</a:t>
              </a:r>
              <a:endParaRPr lang="en-US" altLang="ko-KR" sz="1400" dirty="0">
                <a:solidFill>
                  <a:srgbClr val="0043B2"/>
                </a:solidFill>
                <a:latin typeface="SamsungOne 400" panose="020B0503030303020204" pitchFamily="34" charset="0"/>
                <a:ea typeface="SamsungOne 400" panose="020B0503030303020204" pitchFamily="34" charset="0"/>
              </a:endParaRPr>
            </a:p>
            <a:p>
              <a:pPr algn="ctr"/>
              <a:endParaRPr lang="en-KR" altLang="ko-KR" sz="1400" dirty="0">
                <a:solidFill>
                  <a:srgbClr val="0043B2"/>
                </a:solidFill>
                <a:latin typeface="SamsungOne 400" panose="020B0503030303020204" pitchFamily="34" charset="0"/>
                <a:ea typeface="SamsungOne 400" panose="020B0503030303020204" pitchFamily="34" charset="0"/>
              </a:endParaRPr>
            </a:p>
          </p:txBody>
        </p:sp>
        <p:sp>
          <p:nvSpPr>
            <p:cNvPr id="77" name="직사각형 76">
              <a:extLst>
                <a:ext uri="{FF2B5EF4-FFF2-40B4-BE49-F238E27FC236}">
                  <a16:creationId xmlns:a16="http://schemas.microsoft.com/office/drawing/2014/main" id="{28C1B3B2-B123-44CF-AE78-F4BF7D0AC7F2}"/>
                </a:ext>
              </a:extLst>
            </p:cNvPr>
            <p:cNvSpPr/>
            <p:nvPr/>
          </p:nvSpPr>
          <p:spPr>
            <a:xfrm>
              <a:off x="6096000" y="1842244"/>
              <a:ext cx="3368843" cy="172476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8" name="직사각형 77">
              <a:extLst>
                <a:ext uri="{FF2B5EF4-FFF2-40B4-BE49-F238E27FC236}">
                  <a16:creationId xmlns:a16="http://schemas.microsoft.com/office/drawing/2014/main" id="{123A57F0-C5C1-4A10-B50A-9832FE46EA16}"/>
                </a:ext>
              </a:extLst>
            </p:cNvPr>
            <p:cNvSpPr/>
            <p:nvPr/>
          </p:nvSpPr>
          <p:spPr>
            <a:xfrm>
              <a:off x="7138961" y="2392794"/>
              <a:ext cx="1452885" cy="443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9" name="직사각형 78">
              <a:extLst>
                <a:ext uri="{FF2B5EF4-FFF2-40B4-BE49-F238E27FC236}">
                  <a16:creationId xmlns:a16="http://schemas.microsoft.com/office/drawing/2014/main" id="{939E279A-5913-461C-921F-1924FDCBDA8C}"/>
                </a:ext>
              </a:extLst>
            </p:cNvPr>
            <p:cNvSpPr/>
            <p:nvPr/>
          </p:nvSpPr>
          <p:spPr>
            <a:xfrm>
              <a:off x="7138961" y="2854719"/>
              <a:ext cx="1452885" cy="443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0" name="직사각형 79">
              <a:extLst>
                <a:ext uri="{FF2B5EF4-FFF2-40B4-BE49-F238E27FC236}">
                  <a16:creationId xmlns:a16="http://schemas.microsoft.com/office/drawing/2014/main" id="{9D76849E-5DF6-4EEA-B859-9EC4ACBBCA4B}"/>
                </a:ext>
              </a:extLst>
            </p:cNvPr>
            <p:cNvSpPr/>
            <p:nvPr/>
          </p:nvSpPr>
          <p:spPr>
            <a:xfrm>
              <a:off x="7748575" y="3002712"/>
              <a:ext cx="1047082" cy="276999"/>
            </a:xfrm>
            <a:prstGeom prst="rect">
              <a:avLst/>
            </a:prstGeom>
          </p:spPr>
          <p:txBody>
            <a:bodyPr wrap="none">
              <a:spAutoFit/>
            </a:bodyPr>
            <a:lstStyle/>
            <a:p>
              <a:r>
                <a:rPr lang="en-US" altLang="ko-KR" sz="1200" dirty="0" err="1">
                  <a:solidFill>
                    <a:srgbClr val="0043B2"/>
                  </a:solidFill>
                  <a:latin typeface="SamsungOne 700" panose="020B0803030303020204" pitchFamily="34" charset="0"/>
                  <a:ea typeface="SamsungOne 700" panose="020B0803030303020204" pitchFamily="34" charset="0"/>
                </a:rPr>
                <a:t>Trình</a:t>
              </a:r>
              <a:r>
                <a:rPr lang="en-US" altLang="ko-KR" sz="1200" dirty="0">
                  <a:solidFill>
                    <a:srgbClr val="0043B2"/>
                  </a:solidFill>
                  <a:latin typeface="SamsungOne 700" panose="020B0803030303020204" pitchFamily="34" charset="0"/>
                  <a:ea typeface="SamsungOne 700" panose="020B0803030303020204" pitchFamily="34" charset="0"/>
                </a:rPr>
                <a:t> </a:t>
              </a:r>
              <a:r>
                <a:rPr lang="en-US" altLang="ko-KR" sz="1200" dirty="0" err="1">
                  <a:solidFill>
                    <a:srgbClr val="0043B2"/>
                  </a:solidFill>
                  <a:latin typeface="SamsungOne 700" panose="020B0803030303020204" pitchFamily="34" charset="0"/>
                  <a:ea typeface="SamsungOne 700" panose="020B0803030303020204" pitchFamily="34" charset="0"/>
                </a:rPr>
                <a:t>kết</a:t>
              </a:r>
              <a:r>
                <a:rPr lang="en-US" altLang="ko-KR" sz="1200" dirty="0">
                  <a:solidFill>
                    <a:srgbClr val="0043B2"/>
                  </a:solidFill>
                  <a:latin typeface="SamsungOne 700" panose="020B0803030303020204" pitchFamily="34" charset="0"/>
                  <a:ea typeface="SamsungOne 700" panose="020B0803030303020204" pitchFamily="34" charset="0"/>
                </a:rPr>
                <a:t> </a:t>
              </a:r>
              <a:r>
                <a:rPr lang="en-US" altLang="ko-KR" sz="1200" dirty="0" err="1">
                  <a:solidFill>
                    <a:srgbClr val="0043B2"/>
                  </a:solidFill>
                  <a:latin typeface="SamsungOne 700" panose="020B0803030303020204" pitchFamily="34" charset="0"/>
                  <a:ea typeface="SamsungOne 700" panose="020B0803030303020204" pitchFamily="34" charset="0"/>
                </a:rPr>
                <a:t>nối</a:t>
              </a:r>
              <a:endParaRPr lang="ko-KR" altLang="en-US" sz="1200" dirty="0"/>
            </a:p>
          </p:txBody>
        </p:sp>
        <p:cxnSp>
          <p:nvCxnSpPr>
            <p:cNvPr id="81" name="직선 연결선 80">
              <a:extLst>
                <a:ext uri="{FF2B5EF4-FFF2-40B4-BE49-F238E27FC236}">
                  <a16:creationId xmlns:a16="http://schemas.microsoft.com/office/drawing/2014/main" id="{5C94E89B-1CB9-4E67-AFAF-136DC15DAA64}"/>
                </a:ext>
              </a:extLst>
            </p:cNvPr>
            <p:cNvCxnSpPr/>
            <p:nvPr/>
          </p:nvCxnSpPr>
          <p:spPr>
            <a:xfrm>
              <a:off x="8252509" y="2899021"/>
              <a:ext cx="0" cy="114993"/>
            </a:xfrm>
            <a:prstGeom prst="line">
              <a:avLst/>
            </a:prstGeom>
            <a:ln w="12700">
              <a:solidFill>
                <a:srgbClr val="193EB0"/>
              </a:solidFill>
              <a:prstDash val="sysDot"/>
            </a:ln>
          </p:spPr>
          <p:style>
            <a:lnRef idx="1">
              <a:schemeClr val="accent1"/>
            </a:lnRef>
            <a:fillRef idx="0">
              <a:schemeClr val="accent1"/>
            </a:fillRef>
            <a:effectRef idx="0">
              <a:schemeClr val="accent1"/>
            </a:effectRef>
            <a:fontRef idx="minor">
              <a:schemeClr val="tx1"/>
            </a:fontRef>
          </p:style>
        </p:cxnSp>
      </p:grpSp>
      <p:sp>
        <p:nvSpPr>
          <p:cNvPr id="2" name="텍스트 개체 틀 1">
            <a:extLst>
              <a:ext uri="{FF2B5EF4-FFF2-40B4-BE49-F238E27FC236}">
                <a16:creationId xmlns:a16="http://schemas.microsoft.com/office/drawing/2014/main" id="{5A875B51-4C66-4E34-B320-E45AED99C7D6}"/>
              </a:ext>
            </a:extLst>
          </p:cNvPr>
          <p:cNvSpPr>
            <a:spLocks noGrp="1"/>
          </p:cNvSpPr>
          <p:nvPr>
            <p:ph type="body" sz="quarter" idx="10"/>
          </p:nvPr>
        </p:nvSpPr>
        <p:spPr/>
        <p:txBody>
          <a:bodyPr anchor="ctr"/>
          <a:lstStyle/>
          <a:p>
            <a:r>
              <a:rPr lang="vi-VN" altLang="ko-KR" dirty="0"/>
              <a:t>3.1. Nguyên tắc cơ bản của Apache NiFi</a:t>
            </a:r>
            <a:endParaRPr lang="en-US" altLang="ko-KR" dirty="0"/>
          </a:p>
        </p:txBody>
      </p:sp>
      <p:sp>
        <p:nvSpPr>
          <p:cNvPr id="3" name="텍스트 개체 틀 2">
            <a:extLst>
              <a:ext uri="{FF2B5EF4-FFF2-40B4-BE49-F238E27FC236}">
                <a16:creationId xmlns:a16="http://schemas.microsoft.com/office/drawing/2014/main" id="{D60C271E-5E83-4533-8363-A030DD38D13E}"/>
              </a:ext>
            </a:extLst>
          </p:cNvPr>
          <p:cNvSpPr>
            <a:spLocks noGrp="1"/>
          </p:cNvSpPr>
          <p:nvPr>
            <p:ph type="body" sz="quarter" idx="11"/>
          </p:nvPr>
        </p:nvSpPr>
        <p:spPr>
          <a:xfrm>
            <a:off x="535872" y="1306756"/>
            <a:ext cx="8796528" cy="493776"/>
          </a:xfrm>
        </p:spPr>
        <p:txBody>
          <a:bodyPr anchor="ctr">
            <a:noAutofit/>
          </a:bodyPr>
          <a:lstStyle/>
          <a:p>
            <a:r>
              <a:rPr lang="en-US" altLang="ko-KR" dirty="0" err="1"/>
              <a:t>Khái</a:t>
            </a:r>
            <a:r>
              <a:rPr lang="en-US" altLang="ko-KR" dirty="0"/>
              <a:t> </a:t>
            </a:r>
            <a:r>
              <a:rPr lang="en-US" altLang="ko-KR" dirty="0" err="1"/>
              <a:t>niệm</a:t>
            </a:r>
            <a:r>
              <a:rPr lang="en-US" altLang="ko-KR" dirty="0"/>
              <a:t> </a:t>
            </a:r>
            <a:r>
              <a:rPr lang="en-US" altLang="ko-KR" dirty="0" err="1"/>
              <a:t>cốt</a:t>
            </a:r>
            <a:r>
              <a:rPr lang="en-US" altLang="ko-KR" dirty="0"/>
              <a:t> </a:t>
            </a:r>
            <a:r>
              <a:rPr lang="en-US" altLang="ko-KR" dirty="0" err="1"/>
              <a:t>lõi</a:t>
            </a:r>
            <a:r>
              <a:rPr lang="en-US" altLang="ko-KR" dirty="0"/>
              <a:t> </a:t>
            </a:r>
            <a:r>
              <a:rPr lang="en-US" altLang="ko-KR" dirty="0" err="1"/>
              <a:t>của</a:t>
            </a:r>
            <a:r>
              <a:rPr lang="en-US" altLang="ko-KR" dirty="0"/>
              <a:t> </a:t>
            </a:r>
            <a:r>
              <a:rPr lang="en-US" altLang="ko-KR" dirty="0" err="1"/>
              <a:t>NiFi</a:t>
            </a:r>
            <a:r>
              <a:rPr lang="en-US" altLang="ko-KR" dirty="0"/>
              <a:t> (3/5)</a:t>
            </a:r>
          </a:p>
        </p:txBody>
      </p:sp>
      <p:sp>
        <p:nvSpPr>
          <p:cNvPr id="4" name="텍스트 개체 틀 3">
            <a:extLst>
              <a:ext uri="{FF2B5EF4-FFF2-40B4-BE49-F238E27FC236}">
                <a16:creationId xmlns:a16="http://schemas.microsoft.com/office/drawing/2014/main" id="{84E9F969-FC04-4180-8275-3C4748851DF1}"/>
              </a:ext>
            </a:extLst>
          </p:cNvPr>
          <p:cNvSpPr>
            <a:spLocks noGrp="1"/>
          </p:cNvSpPr>
          <p:nvPr>
            <p:ph type="body" sz="quarter" idx="13"/>
          </p:nvPr>
        </p:nvSpPr>
        <p:spPr/>
        <p:txBody>
          <a:bodyPr>
            <a:noAutofit/>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p>
          <a:p>
            <a:endParaRPr lang="ko-KR" altLang="en-US" dirty="0"/>
          </a:p>
        </p:txBody>
      </p:sp>
      <p:sp>
        <p:nvSpPr>
          <p:cNvPr id="5" name="텍스트 개체 틀 4">
            <a:extLst>
              <a:ext uri="{FF2B5EF4-FFF2-40B4-BE49-F238E27FC236}">
                <a16:creationId xmlns:a16="http://schemas.microsoft.com/office/drawing/2014/main" id="{903D5274-45D9-4ED9-8146-C91A2A51F7D9}"/>
              </a:ext>
            </a:extLst>
          </p:cNvPr>
          <p:cNvSpPr>
            <a:spLocks noGrp="1"/>
          </p:cNvSpPr>
          <p:nvPr>
            <p:ph type="body" sz="quarter" idx="15"/>
          </p:nvPr>
        </p:nvSpPr>
        <p:spPr>
          <a:xfrm>
            <a:off x="535872" y="2226568"/>
            <a:ext cx="5696455" cy="914400"/>
          </a:xfrm>
        </p:spPr>
        <p:txBody>
          <a:bodyPr>
            <a:noAutofit/>
          </a:bodyPr>
          <a:lstStyle/>
          <a:p>
            <a:r>
              <a:rPr lang="en-US" altLang="ko-KR" dirty="0" err="1"/>
              <a:t>Kết</a:t>
            </a:r>
            <a:r>
              <a:rPr lang="en-US" altLang="ko-KR" dirty="0"/>
              <a:t> </a:t>
            </a:r>
            <a:r>
              <a:rPr lang="en-US" altLang="ko-KR" dirty="0" err="1"/>
              <a:t>nối</a:t>
            </a:r>
            <a:endParaRPr lang="en-US" altLang="ko-KR" dirty="0"/>
          </a:p>
          <a:p>
            <a:pPr lvl="1"/>
            <a:r>
              <a:rPr lang="vi-VN" altLang="ko-KR" dirty="0"/>
              <a:t>Cung cấp sự liên kết giữa các bộ xử lý.</a:t>
            </a:r>
          </a:p>
          <a:p>
            <a:pPr lvl="1"/>
            <a:r>
              <a:rPr lang="vi-VN" altLang="ko-KR" dirty="0"/>
              <a:t>Hoạt động như hàng đợi, cho phép nhiều bộ xử lý có tốc độ khác nhau tương tác với nhau</a:t>
            </a:r>
            <a:endParaRPr lang="en-US" altLang="ko-KR" dirty="0"/>
          </a:p>
          <a:p>
            <a:endParaRPr lang="en-US" altLang="ko-KR" dirty="0"/>
          </a:p>
          <a:p>
            <a:pPr marL="914400" lvl="2" indent="0">
              <a:buNone/>
            </a:pPr>
            <a:endParaRPr lang="en-US" altLang="ko-KR" dirty="0"/>
          </a:p>
          <a:p>
            <a:endParaRPr lang="en-US" altLang="ko-KR" dirty="0"/>
          </a:p>
        </p:txBody>
      </p:sp>
      <p:grpSp>
        <p:nvGrpSpPr>
          <p:cNvPr id="34" name="그룹 33">
            <a:extLst>
              <a:ext uri="{FF2B5EF4-FFF2-40B4-BE49-F238E27FC236}">
                <a16:creationId xmlns:a16="http://schemas.microsoft.com/office/drawing/2014/main" id="{AF643063-3995-4DBD-9407-E84604C789D7}"/>
              </a:ext>
            </a:extLst>
          </p:cNvPr>
          <p:cNvGrpSpPr/>
          <p:nvPr/>
        </p:nvGrpSpPr>
        <p:grpSpPr>
          <a:xfrm>
            <a:off x="2106919" y="4468637"/>
            <a:ext cx="5853853" cy="1389915"/>
            <a:chOff x="2106919" y="4279951"/>
            <a:chExt cx="5853853" cy="1389915"/>
          </a:xfrm>
        </p:grpSpPr>
        <p:sp>
          <p:nvSpPr>
            <p:cNvPr id="35" name="직사각형 34">
              <a:extLst>
                <a:ext uri="{FF2B5EF4-FFF2-40B4-BE49-F238E27FC236}">
                  <a16:creationId xmlns:a16="http://schemas.microsoft.com/office/drawing/2014/main" id="{68C938BB-E438-4D06-805A-338DBC39BF1A}"/>
                </a:ext>
              </a:extLst>
            </p:cNvPr>
            <p:cNvSpPr/>
            <p:nvPr/>
          </p:nvSpPr>
          <p:spPr>
            <a:xfrm>
              <a:off x="2809111" y="5300534"/>
              <a:ext cx="474810" cy="369332"/>
            </a:xfrm>
            <a:prstGeom prst="rect">
              <a:avLst/>
            </a:prstGeom>
            <a:ln w="19050">
              <a:noFill/>
            </a:ln>
          </p:spPr>
          <p:txBody>
            <a:bodyPr wrap="none">
              <a:spAutoFit/>
            </a:bodyPr>
            <a:lstStyle/>
            <a:p>
              <a:r>
                <a:rPr lang="en-US" altLang="ko-KR" dirty="0">
                  <a:solidFill>
                    <a:srgbClr val="0043B2"/>
                  </a:solidFill>
                  <a:latin typeface="SamsungOne 700" panose="020B0803030303020204" pitchFamily="34" charset="0"/>
                  <a:ea typeface="SamsungOne 700" panose="020B0803030303020204" pitchFamily="34" charset="0"/>
                </a:rPr>
                <a:t>C 1</a:t>
              </a:r>
              <a:endParaRPr lang="ko-KR" altLang="en-US" dirty="0">
                <a:latin typeface="SamsungOne 700" panose="020B0803030303020204" pitchFamily="34" charset="0"/>
              </a:endParaRPr>
            </a:p>
          </p:txBody>
        </p:sp>
        <p:sp>
          <p:nvSpPr>
            <p:cNvPr id="36" name="오른쪽 화살표 43">
              <a:extLst>
                <a:ext uri="{FF2B5EF4-FFF2-40B4-BE49-F238E27FC236}">
                  <a16:creationId xmlns:a16="http://schemas.microsoft.com/office/drawing/2014/main" id="{ED8F1A90-FFB2-4097-A051-F1BAD580E6D8}"/>
                </a:ext>
              </a:extLst>
            </p:cNvPr>
            <p:cNvSpPr/>
            <p:nvPr/>
          </p:nvSpPr>
          <p:spPr>
            <a:xfrm>
              <a:off x="5653047" y="4475151"/>
              <a:ext cx="2307725" cy="716374"/>
            </a:xfrm>
            <a:prstGeom prst="rightArrow">
              <a:avLst>
                <a:gd name="adj1" fmla="val 47782"/>
                <a:gd name="adj2" fmla="val 50000"/>
              </a:avLst>
            </a:prstGeom>
            <a:solidFill>
              <a:schemeClr val="bg1"/>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a:t>
              </a:r>
              <a:endParaRPr lang="ko-KR" altLang="en-US" dirty="0"/>
            </a:p>
          </p:txBody>
        </p:sp>
        <p:grpSp>
          <p:nvGrpSpPr>
            <p:cNvPr id="37" name="그룹 36">
              <a:extLst>
                <a:ext uri="{FF2B5EF4-FFF2-40B4-BE49-F238E27FC236}">
                  <a16:creationId xmlns:a16="http://schemas.microsoft.com/office/drawing/2014/main" id="{9A274CF1-C8CB-4B7B-8F47-55498D3EECC8}"/>
                </a:ext>
              </a:extLst>
            </p:cNvPr>
            <p:cNvGrpSpPr/>
            <p:nvPr/>
          </p:nvGrpSpPr>
          <p:grpSpPr>
            <a:xfrm>
              <a:off x="2106919" y="4279951"/>
              <a:ext cx="2577019" cy="1086857"/>
              <a:chOff x="2049769" y="4394251"/>
              <a:chExt cx="2577019" cy="1086857"/>
            </a:xfrm>
          </p:grpSpPr>
          <p:grpSp>
            <p:nvGrpSpPr>
              <p:cNvPr id="40" name="그룹 39">
                <a:extLst>
                  <a:ext uri="{FF2B5EF4-FFF2-40B4-BE49-F238E27FC236}">
                    <a16:creationId xmlns:a16="http://schemas.microsoft.com/office/drawing/2014/main" id="{E1CE4DAC-8E31-475B-8E91-22002D71E448}"/>
                  </a:ext>
                </a:extLst>
              </p:cNvPr>
              <p:cNvGrpSpPr/>
              <p:nvPr/>
            </p:nvGrpSpPr>
            <p:grpSpPr>
              <a:xfrm>
                <a:off x="2049769" y="4512643"/>
                <a:ext cx="2162075" cy="833080"/>
                <a:chOff x="7523434" y="2545194"/>
                <a:chExt cx="1313800" cy="506227"/>
              </a:xfrm>
            </p:grpSpPr>
            <p:sp>
              <p:nvSpPr>
                <p:cNvPr id="42" name="모서리가 둥근 직사각형 50">
                  <a:extLst>
                    <a:ext uri="{FF2B5EF4-FFF2-40B4-BE49-F238E27FC236}">
                      <a16:creationId xmlns:a16="http://schemas.microsoft.com/office/drawing/2014/main" id="{63527021-22E7-4DF2-870C-7886306A811F}"/>
                    </a:ext>
                  </a:extLst>
                </p:cNvPr>
                <p:cNvSpPr/>
                <p:nvPr/>
              </p:nvSpPr>
              <p:spPr>
                <a:xfrm>
                  <a:off x="7523434" y="2674332"/>
                  <a:ext cx="208371" cy="258278"/>
                </a:xfrm>
                <a:prstGeom prst="roundRect">
                  <a:avLst/>
                </a:prstGeom>
                <a:solidFill>
                  <a:srgbClr val="66A1FE"/>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3" name="모서리가 둥근 직사각형 51">
                  <a:extLst>
                    <a:ext uri="{FF2B5EF4-FFF2-40B4-BE49-F238E27FC236}">
                      <a16:creationId xmlns:a16="http://schemas.microsoft.com/office/drawing/2014/main" id="{45D91846-773E-40FF-981C-B4B6B6AC0A5A}"/>
                    </a:ext>
                  </a:extLst>
                </p:cNvPr>
                <p:cNvSpPr/>
                <p:nvPr/>
              </p:nvSpPr>
              <p:spPr>
                <a:xfrm>
                  <a:off x="7845942" y="2674332"/>
                  <a:ext cx="208371" cy="258278"/>
                </a:xfrm>
                <a:prstGeom prst="roundRect">
                  <a:avLst/>
                </a:prstGeom>
                <a:solidFill>
                  <a:srgbClr val="66A1FE"/>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4" name="모서리가 둥근 직사각형 52">
                  <a:extLst>
                    <a:ext uri="{FF2B5EF4-FFF2-40B4-BE49-F238E27FC236}">
                      <a16:creationId xmlns:a16="http://schemas.microsoft.com/office/drawing/2014/main" id="{CDD84586-6065-4859-A10A-6B5F35FF9216}"/>
                    </a:ext>
                  </a:extLst>
                </p:cNvPr>
                <p:cNvSpPr/>
                <p:nvPr/>
              </p:nvSpPr>
              <p:spPr>
                <a:xfrm>
                  <a:off x="8168449" y="2674332"/>
                  <a:ext cx="208371" cy="258278"/>
                </a:xfrm>
                <a:prstGeom prst="roundRect">
                  <a:avLst/>
                </a:prstGeom>
                <a:solidFill>
                  <a:srgbClr val="66A1FE"/>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5" name="모서리가 둥근 직사각형 53">
                  <a:extLst>
                    <a:ext uri="{FF2B5EF4-FFF2-40B4-BE49-F238E27FC236}">
                      <a16:creationId xmlns:a16="http://schemas.microsoft.com/office/drawing/2014/main" id="{794BC13F-5CD9-459F-84A6-0985C7DB3168}"/>
                    </a:ext>
                  </a:extLst>
                </p:cNvPr>
                <p:cNvSpPr/>
                <p:nvPr/>
              </p:nvSpPr>
              <p:spPr>
                <a:xfrm>
                  <a:off x="8489780" y="2674332"/>
                  <a:ext cx="208371" cy="258278"/>
                </a:xfrm>
                <a:prstGeom prst="roundRect">
                  <a:avLst/>
                </a:prstGeom>
                <a:solidFill>
                  <a:srgbClr val="66A1FE"/>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6" name="직사각형 45">
                  <a:extLst>
                    <a:ext uri="{FF2B5EF4-FFF2-40B4-BE49-F238E27FC236}">
                      <a16:creationId xmlns:a16="http://schemas.microsoft.com/office/drawing/2014/main" id="{6418D3CB-E1C1-45BB-872E-83FB051E4E0B}"/>
                    </a:ext>
                  </a:extLst>
                </p:cNvPr>
                <p:cNvSpPr/>
                <p:nvPr/>
              </p:nvSpPr>
              <p:spPr>
                <a:xfrm>
                  <a:off x="7583058" y="2545194"/>
                  <a:ext cx="1254176" cy="443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7" name="직사각형 46">
                  <a:extLst>
                    <a:ext uri="{FF2B5EF4-FFF2-40B4-BE49-F238E27FC236}">
                      <a16:creationId xmlns:a16="http://schemas.microsoft.com/office/drawing/2014/main" id="{8EEA9F34-A249-4F2E-A56D-B975B8834AD8}"/>
                    </a:ext>
                  </a:extLst>
                </p:cNvPr>
                <p:cNvSpPr/>
                <p:nvPr/>
              </p:nvSpPr>
              <p:spPr>
                <a:xfrm>
                  <a:off x="7583058" y="3007119"/>
                  <a:ext cx="1254176" cy="443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41" name="갈매기형 수장 57">
                <a:extLst>
                  <a:ext uri="{FF2B5EF4-FFF2-40B4-BE49-F238E27FC236}">
                    <a16:creationId xmlns:a16="http://schemas.microsoft.com/office/drawing/2014/main" id="{04EEDD5A-F230-426F-8FB8-B479C775AE19}"/>
                  </a:ext>
                </a:extLst>
              </p:cNvPr>
              <p:cNvSpPr/>
              <p:nvPr/>
            </p:nvSpPr>
            <p:spPr>
              <a:xfrm>
                <a:off x="4037040" y="4394251"/>
                <a:ext cx="589748" cy="1086857"/>
              </a:xfrm>
              <a:prstGeom prst="chevron">
                <a:avLst>
                  <a:gd name="adj" fmla="val 73688"/>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38" name="모서리가 둥근 직사각형 42">
              <a:extLst>
                <a:ext uri="{FF2B5EF4-FFF2-40B4-BE49-F238E27FC236}">
                  <a16:creationId xmlns:a16="http://schemas.microsoft.com/office/drawing/2014/main" id="{ABE71CC5-B57D-4BA3-8D84-D7F948E94E7F}"/>
                </a:ext>
              </a:extLst>
            </p:cNvPr>
            <p:cNvSpPr/>
            <p:nvPr/>
          </p:nvSpPr>
          <p:spPr>
            <a:xfrm>
              <a:off x="4791656" y="4452549"/>
              <a:ext cx="930447" cy="761578"/>
            </a:xfrm>
            <a:prstGeom prst="roundRect">
              <a:avLst>
                <a:gd name="adj" fmla="val 23967"/>
              </a:avLst>
            </a:prstGeom>
            <a:solidFill>
              <a:srgbClr val="E9F2FC"/>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2800" dirty="0">
                <a:solidFill>
                  <a:srgbClr val="0043B2"/>
                </a:solidFill>
                <a:latin typeface="SamsungOne 700" panose="020B0803030303020204" pitchFamily="34" charset="0"/>
                <a:ea typeface="SamsungOne 700" panose="020B0803030303020204" pitchFamily="34" charset="0"/>
              </a:endParaRPr>
            </a:p>
            <a:p>
              <a:pPr algn="ctr"/>
              <a:r>
                <a:rPr lang="en-US" altLang="ko-KR" sz="2800" dirty="0">
                  <a:solidFill>
                    <a:srgbClr val="0043B2"/>
                  </a:solidFill>
                  <a:latin typeface="SamsungOne 700" panose="020B0803030303020204" pitchFamily="34" charset="0"/>
                  <a:ea typeface="SamsungOne 700" panose="020B0803030303020204" pitchFamily="34" charset="0"/>
                </a:rPr>
                <a:t>P</a:t>
              </a:r>
              <a:endParaRPr lang="en-US" altLang="ko-KR" sz="2400" dirty="0">
                <a:solidFill>
                  <a:srgbClr val="0043B2"/>
                </a:solidFill>
                <a:latin typeface="SamsungOne 400" panose="020B0503030303020204" pitchFamily="34" charset="0"/>
                <a:ea typeface="SamsungOne 400" panose="020B0503030303020204" pitchFamily="34" charset="0"/>
              </a:endParaRPr>
            </a:p>
            <a:p>
              <a:pPr algn="ctr"/>
              <a:endParaRPr lang="en-KR" altLang="ko-KR" sz="2400" dirty="0">
                <a:solidFill>
                  <a:srgbClr val="0043B2"/>
                </a:solidFill>
                <a:latin typeface="SamsungOne 400" panose="020B0503030303020204" pitchFamily="34" charset="0"/>
                <a:ea typeface="SamsungOne 400" panose="020B0503030303020204" pitchFamily="34" charset="0"/>
              </a:endParaRPr>
            </a:p>
          </p:txBody>
        </p:sp>
        <p:sp>
          <p:nvSpPr>
            <p:cNvPr id="39" name="직사각형 38">
              <a:extLst>
                <a:ext uri="{FF2B5EF4-FFF2-40B4-BE49-F238E27FC236}">
                  <a16:creationId xmlns:a16="http://schemas.microsoft.com/office/drawing/2014/main" id="{096B2B2C-76B1-4B36-8230-DB814D6CF5A7}"/>
                </a:ext>
              </a:extLst>
            </p:cNvPr>
            <p:cNvSpPr/>
            <p:nvPr/>
          </p:nvSpPr>
          <p:spPr>
            <a:xfrm>
              <a:off x="6390520" y="5300534"/>
              <a:ext cx="489236" cy="369332"/>
            </a:xfrm>
            <a:prstGeom prst="rect">
              <a:avLst/>
            </a:prstGeom>
            <a:ln w="19050">
              <a:noFill/>
            </a:ln>
          </p:spPr>
          <p:txBody>
            <a:bodyPr wrap="none">
              <a:spAutoFit/>
            </a:bodyPr>
            <a:lstStyle/>
            <a:p>
              <a:r>
                <a:rPr lang="en-US" altLang="ko-KR" dirty="0">
                  <a:solidFill>
                    <a:srgbClr val="0043B2"/>
                  </a:solidFill>
                  <a:latin typeface="SamsungOne 700" panose="020B0803030303020204" pitchFamily="34" charset="0"/>
                  <a:ea typeface="SamsungOne 700" panose="020B0803030303020204" pitchFamily="34" charset="0"/>
                </a:rPr>
                <a:t>C 2</a:t>
              </a:r>
              <a:endParaRPr lang="ko-KR" altLang="en-US" dirty="0">
                <a:latin typeface="SamsungOne 700" panose="020B0803030303020204" pitchFamily="34" charset="0"/>
              </a:endParaRPr>
            </a:p>
          </p:txBody>
        </p:sp>
      </p:grpSp>
      <p:sp>
        <p:nvSpPr>
          <p:cNvPr id="86" name="직사각형 85">
            <a:extLst>
              <a:ext uri="{FF2B5EF4-FFF2-40B4-BE49-F238E27FC236}">
                <a16:creationId xmlns:a16="http://schemas.microsoft.com/office/drawing/2014/main" id="{1A549D75-AE2C-4548-8696-06D9D896F660}"/>
              </a:ext>
            </a:extLst>
          </p:cNvPr>
          <p:cNvSpPr/>
          <p:nvPr/>
        </p:nvSpPr>
        <p:spPr>
          <a:xfrm>
            <a:off x="586438" y="5967561"/>
            <a:ext cx="8695395" cy="307777"/>
          </a:xfrm>
          <a:prstGeom prst="rect">
            <a:avLst/>
          </a:prstGeom>
          <a:ln w="19050">
            <a:noFill/>
          </a:ln>
        </p:spPr>
        <p:txBody>
          <a:bodyPr wrap="square">
            <a:spAutoFit/>
          </a:bodyPr>
          <a:lstStyle/>
          <a:p>
            <a:pPr algn="ctr"/>
            <a:r>
              <a:rPr lang="vi-VN" altLang="ko-KR" sz="1400" i="1" dirty="0">
                <a:solidFill>
                  <a:schemeClr val="tx1">
                    <a:lumMod val="75000"/>
                    <a:lumOff val="25000"/>
                  </a:schemeClr>
                </a:solidFill>
                <a:latin typeface="SamsungOne 700" panose="020B0803030303020204" pitchFamily="34" charset="0"/>
                <a:ea typeface="SamsungOne 700" panose="020B0803030303020204" pitchFamily="34" charset="0"/>
              </a:rPr>
              <a:t>⸢ Dung lượng khác nhau cho các </a:t>
            </a:r>
            <a:r>
              <a:rPr lang="en-US" altLang="ko-KR" sz="1400" i="1" dirty="0">
                <a:solidFill>
                  <a:schemeClr val="tx1">
                    <a:lumMod val="75000"/>
                    <a:lumOff val="25000"/>
                  </a:schemeClr>
                </a:solidFill>
                <a:latin typeface="SamsungOne 700" panose="020B0803030303020204" pitchFamily="34" charset="0"/>
                <a:ea typeface="SamsungOne 700" panose="020B0803030303020204" pitchFamily="34" charset="0"/>
              </a:rPr>
              <a:t> </a:t>
            </a:r>
            <a:r>
              <a:rPr lang="en-US" altLang="ko-KR" sz="1400" i="1" dirty="0" err="1">
                <a:solidFill>
                  <a:schemeClr val="tx1">
                    <a:lumMod val="75000"/>
                    <a:lumOff val="25000"/>
                  </a:schemeClr>
                </a:solidFill>
                <a:latin typeface="SamsungOne 700" panose="020B0803030303020204" pitchFamily="34" charset="0"/>
                <a:ea typeface="SamsungOne 700" panose="020B0803030303020204" pitchFamily="34" charset="0"/>
              </a:rPr>
              <a:t>trình</a:t>
            </a:r>
            <a:r>
              <a:rPr lang="en-US" altLang="ko-KR" sz="1400" i="1" dirty="0">
                <a:solidFill>
                  <a:schemeClr val="tx1">
                    <a:lumMod val="75000"/>
                    <a:lumOff val="25000"/>
                  </a:schemeClr>
                </a:solidFill>
                <a:latin typeface="SamsungOne 700" panose="020B0803030303020204" pitchFamily="34" charset="0"/>
                <a:ea typeface="SamsungOne 700" panose="020B0803030303020204" pitchFamily="34" charset="0"/>
              </a:rPr>
              <a:t> </a:t>
            </a:r>
            <a:r>
              <a:rPr lang="en-US" altLang="ko-KR" sz="1400" i="1" dirty="0" err="1">
                <a:solidFill>
                  <a:schemeClr val="tx1">
                    <a:lumMod val="75000"/>
                    <a:lumOff val="25000"/>
                  </a:schemeClr>
                </a:solidFill>
                <a:latin typeface="SamsungOne 700" panose="020B0803030303020204" pitchFamily="34" charset="0"/>
                <a:ea typeface="SamsungOne 700" panose="020B0803030303020204" pitchFamily="34" charset="0"/>
              </a:rPr>
              <a:t>kết</a:t>
            </a:r>
            <a:r>
              <a:rPr lang="en-US" altLang="ko-KR" sz="1400" i="1" dirty="0">
                <a:solidFill>
                  <a:schemeClr val="tx1">
                    <a:lumMod val="75000"/>
                    <a:lumOff val="25000"/>
                  </a:schemeClr>
                </a:solidFill>
                <a:latin typeface="SamsungOne 700" panose="020B0803030303020204" pitchFamily="34" charset="0"/>
                <a:ea typeface="SamsungOne 700" panose="020B0803030303020204" pitchFamily="34" charset="0"/>
              </a:rPr>
              <a:t> </a:t>
            </a:r>
            <a:r>
              <a:rPr lang="en-US" altLang="ko-KR" sz="1400" i="1" dirty="0" err="1">
                <a:solidFill>
                  <a:schemeClr val="tx1">
                    <a:lumMod val="75000"/>
                    <a:lumOff val="25000"/>
                  </a:schemeClr>
                </a:solidFill>
                <a:latin typeface="SamsungOne 700" panose="020B0803030303020204" pitchFamily="34" charset="0"/>
                <a:ea typeface="SamsungOne 700" panose="020B0803030303020204" pitchFamily="34" charset="0"/>
              </a:rPr>
              <a:t>nối</a:t>
            </a:r>
            <a:r>
              <a:rPr lang="en-US" altLang="ko-KR" sz="1400" i="1" dirty="0">
                <a:solidFill>
                  <a:schemeClr val="tx1">
                    <a:lumMod val="75000"/>
                    <a:lumOff val="25000"/>
                  </a:schemeClr>
                </a:solidFill>
                <a:latin typeface="SamsungOne 700" panose="020B0803030303020204" pitchFamily="34" charset="0"/>
                <a:ea typeface="SamsungOne 700" panose="020B0803030303020204" pitchFamily="34" charset="0"/>
              </a:rPr>
              <a:t> </a:t>
            </a:r>
            <a:r>
              <a:rPr lang="vi-VN" altLang="ko-KR" sz="1400" i="1" dirty="0">
                <a:solidFill>
                  <a:schemeClr val="tx1">
                    <a:lumMod val="75000"/>
                    <a:lumOff val="25000"/>
                  </a:schemeClr>
                </a:solidFill>
                <a:latin typeface="SamsungOne 700" panose="020B0803030303020204" pitchFamily="34" charset="0"/>
                <a:ea typeface="SamsungOne 700" panose="020B0803030303020204" pitchFamily="34" charset="0"/>
              </a:rPr>
              <a:t>khác nhau. Ở đây chúng ta có dung lượng C1 &gt; dung lượng C2 ⸥</a:t>
            </a:r>
            <a:endParaRPr lang="ko-KR" altLang="en-US" sz="1400" i="1" dirty="0">
              <a:solidFill>
                <a:schemeClr val="tx1">
                  <a:lumMod val="75000"/>
                  <a:lumOff val="25000"/>
                </a:schemeClr>
              </a:solidFill>
            </a:endParaRPr>
          </a:p>
        </p:txBody>
      </p:sp>
    </p:spTree>
    <p:extLst>
      <p:ext uri="{BB962C8B-B14F-4D97-AF65-F5344CB8AC3E}">
        <p14:creationId xmlns:p14="http://schemas.microsoft.com/office/powerpoint/2010/main" val="21901918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그룹 67">
            <a:extLst>
              <a:ext uri="{FF2B5EF4-FFF2-40B4-BE49-F238E27FC236}">
                <a16:creationId xmlns:a16="http://schemas.microsoft.com/office/drawing/2014/main" id="{0A967545-CAD2-41C5-8C6C-35DFA4FA3098}"/>
              </a:ext>
            </a:extLst>
          </p:cNvPr>
          <p:cNvGrpSpPr/>
          <p:nvPr/>
        </p:nvGrpSpPr>
        <p:grpSpPr>
          <a:xfrm>
            <a:off x="6238639" y="1837833"/>
            <a:ext cx="3368843" cy="1724760"/>
            <a:chOff x="6238639" y="1837833"/>
            <a:chExt cx="3368843" cy="1724760"/>
          </a:xfrm>
        </p:grpSpPr>
        <p:grpSp>
          <p:nvGrpSpPr>
            <p:cNvPr id="69" name="그룹 68">
              <a:extLst>
                <a:ext uri="{FF2B5EF4-FFF2-40B4-BE49-F238E27FC236}">
                  <a16:creationId xmlns:a16="http://schemas.microsoft.com/office/drawing/2014/main" id="{C869165F-E217-4642-BAED-6C85DBDBDFD0}"/>
                </a:ext>
              </a:extLst>
            </p:cNvPr>
            <p:cNvGrpSpPr/>
            <p:nvPr/>
          </p:nvGrpSpPr>
          <p:grpSpPr>
            <a:xfrm>
              <a:off x="7138961" y="2392794"/>
              <a:ext cx="1452885" cy="506227"/>
              <a:chOff x="-1991773" y="2392575"/>
              <a:chExt cx="1499352" cy="522418"/>
            </a:xfrm>
          </p:grpSpPr>
          <p:grpSp>
            <p:nvGrpSpPr>
              <p:cNvPr id="81" name="그룹 80">
                <a:extLst>
                  <a:ext uri="{FF2B5EF4-FFF2-40B4-BE49-F238E27FC236}">
                    <a16:creationId xmlns:a16="http://schemas.microsoft.com/office/drawing/2014/main" id="{D461893F-784F-44D7-9361-6026E2B5B723}"/>
                  </a:ext>
                </a:extLst>
              </p:cNvPr>
              <p:cNvGrpSpPr/>
              <p:nvPr/>
            </p:nvGrpSpPr>
            <p:grpSpPr>
              <a:xfrm>
                <a:off x="-1848240" y="2525843"/>
                <a:ext cx="1212287" cy="266539"/>
                <a:chOff x="-1877082" y="2525939"/>
                <a:chExt cx="1212287" cy="266539"/>
              </a:xfrm>
            </p:grpSpPr>
            <p:sp>
              <p:nvSpPr>
                <p:cNvPr id="84" name="모서리가 둥근 직사각형 5">
                  <a:extLst>
                    <a:ext uri="{FF2B5EF4-FFF2-40B4-BE49-F238E27FC236}">
                      <a16:creationId xmlns:a16="http://schemas.microsoft.com/office/drawing/2014/main" id="{1A8563EE-3BC9-43E1-B62E-755DFFC3ECE3}"/>
                    </a:ext>
                  </a:extLst>
                </p:cNvPr>
                <p:cNvSpPr/>
                <p:nvPr/>
              </p:nvSpPr>
              <p:spPr>
                <a:xfrm>
                  <a:off x="-1877082" y="2525939"/>
                  <a:ext cx="215035" cy="266539"/>
                </a:xfrm>
                <a:prstGeom prst="roundRect">
                  <a:avLst/>
                </a:prstGeom>
                <a:solidFill>
                  <a:srgbClr val="66A1FE"/>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5" name="모서리가 둥근 직사각형 29">
                  <a:extLst>
                    <a:ext uri="{FF2B5EF4-FFF2-40B4-BE49-F238E27FC236}">
                      <a16:creationId xmlns:a16="http://schemas.microsoft.com/office/drawing/2014/main" id="{DBFC6699-95C9-443C-AC63-D8A6094902C6}"/>
                    </a:ext>
                  </a:extLst>
                </p:cNvPr>
                <p:cNvSpPr/>
                <p:nvPr/>
              </p:nvSpPr>
              <p:spPr>
                <a:xfrm>
                  <a:off x="-1544260" y="2525939"/>
                  <a:ext cx="215035" cy="266539"/>
                </a:xfrm>
                <a:prstGeom prst="roundRect">
                  <a:avLst/>
                </a:prstGeom>
                <a:solidFill>
                  <a:srgbClr val="66A1FE"/>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6" name="모서리가 둥근 직사각형 30">
                  <a:extLst>
                    <a:ext uri="{FF2B5EF4-FFF2-40B4-BE49-F238E27FC236}">
                      <a16:creationId xmlns:a16="http://schemas.microsoft.com/office/drawing/2014/main" id="{A5CB2BCB-E99B-44BA-9C88-8EAF8C83B556}"/>
                    </a:ext>
                  </a:extLst>
                </p:cNvPr>
                <p:cNvSpPr/>
                <p:nvPr/>
              </p:nvSpPr>
              <p:spPr>
                <a:xfrm>
                  <a:off x="-1211438" y="2525939"/>
                  <a:ext cx="215035" cy="266539"/>
                </a:xfrm>
                <a:prstGeom prst="roundRect">
                  <a:avLst/>
                </a:prstGeom>
                <a:solidFill>
                  <a:srgbClr val="66A1FE"/>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7" name="모서리가 둥근 직사각형 31">
                  <a:extLst>
                    <a:ext uri="{FF2B5EF4-FFF2-40B4-BE49-F238E27FC236}">
                      <a16:creationId xmlns:a16="http://schemas.microsoft.com/office/drawing/2014/main" id="{523C3330-F3D7-485F-B163-B85EA7752855}"/>
                    </a:ext>
                  </a:extLst>
                </p:cNvPr>
                <p:cNvSpPr/>
                <p:nvPr/>
              </p:nvSpPr>
              <p:spPr>
                <a:xfrm>
                  <a:off x="-879830" y="2525939"/>
                  <a:ext cx="215035" cy="266539"/>
                </a:xfrm>
                <a:prstGeom prst="roundRect">
                  <a:avLst/>
                </a:prstGeom>
                <a:solidFill>
                  <a:srgbClr val="66A1FE"/>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82" name="직사각형 81">
                <a:extLst>
                  <a:ext uri="{FF2B5EF4-FFF2-40B4-BE49-F238E27FC236}">
                    <a16:creationId xmlns:a16="http://schemas.microsoft.com/office/drawing/2014/main" id="{7ADDE470-F82B-4048-A34B-E95374DDC240}"/>
                  </a:ext>
                </a:extLst>
              </p:cNvPr>
              <p:cNvSpPr/>
              <p:nvPr/>
            </p:nvSpPr>
            <p:spPr>
              <a:xfrm>
                <a:off x="-1991773" y="2392575"/>
                <a:ext cx="1499352" cy="45719"/>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3" name="직사각형 82">
                <a:extLst>
                  <a:ext uri="{FF2B5EF4-FFF2-40B4-BE49-F238E27FC236}">
                    <a16:creationId xmlns:a16="http://schemas.microsoft.com/office/drawing/2014/main" id="{6EF72AEA-F894-4DA6-A978-17191DEF5E32}"/>
                  </a:ext>
                </a:extLst>
              </p:cNvPr>
              <p:cNvSpPr/>
              <p:nvPr/>
            </p:nvSpPr>
            <p:spPr>
              <a:xfrm>
                <a:off x="-1991773" y="2869274"/>
                <a:ext cx="1499352" cy="45719"/>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70" name="직사각형 69">
              <a:extLst>
                <a:ext uri="{FF2B5EF4-FFF2-40B4-BE49-F238E27FC236}">
                  <a16:creationId xmlns:a16="http://schemas.microsoft.com/office/drawing/2014/main" id="{56F7A8EB-FDA1-495E-8699-679336BB4595}"/>
                </a:ext>
              </a:extLst>
            </p:cNvPr>
            <p:cNvSpPr/>
            <p:nvPr/>
          </p:nvSpPr>
          <p:spPr>
            <a:xfrm>
              <a:off x="7278762" y="2090990"/>
              <a:ext cx="771365" cy="276999"/>
            </a:xfrm>
            <a:prstGeom prst="rect">
              <a:avLst/>
            </a:prstGeom>
          </p:spPr>
          <p:txBody>
            <a:bodyPr wrap="none">
              <a:spAutoFit/>
            </a:bodyPr>
            <a:lstStyle/>
            <a:p>
              <a:r>
                <a:rPr lang="en-US" altLang="ko-KR" sz="1200" dirty="0">
                  <a:solidFill>
                    <a:srgbClr val="0043B2"/>
                  </a:solidFill>
                  <a:latin typeface="SamsungOne 700" panose="020B0803030303020204" pitchFamily="34" charset="0"/>
                  <a:ea typeface="SamsungOne 700" panose="020B0803030303020204" pitchFamily="34" charset="0"/>
                </a:rPr>
                <a:t>FlowFile</a:t>
              </a:r>
              <a:endParaRPr lang="ko-KR" altLang="en-US" sz="1200" dirty="0"/>
            </a:p>
          </p:txBody>
        </p:sp>
        <p:sp>
          <p:nvSpPr>
            <p:cNvPr id="71" name="직사각형 70">
              <a:extLst>
                <a:ext uri="{FF2B5EF4-FFF2-40B4-BE49-F238E27FC236}">
                  <a16:creationId xmlns:a16="http://schemas.microsoft.com/office/drawing/2014/main" id="{B48FF519-5A49-42F8-B69A-6B27BD68E3D5}"/>
                </a:ext>
              </a:extLst>
            </p:cNvPr>
            <p:cNvSpPr/>
            <p:nvPr/>
          </p:nvSpPr>
          <p:spPr>
            <a:xfrm>
              <a:off x="7906401" y="2990810"/>
              <a:ext cx="894797" cy="276999"/>
            </a:xfrm>
            <a:prstGeom prst="rect">
              <a:avLst/>
            </a:prstGeom>
          </p:spPr>
          <p:txBody>
            <a:bodyPr wrap="none">
              <a:spAutoFit/>
            </a:bodyPr>
            <a:lstStyle/>
            <a:p>
              <a:r>
                <a:rPr lang="en-US" altLang="ko-KR" sz="1200" dirty="0">
                  <a:solidFill>
                    <a:srgbClr val="0043B2"/>
                  </a:solidFill>
                  <a:latin typeface="SamsungOne 700" panose="020B0803030303020204" pitchFamily="34" charset="0"/>
                  <a:ea typeface="SamsungOne 700" panose="020B0803030303020204" pitchFamily="34" charset="0"/>
                </a:rPr>
                <a:t>Connector</a:t>
              </a:r>
              <a:endParaRPr lang="ko-KR" altLang="en-US" sz="1200" dirty="0"/>
            </a:p>
          </p:txBody>
        </p:sp>
        <p:cxnSp>
          <p:nvCxnSpPr>
            <p:cNvPr id="72" name="직선 연결선 71">
              <a:extLst>
                <a:ext uri="{FF2B5EF4-FFF2-40B4-BE49-F238E27FC236}">
                  <a16:creationId xmlns:a16="http://schemas.microsoft.com/office/drawing/2014/main" id="{D780C65F-29D0-4EA0-BC4D-3F8EA52635DC}"/>
                </a:ext>
              </a:extLst>
            </p:cNvPr>
            <p:cNvCxnSpPr/>
            <p:nvPr/>
          </p:nvCxnSpPr>
          <p:spPr>
            <a:xfrm>
              <a:off x="8252509" y="2899021"/>
              <a:ext cx="0" cy="114993"/>
            </a:xfrm>
            <a:prstGeom prst="line">
              <a:avLst/>
            </a:prstGeom>
            <a:ln w="12700">
              <a:solidFill>
                <a:srgbClr val="193EB0"/>
              </a:solidFill>
              <a:prstDash val="sysDot"/>
            </a:ln>
          </p:spPr>
          <p:style>
            <a:lnRef idx="1">
              <a:schemeClr val="accent1"/>
            </a:lnRef>
            <a:fillRef idx="0">
              <a:schemeClr val="accent1"/>
            </a:fillRef>
            <a:effectRef idx="0">
              <a:schemeClr val="accent1"/>
            </a:effectRef>
            <a:fontRef idx="minor">
              <a:schemeClr val="tx1"/>
            </a:fontRef>
          </p:style>
        </p:cxnSp>
        <p:cxnSp>
          <p:nvCxnSpPr>
            <p:cNvPr id="73" name="꺾인 연결선 57">
              <a:extLst>
                <a:ext uri="{FF2B5EF4-FFF2-40B4-BE49-F238E27FC236}">
                  <a16:creationId xmlns:a16="http://schemas.microsoft.com/office/drawing/2014/main" id="{511BDA87-55A6-4C15-851A-A090DFD66FAA}"/>
                </a:ext>
              </a:extLst>
            </p:cNvPr>
            <p:cNvCxnSpPr>
              <a:cxnSpLocks/>
              <a:stCxn id="84" idx="1"/>
              <a:endCxn id="70" idx="1"/>
            </p:cNvCxnSpPr>
            <p:nvPr/>
          </p:nvCxnSpPr>
          <p:spPr>
            <a:xfrm rot="10800000" flipH="1">
              <a:off x="7278046" y="2229491"/>
              <a:ext cx="716" cy="421581"/>
            </a:xfrm>
            <a:prstGeom prst="bentConnector3">
              <a:avLst>
                <a:gd name="adj1" fmla="val -31927374"/>
              </a:avLst>
            </a:prstGeom>
            <a:ln w="12700">
              <a:solidFill>
                <a:srgbClr val="193EB0"/>
              </a:solidFill>
              <a:prstDash val="sysDot"/>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20F217FC-CD3C-4CF0-8BD2-6EE859F30DD2}"/>
                </a:ext>
              </a:extLst>
            </p:cNvPr>
            <p:cNvCxnSpPr/>
            <p:nvPr/>
          </p:nvCxnSpPr>
          <p:spPr>
            <a:xfrm>
              <a:off x="6755308" y="2696393"/>
              <a:ext cx="0" cy="377482"/>
            </a:xfrm>
            <a:prstGeom prst="line">
              <a:avLst/>
            </a:prstGeom>
            <a:ln w="12700">
              <a:solidFill>
                <a:srgbClr val="193EB0"/>
              </a:solidFill>
              <a:prstDash val="sysDot"/>
            </a:ln>
          </p:spPr>
          <p:style>
            <a:lnRef idx="1">
              <a:schemeClr val="accent1"/>
            </a:lnRef>
            <a:fillRef idx="0">
              <a:schemeClr val="accent1"/>
            </a:fillRef>
            <a:effectRef idx="0">
              <a:schemeClr val="accent1"/>
            </a:effectRef>
            <a:fontRef idx="minor">
              <a:schemeClr val="tx1"/>
            </a:fontRef>
          </p:style>
        </p:cxnSp>
        <p:sp>
          <p:nvSpPr>
            <p:cNvPr id="75" name="모서리가 둥근 직사각형 36">
              <a:extLst>
                <a:ext uri="{FF2B5EF4-FFF2-40B4-BE49-F238E27FC236}">
                  <a16:creationId xmlns:a16="http://schemas.microsoft.com/office/drawing/2014/main" id="{5551C345-222F-4FEC-833E-C711980D6135}"/>
                </a:ext>
              </a:extLst>
            </p:cNvPr>
            <p:cNvSpPr/>
            <p:nvPr/>
          </p:nvSpPr>
          <p:spPr>
            <a:xfrm>
              <a:off x="8665779" y="2392794"/>
              <a:ext cx="562279" cy="516556"/>
            </a:xfrm>
            <a:prstGeom prst="roundRect">
              <a:avLst>
                <a:gd name="adj" fmla="val 23967"/>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600" dirty="0">
                <a:solidFill>
                  <a:srgbClr val="0043B2"/>
                </a:solidFill>
                <a:latin typeface="SamsungOne 700" panose="020B0803030303020204" pitchFamily="34" charset="0"/>
                <a:ea typeface="SamsungOne 700" panose="020B0803030303020204" pitchFamily="34" charset="0"/>
              </a:endParaRPr>
            </a:p>
            <a:p>
              <a:pPr algn="ctr"/>
              <a:r>
                <a:rPr lang="en-US" altLang="ko-KR" sz="1600" dirty="0">
                  <a:solidFill>
                    <a:srgbClr val="0043B2"/>
                  </a:solidFill>
                  <a:latin typeface="SamsungOne 700" panose="020B0803030303020204" pitchFamily="34" charset="0"/>
                  <a:ea typeface="SamsungOne 700" panose="020B0803030303020204" pitchFamily="34" charset="0"/>
                </a:rPr>
                <a:t>P 2</a:t>
              </a:r>
              <a:endParaRPr lang="en-US" altLang="ko-KR" sz="1400" dirty="0">
                <a:solidFill>
                  <a:srgbClr val="0043B2"/>
                </a:solidFill>
                <a:latin typeface="SamsungOne 400" panose="020B0503030303020204" pitchFamily="34" charset="0"/>
                <a:ea typeface="SamsungOne 400" panose="020B0503030303020204" pitchFamily="34" charset="0"/>
              </a:endParaRPr>
            </a:p>
            <a:p>
              <a:pPr algn="ctr"/>
              <a:endParaRPr lang="en-KR" altLang="ko-KR" sz="1400" dirty="0">
                <a:solidFill>
                  <a:srgbClr val="0043B2"/>
                </a:solidFill>
                <a:latin typeface="SamsungOne 400" panose="020B0503030303020204" pitchFamily="34" charset="0"/>
                <a:ea typeface="SamsungOne 400" panose="020B0503030303020204" pitchFamily="34" charset="0"/>
              </a:endParaRPr>
            </a:p>
          </p:txBody>
        </p:sp>
        <p:sp>
          <p:nvSpPr>
            <p:cNvPr id="76" name="직사각형 75">
              <a:extLst>
                <a:ext uri="{FF2B5EF4-FFF2-40B4-BE49-F238E27FC236}">
                  <a16:creationId xmlns:a16="http://schemas.microsoft.com/office/drawing/2014/main" id="{EDC3B029-7E9A-432F-B83A-3107FEE2FDAA}"/>
                </a:ext>
              </a:extLst>
            </p:cNvPr>
            <p:cNvSpPr/>
            <p:nvPr/>
          </p:nvSpPr>
          <p:spPr>
            <a:xfrm>
              <a:off x="6426863" y="3044331"/>
              <a:ext cx="861133" cy="276999"/>
            </a:xfrm>
            <a:prstGeom prst="rect">
              <a:avLst/>
            </a:prstGeom>
          </p:spPr>
          <p:txBody>
            <a:bodyPr wrap="none">
              <a:spAutoFit/>
            </a:bodyPr>
            <a:lstStyle/>
            <a:p>
              <a:r>
                <a:rPr lang="en-US" altLang="ko-KR" sz="1200" dirty="0">
                  <a:solidFill>
                    <a:srgbClr val="0043B2"/>
                  </a:solidFill>
                  <a:latin typeface="SamsungOne 700" panose="020B0803030303020204" pitchFamily="34" charset="0"/>
                  <a:ea typeface="SamsungOne 700" panose="020B0803030303020204" pitchFamily="34" charset="0"/>
                </a:rPr>
                <a:t>Processor</a:t>
              </a:r>
              <a:endParaRPr lang="ko-KR" altLang="en-US" sz="1200" dirty="0"/>
            </a:p>
          </p:txBody>
        </p:sp>
        <p:sp>
          <p:nvSpPr>
            <p:cNvPr id="77" name="모서리가 둥근 직사각형 25">
              <a:extLst>
                <a:ext uri="{FF2B5EF4-FFF2-40B4-BE49-F238E27FC236}">
                  <a16:creationId xmlns:a16="http://schemas.microsoft.com/office/drawing/2014/main" id="{D6FA899E-8B4F-489F-B9B9-C58B8B1C689A}"/>
                </a:ext>
              </a:extLst>
            </p:cNvPr>
            <p:cNvSpPr/>
            <p:nvPr/>
          </p:nvSpPr>
          <p:spPr>
            <a:xfrm>
              <a:off x="6474169" y="2371701"/>
              <a:ext cx="562279" cy="516556"/>
            </a:xfrm>
            <a:prstGeom prst="roundRect">
              <a:avLst>
                <a:gd name="adj" fmla="val 23967"/>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600" dirty="0">
                <a:solidFill>
                  <a:srgbClr val="0043B2"/>
                </a:solidFill>
                <a:latin typeface="SamsungOne 700" panose="020B0803030303020204" pitchFamily="34" charset="0"/>
                <a:ea typeface="SamsungOne 700" panose="020B0803030303020204" pitchFamily="34" charset="0"/>
              </a:endParaRPr>
            </a:p>
            <a:p>
              <a:pPr algn="ctr"/>
              <a:r>
                <a:rPr lang="en-US" altLang="ko-KR" sz="1600" dirty="0">
                  <a:solidFill>
                    <a:srgbClr val="0043B2"/>
                  </a:solidFill>
                  <a:latin typeface="SamsungOne 700" panose="020B0803030303020204" pitchFamily="34" charset="0"/>
                  <a:ea typeface="SamsungOne 700" panose="020B0803030303020204" pitchFamily="34" charset="0"/>
                </a:rPr>
                <a:t>P 1</a:t>
              </a:r>
              <a:endParaRPr lang="en-US" altLang="ko-KR" sz="1400" dirty="0">
                <a:solidFill>
                  <a:srgbClr val="0043B2"/>
                </a:solidFill>
                <a:latin typeface="SamsungOne 400" panose="020B0503030303020204" pitchFamily="34" charset="0"/>
                <a:ea typeface="SamsungOne 400" panose="020B0503030303020204" pitchFamily="34" charset="0"/>
              </a:endParaRPr>
            </a:p>
            <a:p>
              <a:pPr algn="ctr"/>
              <a:endParaRPr lang="en-KR" altLang="ko-KR" sz="1400" dirty="0">
                <a:solidFill>
                  <a:srgbClr val="0043B2"/>
                </a:solidFill>
                <a:latin typeface="SamsungOne 400" panose="020B0503030303020204" pitchFamily="34" charset="0"/>
                <a:ea typeface="SamsungOne 400" panose="020B0503030303020204" pitchFamily="34" charset="0"/>
              </a:endParaRPr>
            </a:p>
          </p:txBody>
        </p:sp>
        <p:sp>
          <p:nvSpPr>
            <p:cNvPr id="78" name="직사각형 77">
              <a:extLst>
                <a:ext uri="{FF2B5EF4-FFF2-40B4-BE49-F238E27FC236}">
                  <a16:creationId xmlns:a16="http://schemas.microsoft.com/office/drawing/2014/main" id="{F11F82D1-8D4B-4A00-8B71-43708A260D8D}"/>
                </a:ext>
              </a:extLst>
            </p:cNvPr>
            <p:cNvSpPr/>
            <p:nvPr/>
          </p:nvSpPr>
          <p:spPr>
            <a:xfrm>
              <a:off x="6238639" y="1837833"/>
              <a:ext cx="3368843" cy="172476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9" name="모서리가 둥근 직사각형 60">
              <a:extLst>
                <a:ext uri="{FF2B5EF4-FFF2-40B4-BE49-F238E27FC236}">
                  <a16:creationId xmlns:a16="http://schemas.microsoft.com/office/drawing/2014/main" id="{E9E7BCBD-042D-4A2F-B6F9-CCCA5BE1351D}"/>
                </a:ext>
              </a:extLst>
            </p:cNvPr>
            <p:cNvSpPr/>
            <p:nvPr/>
          </p:nvSpPr>
          <p:spPr>
            <a:xfrm>
              <a:off x="6334840" y="1975275"/>
              <a:ext cx="3010669" cy="1428027"/>
            </a:xfrm>
            <a:prstGeom prst="roundRect">
              <a:avLst>
                <a:gd name="adj" fmla="val 9854"/>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400" dirty="0">
                <a:solidFill>
                  <a:srgbClr val="0043B2"/>
                </a:solidFill>
                <a:latin typeface="SamsungOne 400" panose="020B0503030303020204" pitchFamily="34" charset="0"/>
                <a:ea typeface="SamsungOne 400" panose="020B0503030303020204" pitchFamily="34" charset="0"/>
              </a:endParaRPr>
            </a:p>
            <a:p>
              <a:pPr algn="ctr"/>
              <a:endParaRPr lang="en-US" altLang="ko-KR" sz="1400" dirty="0">
                <a:solidFill>
                  <a:srgbClr val="0043B2"/>
                </a:solidFill>
                <a:latin typeface="SamsungOne 400" panose="020B0503030303020204" pitchFamily="34" charset="0"/>
                <a:ea typeface="SamsungOne 400" panose="020B0503030303020204" pitchFamily="34" charset="0"/>
              </a:endParaRPr>
            </a:p>
            <a:p>
              <a:pPr algn="ctr"/>
              <a:endParaRPr lang="en-US" altLang="ko-KR" sz="1400" dirty="0">
                <a:solidFill>
                  <a:srgbClr val="0043B2"/>
                </a:solidFill>
                <a:latin typeface="SamsungOne 400" panose="020B0503030303020204" pitchFamily="34" charset="0"/>
                <a:ea typeface="SamsungOne 400" panose="020B0503030303020204" pitchFamily="34" charset="0"/>
              </a:endParaRPr>
            </a:p>
            <a:p>
              <a:pPr algn="ctr"/>
              <a:endParaRPr lang="en-KR" altLang="ko-KR" sz="1400" dirty="0">
                <a:solidFill>
                  <a:srgbClr val="0043B2"/>
                </a:solidFill>
                <a:latin typeface="SamsungOne 400" panose="020B0503030303020204" pitchFamily="34" charset="0"/>
                <a:ea typeface="SamsungOne 400" panose="020B0503030303020204" pitchFamily="34" charset="0"/>
              </a:endParaRPr>
            </a:p>
          </p:txBody>
        </p:sp>
        <p:sp>
          <p:nvSpPr>
            <p:cNvPr id="80" name="직사각형 79">
              <a:extLst>
                <a:ext uri="{FF2B5EF4-FFF2-40B4-BE49-F238E27FC236}">
                  <a16:creationId xmlns:a16="http://schemas.microsoft.com/office/drawing/2014/main" id="{5B0C4950-D9B3-4A9C-A952-FA54C7190DC3}"/>
                </a:ext>
              </a:extLst>
            </p:cNvPr>
            <p:cNvSpPr/>
            <p:nvPr/>
          </p:nvSpPr>
          <p:spPr>
            <a:xfrm>
              <a:off x="7896984" y="3285594"/>
              <a:ext cx="1537601" cy="276999"/>
            </a:xfrm>
            <a:prstGeom prst="rect">
              <a:avLst/>
            </a:prstGeom>
            <a:solidFill>
              <a:schemeClr val="bg1"/>
            </a:solidFill>
          </p:spPr>
          <p:txBody>
            <a:bodyPr wrap="none">
              <a:spAutoFit/>
            </a:bodyPr>
            <a:lstStyle/>
            <a:p>
              <a:pPr algn="ctr"/>
              <a:r>
                <a:rPr lang="en-US" altLang="ko-KR" sz="1200" dirty="0" err="1">
                  <a:solidFill>
                    <a:srgbClr val="0043B2"/>
                  </a:solidFill>
                  <a:latin typeface="SamsungOne 700" panose="020B0803030303020204" pitchFamily="34" charset="0"/>
                  <a:ea typeface="SamsungOne 700" panose="020B0803030303020204" pitchFamily="34" charset="0"/>
                </a:rPr>
                <a:t>Bộ</a:t>
              </a:r>
              <a:r>
                <a:rPr lang="en-US" altLang="ko-KR" sz="1200" dirty="0">
                  <a:solidFill>
                    <a:srgbClr val="0043B2"/>
                  </a:solidFill>
                  <a:latin typeface="SamsungOne 700" panose="020B0803030303020204" pitchFamily="34" charset="0"/>
                  <a:ea typeface="SamsungOne 700" panose="020B0803030303020204" pitchFamily="34" charset="0"/>
                </a:rPr>
                <a:t> </a:t>
              </a:r>
              <a:r>
                <a:rPr lang="en-US" altLang="ko-KR" sz="1200" dirty="0" err="1">
                  <a:solidFill>
                    <a:srgbClr val="0043B2"/>
                  </a:solidFill>
                  <a:latin typeface="SamsungOne 700" panose="020B0803030303020204" pitchFamily="34" charset="0"/>
                  <a:ea typeface="SamsungOne 700" panose="020B0803030303020204" pitchFamily="34" charset="0"/>
                </a:rPr>
                <a:t>điều</a:t>
              </a:r>
              <a:r>
                <a:rPr lang="en-US" altLang="ko-KR" sz="1200" dirty="0">
                  <a:solidFill>
                    <a:srgbClr val="0043B2"/>
                  </a:solidFill>
                  <a:latin typeface="SamsungOne 700" panose="020B0803030303020204" pitchFamily="34" charset="0"/>
                  <a:ea typeface="SamsungOne 700" panose="020B0803030303020204" pitchFamily="34" charset="0"/>
                </a:rPr>
                <a:t> </a:t>
              </a:r>
              <a:r>
                <a:rPr lang="en-US" altLang="ko-KR" sz="1200" dirty="0" err="1">
                  <a:solidFill>
                    <a:srgbClr val="0043B2"/>
                  </a:solidFill>
                  <a:latin typeface="SamsungOne 700" panose="020B0803030303020204" pitchFamily="34" charset="0"/>
                  <a:ea typeface="SamsungOne 700" panose="020B0803030303020204" pitchFamily="34" charset="0"/>
                </a:rPr>
                <a:t>khiển</a:t>
              </a:r>
              <a:r>
                <a:rPr lang="en-US" altLang="ko-KR" sz="1200" dirty="0">
                  <a:solidFill>
                    <a:srgbClr val="0043B2"/>
                  </a:solidFill>
                  <a:latin typeface="SamsungOne 700" panose="020B0803030303020204" pitchFamily="34" charset="0"/>
                  <a:ea typeface="SamsungOne 700" panose="020B0803030303020204" pitchFamily="34" charset="0"/>
                </a:rPr>
                <a:t> </a:t>
              </a:r>
              <a:r>
                <a:rPr lang="en-US" altLang="ko-KR" sz="1200" dirty="0" err="1">
                  <a:solidFill>
                    <a:srgbClr val="0043B2"/>
                  </a:solidFill>
                  <a:latin typeface="SamsungOne 700" panose="020B0803030303020204" pitchFamily="34" charset="0"/>
                  <a:ea typeface="SamsungOne 700" panose="020B0803030303020204" pitchFamily="34" charset="0"/>
                </a:rPr>
                <a:t>luồng</a:t>
              </a:r>
              <a:endParaRPr lang="ko-KR" altLang="en-US" sz="1200" dirty="0"/>
            </a:p>
          </p:txBody>
        </p:sp>
      </p:grpSp>
      <p:sp>
        <p:nvSpPr>
          <p:cNvPr id="2" name="텍스트 개체 틀 1">
            <a:extLst>
              <a:ext uri="{FF2B5EF4-FFF2-40B4-BE49-F238E27FC236}">
                <a16:creationId xmlns:a16="http://schemas.microsoft.com/office/drawing/2014/main" id="{5A875B51-4C66-4E34-B320-E45AED99C7D6}"/>
              </a:ext>
            </a:extLst>
          </p:cNvPr>
          <p:cNvSpPr>
            <a:spLocks noGrp="1"/>
          </p:cNvSpPr>
          <p:nvPr>
            <p:ph type="body" sz="quarter" idx="10"/>
          </p:nvPr>
        </p:nvSpPr>
        <p:spPr/>
        <p:txBody>
          <a:bodyPr anchor="ctr"/>
          <a:lstStyle/>
          <a:p>
            <a:r>
              <a:rPr lang="vi-VN" altLang="ko-KR" dirty="0"/>
              <a:t>3.1. Nguyên tắc cơ bản của Apache NiFi</a:t>
            </a:r>
            <a:endParaRPr lang="en-US" altLang="ko-KR" dirty="0"/>
          </a:p>
        </p:txBody>
      </p:sp>
      <p:sp>
        <p:nvSpPr>
          <p:cNvPr id="3" name="텍스트 개체 틀 2">
            <a:extLst>
              <a:ext uri="{FF2B5EF4-FFF2-40B4-BE49-F238E27FC236}">
                <a16:creationId xmlns:a16="http://schemas.microsoft.com/office/drawing/2014/main" id="{D60C271E-5E83-4533-8363-A030DD38D13E}"/>
              </a:ext>
            </a:extLst>
          </p:cNvPr>
          <p:cNvSpPr>
            <a:spLocks noGrp="1"/>
          </p:cNvSpPr>
          <p:nvPr>
            <p:ph type="body" sz="quarter" idx="11"/>
          </p:nvPr>
        </p:nvSpPr>
        <p:spPr>
          <a:xfrm>
            <a:off x="535872" y="1282749"/>
            <a:ext cx="8796528" cy="493776"/>
          </a:xfrm>
        </p:spPr>
        <p:txBody>
          <a:bodyPr anchor="ctr">
            <a:noAutofit/>
          </a:bodyPr>
          <a:lstStyle/>
          <a:p>
            <a:r>
              <a:rPr lang="en-US" altLang="ko-KR" dirty="0" err="1"/>
              <a:t>Khái</a:t>
            </a:r>
            <a:r>
              <a:rPr lang="en-US" altLang="ko-KR" dirty="0"/>
              <a:t> </a:t>
            </a:r>
            <a:r>
              <a:rPr lang="en-US" altLang="ko-KR" dirty="0" err="1"/>
              <a:t>niệm</a:t>
            </a:r>
            <a:r>
              <a:rPr lang="en-US" altLang="ko-KR" dirty="0"/>
              <a:t> </a:t>
            </a:r>
            <a:r>
              <a:rPr lang="en-US" altLang="ko-KR" dirty="0" err="1"/>
              <a:t>cốt</a:t>
            </a:r>
            <a:r>
              <a:rPr lang="en-US" altLang="ko-KR" dirty="0"/>
              <a:t> </a:t>
            </a:r>
            <a:r>
              <a:rPr lang="en-US" altLang="ko-KR" dirty="0" err="1"/>
              <a:t>lõi</a:t>
            </a:r>
            <a:r>
              <a:rPr lang="en-US" altLang="ko-KR" dirty="0"/>
              <a:t> </a:t>
            </a:r>
            <a:r>
              <a:rPr lang="en-US" altLang="ko-KR" dirty="0" err="1"/>
              <a:t>của</a:t>
            </a:r>
            <a:r>
              <a:rPr lang="en-US" altLang="ko-KR" dirty="0"/>
              <a:t> </a:t>
            </a:r>
            <a:r>
              <a:rPr lang="en-US" altLang="ko-KR" dirty="0" err="1"/>
              <a:t>NiFi</a:t>
            </a:r>
            <a:r>
              <a:rPr lang="en-US" altLang="ko-KR" dirty="0"/>
              <a:t> (4/5)</a:t>
            </a:r>
          </a:p>
        </p:txBody>
      </p:sp>
      <p:sp>
        <p:nvSpPr>
          <p:cNvPr id="4" name="텍스트 개체 틀 3">
            <a:extLst>
              <a:ext uri="{FF2B5EF4-FFF2-40B4-BE49-F238E27FC236}">
                <a16:creationId xmlns:a16="http://schemas.microsoft.com/office/drawing/2014/main" id="{84E9F969-FC04-4180-8275-3C4748851DF1}"/>
              </a:ext>
            </a:extLst>
          </p:cNvPr>
          <p:cNvSpPr>
            <a:spLocks noGrp="1"/>
          </p:cNvSpPr>
          <p:nvPr>
            <p:ph type="body" sz="quarter" idx="13"/>
          </p:nvPr>
        </p:nvSpPr>
        <p:spPr/>
        <p:txBody>
          <a:bodyPr>
            <a:noAutofit/>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p>
          <a:p>
            <a:endParaRPr lang="ko-KR" altLang="en-US" dirty="0"/>
          </a:p>
        </p:txBody>
      </p:sp>
      <p:sp>
        <p:nvSpPr>
          <p:cNvPr id="5" name="텍스트 개체 틀 4">
            <a:extLst>
              <a:ext uri="{FF2B5EF4-FFF2-40B4-BE49-F238E27FC236}">
                <a16:creationId xmlns:a16="http://schemas.microsoft.com/office/drawing/2014/main" id="{903D5274-45D9-4ED9-8146-C91A2A51F7D9}"/>
              </a:ext>
            </a:extLst>
          </p:cNvPr>
          <p:cNvSpPr>
            <a:spLocks noGrp="1"/>
          </p:cNvSpPr>
          <p:nvPr>
            <p:ph type="body" sz="quarter" idx="15"/>
          </p:nvPr>
        </p:nvSpPr>
        <p:spPr/>
        <p:txBody>
          <a:bodyPr>
            <a:noAutofit/>
          </a:bodyPr>
          <a:lstStyle/>
          <a:p>
            <a:r>
              <a:rPr lang="en-US" altLang="ko-KR" dirty="0" err="1"/>
              <a:t>Bộ</a:t>
            </a:r>
            <a:r>
              <a:rPr lang="en-US" altLang="ko-KR" dirty="0"/>
              <a:t> </a:t>
            </a:r>
            <a:r>
              <a:rPr lang="en-US" altLang="ko-KR" dirty="0" err="1"/>
              <a:t>điều</a:t>
            </a:r>
            <a:r>
              <a:rPr lang="en-US" altLang="ko-KR" dirty="0"/>
              <a:t> </a:t>
            </a:r>
            <a:r>
              <a:rPr lang="en-US" altLang="ko-KR" dirty="0" err="1"/>
              <a:t>khiển</a:t>
            </a:r>
            <a:r>
              <a:rPr lang="en-US" altLang="ko-KR" dirty="0"/>
              <a:t> </a:t>
            </a:r>
            <a:r>
              <a:rPr lang="en-US" altLang="ko-KR" dirty="0" err="1"/>
              <a:t>luồng</a:t>
            </a:r>
            <a:endParaRPr lang="en-US" altLang="ko-KR" dirty="0"/>
          </a:p>
          <a:p>
            <a:pPr lvl="1"/>
            <a:r>
              <a:rPr lang="vi-VN" altLang="ko-KR" dirty="0"/>
              <a:t>Keo kết nối và điều khiển tất cả các bộ phận của NiFi</a:t>
            </a:r>
          </a:p>
          <a:p>
            <a:pPr lvl="1"/>
            <a:r>
              <a:rPr lang="vi-VN" altLang="ko-KR" dirty="0"/>
              <a:t>Phân bổ và quản lý các luồng cho bộ xử lý</a:t>
            </a:r>
          </a:p>
          <a:p>
            <a:pPr lvl="1"/>
            <a:r>
              <a:rPr lang="vi-VN" altLang="ko-KR" dirty="0"/>
              <a:t>Lên lịch thực thi và phân bổ tài nguyên</a:t>
            </a:r>
          </a:p>
          <a:p>
            <a:pPr lvl="1"/>
            <a:r>
              <a:rPr lang="vi-VN" altLang="ko-KR" dirty="0"/>
              <a:t>Duy trì cách bộ xử lý được kết nối</a:t>
            </a:r>
          </a:p>
          <a:p>
            <a:pPr lvl="1"/>
            <a:r>
              <a:rPr lang="vi-VN" altLang="ko-KR" dirty="0"/>
              <a:t>Quản lý các Dịch vụ điều khiển như kết nối với cơ sở dữ liệu, v.v.</a:t>
            </a:r>
            <a:endParaRPr lang="en-US" altLang="ko-KR" dirty="0"/>
          </a:p>
          <a:p>
            <a:pPr lvl="1"/>
            <a:endParaRPr lang="en-US" altLang="ko-KR" dirty="0"/>
          </a:p>
          <a:p>
            <a:endParaRPr lang="en-US" altLang="ko-KR" dirty="0"/>
          </a:p>
          <a:p>
            <a:pPr marL="914400" lvl="2" indent="0">
              <a:buNone/>
            </a:pPr>
            <a:endParaRPr lang="en-US" altLang="ko-KR" dirty="0"/>
          </a:p>
          <a:p>
            <a:endParaRPr lang="en-US" altLang="ko-KR" dirty="0"/>
          </a:p>
        </p:txBody>
      </p:sp>
      <p:grpSp>
        <p:nvGrpSpPr>
          <p:cNvPr id="31" name="그룹 30">
            <a:extLst>
              <a:ext uri="{FF2B5EF4-FFF2-40B4-BE49-F238E27FC236}">
                <a16:creationId xmlns:a16="http://schemas.microsoft.com/office/drawing/2014/main" id="{CB4898DA-31EC-4907-8B9C-CF6FDAC2FA42}"/>
              </a:ext>
            </a:extLst>
          </p:cNvPr>
          <p:cNvGrpSpPr/>
          <p:nvPr/>
        </p:nvGrpSpPr>
        <p:grpSpPr>
          <a:xfrm>
            <a:off x="2114587" y="4016273"/>
            <a:ext cx="5676827" cy="1942995"/>
            <a:chOff x="2159000" y="4282825"/>
            <a:chExt cx="5676827" cy="1942995"/>
          </a:xfrm>
        </p:grpSpPr>
        <p:grpSp>
          <p:nvGrpSpPr>
            <p:cNvPr id="32" name="그룹 31">
              <a:extLst>
                <a:ext uri="{FF2B5EF4-FFF2-40B4-BE49-F238E27FC236}">
                  <a16:creationId xmlns:a16="http://schemas.microsoft.com/office/drawing/2014/main" id="{67844A65-4AF1-4ED8-A9A0-1C36CF382737}"/>
                </a:ext>
              </a:extLst>
            </p:cNvPr>
            <p:cNvGrpSpPr/>
            <p:nvPr/>
          </p:nvGrpSpPr>
          <p:grpSpPr>
            <a:xfrm>
              <a:off x="2545770" y="4360631"/>
              <a:ext cx="4868805" cy="1644157"/>
              <a:chOff x="2545770" y="4195531"/>
              <a:chExt cx="4868805" cy="1644157"/>
            </a:xfrm>
          </p:grpSpPr>
          <p:grpSp>
            <p:nvGrpSpPr>
              <p:cNvPr id="35" name="그룹 34">
                <a:extLst>
                  <a:ext uri="{FF2B5EF4-FFF2-40B4-BE49-F238E27FC236}">
                    <a16:creationId xmlns:a16="http://schemas.microsoft.com/office/drawing/2014/main" id="{1445E781-172C-46AA-972A-C7DB7D92BCC9}"/>
                  </a:ext>
                </a:extLst>
              </p:cNvPr>
              <p:cNvGrpSpPr/>
              <p:nvPr/>
            </p:nvGrpSpPr>
            <p:grpSpPr>
              <a:xfrm>
                <a:off x="3755849" y="4752831"/>
                <a:ext cx="2577019" cy="1086857"/>
                <a:chOff x="2049769" y="4394251"/>
                <a:chExt cx="2577019" cy="1086857"/>
              </a:xfrm>
            </p:grpSpPr>
            <p:grpSp>
              <p:nvGrpSpPr>
                <p:cNvPr id="41" name="그룹 40">
                  <a:extLst>
                    <a:ext uri="{FF2B5EF4-FFF2-40B4-BE49-F238E27FC236}">
                      <a16:creationId xmlns:a16="http://schemas.microsoft.com/office/drawing/2014/main" id="{66706026-7F63-4398-9118-409A1BA83E03}"/>
                    </a:ext>
                  </a:extLst>
                </p:cNvPr>
                <p:cNvGrpSpPr/>
                <p:nvPr/>
              </p:nvGrpSpPr>
              <p:grpSpPr>
                <a:xfrm>
                  <a:off x="2049769" y="4512643"/>
                  <a:ext cx="2162075" cy="833080"/>
                  <a:chOff x="7523434" y="2545194"/>
                  <a:chExt cx="1313800" cy="506227"/>
                </a:xfrm>
              </p:grpSpPr>
              <p:sp>
                <p:nvSpPr>
                  <p:cNvPr id="43" name="모서리가 둥근 직사각형 38">
                    <a:extLst>
                      <a:ext uri="{FF2B5EF4-FFF2-40B4-BE49-F238E27FC236}">
                        <a16:creationId xmlns:a16="http://schemas.microsoft.com/office/drawing/2014/main" id="{414733E6-6B46-4B1D-8292-11E483D95978}"/>
                      </a:ext>
                    </a:extLst>
                  </p:cNvPr>
                  <p:cNvSpPr/>
                  <p:nvPr/>
                </p:nvSpPr>
                <p:spPr>
                  <a:xfrm>
                    <a:off x="7523434" y="2674332"/>
                    <a:ext cx="208371" cy="258278"/>
                  </a:xfrm>
                  <a:prstGeom prst="roundRect">
                    <a:avLst/>
                  </a:prstGeom>
                  <a:solidFill>
                    <a:srgbClr val="66A1FE"/>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4" name="모서리가 둥근 직사각형 39">
                    <a:extLst>
                      <a:ext uri="{FF2B5EF4-FFF2-40B4-BE49-F238E27FC236}">
                        <a16:creationId xmlns:a16="http://schemas.microsoft.com/office/drawing/2014/main" id="{959A18A6-16E1-48D8-BA17-9506336E7450}"/>
                      </a:ext>
                    </a:extLst>
                  </p:cNvPr>
                  <p:cNvSpPr/>
                  <p:nvPr/>
                </p:nvSpPr>
                <p:spPr>
                  <a:xfrm>
                    <a:off x="7845942" y="2674332"/>
                    <a:ext cx="208371" cy="258278"/>
                  </a:xfrm>
                  <a:prstGeom prst="roundRect">
                    <a:avLst/>
                  </a:prstGeom>
                  <a:solidFill>
                    <a:srgbClr val="66A1FE"/>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5" name="모서리가 둥근 직사각형 40">
                    <a:extLst>
                      <a:ext uri="{FF2B5EF4-FFF2-40B4-BE49-F238E27FC236}">
                        <a16:creationId xmlns:a16="http://schemas.microsoft.com/office/drawing/2014/main" id="{3D7F91D9-2F58-4782-9878-D068FC5AB91B}"/>
                      </a:ext>
                    </a:extLst>
                  </p:cNvPr>
                  <p:cNvSpPr/>
                  <p:nvPr/>
                </p:nvSpPr>
                <p:spPr>
                  <a:xfrm>
                    <a:off x="8168449" y="2674332"/>
                    <a:ext cx="208371" cy="258278"/>
                  </a:xfrm>
                  <a:prstGeom prst="roundRect">
                    <a:avLst/>
                  </a:prstGeom>
                  <a:solidFill>
                    <a:srgbClr val="66A1FE"/>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6" name="모서리가 둥근 직사각형 41">
                    <a:extLst>
                      <a:ext uri="{FF2B5EF4-FFF2-40B4-BE49-F238E27FC236}">
                        <a16:creationId xmlns:a16="http://schemas.microsoft.com/office/drawing/2014/main" id="{69BAC6BA-E504-4FCB-96CF-8837CCD8FEA4}"/>
                      </a:ext>
                    </a:extLst>
                  </p:cNvPr>
                  <p:cNvSpPr/>
                  <p:nvPr/>
                </p:nvSpPr>
                <p:spPr>
                  <a:xfrm>
                    <a:off x="8489780" y="2674332"/>
                    <a:ext cx="208371" cy="258278"/>
                  </a:xfrm>
                  <a:prstGeom prst="roundRect">
                    <a:avLst/>
                  </a:prstGeom>
                  <a:solidFill>
                    <a:srgbClr val="66A1FE"/>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7" name="직사각형 46">
                    <a:extLst>
                      <a:ext uri="{FF2B5EF4-FFF2-40B4-BE49-F238E27FC236}">
                        <a16:creationId xmlns:a16="http://schemas.microsoft.com/office/drawing/2014/main" id="{8DA0A922-7DF0-43FE-A646-A267B870F7A5}"/>
                      </a:ext>
                    </a:extLst>
                  </p:cNvPr>
                  <p:cNvSpPr/>
                  <p:nvPr/>
                </p:nvSpPr>
                <p:spPr>
                  <a:xfrm>
                    <a:off x="7583058" y="2545194"/>
                    <a:ext cx="1254176" cy="443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8" name="직사각형 47">
                    <a:extLst>
                      <a:ext uri="{FF2B5EF4-FFF2-40B4-BE49-F238E27FC236}">
                        <a16:creationId xmlns:a16="http://schemas.microsoft.com/office/drawing/2014/main" id="{7F8117AF-18E7-40B4-8607-6AEB59CEA38A}"/>
                      </a:ext>
                    </a:extLst>
                  </p:cNvPr>
                  <p:cNvSpPr/>
                  <p:nvPr/>
                </p:nvSpPr>
                <p:spPr>
                  <a:xfrm>
                    <a:off x="7583058" y="3007119"/>
                    <a:ext cx="1254176" cy="443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42" name="갈매기형 수장 37">
                  <a:extLst>
                    <a:ext uri="{FF2B5EF4-FFF2-40B4-BE49-F238E27FC236}">
                      <a16:creationId xmlns:a16="http://schemas.microsoft.com/office/drawing/2014/main" id="{58E0E6CB-312B-4810-B487-5DD3B066451A}"/>
                    </a:ext>
                  </a:extLst>
                </p:cNvPr>
                <p:cNvSpPr/>
                <p:nvPr/>
              </p:nvSpPr>
              <p:spPr>
                <a:xfrm>
                  <a:off x="4037040" y="4394251"/>
                  <a:ext cx="589748" cy="1086857"/>
                </a:xfrm>
                <a:prstGeom prst="chevron">
                  <a:avLst>
                    <a:gd name="adj" fmla="val 73688"/>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36" name="모서리가 둥근 직사각형 34">
                <a:extLst>
                  <a:ext uri="{FF2B5EF4-FFF2-40B4-BE49-F238E27FC236}">
                    <a16:creationId xmlns:a16="http://schemas.microsoft.com/office/drawing/2014/main" id="{1D0D8C15-AD33-4E6E-BDD7-A2EE1F9387DF}"/>
                  </a:ext>
                </a:extLst>
              </p:cNvPr>
              <p:cNvSpPr/>
              <p:nvPr/>
            </p:nvSpPr>
            <p:spPr>
              <a:xfrm>
                <a:off x="6484128" y="4925429"/>
                <a:ext cx="930447" cy="761578"/>
              </a:xfrm>
              <a:prstGeom prst="roundRect">
                <a:avLst>
                  <a:gd name="adj" fmla="val 23967"/>
                </a:avLst>
              </a:prstGeom>
              <a:solidFill>
                <a:srgbClr val="E9F2FC"/>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2800" dirty="0">
                  <a:solidFill>
                    <a:srgbClr val="0043B2"/>
                  </a:solidFill>
                  <a:latin typeface="SamsungOne 700" panose="020B0803030303020204" pitchFamily="34" charset="0"/>
                  <a:ea typeface="SamsungOne 700" panose="020B0803030303020204" pitchFamily="34" charset="0"/>
                </a:endParaRPr>
              </a:p>
              <a:p>
                <a:pPr algn="ctr"/>
                <a:r>
                  <a:rPr lang="en-US" altLang="ko-KR" sz="2800" dirty="0">
                    <a:solidFill>
                      <a:srgbClr val="0043B2"/>
                    </a:solidFill>
                    <a:latin typeface="SamsungOne 700" panose="020B0803030303020204" pitchFamily="34" charset="0"/>
                    <a:ea typeface="SamsungOne 700" panose="020B0803030303020204" pitchFamily="34" charset="0"/>
                  </a:rPr>
                  <a:t>P 2</a:t>
                </a:r>
                <a:endParaRPr lang="en-US" altLang="ko-KR" sz="2400" dirty="0">
                  <a:solidFill>
                    <a:srgbClr val="0043B2"/>
                  </a:solidFill>
                  <a:latin typeface="SamsungOne 400" panose="020B0503030303020204" pitchFamily="34" charset="0"/>
                  <a:ea typeface="SamsungOne 400" panose="020B0503030303020204" pitchFamily="34" charset="0"/>
                </a:endParaRPr>
              </a:p>
              <a:p>
                <a:pPr algn="ctr"/>
                <a:endParaRPr lang="en-KR" altLang="ko-KR" sz="2400" dirty="0">
                  <a:solidFill>
                    <a:srgbClr val="0043B2"/>
                  </a:solidFill>
                  <a:latin typeface="SamsungOne 400" panose="020B0503030303020204" pitchFamily="34" charset="0"/>
                  <a:ea typeface="SamsungOne 400" panose="020B0503030303020204" pitchFamily="34" charset="0"/>
                </a:endParaRPr>
              </a:p>
            </p:txBody>
          </p:sp>
          <p:sp>
            <p:nvSpPr>
              <p:cNvPr id="37" name="모서리가 둥근 직사각형 44">
                <a:extLst>
                  <a:ext uri="{FF2B5EF4-FFF2-40B4-BE49-F238E27FC236}">
                    <a16:creationId xmlns:a16="http://schemas.microsoft.com/office/drawing/2014/main" id="{55A80AB1-9F45-47E9-AED6-B2BFC7F14CA2}"/>
                  </a:ext>
                </a:extLst>
              </p:cNvPr>
              <p:cNvSpPr/>
              <p:nvPr/>
            </p:nvSpPr>
            <p:spPr>
              <a:xfrm>
                <a:off x="2545770" y="4913216"/>
                <a:ext cx="930447" cy="761578"/>
              </a:xfrm>
              <a:prstGeom prst="roundRect">
                <a:avLst>
                  <a:gd name="adj" fmla="val 23967"/>
                </a:avLst>
              </a:prstGeom>
              <a:solidFill>
                <a:srgbClr val="E9F2FC"/>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2800" dirty="0">
                  <a:solidFill>
                    <a:srgbClr val="0043B2"/>
                  </a:solidFill>
                  <a:latin typeface="SamsungOne 700" panose="020B0803030303020204" pitchFamily="34" charset="0"/>
                  <a:ea typeface="SamsungOne 700" panose="020B0803030303020204" pitchFamily="34" charset="0"/>
                </a:endParaRPr>
              </a:p>
              <a:p>
                <a:pPr algn="ctr"/>
                <a:r>
                  <a:rPr lang="en-US" altLang="ko-KR" sz="2800" dirty="0">
                    <a:solidFill>
                      <a:srgbClr val="0043B2"/>
                    </a:solidFill>
                    <a:latin typeface="SamsungOne 700" panose="020B0803030303020204" pitchFamily="34" charset="0"/>
                    <a:ea typeface="SamsungOne 700" panose="020B0803030303020204" pitchFamily="34" charset="0"/>
                  </a:rPr>
                  <a:t>P 1</a:t>
                </a:r>
                <a:endParaRPr lang="en-US" altLang="ko-KR" sz="2400" dirty="0">
                  <a:solidFill>
                    <a:srgbClr val="0043B2"/>
                  </a:solidFill>
                  <a:latin typeface="SamsungOne 400" panose="020B0503030303020204" pitchFamily="34" charset="0"/>
                  <a:ea typeface="SamsungOne 400" panose="020B0503030303020204" pitchFamily="34" charset="0"/>
                </a:endParaRPr>
              </a:p>
              <a:p>
                <a:pPr algn="ctr"/>
                <a:endParaRPr lang="en-KR" altLang="ko-KR" sz="2400" dirty="0">
                  <a:solidFill>
                    <a:srgbClr val="0043B2"/>
                  </a:solidFill>
                  <a:latin typeface="SamsungOne 400" panose="020B0503030303020204" pitchFamily="34" charset="0"/>
                  <a:ea typeface="SamsungOne 400" panose="020B0503030303020204" pitchFamily="34" charset="0"/>
                </a:endParaRPr>
              </a:p>
            </p:txBody>
          </p:sp>
          <p:sp>
            <p:nvSpPr>
              <p:cNvPr id="38" name="모서리가 둥근 직사각형 49">
                <a:extLst>
                  <a:ext uri="{FF2B5EF4-FFF2-40B4-BE49-F238E27FC236}">
                    <a16:creationId xmlns:a16="http://schemas.microsoft.com/office/drawing/2014/main" id="{C85AADD2-95AD-47CE-B23E-59FB3C45CEBE}"/>
                  </a:ext>
                </a:extLst>
              </p:cNvPr>
              <p:cNvSpPr/>
              <p:nvPr/>
            </p:nvSpPr>
            <p:spPr>
              <a:xfrm>
                <a:off x="3910907" y="4195531"/>
                <a:ext cx="2266903" cy="355874"/>
              </a:xfrm>
              <a:prstGeom prst="roundRect">
                <a:avLst>
                  <a:gd name="adj" fmla="val 19066"/>
                </a:avLst>
              </a:prstGeom>
              <a:solidFill>
                <a:schemeClr val="bg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latin typeface="SamsungOne 700" panose="020B0803030303020204" pitchFamily="34" charset="0"/>
                    <a:ea typeface="SamsungOne 700" panose="020B0803030303020204" pitchFamily="34" charset="0"/>
                  </a:rPr>
                  <a:t>Dịch</a:t>
                </a:r>
                <a:r>
                  <a:rPr lang="en-US" altLang="ko-KR" sz="1400" dirty="0">
                    <a:latin typeface="SamsungOne 700" panose="020B0803030303020204" pitchFamily="34" charset="0"/>
                    <a:ea typeface="SamsungOne 700" panose="020B0803030303020204" pitchFamily="34" charset="0"/>
                  </a:rPr>
                  <a:t> </a:t>
                </a:r>
                <a:r>
                  <a:rPr lang="en-US" altLang="ko-KR" sz="1400" dirty="0" err="1">
                    <a:latin typeface="SamsungOne 700" panose="020B0803030303020204" pitchFamily="34" charset="0"/>
                    <a:ea typeface="SamsungOne 700" panose="020B0803030303020204" pitchFamily="34" charset="0"/>
                  </a:rPr>
                  <a:t>vụ</a:t>
                </a:r>
                <a:r>
                  <a:rPr lang="en-US" altLang="ko-KR" sz="1400" dirty="0">
                    <a:latin typeface="SamsungOne 700" panose="020B0803030303020204" pitchFamily="34" charset="0"/>
                    <a:ea typeface="SamsungOne 700" panose="020B0803030303020204" pitchFamily="34" charset="0"/>
                  </a:rPr>
                  <a:t> </a:t>
                </a:r>
                <a:r>
                  <a:rPr lang="en-US" altLang="ko-KR" sz="1400" dirty="0" err="1">
                    <a:latin typeface="SamsungOne 700" panose="020B0803030303020204" pitchFamily="34" charset="0"/>
                    <a:ea typeface="SamsungOne 700" panose="020B0803030303020204" pitchFamily="34" charset="0"/>
                  </a:rPr>
                  <a:t>xác</a:t>
                </a:r>
                <a:r>
                  <a:rPr lang="en-US" altLang="ko-KR" sz="1400" dirty="0">
                    <a:latin typeface="SamsungOne 700" panose="020B0803030303020204" pitchFamily="34" charset="0"/>
                    <a:ea typeface="SamsungOne 700" panose="020B0803030303020204" pitchFamily="34" charset="0"/>
                  </a:rPr>
                  <a:t> </a:t>
                </a:r>
                <a:r>
                  <a:rPr lang="en-US" altLang="ko-KR" sz="1400" dirty="0" err="1">
                    <a:latin typeface="SamsungOne 700" panose="020B0803030303020204" pitchFamily="34" charset="0"/>
                    <a:ea typeface="SamsungOne 700" panose="020B0803030303020204" pitchFamily="34" charset="0"/>
                  </a:rPr>
                  <a:t>thực</a:t>
                </a:r>
                <a:r>
                  <a:rPr lang="en-US" altLang="ko-KR" sz="1400" dirty="0">
                    <a:latin typeface="SamsungOne 700" panose="020B0803030303020204" pitchFamily="34" charset="0"/>
                    <a:ea typeface="SamsungOne 700" panose="020B0803030303020204" pitchFamily="34" charset="0"/>
                  </a:rPr>
                  <a:t> MySQL</a:t>
                </a:r>
                <a:endParaRPr lang="en-KR" altLang="ko-KR" sz="1400" dirty="0">
                  <a:latin typeface="SamsungOne 700" panose="020B0803030303020204" pitchFamily="34" charset="0"/>
                  <a:ea typeface="SamsungOne 700" panose="020B0803030303020204" pitchFamily="34" charset="0"/>
                </a:endParaRPr>
              </a:p>
            </p:txBody>
          </p:sp>
          <p:cxnSp>
            <p:nvCxnSpPr>
              <p:cNvPr id="39" name="꺾인 연결선 51">
                <a:extLst>
                  <a:ext uri="{FF2B5EF4-FFF2-40B4-BE49-F238E27FC236}">
                    <a16:creationId xmlns:a16="http://schemas.microsoft.com/office/drawing/2014/main" id="{E7D0E8A3-F17E-469D-9EBE-3CB2663AF538}"/>
                  </a:ext>
                </a:extLst>
              </p:cNvPr>
              <p:cNvCxnSpPr>
                <a:stCxn id="38" idx="1"/>
                <a:endCxn id="37" idx="0"/>
              </p:cNvCxnSpPr>
              <p:nvPr/>
            </p:nvCxnSpPr>
            <p:spPr>
              <a:xfrm rot="10800000" flipV="1">
                <a:off x="3010995" y="4373468"/>
                <a:ext cx="899913" cy="539748"/>
              </a:xfrm>
              <a:prstGeom prst="bentConnector2">
                <a:avLst/>
              </a:prstGeom>
              <a:ln w="38100">
                <a:solidFill>
                  <a:srgbClr val="BFBFB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꺾인 연결선 55">
                <a:extLst>
                  <a:ext uri="{FF2B5EF4-FFF2-40B4-BE49-F238E27FC236}">
                    <a16:creationId xmlns:a16="http://schemas.microsoft.com/office/drawing/2014/main" id="{DAF9AEEB-1782-4F2B-83E0-62E3DA358AAD}"/>
                  </a:ext>
                </a:extLst>
              </p:cNvPr>
              <p:cNvCxnSpPr>
                <a:stCxn id="38" idx="3"/>
                <a:endCxn id="36" idx="0"/>
              </p:cNvCxnSpPr>
              <p:nvPr/>
            </p:nvCxnSpPr>
            <p:spPr>
              <a:xfrm>
                <a:off x="6177810" y="4373468"/>
                <a:ext cx="771542" cy="551961"/>
              </a:xfrm>
              <a:prstGeom prst="bentConnector2">
                <a:avLst/>
              </a:prstGeom>
              <a:ln w="38100">
                <a:solidFill>
                  <a:srgbClr val="BFBFBF"/>
                </a:solidFill>
                <a:tailEnd type="triangle"/>
              </a:ln>
            </p:spPr>
            <p:style>
              <a:lnRef idx="1">
                <a:schemeClr val="accent1"/>
              </a:lnRef>
              <a:fillRef idx="0">
                <a:schemeClr val="accent1"/>
              </a:fillRef>
              <a:effectRef idx="0">
                <a:schemeClr val="accent1"/>
              </a:effectRef>
              <a:fontRef idx="minor">
                <a:schemeClr val="tx1"/>
              </a:fontRef>
            </p:style>
          </p:cxnSp>
        </p:grpSp>
        <p:sp>
          <p:nvSpPr>
            <p:cNvPr id="33" name="모서리가 둥근 직사각형 57">
              <a:extLst>
                <a:ext uri="{FF2B5EF4-FFF2-40B4-BE49-F238E27FC236}">
                  <a16:creationId xmlns:a16="http://schemas.microsoft.com/office/drawing/2014/main" id="{1F41BE25-C6F0-4306-AA56-91FC46834368}"/>
                </a:ext>
              </a:extLst>
            </p:cNvPr>
            <p:cNvSpPr/>
            <p:nvPr/>
          </p:nvSpPr>
          <p:spPr>
            <a:xfrm>
              <a:off x="2159000" y="4282825"/>
              <a:ext cx="5676827" cy="1794874"/>
            </a:xfrm>
            <a:prstGeom prst="roundRect">
              <a:avLst>
                <a:gd name="adj" fmla="val 9725"/>
              </a:avLst>
            </a:prstGeom>
            <a:no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직사각형 33">
              <a:extLst>
                <a:ext uri="{FF2B5EF4-FFF2-40B4-BE49-F238E27FC236}">
                  <a16:creationId xmlns:a16="http://schemas.microsoft.com/office/drawing/2014/main" id="{8FAB856C-AA46-4947-8C93-11B1708A6680}"/>
                </a:ext>
              </a:extLst>
            </p:cNvPr>
            <p:cNvSpPr/>
            <p:nvPr/>
          </p:nvSpPr>
          <p:spPr>
            <a:xfrm>
              <a:off x="5978386" y="5918043"/>
              <a:ext cx="1762022" cy="307777"/>
            </a:xfrm>
            <a:prstGeom prst="rect">
              <a:avLst/>
            </a:prstGeom>
            <a:solidFill>
              <a:schemeClr val="bg1"/>
            </a:solidFill>
          </p:spPr>
          <p:txBody>
            <a:bodyPr wrap="none">
              <a:spAutoFit/>
            </a:bodyPr>
            <a:lstStyle/>
            <a:p>
              <a:pPr algn="ctr"/>
              <a:r>
                <a:rPr lang="en-US" altLang="ko-KR" sz="1400" dirty="0" err="1">
                  <a:solidFill>
                    <a:srgbClr val="0043B2"/>
                  </a:solidFill>
                  <a:latin typeface="SamsungOne 700" panose="020B0803030303020204" pitchFamily="34" charset="0"/>
                  <a:ea typeface="SamsungOne 700" panose="020B0803030303020204" pitchFamily="34" charset="0"/>
                </a:rPr>
                <a:t>Bộ</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điều</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khiển</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luồng</a:t>
              </a:r>
              <a:endParaRPr lang="ko-KR" altLang="en-US" sz="1400" dirty="0"/>
            </a:p>
          </p:txBody>
        </p:sp>
      </p:grpSp>
      <p:sp>
        <p:nvSpPr>
          <p:cNvPr id="88" name="직사각형 87">
            <a:extLst>
              <a:ext uri="{FF2B5EF4-FFF2-40B4-BE49-F238E27FC236}">
                <a16:creationId xmlns:a16="http://schemas.microsoft.com/office/drawing/2014/main" id="{F2FE9D98-9744-40BA-8757-6DB4610C4291}"/>
              </a:ext>
            </a:extLst>
          </p:cNvPr>
          <p:cNvSpPr/>
          <p:nvPr/>
        </p:nvSpPr>
        <p:spPr>
          <a:xfrm>
            <a:off x="2284454" y="5962243"/>
            <a:ext cx="5337092" cy="307777"/>
          </a:xfrm>
          <a:prstGeom prst="rect">
            <a:avLst/>
          </a:prstGeom>
          <a:ln w="19050">
            <a:noFill/>
          </a:ln>
        </p:spPr>
        <p:txBody>
          <a:bodyPr wrap="square">
            <a:spAutoFit/>
          </a:bodyPr>
          <a:lstStyle/>
          <a:p>
            <a:pPr algn="ctr"/>
            <a:r>
              <a:rPr lang="en-US" altLang="ko-KR" sz="1400" i="1" dirty="0">
                <a:solidFill>
                  <a:schemeClr val="tx1">
                    <a:lumMod val="75000"/>
                    <a:lumOff val="25000"/>
                  </a:schemeClr>
                </a:solidFill>
                <a:latin typeface="SamsungOne 700" panose="020B0803030303020204" pitchFamily="34" charset="0"/>
                <a:ea typeface="SamsungOne 700" panose="020B0803030303020204" pitchFamily="34" charset="0"/>
              </a:rPr>
              <a:t>⸢ </a:t>
            </a:r>
            <a:r>
              <a:rPr lang="en-US" altLang="ko-KR" sz="1400" i="1" dirty="0" err="1">
                <a:solidFill>
                  <a:schemeClr val="tx1">
                    <a:lumMod val="75000"/>
                    <a:lumOff val="25000"/>
                  </a:schemeClr>
                </a:solidFill>
                <a:latin typeface="SamsungOne 700" panose="020B0803030303020204" pitchFamily="34" charset="0"/>
                <a:ea typeface="SamsungOne 700" panose="020B0803030303020204" pitchFamily="34" charset="0"/>
              </a:rPr>
              <a:t>Dịch</a:t>
            </a:r>
            <a:r>
              <a:rPr lang="en-US" altLang="ko-KR" sz="1400" i="1" dirty="0">
                <a:solidFill>
                  <a:schemeClr val="tx1">
                    <a:lumMod val="75000"/>
                    <a:lumOff val="25000"/>
                  </a:schemeClr>
                </a:solidFill>
                <a:latin typeface="SamsungOne 700" panose="020B0803030303020204" pitchFamily="34" charset="0"/>
                <a:ea typeface="SamsungOne 700" panose="020B0803030303020204" pitchFamily="34" charset="0"/>
              </a:rPr>
              <a:t> </a:t>
            </a:r>
            <a:r>
              <a:rPr lang="en-US" altLang="ko-KR" sz="1400" i="1" dirty="0" err="1">
                <a:solidFill>
                  <a:schemeClr val="tx1">
                    <a:lumMod val="75000"/>
                    <a:lumOff val="25000"/>
                  </a:schemeClr>
                </a:solidFill>
                <a:latin typeface="SamsungOne 700" panose="020B0803030303020204" pitchFamily="34" charset="0"/>
                <a:ea typeface="SamsungOne 700" panose="020B0803030303020204" pitchFamily="34" charset="0"/>
              </a:rPr>
              <a:t>vụ</a:t>
            </a:r>
            <a:r>
              <a:rPr lang="en-US" altLang="ko-KR" sz="1400" i="1" dirty="0">
                <a:solidFill>
                  <a:schemeClr val="tx1">
                    <a:lumMod val="75000"/>
                    <a:lumOff val="25000"/>
                  </a:schemeClr>
                </a:solidFill>
                <a:latin typeface="SamsungOne 700" panose="020B0803030303020204" pitchFamily="34" charset="0"/>
                <a:ea typeface="SamsungOne 700" panose="020B0803030303020204" pitchFamily="34" charset="0"/>
              </a:rPr>
              <a:t> </a:t>
            </a:r>
            <a:r>
              <a:rPr lang="en-US" altLang="ko-KR" sz="1400" i="1" dirty="0" err="1">
                <a:solidFill>
                  <a:schemeClr val="tx1">
                    <a:lumMod val="75000"/>
                    <a:lumOff val="25000"/>
                  </a:schemeClr>
                </a:solidFill>
                <a:latin typeface="SamsungOne 700" panose="020B0803030303020204" pitchFamily="34" charset="0"/>
                <a:ea typeface="SamsungOne 700" panose="020B0803030303020204" pitchFamily="34" charset="0"/>
              </a:rPr>
              <a:t>xác</a:t>
            </a:r>
            <a:r>
              <a:rPr lang="en-US" altLang="ko-KR" sz="1400" i="1" dirty="0">
                <a:solidFill>
                  <a:schemeClr val="tx1">
                    <a:lumMod val="75000"/>
                    <a:lumOff val="25000"/>
                  </a:schemeClr>
                </a:solidFill>
                <a:latin typeface="SamsungOne 700" panose="020B0803030303020204" pitchFamily="34" charset="0"/>
                <a:ea typeface="SamsungOne 700" panose="020B0803030303020204" pitchFamily="34" charset="0"/>
              </a:rPr>
              <a:t> </a:t>
            </a:r>
            <a:r>
              <a:rPr lang="en-US" altLang="ko-KR" sz="1400" i="1" dirty="0" err="1">
                <a:solidFill>
                  <a:schemeClr val="tx1">
                    <a:lumMod val="75000"/>
                    <a:lumOff val="25000"/>
                  </a:schemeClr>
                </a:solidFill>
                <a:latin typeface="SamsungOne 700" panose="020B0803030303020204" pitchFamily="34" charset="0"/>
                <a:ea typeface="SamsungOne 700" panose="020B0803030303020204" pitchFamily="34" charset="0"/>
              </a:rPr>
              <a:t>thực</a:t>
            </a:r>
            <a:r>
              <a:rPr lang="en-US" altLang="ko-KR" sz="1400" i="1" dirty="0">
                <a:solidFill>
                  <a:schemeClr val="tx1">
                    <a:lumMod val="75000"/>
                    <a:lumOff val="25000"/>
                  </a:schemeClr>
                </a:solidFill>
                <a:latin typeface="SamsungOne 700" panose="020B0803030303020204" pitchFamily="34" charset="0"/>
                <a:ea typeface="SamsungOne 700" panose="020B0803030303020204" pitchFamily="34" charset="0"/>
              </a:rPr>
              <a:t> MySQL </a:t>
            </a:r>
            <a:r>
              <a:rPr lang="en-US" altLang="ko-KR" sz="1400" i="1" dirty="0" err="1">
                <a:solidFill>
                  <a:schemeClr val="tx1">
                    <a:lumMod val="75000"/>
                    <a:lumOff val="25000"/>
                  </a:schemeClr>
                </a:solidFill>
                <a:latin typeface="SamsungOne 700" panose="020B0803030303020204" pitchFamily="34" charset="0"/>
                <a:ea typeface="SamsungOne 700" panose="020B0803030303020204" pitchFamily="34" charset="0"/>
              </a:rPr>
              <a:t>cung</a:t>
            </a:r>
            <a:r>
              <a:rPr lang="en-US" altLang="ko-KR" sz="1400" i="1" dirty="0">
                <a:solidFill>
                  <a:schemeClr val="tx1">
                    <a:lumMod val="75000"/>
                    <a:lumOff val="25000"/>
                  </a:schemeClr>
                </a:solidFill>
                <a:latin typeface="SamsungOne 700" panose="020B0803030303020204" pitchFamily="34" charset="0"/>
                <a:ea typeface="SamsungOne 700" panose="020B0803030303020204" pitchFamily="34" charset="0"/>
              </a:rPr>
              <a:t> </a:t>
            </a:r>
            <a:r>
              <a:rPr lang="en-US" altLang="ko-KR" sz="1400" i="1" dirty="0" err="1">
                <a:solidFill>
                  <a:schemeClr val="tx1">
                    <a:lumMod val="75000"/>
                    <a:lumOff val="25000"/>
                  </a:schemeClr>
                </a:solidFill>
                <a:latin typeface="SamsungOne 700" panose="020B0803030303020204" pitchFamily="34" charset="0"/>
                <a:ea typeface="SamsungOne 700" panose="020B0803030303020204" pitchFamily="34" charset="0"/>
              </a:rPr>
              <a:t>cấp</a:t>
            </a:r>
            <a:r>
              <a:rPr lang="en-US" altLang="ko-KR" sz="1400" i="1" dirty="0">
                <a:solidFill>
                  <a:schemeClr val="tx1">
                    <a:lumMod val="75000"/>
                    <a:lumOff val="25000"/>
                  </a:schemeClr>
                </a:solidFill>
                <a:latin typeface="SamsungOne 700" panose="020B0803030303020204" pitchFamily="34" charset="0"/>
                <a:ea typeface="SamsungOne 700" panose="020B0803030303020204" pitchFamily="34" charset="0"/>
              </a:rPr>
              <a:t> </a:t>
            </a:r>
            <a:r>
              <a:rPr lang="en-US" altLang="ko-KR" sz="1400" i="1" dirty="0" err="1">
                <a:solidFill>
                  <a:schemeClr val="tx1">
                    <a:lumMod val="75000"/>
                    <a:lumOff val="25000"/>
                  </a:schemeClr>
                </a:solidFill>
                <a:latin typeface="SamsungOne 700" panose="020B0803030303020204" pitchFamily="34" charset="0"/>
                <a:ea typeface="SamsungOne 700" panose="020B0803030303020204" pitchFamily="34" charset="0"/>
              </a:rPr>
              <a:t>ngữ</a:t>
            </a:r>
            <a:r>
              <a:rPr lang="en-US" altLang="ko-KR" sz="1400" i="1" dirty="0">
                <a:solidFill>
                  <a:schemeClr val="tx1">
                    <a:lumMod val="75000"/>
                    <a:lumOff val="25000"/>
                  </a:schemeClr>
                </a:solidFill>
                <a:latin typeface="SamsungOne 700" panose="020B0803030303020204" pitchFamily="34" charset="0"/>
                <a:ea typeface="SamsungOne 700" panose="020B0803030303020204" pitchFamily="34" charset="0"/>
              </a:rPr>
              <a:t> </a:t>
            </a:r>
            <a:r>
              <a:rPr lang="en-US" altLang="ko-KR" sz="1400" i="1" dirty="0" err="1">
                <a:solidFill>
                  <a:schemeClr val="tx1">
                    <a:lumMod val="75000"/>
                    <a:lumOff val="25000"/>
                  </a:schemeClr>
                </a:solidFill>
                <a:latin typeface="SamsungOne 700" panose="020B0803030303020204" pitchFamily="34" charset="0"/>
                <a:ea typeface="SamsungOne 700" panose="020B0803030303020204" pitchFamily="34" charset="0"/>
              </a:rPr>
              <a:t>cảnh</a:t>
            </a:r>
            <a:r>
              <a:rPr lang="en-US" altLang="ko-KR" sz="1400" i="1" dirty="0">
                <a:solidFill>
                  <a:schemeClr val="tx1">
                    <a:lumMod val="75000"/>
                    <a:lumOff val="25000"/>
                  </a:schemeClr>
                </a:solidFill>
                <a:latin typeface="SamsungOne 700" panose="020B0803030303020204" pitchFamily="34" charset="0"/>
                <a:ea typeface="SamsungOne 700" panose="020B0803030303020204" pitchFamily="34" charset="0"/>
              </a:rPr>
              <a:t> </a:t>
            </a:r>
            <a:r>
              <a:rPr lang="en-US" altLang="ko-KR" sz="1400" i="1" dirty="0" err="1">
                <a:solidFill>
                  <a:schemeClr val="tx1">
                    <a:lumMod val="75000"/>
                    <a:lumOff val="25000"/>
                  </a:schemeClr>
                </a:solidFill>
                <a:latin typeface="SamsungOne 700" panose="020B0803030303020204" pitchFamily="34" charset="0"/>
                <a:ea typeface="SamsungOne 700" panose="020B0803030303020204" pitchFamily="34" charset="0"/>
              </a:rPr>
              <a:t>cho</a:t>
            </a:r>
            <a:r>
              <a:rPr lang="en-US" altLang="ko-KR" sz="1400" i="1" dirty="0">
                <a:solidFill>
                  <a:schemeClr val="tx1">
                    <a:lumMod val="75000"/>
                    <a:lumOff val="25000"/>
                  </a:schemeClr>
                </a:solidFill>
                <a:latin typeface="SamsungOne 700" panose="020B0803030303020204" pitchFamily="34" charset="0"/>
                <a:ea typeface="SamsungOne 700" panose="020B0803030303020204" pitchFamily="34" charset="0"/>
              </a:rPr>
              <a:t> </a:t>
            </a:r>
            <a:r>
              <a:rPr lang="en-US" altLang="ko-KR" sz="1400" i="1" dirty="0" err="1">
                <a:solidFill>
                  <a:schemeClr val="tx1">
                    <a:lumMod val="75000"/>
                    <a:lumOff val="25000"/>
                  </a:schemeClr>
                </a:solidFill>
                <a:latin typeface="SamsungOne 700" panose="020B0803030303020204" pitchFamily="34" charset="0"/>
                <a:ea typeface="SamsungOne 700" panose="020B0803030303020204" pitchFamily="34" charset="0"/>
              </a:rPr>
              <a:t>hai</a:t>
            </a:r>
            <a:r>
              <a:rPr lang="en-US" altLang="ko-KR" sz="1400" i="1" dirty="0">
                <a:solidFill>
                  <a:schemeClr val="tx1">
                    <a:lumMod val="75000"/>
                    <a:lumOff val="25000"/>
                  </a:schemeClr>
                </a:solidFill>
                <a:latin typeface="SamsungOne 700" panose="020B0803030303020204" pitchFamily="34" charset="0"/>
                <a:ea typeface="SamsungOne 700" panose="020B0803030303020204" pitchFamily="34" charset="0"/>
              </a:rPr>
              <a:t> </a:t>
            </a:r>
            <a:r>
              <a:rPr lang="en-US" altLang="ko-KR" sz="1400" i="1" dirty="0" err="1">
                <a:solidFill>
                  <a:schemeClr val="tx1">
                    <a:lumMod val="75000"/>
                    <a:lumOff val="25000"/>
                  </a:schemeClr>
                </a:solidFill>
                <a:latin typeface="SamsungOne 700" panose="020B0803030303020204" pitchFamily="34" charset="0"/>
                <a:ea typeface="SamsungOne 700" panose="020B0803030303020204" pitchFamily="34" charset="0"/>
              </a:rPr>
              <a:t>bộ</a:t>
            </a:r>
            <a:r>
              <a:rPr lang="en-US" altLang="ko-KR" sz="1400" i="1" dirty="0">
                <a:solidFill>
                  <a:schemeClr val="tx1">
                    <a:lumMod val="75000"/>
                    <a:lumOff val="25000"/>
                  </a:schemeClr>
                </a:solidFill>
                <a:latin typeface="SamsungOne 700" panose="020B0803030303020204" pitchFamily="34" charset="0"/>
                <a:ea typeface="SamsungOne 700" panose="020B0803030303020204" pitchFamily="34" charset="0"/>
              </a:rPr>
              <a:t> </a:t>
            </a:r>
            <a:r>
              <a:rPr lang="en-US" altLang="ko-KR" sz="1400" i="1" dirty="0" err="1">
                <a:solidFill>
                  <a:schemeClr val="tx1">
                    <a:lumMod val="75000"/>
                    <a:lumOff val="25000"/>
                  </a:schemeClr>
                </a:solidFill>
                <a:latin typeface="SamsungOne 700" panose="020B0803030303020204" pitchFamily="34" charset="0"/>
                <a:ea typeface="SamsungOne 700" panose="020B0803030303020204" pitchFamily="34" charset="0"/>
              </a:rPr>
              <a:t>xử</a:t>
            </a:r>
            <a:r>
              <a:rPr lang="en-US" altLang="ko-KR" sz="1400" i="1" dirty="0">
                <a:solidFill>
                  <a:schemeClr val="tx1">
                    <a:lumMod val="75000"/>
                    <a:lumOff val="25000"/>
                  </a:schemeClr>
                </a:solidFill>
                <a:latin typeface="SamsungOne 700" panose="020B0803030303020204" pitchFamily="34" charset="0"/>
                <a:ea typeface="SamsungOne 700" panose="020B0803030303020204" pitchFamily="34" charset="0"/>
              </a:rPr>
              <a:t> </a:t>
            </a:r>
            <a:r>
              <a:rPr lang="en-US" altLang="ko-KR" sz="1400" i="1" dirty="0" err="1">
                <a:solidFill>
                  <a:schemeClr val="tx1">
                    <a:lumMod val="75000"/>
                    <a:lumOff val="25000"/>
                  </a:schemeClr>
                </a:solidFill>
                <a:latin typeface="SamsungOne 700" panose="020B0803030303020204" pitchFamily="34" charset="0"/>
                <a:ea typeface="SamsungOne 700" panose="020B0803030303020204" pitchFamily="34" charset="0"/>
              </a:rPr>
              <a:t>lý</a:t>
            </a:r>
            <a:r>
              <a:rPr lang="en-US" altLang="ko-KR" sz="1400" i="1" dirty="0">
                <a:solidFill>
                  <a:schemeClr val="tx1">
                    <a:lumMod val="75000"/>
                    <a:lumOff val="25000"/>
                  </a:schemeClr>
                </a:solidFill>
                <a:latin typeface="SamsungOne 700" panose="020B0803030303020204" pitchFamily="34" charset="0"/>
                <a:ea typeface="SamsungOne 700" panose="020B0803030303020204" pitchFamily="34" charset="0"/>
              </a:rPr>
              <a:t> ⸥</a:t>
            </a:r>
            <a:endParaRPr lang="ko-KR" altLang="en-US" sz="1400" i="1" dirty="0">
              <a:solidFill>
                <a:schemeClr val="tx1">
                  <a:lumMod val="75000"/>
                  <a:lumOff val="25000"/>
                </a:schemeClr>
              </a:solidFill>
            </a:endParaRPr>
          </a:p>
        </p:txBody>
      </p:sp>
    </p:spTree>
    <p:extLst>
      <p:ext uri="{BB962C8B-B14F-4D97-AF65-F5344CB8AC3E}">
        <p14:creationId xmlns:p14="http://schemas.microsoft.com/office/powerpoint/2010/main" val="12485379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5A875B51-4C66-4E34-B320-E45AED99C7D6}"/>
              </a:ext>
            </a:extLst>
          </p:cNvPr>
          <p:cNvSpPr>
            <a:spLocks noGrp="1"/>
          </p:cNvSpPr>
          <p:nvPr>
            <p:ph type="body" sz="quarter" idx="10"/>
          </p:nvPr>
        </p:nvSpPr>
        <p:spPr/>
        <p:txBody>
          <a:bodyPr anchor="ctr"/>
          <a:lstStyle/>
          <a:p>
            <a:r>
              <a:rPr lang="vi-VN" altLang="ko-KR" dirty="0"/>
              <a:t>3.1. Nguyên tắc cơ bản của Apache NiFi</a:t>
            </a:r>
            <a:endParaRPr lang="en-US" altLang="ko-KR" dirty="0"/>
          </a:p>
        </p:txBody>
      </p:sp>
      <p:sp>
        <p:nvSpPr>
          <p:cNvPr id="3" name="텍스트 개체 틀 2">
            <a:extLst>
              <a:ext uri="{FF2B5EF4-FFF2-40B4-BE49-F238E27FC236}">
                <a16:creationId xmlns:a16="http://schemas.microsoft.com/office/drawing/2014/main" id="{D60C271E-5E83-4533-8363-A030DD38D13E}"/>
              </a:ext>
            </a:extLst>
          </p:cNvPr>
          <p:cNvSpPr>
            <a:spLocks noGrp="1"/>
          </p:cNvSpPr>
          <p:nvPr>
            <p:ph type="body" sz="quarter" idx="11"/>
          </p:nvPr>
        </p:nvSpPr>
        <p:spPr/>
        <p:txBody>
          <a:bodyPr anchor="ctr">
            <a:noAutofit/>
          </a:bodyPr>
          <a:lstStyle/>
          <a:p>
            <a:r>
              <a:rPr lang="en-US" altLang="ko-KR" dirty="0" err="1"/>
              <a:t>Các</a:t>
            </a:r>
            <a:r>
              <a:rPr lang="en-US" altLang="ko-KR" dirty="0"/>
              <a:t> </a:t>
            </a:r>
            <a:r>
              <a:rPr lang="en-US" altLang="ko-KR" dirty="0" err="1"/>
              <a:t>khái</a:t>
            </a:r>
            <a:r>
              <a:rPr lang="en-US" altLang="ko-KR" dirty="0"/>
              <a:t> </a:t>
            </a:r>
            <a:r>
              <a:rPr lang="en-US" altLang="ko-KR" dirty="0" err="1"/>
              <a:t>niệm</a:t>
            </a:r>
            <a:r>
              <a:rPr lang="en-US" altLang="ko-KR" dirty="0"/>
              <a:t> </a:t>
            </a:r>
            <a:r>
              <a:rPr lang="en-US" altLang="ko-KR" dirty="0" err="1"/>
              <a:t>cốt</a:t>
            </a:r>
            <a:r>
              <a:rPr lang="en-US" altLang="ko-KR" dirty="0"/>
              <a:t> </a:t>
            </a:r>
            <a:r>
              <a:rPr lang="en-US" altLang="ko-KR" dirty="0" err="1"/>
              <a:t>lõi</a:t>
            </a:r>
            <a:r>
              <a:rPr lang="en-US" altLang="ko-KR" dirty="0"/>
              <a:t> </a:t>
            </a:r>
            <a:r>
              <a:rPr lang="en-US" altLang="ko-KR" dirty="0" err="1"/>
              <a:t>của</a:t>
            </a:r>
            <a:r>
              <a:rPr lang="en-US" altLang="ko-KR" dirty="0"/>
              <a:t> </a:t>
            </a:r>
            <a:r>
              <a:rPr lang="en-US" altLang="ko-KR" dirty="0" err="1"/>
              <a:t>NiFi</a:t>
            </a:r>
            <a:r>
              <a:rPr lang="en-US" altLang="ko-KR" dirty="0"/>
              <a:t> (5/5)</a:t>
            </a:r>
          </a:p>
        </p:txBody>
      </p:sp>
      <p:sp>
        <p:nvSpPr>
          <p:cNvPr id="4" name="텍스트 개체 틀 3">
            <a:extLst>
              <a:ext uri="{FF2B5EF4-FFF2-40B4-BE49-F238E27FC236}">
                <a16:creationId xmlns:a16="http://schemas.microsoft.com/office/drawing/2014/main" id="{84E9F969-FC04-4180-8275-3C4748851DF1}"/>
              </a:ext>
            </a:extLst>
          </p:cNvPr>
          <p:cNvSpPr>
            <a:spLocks noGrp="1"/>
          </p:cNvSpPr>
          <p:nvPr>
            <p:ph type="body" sz="quarter" idx="13"/>
          </p:nvPr>
        </p:nvSpPr>
        <p:spPr/>
        <p:txBody>
          <a:bodyPr>
            <a:noAutofit/>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p>
          <a:p>
            <a:endParaRPr lang="ko-KR" altLang="en-US" dirty="0"/>
          </a:p>
        </p:txBody>
      </p:sp>
      <p:sp>
        <p:nvSpPr>
          <p:cNvPr id="5" name="텍스트 개체 틀 4">
            <a:extLst>
              <a:ext uri="{FF2B5EF4-FFF2-40B4-BE49-F238E27FC236}">
                <a16:creationId xmlns:a16="http://schemas.microsoft.com/office/drawing/2014/main" id="{903D5274-45D9-4ED9-8146-C91A2A51F7D9}"/>
              </a:ext>
            </a:extLst>
          </p:cNvPr>
          <p:cNvSpPr>
            <a:spLocks noGrp="1"/>
          </p:cNvSpPr>
          <p:nvPr>
            <p:ph type="body" sz="quarter" idx="15"/>
          </p:nvPr>
        </p:nvSpPr>
        <p:spPr/>
        <p:txBody>
          <a:bodyPr>
            <a:noAutofit/>
          </a:bodyPr>
          <a:lstStyle/>
          <a:p>
            <a:r>
              <a:rPr lang="en-US" altLang="ko-KR" dirty="0" err="1"/>
              <a:t>Nhóm</a:t>
            </a:r>
            <a:r>
              <a:rPr lang="en-US" altLang="ko-KR" dirty="0"/>
              <a:t> </a:t>
            </a:r>
            <a:r>
              <a:rPr lang="en-US" altLang="ko-KR" dirty="0" err="1"/>
              <a:t>quy</a:t>
            </a:r>
            <a:r>
              <a:rPr lang="en-US" altLang="ko-KR" dirty="0"/>
              <a:t> </a:t>
            </a:r>
            <a:r>
              <a:rPr lang="en-US" altLang="ko-KR" dirty="0" err="1"/>
              <a:t>trình</a:t>
            </a:r>
            <a:endParaRPr lang="en-US" altLang="ko-KR" dirty="0"/>
          </a:p>
          <a:p>
            <a:pPr lvl="1"/>
            <a:r>
              <a:rPr lang="vi-VN" altLang="ko-KR" dirty="0"/>
              <a:t>Một tập hợp cụ thể các quy trình và các kết nối của chúng</a:t>
            </a:r>
          </a:p>
          <a:p>
            <a:pPr lvl="1"/>
            <a:r>
              <a:rPr lang="vi-VN" altLang="ko-KR" dirty="0"/>
              <a:t>Có thể nhận và gửi dữ liệu qua các cổng đầu vào và đầu ra của nó</a:t>
            </a:r>
          </a:p>
          <a:p>
            <a:pPr lvl="1"/>
            <a:r>
              <a:rPr lang="vi-VN" altLang="ko-KR" dirty="0"/>
              <a:t>Cho phép các đơn vị con hợp lý được tạo và duy trì</a:t>
            </a:r>
            <a:endParaRPr lang="en-US" altLang="ko-KR" dirty="0"/>
          </a:p>
          <a:p>
            <a:endParaRPr lang="en-US" altLang="ko-KR" dirty="0"/>
          </a:p>
          <a:p>
            <a:pPr marL="914400" lvl="2" indent="0">
              <a:buNone/>
            </a:pPr>
            <a:endParaRPr lang="en-US" altLang="ko-KR" dirty="0"/>
          </a:p>
          <a:p>
            <a:endParaRPr lang="en-US" altLang="ko-KR" dirty="0"/>
          </a:p>
        </p:txBody>
      </p:sp>
      <p:grpSp>
        <p:nvGrpSpPr>
          <p:cNvPr id="29" name="그룹 28">
            <a:extLst>
              <a:ext uri="{FF2B5EF4-FFF2-40B4-BE49-F238E27FC236}">
                <a16:creationId xmlns:a16="http://schemas.microsoft.com/office/drawing/2014/main" id="{39D2F6F3-2FAF-415C-A1D2-CEE793EC1A95}"/>
              </a:ext>
            </a:extLst>
          </p:cNvPr>
          <p:cNvGrpSpPr/>
          <p:nvPr/>
        </p:nvGrpSpPr>
        <p:grpSpPr>
          <a:xfrm>
            <a:off x="1408734" y="3444958"/>
            <a:ext cx="7088533" cy="2491887"/>
            <a:chOff x="1310640" y="3822323"/>
            <a:chExt cx="7088533" cy="2491887"/>
          </a:xfrm>
        </p:grpSpPr>
        <p:grpSp>
          <p:nvGrpSpPr>
            <p:cNvPr id="30" name="그룹 29">
              <a:extLst>
                <a:ext uri="{FF2B5EF4-FFF2-40B4-BE49-F238E27FC236}">
                  <a16:creationId xmlns:a16="http://schemas.microsoft.com/office/drawing/2014/main" id="{1C331129-38C5-413C-ADBC-5D8216165450}"/>
                </a:ext>
              </a:extLst>
            </p:cNvPr>
            <p:cNvGrpSpPr/>
            <p:nvPr/>
          </p:nvGrpSpPr>
          <p:grpSpPr>
            <a:xfrm>
              <a:off x="3258717" y="3822323"/>
              <a:ext cx="3076833" cy="947081"/>
              <a:chOff x="3238656" y="3771523"/>
              <a:chExt cx="3076833" cy="947081"/>
            </a:xfrm>
          </p:grpSpPr>
          <p:grpSp>
            <p:nvGrpSpPr>
              <p:cNvPr id="50" name="그룹 49">
                <a:extLst>
                  <a:ext uri="{FF2B5EF4-FFF2-40B4-BE49-F238E27FC236}">
                    <a16:creationId xmlns:a16="http://schemas.microsoft.com/office/drawing/2014/main" id="{1CD622D6-6214-4207-BED6-95ED54534CD5}"/>
                  </a:ext>
                </a:extLst>
              </p:cNvPr>
              <p:cNvGrpSpPr/>
              <p:nvPr/>
            </p:nvGrpSpPr>
            <p:grpSpPr>
              <a:xfrm>
                <a:off x="3354201" y="3771523"/>
                <a:ext cx="2959514" cy="513787"/>
                <a:chOff x="2135542" y="3788106"/>
                <a:chExt cx="4386839" cy="761578"/>
              </a:xfrm>
            </p:grpSpPr>
            <p:sp>
              <p:nvSpPr>
                <p:cNvPr id="54" name="오른쪽 화살표 30">
                  <a:extLst>
                    <a:ext uri="{FF2B5EF4-FFF2-40B4-BE49-F238E27FC236}">
                      <a16:creationId xmlns:a16="http://schemas.microsoft.com/office/drawing/2014/main" id="{5E0C5E0E-CBBA-4893-82D7-17497794651E}"/>
                    </a:ext>
                  </a:extLst>
                </p:cNvPr>
                <p:cNvSpPr/>
                <p:nvPr/>
              </p:nvSpPr>
              <p:spPr>
                <a:xfrm>
                  <a:off x="2996934" y="3810708"/>
                  <a:ext cx="866804" cy="716374"/>
                </a:xfrm>
                <a:prstGeom prst="rightArrow">
                  <a:avLst>
                    <a:gd name="adj1" fmla="val 47782"/>
                    <a:gd name="adj2" fmla="val 50000"/>
                  </a:avLst>
                </a:prstGeom>
                <a:solidFill>
                  <a:schemeClr val="bg1"/>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A</a:t>
                  </a:r>
                  <a:endParaRPr lang="ko-KR" altLang="en-US" sz="1400" dirty="0"/>
                </a:p>
              </p:txBody>
            </p:sp>
            <p:sp>
              <p:nvSpPr>
                <p:cNvPr id="55" name="모서리가 둥근 직사각형 32">
                  <a:extLst>
                    <a:ext uri="{FF2B5EF4-FFF2-40B4-BE49-F238E27FC236}">
                      <a16:creationId xmlns:a16="http://schemas.microsoft.com/office/drawing/2014/main" id="{AFAEA492-BD68-4E4D-ACAC-E539B0F6A238}"/>
                    </a:ext>
                  </a:extLst>
                </p:cNvPr>
                <p:cNvSpPr/>
                <p:nvPr/>
              </p:nvSpPr>
              <p:spPr>
                <a:xfrm>
                  <a:off x="2135542" y="3788106"/>
                  <a:ext cx="930447" cy="761578"/>
                </a:xfrm>
                <a:prstGeom prst="roundRect">
                  <a:avLst>
                    <a:gd name="adj" fmla="val 23967"/>
                  </a:avLst>
                </a:prstGeom>
                <a:solidFill>
                  <a:srgbClr val="E9F2FC"/>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2000" dirty="0">
                    <a:solidFill>
                      <a:srgbClr val="0043B2"/>
                    </a:solidFill>
                    <a:latin typeface="SamsungOne 700" panose="020B0803030303020204" pitchFamily="34" charset="0"/>
                    <a:ea typeface="SamsungOne 700" panose="020B0803030303020204" pitchFamily="34" charset="0"/>
                  </a:endParaRPr>
                </a:p>
                <a:p>
                  <a:pPr algn="ctr"/>
                  <a:r>
                    <a:rPr lang="en-US" altLang="ko-KR" sz="2000" dirty="0">
                      <a:solidFill>
                        <a:srgbClr val="0043B2"/>
                      </a:solidFill>
                      <a:latin typeface="SamsungOne 700" panose="020B0803030303020204" pitchFamily="34" charset="0"/>
                      <a:ea typeface="SamsungOne 700" panose="020B0803030303020204" pitchFamily="34" charset="0"/>
                    </a:rPr>
                    <a:t>P 1</a:t>
                  </a:r>
                  <a:endParaRPr lang="en-US" altLang="ko-KR" dirty="0">
                    <a:solidFill>
                      <a:srgbClr val="0043B2"/>
                    </a:solidFill>
                    <a:latin typeface="SamsungOne 400" panose="020B0503030303020204" pitchFamily="34" charset="0"/>
                    <a:ea typeface="SamsungOne 400" panose="020B0503030303020204" pitchFamily="34" charset="0"/>
                  </a:endParaRPr>
                </a:p>
                <a:p>
                  <a:pPr algn="ctr"/>
                  <a:endParaRPr lang="en-KR" altLang="ko-KR" dirty="0">
                    <a:solidFill>
                      <a:srgbClr val="0043B2"/>
                    </a:solidFill>
                    <a:latin typeface="SamsungOne 400" panose="020B0503030303020204" pitchFamily="34" charset="0"/>
                    <a:ea typeface="SamsungOne 400" panose="020B0503030303020204" pitchFamily="34" charset="0"/>
                  </a:endParaRPr>
                </a:p>
              </p:txBody>
            </p:sp>
            <p:sp>
              <p:nvSpPr>
                <p:cNvPr id="56" name="오른쪽 화살표 42">
                  <a:extLst>
                    <a:ext uri="{FF2B5EF4-FFF2-40B4-BE49-F238E27FC236}">
                      <a16:creationId xmlns:a16="http://schemas.microsoft.com/office/drawing/2014/main" id="{29551AEF-3286-4A37-B701-750977470CC3}"/>
                    </a:ext>
                  </a:extLst>
                </p:cNvPr>
                <p:cNvSpPr/>
                <p:nvPr/>
              </p:nvSpPr>
              <p:spPr>
                <a:xfrm>
                  <a:off x="4725130" y="3810708"/>
                  <a:ext cx="866804" cy="716374"/>
                </a:xfrm>
                <a:prstGeom prst="rightArrow">
                  <a:avLst>
                    <a:gd name="adj1" fmla="val 47782"/>
                    <a:gd name="adj2" fmla="val 50000"/>
                  </a:avLst>
                </a:prstGeom>
                <a:solidFill>
                  <a:schemeClr val="bg1"/>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A</a:t>
                  </a:r>
                  <a:endParaRPr lang="ko-KR" altLang="en-US" sz="1400" dirty="0"/>
                </a:p>
              </p:txBody>
            </p:sp>
            <p:sp>
              <p:nvSpPr>
                <p:cNvPr id="57" name="모서리가 둥근 직사각형 43">
                  <a:extLst>
                    <a:ext uri="{FF2B5EF4-FFF2-40B4-BE49-F238E27FC236}">
                      <a16:creationId xmlns:a16="http://schemas.microsoft.com/office/drawing/2014/main" id="{0E3D7C2F-A2D8-4485-81A6-D7121856257F}"/>
                    </a:ext>
                  </a:extLst>
                </p:cNvPr>
                <p:cNvSpPr/>
                <p:nvPr/>
              </p:nvSpPr>
              <p:spPr>
                <a:xfrm>
                  <a:off x="3863738" y="3788106"/>
                  <a:ext cx="930447" cy="761578"/>
                </a:xfrm>
                <a:prstGeom prst="roundRect">
                  <a:avLst>
                    <a:gd name="adj" fmla="val 23967"/>
                  </a:avLst>
                </a:prstGeom>
                <a:solidFill>
                  <a:srgbClr val="E9F2FC"/>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2000" dirty="0">
                    <a:solidFill>
                      <a:srgbClr val="0043B2"/>
                    </a:solidFill>
                    <a:latin typeface="SamsungOne 700" panose="020B0803030303020204" pitchFamily="34" charset="0"/>
                    <a:ea typeface="SamsungOne 700" panose="020B0803030303020204" pitchFamily="34" charset="0"/>
                  </a:endParaRPr>
                </a:p>
                <a:p>
                  <a:pPr algn="ctr"/>
                  <a:r>
                    <a:rPr lang="en-US" altLang="ko-KR" sz="2000" dirty="0">
                      <a:solidFill>
                        <a:srgbClr val="0043B2"/>
                      </a:solidFill>
                      <a:latin typeface="SamsungOne 700" panose="020B0803030303020204" pitchFamily="34" charset="0"/>
                      <a:ea typeface="SamsungOne 700" panose="020B0803030303020204" pitchFamily="34" charset="0"/>
                    </a:rPr>
                    <a:t>P 2</a:t>
                  </a:r>
                  <a:endParaRPr lang="en-US" altLang="ko-KR" dirty="0">
                    <a:solidFill>
                      <a:srgbClr val="0043B2"/>
                    </a:solidFill>
                    <a:latin typeface="SamsungOne 400" panose="020B0503030303020204" pitchFamily="34" charset="0"/>
                    <a:ea typeface="SamsungOne 400" panose="020B0503030303020204" pitchFamily="34" charset="0"/>
                  </a:endParaRPr>
                </a:p>
                <a:p>
                  <a:pPr algn="ctr"/>
                  <a:endParaRPr lang="en-KR" altLang="ko-KR" dirty="0">
                    <a:solidFill>
                      <a:srgbClr val="0043B2"/>
                    </a:solidFill>
                    <a:latin typeface="SamsungOne 400" panose="020B0503030303020204" pitchFamily="34" charset="0"/>
                    <a:ea typeface="SamsungOne 400" panose="020B0503030303020204" pitchFamily="34" charset="0"/>
                  </a:endParaRPr>
                </a:p>
              </p:txBody>
            </p:sp>
            <p:sp>
              <p:nvSpPr>
                <p:cNvPr id="58" name="모서리가 둥근 직사각형 45">
                  <a:extLst>
                    <a:ext uri="{FF2B5EF4-FFF2-40B4-BE49-F238E27FC236}">
                      <a16:creationId xmlns:a16="http://schemas.microsoft.com/office/drawing/2014/main" id="{19535BFB-5C9E-44AB-A061-B99ECEF81D38}"/>
                    </a:ext>
                  </a:extLst>
                </p:cNvPr>
                <p:cNvSpPr/>
                <p:nvPr/>
              </p:nvSpPr>
              <p:spPr>
                <a:xfrm>
                  <a:off x="5591934" y="3788106"/>
                  <a:ext cx="930447" cy="761578"/>
                </a:xfrm>
                <a:prstGeom prst="roundRect">
                  <a:avLst>
                    <a:gd name="adj" fmla="val 23967"/>
                  </a:avLst>
                </a:prstGeom>
                <a:solidFill>
                  <a:srgbClr val="E9F2FC"/>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2000" dirty="0">
                    <a:solidFill>
                      <a:srgbClr val="0043B2"/>
                    </a:solidFill>
                    <a:latin typeface="SamsungOne 700" panose="020B0803030303020204" pitchFamily="34" charset="0"/>
                    <a:ea typeface="SamsungOne 700" panose="020B0803030303020204" pitchFamily="34" charset="0"/>
                  </a:endParaRPr>
                </a:p>
                <a:p>
                  <a:pPr algn="ctr"/>
                  <a:r>
                    <a:rPr lang="en-US" altLang="ko-KR" sz="2000" dirty="0">
                      <a:solidFill>
                        <a:srgbClr val="0043B2"/>
                      </a:solidFill>
                      <a:latin typeface="SamsungOne 700" panose="020B0803030303020204" pitchFamily="34" charset="0"/>
                      <a:ea typeface="SamsungOne 700" panose="020B0803030303020204" pitchFamily="34" charset="0"/>
                    </a:rPr>
                    <a:t>P 3</a:t>
                  </a:r>
                  <a:endParaRPr lang="en-US" altLang="ko-KR" dirty="0">
                    <a:solidFill>
                      <a:srgbClr val="0043B2"/>
                    </a:solidFill>
                    <a:latin typeface="SamsungOne 400" panose="020B0503030303020204" pitchFamily="34" charset="0"/>
                    <a:ea typeface="SamsungOne 400" panose="020B0503030303020204" pitchFamily="34" charset="0"/>
                  </a:endParaRPr>
                </a:p>
                <a:p>
                  <a:pPr algn="ctr"/>
                  <a:endParaRPr lang="en-KR" altLang="ko-KR" dirty="0">
                    <a:solidFill>
                      <a:srgbClr val="0043B2"/>
                    </a:solidFill>
                    <a:latin typeface="SamsungOne 400" panose="020B0503030303020204" pitchFamily="34" charset="0"/>
                    <a:ea typeface="SamsungOne 400" panose="020B0503030303020204" pitchFamily="34" charset="0"/>
                  </a:endParaRPr>
                </a:p>
              </p:txBody>
            </p:sp>
          </p:grpSp>
          <p:grpSp>
            <p:nvGrpSpPr>
              <p:cNvPr id="51" name="그룹 50">
                <a:extLst>
                  <a:ext uri="{FF2B5EF4-FFF2-40B4-BE49-F238E27FC236}">
                    <a16:creationId xmlns:a16="http://schemas.microsoft.com/office/drawing/2014/main" id="{7794F4FA-7962-44DC-9538-8FD743CEB629}"/>
                  </a:ext>
                </a:extLst>
              </p:cNvPr>
              <p:cNvGrpSpPr/>
              <p:nvPr/>
            </p:nvGrpSpPr>
            <p:grpSpPr>
              <a:xfrm>
                <a:off x="3238656" y="4399973"/>
                <a:ext cx="3076833" cy="318631"/>
                <a:chOff x="3010056" y="4450773"/>
                <a:chExt cx="3076833" cy="318631"/>
              </a:xfrm>
            </p:grpSpPr>
            <p:sp>
              <p:nvSpPr>
                <p:cNvPr id="52" name="모서리가 둥근 직사각형 47">
                  <a:extLst>
                    <a:ext uri="{FF2B5EF4-FFF2-40B4-BE49-F238E27FC236}">
                      <a16:creationId xmlns:a16="http://schemas.microsoft.com/office/drawing/2014/main" id="{242B1B08-7587-4A32-A246-5FD64214B125}"/>
                    </a:ext>
                  </a:extLst>
                </p:cNvPr>
                <p:cNvSpPr/>
                <p:nvPr/>
              </p:nvSpPr>
              <p:spPr>
                <a:xfrm>
                  <a:off x="3010056" y="4450773"/>
                  <a:ext cx="1062630" cy="318631"/>
                </a:xfrm>
                <a:prstGeom prst="roundRect">
                  <a:avLst>
                    <a:gd name="adj" fmla="val 23967"/>
                  </a:avLst>
                </a:prstGeom>
                <a:solidFill>
                  <a:srgbClr val="1F45BC"/>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0" dirty="0" err="1">
                      <a:solidFill>
                        <a:schemeClr val="bg1"/>
                      </a:solidFill>
                      <a:latin typeface="SamsungOne 400" panose="020B0503030303020204" pitchFamily="34" charset="0"/>
                      <a:ea typeface="SamsungOne 400" panose="020B0503030303020204" pitchFamily="34" charset="0"/>
                    </a:rPr>
                    <a:t>Đầu</a:t>
                  </a:r>
                  <a:r>
                    <a:rPr lang="en-US" altLang="ko-KR" sz="1700" dirty="0">
                      <a:solidFill>
                        <a:schemeClr val="bg1"/>
                      </a:solidFill>
                      <a:latin typeface="SamsungOne 400" panose="020B0503030303020204" pitchFamily="34" charset="0"/>
                      <a:ea typeface="SamsungOne 400" panose="020B0503030303020204" pitchFamily="34" charset="0"/>
                    </a:rPr>
                    <a:t> </a:t>
                  </a:r>
                  <a:r>
                    <a:rPr lang="en-US" altLang="ko-KR" sz="1700" dirty="0" err="1">
                      <a:solidFill>
                        <a:schemeClr val="bg1"/>
                      </a:solidFill>
                      <a:latin typeface="SamsungOne 400" panose="020B0503030303020204" pitchFamily="34" charset="0"/>
                      <a:ea typeface="SamsungOne 400" panose="020B0503030303020204" pitchFamily="34" charset="0"/>
                    </a:rPr>
                    <a:t>vào</a:t>
                  </a:r>
                  <a:endParaRPr lang="en-KR" altLang="ko-KR" sz="1700" dirty="0">
                    <a:solidFill>
                      <a:schemeClr val="bg1"/>
                    </a:solidFill>
                    <a:latin typeface="SamsungOne 400" panose="020B0503030303020204" pitchFamily="34" charset="0"/>
                    <a:ea typeface="SamsungOne 400" panose="020B0503030303020204" pitchFamily="34" charset="0"/>
                  </a:endParaRPr>
                </a:p>
              </p:txBody>
            </p:sp>
            <p:sp>
              <p:nvSpPr>
                <p:cNvPr id="53" name="모서리가 둥근 직사각형 48">
                  <a:extLst>
                    <a:ext uri="{FF2B5EF4-FFF2-40B4-BE49-F238E27FC236}">
                      <a16:creationId xmlns:a16="http://schemas.microsoft.com/office/drawing/2014/main" id="{0E9690FB-3D4F-4CE0-8B73-F398DBC5F215}"/>
                    </a:ext>
                  </a:extLst>
                </p:cNvPr>
                <p:cNvSpPr/>
                <p:nvPr/>
              </p:nvSpPr>
              <p:spPr>
                <a:xfrm>
                  <a:off x="5165205" y="4450773"/>
                  <a:ext cx="921684" cy="318631"/>
                </a:xfrm>
                <a:prstGeom prst="roundRect">
                  <a:avLst>
                    <a:gd name="adj" fmla="val 23967"/>
                  </a:avLst>
                </a:prstGeom>
                <a:solidFill>
                  <a:srgbClr val="1F45BC"/>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solidFill>
                        <a:schemeClr val="bg1"/>
                      </a:solidFill>
                      <a:latin typeface="SamsungOne 400" panose="020B0503030303020204" pitchFamily="34" charset="0"/>
                      <a:ea typeface="SamsungOne 400" panose="020B0503030303020204" pitchFamily="34" charset="0"/>
                    </a:rPr>
                    <a:t>Đầu</a:t>
                  </a:r>
                  <a:r>
                    <a:rPr lang="en-US" altLang="ko-KR" dirty="0">
                      <a:solidFill>
                        <a:schemeClr val="bg1"/>
                      </a:solidFill>
                      <a:latin typeface="SamsungOne 400" panose="020B0503030303020204" pitchFamily="34" charset="0"/>
                      <a:ea typeface="SamsungOne 400" panose="020B0503030303020204" pitchFamily="34" charset="0"/>
                    </a:rPr>
                    <a:t> </a:t>
                  </a:r>
                  <a:r>
                    <a:rPr lang="en-US" altLang="ko-KR" dirty="0" err="1">
                      <a:solidFill>
                        <a:schemeClr val="bg1"/>
                      </a:solidFill>
                      <a:latin typeface="SamsungOne 400" panose="020B0503030303020204" pitchFamily="34" charset="0"/>
                      <a:ea typeface="SamsungOne 400" panose="020B0503030303020204" pitchFamily="34" charset="0"/>
                    </a:rPr>
                    <a:t>ra</a:t>
                  </a:r>
                  <a:endParaRPr lang="en-KR" altLang="ko-KR" dirty="0">
                    <a:solidFill>
                      <a:schemeClr val="bg1"/>
                    </a:solidFill>
                    <a:latin typeface="SamsungOne 400" panose="020B0503030303020204" pitchFamily="34" charset="0"/>
                    <a:ea typeface="SamsungOne 400" panose="020B0503030303020204" pitchFamily="34" charset="0"/>
                  </a:endParaRPr>
                </a:p>
              </p:txBody>
            </p:sp>
          </p:grpSp>
        </p:grpSp>
        <p:grpSp>
          <p:nvGrpSpPr>
            <p:cNvPr id="31" name="그룹 30">
              <a:extLst>
                <a:ext uri="{FF2B5EF4-FFF2-40B4-BE49-F238E27FC236}">
                  <a16:creationId xmlns:a16="http://schemas.microsoft.com/office/drawing/2014/main" id="{10E0F1AD-2CF3-453A-9EFA-92F9C243BB7B}"/>
                </a:ext>
              </a:extLst>
            </p:cNvPr>
            <p:cNvGrpSpPr/>
            <p:nvPr/>
          </p:nvGrpSpPr>
          <p:grpSpPr>
            <a:xfrm>
              <a:off x="1740513" y="5110527"/>
              <a:ext cx="6084429" cy="1203683"/>
              <a:chOff x="1788963" y="5135927"/>
              <a:chExt cx="6084429" cy="1203683"/>
            </a:xfrm>
          </p:grpSpPr>
          <p:sp>
            <p:nvSpPr>
              <p:cNvPr id="37" name="모서리가 둥근 직사각형 70">
                <a:extLst>
                  <a:ext uri="{FF2B5EF4-FFF2-40B4-BE49-F238E27FC236}">
                    <a16:creationId xmlns:a16="http://schemas.microsoft.com/office/drawing/2014/main" id="{95014FA4-A1A6-4703-8473-DF77D77BF9CD}"/>
                  </a:ext>
                </a:extLst>
              </p:cNvPr>
              <p:cNvSpPr/>
              <p:nvPr/>
            </p:nvSpPr>
            <p:spPr>
              <a:xfrm>
                <a:off x="2387600" y="5135927"/>
                <a:ext cx="5024950" cy="1020449"/>
              </a:xfrm>
              <a:prstGeom prst="roundRect">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8" name="그룹 37">
                <a:extLst>
                  <a:ext uri="{FF2B5EF4-FFF2-40B4-BE49-F238E27FC236}">
                    <a16:creationId xmlns:a16="http://schemas.microsoft.com/office/drawing/2014/main" id="{5C2C5C0A-2551-4671-B1EE-73C09F6A2079}"/>
                  </a:ext>
                </a:extLst>
              </p:cNvPr>
              <p:cNvGrpSpPr/>
              <p:nvPr/>
            </p:nvGrpSpPr>
            <p:grpSpPr>
              <a:xfrm>
                <a:off x="1788963" y="5386105"/>
                <a:ext cx="6084429" cy="518299"/>
                <a:chOff x="1585763" y="5386105"/>
                <a:chExt cx="6084429" cy="518299"/>
              </a:xfrm>
            </p:grpSpPr>
            <p:grpSp>
              <p:nvGrpSpPr>
                <p:cNvPr id="40" name="그룹 39">
                  <a:extLst>
                    <a:ext uri="{FF2B5EF4-FFF2-40B4-BE49-F238E27FC236}">
                      <a16:creationId xmlns:a16="http://schemas.microsoft.com/office/drawing/2014/main" id="{A1A55B66-5D3D-4D84-A38E-19E6B2D0CE4E}"/>
                    </a:ext>
                  </a:extLst>
                </p:cNvPr>
                <p:cNvGrpSpPr/>
                <p:nvPr/>
              </p:nvGrpSpPr>
              <p:grpSpPr>
                <a:xfrm>
                  <a:off x="2624499" y="5386105"/>
                  <a:ext cx="4130891" cy="518299"/>
                  <a:chOff x="1266033" y="3781418"/>
                  <a:chExt cx="6123152" cy="768266"/>
                </a:xfrm>
              </p:grpSpPr>
              <p:sp>
                <p:nvSpPr>
                  <p:cNvPr id="43" name="오른쪽 화살표 56">
                    <a:extLst>
                      <a:ext uri="{FF2B5EF4-FFF2-40B4-BE49-F238E27FC236}">
                        <a16:creationId xmlns:a16="http://schemas.microsoft.com/office/drawing/2014/main" id="{F459A8C9-E225-4BE5-BF2E-B5C50710E1E0}"/>
                      </a:ext>
                    </a:extLst>
                  </p:cNvPr>
                  <p:cNvSpPr/>
                  <p:nvPr/>
                </p:nvSpPr>
                <p:spPr>
                  <a:xfrm>
                    <a:off x="2996934" y="3810708"/>
                    <a:ext cx="866804" cy="716374"/>
                  </a:xfrm>
                  <a:prstGeom prst="rightArrow">
                    <a:avLst>
                      <a:gd name="adj1" fmla="val 47782"/>
                      <a:gd name="adj2" fmla="val 50000"/>
                    </a:avLst>
                  </a:prstGeom>
                  <a:solidFill>
                    <a:schemeClr val="bg1"/>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A</a:t>
                    </a:r>
                    <a:endParaRPr lang="ko-KR" altLang="en-US" sz="1400" dirty="0"/>
                  </a:p>
                </p:txBody>
              </p:sp>
              <p:sp>
                <p:nvSpPr>
                  <p:cNvPr id="44" name="모서리가 둥근 직사각형 57">
                    <a:extLst>
                      <a:ext uri="{FF2B5EF4-FFF2-40B4-BE49-F238E27FC236}">
                        <a16:creationId xmlns:a16="http://schemas.microsoft.com/office/drawing/2014/main" id="{6D4E4F42-7516-47BF-AEDD-ACC29AA55B3A}"/>
                      </a:ext>
                    </a:extLst>
                  </p:cNvPr>
                  <p:cNvSpPr/>
                  <p:nvPr/>
                </p:nvSpPr>
                <p:spPr>
                  <a:xfrm>
                    <a:off x="2135542" y="3788106"/>
                    <a:ext cx="930447" cy="761578"/>
                  </a:xfrm>
                  <a:prstGeom prst="roundRect">
                    <a:avLst>
                      <a:gd name="adj" fmla="val 23967"/>
                    </a:avLst>
                  </a:prstGeom>
                  <a:solidFill>
                    <a:srgbClr val="E9F2FC"/>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2000" dirty="0">
                      <a:solidFill>
                        <a:srgbClr val="0043B2"/>
                      </a:solidFill>
                      <a:latin typeface="SamsungOne 700" panose="020B0803030303020204" pitchFamily="34" charset="0"/>
                      <a:ea typeface="SamsungOne 700" panose="020B0803030303020204" pitchFamily="34" charset="0"/>
                    </a:endParaRPr>
                  </a:p>
                  <a:p>
                    <a:pPr algn="ctr"/>
                    <a:r>
                      <a:rPr lang="en-US" altLang="ko-KR" sz="2000" dirty="0">
                        <a:solidFill>
                          <a:srgbClr val="0043B2"/>
                        </a:solidFill>
                        <a:latin typeface="SamsungOne 700" panose="020B0803030303020204" pitchFamily="34" charset="0"/>
                        <a:ea typeface="SamsungOne 700" panose="020B0803030303020204" pitchFamily="34" charset="0"/>
                      </a:rPr>
                      <a:t>P 1</a:t>
                    </a:r>
                    <a:endParaRPr lang="en-US" altLang="ko-KR" dirty="0">
                      <a:solidFill>
                        <a:srgbClr val="0043B2"/>
                      </a:solidFill>
                      <a:latin typeface="SamsungOne 400" panose="020B0503030303020204" pitchFamily="34" charset="0"/>
                      <a:ea typeface="SamsungOne 400" panose="020B0503030303020204" pitchFamily="34" charset="0"/>
                    </a:endParaRPr>
                  </a:p>
                  <a:p>
                    <a:pPr algn="ctr"/>
                    <a:endParaRPr lang="en-KR" altLang="ko-KR" dirty="0">
                      <a:solidFill>
                        <a:srgbClr val="0043B2"/>
                      </a:solidFill>
                      <a:latin typeface="SamsungOne 400" panose="020B0503030303020204" pitchFamily="34" charset="0"/>
                      <a:ea typeface="SamsungOne 400" panose="020B0503030303020204" pitchFamily="34" charset="0"/>
                    </a:endParaRPr>
                  </a:p>
                </p:txBody>
              </p:sp>
              <p:sp>
                <p:nvSpPr>
                  <p:cNvPr id="45" name="오른쪽 화살표 58">
                    <a:extLst>
                      <a:ext uri="{FF2B5EF4-FFF2-40B4-BE49-F238E27FC236}">
                        <a16:creationId xmlns:a16="http://schemas.microsoft.com/office/drawing/2014/main" id="{57F521A2-2798-4BF4-A2E0-2E41F1D029FB}"/>
                      </a:ext>
                    </a:extLst>
                  </p:cNvPr>
                  <p:cNvSpPr/>
                  <p:nvPr/>
                </p:nvSpPr>
                <p:spPr>
                  <a:xfrm>
                    <a:off x="4725130" y="3810708"/>
                    <a:ext cx="866804" cy="716374"/>
                  </a:xfrm>
                  <a:prstGeom prst="rightArrow">
                    <a:avLst>
                      <a:gd name="adj1" fmla="val 47782"/>
                      <a:gd name="adj2" fmla="val 50000"/>
                    </a:avLst>
                  </a:prstGeom>
                  <a:solidFill>
                    <a:schemeClr val="bg1"/>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A</a:t>
                    </a:r>
                    <a:endParaRPr lang="ko-KR" altLang="en-US" sz="1400" dirty="0"/>
                  </a:p>
                </p:txBody>
              </p:sp>
              <p:sp>
                <p:nvSpPr>
                  <p:cNvPr id="46" name="모서리가 둥근 직사각형 59">
                    <a:extLst>
                      <a:ext uri="{FF2B5EF4-FFF2-40B4-BE49-F238E27FC236}">
                        <a16:creationId xmlns:a16="http://schemas.microsoft.com/office/drawing/2014/main" id="{BE4E82E9-D9C4-4666-B5DB-53F126A0AD2E}"/>
                      </a:ext>
                    </a:extLst>
                  </p:cNvPr>
                  <p:cNvSpPr/>
                  <p:nvPr/>
                </p:nvSpPr>
                <p:spPr>
                  <a:xfrm>
                    <a:off x="3863738" y="3788106"/>
                    <a:ext cx="930447" cy="761578"/>
                  </a:xfrm>
                  <a:prstGeom prst="roundRect">
                    <a:avLst>
                      <a:gd name="adj" fmla="val 23967"/>
                    </a:avLst>
                  </a:prstGeom>
                  <a:solidFill>
                    <a:srgbClr val="E9F2FC"/>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2000" dirty="0">
                      <a:solidFill>
                        <a:srgbClr val="0043B2"/>
                      </a:solidFill>
                      <a:latin typeface="SamsungOne 700" panose="020B0803030303020204" pitchFamily="34" charset="0"/>
                      <a:ea typeface="SamsungOne 700" panose="020B0803030303020204" pitchFamily="34" charset="0"/>
                    </a:endParaRPr>
                  </a:p>
                  <a:p>
                    <a:pPr algn="ctr"/>
                    <a:r>
                      <a:rPr lang="en-US" altLang="ko-KR" sz="2000" dirty="0">
                        <a:solidFill>
                          <a:srgbClr val="0043B2"/>
                        </a:solidFill>
                        <a:latin typeface="SamsungOne 700" panose="020B0803030303020204" pitchFamily="34" charset="0"/>
                        <a:ea typeface="SamsungOne 700" panose="020B0803030303020204" pitchFamily="34" charset="0"/>
                      </a:rPr>
                      <a:t>P 2</a:t>
                    </a:r>
                    <a:endParaRPr lang="en-US" altLang="ko-KR" dirty="0">
                      <a:solidFill>
                        <a:srgbClr val="0043B2"/>
                      </a:solidFill>
                      <a:latin typeface="SamsungOne 400" panose="020B0503030303020204" pitchFamily="34" charset="0"/>
                      <a:ea typeface="SamsungOne 400" panose="020B0503030303020204" pitchFamily="34" charset="0"/>
                    </a:endParaRPr>
                  </a:p>
                  <a:p>
                    <a:pPr algn="ctr"/>
                    <a:endParaRPr lang="en-KR" altLang="ko-KR" dirty="0">
                      <a:solidFill>
                        <a:srgbClr val="0043B2"/>
                      </a:solidFill>
                      <a:latin typeface="SamsungOne 400" panose="020B0503030303020204" pitchFamily="34" charset="0"/>
                      <a:ea typeface="SamsungOne 400" panose="020B0503030303020204" pitchFamily="34" charset="0"/>
                    </a:endParaRPr>
                  </a:p>
                </p:txBody>
              </p:sp>
              <p:sp>
                <p:nvSpPr>
                  <p:cNvPr id="47" name="모서리가 둥근 직사각형 60">
                    <a:extLst>
                      <a:ext uri="{FF2B5EF4-FFF2-40B4-BE49-F238E27FC236}">
                        <a16:creationId xmlns:a16="http://schemas.microsoft.com/office/drawing/2014/main" id="{D6BCF027-F04F-4410-9C7B-724CADA7C5F8}"/>
                      </a:ext>
                    </a:extLst>
                  </p:cNvPr>
                  <p:cNvSpPr/>
                  <p:nvPr/>
                </p:nvSpPr>
                <p:spPr>
                  <a:xfrm>
                    <a:off x="5591934" y="3788106"/>
                    <a:ext cx="930447" cy="761578"/>
                  </a:xfrm>
                  <a:prstGeom prst="roundRect">
                    <a:avLst>
                      <a:gd name="adj" fmla="val 23967"/>
                    </a:avLst>
                  </a:prstGeom>
                  <a:solidFill>
                    <a:srgbClr val="E9F2FC"/>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2000" dirty="0">
                      <a:solidFill>
                        <a:srgbClr val="0043B2"/>
                      </a:solidFill>
                      <a:latin typeface="SamsungOne 700" panose="020B0803030303020204" pitchFamily="34" charset="0"/>
                      <a:ea typeface="SamsungOne 700" panose="020B0803030303020204" pitchFamily="34" charset="0"/>
                    </a:endParaRPr>
                  </a:p>
                  <a:p>
                    <a:pPr algn="ctr"/>
                    <a:r>
                      <a:rPr lang="en-US" altLang="ko-KR" sz="2000" dirty="0">
                        <a:solidFill>
                          <a:srgbClr val="0043B2"/>
                        </a:solidFill>
                        <a:latin typeface="SamsungOne 700" panose="020B0803030303020204" pitchFamily="34" charset="0"/>
                        <a:ea typeface="SamsungOne 700" panose="020B0803030303020204" pitchFamily="34" charset="0"/>
                      </a:rPr>
                      <a:t>P 3</a:t>
                    </a:r>
                    <a:endParaRPr lang="en-US" altLang="ko-KR" dirty="0">
                      <a:solidFill>
                        <a:srgbClr val="0043B2"/>
                      </a:solidFill>
                      <a:latin typeface="SamsungOne 400" panose="020B0503030303020204" pitchFamily="34" charset="0"/>
                      <a:ea typeface="SamsungOne 400" panose="020B0503030303020204" pitchFamily="34" charset="0"/>
                    </a:endParaRPr>
                  </a:p>
                  <a:p>
                    <a:pPr algn="ctr"/>
                    <a:endParaRPr lang="en-KR" altLang="ko-KR" dirty="0">
                      <a:solidFill>
                        <a:srgbClr val="0043B2"/>
                      </a:solidFill>
                      <a:latin typeface="SamsungOne 400" panose="020B0503030303020204" pitchFamily="34" charset="0"/>
                      <a:ea typeface="SamsungOne 400" panose="020B0503030303020204" pitchFamily="34" charset="0"/>
                    </a:endParaRPr>
                  </a:p>
                </p:txBody>
              </p:sp>
              <p:sp>
                <p:nvSpPr>
                  <p:cNvPr id="48" name="오른쪽 화살표 61">
                    <a:extLst>
                      <a:ext uri="{FF2B5EF4-FFF2-40B4-BE49-F238E27FC236}">
                        <a16:creationId xmlns:a16="http://schemas.microsoft.com/office/drawing/2014/main" id="{0EF600C3-9C57-4148-A7D9-B32FBA652670}"/>
                      </a:ext>
                    </a:extLst>
                  </p:cNvPr>
                  <p:cNvSpPr/>
                  <p:nvPr/>
                </p:nvSpPr>
                <p:spPr>
                  <a:xfrm>
                    <a:off x="1266033" y="3810708"/>
                    <a:ext cx="866804" cy="716374"/>
                  </a:xfrm>
                  <a:prstGeom prst="rightArrow">
                    <a:avLst>
                      <a:gd name="adj1" fmla="val 47782"/>
                      <a:gd name="adj2" fmla="val 50000"/>
                    </a:avLst>
                  </a:prstGeom>
                  <a:solidFill>
                    <a:schemeClr val="bg1"/>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A</a:t>
                    </a:r>
                    <a:endParaRPr lang="ko-KR" altLang="en-US" sz="1400" dirty="0"/>
                  </a:p>
                </p:txBody>
              </p:sp>
              <p:sp>
                <p:nvSpPr>
                  <p:cNvPr id="49" name="오른쪽 화살표 62">
                    <a:extLst>
                      <a:ext uri="{FF2B5EF4-FFF2-40B4-BE49-F238E27FC236}">
                        <a16:creationId xmlns:a16="http://schemas.microsoft.com/office/drawing/2014/main" id="{D5DD7C8B-6667-424C-BB53-453373D6D6B3}"/>
                      </a:ext>
                    </a:extLst>
                  </p:cNvPr>
                  <p:cNvSpPr/>
                  <p:nvPr/>
                </p:nvSpPr>
                <p:spPr>
                  <a:xfrm>
                    <a:off x="6522381" y="3781418"/>
                    <a:ext cx="866804" cy="716374"/>
                  </a:xfrm>
                  <a:prstGeom prst="rightArrow">
                    <a:avLst>
                      <a:gd name="adj1" fmla="val 47782"/>
                      <a:gd name="adj2" fmla="val 50000"/>
                    </a:avLst>
                  </a:prstGeom>
                  <a:solidFill>
                    <a:schemeClr val="bg1"/>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A</a:t>
                    </a:r>
                    <a:endParaRPr lang="ko-KR" altLang="en-US" sz="1400" dirty="0"/>
                  </a:p>
                </p:txBody>
              </p:sp>
            </p:grpSp>
            <p:sp>
              <p:nvSpPr>
                <p:cNvPr id="41" name="모서리가 둥근 직사각형 64">
                  <a:extLst>
                    <a:ext uri="{FF2B5EF4-FFF2-40B4-BE49-F238E27FC236}">
                      <a16:creationId xmlns:a16="http://schemas.microsoft.com/office/drawing/2014/main" id="{0DC69CF9-D157-4F5E-BBAC-8545ACDE3307}"/>
                    </a:ext>
                  </a:extLst>
                </p:cNvPr>
                <p:cNvSpPr/>
                <p:nvPr/>
              </p:nvSpPr>
              <p:spPr>
                <a:xfrm>
                  <a:off x="1585763" y="5488194"/>
                  <a:ext cx="1066041" cy="297155"/>
                </a:xfrm>
                <a:prstGeom prst="roundRect">
                  <a:avLst>
                    <a:gd name="adj" fmla="val 23967"/>
                  </a:avLst>
                </a:prstGeom>
                <a:solidFill>
                  <a:srgbClr val="1F45BC"/>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700" dirty="0" err="1">
                      <a:solidFill>
                        <a:schemeClr val="bg1"/>
                      </a:solidFill>
                      <a:latin typeface="SamsungOne 400" panose="020B0503030303020204" pitchFamily="34" charset="0"/>
                      <a:ea typeface="SamsungOne 400" panose="020B0503030303020204" pitchFamily="34" charset="0"/>
                    </a:rPr>
                    <a:t>Đầu</a:t>
                  </a:r>
                  <a:r>
                    <a:rPr lang="en-US" altLang="ko-KR" sz="1700" dirty="0">
                      <a:solidFill>
                        <a:schemeClr val="bg1"/>
                      </a:solidFill>
                      <a:latin typeface="SamsungOne 400" panose="020B0503030303020204" pitchFamily="34" charset="0"/>
                      <a:ea typeface="SamsungOne 400" panose="020B0503030303020204" pitchFamily="34" charset="0"/>
                    </a:rPr>
                    <a:t> </a:t>
                  </a:r>
                  <a:r>
                    <a:rPr lang="en-US" altLang="ko-KR" sz="1700" dirty="0" err="1">
                      <a:solidFill>
                        <a:schemeClr val="bg1"/>
                      </a:solidFill>
                      <a:latin typeface="SamsungOne 400" panose="020B0503030303020204" pitchFamily="34" charset="0"/>
                      <a:ea typeface="SamsungOne 400" panose="020B0503030303020204" pitchFamily="34" charset="0"/>
                    </a:rPr>
                    <a:t>vào</a:t>
                  </a:r>
                  <a:endParaRPr lang="en-KR" altLang="ko-KR" sz="1700" dirty="0">
                    <a:solidFill>
                      <a:schemeClr val="bg1"/>
                    </a:solidFill>
                    <a:latin typeface="SamsungOne 400" panose="020B0503030303020204" pitchFamily="34" charset="0"/>
                    <a:ea typeface="SamsungOne 400" panose="020B0503030303020204" pitchFamily="34" charset="0"/>
                  </a:endParaRPr>
                </a:p>
              </p:txBody>
            </p:sp>
            <p:sp>
              <p:nvSpPr>
                <p:cNvPr id="42" name="모서리가 둥근 직사각형 67">
                  <a:extLst>
                    <a:ext uri="{FF2B5EF4-FFF2-40B4-BE49-F238E27FC236}">
                      <a16:creationId xmlns:a16="http://schemas.microsoft.com/office/drawing/2014/main" id="{D9A2F44C-A26B-4540-B288-1535AEF94F82}"/>
                    </a:ext>
                  </a:extLst>
                </p:cNvPr>
                <p:cNvSpPr/>
                <p:nvPr/>
              </p:nvSpPr>
              <p:spPr>
                <a:xfrm>
                  <a:off x="6748508" y="5466718"/>
                  <a:ext cx="921684" cy="318631"/>
                </a:xfrm>
                <a:prstGeom prst="roundRect">
                  <a:avLst>
                    <a:gd name="adj" fmla="val 23967"/>
                  </a:avLst>
                </a:prstGeom>
                <a:solidFill>
                  <a:srgbClr val="1F45BC"/>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solidFill>
                        <a:schemeClr val="bg1"/>
                      </a:solidFill>
                      <a:latin typeface="SamsungOne 400" panose="020B0503030303020204" pitchFamily="34" charset="0"/>
                      <a:ea typeface="SamsungOne 400" panose="020B0503030303020204" pitchFamily="34" charset="0"/>
                    </a:rPr>
                    <a:t>Đầu</a:t>
                  </a:r>
                  <a:r>
                    <a:rPr lang="en-US" altLang="ko-KR" dirty="0">
                      <a:solidFill>
                        <a:schemeClr val="bg1"/>
                      </a:solidFill>
                      <a:latin typeface="SamsungOne 400" panose="020B0503030303020204" pitchFamily="34" charset="0"/>
                      <a:ea typeface="SamsungOne 400" panose="020B0503030303020204" pitchFamily="34" charset="0"/>
                    </a:rPr>
                    <a:t> </a:t>
                  </a:r>
                  <a:r>
                    <a:rPr lang="en-US" altLang="ko-KR" dirty="0" err="1">
                      <a:solidFill>
                        <a:schemeClr val="bg1"/>
                      </a:solidFill>
                      <a:latin typeface="SamsungOne 400" panose="020B0503030303020204" pitchFamily="34" charset="0"/>
                      <a:ea typeface="SamsungOne 400" panose="020B0503030303020204" pitchFamily="34" charset="0"/>
                    </a:rPr>
                    <a:t>ra</a:t>
                  </a:r>
                  <a:endParaRPr lang="en-KR" altLang="ko-KR" dirty="0">
                    <a:solidFill>
                      <a:schemeClr val="bg1"/>
                    </a:solidFill>
                    <a:latin typeface="SamsungOne 400" panose="020B0503030303020204" pitchFamily="34" charset="0"/>
                    <a:ea typeface="SamsungOne 400" panose="020B0503030303020204" pitchFamily="34" charset="0"/>
                  </a:endParaRPr>
                </a:p>
              </p:txBody>
            </p:sp>
          </p:grpSp>
          <p:sp>
            <p:nvSpPr>
              <p:cNvPr id="39" name="모서리가 둥근 직사각형 73">
                <a:extLst>
                  <a:ext uri="{FF2B5EF4-FFF2-40B4-BE49-F238E27FC236}">
                    <a16:creationId xmlns:a16="http://schemas.microsoft.com/office/drawing/2014/main" id="{408A6640-4FF1-4BFC-8BB0-6FBA792EE1D0}"/>
                  </a:ext>
                </a:extLst>
              </p:cNvPr>
              <p:cNvSpPr/>
              <p:nvPr/>
            </p:nvSpPr>
            <p:spPr>
              <a:xfrm>
                <a:off x="6558914" y="5988141"/>
                <a:ext cx="627712" cy="351469"/>
              </a:xfrm>
              <a:prstGeom prst="roundRect">
                <a:avLst>
                  <a:gd name="adj" fmla="val 23967"/>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dirty="0">
                  <a:solidFill>
                    <a:srgbClr val="0043B2"/>
                  </a:solidFill>
                  <a:latin typeface="SamsungOne 700" panose="020B0803030303020204" pitchFamily="34" charset="0"/>
                  <a:ea typeface="SamsungOne 700" panose="020B0803030303020204" pitchFamily="34" charset="0"/>
                </a:endParaRPr>
              </a:p>
              <a:p>
                <a:pPr algn="ctr"/>
                <a:r>
                  <a:rPr lang="en-US" altLang="ko-KR" dirty="0">
                    <a:solidFill>
                      <a:srgbClr val="0043B2"/>
                    </a:solidFill>
                    <a:latin typeface="SamsungOne 700" panose="020B0803030303020204" pitchFamily="34" charset="0"/>
                    <a:ea typeface="SamsungOne 700" panose="020B0803030303020204" pitchFamily="34" charset="0"/>
                  </a:rPr>
                  <a:t>P 4</a:t>
                </a:r>
                <a:endParaRPr lang="en-US" altLang="ko-KR" sz="1600" dirty="0">
                  <a:solidFill>
                    <a:srgbClr val="0043B2"/>
                  </a:solidFill>
                  <a:latin typeface="SamsungOne 400" panose="020B0503030303020204" pitchFamily="34" charset="0"/>
                  <a:ea typeface="SamsungOne 400" panose="020B0503030303020204" pitchFamily="34" charset="0"/>
                </a:endParaRPr>
              </a:p>
              <a:p>
                <a:pPr algn="ctr"/>
                <a:endParaRPr lang="en-KR" altLang="ko-KR" sz="1600" dirty="0">
                  <a:solidFill>
                    <a:srgbClr val="0043B2"/>
                  </a:solidFill>
                  <a:latin typeface="SamsungOne 400" panose="020B0503030303020204" pitchFamily="34" charset="0"/>
                  <a:ea typeface="SamsungOne 400" panose="020B0503030303020204" pitchFamily="34" charset="0"/>
                </a:endParaRPr>
              </a:p>
            </p:txBody>
          </p:sp>
        </p:grpSp>
        <p:sp>
          <p:nvSpPr>
            <p:cNvPr id="32" name="직사각형 31">
              <a:extLst>
                <a:ext uri="{FF2B5EF4-FFF2-40B4-BE49-F238E27FC236}">
                  <a16:creationId xmlns:a16="http://schemas.microsoft.com/office/drawing/2014/main" id="{0A98953B-FA86-4816-833A-1F6514EDF66C}"/>
                </a:ext>
              </a:extLst>
            </p:cNvPr>
            <p:cNvSpPr/>
            <p:nvPr/>
          </p:nvSpPr>
          <p:spPr>
            <a:xfrm>
              <a:off x="1310640" y="4953338"/>
              <a:ext cx="7088533"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 name="십자형 32">
              <a:extLst>
                <a:ext uri="{FF2B5EF4-FFF2-40B4-BE49-F238E27FC236}">
                  <a16:creationId xmlns:a16="http://schemas.microsoft.com/office/drawing/2014/main" id="{15733FDC-47F5-483C-8399-5A12F94B5B22}"/>
                </a:ext>
              </a:extLst>
            </p:cNvPr>
            <p:cNvSpPr/>
            <p:nvPr/>
          </p:nvSpPr>
          <p:spPr>
            <a:xfrm>
              <a:off x="1310640" y="4467292"/>
              <a:ext cx="339617" cy="339617"/>
            </a:xfrm>
            <a:prstGeom prst="plus">
              <a:avLst>
                <a:gd name="adj" fmla="val 43871"/>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4" name="그룹 33">
              <a:extLst>
                <a:ext uri="{FF2B5EF4-FFF2-40B4-BE49-F238E27FC236}">
                  <a16:creationId xmlns:a16="http://schemas.microsoft.com/office/drawing/2014/main" id="{1A901614-68B4-4ED3-BB01-7F2C41CC3783}"/>
                </a:ext>
              </a:extLst>
            </p:cNvPr>
            <p:cNvGrpSpPr/>
            <p:nvPr/>
          </p:nvGrpSpPr>
          <p:grpSpPr>
            <a:xfrm>
              <a:off x="1310640" y="5227222"/>
              <a:ext cx="339617" cy="137335"/>
              <a:chOff x="1310640" y="5198647"/>
              <a:chExt cx="339617" cy="137335"/>
            </a:xfrm>
          </p:grpSpPr>
          <p:sp>
            <p:nvSpPr>
              <p:cNvPr id="35" name="직사각형 34">
                <a:extLst>
                  <a:ext uri="{FF2B5EF4-FFF2-40B4-BE49-F238E27FC236}">
                    <a16:creationId xmlns:a16="http://schemas.microsoft.com/office/drawing/2014/main" id="{6E3B79F0-B151-49F9-A487-E1F9B651324F}"/>
                  </a:ext>
                </a:extLst>
              </p:cNvPr>
              <p:cNvSpPr/>
              <p:nvPr/>
            </p:nvSpPr>
            <p:spPr>
              <a:xfrm>
                <a:off x="1310640" y="5198647"/>
                <a:ext cx="339617" cy="4571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6" name="직사각형 35">
                <a:extLst>
                  <a:ext uri="{FF2B5EF4-FFF2-40B4-BE49-F238E27FC236}">
                    <a16:creationId xmlns:a16="http://schemas.microsoft.com/office/drawing/2014/main" id="{DCD3F59A-A7DD-4424-964D-9178F857BEA9}"/>
                  </a:ext>
                </a:extLst>
              </p:cNvPr>
              <p:cNvSpPr/>
              <p:nvPr/>
            </p:nvSpPr>
            <p:spPr>
              <a:xfrm>
                <a:off x="1310640" y="5290263"/>
                <a:ext cx="339617" cy="4571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sp>
        <p:nvSpPr>
          <p:cNvPr id="104" name="직사각형 103">
            <a:extLst>
              <a:ext uri="{FF2B5EF4-FFF2-40B4-BE49-F238E27FC236}">
                <a16:creationId xmlns:a16="http://schemas.microsoft.com/office/drawing/2014/main" id="{E6258F7D-7DD3-4435-A46D-6F8C31B07D74}"/>
              </a:ext>
            </a:extLst>
          </p:cNvPr>
          <p:cNvSpPr/>
          <p:nvPr/>
        </p:nvSpPr>
        <p:spPr>
          <a:xfrm>
            <a:off x="2522136" y="5965376"/>
            <a:ext cx="4824000" cy="307777"/>
          </a:xfrm>
          <a:prstGeom prst="rect">
            <a:avLst/>
          </a:prstGeom>
          <a:ln w="19050">
            <a:noFill/>
          </a:ln>
        </p:spPr>
        <p:txBody>
          <a:bodyPr wrap="square">
            <a:spAutoFit/>
          </a:bodyPr>
          <a:lstStyle/>
          <a:p>
            <a:pPr algn="ctr"/>
            <a:r>
              <a:rPr lang="en-US" altLang="ko-KR" sz="1400" i="1" dirty="0">
                <a:solidFill>
                  <a:schemeClr val="tx1">
                    <a:lumMod val="75000"/>
                    <a:lumOff val="25000"/>
                  </a:schemeClr>
                </a:solidFill>
                <a:latin typeface="SamsungOne 700" panose="020B0803030303020204" pitchFamily="34" charset="0"/>
                <a:ea typeface="SamsungOne 700" panose="020B0803030303020204" pitchFamily="34" charset="0"/>
              </a:rPr>
              <a:t>⸢ </a:t>
            </a:r>
            <a:r>
              <a:rPr lang="en-US" altLang="ko-KR" sz="1400" i="1" dirty="0" err="1">
                <a:solidFill>
                  <a:schemeClr val="tx1">
                    <a:lumMod val="75000"/>
                    <a:lumOff val="25000"/>
                  </a:schemeClr>
                </a:solidFill>
                <a:latin typeface="SamsungOne 700" panose="020B0803030303020204" pitchFamily="34" charset="0"/>
                <a:ea typeface="SamsungOne 700" panose="020B0803030303020204" pitchFamily="34" charset="0"/>
              </a:rPr>
              <a:t>Xây</a:t>
            </a:r>
            <a:r>
              <a:rPr lang="en-US" altLang="ko-KR" sz="1400" i="1" dirty="0">
                <a:solidFill>
                  <a:schemeClr val="tx1">
                    <a:lumMod val="75000"/>
                    <a:lumOff val="25000"/>
                  </a:schemeClr>
                </a:solidFill>
                <a:latin typeface="SamsungOne 700" panose="020B0803030303020204" pitchFamily="34" charset="0"/>
                <a:ea typeface="SamsungOne 700" panose="020B0803030303020204" pitchFamily="34" charset="0"/>
              </a:rPr>
              <a:t> </a:t>
            </a:r>
            <a:r>
              <a:rPr lang="en-US" altLang="ko-KR" sz="1400" i="1" dirty="0" err="1">
                <a:solidFill>
                  <a:schemeClr val="tx1">
                    <a:lumMod val="75000"/>
                    <a:lumOff val="25000"/>
                  </a:schemeClr>
                </a:solidFill>
                <a:latin typeface="SamsungOne 700" panose="020B0803030303020204" pitchFamily="34" charset="0"/>
                <a:ea typeface="SamsungOne 700" panose="020B0803030303020204" pitchFamily="34" charset="0"/>
              </a:rPr>
              <a:t>dựng</a:t>
            </a:r>
            <a:r>
              <a:rPr lang="en-US" altLang="ko-KR" sz="1400" i="1" dirty="0">
                <a:solidFill>
                  <a:schemeClr val="tx1">
                    <a:lumMod val="75000"/>
                    <a:lumOff val="25000"/>
                  </a:schemeClr>
                </a:solidFill>
                <a:latin typeface="SamsungOne 700" panose="020B0803030303020204" pitchFamily="34" charset="0"/>
                <a:ea typeface="SamsungOne 700" panose="020B0803030303020204" pitchFamily="34" charset="0"/>
              </a:rPr>
              <a:t> </a:t>
            </a:r>
            <a:r>
              <a:rPr lang="en-US" altLang="ko-KR" sz="1400" i="1" dirty="0" err="1">
                <a:solidFill>
                  <a:schemeClr val="tx1">
                    <a:lumMod val="75000"/>
                    <a:lumOff val="25000"/>
                  </a:schemeClr>
                </a:solidFill>
                <a:latin typeface="SamsungOne 700" panose="020B0803030303020204" pitchFamily="34" charset="0"/>
                <a:ea typeface="SamsungOne 700" panose="020B0803030303020204" pitchFamily="34" charset="0"/>
              </a:rPr>
              <a:t>bộ</a:t>
            </a:r>
            <a:r>
              <a:rPr lang="en-US" altLang="ko-KR" sz="1400" i="1" dirty="0">
                <a:solidFill>
                  <a:schemeClr val="tx1">
                    <a:lumMod val="75000"/>
                    <a:lumOff val="25000"/>
                  </a:schemeClr>
                </a:solidFill>
                <a:latin typeface="SamsungOne 700" panose="020B0803030303020204" pitchFamily="34" charset="0"/>
                <a:ea typeface="SamsungOne 700" panose="020B0803030303020204" pitchFamily="34" charset="0"/>
              </a:rPr>
              <a:t> </a:t>
            </a:r>
            <a:r>
              <a:rPr lang="en-US" altLang="ko-KR" sz="1400" i="1" dirty="0" err="1">
                <a:solidFill>
                  <a:schemeClr val="tx1">
                    <a:lumMod val="75000"/>
                    <a:lumOff val="25000"/>
                  </a:schemeClr>
                </a:solidFill>
                <a:latin typeface="SamsungOne 700" panose="020B0803030303020204" pitchFamily="34" charset="0"/>
                <a:ea typeface="SamsungOne 700" panose="020B0803030303020204" pitchFamily="34" charset="0"/>
              </a:rPr>
              <a:t>xử</a:t>
            </a:r>
            <a:r>
              <a:rPr lang="en-US" altLang="ko-KR" sz="1400" i="1" dirty="0">
                <a:solidFill>
                  <a:schemeClr val="tx1">
                    <a:lumMod val="75000"/>
                    <a:lumOff val="25000"/>
                  </a:schemeClr>
                </a:solidFill>
                <a:latin typeface="SamsungOne 700" panose="020B0803030303020204" pitchFamily="34" charset="0"/>
                <a:ea typeface="SamsungOne 700" panose="020B0803030303020204" pitchFamily="34" charset="0"/>
              </a:rPr>
              <a:t> </a:t>
            </a:r>
            <a:r>
              <a:rPr lang="en-US" altLang="ko-KR" sz="1400" i="1" dirty="0" err="1">
                <a:solidFill>
                  <a:schemeClr val="tx1">
                    <a:lumMod val="75000"/>
                    <a:lumOff val="25000"/>
                  </a:schemeClr>
                </a:solidFill>
                <a:latin typeface="SamsungOne 700" panose="020B0803030303020204" pitchFamily="34" charset="0"/>
                <a:ea typeface="SamsungOne 700" panose="020B0803030303020204" pitchFamily="34" charset="0"/>
              </a:rPr>
              <a:t>lý</a:t>
            </a:r>
            <a:r>
              <a:rPr lang="en-US" altLang="ko-KR" sz="1400" i="1" dirty="0">
                <a:solidFill>
                  <a:schemeClr val="tx1">
                    <a:lumMod val="75000"/>
                    <a:lumOff val="25000"/>
                  </a:schemeClr>
                </a:solidFill>
                <a:latin typeface="SamsungOne 700" panose="020B0803030303020204" pitchFamily="34" charset="0"/>
                <a:ea typeface="SamsungOne 700" panose="020B0803030303020204" pitchFamily="34" charset="0"/>
              </a:rPr>
              <a:t> </a:t>
            </a:r>
            <a:r>
              <a:rPr lang="en-US" altLang="ko-KR" sz="1400" i="1" dirty="0" err="1">
                <a:solidFill>
                  <a:schemeClr val="tx1">
                    <a:lumMod val="75000"/>
                    <a:lumOff val="25000"/>
                  </a:schemeClr>
                </a:solidFill>
                <a:latin typeface="SamsungOne 700" panose="020B0803030303020204" pitchFamily="34" charset="0"/>
                <a:ea typeface="SamsungOne 700" panose="020B0803030303020204" pitchFamily="34" charset="0"/>
              </a:rPr>
              <a:t>mới</a:t>
            </a:r>
            <a:r>
              <a:rPr lang="en-US" altLang="ko-KR" sz="1400" i="1" dirty="0">
                <a:solidFill>
                  <a:schemeClr val="tx1">
                    <a:lumMod val="75000"/>
                    <a:lumOff val="25000"/>
                  </a:schemeClr>
                </a:solidFill>
                <a:latin typeface="SamsungOne 700" panose="020B0803030303020204" pitchFamily="34" charset="0"/>
                <a:ea typeface="SamsungOne 700" panose="020B0803030303020204" pitchFamily="34" charset="0"/>
              </a:rPr>
              <a:t> </a:t>
            </a:r>
            <a:r>
              <a:rPr lang="en-US" altLang="ko-KR" sz="1400" i="1" dirty="0" err="1">
                <a:solidFill>
                  <a:schemeClr val="tx1">
                    <a:lumMod val="75000"/>
                    <a:lumOff val="25000"/>
                  </a:schemeClr>
                </a:solidFill>
                <a:latin typeface="SamsungOne 700" panose="020B0803030303020204" pitchFamily="34" charset="0"/>
                <a:ea typeface="SamsungOne 700" panose="020B0803030303020204" pitchFamily="34" charset="0"/>
              </a:rPr>
              <a:t>từ</a:t>
            </a:r>
            <a:r>
              <a:rPr lang="en-US" altLang="ko-KR" sz="1400" i="1" dirty="0">
                <a:solidFill>
                  <a:schemeClr val="tx1">
                    <a:lumMod val="75000"/>
                    <a:lumOff val="25000"/>
                  </a:schemeClr>
                </a:solidFill>
                <a:latin typeface="SamsungOne 700" panose="020B0803030303020204" pitchFamily="34" charset="0"/>
                <a:ea typeface="SamsungOne 700" panose="020B0803030303020204" pitchFamily="34" charset="0"/>
              </a:rPr>
              <a:t> </a:t>
            </a:r>
            <a:r>
              <a:rPr lang="en-US" altLang="ko-KR" sz="1400" i="1" dirty="0" err="1">
                <a:solidFill>
                  <a:schemeClr val="tx1">
                    <a:lumMod val="75000"/>
                    <a:lumOff val="25000"/>
                  </a:schemeClr>
                </a:solidFill>
                <a:latin typeface="SamsungOne 700" panose="020B0803030303020204" pitchFamily="34" charset="0"/>
                <a:ea typeface="SamsungOne 700" panose="020B0803030303020204" pitchFamily="34" charset="0"/>
              </a:rPr>
              <a:t>ba</a:t>
            </a:r>
            <a:r>
              <a:rPr lang="en-US" altLang="ko-KR" sz="1400" i="1" dirty="0">
                <a:solidFill>
                  <a:schemeClr val="tx1">
                    <a:lumMod val="75000"/>
                    <a:lumOff val="25000"/>
                  </a:schemeClr>
                </a:solidFill>
                <a:latin typeface="SamsungOne 700" panose="020B0803030303020204" pitchFamily="34" charset="0"/>
                <a:ea typeface="SamsungOne 700" panose="020B0803030303020204" pitchFamily="34" charset="0"/>
              </a:rPr>
              <a:t> </a:t>
            </a:r>
            <a:r>
              <a:rPr lang="en-US" altLang="ko-KR" sz="1400" i="1" dirty="0" err="1">
                <a:solidFill>
                  <a:schemeClr val="tx1">
                    <a:lumMod val="75000"/>
                    <a:lumOff val="25000"/>
                  </a:schemeClr>
                </a:solidFill>
                <a:latin typeface="SamsungOne 700" panose="020B0803030303020204" pitchFamily="34" charset="0"/>
                <a:ea typeface="SamsungOne 700" panose="020B0803030303020204" pitchFamily="34" charset="0"/>
              </a:rPr>
              <a:t>bộ</a:t>
            </a:r>
            <a:r>
              <a:rPr lang="en-US" altLang="ko-KR" sz="1400" i="1" dirty="0">
                <a:solidFill>
                  <a:schemeClr val="tx1">
                    <a:lumMod val="75000"/>
                    <a:lumOff val="25000"/>
                  </a:schemeClr>
                </a:solidFill>
                <a:latin typeface="SamsungOne 700" panose="020B0803030303020204" pitchFamily="34" charset="0"/>
                <a:ea typeface="SamsungOne 700" panose="020B0803030303020204" pitchFamily="34" charset="0"/>
              </a:rPr>
              <a:t> </a:t>
            </a:r>
            <a:r>
              <a:rPr lang="en-US" altLang="ko-KR" sz="1400" i="1" dirty="0" err="1">
                <a:solidFill>
                  <a:schemeClr val="tx1">
                    <a:lumMod val="75000"/>
                    <a:lumOff val="25000"/>
                  </a:schemeClr>
                </a:solidFill>
                <a:latin typeface="SamsungOne 700" panose="020B0803030303020204" pitchFamily="34" charset="0"/>
                <a:ea typeface="SamsungOne 700" panose="020B0803030303020204" pitchFamily="34" charset="0"/>
              </a:rPr>
              <a:t>xử</a:t>
            </a:r>
            <a:r>
              <a:rPr lang="en-US" altLang="ko-KR" sz="1400" i="1" dirty="0">
                <a:solidFill>
                  <a:schemeClr val="tx1">
                    <a:lumMod val="75000"/>
                    <a:lumOff val="25000"/>
                  </a:schemeClr>
                </a:solidFill>
                <a:latin typeface="SamsungOne 700" panose="020B0803030303020204" pitchFamily="34" charset="0"/>
                <a:ea typeface="SamsungOne 700" panose="020B0803030303020204" pitchFamily="34" charset="0"/>
              </a:rPr>
              <a:t> </a:t>
            </a:r>
            <a:r>
              <a:rPr lang="en-US" altLang="ko-KR" sz="1400" i="1" dirty="0" err="1">
                <a:solidFill>
                  <a:schemeClr val="tx1">
                    <a:lumMod val="75000"/>
                    <a:lumOff val="25000"/>
                  </a:schemeClr>
                </a:solidFill>
                <a:latin typeface="SamsungOne 700" panose="020B0803030303020204" pitchFamily="34" charset="0"/>
                <a:ea typeface="SamsungOne 700" panose="020B0803030303020204" pitchFamily="34" charset="0"/>
              </a:rPr>
              <a:t>lý</a:t>
            </a:r>
            <a:r>
              <a:rPr lang="en-US" altLang="ko-KR" sz="1400" i="1" dirty="0">
                <a:solidFill>
                  <a:schemeClr val="tx1">
                    <a:lumMod val="75000"/>
                    <a:lumOff val="25000"/>
                  </a:schemeClr>
                </a:solidFill>
                <a:latin typeface="SamsungOne 700" panose="020B0803030303020204" pitchFamily="34" charset="0"/>
                <a:ea typeface="SamsungOne 700" panose="020B0803030303020204" pitchFamily="34" charset="0"/>
              </a:rPr>
              <a:t> </a:t>
            </a:r>
            <a:r>
              <a:rPr lang="en-US" altLang="ko-KR" sz="1400" i="1" dirty="0" err="1">
                <a:solidFill>
                  <a:schemeClr val="tx1">
                    <a:lumMod val="75000"/>
                    <a:lumOff val="25000"/>
                  </a:schemeClr>
                </a:solidFill>
                <a:latin typeface="SamsungOne 700" panose="020B0803030303020204" pitchFamily="34" charset="0"/>
                <a:ea typeface="SamsungOne 700" panose="020B0803030303020204" pitchFamily="34" charset="0"/>
              </a:rPr>
              <a:t>hiện</a:t>
            </a:r>
            <a:r>
              <a:rPr lang="en-US" altLang="ko-KR" sz="1400" i="1" dirty="0">
                <a:solidFill>
                  <a:schemeClr val="tx1">
                    <a:lumMod val="75000"/>
                    <a:lumOff val="25000"/>
                  </a:schemeClr>
                </a:solidFill>
                <a:latin typeface="SamsungOne 700" panose="020B0803030303020204" pitchFamily="34" charset="0"/>
                <a:ea typeface="SamsungOne 700" panose="020B0803030303020204" pitchFamily="34" charset="0"/>
              </a:rPr>
              <a:t> </a:t>
            </a:r>
            <a:r>
              <a:rPr lang="en-US" altLang="ko-KR" sz="1400" i="1" dirty="0" err="1">
                <a:solidFill>
                  <a:schemeClr val="tx1">
                    <a:lumMod val="75000"/>
                    <a:lumOff val="25000"/>
                  </a:schemeClr>
                </a:solidFill>
                <a:latin typeface="SamsungOne 700" panose="020B0803030303020204" pitchFamily="34" charset="0"/>
                <a:ea typeface="SamsungOne 700" panose="020B0803030303020204" pitchFamily="34" charset="0"/>
              </a:rPr>
              <a:t>có</a:t>
            </a:r>
            <a:r>
              <a:rPr lang="en-US" altLang="ko-KR" sz="1400" i="1" dirty="0">
                <a:solidFill>
                  <a:schemeClr val="tx1">
                    <a:lumMod val="75000"/>
                    <a:lumOff val="25000"/>
                  </a:schemeClr>
                </a:solidFill>
                <a:latin typeface="SamsungOne 700" panose="020B0803030303020204" pitchFamily="34" charset="0"/>
                <a:ea typeface="SamsungOne 700" panose="020B0803030303020204" pitchFamily="34" charset="0"/>
              </a:rPr>
              <a:t> ⸥</a:t>
            </a:r>
            <a:endParaRPr lang="ko-KR" altLang="en-US" sz="1400" i="1" dirty="0">
              <a:solidFill>
                <a:schemeClr val="tx1">
                  <a:lumMod val="75000"/>
                  <a:lumOff val="25000"/>
                </a:schemeClr>
              </a:solidFill>
            </a:endParaRPr>
          </a:p>
        </p:txBody>
      </p:sp>
    </p:spTree>
    <p:extLst>
      <p:ext uri="{BB962C8B-B14F-4D97-AF65-F5344CB8AC3E}">
        <p14:creationId xmlns:p14="http://schemas.microsoft.com/office/powerpoint/2010/main" val="19351879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E83BACD2-D25B-460C-9AC0-9FE90E2C3F41}"/>
              </a:ext>
            </a:extLst>
          </p:cNvPr>
          <p:cNvSpPr>
            <a:spLocks noGrp="1"/>
          </p:cNvSpPr>
          <p:nvPr>
            <p:ph type="body" sz="quarter" idx="10"/>
          </p:nvPr>
        </p:nvSpPr>
        <p:spPr/>
        <p:txBody>
          <a:bodyPr/>
          <a:lstStyle/>
          <a:p>
            <a:r>
              <a:rPr lang="vi-VN" altLang="ko-KR" dirty="0"/>
              <a:t>3.1. Nguyên tắc cơ bản của Apache NiFi</a:t>
            </a:r>
            <a:endParaRPr lang="en-US" altLang="ko-KR" dirty="0"/>
          </a:p>
        </p:txBody>
      </p:sp>
      <p:sp>
        <p:nvSpPr>
          <p:cNvPr id="3" name="텍스트 개체 틀 2">
            <a:extLst>
              <a:ext uri="{FF2B5EF4-FFF2-40B4-BE49-F238E27FC236}">
                <a16:creationId xmlns:a16="http://schemas.microsoft.com/office/drawing/2014/main" id="{F78834A3-C0DF-48E8-B543-D2C6CF61E43D}"/>
              </a:ext>
            </a:extLst>
          </p:cNvPr>
          <p:cNvSpPr>
            <a:spLocks noGrp="1"/>
          </p:cNvSpPr>
          <p:nvPr>
            <p:ph type="body" sz="quarter" idx="11"/>
          </p:nvPr>
        </p:nvSpPr>
        <p:spPr/>
        <p:txBody>
          <a:bodyPr/>
          <a:lstStyle/>
          <a:p>
            <a:r>
              <a:rPr lang="en-US" altLang="ko-KR" dirty="0" err="1"/>
              <a:t>Khái</a:t>
            </a:r>
            <a:r>
              <a:rPr lang="en-US" altLang="ko-KR" dirty="0"/>
              <a:t> </a:t>
            </a:r>
            <a:r>
              <a:rPr lang="en-US" altLang="ko-KR" dirty="0" err="1"/>
              <a:t>niệm</a:t>
            </a:r>
            <a:r>
              <a:rPr lang="en-US" altLang="ko-KR" dirty="0"/>
              <a:t> </a:t>
            </a:r>
            <a:r>
              <a:rPr lang="en-US" altLang="ko-KR" dirty="0" err="1"/>
              <a:t>cốt</a:t>
            </a:r>
            <a:r>
              <a:rPr lang="en-US" altLang="ko-KR" dirty="0"/>
              <a:t> </a:t>
            </a:r>
            <a:r>
              <a:rPr lang="en-US" altLang="ko-KR" dirty="0" err="1"/>
              <a:t>lõi</a:t>
            </a:r>
            <a:r>
              <a:rPr lang="en-US" altLang="ko-KR" dirty="0"/>
              <a:t> </a:t>
            </a:r>
            <a:r>
              <a:rPr lang="en-US" altLang="ko-KR" dirty="0" err="1"/>
              <a:t>của</a:t>
            </a:r>
            <a:r>
              <a:rPr lang="en-US" altLang="ko-KR" dirty="0"/>
              <a:t> </a:t>
            </a:r>
            <a:r>
              <a:rPr lang="en-US" altLang="ko-KR" dirty="0" err="1"/>
              <a:t>NiFi</a:t>
            </a:r>
            <a:endParaRPr lang="en-US" altLang="ko-KR" dirty="0"/>
          </a:p>
        </p:txBody>
      </p:sp>
      <p:sp>
        <p:nvSpPr>
          <p:cNvPr id="4" name="텍스트 개체 틀 3">
            <a:extLst>
              <a:ext uri="{FF2B5EF4-FFF2-40B4-BE49-F238E27FC236}">
                <a16:creationId xmlns:a16="http://schemas.microsoft.com/office/drawing/2014/main" id="{25267CB1-CC10-4258-873F-1CB65FF57652}"/>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p>
        </p:txBody>
      </p:sp>
      <p:sp>
        <p:nvSpPr>
          <p:cNvPr id="31" name="TextBox 30">
            <a:extLst>
              <a:ext uri="{FF2B5EF4-FFF2-40B4-BE49-F238E27FC236}">
                <a16:creationId xmlns:a16="http://schemas.microsoft.com/office/drawing/2014/main" id="{AB0AD871-5E80-4141-9502-7A51FA27AA77}"/>
              </a:ext>
            </a:extLst>
          </p:cNvPr>
          <p:cNvSpPr txBox="1"/>
          <p:nvPr/>
        </p:nvSpPr>
        <p:spPr>
          <a:xfrm>
            <a:off x="8410075" y="1678274"/>
            <a:ext cx="928394" cy="338554"/>
          </a:xfrm>
          <a:prstGeom prst="rect">
            <a:avLst/>
          </a:prstGeom>
          <a:noFill/>
        </p:spPr>
        <p:txBody>
          <a:bodyPr wrap="square" rtlCol="0">
            <a:spAutoFit/>
          </a:bodyPr>
          <a:lstStyle/>
          <a:p>
            <a:pPr algn="r"/>
            <a:r>
              <a:rPr lang="en-US" altLang="ko-KR" sz="1600" dirty="0">
                <a:solidFill>
                  <a:prstClr val="black">
                    <a:lumMod val="85000"/>
                    <a:lumOff val="15000"/>
                  </a:prstClr>
                </a:solidFill>
                <a:latin typeface="SamsungOne-700" panose="020B0803030303020204" pitchFamily="34" charset="0"/>
                <a:ea typeface="SamsungOne-700" panose="020B0803030303020204" pitchFamily="34" charset="0"/>
              </a:rPr>
              <a:t>[Quiz]</a:t>
            </a:r>
            <a:endParaRPr lang="ko-KR" altLang="en-US" sz="1600" dirty="0">
              <a:solidFill>
                <a:prstClr val="black">
                  <a:lumMod val="85000"/>
                  <a:lumOff val="15000"/>
                </a:prstClr>
              </a:solidFill>
              <a:latin typeface="SamsungOne-700" panose="020B0803030303020204" pitchFamily="34" charset="0"/>
            </a:endParaRPr>
          </a:p>
        </p:txBody>
      </p:sp>
      <p:sp>
        <p:nvSpPr>
          <p:cNvPr id="26" name="텍스트 개체 틀 4">
            <a:extLst>
              <a:ext uri="{FF2B5EF4-FFF2-40B4-BE49-F238E27FC236}">
                <a16:creationId xmlns:a16="http://schemas.microsoft.com/office/drawing/2014/main" id="{F70011B2-90CF-4D9B-A01F-C52EA17516AB}"/>
              </a:ext>
            </a:extLst>
          </p:cNvPr>
          <p:cNvSpPr txBox="1">
            <a:spLocks/>
          </p:cNvSpPr>
          <p:nvPr/>
        </p:nvSpPr>
        <p:spPr>
          <a:xfrm>
            <a:off x="4601562" y="4684074"/>
            <a:ext cx="4675806" cy="765995"/>
          </a:xfrm>
          <a:prstGeom prst="roundRect">
            <a:avLst/>
          </a:prstGeom>
          <a:ln>
            <a:solidFill>
              <a:srgbClr val="193EB0"/>
            </a:solidFill>
          </a:ln>
        </p:spPr>
        <p:txBody>
          <a:bodyPr anchor="ctr">
            <a:normAutofit fontScale="92500"/>
          </a:bodyPr>
          <a:lstStyle>
            <a:lvl1pPr marL="177800" indent="-177800" algn="l" defTabSz="844083" rtl="0" eaLnBrk="1" latinLnBrk="1" hangingPunct="1">
              <a:lnSpc>
                <a:spcPts val="1800"/>
              </a:lnSpc>
              <a:spcBef>
                <a:spcPts val="923"/>
              </a:spcBef>
              <a:buFontTx/>
              <a:buBlip>
                <a:blip r:embed="rId3"/>
              </a:buBlip>
              <a:defRPr kumimoji="1" lang="en-US" altLang="ko-KR" sz="1400" kern="1200" smtClean="0">
                <a:solidFill>
                  <a:prstClr val="black">
                    <a:lumMod val="85000"/>
                    <a:lumOff val="15000"/>
                  </a:prstClr>
                </a:solidFill>
                <a:latin typeface="SamsungOne-400" panose="020B0503030303020204"/>
                <a:ea typeface="SamsungOne-400" panose="020B0503030303020204"/>
                <a:cs typeface="+mn-cs"/>
              </a:defRPr>
            </a:lvl1pPr>
            <a:lvl2pPr marL="360363" indent="-182563" algn="l" defTabSz="844083" rtl="0" eaLnBrk="1" latinLnBrk="1" hangingPunct="1">
              <a:lnSpc>
                <a:spcPts val="1800"/>
              </a:lnSpc>
              <a:spcBef>
                <a:spcPts val="462"/>
              </a:spcBef>
              <a:buSzPct val="80000"/>
              <a:buFontTx/>
              <a:buBlip>
                <a:blip r:embed="rId4"/>
              </a:buBlip>
              <a:tabLst>
                <a:tab pos="447675" algn="l"/>
              </a:tabLst>
              <a:defRPr lang="en-US" altLang="ko-KR" sz="1300" kern="1200" dirty="0" smtClean="0">
                <a:solidFill>
                  <a:prstClr val="black">
                    <a:lumMod val="85000"/>
                    <a:lumOff val="15000"/>
                  </a:prstClr>
                </a:solidFill>
                <a:latin typeface="SamsungOne-400" panose="020B0503030303020204"/>
                <a:ea typeface="SamsungOne-400" panose="020B0503030303020204"/>
                <a:cs typeface="+mn-cs"/>
              </a:defRPr>
            </a:lvl2pPr>
            <a:lvl3pPr marL="1055103" indent="-211021" algn="l" defTabSz="844083" rtl="0" eaLnBrk="1" latinLnBrk="1" hangingPunct="1">
              <a:lnSpc>
                <a:spcPct val="90000"/>
              </a:lnSpc>
              <a:spcBef>
                <a:spcPts val="462"/>
              </a:spcBef>
              <a:buFont typeface="Arial" panose="020B0604020202020204" pitchFamily="34" charset="0"/>
              <a:buChar char="•"/>
              <a:defRPr sz="1846" kern="1200">
                <a:solidFill>
                  <a:schemeClr val="tx1"/>
                </a:solidFill>
                <a:latin typeface="+mn-lt"/>
                <a:ea typeface="+mn-ea"/>
                <a:cs typeface="+mn-cs"/>
              </a:defRPr>
            </a:lvl3pPr>
            <a:lvl4pPr marL="1477145"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4pPr>
            <a:lvl5pPr marL="1899186"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5pPr>
            <a:lvl6pPr marL="2321227"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6pPr>
            <a:lvl7pPr marL="2743269"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7pPr>
            <a:lvl8pPr marL="3165310"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8pPr>
            <a:lvl9pPr marL="3587351"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9pPr>
          </a:lstStyle>
          <a:p>
            <a:pPr lvl="1" fontAlgn="auto">
              <a:spcAft>
                <a:spcPts val="0"/>
              </a:spcAft>
            </a:pPr>
            <a:r>
              <a:rPr lang="en-US" sz="1200" dirty="0" err="1">
                <a:solidFill>
                  <a:srgbClr val="193EB0"/>
                </a:solidFill>
                <a:latin typeface="SamsungOne 700" panose="020B0803030303020204" pitchFamily="34" charset="0"/>
                <a:ea typeface="SamsungOne 700" panose="020B0803030303020204" pitchFamily="34" charset="0"/>
              </a:rPr>
              <a:t>Một</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tập</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hợp</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cụ</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thể</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các</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quy</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trình</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và</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các</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kết</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nối</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của</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chúng</a:t>
            </a:r>
            <a:endParaRPr lang="en-US" sz="1200" dirty="0">
              <a:solidFill>
                <a:srgbClr val="193EB0"/>
              </a:solidFill>
              <a:latin typeface="SamsungOne 700" panose="020B0803030303020204" pitchFamily="34" charset="0"/>
              <a:ea typeface="SamsungOne 700" panose="020B0803030303020204" pitchFamily="34" charset="0"/>
            </a:endParaRPr>
          </a:p>
          <a:p>
            <a:pPr lvl="1" fontAlgn="auto">
              <a:spcAft>
                <a:spcPts val="0"/>
              </a:spcAft>
            </a:pPr>
            <a:r>
              <a:rPr lang="en-US" sz="1200" dirty="0" err="1">
                <a:solidFill>
                  <a:srgbClr val="193EB0"/>
                </a:solidFill>
                <a:latin typeface="SamsungOne 700" panose="020B0803030303020204" pitchFamily="34" charset="0"/>
                <a:ea typeface="SamsungOne 700" panose="020B0803030303020204" pitchFamily="34" charset="0"/>
              </a:rPr>
              <a:t>Có</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thể</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nhận</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và</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gửi</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dữ</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liệu</a:t>
            </a:r>
            <a:r>
              <a:rPr lang="en-US" sz="1200" dirty="0">
                <a:solidFill>
                  <a:srgbClr val="193EB0"/>
                </a:solidFill>
                <a:latin typeface="SamsungOne 700" panose="020B0803030303020204" pitchFamily="34" charset="0"/>
                <a:ea typeface="SamsungOne 700" panose="020B0803030303020204" pitchFamily="34" charset="0"/>
              </a:rPr>
              <a:t> qua </a:t>
            </a:r>
            <a:r>
              <a:rPr lang="en-US" sz="1200" dirty="0" err="1">
                <a:solidFill>
                  <a:srgbClr val="193EB0"/>
                </a:solidFill>
                <a:latin typeface="SamsungOne 700" panose="020B0803030303020204" pitchFamily="34" charset="0"/>
                <a:ea typeface="SamsungOne 700" panose="020B0803030303020204" pitchFamily="34" charset="0"/>
              </a:rPr>
              <a:t>các</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cổng</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đầu</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vào</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và</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đầu</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ra</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của</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nó</a:t>
            </a:r>
            <a:endParaRPr kumimoji="0" lang="en-US" sz="1200" dirty="0">
              <a:solidFill>
                <a:srgbClr val="193EB0"/>
              </a:solidFill>
              <a:latin typeface="SamsungOne 700" panose="020B0803030303020204" pitchFamily="34" charset="0"/>
              <a:ea typeface="SamsungOne 700" panose="020B0803030303020204" pitchFamily="34" charset="0"/>
            </a:endParaRPr>
          </a:p>
        </p:txBody>
      </p:sp>
      <p:sp>
        <p:nvSpPr>
          <p:cNvPr id="27" name="텍스트 개체 틀 4">
            <a:extLst>
              <a:ext uri="{FF2B5EF4-FFF2-40B4-BE49-F238E27FC236}">
                <a16:creationId xmlns:a16="http://schemas.microsoft.com/office/drawing/2014/main" id="{829966DB-96D2-4160-AA74-0200C42B1BD3}"/>
              </a:ext>
            </a:extLst>
          </p:cNvPr>
          <p:cNvSpPr txBox="1">
            <a:spLocks/>
          </p:cNvSpPr>
          <p:nvPr/>
        </p:nvSpPr>
        <p:spPr>
          <a:xfrm>
            <a:off x="4601562" y="3875497"/>
            <a:ext cx="4675806" cy="760804"/>
          </a:xfrm>
          <a:prstGeom prst="roundRect">
            <a:avLst/>
          </a:prstGeom>
          <a:ln>
            <a:solidFill>
              <a:srgbClr val="193EB0"/>
            </a:solidFill>
          </a:ln>
        </p:spPr>
        <p:txBody>
          <a:bodyPr anchor="ctr">
            <a:noAutofit/>
          </a:bodyPr>
          <a:lstStyle>
            <a:lvl1pPr marL="177800" indent="-177800" algn="l" defTabSz="844083" rtl="0" eaLnBrk="1" latinLnBrk="1" hangingPunct="1">
              <a:lnSpc>
                <a:spcPts val="1800"/>
              </a:lnSpc>
              <a:spcBef>
                <a:spcPts val="923"/>
              </a:spcBef>
              <a:buFontTx/>
              <a:buBlip>
                <a:blip r:embed="rId3"/>
              </a:buBlip>
              <a:defRPr kumimoji="1" lang="en-US" altLang="ko-KR" sz="1400" kern="1200" smtClean="0">
                <a:solidFill>
                  <a:prstClr val="black">
                    <a:lumMod val="85000"/>
                    <a:lumOff val="15000"/>
                  </a:prstClr>
                </a:solidFill>
                <a:latin typeface="SamsungOne-400" panose="020B0503030303020204"/>
                <a:ea typeface="SamsungOne-400" panose="020B0503030303020204"/>
                <a:cs typeface="+mn-cs"/>
              </a:defRPr>
            </a:lvl1pPr>
            <a:lvl2pPr marL="360363" indent="-182563" algn="l" defTabSz="844083" rtl="0" eaLnBrk="1" latinLnBrk="1" hangingPunct="1">
              <a:lnSpc>
                <a:spcPts val="1800"/>
              </a:lnSpc>
              <a:spcBef>
                <a:spcPts val="462"/>
              </a:spcBef>
              <a:buSzPct val="80000"/>
              <a:buFontTx/>
              <a:buBlip>
                <a:blip r:embed="rId4"/>
              </a:buBlip>
              <a:tabLst>
                <a:tab pos="447675" algn="l"/>
              </a:tabLst>
              <a:defRPr lang="en-US" altLang="ko-KR" sz="1300" kern="1200" dirty="0" smtClean="0">
                <a:solidFill>
                  <a:prstClr val="black">
                    <a:lumMod val="85000"/>
                    <a:lumOff val="15000"/>
                  </a:prstClr>
                </a:solidFill>
                <a:latin typeface="SamsungOne-400" panose="020B0503030303020204"/>
                <a:ea typeface="SamsungOne-400" panose="020B0503030303020204"/>
                <a:cs typeface="+mn-cs"/>
              </a:defRPr>
            </a:lvl2pPr>
            <a:lvl3pPr marL="1055103" indent="-211021" algn="l" defTabSz="844083" rtl="0" eaLnBrk="1" latinLnBrk="1" hangingPunct="1">
              <a:lnSpc>
                <a:spcPct val="90000"/>
              </a:lnSpc>
              <a:spcBef>
                <a:spcPts val="462"/>
              </a:spcBef>
              <a:buFont typeface="Arial" panose="020B0604020202020204" pitchFamily="34" charset="0"/>
              <a:buChar char="•"/>
              <a:defRPr sz="1846" kern="1200">
                <a:solidFill>
                  <a:schemeClr val="tx1"/>
                </a:solidFill>
                <a:latin typeface="+mn-lt"/>
                <a:ea typeface="+mn-ea"/>
                <a:cs typeface="+mn-cs"/>
              </a:defRPr>
            </a:lvl3pPr>
            <a:lvl4pPr marL="1477145"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4pPr>
            <a:lvl5pPr marL="1899186"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5pPr>
            <a:lvl6pPr marL="2321227"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6pPr>
            <a:lvl7pPr marL="2743269"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7pPr>
            <a:lvl8pPr marL="3165310"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8pPr>
            <a:lvl9pPr marL="3587351"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9pPr>
          </a:lstStyle>
          <a:p>
            <a:pPr lvl="1" fontAlgn="auto">
              <a:spcAft>
                <a:spcPts val="0"/>
              </a:spcAft>
            </a:pPr>
            <a:r>
              <a:rPr lang="vi-VN" sz="1200" dirty="0">
                <a:solidFill>
                  <a:srgbClr val="193EB0"/>
                </a:solidFill>
                <a:latin typeface="SamsungOne 700" panose="020B0803030303020204" pitchFamily="34" charset="0"/>
                <a:ea typeface="SamsungOne 700" panose="020B0803030303020204" pitchFamily="34" charset="0"/>
              </a:rPr>
              <a:t>Cung cấp liên kết giữa các bộ vi xử lý.</a:t>
            </a:r>
          </a:p>
          <a:p>
            <a:pPr lvl="1" fontAlgn="auto">
              <a:spcAft>
                <a:spcPts val="0"/>
              </a:spcAft>
            </a:pPr>
            <a:r>
              <a:rPr lang="vi-VN" sz="1200" dirty="0">
                <a:solidFill>
                  <a:srgbClr val="193EB0"/>
                </a:solidFill>
                <a:latin typeface="SamsungOne 700" panose="020B0803030303020204" pitchFamily="34" charset="0"/>
                <a:ea typeface="SamsungOne 700" panose="020B0803030303020204" pitchFamily="34" charset="0"/>
              </a:rPr>
              <a:t>Hoạt động như hàng đợi, cho phép nhiều bộ xử lý có tốc độ khác nhau tương tác với nhau</a:t>
            </a:r>
            <a:endParaRPr kumimoji="0" lang="en-US" altLang="ko-KR" sz="1200" dirty="0">
              <a:solidFill>
                <a:srgbClr val="193EB0"/>
              </a:solidFill>
              <a:latin typeface="SamsungOne 700" panose="020B0803030303020204" pitchFamily="34" charset="0"/>
              <a:ea typeface="SamsungOne 700" panose="020B0803030303020204" pitchFamily="34" charset="0"/>
            </a:endParaRPr>
          </a:p>
        </p:txBody>
      </p:sp>
      <p:sp>
        <p:nvSpPr>
          <p:cNvPr id="28" name="텍스트 개체 틀 4">
            <a:extLst>
              <a:ext uri="{FF2B5EF4-FFF2-40B4-BE49-F238E27FC236}">
                <a16:creationId xmlns:a16="http://schemas.microsoft.com/office/drawing/2014/main" id="{59DD3189-F30B-4AEF-9B2E-C96F35654C35}"/>
              </a:ext>
            </a:extLst>
          </p:cNvPr>
          <p:cNvSpPr txBox="1">
            <a:spLocks/>
          </p:cNvSpPr>
          <p:nvPr/>
        </p:nvSpPr>
        <p:spPr>
          <a:xfrm>
            <a:off x="4601562" y="2257091"/>
            <a:ext cx="4675806" cy="760804"/>
          </a:xfrm>
          <a:prstGeom prst="roundRect">
            <a:avLst/>
          </a:prstGeom>
          <a:ln>
            <a:solidFill>
              <a:srgbClr val="193EB0"/>
            </a:solidFill>
          </a:ln>
        </p:spPr>
        <p:txBody>
          <a:bodyPr anchor="ctr">
            <a:noAutofit/>
          </a:bodyPr>
          <a:lstStyle>
            <a:lvl1pPr marL="177800" indent="-177800" algn="l" defTabSz="844083" rtl="0" eaLnBrk="1" latinLnBrk="1" hangingPunct="1">
              <a:lnSpc>
                <a:spcPts val="1800"/>
              </a:lnSpc>
              <a:spcBef>
                <a:spcPts val="923"/>
              </a:spcBef>
              <a:buFontTx/>
              <a:buBlip>
                <a:blip r:embed="rId3"/>
              </a:buBlip>
              <a:defRPr kumimoji="1" lang="en-US" altLang="ko-KR" sz="1400" kern="1200" smtClean="0">
                <a:solidFill>
                  <a:prstClr val="black">
                    <a:lumMod val="85000"/>
                    <a:lumOff val="15000"/>
                  </a:prstClr>
                </a:solidFill>
                <a:latin typeface="SamsungOne-400" panose="020B0503030303020204"/>
                <a:ea typeface="SamsungOne-400" panose="020B0503030303020204"/>
                <a:cs typeface="+mn-cs"/>
              </a:defRPr>
            </a:lvl1pPr>
            <a:lvl2pPr marL="360363" indent="-182563" algn="l" defTabSz="844083" rtl="0" eaLnBrk="1" latinLnBrk="1" hangingPunct="1">
              <a:lnSpc>
                <a:spcPts val="1800"/>
              </a:lnSpc>
              <a:spcBef>
                <a:spcPts val="462"/>
              </a:spcBef>
              <a:buSzPct val="80000"/>
              <a:buFontTx/>
              <a:buBlip>
                <a:blip r:embed="rId4"/>
              </a:buBlip>
              <a:tabLst>
                <a:tab pos="447675" algn="l"/>
              </a:tabLst>
              <a:defRPr lang="en-US" altLang="ko-KR" sz="1300" kern="1200" dirty="0" smtClean="0">
                <a:solidFill>
                  <a:prstClr val="black">
                    <a:lumMod val="85000"/>
                    <a:lumOff val="15000"/>
                  </a:prstClr>
                </a:solidFill>
                <a:latin typeface="SamsungOne-400" panose="020B0503030303020204"/>
                <a:ea typeface="SamsungOne-400" panose="020B0503030303020204"/>
                <a:cs typeface="+mn-cs"/>
              </a:defRPr>
            </a:lvl2pPr>
            <a:lvl3pPr marL="1055103" indent="-211021" algn="l" defTabSz="844083" rtl="0" eaLnBrk="1" latinLnBrk="1" hangingPunct="1">
              <a:lnSpc>
                <a:spcPct val="90000"/>
              </a:lnSpc>
              <a:spcBef>
                <a:spcPts val="462"/>
              </a:spcBef>
              <a:buFont typeface="Arial" panose="020B0604020202020204" pitchFamily="34" charset="0"/>
              <a:buChar char="•"/>
              <a:defRPr sz="1846" kern="1200">
                <a:solidFill>
                  <a:schemeClr val="tx1"/>
                </a:solidFill>
                <a:latin typeface="+mn-lt"/>
                <a:ea typeface="+mn-ea"/>
                <a:cs typeface="+mn-cs"/>
              </a:defRPr>
            </a:lvl3pPr>
            <a:lvl4pPr marL="1477145"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4pPr>
            <a:lvl5pPr marL="1899186"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5pPr>
            <a:lvl6pPr marL="2321227"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6pPr>
            <a:lvl7pPr marL="2743269"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7pPr>
            <a:lvl8pPr marL="3165310"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8pPr>
            <a:lvl9pPr marL="3587351"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9pPr>
          </a:lstStyle>
          <a:p>
            <a:pPr lvl="1" fontAlgn="auto">
              <a:spcAft>
                <a:spcPts val="0"/>
              </a:spcAft>
            </a:pPr>
            <a:r>
              <a:rPr lang="en-US" sz="1200" dirty="0" err="1">
                <a:solidFill>
                  <a:srgbClr val="193EB0"/>
                </a:solidFill>
                <a:latin typeface="SamsungOne 700" panose="020B0803030303020204" pitchFamily="34" charset="0"/>
                <a:ea typeface="SamsungOne 700" panose="020B0803030303020204" pitchFamily="34" charset="0"/>
              </a:rPr>
              <a:t>Bộ</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xử</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lý</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làm</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công</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việc</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thực</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tế</a:t>
            </a:r>
            <a:endParaRPr lang="en-US" sz="1200" dirty="0">
              <a:solidFill>
                <a:srgbClr val="193EB0"/>
              </a:solidFill>
              <a:latin typeface="SamsungOne 700" panose="020B0803030303020204" pitchFamily="34" charset="0"/>
              <a:ea typeface="SamsungOne 700" panose="020B0803030303020204" pitchFamily="34" charset="0"/>
            </a:endParaRPr>
          </a:p>
          <a:p>
            <a:pPr lvl="1" fontAlgn="auto">
              <a:spcAft>
                <a:spcPts val="0"/>
              </a:spcAft>
            </a:pPr>
            <a:r>
              <a:rPr lang="en-US" sz="1200" dirty="0" err="1">
                <a:solidFill>
                  <a:srgbClr val="193EB0"/>
                </a:solidFill>
                <a:latin typeface="SamsungOne 700" panose="020B0803030303020204" pitchFamily="34" charset="0"/>
                <a:ea typeface="SamsungOne 700" panose="020B0803030303020204" pitchFamily="34" charset="0"/>
              </a:rPr>
              <a:t>Bộ</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xử</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lý</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có</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thể</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thực</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hiện</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định</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tuyến</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chuyển</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đổi</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và</a:t>
            </a:r>
            <a:r>
              <a:rPr lang="en-US" sz="1200" dirty="0">
                <a:solidFill>
                  <a:srgbClr val="193EB0"/>
                </a:solidFill>
                <a:latin typeface="SamsungOne 700" panose="020B0803030303020204" pitchFamily="34" charset="0"/>
                <a:ea typeface="SamsungOne 700" panose="020B0803030303020204" pitchFamily="34" charset="0"/>
              </a:rPr>
              <a:t>/</a:t>
            </a:r>
            <a:r>
              <a:rPr lang="en-US" sz="1200" dirty="0" err="1">
                <a:solidFill>
                  <a:srgbClr val="193EB0"/>
                </a:solidFill>
                <a:latin typeface="SamsungOne 700" panose="020B0803030303020204" pitchFamily="34" charset="0"/>
                <a:ea typeface="SamsungOne 700" panose="020B0803030303020204" pitchFamily="34" charset="0"/>
              </a:rPr>
              <a:t>hoặc</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dàn</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xếp</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giữa</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các</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hệ</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thống</a:t>
            </a:r>
            <a:endParaRPr lang="en-US" sz="1200" dirty="0">
              <a:solidFill>
                <a:srgbClr val="193EB0"/>
              </a:solidFill>
              <a:latin typeface="SamsungOne 700" panose="020B0803030303020204" pitchFamily="34" charset="0"/>
              <a:ea typeface="SamsungOne 700" panose="020B0803030303020204" pitchFamily="34" charset="0"/>
            </a:endParaRPr>
          </a:p>
        </p:txBody>
      </p:sp>
      <p:sp>
        <p:nvSpPr>
          <p:cNvPr id="29" name="텍스트 개체 틀 4">
            <a:extLst>
              <a:ext uri="{FF2B5EF4-FFF2-40B4-BE49-F238E27FC236}">
                <a16:creationId xmlns:a16="http://schemas.microsoft.com/office/drawing/2014/main" id="{8E9686EE-1B5C-4EA0-8CBD-DBC27E245625}"/>
              </a:ext>
            </a:extLst>
          </p:cNvPr>
          <p:cNvSpPr txBox="1">
            <a:spLocks/>
          </p:cNvSpPr>
          <p:nvPr/>
        </p:nvSpPr>
        <p:spPr>
          <a:xfrm>
            <a:off x="4601562" y="3065520"/>
            <a:ext cx="4675806" cy="760804"/>
          </a:xfrm>
          <a:prstGeom prst="roundRect">
            <a:avLst/>
          </a:prstGeom>
          <a:ln>
            <a:solidFill>
              <a:srgbClr val="193EB0"/>
            </a:solidFill>
          </a:ln>
        </p:spPr>
        <p:txBody>
          <a:bodyPr anchor="ctr">
            <a:normAutofit/>
          </a:bodyPr>
          <a:lstStyle>
            <a:lvl1pPr marL="177800" indent="-177800" algn="l" defTabSz="844083" rtl="0" eaLnBrk="1" latinLnBrk="1" hangingPunct="1">
              <a:lnSpc>
                <a:spcPts val="1800"/>
              </a:lnSpc>
              <a:spcBef>
                <a:spcPts val="923"/>
              </a:spcBef>
              <a:buFontTx/>
              <a:buBlip>
                <a:blip r:embed="rId3"/>
              </a:buBlip>
              <a:defRPr kumimoji="1" lang="en-US" altLang="ko-KR" sz="1400" kern="1200" smtClean="0">
                <a:solidFill>
                  <a:prstClr val="black">
                    <a:lumMod val="85000"/>
                    <a:lumOff val="15000"/>
                  </a:prstClr>
                </a:solidFill>
                <a:latin typeface="SamsungOne-400" panose="020B0503030303020204"/>
                <a:ea typeface="SamsungOne-400" panose="020B0503030303020204"/>
                <a:cs typeface="+mn-cs"/>
              </a:defRPr>
            </a:lvl1pPr>
            <a:lvl2pPr marL="360363" indent="-182563" algn="l" defTabSz="844083" rtl="0" eaLnBrk="1" latinLnBrk="1" hangingPunct="1">
              <a:lnSpc>
                <a:spcPts val="1800"/>
              </a:lnSpc>
              <a:spcBef>
                <a:spcPts val="462"/>
              </a:spcBef>
              <a:buSzPct val="80000"/>
              <a:buFontTx/>
              <a:buBlip>
                <a:blip r:embed="rId4"/>
              </a:buBlip>
              <a:tabLst>
                <a:tab pos="447675" algn="l"/>
              </a:tabLst>
              <a:defRPr lang="en-US" altLang="ko-KR" sz="1300" kern="1200" dirty="0" smtClean="0">
                <a:solidFill>
                  <a:prstClr val="black">
                    <a:lumMod val="85000"/>
                    <a:lumOff val="15000"/>
                  </a:prstClr>
                </a:solidFill>
                <a:latin typeface="SamsungOne-400" panose="020B0503030303020204"/>
                <a:ea typeface="SamsungOne-400" panose="020B0503030303020204"/>
                <a:cs typeface="+mn-cs"/>
              </a:defRPr>
            </a:lvl2pPr>
            <a:lvl3pPr marL="1055103" indent="-211021" algn="l" defTabSz="844083" rtl="0" eaLnBrk="1" latinLnBrk="1" hangingPunct="1">
              <a:lnSpc>
                <a:spcPct val="90000"/>
              </a:lnSpc>
              <a:spcBef>
                <a:spcPts val="462"/>
              </a:spcBef>
              <a:buFont typeface="Arial" panose="020B0604020202020204" pitchFamily="34" charset="0"/>
              <a:buChar char="•"/>
              <a:defRPr sz="1846" kern="1200">
                <a:solidFill>
                  <a:schemeClr val="tx1"/>
                </a:solidFill>
                <a:latin typeface="+mn-lt"/>
                <a:ea typeface="+mn-ea"/>
                <a:cs typeface="+mn-cs"/>
              </a:defRPr>
            </a:lvl3pPr>
            <a:lvl4pPr marL="1477145"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4pPr>
            <a:lvl5pPr marL="1899186"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5pPr>
            <a:lvl6pPr marL="2321227"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6pPr>
            <a:lvl7pPr marL="2743269"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7pPr>
            <a:lvl8pPr marL="3165310"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8pPr>
            <a:lvl9pPr marL="3587351"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9pPr>
          </a:lstStyle>
          <a:p>
            <a:pPr lvl="1" fontAlgn="auto">
              <a:spcAft>
                <a:spcPts val="0"/>
              </a:spcAft>
            </a:pPr>
            <a:r>
              <a:rPr lang="vi-VN" sz="1200" dirty="0">
                <a:solidFill>
                  <a:srgbClr val="193EB0"/>
                </a:solidFill>
                <a:latin typeface="SamsungOne 700" panose="020B0803030303020204" pitchFamily="34" charset="0"/>
                <a:ea typeface="SamsungOne 700" panose="020B0803030303020204" pitchFamily="34" charset="0"/>
              </a:rPr>
              <a:t>Đại diện cho mỗi đối tượng di chuyển qua hệ thống</a:t>
            </a:r>
          </a:p>
          <a:p>
            <a:pPr lvl="1" fontAlgn="auto">
              <a:spcAft>
                <a:spcPts val="0"/>
              </a:spcAft>
            </a:pPr>
            <a:r>
              <a:rPr lang="vi-VN" sz="1200" dirty="0">
                <a:solidFill>
                  <a:srgbClr val="193EB0"/>
                </a:solidFill>
                <a:latin typeface="SamsungOne 700" panose="020B0803030303020204" pitchFamily="34" charset="0"/>
                <a:ea typeface="SamsungOne 700" panose="020B0803030303020204" pitchFamily="34" charset="0"/>
              </a:rPr>
              <a:t>Bao gồm các chuỗi thuộc tính cặp khóa/giá trị</a:t>
            </a:r>
            <a:endParaRPr kumimoji="0" lang="en-US" altLang="ko-KR" sz="1200" dirty="0">
              <a:solidFill>
                <a:srgbClr val="193EB0"/>
              </a:solidFill>
              <a:latin typeface="SamsungOne 700" panose="020B0803030303020204" pitchFamily="34" charset="0"/>
              <a:ea typeface="SamsungOne 700" panose="020B0803030303020204" pitchFamily="34" charset="0"/>
            </a:endParaRPr>
          </a:p>
        </p:txBody>
      </p:sp>
      <p:grpSp>
        <p:nvGrpSpPr>
          <p:cNvPr id="30" name="그룹 29">
            <a:extLst>
              <a:ext uri="{FF2B5EF4-FFF2-40B4-BE49-F238E27FC236}">
                <a16:creationId xmlns:a16="http://schemas.microsoft.com/office/drawing/2014/main" id="{B77FE251-FFF5-431C-82B2-D72C023BECDE}"/>
              </a:ext>
            </a:extLst>
          </p:cNvPr>
          <p:cNvGrpSpPr/>
          <p:nvPr/>
        </p:nvGrpSpPr>
        <p:grpSpPr>
          <a:xfrm>
            <a:off x="684929" y="2281119"/>
            <a:ext cx="2015067" cy="3951272"/>
            <a:chOff x="2710579" y="2357319"/>
            <a:chExt cx="2015067" cy="3951272"/>
          </a:xfrm>
        </p:grpSpPr>
        <p:sp>
          <p:nvSpPr>
            <p:cNvPr id="32" name="사각형: 둥근 모서리 31">
              <a:extLst>
                <a:ext uri="{FF2B5EF4-FFF2-40B4-BE49-F238E27FC236}">
                  <a16:creationId xmlns:a16="http://schemas.microsoft.com/office/drawing/2014/main" id="{467DF60B-DF5C-4213-9E30-DCE769B26944}"/>
                </a:ext>
              </a:extLst>
            </p:cNvPr>
            <p:cNvSpPr/>
            <p:nvPr/>
          </p:nvSpPr>
          <p:spPr>
            <a:xfrm>
              <a:off x="2710579" y="2357319"/>
              <a:ext cx="2015067" cy="703515"/>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Aft>
                  <a:spcPts val="0"/>
                </a:spcAft>
              </a:pPr>
              <a:r>
                <a:rPr lang="en-US" altLang="ko-KR" sz="1400" dirty="0" err="1">
                  <a:solidFill>
                    <a:srgbClr val="193EB0"/>
                  </a:solidFill>
                  <a:latin typeface="SamsungOne 700" panose="020B0803030303020204" pitchFamily="34" charset="0"/>
                  <a:ea typeface="SamsungOne 700" panose="020B0803030303020204" pitchFamily="34" charset="0"/>
                </a:rPr>
                <a:t>Kết</a:t>
              </a:r>
              <a:r>
                <a:rPr lang="en-US" altLang="ko-KR" sz="1400" dirty="0">
                  <a:solidFill>
                    <a:srgbClr val="193EB0"/>
                  </a:solidFill>
                  <a:latin typeface="SamsungOne 700" panose="020B0803030303020204" pitchFamily="34" charset="0"/>
                  <a:ea typeface="SamsungOne 700" panose="020B0803030303020204" pitchFamily="34" charset="0"/>
                </a:rPr>
                <a:t> </a:t>
              </a:r>
              <a:r>
                <a:rPr lang="en-US" altLang="ko-KR" sz="1400" dirty="0" err="1">
                  <a:solidFill>
                    <a:srgbClr val="193EB0"/>
                  </a:solidFill>
                  <a:latin typeface="SamsungOne 700" panose="020B0803030303020204" pitchFamily="34" charset="0"/>
                  <a:ea typeface="SamsungOne 700" panose="020B0803030303020204" pitchFamily="34" charset="0"/>
                </a:rPr>
                <a:t>nối</a:t>
              </a:r>
              <a:endParaRPr lang="en-US" altLang="ko-KR" sz="1400" dirty="0">
                <a:solidFill>
                  <a:srgbClr val="193EB0"/>
                </a:solidFill>
                <a:latin typeface="SamsungOne 700" panose="020B0803030303020204" pitchFamily="34" charset="0"/>
                <a:ea typeface="SamsungOne 700" panose="020B0803030303020204" pitchFamily="34" charset="0"/>
              </a:endParaRPr>
            </a:p>
          </p:txBody>
        </p:sp>
        <p:sp>
          <p:nvSpPr>
            <p:cNvPr id="33" name="사각형: 둥근 모서리 32">
              <a:extLst>
                <a:ext uri="{FF2B5EF4-FFF2-40B4-BE49-F238E27FC236}">
                  <a16:creationId xmlns:a16="http://schemas.microsoft.com/office/drawing/2014/main" id="{B18D94E5-257E-4820-B51F-AEAE6BC2CC63}"/>
                </a:ext>
              </a:extLst>
            </p:cNvPr>
            <p:cNvSpPr/>
            <p:nvPr/>
          </p:nvSpPr>
          <p:spPr>
            <a:xfrm>
              <a:off x="2710579" y="5605076"/>
              <a:ext cx="2015067" cy="703515"/>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Aft>
                  <a:spcPts val="0"/>
                </a:spcAft>
              </a:pPr>
              <a:r>
                <a:rPr lang="en-US" altLang="ko-KR" sz="1400" dirty="0" err="1">
                  <a:solidFill>
                    <a:srgbClr val="193EB0"/>
                  </a:solidFill>
                  <a:latin typeface="SamsungOne 700" panose="020B0803030303020204" pitchFamily="34" charset="0"/>
                  <a:ea typeface="SamsungOne 700" panose="020B0803030303020204" pitchFamily="34" charset="0"/>
                </a:rPr>
                <a:t>Bộ</a:t>
              </a:r>
              <a:r>
                <a:rPr lang="en-US" altLang="ko-KR" sz="1400" dirty="0">
                  <a:solidFill>
                    <a:srgbClr val="193EB0"/>
                  </a:solidFill>
                  <a:latin typeface="SamsungOne 700" panose="020B0803030303020204" pitchFamily="34" charset="0"/>
                  <a:ea typeface="SamsungOne 700" panose="020B0803030303020204" pitchFamily="34" charset="0"/>
                </a:rPr>
                <a:t> </a:t>
              </a:r>
              <a:r>
                <a:rPr lang="en-US" altLang="ko-KR" sz="1400" dirty="0" err="1">
                  <a:solidFill>
                    <a:srgbClr val="193EB0"/>
                  </a:solidFill>
                  <a:latin typeface="SamsungOne 700" panose="020B0803030303020204" pitchFamily="34" charset="0"/>
                  <a:ea typeface="SamsungOne 700" panose="020B0803030303020204" pitchFamily="34" charset="0"/>
                </a:rPr>
                <a:t>xử</a:t>
              </a:r>
              <a:r>
                <a:rPr lang="en-US" altLang="ko-KR" sz="1400" dirty="0">
                  <a:solidFill>
                    <a:srgbClr val="193EB0"/>
                  </a:solidFill>
                  <a:latin typeface="SamsungOne 700" panose="020B0803030303020204" pitchFamily="34" charset="0"/>
                  <a:ea typeface="SamsungOne 700" panose="020B0803030303020204" pitchFamily="34" charset="0"/>
                </a:rPr>
                <a:t> </a:t>
              </a:r>
              <a:r>
                <a:rPr lang="en-US" altLang="ko-KR" sz="1400" dirty="0" err="1">
                  <a:solidFill>
                    <a:srgbClr val="193EB0"/>
                  </a:solidFill>
                  <a:latin typeface="SamsungOne 700" panose="020B0803030303020204" pitchFamily="34" charset="0"/>
                  <a:ea typeface="SamsungOne 700" panose="020B0803030303020204" pitchFamily="34" charset="0"/>
                </a:rPr>
                <a:t>lý</a:t>
              </a:r>
              <a:r>
                <a:rPr lang="en-US" altLang="ko-KR" sz="1400" dirty="0">
                  <a:solidFill>
                    <a:srgbClr val="193EB0"/>
                  </a:solidFill>
                  <a:latin typeface="SamsungOne 700" panose="020B0803030303020204" pitchFamily="34" charset="0"/>
                  <a:ea typeface="SamsungOne 700" panose="020B0803030303020204" pitchFamily="34" charset="0"/>
                </a:rPr>
                <a:t> </a:t>
              </a:r>
              <a:r>
                <a:rPr lang="en-US" altLang="ko-KR" sz="1400" dirty="0" err="1">
                  <a:solidFill>
                    <a:srgbClr val="193EB0"/>
                  </a:solidFill>
                  <a:latin typeface="SamsungOne 700" panose="020B0803030303020204" pitchFamily="34" charset="0"/>
                  <a:ea typeface="SamsungOne 700" panose="020B0803030303020204" pitchFamily="34" charset="0"/>
                </a:rPr>
                <a:t>FlowFile</a:t>
              </a:r>
              <a:endParaRPr lang="en-US" altLang="ko-KR" sz="1400" dirty="0">
                <a:solidFill>
                  <a:srgbClr val="193EB0"/>
                </a:solidFill>
                <a:latin typeface="SamsungOne 700" panose="020B0803030303020204" pitchFamily="34" charset="0"/>
                <a:ea typeface="SamsungOne 700" panose="020B0803030303020204" pitchFamily="34" charset="0"/>
              </a:endParaRPr>
            </a:p>
          </p:txBody>
        </p:sp>
        <p:sp>
          <p:nvSpPr>
            <p:cNvPr id="34" name="사각형: 둥근 모서리 33">
              <a:extLst>
                <a:ext uri="{FF2B5EF4-FFF2-40B4-BE49-F238E27FC236}">
                  <a16:creationId xmlns:a16="http://schemas.microsoft.com/office/drawing/2014/main" id="{D7BA8DDA-0B6C-48D9-9AE5-52B57EEB62AA}"/>
                </a:ext>
              </a:extLst>
            </p:cNvPr>
            <p:cNvSpPr/>
            <p:nvPr/>
          </p:nvSpPr>
          <p:spPr>
            <a:xfrm>
              <a:off x="2710579" y="3981197"/>
              <a:ext cx="2015067" cy="703515"/>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Aft>
                  <a:spcPts val="0"/>
                </a:spcAft>
              </a:pPr>
              <a:r>
                <a:rPr lang="en-US" altLang="ko-KR" sz="1400" dirty="0" err="1">
                  <a:solidFill>
                    <a:srgbClr val="193EB0"/>
                  </a:solidFill>
                  <a:latin typeface="SamsungOne 700" panose="020B0803030303020204" pitchFamily="34" charset="0"/>
                  <a:ea typeface="SamsungOne 700" panose="020B0803030303020204" pitchFamily="34" charset="0"/>
                </a:rPr>
                <a:t>Bộ</a:t>
              </a:r>
              <a:r>
                <a:rPr lang="en-US" altLang="ko-KR" sz="1400" dirty="0">
                  <a:solidFill>
                    <a:srgbClr val="193EB0"/>
                  </a:solidFill>
                  <a:latin typeface="SamsungOne 700" panose="020B0803030303020204" pitchFamily="34" charset="0"/>
                  <a:ea typeface="SamsungOne 700" panose="020B0803030303020204" pitchFamily="34" charset="0"/>
                </a:rPr>
                <a:t> </a:t>
              </a:r>
              <a:r>
                <a:rPr lang="en-US" altLang="ko-KR" sz="1400" dirty="0" err="1">
                  <a:solidFill>
                    <a:srgbClr val="193EB0"/>
                  </a:solidFill>
                  <a:latin typeface="SamsungOne 700" panose="020B0803030303020204" pitchFamily="34" charset="0"/>
                  <a:ea typeface="SamsungOne 700" panose="020B0803030303020204" pitchFamily="34" charset="0"/>
                </a:rPr>
                <a:t>điều</a:t>
              </a:r>
              <a:r>
                <a:rPr lang="en-US" altLang="ko-KR" sz="1400" dirty="0">
                  <a:solidFill>
                    <a:srgbClr val="193EB0"/>
                  </a:solidFill>
                  <a:latin typeface="SamsungOne 700" panose="020B0803030303020204" pitchFamily="34" charset="0"/>
                  <a:ea typeface="SamsungOne 700" panose="020B0803030303020204" pitchFamily="34" charset="0"/>
                </a:rPr>
                <a:t> </a:t>
              </a:r>
              <a:r>
                <a:rPr lang="en-US" altLang="ko-KR" sz="1400" dirty="0" err="1">
                  <a:solidFill>
                    <a:srgbClr val="193EB0"/>
                  </a:solidFill>
                  <a:latin typeface="SamsungOne 700" panose="020B0803030303020204" pitchFamily="34" charset="0"/>
                  <a:ea typeface="SamsungOne 700" panose="020B0803030303020204" pitchFamily="34" charset="0"/>
                </a:rPr>
                <a:t>khiển</a:t>
              </a:r>
              <a:r>
                <a:rPr lang="en-US" altLang="ko-KR" sz="1400" dirty="0">
                  <a:solidFill>
                    <a:srgbClr val="193EB0"/>
                  </a:solidFill>
                  <a:latin typeface="SamsungOne 700" panose="020B0803030303020204" pitchFamily="34" charset="0"/>
                  <a:ea typeface="SamsungOne 700" panose="020B0803030303020204" pitchFamily="34" charset="0"/>
                </a:rPr>
                <a:t> </a:t>
              </a:r>
              <a:r>
                <a:rPr lang="en-US" altLang="ko-KR" sz="1400" dirty="0" err="1">
                  <a:solidFill>
                    <a:srgbClr val="193EB0"/>
                  </a:solidFill>
                  <a:latin typeface="SamsungOne 700" panose="020B0803030303020204" pitchFamily="34" charset="0"/>
                  <a:ea typeface="SamsungOne 700" panose="020B0803030303020204" pitchFamily="34" charset="0"/>
                </a:rPr>
                <a:t>luồng</a:t>
              </a:r>
              <a:endParaRPr lang="en-US" altLang="ko-KR" sz="1400" dirty="0">
                <a:solidFill>
                  <a:srgbClr val="193EB0"/>
                </a:solidFill>
                <a:latin typeface="SamsungOne 700" panose="020B0803030303020204" pitchFamily="34" charset="0"/>
                <a:ea typeface="SamsungOne 700" panose="020B0803030303020204" pitchFamily="34" charset="0"/>
              </a:endParaRPr>
            </a:p>
          </p:txBody>
        </p:sp>
        <p:sp>
          <p:nvSpPr>
            <p:cNvPr id="35" name="사각형: 둥근 모서리 34">
              <a:extLst>
                <a:ext uri="{FF2B5EF4-FFF2-40B4-BE49-F238E27FC236}">
                  <a16:creationId xmlns:a16="http://schemas.microsoft.com/office/drawing/2014/main" id="{DFABBFD0-1EA7-41D1-BEF3-25CFA32B6958}"/>
                </a:ext>
              </a:extLst>
            </p:cNvPr>
            <p:cNvSpPr/>
            <p:nvPr/>
          </p:nvSpPr>
          <p:spPr>
            <a:xfrm>
              <a:off x="2710579" y="4787382"/>
              <a:ext cx="2015067" cy="703515"/>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Aft>
                  <a:spcPts val="0"/>
                </a:spcAft>
              </a:pPr>
              <a:r>
                <a:rPr lang="en-US" altLang="ko-KR" sz="1400" dirty="0">
                  <a:solidFill>
                    <a:srgbClr val="193EB0"/>
                  </a:solidFill>
                  <a:latin typeface="SamsungOne 700" panose="020B0803030303020204" pitchFamily="34" charset="0"/>
                  <a:ea typeface="SamsungOne 700" panose="020B0803030303020204" pitchFamily="34" charset="0"/>
                </a:rPr>
                <a:t>FlowFile</a:t>
              </a:r>
            </a:p>
          </p:txBody>
        </p:sp>
        <p:sp>
          <p:nvSpPr>
            <p:cNvPr id="36" name="사각형: 둥근 모서리 35">
              <a:extLst>
                <a:ext uri="{FF2B5EF4-FFF2-40B4-BE49-F238E27FC236}">
                  <a16:creationId xmlns:a16="http://schemas.microsoft.com/office/drawing/2014/main" id="{B8EB1394-3388-46A0-ACA9-BDA81BA5C961}"/>
                </a:ext>
              </a:extLst>
            </p:cNvPr>
            <p:cNvSpPr/>
            <p:nvPr/>
          </p:nvSpPr>
          <p:spPr>
            <a:xfrm>
              <a:off x="2710579" y="3175013"/>
              <a:ext cx="2015067" cy="703515"/>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Aft>
                  <a:spcPts val="0"/>
                </a:spcAft>
              </a:pPr>
              <a:r>
                <a:rPr lang="en-US" altLang="ko-KR" sz="1400" dirty="0" err="1">
                  <a:solidFill>
                    <a:srgbClr val="193EB0"/>
                  </a:solidFill>
                  <a:latin typeface="SamsungOne 700" panose="020B0803030303020204" pitchFamily="34" charset="0"/>
                  <a:ea typeface="SamsungOne 700" panose="020B0803030303020204" pitchFamily="34" charset="0"/>
                </a:rPr>
                <a:t>Nhóm</a:t>
              </a:r>
              <a:r>
                <a:rPr lang="en-US" altLang="ko-KR" sz="1400" dirty="0">
                  <a:solidFill>
                    <a:srgbClr val="193EB0"/>
                  </a:solidFill>
                  <a:latin typeface="SamsungOne 700" panose="020B0803030303020204" pitchFamily="34" charset="0"/>
                  <a:ea typeface="SamsungOne 700" panose="020B0803030303020204" pitchFamily="34" charset="0"/>
                </a:rPr>
                <a:t> </a:t>
              </a:r>
              <a:r>
                <a:rPr lang="en-US" altLang="ko-KR" sz="1400" dirty="0" err="1">
                  <a:solidFill>
                    <a:srgbClr val="193EB0"/>
                  </a:solidFill>
                  <a:latin typeface="SamsungOne 700" panose="020B0803030303020204" pitchFamily="34" charset="0"/>
                  <a:ea typeface="SamsungOne 700" panose="020B0803030303020204" pitchFamily="34" charset="0"/>
                </a:rPr>
                <a:t>quy</a:t>
              </a:r>
              <a:r>
                <a:rPr lang="en-US" altLang="ko-KR" sz="1400" dirty="0">
                  <a:solidFill>
                    <a:srgbClr val="193EB0"/>
                  </a:solidFill>
                  <a:latin typeface="SamsungOne 700" panose="020B0803030303020204" pitchFamily="34" charset="0"/>
                  <a:ea typeface="SamsungOne 700" panose="020B0803030303020204" pitchFamily="34" charset="0"/>
                </a:rPr>
                <a:t> </a:t>
              </a:r>
              <a:r>
                <a:rPr lang="en-US" altLang="ko-KR" sz="1400" dirty="0" err="1">
                  <a:solidFill>
                    <a:srgbClr val="193EB0"/>
                  </a:solidFill>
                  <a:latin typeface="SamsungOne 700" panose="020B0803030303020204" pitchFamily="34" charset="0"/>
                  <a:ea typeface="SamsungOne 700" panose="020B0803030303020204" pitchFamily="34" charset="0"/>
                </a:rPr>
                <a:t>trình</a:t>
              </a:r>
              <a:endParaRPr lang="en-US" altLang="ko-KR" sz="1400" dirty="0">
                <a:solidFill>
                  <a:srgbClr val="193EB0"/>
                </a:solidFill>
                <a:latin typeface="SamsungOne 700" panose="020B0803030303020204" pitchFamily="34" charset="0"/>
                <a:ea typeface="SamsungOne 700" panose="020B0803030303020204" pitchFamily="34" charset="0"/>
              </a:endParaRPr>
            </a:p>
          </p:txBody>
        </p:sp>
      </p:grpSp>
      <p:grpSp>
        <p:nvGrpSpPr>
          <p:cNvPr id="38" name="그룹 37">
            <a:extLst>
              <a:ext uri="{FF2B5EF4-FFF2-40B4-BE49-F238E27FC236}">
                <a16:creationId xmlns:a16="http://schemas.microsoft.com/office/drawing/2014/main" id="{2EAABF12-A023-477B-924D-8E2F47F2E846}"/>
              </a:ext>
            </a:extLst>
          </p:cNvPr>
          <p:cNvGrpSpPr/>
          <p:nvPr/>
        </p:nvGrpSpPr>
        <p:grpSpPr>
          <a:xfrm>
            <a:off x="2791273" y="2575380"/>
            <a:ext cx="125754" cy="3374913"/>
            <a:chOff x="2810323" y="2651580"/>
            <a:chExt cx="125754" cy="3374913"/>
          </a:xfrm>
        </p:grpSpPr>
        <p:sp>
          <p:nvSpPr>
            <p:cNvPr id="39" name="타원 38">
              <a:extLst>
                <a:ext uri="{FF2B5EF4-FFF2-40B4-BE49-F238E27FC236}">
                  <a16:creationId xmlns:a16="http://schemas.microsoft.com/office/drawing/2014/main" id="{17AB2D4F-A246-4408-B79E-640318FB5B1B}"/>
                </a:ext>
              </a:extLst>
            </p:cNvPr>
            <p:cNvSpPr/>
            <p:nvPr/>
          </p:nvSpPr>
          <p:spPr>
            <a:xfrm>
              <a:off x="2810323" y="2651580"/>
              <a:ext cx="125754" cy="12575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0" name="타원 39">
              <a:extLst>
                <a:ext uri="{FF2B5EF4-FFF2-40B4-BE49-F238E27FC236}">
                  <a16:creationId xmlns:a16="http://schemas.microsoft.com/office/drawing/2014/main" id="{92B4D7CF-148F-47C4-B2DC-8FE3BCD9A8D8}"/>
                </a:ext>
              </a:extLst>
            </p:cNvPr>
            <p:cNvSpPr/>
            <p:nvPr/>
          </p:nvSpPr>
          <p:spPr>
            <a:xfrm>
              <a:off x="2810323" y="3459245"/>
              <a:ext cx="125754" cy="12575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타원 40">
              <a:extLst>
                <a:ext uri="{FF2B5EF4-FFF2-40B4-BE49-F238E27FC236}">
                  <a16:creationId xmlns:a16="http://schemas.microsoft.com/office/drawing/2014/main" id="{115A6A8B-331D-4BD7-BA59-25F6D53E0AD9}"/>
                </a:ext>
              </a:extLst>
            </p:cNvPr>
            <p:cNvSpPr/>
            <p:nvPr/>
          </p:nvSpPr>
          <p:spPr>
            <a:xfrm>
              <a:off x="2810323" y="4266910"/>
              <a:ext cx="125754" cy="12575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2" name="타원 41">
              <a:extLst>
                <a:ext uri="{FF2B5EF4-FFF2-40B4-BE49-F238E27FC236}">
                  <a16:creationId xmlns:a16="http://schemas.microsoft.com/office/drawing/2014/main" id="{6FA4B43F-3B4A-4618-967B-C096C1CE1593}"/>
                </a:ext>
              </a:extLst>
            </p:cNvPr>
            <p:cNvSpPr/>
            <p:nvPr/>
          </p:nvSpPr>
          <p:spPr>
            <a:xfrm>
              <a:off x="2810323" y="5076262"/>
              <a:ext cx="125754" cy="12575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4" name="타원 43">
              <a:extLst>
                <a:ext uri="{FF2B5EF4-FFF2-40B4-BE49-F238E27FC236}">
                  <a16:creationId xmlns:a16="http://schemas.microsoft.com/office/drawing/2014/main" id="{AEDF15F1-995C-4ADC-B082-287DEE33E78B}"/>
                </a:ext>
              </a:extLst>
            </p:cNvPr>
            <p:cNvSpPr/>
            <p:nvPr/>
          </p:nvSpPr>
          <p:spPr>
            <a:xfrm>
              <a:off x="2810323" y="5900739"/>
              <a:ext cx="125754" cy="12575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45" name="그룹 44">
            <a:extLst>
              <a:ext uri="{FF2B5EF4-FFF2-40B4-BE49-F238E27FC236}">
                <a16:creationId xmlns:a16="http://schemas.microsoft.com/office/drawing/2014/main" id="{18A69D15-4C3C-453C-B285-A08FF8E1A2BA}"/>
              </a:ext>
            </a:extLst>
          </p:cNvPr>
          <p:cNvGrpSpPr/>
          <p:nvPr/>
        </p:nvGrpSpPr>
        <p:grpSpPr>
          <a:xfrm>
            <a:off x="4336123" y="2568442"/>
            <a:ext cx="125754" cy="3374913"/>
            <a:chOff x="2810323" y="2651580"/>
            <a:chExt cx="125754" cy="3374913"/>
          </a:xfrm>
        </p:grpSpPr>
        <p:sp>
          <p:nvSpPr>
            <p:cNvPr id="51" name="타원 50">
              <a:extLst>
                <a:ext uri="{FF2B5EF4-FFF2-40B4-BE49-F238E27FC236}">
                  <a16:creationId xmlns:a16="http://schemas.microsoft.com/office/drawing/2014/main" id="{BA00E27D-8EC8-4BF3-9CF2-7727C0CA6740}"/>
                </a:ext>
              </a:extLst>
            </p:cNvPr>
            <p:cNvSpPr/>
            <p:nvPr/>
          </p:nvSpPr>
          <p:spPr>
            <a:xfrm>
              <a:off x="2810323" y="2651580"/>
              <a:ext cx="125754" cy="12575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2" name="타원 51">
              <a:extLst>
                <a:ext uri="{FF2B5EF4-FFF2-40B4-BE49-F238E27FC236}">
                  <a16:creationId xmlns:a16="http://schemas.microsoft.com/office/drawing/2014/main" id="{F2E252A7-A322-4F3E-BEA7-9206128FCA97}"/>
                </a:ext>
              </a:extLst>
            </p:cNvPr>
            <p:cNvSpPr/>
            <p:nvPr/>
          </p:nvSpPr>
          <p:spPr>
            <a:xfrm>
              <a:off x="2810323" y="3459245"/>
              <a:ext cx="125754" cy="12575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3" name="타원 52">
              <a:extLst>
                <a:ext uri="{FF2B5EF4-FFF2-40B4-BE49-F238E27FC236}">
                  <a16:creationId xmlns:a16="http://schemas.microsoft.com/office/drawing/2014/main" id="{1E3BE879-91CC-4AA1-A2E3-51C1EF79DB4D}"/>
                </a:ext>
              </a:extLst>
            </p:cNvPr>
            <p:cNvSpPr/>
            <p:nvPr/>
          </p:nvSpPr>
          <p:spPr>
            <a:xfrm>
              <a:off x="2810323" y="4266910"/>
              <a:ext cx="125754" cy="12575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4" name="타원 53">
              <a:extLst>
                <a:ext uri="{FF2B5EF4-FFF2-40B4-BE49-F238E27FC236}">
                  <a16:creationId xmlns:a16="http://schemas.microsoft.com/office/drawing/2014/main" id="{082F08D3-8B9E-4B4B-8F92-25F1528BC7B4}"/>
                </a:ext>
              </a:extLst>
            </p:cNvPr>
            <p:cNvSpPr/>
            <p:nvPr/>
          </p:nvSpPr>
          <p:spPr>
            <a:xfrm>
              <a:off x="2810323" y="5076262"/>
              <a:ext cx="125754" cy="12575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5" name="타원 54">
              <a:extLst>
                <a:ext uri="{FF2B5EF4-FFF2-40B4-BE49-F238E27FC236}">
                  <a16:creationId xmlns:a16="http://schemas.microsoft.com/office/drawing/2014/main" id="{5061E922-F88E-4050-A7DB-4EC9D3FC8A82}"/>
                </a:ext>
              </a:extLst>
            </p:cNvPr>
            <p:cNvSpPr/>
            <p:nvPr/>
          </p:nvSpPr>
          <p:spPr>
            <a:xfrm>
              <a:off x="2810323" y="5900739"/>
              <a:ext cx="125754" cy="12575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56" name="텍스트 개체 틀 4">
            <a:extLst>
              <a:ext uri="{FF2B5EF4-FFF2-40B4-BE49-F238E27FC236}">
                <a16:creationId xmlns:a16="http://schemas.microsoft.com/office/drawing/2014/main" id="{A393F9D4-C691-47E0-99B7-8ACF643C86FD}"/>
              </a:ext>
            </a:extLst>
          </p:cNvPr>
          <p:cNvSpPr txBox="1">
            <a:spLocks/>
          </p:cNvSpPr>
          <p:nvPr/>
        </p:nvSpPr>
        <p:spPr>
          <a:xfrm>
            <a:off x="4601562" y="5497694"/>
            <a:ext cx="4675805" cy="754116"/>
          </a:xfrm>
          <a:prstGeom prst="roundRect">
            <a:avLst/>
          </a:prstGeom>
          <a:ln>
            <a:solidFill>
              <a:srgbClr val="193EB0"/>
            </a:solidFill>
          </a:ln>
        </p:spPr>
        <p:txBody>
          <a:bodyPr anchor="ctr">
            <a:noAutofit/>
          </a:bodyPr>
          <a:lstStyle>
            <a:lvl1pPr marL="177800" indent="-177800" algn="l" defTabSz="844083" rtl="0" eaLnBrk="1" latinLnBrk="1" hangingPunct="1">
              <a:lnSpc>
                <a:spcPts val="1800"/>
              </a:lnSpc>
              <a:spcBef>
                <a:spcPts val="923"/>
              </a:spcBef>
              <a:buFontTx/>
              <a:buBlip>
                <a:blip r:embed="rId3"/>
              </a:buBlip>
              <a:defRPr kumimoji="1" lang="en-US" altLang="ko-KR" sz="1400" kern="1200" smtClean="0">
                <a:solidFill>
                  <a:prstClr val="black">
                    <a:lumMod val="85000"/>
                    <a:lumOff val="15000"/>
                  </a:prstClr>
                </a:solidFill>
                <a:latin typeface="SamsungOne-400" panose="020B0503030303020204"/>
                <a:ea typeface="SamsungOne-400" panose="020B0503030303020204"/>
                <a:cs typeface="+mn-cs"/>
              </a:defRPr>
            </a:lvl1pPr>
            <a:lvl2pPr marL="360363" indent="-182563" algn="l" defTabSz="844083" rtl="0" eaLnBrk="1" latinLnBrk="1" hangingPunct="1">
              <a:lnSpc>
                <a:spcPts val="1800"/>
              </a:lnSpc>
              <a:spcBef>
                <a:spcPts val="462"/>
              </a:spcBef>
              <a:buSzPct val="80000"/>
              <a:buFontTx/>
              <a:buBlip>
                <a:blip r:embed="rId4"/>
              </a:buBlip>
              <a:tabLst>
                <a:tab pos="447675" algn="l"/>
              </a:tabLst>
              <a:defRPr lang="en-US" altLang="ko-KR" sz="1300" kern="1200" dirty="0" smtClean="0">
                <a:solidFill>
                  <a:prstClr val="black">
                    <a:lumMod val="85000"/>
                    <a:lumOff val="15000"/>
                  </a:prstClr>
                </a:solidFill>
                <a:latin typeface="SamsungOne-400" panose="020B0503030303020204"/>
                <a:ea typeface="SamsungOne-400" panose="020B0503030303020204"/>
                <a:cs typeface="+mn-cs"/>
              </a:defRPr>
            </a:lvl2pPr>
            <a:lvl3pPr marL="1055103" indent="-211021" algn="l" defTabSz="844083" rtl="0" eaLnBrk="1" latinLnBrk="1" hangingPunct="1">
              <a:lnSpc>
                <a:spcPct val="90000"/>
              </a:lnSpc>
              <a:spcBef>
                <a:spcPts val="462"/>
              </a:spcBef>
              <a:buFont typeface="Arial" panose="020B0604020202020204" pitchFamily="34" charset="0"/>
              <a:buChar char="•"/>
              <a:defRPr sz="1846" kern="1200">
                <a:solidFill>
                  <a:schemeClr val="tx1"/>
                </a:solidFill>
                <a:latin typeface="+mn-lt"/>
                <a:ea typeface="+mn-ea"/>
                <a:cs typeface="+mn-cs"/>
              </a:defRPr>
            </a:lvl3pPr>
            <a:lvl4pPr marL="1477145"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4pPr>
            <a:lvl5pPr marL="1899186"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5pPr>
            <a:lvl6pPr marL="2321227"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6pPr>
            <a:lvl7pPr marL="2743269"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7pPr>
            <a:lvl8pPr marL="3165310"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8pPr>
            <a:lvl9pPr marL="3587351"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9pPr>
          </a:lstStyle>
          <a:p>
            <a:pPr lvl="1" fontAlgn="auto">
              <a:spcAft>
                <a:spcPts val="0"/>
              </a:spcAft>
            </a:pPr>
            <a:r>
              <a:rPr lang="en-US" sz="1200" dirty="0" err="1">
                <a:solidFill>
                  <a:srgbClr val="193EB0"/>
                </a:solidFill>
                <a:latin typeface="SamsungOne 700" panose="020B0803030303020204" pitchFamily="34" charset="0"/>
                <a:ea typeface="SamsungOne 700" panose="020B0803030303020204" pitchFamily="34" charset="0"/>
              </a:rPr>
              <a:t>Keo</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kết</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nối</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và</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điều</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khiển</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tất</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cả</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các</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bộ</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phận</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của</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NiFi</a:t>
            </a:r>
            <a:endParaRPr lang="en-US" sz="1200" dirty="0">
              <a:solidFill>
                <a:srgbClr val="193EB0"/>
              </a:solidFill>
              <a:latin typeface="SamsungOne 700" panose="020B0803030303020204" pitchFamily="34" charset="0"/>
              <a:ea typeface="SamsungOne 700" panose="020B0803030303020204" pitchFamily="34" charset="0"/>
            </a:endParaRPr>
          </a:p>
          <a:p>
            <a:pPr lvl="1" fontAlgn="auto">
              <a:spcAft>
                <a:spcPts val="0"/>
              </a:spcAft>
            </a:pPr>
            <a:r>
              <a:rPr lang="en-US" sz="1200" dirty="0" err="1">
                <a:solidFill>
                  <a:srgbClr val="193EB0"/>
                </a:solidFill>
                <a:latin typeface="SamsungOne 700" panose="020B0803030303020204" pitchFamily="34" charset="0"/>
                <a:ea typeface="SamsungOne 700" panose="020B0803030303020204" pitchFamily="34" charset="0"/>
              </a:rPr>
              <a:t>Phân</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bổ</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và</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quản</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lý</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các</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luồng</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cho</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bộ</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xử</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lý</a:t>
            </a:r>
            <a:endParaRPr kumimoji="0" lang="en-US" sz="1200" dirty="0">
              <a:solidFill>
                <a:srgbClr val="193EB0"/>
              </a:solidFill>
              <a:latin typeface="SamsungOne 700" panose="020B0803030303020204" pitchFamily="34" charset="0"/>
              <a:ea typeface="SamsungOne 700" panose="020B0803030303020204" pitchFamily="34" charset="0"/>
            </a:endParaRPr>
          </a:p>
        </p:txBody>
      </p:sp>
    </p:spTree>
    <p:extLst>
      <p:ext uri="{BB962C8B-B14F-4D97-AF65-F5344CB8AC3E}">
        <p14:creationId xmlns:p14="http://schemas.microsoft.com/office/powerpoint/2010/main" val="15113427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E83BACD2-D25B-460C-9AC0-9FE90E2C3F41}"/>
              </a:ext>
            </a:extLst>
          </p:cNvPr>
          <p:cNvSpPr>
            <a:spLocks noGrp="1"/>
          </p:cNvSpPr>
          <p:nvPr>
            <p:ph type="body" sz="quarter" idx="10"/>
          </p:nvPr>
        </p:nvSpPr>
        <p:spPr/>
        <p:txBody>
          <a:bodyPr/>
          <a:lstStyle/>
          <a:p>
            <a:r>
              <a:rPr lang="vi-VN" altLang="ko-KR" dirty="0"/>
              <a:t>3.1. Nguyên tắc cơ bản của Apache NiFi</a:t>
            </a:r>
            <a:endParaRPr lang="en-US" altLang="ko-KR" dirty="0"/>
          </a:p>
        </p:txBody>
      </p:sp>
      <p:sp>
        <p:nvSpPr>
          <p:cNvPr id="3" name="텍스트 개체 틀 2">
            <a:extLst>
              <a:ext uri="{FF2B5EF4-FFF2-40B4-BE49-F238E27FC236}">
                <a16:creationId xmlns:a16="http://schemas.microsoft.com/office/drawing/2014/main" id="{F78834A3-C0DF-48E8-B543-D2C6CF61E43D}"/>
              </a:ext>
            </a:extLst>
          </p:cNvPr>
          <p:cNvSpPr>
            <a:spLocks noGrp="1"/>
          </p:cNvSpPr>
          <p:nvPr>
            <p:ph type="body" sz="quarter" idx="11"/>
          </p:nvPr>
        </p:nvSpPr>
        <p:spPr/>
        <p:txBody>
          <a:bodyPr/>
          <a:lstStyle/>
          <a:p>
            <a:r>
              <a:rPr lang="en-US" altLang="ko-KR" dirty="0" err="1"/>
              <a:t>Khái</a:t>
            </a:r>
            <a:r>
              <a:rPr lang="en-US" altLang="ko-KR" dirty="0"/>
              <a:t> </a:t>
            </a:r>
            <a:r>
              <a:rPr lang="en-US" altLang="ko-KR" dirty="0" err="1"/>
              <a:t>niệm</a:t>
            </a:r>
            <a:r>
              <a:rPr lang="en-US" altLang="ko-KR" dirty="0"/>
              <a:t> </a:t>
            </a:r>
            <a:r>
              <a:rPr lang="en-US" altLang="ko-KR" dirty="0" err="1"/>
              <a:t>cốt</a:t>
            </a:r>
            <a:r>
              <a:rPr lang="en-US" altLang="ko-KR" dirty="0"/>
              <a:t> </a:t>
            </a:r>
            <a:r>
              <a:rPr lang="en-US" altLang="ko-KR" dirty="0" err="1"/>
              <a:t>lõi</a:t>
            </a:r>
            <a:r>
              <a:rPr lang="en-US" altLang="ko-KR" dirty="0"/>
              <a:t> </a:t>
            </a:r>
            <a:r>
              <a:rPr lang="en-US" altLang="ko-KR" dirty="0" err="1"/>
              <a:t>của</a:t>
            </a:r>
            <a:r>
              <a:rPr lang="en-US" altLang="ko-KR" dirty="0"/>
              <a:t> </a:t>
            </a:r>
            <a:r>
              <a:rPr lang="en-US" altLang="ko-KR" dirty="0" err="1"/>
              <a:t>NiFi</a:t>
            </a:r>
            <a:endParaRPr lang="en-US" altLang="ko-KR" dirty="0"/>
          </a:p>
        </p:txBody>
      </p:sp>
      <p:sp>
        <p:nvSpPr>
          <p:cNvPr id="4" name="텍스트 개체 틀 3">
            <a:extLst>
              <a:ext uri="{FF2B5EF4-FFF2-40B4-BE49-F238E27FC236}">
                <a16:creationId xmlns:a16="http://schemas.microsoft.com/office/drawing/2014/main" id="{25267CB1-CC10-4258-873F-1CB65FF57652}"/>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p>
        </p:txBody>
      </p:sp>
      <p:sp>
        <p:nvSpPr>
          <p:cNvPr id="32" name="TextBox 31">
            <a:extLst>
              <a:ext uri="{FF2B5EF4-FFF2-40B4-BE49-F238E27FC236}">
                <a16:creationId xmlns:a16="http://schemas.microsoft.com/office/drawing/2014/main" id="{67E69580-76A8-45BC-B97E-F6B925C2E7F8}"/>
              </a:ext>
            </a:extLst>
          </p:cNvPr>
          <p:cNvSpPr txBox="1"/>
          <p:nvPr/>
        </p:nvSpPr>
        <p:spPr>
          <a:xfrm>
            <a:off x="8614029" y="1678274"/>
            <a:ext cx="724439" cy="338554"/>
          </a:xfrm>
          <a:prstGeom prst="rect">
            <a:avLst/>
          </a:prstGeom>
          <a:noFill/>
        </p:spPr>
        <p:txBody>
          <a:bodyPr wrap="square" rtlCol="0">
            <a:spAutoFit/>
          </a:bodyPr>
          <a:lstStyle/>
          <a:p>
            <a:pPr algn="r"/>
            <a:r>
              <a:rPr lang="en-US" altLang="ko-KR" sz="1600" dirty="0">
                <a:solidFill>
                  <a:prstClr val="black">
                    <a:lumMod val="85000"/>
                    <a:lumOff val="15000"/>
                  </a:prstClr>
                </a:solidFill>
                <a:latin typeface="SamsungOne-700" panose="020B0803030303020204" pitchFamily="34" charset="0"/>
                <a:ea typeface="SamsungOne-700" panose="020B0803030303020204" pitchFamily="34" charset="0"/>
              </a:rPr>
              <a:t>[Quiz]</a:t>
            </a:r>
            <a:endParaRPr lang="ko-KR" altLang="en-US" sz="1600" dirty="0">
              <a:solidFill>
                <a:prstClr val="black">
                  <a:lumMod val="85000"/>
                  <a:lumOff val="15000"/>
                </a:prstClr>
              </a:solidFill>
              <a:latin typeface="SamsungOne-700" panose="020B0803030303020204" pitchFamily="34" charset="0"/>
            </a:endParaRPr>
          </a:p>
        </p:txBody>
      </p:sp>
      <p:sp>
        <p:nvSpPr>
          <p:cNvPr id="31" name="텍스트 개체 틀 4">
            <a:extLst>
              <a:ext uri="{FF2B5EF4-FFF2-40B4-BE49-F238E27FC236}">
                <a16:creationId xmlns:a16="http://schemas.microsoft.com/office/drawing/2014/main" id="{72BCEE58-1ED3-4D4F-BE07-BD5B96C47F28}"/>
              </a:ext>
            </a:extLst>
          </p:cNvPr>
          <p:cNvSpPr txBox="1">
            <a:spLocks/>
          </p:cNvSpPr>
          <p:nvPr/>
        </p:nvSpPr>
        <p:spPr>
          <a:xfrm>
            <a:off x="4601562" y="5497694"/>
            <a:ext cx="4675805" cy="754116"/>
          </a:xfrm>
          <a:prstGeom prst="roundRect">
            <a:avLst/>
          </a:prstGeom>
          <a:ln>
            <a:solidFill>
              <a:srgbClr val="193EB0"/>
            </a:solidFill>
          </a:ln>
        </p:spPr>
        <p:txBody>
          <a:bodyPr anchor="ctr">
            <a:noAutofit/>
          </a:bodyPr>
          <a:lstStyle>
            <a:lvl1pPr marL="177800" indent="-177800" algn="l" defTabSz="844083" rtl="0" eaLnBrk="1" latinLnBrk="1" hangingPunct="1">
              <a:lnSpc>
                <a:spcPts val="1800"/>
              </a:lnSpc>
              <a:spcBef>
                <a:spcPts val="923"/>
              </a:spcBef>
              <a:buFontTx/>
              <a:buBlip>
                <a:blip r:embed="rId3"/>
              </a:buBlip>
              <a:defRPr kumimoji="1" lang="en-US" altLang="ko-KR" sz="1400" kern="1200" smtClean="0">
                <a:solidFill>
                  <a:prstClr val="black">
                    <a:lumMod val="85000"/>
                    <a:lumOff val="15000"/>
                  </a:prstClr>
                </a:solidFill>
                <a:latin typeface="SamsungOne-400" panose="020B0503030303020204"/>
                <a:ea typeface="SamsungOne-400" panose="020B0503030303020204"/>
                <a:cs typeface="+mn-cs"/>
              </a:defRPr>
            </a:lvl1pPr>
            <a:lvl2pPr marL="360363" indent="-182563" algn="l" defTabSz="844083" rtl="0" eaLnBrk="1" latinLnBrk="1" hangingPunct="1">
              <a:lnSpc>
                <a:spcPts val="1800"/>
              </a:lnSpc>
              <a:spcBef>
                <a:spcPts val="462"/>
              </a:spcBef>
              <a:buSzPct val="80000"/>
              <a:buFontTx/>
              <a:buBlip>
                <a:blip r:embed="rId4"/>
              </a:buBlip>
              <a:tabLst>
                <a:tab pos="447675" algn="l"/>
              </a:tabLst>
              <a:defRPr lang="en-US" altLang="ko-KR" sz="1300" kern="1200" dirty="0" smtClean="0">
                <a:solidFill>
                  <a:prstClr val="black">
                    <a:lumMod val="85000"/>
                    <a:lumOff val="15000"/>
                  </a:prstClr>
                </a:solidFill>
                <a:latin typeface="SamsungOne-400" panose="020B0503030303020204"/>
                <a:ea typeface="SamsungOne-400" panose="020B0503030303020204"/>
                <a:cs typeface="+mn-cs"/>
              </a:defRPr>
            </a:lvl2pPr>
            <a:lvl3pPr marL="1055103" indent="-211021" algn="l" defTabSz="844083" rtl="0" eaLnBrk="1" latinLnBrk="1" hangingPunct="1">
              <a:lnSpc>
                <a:spcPct val="90000"/>
              </a:lnSpc>
              <a:spcBef>
                <a:spcPts val="462"/>
              </a:spcBef>
              <a:buFont typeface="Arial" panose="020B0604020202020204" pitchFamily="34" charset="0"/>
              <a:buChar char="•"/>
              <a:defRPr sz="1846" kern="1200">
                <a:solidFill>
                  <a:schemeClr val="tx1"/>
                </a:solidFill>
                <a:latin typeface="+mn-lt"/>
                <a:ea typeface="+mn-ea"/>
                <a:cs typeface="+mn-cs"/>
              </a:defRPr>
            </a:lvl3pPr>
            <a:lvl4pPr marL="1477145"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4pPr>
            <a:lvl5pPr marL="1899186"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5pPr>
            <a:lvl6pPr marL="2321227"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6pPr>
            <a:lvl7pPr marL="2743269"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7pPr>
            <a:lvl8pPr marL="3165310"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8pPr>
            <a:lvl9pPr marL="3587351"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9pPr>
          </a:lstStyle>
          <a:p>
            <a:pPr lvl="1" fontAlgn="auto">
              <a:spcAft>
                <a:spcPts val="0"/>
              </a:spcAft>
            </a:pPr>
            <a:r>
              <a:rPr lang="en-US" sz="1200" dirty="0" err="1">
                <a:solidFill>
                  <a:srgbClr val="193EB0"/>
                </a:solidFill>
                <a:latin typeface="SamsungOne 700" panose="020B0803030303020204" pitchFamily="34" charset="0"/>
                <a:ea typeface="SamsungOne 700" panose="020B0803030303020204" pitchFamily="34" charset="0"/>
              </a:rPr>
              <a:t>Keo</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kết</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nối</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và</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điều</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khiển</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tất</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cả</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các</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bộ</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phận</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của</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NiFi</a:t>
            </a:r>
            <a:endParaRPr lang="en-US" sz="1200" dirty="0">
              <a:solidFill>
                <a:srgbClr val="193EB0"/>
              </a:solidFill>
              <a:latin typeface="SamsungOne 700" panose="020B0803030303020204" pitchFamily="34" charset="0"/>
              <a:ea typeface="SamsungOne 700" panose="020B0803030303020204" pitchFamily="34" charset="0"/>
            </a:endParaRPr>
          </a:p>
          <a:p>
            <a:pPr lvl="1" fontAlgn="auto">
              <a:spcAft>
                <a:spcPts val="0"/>
              </a:spcAft>
            </a:pPr>
            <a:r>
              <a:rPr lang="en-US" sz="1200" dirty="0" err="1">
                <a:solidFill>
                  <a:srgbClr val="193EB0"/>
                </a:solidFill>
                <a:latin typeface="SamsungOne 700" panose="020B0803030303020204" pitchFamily="34" charset="0"/>
                <a:ea typeface="SamsungOne 700" panose="020B0803030303020204" pitchFamily="34" charset="0"/>
              </a:rPr>
              <a:t>Phân</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bổ</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và</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quản</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lý</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các</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luồng</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cho</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bộ</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xử</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lý</a:t>
            </a:r>
            <a:endParaRPr lang="en-US" sz="1200" dirty="0">
              <a:solidFill>
                <a:srgbClr val="193EB0"/>
              </a:solidFill>
              <a:latin typeface="SamsungOne 700" panose="020B0803030303020204" pitchFamily="34" charset="0"/>
              <a:ea typeface="SamsungOne 700" panose="020B0803030303020204" pitchFamily="34" charset="0"/>
            </a:endParaRPr>
          </a:p>
        </p:txBody>
      </p:sp>
      <p:sp>
        <p:nvSpPr>
          <p:cNvPr id="33" name="텍스트 개체 틀 4">
            <a:extLst>
              <a:ext uri="{FF2B5EF4-FFF2-40B4-BE49-F238E27FC236}">
                <a16:creationId xmlns:a16="http://schemas.microsoft.com/office/drawing/2014/main" id="{B6EB1160-9ABC-4E93-9D98-E675EAE66E05}"/>
              </a:ext>
            </a:extLst>
          </p:cNvPr>
          <p:cNvSpPr txBox="1">
            <a:spLocks/>
          </p:cNvSpPr>
          <p:nvPr/>
        </p:nvSpPr>
        <p:spPr>
          <a:xfrm>
            <a:off x="4601562" y="4684074"/>
            <a:ext cx="4675806" cy="765995"/>
          </a:xfrm>
          <a:prstGeom prst="roundRect">
            <a:avLst/>
          </a:prstGeom>
          <a:ln>
            <a:solidFill>
              <a:srgbClr val="193EB0"/>
            </a:solidFill>
          </a:ln>
        </p:spPr>
        <p:txBody>
          <a:bodyPr anchor="ctr">
            <a:normAutofit fontScale="92500"/>
          </a:bodyPr>
          <a:lstStyle>
            <a:lvl1pPr marL="177800" indent="-177800" algn="l" defTabSz="844083" rtl="0" eaLnBrk="1" latinLnBrk="1" hangingPunct="1">
              <a:lnSpc>
                <a:spcPts val="1800"/>
              </a:lnSpc>
              <a:spcBef>
                <a:spcPts val="923"/>
              </a:spcBef>
              <a:buFontTx/>
              <a:buBlip>
                <a:blip r:embed="rId3"/>
              </a:buBlip>
              <a:defRPr kumimoji="1" lang="en-US" altLang="ko-KR" sz="1400" kern="1200" smtClean="0">
                <a:solidFill>
                  <a:prstClr val="black">
                    <a:lumMod val="85000"/>
                    <a:lumOff val="15000"/>
                  </a:prstClr>
                </a:solidFill>
                <a:latin typeface="SamsungOne-400" panose="020B0503030303020204"/>
                <a:ea typeface="SamsungOne-400" panose="020B0503030303020204"/>
                <a:cs typeface="+mn-cs"/>
              </a:defRPr>
            </a:lvl1pPr>
            <a:lvl2pPr marL="360363" indent="-182563" algn="l" defTabSz="844083" rtl="0" eaLnBrk="1" latinLnBrk="1" hangingPunct="1">
              <a:lnSpc>
                <a:spcPts val="1800"/>
              </a:lnSpc>
              <a:spcBef>
                <a:spcPts val="462"/>
              </a:spcBef>
              <a:buSzPct val="80000"/>
              <a:buFontTx/>
              <a:buBlip>
                <a:blip r:embed="rId4"/>
              </a:buBlip>
              <a:tabLst>
                <a:tab pos="447675" algn="l"/>
              </a:tabLst>
              <a:defRPr lang="en-US" altLang="ko-KR" sz="1300" kern="1200" dirty="0" smtClean="0">
                <a:solidFill>
                  <a:prstClr val="black">
                    <a:lumMod val="85000"/>
                    <a:lumOff val="15000"/>
                  </a:prstClr>
                </a:solidFill>
                <a:latin typeface="SamsungOne-400" panose="020B0503030303020204"/>
                <a:ea typeface="SamsungOne-400" panose="020B0503030303020204"/>
                <a:cs typeface="+mn-cs"/>
              </a:defRPr>
            </a:lvl2pPr>
            <a:lvl3pPr marL="1055103" indent="-211021" algn="l" defTabSz="844083" rtl="0" eaLnBrk="1" latinLnBrk="1" hangingPunct="1">
              <a:lnSpc>
                <a:spcPct val="90000"/>
              </a:lnSpc>
              <a:spcBef>
                <a:spcPts val="462"/>
              </a:spcBef>
              <a:buFont typeface="Arial" panose="020B0604020202020204" pitchFamily="34" charset="0"/>
              <a:buChar char="•"/>
              <a:defRPr sz="1846" kern="1200">
                <a:solidFill>
                  <a:schemeClr val="tx1"/>
                </a:solidFill>
                <a:latin typeface="+mn-lt"/>
                <a:ea typeface="+mn-ea"/>
                <a:cs typeface="+mn-cs"/>
              </a:defRPr>
            </a:lvl3pPr>
            <a:lvl4pPr marL="1477145"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4pPr>
            <a:lvl5pPr marL="1899186"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5pPr>
            <a:lvl6pPr marL="2321227"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6pPr>
            <a:lvl7pPr marL="2743269"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7pPr>
            <a:lvl8pPr marL="3165310"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8pPr>
            <a:lvl9pPr marL="3587351"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9pPr>
          </a:lstStyle>
          <a:p>
            <a:pPr lvl="1" fontAlgn="auto">
              <a:spcAft>
                <a:spcPts val="0"/>
              </a:spcAft>
            </a:pPr>
            <a:r>
              <a:rPr lang="en-US" sz="1200" dirty="0" err="1">
                <a:solidFill>
                  <a:srgbClr val="193EB0"/>
                </a:solidFill>
                <a:latin typeface="SamsungOne 700" panose="020B0803030303020204" pitchFamily="34" charset="0"/>
                <a:ea typeface="SamsungOne 700" panose="020B0803030303020204" pitchFamily="34" charset="0"/>
              </a:rPr>
              <a:t>Một</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tập</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hợp</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cụ</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thể</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các</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quy</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trình</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và</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các</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kết</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nối</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của</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chúng</a:t>
            </a:r>
            <a:endParaRPr lang="en-US" sz="1200" dirty="0">
              <a:solidFill>
                <a:srgbClr val="193EB0"/>
              </a:solidFill>
              <a:latin typeface="SamsungOne 700" panose="020B0803030303020204" pitchFamily="34" charset="0"/>
              <a:ea typeface="SamsungOne 700" panose="020B0803030303020204" pitchFamily="34" charset="0"/>
            </a:endParaRPr>
          </a:p>
          <a:p>
            <a:pPr lvl="1" fontAlgn="auto">
              <a:spcAft>
                <a:spcPts val="0"/>
              </a:spcAft>
            </a:pPr>
            <a:r>
              <a:rPr lang="en-US" sz="1200" dirty="0" err="1">
                <a:solidFill>
                  <a:srgbClr val="193EB0"/>
                </a:solidFill>
                <a:latin typeface="SamsungOne 700" panose="020B0803030303020204" pitchFamily="34" charset="0"/>
                <a:ea typeface="SamsungOne 700" panose="020B0803030303020204" pitchFamily="34" charset="0"/>
              </a:rPr>
              <a:t>Có</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thể</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nhận</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và</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gửi</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dữ</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liệu</a:t>
            </a:r>
            <a:r>
              <a:rPr lang="en-US" sz="1200" dirty="0">
                <a:solidFill>
                  <a:srgbClr val="193EB0"/>
                </a:solidFill>
                <a:latin typeface="SamsungOne 700" panose="020B0803030303020204" pitchFamily="34" charset="0"/>
                <a:ea typeface="SamsungOne 700" panose="020B0803030303020204" pitchFamily="34" charset="0"/>
              </a:rPr>
              <a:t> qua </a:t>
            </a:r>
            <a:r>
              <a:rPr lang="en-US" sz="1200" dirty="0" err="1">
                <a:solidFill>
                  <a:srgbClr val="193EB0"/>
                </a:solidFill>
                <a:latin typeface="SamsungOne 700" panose="020B0803030303020204" pitchFamily="34" charset="0"/>
                <a:ea typeface="SamsungOne 700" panose="020B0803030303020204" pitchFamily="34" charset="0"/>
              </a:rPr>
              <a:t>các</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cổng</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đầu</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vào</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và</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đầu</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ra</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của</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nó</a:t>
            </a:r>
            <a:endParaRPr lang="en-US" sz="1200" dirty="0">
              <a:solidFill>
                <a:srgbClr val="193EB0"/>
              </a:solidFill>
              <a:latin typeface="SamsungOne 700" panose="020B0803030303020204" pitchFamily="34" charset="0"/>
              <a:ea typeface="SamsungOne 700" panose="020B0803030303020204" pitchFamily="34" charset="0"/>
            </a:endParaRPr>
          </a:p>
        </p:txBody>
      </p:sp>
      <p:sp>
        <p:nvSpPr>
          <p:cNvPr id="34" name="텍스트 개체 틀 4">
            <a:extLst>
              <a:ext uri="{FF2B5EF4-FFF2-40B4-BE49-F238E27FC236}">
                <a16:creationId xmlns:a16="http://schemas.microsoft.com/office/drawing/2014/main" id="{9B3A2F0D-9F2C-472A-AE01-B52EB816DE8E}"/>
              </a:ext>
            </a:extLst>
          </p:cNvPr>
          <p:cNvSpPr txBox="1">
            <a:spLocks/>
          </p:cNvSpPr>
          <p:nvPr/>
        </p:nvSpPr>
        <p:spPr>
          <a:xfrm>
            <a:off x="4601562" y="3875497"/>
            <a:ext cx="4675806" cy="760804"/>
          </a:xfrm>
          <a:prstGeom prst="roundRect">
            <a:avLst/>
          </a:prstGeom>
          <a:ln>
            <a:solidFill>
              <a:srgbClr val="193EB0"/>
            </a:solidFill>
          </a:ln>
        </p:spPr>
        <p:txBody>
          <a:bodyPr anchor="ctr">
            <a:noAutofit/>
          </a:bodyPr>
          <a:lstStyle>
            <a:lvl1pPr marL="177800" indent="-177800" algn="l" defTabSz="844083" rtl="0" eaLnBrk="1" latinLnBrk="1" hangingPunct="1">
              <a:lnSpc>
                <a:spcPts val="1800"/>
              </a:lnSpc>
              <a:spcBef>
                <a:spcPts val="923"/>
              </a:spcBef>
              <a:buFontTx/>
              <a:buBlip>
                <a:blip r:embed="rId3"/>
              </a:buBlip>
              <a:defRPr kumimoji="1" lang="en-US" altLang="ko-KR" sz="1400" kern="1200" smtClean="0">
                <a:solidFill>
                  <a:prstClr val="black">
                    <a:lumMod val="85000"/>
                    <a:lumOff val="15000"/>
                  </a:prstClr>
                </a:solidFill>
                <a:latin typeface="SamsungOne-400" panose="020B0503030303020204"/>
                <a:ea typeface="SamsungOne-400" panose="020B0503030303020204"/>
                <a:cs typeface="+mn-cs"/>
              </a:defRPr>
            </a:lvl1pPr>
            <a:lvl2pPr marL="360363" indent="-182563" algn="l" defTabSz="844083" rtl="0" eaLnBrk="1" latinLnBrk="1" hangingPunct="1">
              <a:lnSpc>
                <a:spcPts val="1800"/>
              </a:lnSpc>
              <a:spcBef>
                <a:spcPts val="462"/>
              </a:spcBef>
              <a:buSzPct val="80000"/>
              <a:buFontTx/>
              <a:buBlip>
                <a:blip r:embed="rId4"/>
              </a:buBlip>
              <a:tabLst>
                <a:tab pos="447675" algn="l"/>
              </a:tabLst>
              <a:defRPr lang="en-US" altLang="ko-KR" sz="1300" kern="1200" dirty="0" smtClean="0">
                <a:solidFill>
                  <a:prstClr val="black">
                    <a:lumMod val="85000"/>
                    <a:lumOff val="15000"/>
                  </a:prstClr>
                </a:solidFill>
                <a:latin typeface="SamsungOne-400" panose="020B0503030303020204"/>
                <a:ea typeface="SamsungOne-400" panose="020B0503030303020204"/>
                <a:cs typeface="+mn-cs"/>
              </a:defRPr>
            </a:lvl2pPr>
            <a:lvl3pPr marL="1055103" indent="-211021" algn="l" defTabSz="844083" rtl="0" eaLnBrk="1" latinLnBrk="1" hangingPunct="1">
              <a:lnSpc>
                <a:spcPct val="90000"/>
              </a:lnSpc>
              <a:spcBef>
                <a:spcPts val="462"/>
              </a:spcBef>
              <a:buFont typeface="Arial" panose="020B0604020202020204" pitchFamily="34" charset="0"/>
              <a:buChar char="•"/>
              <a:defRPr sz="1846" kern="1200">
                <a:solidFill>
                  <a:schemeClr val="tx1"/>
                </a:solidFill>
                <a:latin typeface="+mn-lt"/>
                <a:ea typeface="+mn-ea"/>
                <a:cs typeface="+mn-cs"/>
              </a:defRPr>
            </a:lvl3pPr>
            <a:lvl4pPr marL="1477145"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4pPr>
            <a:lvl5pPr marL="1899186"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5pPr>
            <a:lvl6pPr marL="2321227"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6pPr>
            <a:lvl7pPr marL="2743269"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7pPr>
            <a:lvl8pPr marL="3165310"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8pPr>
            <a:lvl9pPr marL="3587351"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9pPr>
          </a:lstStyle>
          <a:p>
            <a:pPr lvl="1" fontAlgn="auto">
              <a:spcAft>
                <a:spcPts val="0"/>
              </a:spcAft>
            </a:pPr>
            <a:r>
              <a:rPr lang="vi-VN" sz="1200" dirty="0">
                <a:solidFill>
                  <a:srgbClr val="193EB0"/>
                </a:solidFill>
                <a:latin typeface="SamsungOne 700" panose="020B0803030303020204" pitchFamily="34" charset="0"/>
                <a:ea typeface="SamsungOne 700" panose="020B0803030303020204" pitchFamily="34" charset="0"/>
              </a:rPr>
              <a:t>Cung cấp liên kết giữa các bộ vi xử lý.</a:t>
            </a:r>
          </a:p>
          <a:p>
            <a:pPr lvl="1" fontAlgn="auto">
              <a:spcAft>
                <a:spcPts val="0"/>
              </a:spcAft>
            </a:pPr>
            <a:r>
              <a:rPr lang="vi-VN" sz="1200" dirty="0">
                <a:solidFill>
                  <a:srgbClr val="193EB0"/>
                </a:solidFill>
                <a:latin typeface="SamsungOne 700" panose="020B0803030303020204" pitchFamily="34" charset="0"/>
                <a:ea typeface="SamsungOne 700" panose="020B0803030303020204" pitchFamily="34" charset="0"/>
              </a:rPr>
              <a:t>Hoạt động như hàng đợi, cho phép nhiều bộ xử lý có tốc độ khác nhau tương tác với nhau</a:t>
            </a:r>
            <a:endParaRPr lang="en-US" altLang="ko-KR" sz="1200" dirty="0">
              <a:solidFill>
                <a:srgbClr val="193EB0"/>
              </a:solidFill>
              <a:latin typeface="SamsungOne 700" panose="020B0803030303020204" pitchFamily="34" charset="0"/>
              <a:ea typeface="SamsungOne 700" panose="020B0803030303020204" pitchFamily="34" charset="0"/>
            </a:endParaRPr>
          </a:p>
        </p:txBody>
      </p:sp>
      <p:sp>
        <p:nvSpPr>
          <p:cNvPr id="35" name="텍스트 개체 틀 4">
            <a:extLst>
              <a:ext uri="{FF2B5EF4-FFF2-40B4-BE49-F238E27FC236}">
                <a16:creationId xmlns:a16="http://schemas.microsoft.com/office/drawing/2014/main" id="{EFA085DF-534C-45CC-B2DC-8AC196E590B8}"/>
              </a:ext>
            </a:extLst>
          </p:cNvPr>
          <p:cNvSpPr txBox="1">
            <a:spLocks/>
          </p:cNvSpPr>
          <p:nvPr/>
        </p:nvSpPr>
        <p:spPr>
          <a:xfrm>
            <a:off x="4601562" y="2257091"/>
            <a:ext cx="4675806" cy="760804"/>
          </a:xfrm>
          <a:prstGeom prst="roundRect">
            <a:avLst/>
          </a:prstGeom>
          <a:ln>
            <a:solidFill>
              <a:srgbClr val="193EB0"/>
            </a:solidFill>
          </a:ln>
        </p:spPr>
        <p:txBody>
          <a:bodyPr anchor="ctr">
            <a:noAutofit/>
          </a:bodyPr>
          <a:lstStyle>
            <a:lvl1pPr marL="177800" indent="-177800" algn="l" defTabSz="844083" rtl="0" eaLnBrk="1" latinLnBrk="1" hangingPunct="1">
              <a:lnSpc>
                <a:spcPts val="1800"/>
              </a:lnSpc>
              <a:spcBef>
                <a:spcPts val="923"/>
              </a:spcBef>
              <a:buFontTx/>
              <a:buBlip>
                <a:blip r:embed="rId3"/>
              </a:buBlip>
              <a:defRPr kumimoji="1" lang="en-US" altLang="ko-KR" sz="1400" kern="1200" smtClean="0">
                <a:solidFill>
                  <a:prstClr val="black">
                    <a:lumMod val="85000"/>
                    <a:lumOff val="15000"/>
                  </a:prstClr>
                </a:solidFill>
                <a:latin typeface="SamsungOne-400" panose="020B0503030303020204"/>
                <a:ea typeface="SamsungOne-400" panose="020B0503030303020204"/>
                <a:cs typeface="+mn-cs"/>
              </a:defRPr>
            </a:lvl1pPr>
            <a:lvl2pPr marL="360363" indent="-182563" algn="l" defTabSz="844083" rtl="0" eaLnBrk="1" latinLnBrk="1" hangingPunct="1">
              <a:lnSpc>
                <a:spcPts val="1800"/>
              </a:lnSpc>
              <a:spcBef>
                <a:spcPts val="462"/>
              </a:spcBef>
              <a:buSzPct val="80000"/>
              <a:buFontTx/>
              <a:buBlip>
                <a:blip r:embed="rId4"/>
              </a:buBlip>
              <a:tabLst>
                <a:tab pos="447675" algn="l"/>
              </a:tabLst>
              <a:defRPr lang="en-US" altLang="ko-KR" sz="1300" kern="1200" dirty="0" smtClean="0">
                <a:solidFill>
                  <a:prstClr val="black">
                    <a:lumMod val="85000"/>
                    <a:lumOff val="15000"/>
                  </a:prstClr>
                </a:solidFill>
                <a:latin typeface="SamsungOne-400" panose="020B0503030303020204"/>
                <a:ea typeface="SamsungOne-400" panose="020B0503030303020204"/>
                <a:cs typeface="+mn-cs"/>
              </a:defRPr>
            </a:lvl2pPr>
            <a:lvl3pPr marL="1055103" indent="-211021" algn="l" defTabSz="844083" rtl="0" eaLnBrk="1" latinLnBrk="1" hangingPunct="1">
              <a:lnSpc>
                <a:spcPct val="90000"/>
              </a:lnSpc>
              <a:spcBef>
                <a:spcPts val="462"/>
              </a:spcBef>
              <a:buFont typeface="Arial" panose="020B0604020202020204" pitchFamily="34" charset="0"/>
              <a:buChar char="•"/>
              <a:defRPr sz="1846" kern="1200">
                <a:solidFill>
                  <a:schemeClr val="tx1"/>
                </a:solidFill>
                <a:latin typeface="+mn-lt"/>
                <a:ea typeface="+mn-ea"/>
                <a:cs typeface="+mn-cs"/>
              </a:defRPr>
            </a:lvl3pPr>
            <a:lvl4pPr marL="1477145"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4pPr>
            <a:lvl5pPr marL="1899186"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5pPr>
            <a:lvl6pPr marL="2321227"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6pPr>
            <a:lvl7pPr marL="2743269"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7pPr>
            <a:lvl8pPr marL="3165310"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8pPr>
            <a:lvl9pPr marL="3587351"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9pPr>
          </a:lstStyle>
          <a:p>
            <a:pPr lvl="1" fontAlgn="auto">
              <a:spcAft>
                <a:spcPts val="0"/>
              </a:spcAft>
            </a:pPr>
            <a:r>
              <a:rPr lang="en-US" sz="1200" dirty="0" err="1">
                <a:solidFill>
                  <a:srgbClr val="193EB0"/>
                </a:solidFill>
                <a:latin typeface="SamsungOne 700" panose="020B0803030303020204" pitchFamily="34" charset="0"/>
                <a:ea typeface="SamsungOne 700" panose="020B0803030303020204" pitchFamily="34" charset="0"/>
              </a:rPr>
              <a:t>Bộ</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xử</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lý</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làm</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công</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việc</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thực</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tế</a:t>
            </a:r>
            <a:endParaRPr lang="en-US" sz="1200" dirty="0">
              <a:solidFill>
                <a:srgbClr val="193EB0"/>
              </a:solidFill>
              <a:latin typeface="SamsungOne 700" panose="020B0803030303020204" pitchFamily="34" charset="0"/>
              <a:ea typeface="SamsungOne 700" panose="020B0803030303020204" pitchFamily="34" charset="0"/>
            </a:endParaRPr>
          </a:p>
          <a:p>
            <a:pPr lvl="1" fontAlgn="auto">
              <a:spcAft>
                <a:spcPts val="0"/>
              </a:spcAft>
            </a:pPr>
            <a:r>
              <a:rPr lang="en-US" sz="1200" dirty="0" err="1">
                <a:solidFill>
                  <a:srgbClr val="193EB0"/>
                </a:solidFill>
                <a:latin typeface="SamsungOne 700" panose="020B0803030303020204" pitchFamily="34" charset="0"/>
                <a:ea typeface="SamsungOne 700" panose="020B0803030303020204" pitchFamily="34" charset="0"/>
              </a:rPr>
              <a:t>Bộ</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xử</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lý</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có</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thể</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thực</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hiện</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định</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tuyến</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chuyển</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đổi</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và</a:t>
            </a:r>
            <a:r>
              <a:rPr lang="en-US" sz="1200" dirty="0">
                <a:solidFill>
                  <a:srgbClr val="193EB0"/>
                </a:solidFill>
                <a:latin typeface="SamsungOne 700" panose="020B0803030303020204" pitchFamily="34" charset="0"/>
                <a:ea typeface="SamsungOne 700" panose="020B0803030303020204" pitchFamily="34" charset="0"/>
              </a:rPr>
              <a:t>/</a:t>
            </a:r>
            <a:r>
              <a:rPr lang="en-US" sz="1200" dirty="0" err="1">
                <a:solidFill>
                  <a:srgbClr val="193EB0"/>
                </a:solidFill>
                <a:latin typeface="SamsungOne 700" panose="020B0803030303020204" pitchFamily="34" charset="0"/>
                <a:ea typeface="SamsungOne 700" panose="020B0803030303020204" pitchFamily="34" charset="0"/>
              </a:rPr>
              <a:t>hoặc</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dàn</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xếp</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giữa</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các</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hệ</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thống</a:t>
            </a:r>
            <a:endParaRPr lang="en-US" sz="1200" dirty="0">
              <a:solidFill>
                <a:srgbClr val="193EB0"/>
              </a:solidFill>
              <a:latin typeface="SamsungOne 700" panose="020B0803030303020204" pitchFamily="34" charset="0"/>
              <a:ea typeface="SamsungOne 700" panose="020B0803030303020204" pitchFamily="34" charset="0"/>
            </a:endParaRPr>
          </a:p>
        </p:txBody>
      </p:sp>
      <p:sp>
        <p:nvSpPr>
          <p:cNvPr id="36" name="텍스트 개체 틀 4">
            <a:extLst>
              <a:ext uri="{FF2B5EF4-FFF2-40B4-BE49-F238E27FC236}">
                <a16:creationId xmlns:a16="http://schemas.microsoft.com/office/drawing/2014/main" id="{D44BDD42-CE35-407E-9043-FD44D209B2C8}"/>
              </a:ext>
            </a:extLst>
          </p:cNvPr>
          <p:cNvSpPr txBox="1">
            <a:spLocks/>
          </p:cNvSpPr>
          <p:nvPr/>
        </p:nvSpPr>
        <p:spPr>
          <a:xfrm>
            <a:off x="4601562" y="3065520"/>
            <a:ext cx="4675806" cy="760804"/>
          </a:xfrm>
          <a:prstGeom prst="roundRect">
            <a:avLst/>
          </a:prstGeom>
          <a:ln>
            <a:solidFill>
              <a:srgbClr val="193EB0"/>
            </a:solidFill>
          </a:ln>
        </p:spPr>
        <p:txBody>
          <a:bodyPr anchor="ctr">
            <a:normAutofit/>
          </a:bodyPr>
          <a:lstStyle>
            <a:lvl1pPr marL="177800" indent="-177800" algn="l" defTabSz="844083" rtl="0" eaLnBrk="1" latinLnBrk="1" hangingPunct="1">
              <a:lnSpc>
                <a:spcPts val="1800"/>
              </a:lnSpc>
              <a:spcBef>
                <a:spcPts val="923"/>
              </a:spcBef>
              <a:buFontTx/>
              <a:buBlip>
                <a:blip r:embed="rId3"/>
              </a:buBlip>
              <a:defRPr kumimoji="1" lang="en-US" altLang="ko-KR" sz="1400" kern="1200" smtClean="0">
                <a:solidFill>
                  <a:prstClr val="black">
                    <a:lumMod val="85000"/>
                    <a:lumOff val="15000"/>
                  </a:prstClr>
                </a:solidFill>
                <a:latin typeface="SamsungOne-400" panose="020B0503030303020204"/>
                <a:ea typeface="SamsungOne-400" panose="020B0503030303020204"/>
                <a:cs typeface="+mn-cs"/>
              </a:defRPr>
            </a:lvl1pPr>
            <a:lvl2pPr marL="360363" indent="-182563" algn="l" defTabSz="844083" rtl="0" eaLnBrk="1" latinLnBrk="1" hangingPunct="1">
              <a:lnSpc>
                <a:spcPts val="1800"/>
              </a:lnSpc>
              <a:spcBef>
                <a:spcPts val="462"/>
              </a:spcBef>
              <a:buSzPct val="80000"/>
              <a:buFontTx/>
              <a:buBlip>
                <a:blip r:embed="rId4"/>
              </a:buBlip>
              <a:tabLst>
                <a:tab pos="447675" algn="l"/>
              </a:tabLst>
              <a:defRPr lang="en-US" altLang="ko-KR" sz="1300" kern="1200" dirty="0" smtClean="0">
                <a:solidFill>
                  <a:prstClr val="black">
                    <a:lumMod val="85000"/>
                    <a:lumOff val="15000"/>
                  </a:prstClr>
                </a:solidFill>
                <a:latin typeface="SamsungOne-400" panose="020B0503030303020204"/>
                <a:ea typeface="SamsungOne-400" panose="020B0503030303020204"/>
                <a:cs typeface="+mn-cs"/>
              </a:defRPr>
            </a:lvl2pPr>
            <a:lvl3pPr marL="1055103" indent="-211021" algn="l" defTabSz="844083" rtl="0" eaLnBrk="1" latinLnBrk="1" hangingPunct="1">
              <a:lnSpc>
                <a:spcPct val="90000"/>
              </a:lnSpc>
              <a:spcBef>
                <a:spcPts val="462"/>
              </a:spcBef>
              <a:buFont typeface="Arial" panose="020B0604020202020204" pitchFamily="34" charset="0"/>
              <a:buChar char="•"/>
              <a:defRPr sz="1846" kern="1200">
                <a:solidFill>
                  <a:schemeClr val="tx1"/>
                </a:solidFill>
                <a:latin typeface="+mn-lt"/>
                <a:ea typeface="+mn-ea"/>
                <a:cs typeface="+mn-cs"/>
              </a:defRPr>
            </a:lvl3pPr>
            <a:lvl4pPr marL="1477145"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4pPr>
            <a:lvl5pPr marL="1899186"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5pPr>
            <a:lvl6pPr marL="2321227"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6pPr>
            <a:lvl7pPr marL="2743269"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7pPr>
            <a:lvl8pPr marL="3165310"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8pPr>
            <a:lvl9pPr marL="3587351"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9pPr>
          </a:lstStyle>
          <a:p>
            <a:pPr lvl="1" fontAlgn="auto">
              <a:spcAft>
                <a:spcPts val="0"/>
              </a:spcAft>
            </a:pPr>
            <a:r>
              <a:rPr lang="vi-VN" sz="1200" dirty="0">
                <a:solidFill>
                  <a:srgbClr val="193EB0"/>
                </a:solidFill>
                <a:latin typeface="SamsungOne 700" panose="020B0803030303020204" pitchFamily="34" charset="0"/>
                <a:ea typeface="SamsungOne 700" panose="020B0803030303020204" pitchFamily="34" charset="0"/>
              </a:rPr>
              <a:t>Đại diện cho mỗi đối tượng di chuyển qua hệ thống</a:t>
            </a:r>
          </a:p>
          <a:p>
            <a:pPr lvl="1" fontAlgn="auto">
              <a:spcAft>
                <a:spcPts val="0"/>
              </a:spcAft>
            </a:pPr>
            <a:r>
              <a:rPr lang="vi-VN" sz="1200" dirty="0">
                <a:solidFill>
                  <a:srgbClr val="193EB0"/>
                </a:solidFill>
                <a:latin typeface="SamsungOne 700" panose="020B0803030303020204" pitchFamily="34" charset="0"/>
                <a:ea typeface="SamsungOne 700" panose="020B0803030303020204" pitchFamily="34" charset="0"/>
              </a:rPr>
              <a:t>Bao gồm các chuỗi thuộc tính cặp khóa/giá trị</a:t>
            </a:r>
            <a:endParaRPr lang="en-US" altLang="ko-KR" sz="1200" dirty="0">
              <a:solidFill>
                <a:srgbClr val="193EB0"/>
              </a:solidFill>
              <a:latin typeface="SamsungOne 700" panose="020B0803030303020204" pitchFamily="34" charset="0"/>
              <a:ea typeface="SamsungOne 700" panose="020B0803030303020204" pitchFamily="34" charset="0"/>
            </a:endParaRPr>
          </a:p>
        </p:txBody>
      </p:sp>
      <p:grpSp>
        <p:nvGrpSpPr>
          <p:cNvPr id="37" name="그룹 36">
            <a:extLst>
              <a:ext uri="{FF2B5EF4-FFF2-40B4-BE49-F238E27FC236}">
                <a16:creationId xmlns:a16="http://schemas.microsoft.com/office/drawing/2014/main" id="{BC3C97A0-4C98-47D2-BCFC-3B875AF9EA9E}"/>
              </a:ext>
            </a:extLst>
          </p:cNvPr>
          <p:cNvGrpSpPr/>
          <p:nvPr/>
        </p:nvGrpSpPr>
        <p:grpSpPr>
          <a:xfrm>
            <a:off x="684929" y="2281119"/>
            <a:ext cx="2015067" cy="3951272"/>
            <a:chOff x="2710579" y="2357319"/>
            <a:chExt cx="2015067" cy="3951272"/>
          </a:xfrm>
        </p:grpSpPr>
        <p:sp>
          <p:nvSpPr>
            <p:cNvPr id="38" name="사각형: 둥근 모서리 11">
              <a:extLst>
                <a:ext uri="{FF2B5EF4-FFF2-40B4-BE49-F238E27FC236}">
                  <a16:creationId xmlns:a16="http://schemas.microsoft.com/office/drawing/2014/main" id="{BDE268C5-E67A-44B2-998D-392D989E0E0C}"/>
                </a:ext>
              </a:extLst>
            </p:cNvPr>
            <p:cNvSpPr/>
            <p:nvPr/>
          </p:nvSpPr>
          <p:spPr>
            <a:xfrm>
              <a:off x="2710579" y="2357319"/>
              <a:ext cx="2015067" cy="703515"/>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Aft>
                  <a:spcPts val="0"/>
                </a:spcAft>
              </a:pPr>
              <a:r>
                <a:rPr lang="en-US" altLang="ko-KR" sz="1400" dirty="0" err="1">
                  <a:solidFill>
                    <a:srgbClr val="193EB0"/>
                  </a:solidFill>
                  <a:latin typeface="SamsungOne 700" panose="020B0803030303020204" pitchFamily="34" charset="0"/>
                  <a:ea typeface="SamsungOne 700" panose="020B0803030303020204" pitchFamily="34" charset="0"/>
                </a:rPr>
                <a:t>Kết</a:t>
              </a:r>
              <a:r>
                <a:rPr lang="en-US" altLang="ko-KR" sz="1400" dirty="0">
                  <a:solidFill>
                    <a:srgbClr val="193EB0"/>
                  </a:solidFill>
                  <a:latin typeface="SamsungOne 700" panose="020B0803030303020204" pitchFamily="34" charset="0"/>
                  <a:ea typeface="SamsungOne 700" panose="020B0803030303020204" pitchFamily="34" charset="0"/>
                </a:rPr>
                <a:t> </a:t>
              </a:r>
              <a:r>
                <a:rPr lang="en-US" altLang="ko-KR" sz="1400" dirty="0" err="1">
                  <a:solidFill>
                    <a:srgbClr val="193EB0"/>
                  </a:solidFill>
                  <a:latin typeface="SamsungOne 700" panose="020B0803030303020204" pitchFamily="34" charset="0"/>
                  <a:ea typeface="SamsungOne 700" panose="020B0803030303020204" pitchFamily="34" charset="0"/>
                </a:rPr>
                <a:t>nối</a:t>
              </a:r>
              <a:endParaRPr lang="en-US" altLang="ko-KR" sz="1400" dirty="0">
                <a:solidFill>
                  <a:srgbClr val="193EB0"/>
                </a:solidFill>
                <a:latin typeface="SamsungOne 700" panose="020B0803030303020204" pitchFamily="34" charset="0"/>
                <a:ea typeface="SamsungOne 700" panose="020B0803030303020204" pitchFamily="34" charset="0"/>
              </a:endParaRPr>
            </a:p>
          </p:txBody>
        </p:sp>
        <p:sp>
          <p:nvSpPr>
            <p:cNvPr id="39" name="사각형: 둥근 모서리 12">
              <a:extLst>
                <a:ext uri="{FF2B5EF4-FFF2-40B4-BE49-F238E27FC236}">
                  <a16:creationId xmlns:a16="http://schemas.microsoft.com/office/drawing/2014/main" id="{0670CB89-F061-489A-85A2-72F3AC4972B5}"/>
                </a:ext>
              </a:extLst>
            </p:cNvPr>
            <p:cNvSpPr/>
            <p:nvPr/>
          </p:nvSpPr>
          <p:spPr>
            <a:xfrm>
              <a:off x="2710579" y="5605076"/>
              <a:ext cx="2015067" cy="703515"/>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Aft>
                  <a:spcPts val="0"/>
                </a:spcAft>
              </a:pPr>
              <a:r>
                <a:rPr lang="en-US" altLang="ko-KR" sz="1400" dirty="0" err="1">
                  <a:solidFill>
                    <a:srgbClr val="193EB0"/>
                  </a:solidFill>
                  <a:latin typeface="SamsungOne 700" panose="020B0803030303020204" pitchFamily="34" charset="0"/>
                  <a:ea typeface="SamsungOne 700" panose="020B0803030303020204" pitchFamily="34" charset="0"/>
                </a:rPr>
                <a:t>Bộ</a:t>
              </a:r>
              <a:r>
                <a:rPr lang="en-US" altLang="ko-KR" sz="1400" dirty="0">
                  <a:solidFill>
                    <a:srgbClr val="193EB0"/>
                  </a:solidFill>
                  <a:latin typeface="SamsungOne 700" panose="020B0803030303020204" pitchFamily="34" charset="0"/>
                  <a:ea typeface="SamsungOne 700" panose="020B0803030303020204" pitchFamily="34" charset="0"/>
                </a:rPr>
                <a:t> </a:t>
              </a:r>
              <a:r>
                <a:rPr lang="en-US" altLang="ko-KR" sz="1400" dirty="0" err="1">
                  <a:solidFill>
                    <a:srgbClr val="193EB0"/>
                  </a:solidFill>
                  <a:latin typeface="SamsungOne 700" panose="020B0803030303020204" pitchFamily="34" charset="0"/>
                  <a:ea typeface="SamsungOne 700" panose="020B0803030303020204" pitchFamily="34" charset="0"/>
                </a:rPr>
                <a:t>xử</a:t>
              </a:r>
              <a:r>
                <a:rPr lang="en-US" altLang="ko-KR" sz="1400" dirty="0">
                  <a:solidFill>
                    <a:srgbClr val="193EB0"/>
                  </a:solidFill>
                  <a:latin typeface="SamsungOne 700" panose="020B0803030303020204" pitchFamily="34" charset="0"/>
                  <a:ea typeface="SamsungOne 700" panose="020B0803030303020204" pitchFamily="34" charset="0"/>
                </a:rPr>
                <a:t> </a:t>
              </a:r>
              <a:r>
                <a:rPr lang="en-US" altLang="ko-KR" sz="1400" dirty="0" err="1">
                  <a:solidFill>
                    <a:srgbClr val="193EB0"/>
                  </a:solidFill>
                  <a:latin typeface="SamsungOne 700" panose="020B0803030303020204" pitchFamily="34" charset="0"/>
                  <a:ea typeface="SamsungOne 700" panose="020B0803030303020204" pitchFamily="34" charset="0"/>
                </a:rPr>
                <a:t>lý</a:t>
              </a:r>
              <a:r>
                <a:rPr lang="en-US" altLang="ko-KR" sz="1400" dirty="0">
                  <a:solidFill>
                    <a:srgbClr val="193EB0"/>
                  </a:solidFill>
                  <a:latin typeface="SamsungOne 700" panose="020B0803030303020204" pitchFamily="34" charset="0"/>
                  <a:ea typeface="SamsungOne 700" panose="020B0803030303020204" pitchFamily="34" charset="0"/>
                </a:rPr>
                <a:t> </a:t>
              </a:r>
              <a:r>
                <a:rPr lang="en-US" altLang="ko-KR" sz="1400" dirty="0" err="1">
                  <a:solidFill>
                    <a:srgbClr val="193EB0"/>
                  </a:solidFill>
                  <a:latin typeface="SamsungOne 700" panose="020B0803030303020204" pitchFamily="34" charset="0"/>
                  <a:ea typeface="SamsungOne 700" panose="020B0803030303020204" pitchFamily="34" charset="0"/>
                </a:rPr>
                <a:t>FlowFile</a:t>
              </a:r>
              <a:endParaRPr lang="en-US" altLang="ko-KR" sz="1400" dirty="0">
                <a:solidFill>
                  <a:srgbClr val="193EB0"/>
                </a:solidFill>
                <a:latin typeface="SamsungOne 700" panose="020B0803030303020204" pitchFamily="34" charset="0"/>
                <a:ea typeface="SamsungOne 700" panose="020B0803030303020204" pitchFamily="34" charset="0"/>
              </a:endParaRPr>
            </a:p>
          </p:txBody>
        </p:sp>
        <p:sp>
          <p:nvSpPr>
            <p:cNvPr id="40" name="사각형: 둥근 모서리 13">
              <a:extLst>
                <a:ext uri="{FF2B5EF4-FFF2-40B4-BE49-F238E27FC236}">
                  <a16:creationId xmlns:a16="http://schemas.microsoft.com/office/drawing/2014/main" id="{C0073244-6207-4271-89B9-8AC82C0F9901}"/>
                </a:ext>
              </a:extLst>
            </p:cNvPr>
            <p:cNvSpPr/>
            <p:nvPr/>
          </p:nvSpPr>
          <p:spPr>
            <a:xfrm>
              <a:off x="2710579" y="3981197"/>
              <a:ext cx="2015067" cy="703515"/>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Aft>
                  <a:spcPts val="0"/>
                </a:spcAft>
              </a:pPr>
              <a:r>
                <a:rPr lang="en-US" altLang="ko-KR" sz="1400" dirty="0" err="1">
                  <a:solidFill>
                    <a:srgbClr val="193EB0"/>
                  </a:solidFill>
                  <a:latin typeface="SamsungOne 700" panose="020B0803030303020204" pitchFamily="34" charset="0"/>
                  <a:ea typeface="SamsungOne 700" panose="020B0803030303020204" pitchFamily="34" charset="0"/>
                </a:rPr>
                <a:t>Bộ</a:t>
              </a:r>
              <a:r>
                <a:rPr lang="en-US" altLang="ko-KR" sz="1400" dirty="0">
                  <a:solidFill>
                    <a:srgbClr val="193EB0"/>
                  </a:solidFill>
                  <a:latin typeface="SamsungOne 700" panose="020B0803030303020204" pitchFamily="34" charset="0"/>
                  <a:ea typeface="SamsungOne 700" panose="020B0803030303020204" pitchFamily="34" charset="0"/>
                </a:rPr>
                <a:t> </a:t>
              </a:r>
              <a:r>
                <a:rPr lang="en-US" altLang="ko-KR" sz="1400" dirty="0" err="1">
                  <a:solidFill>
                    <a:srgbClr val="193EB0"/>
                  </a:solidFill>
                  <a:latin typeface="SamsungOne 700" panose="020B0803030303020204" pitchFamily="34" charset="0"/>
                  <a:ea typeface="SamsungOne 700" panose="020B0803030303020204" pitchFamily="34" charset="0"/>
                </a:rPr>
                <a:t>điều</a:t>
              </a:r>
              <a:r>
                <a:rPr lang="en-US" altLang="ko-KR" sz="1400" dirty="0">
                  <a:solidFill>
                    <a:srgbClr val="193EB0"/>
                  </a:solidFill>
                  <a:latin typeface="SamsungOne 700" panose="020B0803030303020204" pitchFamily="34" charset="0"/>
                  <a:ea typeface="SamsungOne 700" panose="020B0803030303020204" pitchFamily="34" charset="0"/>
                </a:rPr>
                <a:t> </a:t>
              </a:r>
              <a:r>
                <a:rPr lang="en-US" altLang="ko-KR" sz="1400" dirty="0" err="1">
                  <a:solidFill>
                    <a:srgbClr val="193EB0"/>
                  </a:solidFill>
                  <a:latin typeface="SamsungOne 700" panose="020B0803030303020204" pitchFamily="34" charset="0"/>
                  <a:ea typeface="SamsungOne 700" panose="020B0803030303020204" pitchFamily="34" charset="0"/>
                </a:rPr>
                <a:t>khiển</a:t>
              </a:r>
              <a:r>
                <a:rPr lang="en-US" altLang="ko-KR" sz="1400" dirty="0">
                  <a:solidFill>
                    <a:srgbClr val="193EB0"/>
                  </a:solidFill>
                  <a:latin typeface="SamsungOne 700" panose="020B0803030303020204" pitchFamily="34" charset="0"/>
                  <a:ea typeface="SamsungOne 700" panose="020B0803030303020204" pitchFamily="34" charset="0"/>
                </a:rPr>
                <a:t> </a:t>
              </a:r>
              <a:r>
                <a:rPr lang="en-US" altLang="ko-KR" sz="1400" dirty="0" err="1">
                  <a:solidFill>
                    <a:srgbClr val="193EB0"/>
                  </a:solidFill>
                  <a:latin typeface="SamsungOne 700" panose="020B0803030303020204" pitchFamily="34" charset="0"/>
                  <a:ea typeface="SamsungOne 700" panose="020B0803030303020204" pitchFamily="34" charset="0"/>
                </a:rPr>
                <a:t>luồng</a:t>
              </a:r>
              <a:endParaRPr lang="en-US" altLang="ko-KR" sz="1400" dirty="0">
                <a:solidFill>
                  <a:srgbClr val="193EB0"/>
                </a:solidFill>
                <a:latin typeface="SamsungOne 700" panose="020B0803030303020204" pitchFamily="34" charset="0"/>
                <a:ea typeface="SamsungOne 700" panose="020B0803030303020204" pitchFamily="34" charset="0"/>
              </a:endParaRPr>
            </a:p>
          </p:txBody>
        </p:sp>
        <p:sp>
          <p:nvSpPr>
            <p:cNvPr id="41" name="사각형: 둥근 모서리 14">
              <a:extLst>
                <a:ext uri="{FF2B5EF4-FFF2-40B4-BE49-F238E27FC236}">
                  <a16:creationId xmlns:a16="http://schemas.microsoft.com/office/drawing/2014/main" id="{10721DE0-03F6-46E9-A6FD-FF0324EFD752}"/>
                </a:ext>
              </a:extLst>
            </p:cNvPr>
            <p:cNvSpPr/>
            <p:nvPr/>
          </p:nvSpPr>
          <p:spPr>
            <a:xfrm>
              <a:off x="2710579" y="4787382"/>
              <a:ext cx="2015067" cy="703515"/>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Aft>
                  <a:spcPts val="0"/>
                </a:spcAft>
              </a:pPr>
              <a:r>
                <a:rPr lang="en-US" altLang="ko-KR" sz="1400" dirty="0">
                  <a:solidFill>
                    <a:srgbClr val="193EB0"/>
                  </a:solidFill>
                  <a:latin typeface="SamsungOne 700" panose="020B0803030303020204" pitchFamily="34" charset="0"/>
                  <a:ea typeface="SamsungOne 700" panose="020B0803030303020204" pitchFamily="34" charset="0"/>
                </a:rPr>
                <a:t>FlowFile</a:t>
              </a:r>
            </a:p>
          </p:txBody>
        </p:sp>
        <p:sp>
          <p:nvSpPr>
            <p:cNvPr id="42" name="사각형: 둥근 모서리 15">
              <a:extLst>
                <a:ext uri="{FF2B5EF4-FFF2-40B4-BE49-F238E27FC236}">
                  <a16:creationId xmlns:a16="http://schemas.microsoft.com/office/drawing/2014/main" id="{72A21ED0-1D0A-473E-AE05-3C818DEA0922}"/>
                </a:ext>
              </a:extLst>
            </p:cNvPr>
            <p:cNvSpPr/>
            <p:nvPr/>
          </p:nvSpPr>
          <p:spPr>
            <a:xfrm>
              <a:off x="2710579" y="3175013"/>
              <a:ext cx="2015067" cy="703515"/>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Aft>
                  <a:spcPts val="0"/>
                </a:spcAft>
              </a:pPr>
              <a:r>
                <a:rPr lang="en-US" altLang="ko-KR" sz="1400" dirty="0" err="1">
                  <a:solidFill>
                    <a:srgbClr val="193EB0"/>
                  </a:solidFill>
                  <a:latin typeface="SamsungOne 700" panose="020B0803030303020204" pitchFamily="34" charset="0"/>
                  <a:ea typeface="SamsungOne 700" panose="020B0803030303020204" pitchFamily="34" charset="0"/>
                </a:rPr>
                <a:t>Nhóm</a:t>
              </a:r>
              <a:r>
                <a:rPr lang="en-US" altLang="ko-KR" sz="1400" dirty="0">
                  <a:solidFill>
                    <a:srgbClr val="193EB0"/>
                  </a:solidFill>
                  <a:latin typeface="SamsungOne 700" panose="020B0803030303020204" pitchFamily="34" charset="0"/>
                  <a:ea typeface="SamsungOne 700" panose="020B0803030303020204" pitchFamily="34" charset="0"/>
                </a:rPr>
                <a:t> </a:t>
              </a:r>
              <a:r>
                <a:rPr lang="en-US" altLang="ko-KR" sz="1400" dirty="0" err="1">
                  <a:solidFill>
                    <a:srgbClr val="193EB0"/>
                  </a:solidFill>
                  <a:latin typeface="SamsungOne 700" panose="020B0803030303020204" pitchFamily="34" charset="0"/>
                  <a:ea typeface="SamsungOne 700" panose="020B0803030303020204" pitchFamily="34" charset="0"/>
                </a:rPr>
                <a:t>quy</a:t>
              </a:r>
              <a:r>
                <a:rPr lang="en-US" altLang="ko-KR" sz="1400" dirty="0">
                  <a:solidFill>
                    <a:srgbClr val="193EB0"/>
                  </a:solidFill>
                  <a:latin typeface="SamsungOne 700" panose="020B0803030303020204" pitchFamily="34" charset="0"/>
                  <a:ea typeface="SamsungOne 700" panose="020B0803030303020204" pitchFamily="34" charset="0"/>
                </a:rPr>
                <a:t> </a:t>
              </a:r>
              <a:r>
                <a:rPr lang="en-US" altLang="ko-KR" sz="1400" dirty="0" err="1">
                  <a:solidFill>
                    <a:srgbClr val="193EB0"/>
                  </a:solidFill>
                  <a:latin typeface="SamsungOne 700" panose="020B0803030303020204" pitchFamily="34" charset="0"/>
                  <a:ea typeface="SamsungOne 700" panose="020B0803030303020204" pitchFamily="34" charset="0"/>
                </a:rPr>
                <a:t>trình</a:t>
              </a:r>
              <a:endParaRPr lang="en-US" altLang="ko-KR" sz="1400" dirty="0">
                <a:solidFill>
                  <a:srgbClr val="193EB0"/>
                </a:solidFill>
                <a:latin typeface="SamsungOne 700" panose="020B0803030303020204" pitchFamily="34" charset="0"/>
                <a:ea typeface="SamsungOne 700" panose="020B0803030303020204" pitchFamily="34" charset="0"/>
              </a:endParaRPr>
            </a:p>
          </p:txBody>
        </p:sp>
      </p:grpSp>
      <p:grpSp>
        <p:nvGrpSpPr>
          <p:cNvPr id="45" name="그룹 44">
            <a:extLst>
              <a:ext uri="{FF2B5EF4-FFF2-40B4-BE49-F238E27FC236}">
                <a16:creationId xmlns:a16="http://schemas.microsoft.com/office/drawing/2014/main" id="{D56C5C65-73CF-4A20-A2BF-257C41652293}"/>
              </a:ext>
            </a:extLst>
          </p:cNvPr>
          <p:cNvGrpSpPr/>
          <p:nvPr/>
        </p:nvGrpSpPr>
        <p:grpSpPr>
          <a:xfrm>
            <a:off x="2791273" y="2575380"/>
            <a:ext cx="125754" cy="3374913"/>
            <a:chOff x="2810323" y="2651580"/>
            <a:chExt cx="125754" cy="3374913"/>
          </a:xfrm>
        </p:grpSpPr>
        <p:sp>
          <p:nvSpPr>
            <p:cNvPr id="51" name="타원 50">
              <a:extLst>
                <a:ext uri="{FF2B5EF4-FFF2-40B4-BE49-F238E27FC236}">
                  <a16:creationId xmlns:a16="http://schemas.microsoft.com/office/drawing/2014/main" id="{97A6184E-CB55-40A3-B60B-92723685DFE8}"/>
                </a:ext>
              </a:extLst>
            </p:cNvPr>
            <p:cNvSpPr/>
            <p:nvPr/>
          </p:nvSpPr>
          <p:spPr>
            <a:xfrm>
              <a:off x="2810323" y="2651580"/>
              <a:ext cx="125754" cy="12575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2" name="타원 51">
              <a:extLst>
                <a:ext uri="{FF2B5EF4-FFF2-40B4-BE49-F238E27FC236}">
                  <a16:creationId xmlns:a16="http://schemas.microsoft.com/office/drawing/2014/main" id="{40B8828F-7E3C-4689-912A-BA87B1D210F0}"/>
                </a:ext>
              </a:extLst>
            </p:cNvPr>
            <p:cNvSpPr/>
            <p:nvPr/>
          </p:nvSpPr>
          <p:spPr>
            <a:xfrm>
              <a:off x="2810323" y="3459245"/>
              <a:ext cx="125754" cy="12575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3" name="타원 52">
              <a:extLst>
                <a:ext uri="{FF2B5EF4-FFF2-40B4-BE49-F238E27FC236}">
                  <a16:creationId xmlns:a16="http://schemas.microsoft.com/office/drawing/2014/main" id="{BDB6D12B-B81B-4E23-B275-B5A571FAD561}"/>
                </a:ext>
              </a:extLst>
            </p:cNvPr>
            <p:cNvSpPr/>
            <p:nvPr/>
          </p:nvSpPr>
          <p:spPr>
            <a:xfrm>
              <a:off x="2810323" y="4266910"/>
              <a:ext cx="125754" cy="12575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4" name="타원 53">
              <a:extLst>
                <a:ext uri="{FF2B5EF4-FFF2-40B4-BE49-F238E27FC236}">
                  <a16:creationId xmlns:a16="http://schemas.microsoft.com/office/drawing/2014/main" id="{2402B7AF-CA1B-4C79-9F9D-FE0D6E710200}"/>
                </a:ext>
              </a:extLst>
            </p:cNvPr>
            <p:cNvSpPr/>
            <p:nvPr/>
          </p:nvSpPr>
          <p:spPr>
            <a:xfrm>
              <a:off x="2810323" y="5076262"/>
              <a:ext cx="125754" cy="12575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5" name="타원 54">
              <a:extLst>
                <a:ext uri="{FF2B5EF4-FFF2-40B4-BE49-F238E27FC236}">
                  <a16:creationId xmlns:a16="http://schemas.microsoft.com/office/drawing/2014/main" id="{127CCD86-7525-4044-994B-C7DD50A93FAC}"/>
                </a:ext>
              </a:extLst>
            </p:cNvPr>
            <p:cNvSpPr/>
            <p:nvPr/>
          </p:nvSpPr>
          <p:spPr>
            <a:xfrm>
              <a:off x="2810323" y="5900739"/>
              <a:ext cx="125754" cy="12575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57" name="그룹 56">
            <a:extLst>
              <a:ext uri="{FF2B5EF4-FFF2-40B4-BE49-F238E27FC236}">
                <a16:creationId xmlns:a16="http://schemas.microsoft.com/office/drawing/2014/main" id="{2663D5D1-8BD6-4063-925F-E985ADA1C677}"/>
              </a:ext>
            </a:extLst>
          </p:cNvPr>
          <p:cNvGrpSpPr/>
          <p:nvPr/>
        </p:nvGrpSpPr>
        <p:grpSpPr>
          <a:xfrm>
            <a:off x="4336123" y="2568442"/>
            <a:ext cx="125754" cy="3374913"/>
            <a:chOff x="2810323" y="2651580"/>
            <a:chExt cx="125754" cy="3374913"/>
          </a:xfrm>
        </p:grpSpPr>
        <p:sp>
          <p:nvSpPr>
            <p:cNvPr id="58" name="타원 57">
              <a:extLst>
                <a:ext uri="{FF2B5EF4-FFF2-40B4-BE49-F238E27FC236}">
                  <a16:creationId xmlns:a16="http://schemas.microsoft.com/office/drawing/2014/main" id="{DD2BD02D-5FEE-42F4-917B-8C2032FD3901}"/>
                </a:ext>
              </a:extLst>
            </p:cNvPr>
            <p:cNvSpPr/>
            <p:nvPr/>
          </p:nvSpPr>
          <p:spPr>
            <a:xfrm>
              <a:off x="2810323" y="2651580"/>
              <a:ext cx="125754" cy="12575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9" name="타원 58">
              <a:extLst>
                <a:ext uri="{FF2B5EF4-FFF2-40B4-BE49-F238E27FC236}">
                  <a16:creationId xmlns:a16="http://schemas.microsoft.com/office/drawing/2014/main" id="{5C538AAF-096C-4DB5-8614-8BD42B927B66}"/>
                </a:ext>
              </a:extLst>
            </p:cNvPr>
            <p:cNvSpPr/>
            <p:nvPr/>
          </p:nvSpPr>
          <p:spPr>
            <a:xfrm>
              <a:off x="2810323" y="3459245"/>
              <a:ext cx="125754" cy="12575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0" name="타원 59">
              <a:extLst>
                <a:ext uri="{FF2B5EF4-FFF2-40B4-BE49-F238E27FC236}">
                  <a16:creationId xmlns:a16="http://schemas.microsoft.com/office/drawing/2014/main" id="{3D2FF6A1-4384-464E-8AA2-16BD1A2BBD54}"/>
                </a:ext>
              </a:extLst>
            </p:cNvPr>
            <p:cNvSpPr/>
            <p:nvPr/>
          </p:nvSpPr>
          <p:spPr>
            <a:xfrm>
              <a:off x="2810323" y="4266910"/>
              <a:ext cx="125754" cy="12575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1" name="타원 60">
              <a:extLst>
                <a:ext uri="{FF2B5EF4-FFF2-40B4-BE49-F238E27FC236}">
                  <a16:creationId xmlns:a16="http://schemas.microsoft.com/office/drawing/2014/main" id="{0AEADBBC-16BB-423B-A86C-BDB1EF1F59F8}"/>
                </a:ext>
              </a:extLst>
            </p:cNvPr>
            <p:cNvSpPr/>
            <p:nvPr/>
          </p:nvSpPr>
          <p:spPr>
            <a:xfrm>
              <a:off x="2810323" y="5076262"/>
              <a:ext cx="125754" cy="12575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2" name="타원 61">
              <a:extLst>
                <a:ext uri="{FF2B5EF4-FFF2-40B4-BE49-F238E27FC236}">
                  <a16:creationId xmlns:a16="http://schemas.microsoft.com/office/drawing/2014/main" id="{B5AABB8D-8D98-4A56-8B2B-2E26A0ABEBA3}"/>
                </a:ext>
              </a:extLst>
            </p:cNvPr>
            <p:cNvSpPr/>
            <p:nvPr/>
          </p:nvSpPr>
          <p:spPr>
            <a:xfrm>
              <a:off x="2810323" y="5900739"/>
              <a:ext cx="125754" cy="12575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63" name="직선 연결선 62">
            <a:extLst>
              <a:ext uri="{FF2B5EF4-FFF2-40B4-BE49-F238E27FC236}">
                <a16:creationId xmlns:a16="http://schemas.microsoft.com/office/drawing/2014/main" id="{2D849A3E-DED6-4042-8B7C-6EBEB3F72807}"/>
              </a:ext>
            </a:extLst>
          </p:cNvPr>
          <p:cNvCxnSpPr>
            <a:stCxn id="51" idx="5"/>
            <a:endCxn id="60" idx="1"/>
          </p:cNvCxnSpPr>
          <p:nvPr/>
        </p:nvCxnSpPr>
        <p:spPr>
          <a:xfrm>
            <a:off x="2898611" y="2682718"/>
            <a:ext cx="1455928" cy="1519470"/>
          </a:xfrm>
          <a:prstGeom prst="line">
            <a:avLst/>
          </a:prstGeom>
          <a:ln w="12700">
            <a:solidFill>
              <a:srgbClr val="66A1FE"/>
            </a:solidFill>
          </a:ln>
        </p:spPr>
        <p:style>
          <a:lnRef idx="1">
            <a:schemeClr val="accent1"/>
          </a:lnRef>
          <a:fillRef idx="0">
            <a:schemeClr val="accent1"/>
          </a:fillRef>
          <a:effectRef idx="0">
            <a:schemeClr val="accent1"/>
          </a:effectRef>
          <a:fontRef idx="minor">
            <a:schemeClr val="tx1"/>
          </a:fontRef>
        </p:style>
      </p:cxnSp>
      <p:cxnSp>
        <p:nvCxnSpPr>
          <p:cNvPr id="64" name="직선 연결선 63">
            <a:extLst>
              <a:ext uri="{FF2B5EF4-FFF2-40B4-BE49-F238E27FC236}">
                <a16:creationId xmlns:a16="http://schemas.microsoft.com/office/drawing/2014/main" id="{4DE68B13-FB23-4D2F-9F8C-5E2E87E09CD7}"/>
              </a:ext>
            </a:extLst>
          </p:cNvPr>
          <p:cNvCxnSpPr>
            <a:stCxn id="52" idx="5"/>
            <a:endCxn id="61" idx="1"/>
          </p:cNvCxnSpPr>
          <p:nvPr/>
        </p:nvCxnSpPr>
        <p:spPr>
          <a:xfrm>
            <a:off x="2898611" y="3490383"/>
            <a:ext cx="1455928" cy="1521157"/>
          </a:xfrm>
          <a:prstGeom prst="line">
            <a:avLst/>
          </a:prstGeom>
          <a:ln w="12700">
            <a:solidFill>
              <a:srgbClr val="66A1FE"/>
            </a:solidFill>
          </a:ln>
        </p:spPr>
        <p:style>
          <a:lnRef idx="1">
            <a:schemeClr val="accent1"/>
          </a:lnRef>
          <a:fillRef idx="0">
            <a:schemeClr val="accent1"/>
          </a:fillRef>
          <a:effectRef idx="0">
            <a:schemeClr val="accent1"/>
          </a:effectRef>
          <a:fontRef idx="minor">
            <a:schemeClr val="tx1"/>
          </a:fontRef>
        </p:style>
      </p:cxnSp>
      <p:cxnSp>
        <p:nvCxnSpPr>
          <p:cNvPr id="65" name="직선 연결선 64">
            <a:extLst>
              <a:ext uri="{FF2B5EF4-FFF2-40B4-BE49-F238E27FC236}">
                <a16:creationId xmlns:a16="http://schemas.microsoft.com/office/drawing/2014/main" id="{68A5A9D7-919F-4597-90AC-A61D785C80DD}"/>
              </a:ext>
            </a:extLst>
          </p:cNvPr>
          <p:cNvCxnSpPr>
            <a:stCxn id="53" idx="5"/>
            <a:endCxn id="62" idx="1"/>
          </p:cNvCxnSpPr>
          <p:nvPr/>
        </p:nvCxnSpPr>
        <p:spPr>
          <a:xfrm>
            <a:off x="2898611" y="4298048"/>
            <a:ext cx="1455928" cy="1537969"/>
          </a:xfrm>
          <a:prstGeom prst="line">
            <a:avLst/>
          </a:prstGeom>
          <a:ln w="12700">
            <a:solidFill>
              <a:srgbClr val="66A1FE"/>
            </a:solidFill>
          </a:ln>
        </p:spPr>
        <p:style>
          <a:lnRef idx="1">
            <a:schemeClr val="accent1"/>
          </a:lnRef>
          <a:fillRef idx="0">
            <a:schemeClr val="accent1"/>
          </a:fillRef>
          <a:effectRef idx="0">
            <a:schemeClr val="accent1"/>
          </a:effectRef>
          <a:fontRef idx="minor">
            <a:schemeClr val="tx1"/>
          </a:fontRef>
        </p:style>
      </p:cxnSp>
      <p:cxnSp>
        <p:nvCxnSpPr>
          <p:cNvPr id="66" name="직선 연결선 65">
            <a:extLst>
              <a:ext uri="{FF2B5EF4-FFF2-40B4-BE49-F238E27FC236}">
                <a16:creationId xmlns:a16="http://schemas.microsoft.com/office/drawing/2014/main" id="{18510484-039E-486A-82B5-6AB127B95C53}"/>
              </a:ext>
            </a:extLst>
          </p:cNvPr>
          <p:cNvCxnSpPr>
            <a:stCxn id="55" idx="7"/>
            <a:endCxn id="58" idx="3"/>
          </p:cNvCxnSpPr>
          <p:nvPr/>
        </p:nvCxnSpPr>
        <p:spPr>
          <a:xfrm flipV="1">
            <a:off x="2898611" y="2675780"/>
            <a:ext cx="1455928" cy="3167175"/>
          </a:xfrm>
          <a:prstGeom prst="line">
            <a:avLst/>
          </a:prstGeom>
          <a:ln w="12700">
            <a:solidFill>
              <a:srgbClr val="66A1FE"/>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EC85779F-8E24-41F8-929D-4ED10EB2FB9F}"/>
              </a:ext>
            </a:extLst>
          </p:cNvPr>
          <p:cNvCxnSpPr>
            <a:stCxn id="54" idx="7"/>
            <a:endCxn id="59" idx="3"/>
          </p:cNvCxnSpPr>
          <p:nvPr/>
        </p:nvCxnSpPr>
        <p:spPr>
          <a:xfrm flipV="1">
            <a:off x="2898611" y="3483445"/>
            <a:ext cx="1455928" cy="1535033"/>
          </a:xfrm>
          <a:prstGeom prst="line">
            <a:avLst/>
          </a:prstGeom>
          <a:ln w="12700">
            <a:solidFill>
              <a:srgbClr val="66A1F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23268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5A875B51-4C66-4E34-B320-E45AED99C7D6}"/>
              </a:ext>
            </a:extLst>
          </p:cNvPr>
          <p:cNvSpPr>
            <a:spLocks noGrp="1"/>
          </p:cNvSpPr>
          <p:nvPr>
            <p:ph type="body" sz="quarter" idx="10"/>
          </p:nvPr>
        </p:nvSpPr>
        <p:spPr/>
        <p:txBody>
          <a:bodyPr anchor="ctr"/>
          <a:lstStyle/>
          <a:p>
            <a:r>
              <a:rPr lang="vi-VN" altLang="ko-KR" dirty="0"/>
              <a:t>3.1. Nguyên tắc cơ bản của Apache NiFi</a:t>
            </a:r>
            <a:endParaRPr lang="en-US" altLang="ko-KR" dirty="0"/>
          </a:p>
        </p:txBody>
      </p:sp>
      <p:sp>
        <p:nvSpPr>
          <p:cNvPr id="3" name="텍스트 개체 틀 2">
            <a:extLst>
              <a:ext uri="{FF2B5EF4-FFF2-40B4-BE49-F238E27FC236}">
                <a16:creationId xmlns:a16="http://schemas.microsoft.com/office/drawing/2014/main" id="{D60C271E-5E83-4533-8363-A030DD38D13E}"/>
              </a:ext>
            </a:extLst>
          </p:cNvPr>
          <p:cNvSpPr>
            <a:spLocks noGrp="1"/>
          </p:cNvSpPr>
          <p:nvPr>
            <p:ph type="body" sz="quarter" idx="11"/>
          </p:nvPr>
        </p:nvSpPr>
        <p:spPr/>
        <p:txBody>
          <a:bodyPr anchor="ctr">
            <a:noAutofit/>
          </a:bodyPr>
          <a:lstStyle/>
          <a:p>
            <a:r>
              <a:rPr lang="fr-FR" altLang="ko-KR" dirty="0" err="1"/>
              <a:t>Kiến</a:t>
            </a:r>
            <a:r>
              <a:rPr lang="fr-FR" altLang="ko-KR" dirty="0"/>
              <a:t> </a:t>
            </a:r>
            <a:r>
              <a:rPr lang="fr-FR" altLang="ko-KR" dirty="0" err="1"/>
              <a:t>trúc</a:t>
            </a:r>
            <a:r>
              <a:rPr lang="fr-FR" altLang="ko-KR" dirty="0"/>
              <a:t> Apache </a:t>
            </a:r>
            <a:r>
              <a:rPr lang="fr-FR" altLang="ko-KR" dirty="0" err="1"/>
              <a:t>NiFi</a:t>
            </a:r>
            <a:r>
              <a:rPr lang="fr-FR" altLang="ko-KR" dirty="0"/>
              <a:t> (1/4)</a:t>
            </a:r>
            <a:endParaRPr lang="en-US" altLang="ko-KR" dirty="0"/>
          </a:p>
        </p:txBody>
      </p:sp>
      <p:sp>
        <p:nvSpPr>
          <p:cNvPr id="4" name="텍스트 개체 틀 3">
            <a:extLst>
              <a:ext uri="{FF2B5EF4-FFF2-40B4-BE49-F238E27FC236}">
                <a16:creationId xmlns:a16="http://schemas.microsoft.com/office/drawing/2014/main" id="{84E9F969-FC04-4180-8275-3C4748851DF1}"/>
              </a:ext>
            </a:extLst>
          </p:cNvPr>
          <p:cNvSpPr>
            <a:spLocks noGrp="1"/>
          </p:cNvSpPr>
          <p:nvPr>
            <p:ph type="body" sz="quarter" idx="13"/>
          </p:nvPr>
        </p:nvSpPr>
        <p:spPr/>
        <p:txBody>
          <a:bodyPr>
            <a:noAutofit/>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p>
          <a:p>
            <a:endParaRPr lang="ko-KR" altLang="en-US" dirty="0"/>
          </a:p>
        </p:txBody>
      </p:sp>
      <p:sp>
        <p:nvSpPr>
          <p:cNvPr id="5" name="텍스트 개체 틀 4">
            <a:extLst>
              <a:ext uri="{FF2B5EF4-FFF2-40B4-BE49-F238E27FC236}">
                <a16:creationId xmlns:a16="http://schemas.microsoft.com/office/drawing/2014/main" id="{903D5274-45D9-4ED9-8146-C91A2A51F7D9}"/>
              </a:ext>
            </a:extLst>
          </p:cNvPr>
          <p:cNvSpPr>
            <a:spLocks noGrp="1"/>
          </p:cNvSpPr>
          <p:nvPr>
            <p:ph type="body" sz="quarter" idx="15"/>
          </p:nvPr>
        </p:nvSpPr>
        <p:spPr>
          <a:xfrm>
            <a:off x="535871" y="2226568"/>
            <a:ext cx="5690758" cy="914400"/>
          </a:xfrm>
        </p:spPr>
        <p:txBody>
          <a:bodyPr lIns="91440" tIns="45720" rIns="91440" bIns="45720" anchor="t">
            <a:noAutofit/>
          </a:bodyPr>
          <a:lstStyle/>
          <a:p>
            <a:r>
              <a:rPr lang="en-US" altLang="ko-KR" dirty="0" err="1"/>
              <a:t>NiFi</a:t>
            </a:r>
            <a:r>
              <a:rPr lang="en-US" altLang="ko-KR" dirty="0"/>
              <a:t> </a:t>
            </a:r>
            <a:r>
              <a:rPr lang="en-US" altLang="ko-KR" dirty="0" err="1"/>
              <a:t>thực</a:t>
            </a:r>
            <a:r>
              <a:rPr lang="en-US" altLang="ko-KR" dirty="0"/>
              <a:t> </a:t>
            </a:r>
            <a:r>
              <a:rPr lang="en-US" altLang="ko-KR" dirty="0" err="1"/>
              <a:t>thi</a:t>
            </a:r>
            <a:r>
              <a:rPr lang="en-US" altLang="ko-KR" dirty="0"/>
              <a:t> </a:t>
            </a:r>
            <a:r>
              <a:rPr lang="en-US" altLang="ko-KR" dirty="0" err="1"/>
              <a:t>trong</a:t>
            </a:r>
            <a:r>
              <a:rPr lang="en-US" altLang="ko-KR" dirty="0"/>
              <a:t> </a:t>
            </a:r>
            <a:r>
              <a:rPr lang="en-US" altLang="ko-KR" dirty="0" err="1"/>
              <a:t>một</a:t>
            </a:r>
            <a:r>
              <a:rPr lang="en-US" altLang="ko-KR" dirty="0"/>
              <a:t> JVM </a:t>
            </a:r>
            <a:r>
              <a:rPr lang="en-US" altLang="ko-KR" dirty="0" err="1"/>
              <a:t>trên</a:t>
            </a:r>
            <a:r>
              <a:rPr lang="en-US" altLang="ko-KR" dirty="0"/>
              <a:t> </a:t>
            </a:r>
            <a:r>
              <a:rPr lang="en-US" altLang="ko-KR" dirty="0" err="1"/>
              <a:t>hệ</a:t>
            </a:r>
            <a:r>
              <a:rPr lang="en-US" altLang="ko-KR" dirty="0"/>
              <a:t> </a:t>
            </a:r>
            <a:r>
              <a:rPr lang="en-US" altLang="ko-KR" dirty="0" err="1"/>
              <a:t>điều</a:t>
            </a:r>
            <a:r>
              <a:rPr lang="en-US" altLang="ko-KR" dirty="0"/>
              <a:t> </a:t>
            </a:r>
            <a:r>
              <a:rPr lang="en-US" altLang="ko-KR" dirty="0" err="1"/>
              <a:t>hành</a:t>
            </a:r>
            <a:r>
              <a:rPr lang="en-US" altLang="ko-KR" dirty="0"/>
              <a:t> </a:t>
            </a:r>
            <a:r>
              <a:rPr lang="en-US" altLang="ko-KR" dirty="0" err="1"/>
              <a:t>máy</a:t>
            </a:r>
            <a:r>
              <a:rPr lang="en-US" altLang="ko-KR" dirty="0"/>
              <a:t> </a:t>
            </a:r>
            <a:r>
              <a:rPr lang="en-US" altLang="ko-KR" dirty="0" err="1"/>
              <a:t>chủ</a:t>
            </a:r>
            <a:endParaRPr lang="en-US" altLang="ko-KR" dirty="0"/>
          </a:p>
          <a:p>
            <a:r>
              <a:rPr lang="en-US" altLang="ko-KR" dirty="0" err="1"/>
              <a:t>Máy</a:t>
            </a:r>
            <a:r>
              <a:rPr lang="en-US" altLang="ko-KR" dirty="0"/>
              <a:t> </a:t>
            </a:r>
            <a:r>
              <a:rPr lang="en-US" altLang="ko-KR" dirty="0" err="1"/>
              <a:t>chủ</a:t>
            </a:r>
            <a:r>
              <a:rPr lang="en-US" altLang="ko-KR" dirty="0"/>
              <a:t> web</a:t>
            </a:r>
          </a:p>
          <a:p>
            <a:pPr marL="360045" lvl="1" indent="-182245"/>
            <a:r>
              <a:rPr lang="vi-VN" altLang="ko-KR" dirty="0"/>
              <a:t>Lưu trữ API điều khiển và lệnh dựa trên HTTP của NiFi</a:t>
            </a:r>
            <a:endParaRPr lang="en-US" altLang="ko-KR" dirty="0"/>
          </a:p>
          <a:p>
            <a:r>
              <a:rPr lang="en-US" altLang="ko-KR" dirty="0" err="1"/>
              <a:t>Bộ</a:t>
            </a:r>
            <a:r>
              <a:rPr lang="en-US" altLang="ko-KR" dirty="0"/>
              <a:t> </a:t>
            </a:r>
            <a:r>
              <a:rPr lang="en-US" altLang="ko-KR" dirty="0" err="1"/>
              <a:t>điều</a:t>
            </a:r>
            <a:r>
              <a:rPr lang="en-US" altLang="ko-KR" dirty="0"/>
              <a:t> </a:t>
            </a:r>
            <a:r>
              <a:rPr lang="en-US" altLang="ko-KR" dirty="0" err="1"/>
              <a:t>khiển</a:t>
            </a:r>
            <a:r>
              <a:rPr lang="en-US" altLang="ko-KR" dirty="0"/>
              <a:t> </a:t>
            </a:r>
            <a:r>
              <a:rPr lang="en-US" altLang="ko-KR" dirty="0" err="1"/>
              <a:t>luồng</a:t>
            </a:r>
            <a:endParaRPr lang="en-US" altLang="ko-KR" dirty="0"/>
          </a:p>
          <a:p>
            <a:pPr marL="360045" lvl="1" indent="-182245"/>
            <a:r>
              <a:rPr lang="en-US" altLang="ko-KR" dirty="0" err="1"/>
              <a:t>Bộ</a:t>
            </a:r>
            <a:r>
              <a:rPr lang="en-US" altLang="ko-KR" dirty="0"/>
              <a:t> </a:t>
            </a:r>
            <a:r>
              <a:rPr lang="en-US" altLang="ko-KR" dirty="0" err="1"/>
              <a:t>não</a:t>
            </a:r>
            <a:r>
              <a:rPr lang="en-US" altLang="ko-KR" dirty="0"/>
              <a:t> </a:t>
            </a:r>
            <a:r>
              <a:rPr lang="en-US" altLang="ko-KR" dirty="0" err="1"/>
              <a:t>của</a:t>
            </a:r>
            <a:r>
              <a:rPr lang="en-US" altLang="ko-KR" dirty="0"/>
              <a:t> </a:t>
            </a:r>
            <a:r>
              <a:rPr lang="en-US" altLang="ko-KR" dirty="0" err="1"/>
              <a:t>hoạt</a:t>
            </a:r>
            <a:r>
              <a:rPr lang="en-US" altLang="ko-KR" dirty="0"/>
              <a:t> </a:t>
            </a:r>
            <a:r>
              <a:rPr lang="en-US" altLang="ko-KR" dirty="0" err="1"/>
              <a:t>động</a:t>
            </a:r>
            <a:endParaRPr lang="en-US" altLang="ko-KR" dirty="0"/>
          </a:p>
          <a:p>
            <a:pPr marL="360045" lvl="1" indent="-182245"/>
            <a:r>
              <a:rPr lang="en-US" altLang="ko-KR" dirty="0" err="1"/>
              <a:t>Cung</a:t>
            </a:r>
            <a:r>
              <a:rPr lang="en-US" altLang="ko-KR" dirty="0"/>
              <a:t> </a:t>
            </a:r>
            <a:r>
              <a:rPr lang="en-US" altLang="ko-KR" dirty="0" err="1"/>
              <a:t>cấp</a:t>
            </a:r>
            <a:r>
              <a:rPr lang="en-US" altLang="ko-KR" dirty="0"/>
              <a:t> </a:t>
            </a:r>
            <a:r>
              <a:rPr lang="en-US" altLang="ko-KR" dirty="0" err="1"/>
              <a:t>chủ</a:t>
            </a:r>
            <a:r>
              <a:rPr lang="en-US" altLang="ko-KR" dirty="0"/>
              <a:t> </a:t>
            </a:r>
            <a:r>
              <a:rPr lang="en-US" altLang="ko-KR" dirty="0" err="1"/>
              <a:t>đề</a:t>
            </a:r>
            <a:r>
              <a:rPr lang="en-US" altLang="ko-KR" dirty="0"/>
              <a:t> </a:t>
            </a:r>
            <a:r>
              <a:rPr lang="en-US" altLang="ko-KR" dirty="0" err="1"/>
              <a:t>cho</a:t>
            </a:r>
            <a:r>
              <a:rPr lang="en-US" altLang="ko-KR" dirty="0"/>
              <a:t> </a:t>
            </a:r>
            <a:r>
              <a:rPr lang="en-US" altLang="ko-KR" dirty="0" err="1"/>
              <a:t>phần</a:t>
            </a:r>
            <a:r>
              <a:rPr lang="en-US" altLang="ko-KR" dirty="0"/>
              <a:t> </a:t>
            </a:r>
            <a:r>
              <a:rPr lang="en-US" altLang="ko-KR" dirty="0" err="1"/>
              <a:t>mở</a:t>
            </a:r>
            <a:r>
              <a:rPr lang="en-US" altLang="ko-KR" dirty="0"/>
              <a:t> </a:t>
            </a:r>
            <a:r>
              <a:rPr lang="en-US" altLang="ko-KR" dirty="0" err="1"/>
              <a:t>rộng</a:t>
            </a:r>
            <a:r>
              <a:rPr lang="en-US" altLang="ko-KR" dirty="0"/>
              <a:t> </a:t>
            </a:r>
            <a:r>
              <a:rPr lang="en-US" altLang="ko-KR" dirty="0" err="1"/>
              <a:t>để</a:t>
            </a:r>
            <a:r>
              <a:rPr lang="en-US" altLang="ko-KR" dirty="0"/>
              <a:t> </a:t>
            </a:r>
            <a:r>
              <a:rPr lang="en-US" altLang="ko-KR" dirty="0" err="1"/>
              <a:t>chạy</a:t>
            </a:r>
            <a:r>
              <a:rPr lang="en-US" altLang="ko-KR" dirty="0"/>
              <a:t> </a:t>
            </a:r>
            <a:r>
              <a:rPr lang="en-US" altLang="ko-KR" dirty="0" err="1"/>
              <a:t>trên</a:t>
            </a:r>
            <a:endParaRPr lang="en-US" altLang="ko-KR" dirty="0"/>
          </a:p>
          <a:p>
            <a:pPr marL="360045" lvl="1" indent="-182245"/>
            <a:r>
              <a:rPr lang="en-US" altLang="ko-KR" dirty="0" err="1"/>
              <a:t>Quản</a:t>
            </a:r>
            <a:r>
              <a:rPr lang="en-US" altLang="ko-KR" dirty="0"/>
              <a:t> </a:t>
            </a:r>
            <a:r>
              <a:rPr lang="en-US" altLang="ko-KR" dirty="0" err="1"/>
              <a:t>lý</a:t>
            </a:r>
            <a:r>
              <a:rPr lang="en-US" altLang="ko-KR" dirty="0"/>
              <a:t> </a:t>
            </a:r>
            <a:r>
              <a:rPr lang="en-US" altLang="ko-KR" dirty="0" err="1"/>
              <a:t>và</a:t>
            </a:r>
            <a:r>
              <a:rPr lang="en-US" altLang="ko-KR" dirty="0"/>
              <a:t> </a:t>
            </a:r>
            <a:r>
              <a:rPr lang="en-US" altLang="ko-KR" dirty="0" err="1"/>
              <a:t>lên</a:t>
            </a:r>
            <a:r>
              <a:rPr lang="en-US" altLang="ko-KR" dirty="0"/>
              <a:t> </a:t>
            </a:r>
            <a:r>
              <a:rPr lang="en-US" altLang="ko-KR" dirty="0" err="1"/>
              <a:t>lịch</a:t>
            </a:r>
            <a:r>
              <a:rPr lang="en-US" altLang="ko-KR" dirty="0"/>
              <a:t> </a:t>
            </a:r>
            <a:r>
              <a:rPr lang="en-US" altLang="ko-KR" dirty="0" err="1"/>
              <a:t>phân</a:t>
            </a:r>
            <a:r>
              <a:rPr lang="en-US" altLang="ko-KR" dirty="0"/>
              <a:t> </a:t>
            </a:r>
            <a:r>
              <a:rPr lang="en-US" altLang="ko-KR" dirty="0" err="1"/>
              <a:t>bổ</a:t>
            </a:r>
            <a:r>
              <a:rPr lang="en-US" altLang="ko-KR" dirty="0"/>
              <a:t> </a:t>
            </a:r>
            <a:r>
              <a:rPr lang="en-US" altLang="ko-KR" dirty="0" err="1"/>
              <a:t>tài</a:t>
            </a:r>
            <a:r>
              <a:rPr lang="en-US" altLang="ko-KR" dirty="0"/>
              <a:t> </a:t>
            </a:r>
            <a:r>
              <a:rPr lang="en-US" altLang="ko-KR" dirty="0" err="1"/>
              <a:t>nguyên</a:t>
            </a:r>
            <a:r>
              <a:rPr lang="en-US" altLang="ko-KR" dirty="0"/>
              <a:t> </a:t>
            </a:r>
            <a:r>
              <a:rPr lang="en-US" altLang="ko-KR" dirty="0" err="1"/>
              <a:t>cho</a:t>
            </a:r>
            <a:r>
              <a:rPr lang="en-US" altLang="ko-KR" dirty="0"/>
              <a:t> </a:t>
            </a:r>
            <a:r>
              <a:rPr lang="en-US" altLang="ko-KR" dirty="0" err="1"/>
              <a:t>các</a:t>
            </a:r>
            <a:r>
              <a:rPr lang="en-US" altLang="ko-KR" dirty="0"/>
              <a:t> </a:t>
            </a:r>
            <a:r>
              <a:rPr lang="en-US" altLang="ko-KR" dirty="0" err="1"/>
              <a:t>tiện</a:t>
            </a:r>
            <a:r>
              <a:rPr lang="en-US" altLang="ko-KR" dirty="0"/>
              <a:t> </a:t>
            </a:r>
            <a:r>
              <a:rPr lang="en-US" altLang="ko-KR" dirty="0" err="1"/>
              <a:t>ích</a:t>
            </a:r>
            <a:r>
              <a:rPr lang="en-US" altLang="ko-KR" dirty="0"/>
              <a:t> </a:t>
            </a:r>
            <a:r>
              <a:rPr lang="en-US" altLang="ko-KR" dirty="0" err="1"/>
              <a:t>mở</a:t>
            </a:r>
            <a:r>
              <a:rPr lang="en-US" altLang="ko-KR" dirty="0"/>
              <a:t> </a:t>
            </a:r>
            <a:r>
              <a:rPr lang="en-US" altLang="ko-KR" dirty="0" err="1"/>
              <a:t>rộng</a:t>
            </a:r>
            <a:endParaRPr lang="en-US" altLang="ko-KR" dirty="0"/>
          </a:p>
          <a:p>
            <a:r>
              <a:rPr lang="en-US" altLang="ko-KR" dirty="0" err="1"/>
              <a:t>Tiện</a:t>
            </a:r>
            <a:r>
              <a:rPr lang="en-US" altLang="ko-KR" dirty="0"/>
              <a:t> </a:t>
            </a:r>
            <a:r>
              <a:rPr lang="en-US" altLang="ko-KR" dirty="0" err="1"/>
              <a:t>ích</a:t>
            </a:r>
            <a:r>
              <a:rPr lang="en-US" altLang="ko-KR" dirty="0"/>
              <a:t> </a:t>
            </a:r>
            <a:r>
              <a:rPr lang="en-US" altLang="ko-KR" dirty="0" err="1"/>
              <a:t>mở</a:t>
            </a:r>
            <a:r>
              <a:rPr lang="en-US" altLang="ko-KR" dirty="0"/>
              <a:t> </a:t>
            </a:r>
            <a:r>
              <a:rPr lang="en-US" altLang="ko-KR" dirty="0" err="1"/>
              <a:t>rộng</a:t>
            </a:r>
            <a:endParaRPr lang="en-US" altLang="ko-KR" dirty="0"/>
          </a:p>
          <a:p>
            <a:pPr marL="360045" lvl="1" indent="-182245"/>
            <a:r>
              <a:rPr lang="vi-VN" altLang="ko-KR" dirty="0"/>
              <a:t>Bộ xử lý, Dịch vụ bộ điều khiển, Nhiệm vụ báo cáo, Trình ưu tiên cùng với Giao diện người dùng tùy chỉnh có thể được mở rộng bằng API tiện ích mở rộng</a:t>
            </a:r>
          </a:p>
          <a:p>
            <a:pPr marL="360045" lvl="1" indent="-182245"/>
            <a:r>
              <a:rPr lang="vi-VN" altLang="ko-KR" dirty="0"/>
              <a:t>Tất cả các phần tử tích hợp có thể được coi là tiện ích mở rộng trong ngữ cảnh này</a:t>
            </a:r>
            <a:endParaRPr lang="en-US" altLang="ko-KR" dirty="0"/>
          </a:p>
        </p:txBody>
      </p:sp>
      <p:grpSp>
        <p:nvGrpSpPr>
          <p:cNvPr id="7" name="그룹 6">
            <a:extLst>
              <a:ext uri="{FF2B5EF4-FFF2-40B4-BE49-F238E27FC236}">
                <a16:creationId xmlns:a16="http://schemas.microsoft.com/office/drawing/2014/main" id="{E43D654D-5C35-4CB4-808B-F19251E8A21D}"/>
              </a:ext>
            </a:extLst>
          </p:cNvPr>
          <p:cNvGrpSpPr/>
          <p:nvPr/>
        </p:nvGrpSpPr>
        <p:grpSpPr>
          <a:xfrm>
            <a:off x="5741651" y="2366035"/>
            <a:ext cx="3504489" cy="1812736"/>
            <a:chOff x="6733655" y="3037916"/>
            <a:chExt cx="4065200" cy="2102770"/>
          </a:xfrm>
        </p:grpSpPr>
        <p:sp>
          <p:nvSpPr>
            <p:cNvPr id="8" name="모서리가 둥근 직사각형 250">
              <a:extLst>
                <a:ext uri="{FF2B5EF4-FFF2-40B4-BE49-F238E27FC236}">
                  <a16:creationId xmlns:a16="http://schemas.microsoft.com/office/drawing/2014/main" id="{2E6F9BF5-9FF4-45B1-9E5A-B9D189614A6D}"/>
                </a:ext>
              </a:extLst>
            </p:cNvPr>
            <p:cNvSpPr/>
            <p:nvPr/>
          </p:nvSpPr>
          <p:spPr>
            <a:xfrm>
              <a:off x="6733655" y="3037916"/>
              <a:ext cx="4065200" cy="2102770"/>
            </a:xfrm>
            <a:prstGeom prst="roundRect">
              <a:avLst>
                <a:gd name="adj" fmla="val 3858"/>
              </a:avLst>
            </a:prstGeom>
            <a:solidFill>
              <a:srgbClr val="E6E6E6"/>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p>
          </p:txBody>
        </p:sp>
        <p:sp>
          <p:nvSpPr>
            <p:cNvPr id="9" name="모서리가 둥근 직사각형 251">
              <a:extLst>
                <a:ext uri="{FF2B5EF4-FFF2-40B4-BE49-F238E27FC236}">
                  <a16:creationId xmlns:a16="http://schemas.microsoft.com/office/drawing/2014/main" id="{48842E7D-5432-4F6E-AEC2-CFFEF79E146B}"/>
                </a:ext>
              </a:extLst>
            </p:cNvPr>
            <p:cNvSpPr/>
            <p:nvPr/>
          </p:nvSpPr>
          <p:spPr>
            <a:xfrm>
              <a:off x="6837280" y="3344787"/>
              <a:ext cx="3857951" cy="1446699"/>
            </a:xfrm>
            <a:prstGeom prst="roundRect">
              <a:avLst>
                <a:gd name="adj" fmla="val 3858"/>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p>
          </p:txBody>
        </p:sp>
        <p:grpSp>
          <p:nvGrpSpPr>
            <p:cNvPr id="10" name="그룹 9">
              <a:extLst>
                <a:ext uri="{FF2B5EF4-FFF2-40B4-BE49-F238E27FC236}">
                  <a16:creationId xmlns:a16="http://schemas.microsoft.com/office/drawing/2014/main" id="{F62C1834-4CBC-4A8F-9778-242287FD12EF}"/>
                </a:ext>
              </a:extLst>
            </p:cNvPr>
            <p:cNvGrpSpPr/>
            <p:nvPr/>
          </p:nvGrpSpPr>
          <p:grpSpPr>
            <a:xfrm>
              <a:off x="6900252" y="3721726"/>
              <a:ext cx="3732006" cy="644952"/>
              <a:chOff x="6900252" y="3721726"/>
              <a:chExt cx="3732006" cy="644952"/>
            </a:xfrm>
          </p:grpSpPr>
          <p:grpSp>
            <p:nvGrpSpPr>
              <p:cNvPr id="33" name="그룹 32">
                <a:extLst>
                  <a:ext uri="{FF2B5EF4-FFF2-40B4-BE49-F238E27FC236}">
                    <a16:creationId xmlns:a16="http://schemas.microsoft.com/office/drawing/2014/main" id="{7A0F375B-48A1-4543-971A-A8F5B4E8E596}"/>
                  </a:ext>
                </a:extLst>
              </p:cNvPr>
              <p:cNvGrpSpPr/>
              <p:nvPr/>
            </p:nvGrpSpPr>
            <p:grpSpPr>
              <a:xfrm>
                <a:off x="6900252" y="3721726"/>
                <a:ext cx="3732006" cy="644952"/>
                <a:chOff x="7545267" y="3412537"/>
                <a:chExt cx="3732006" cy="644952"/>
              </a:xfrm>
            </p:grpSpPr>
            <p:sp>
              <p:nvSpPr>
                <p:cNvPr id="35" name="모서리가 둥근 직사각형 277">
                  <a:extLst>
                    <a:ext uri="{FF2B5EF4-FFF2-40B4-BE49-F238E27FC236}">
                      <a16:creationId xmlns:a16="http://schemas.microsoft.com/office/drawing/2014/main" id="{F99B3AFB-4D15-4B1E-861B-99098FBB7D42}"/>
                    </a:ext>
                  </a:extLst>
                </p:cNvPr>
                <p:cNvSpPr/>
                <p:nvPr/>
              </p:nvSpPr>
              <p:spPr>
                <a:xfrm>
                  <a:off x="7545267" y="3437593"/>
                  <a:ext cx="3732006" cy="619896"/>
                </a:xfrm>
                <a:prstGeom prst="roundRect">
                  <a:avLst>
                    <a:gd name="adj" fmla="val 3858"/>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p>
              </p:txBody>
            </p:sp>
            <p:sp>
              <p:nvSpPr>
                <p:cNvPr id="36" name="모서리가 둥근 직사각형 278">
                  <a:extLst>
                    <a:ext uri="{FF2B5EF4-FFF2-40B4-BE49-F238E27FC236}">
                      <a16:creationId xmlns:a16="http://schemas.microsoft.com/office/drawing/2014/main" id="{98575230-4C2F-4B02-8C1F-2A7707182ACC}"/>
                    </a:ext>
                  </a:extLst>
                </p:cNvPr>
                <p:cNvSpPr/>
                <p:nvPr/>
              </p:nvSpPr>
              <p:spPr>
                <a:xfrm>
                  <a:off x="7670828" y="3412537"/>
                  <a:ext cx="1418368" cy="27943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err="1">
                      <a:solidFill>
                        <a:srgbClr val="193EB0"/>
                      </a:solidFill>
                      <a:latin typeface="SamsungOne 700" panose="020B0803030303020204" pitchFamily="34" charset="0"/>
                      <a:ea typeface="SamsungOne 700" panose="020B0803030303020204" pitchFamily="34" charset="0"/>
                    </a:rPr>
                    <a:t>Bộ</a:t>
                  </a:r>
                  <a:r>
                    <a:rPr lang="en-US" altLang="ko-KR" sz="900" dirty="0">
                      <a:solidFill>
                        <a:srgbClr val="193EB0"/>
                      </a:solidFill>
                      <a:latin typeface="SamsungOne 700" panose="020B0803030303020204" pitchFamily="34" charset="0"/>
                      <a:ea typeface="SamsungOne 700" panose="020B0803030303020204" pitchFamily="34" charset="0"/>
                    </a:rPr>
                    <a:t> </a:t>
                  </a:r>
                  <a:r>
                    <a:rPr lang="en-US" altLang="ko-KR" sz="900" dirty="0" err="1">
                      <a:solidFill>
                        <a:srgbClr val="193EB0"/>
                      </a:solidFill>
                      <a:latin typeface="SamsungOne 700" panose="020B0803030303020204" pitchFamily="34" charset="0"/>
                      <a:ea typeface="SamsungOne 700" panose="020B0803030303020204" pitchFamily="34" charset="0"/>
                    </a:rPr>
                    <a:t>điều</a:t>
                  </a:r>
                  <a:r>
                    <a:rPr lang="en-US" altLang="ko-KR" sz="900" dirty="0">
                      <a:solidFill>
                        <a:srgbClr val="193EB0"/>
                      </a:solidFill>
                      <a:latin typeface="SamsungOne 700" panose="020B0803030303020204" pitchFamily="34" charset="0"/>
                      <a:ea typeface="SamsungOne 700" panose="020B0803030303020204" pitchFamily="34" charset="0"/>
                    </a:rPr>
                    <a:t> </a:t>
                  </a:r>
                  <a:r>
                    <a:rPr lang="en-US" altLang="ko-KR" sz="900" dirty="0" err="1">
                      <a:solidFill>
                        <a:srgbClr val="193EB0"/>
                      </a:solidFill>
                      <a:latin typeface="SamsungOne 700" panose="020B0803030303020204" pitchFamily="34" charset="0"/>
                      <a:ea typeface="SamsungOne 700" panose="020B0803030303020204" pitchFamily="34" charset="0"/>
                    </a:rPr>
                    <a:t>khiển</a:t>
                  </a:r>
                  <a:r>
                    <a:rPr lang="en-US" altLang="ko-KR" sz="900" dirty="0">
                      <a:solidFill>
                        <a:srgbClr val="193EB0"/>
                      </a:solidFill>
                      <a:latin typeface="SamsungOne 700" panose="020B0803030303020204" pitchFamily="34" charset="0"/>
                      <a:ea typeface="SamsungOne 700" panose="020B0803030303020204" pitchFamily="34" charset="0"/>
                    </a:rPr>
                    <a:t> </a:t>
                  </a:r>
                  <a:r>
                    <a:rPr lang="en-US" altLang="ko-KR" sz="900" dirty="0" err="1">
                      <a:solidFill>
                        <a:srgbClr val="193EB0"/>
                      </a:solidFill>
                      <a:latin typeface="SamsungOne 700" panose="020B0803030303020204" pitchFamily="34" charset="0"/>
                      <a:ea typeface="SamsungOne 700" panose="020B0803030303020204" pitchFamily="34" charset="0"/>
                    </a:rPr>
                    <a:t>luồng</a:t>
                  </a:r>
                  <a:endParaRPr lang="ko-KR" altLang="en-US" sz="900" dirty="0">
                    <a:solidFill>
                      <a:srgbClr val="193EB0"/>
                    </a:solidFill>
                    <a:latin typeface="SamsungOne 700" panose="020B0803030303020204" pitchFamily="34" charset="0"/>
                  </a:endParaRPr>
                </a:p>
              </p:txBody>
            </p:sp>
          </p:grpSp>
          <p:pic>
            <p:nvPicPr>
              <p:cNvPr id="34" name="그림 33">
                <a:extLst>
                  <a:ext uri="{FF2B5EF4-FFF2-40B4-BE49-F238E27FC236}">
                    <a16:creationId xmlns:a16="http://schemas.microsoft.com/office/drawing/2014/main" id="{A694FE98-ADB7-4DC7-B3AC-806988EF27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3612" y="3786938"/>
                <a:ext cx="186637" cy="154944"/>
              </a:xfrm>
              <a:prstGeom prst="rect">
                <a:avLst/>
              </a:prstGeom>
            </p:spPr>
          </p:pic>
        </p:grpSp>
        <p:sp>
          <p:nvSpPr>
            <p:cNvPr id="11" name="모서리가 둥근 직사각형 253">
              <a:extLst>
                <a:ext uri="{FF2B5EF4-FFF2-40B4-BE49-F238E27FC236}">
                  <a16:creationId xmlns:a16="http://schemas.microsoft.com/office/drawing/2014/main" id="{794D6367-5AB2-4DBA-A6B0-9E924B731C01}"/>
                </a:ext>
              </a:extLst>
            </p:cNvPr>
            <p:cNvSpPr/>
            <p:nvPr/>
          </p:nvSpPr>
          <p:spPr>
            <a:xfrm>
              <a:off x="6755791" y="4896171"/>
              <a:ext cx="1045206" cy="189557"/>
            </a:xfrm>
            <a:prstGeom prst="roundRect">
              <a:avLst>
                <a:gd name="adj" fmla="val 0"/>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900" dirty="0">
                  <a:solidFill>
                    <a:srgbClr val="193EB0"/>
                  </a:solidFill>
                  <a:latin typeface="SamsungOne 700" panose="020B0803030303020204" pitchFamily="34" charset="0"/>
                  <a:ea typeface="SamsungOne 700" panose="020B0803030303020204" pitchFamily="34" charset="0"/>
                </a:rPr>
                <a:t>Lưu trữ cục bộ</a:t>
              </a:r>
              <a:endParaRPr lang="ko-KR" altLang="en-US" sz="900" dirty="0">
                <a:solidFill>
                  <a:srgbClr val="193EB0"/>
                </a:solidFill>
                <a:latin typeface="SamsungOne 700" panose="020B0803030303020204" pitchFamily="34" charset="0"/>
              </a:endParaRPr>
            </a:p>
          </p:txBody>
        </p:sp>
        <p:grpSp>
          <p:nvGrpSpPr>
            <p:cNvPr id="12" name="그룹 11">
              <a:extLst>
                <a:ext uri="{FF2B5EF4-FFF2-40B4-BE49-F238E27FC236}">
                  <a16:creationId xmlns:a16="http://schemas.microsoft.com/office/drawing/2014/main" id="{55CF7F15-8CAB-4AE2-9064-C90A2205786C}"/>
                </a:ext>
              </a:extLst>
            </p:cNvPr>
            <p:cNvGrpSpPr/>
            <p:nvPr/>
          </p:nvGrpSpPr>
          <p:grpSpPr>
            <a:xfrm>
              <a:off x="7356553" y="4003140"/>
              <a:ext cx="2803966" cy="298388"/>
              <a:chOff x="8001568" y="3690141"/>
              <a:chExt cx="2803966" cy="298388"/>
            </a:xfrm>
          </p:grpSpPr>
          <p:sp>
            <p:nvSpPr>
              <p:cNvPr id="31" name="모서리가 둥근 직사각형 273">
                <a:extLst>
                  <a:ext uri="{FF2B5EF4-FFF2-40B4-BE49-F238E27FC236}">
                    <a16:creationId xmlns:a16="http://schemas.microsoft.com/office/drawing/2014/main" id="{F372B56A-42E3-4537-A00D-F07188F21853}"/>
                  </a:ext>
                </a:extLst>
              </p:cNvPr>
              <p:cNvSpPr/>
              <p:nvPr/>
            </p:nvSpPr>
            <p:spPr>
              <a:xfrm>
                <a:off x="8001568" y="3690141"/>
                <a:ext cx="1244600" cy="29838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err="1">
                    <a:solidFill>
                      <a:srgbClr val="193EB0"/>
                    </a:solidFill>
                    <a:latin typeface="SamsungOne 700" panose="020B0803030303020204" pitchFamily="34" charset="0"/>
                    <a:ea typeface="SamsungOne 700" panose="020B0803030303020204" pitchFamily="34" charset="0"/>
                  </a:rPr>
                  <a:t>Bộ</a:t>
                </a:r>
                <a:r>
                  <a:rPr lang="en-US" altLang="ko-KR" sz="900" dirty="0">
                    <a:solidFill>
                      <a:srgbClr val="193EB0"/>
                    </a:solidFill>
                    <a:latin typeface="SamsungOne 700" panose="020B0803030303020204" pitchFamily="34" charset="0"/>
                    <a:ea typeface="SamsungOne 700" panose="020B0803030303020204" pitchFamily="34" charset="0"/>
                  </a:rPr>
                  <a:t> </a:t>
                </a:r>
                <a:r>
                  <a:rPr lang="en-US" altLang="ko-KR" sz="900" dirty="0" err="1">
                    <a:solidFill>
                      <a:srgbClr val="193EB0"/>
                    </a:solidFill>
                    <a:latin typeface="SamsungOne 700" panose="020B0803030303020204" pitchFamily="34" charset="0"/>
                    <a:ea typeface="SamsungOne 700" panose="020B0803030303020204" pitchFamily="34" charset="0"/>
                  </a:rPr>
                  <a:t>xử</a:t>
                </a:r>
                <a:r>
                  <a:rPr lang="en-US" altLang="ko-KR" sz="900" dirty="0">
                    <a:solidFill>
                      <a:srgbClr val="193EB0"/>
                    </a:solidFill>
                    <a:latin typeface="SamsungOne 700" panose="020B0803030303020204" pitchFamily="34" charset="0"/>
                    <a:ea typeface="SamsungOne 700" panose="020B0803030303020204" pitchFamily="34" charset="0"/>
                  </a:rPr>
                  <a:t> </a:t>
                </a:r>
                <a:r>
                  <a:rPr lang="en-US" altLang="ko-KR" sz="900" dirty="0" err="1">
                    <a:solidFill>
                      <a:srgbClr val="193EB0"/>
                    </a:solidFill>
                    <a:latin typeface="SamsungOne 700" panose="020B0803030303020204" pitchFamily="34" charset="0"/>
                    <a:ea typeface="SamsungOne 700" panose="020B0803030303020204" pitchFamily="34" charset="0"/>
                  </a:rPr>
                  <a:t>lý</a:t>
                </a:r>
                <a:r>
                  <a:rPr lang="en-US" altLang="ko-KR" sz="900" dirty="0">
                    <a:solidFill>
                      <a:srgbClr val="193EB0"/>
                    </a:solidFill>
                    <a:latin typeface="SamsungOne 700" panose="020B0803030303020204" pitchFamily="34" charset="0"/>
                    <a:ea typeface="SamsungOne 700" panose="020B0803030303020204" pitchFamily="34" charset="0"/>
                  </a:rPr>
                  <a:t> 1</a:t>
                </a:r>
                <a:endParaRPr lang="ko-KR" altLang="en-US" sz="900" dirty="0">
                  <a:solidFill>
                    <a:srgbClr val="193EB0"/>
                  </a:solidFill>
                  <a:latin typeface="SamsungOne 700" panose="020B0803030303020204" pitchFamily="34" charset="0"/>
                </a:endParaRPr>
              </a:p>
            </p:txBody>
          </p:sp>
          <p:sp>
            <p:nvSpPr>
              <p:cNvPr id="32" name="모서리가 둥근 직사각형 274">
                <a:extLst>
                  <a:ext uri="{FF2B5EF4-FFF2-40B4-BE49-F238E27FC236}">
                    <a16:creationId xmlns:a16="http://schemas.microsoft.com/office/drawing/2014/main" id="{0E7D1E07-230E-4477-A1DC-DB0685CA799A}"/>
                  </a:ext>
                </a:extLst>
              </p:cNvPr>
              <p:cNvSpPr/>
              <p:nvPr/>
            </p:nvSpPr>
            <p:spPr>
              <a:xfrm>
                <a:off x="9560934" y="3690141"/>
                <a:ext cx="1244600" cy="29838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err="1">
                    <a:solidFill>
                      <a:srgbClr val="193EB0"/>
                    </a:solidFill>
                    <a:latin typeface="SamsungOne 700" panose="020B0803030303020204" pitchFamily="34" charset="0"/>
                    <a:ea typeface="SamsungOne 700" panose="020B0803030303020204" pitchFamily="34" charset="0"/>
                  </a:rPr>
                  <a:t>Mở</a:t>
                </a:r>
                <a:r>
                  <a:rPr lang="en-US" altLang="ko-KR" sz="900" dirty="0">
                    <a:solidFill>
                      <a:srgbClr val="193EB0"/>
                    </a:solidFill>
                    <a:latin typeface="SamsungOne 700" panose="020B0803030303020204" pitchFamily="34" charset="0"/>
                    <a:ea typeface="SamsungOne 700" panose="020B0803030303020204" pitchFamily="34" charset="0"/>
                  </a:rPr>
                  <a:t> </a:t>
                </a:r>
                <a:r>
                  <a:rPr lang="en-US" altLang="ko-KR" sz="900" dirty="0" err="1">
                    <a:solidFill>
                      <a:srgbClr val="193EB0"/>
                    </a:solidFill>
                    <a:latin typeface="SamsungOne 700" panose="020B0803030303020204" pitchFamily="34" charset="0"/>
                    <a:ea typeface="SamsungOne 700" panose="020B0803030303020204" pitchFamily="34" charset="0"/>
                  </a:rPr>
                  <a:t>rộng</a:t>
                </a:r>
                <a:r>
                  <a:rPr lang="en-US" altLang="ko-KR" sz="900" dirty="0">
                    <a:solidFill>
                      <a:srgbClr val="193EB0"/>
                    </a:solidFill>
                    <a:latin typeface="SamsungOne 700" panose="020B0803030303020204" pitchFamily="34" charset="0"/>
                    <a:ea typeface="SamsungOne 700" panose="020B0803030303020204" pitchFamily="34" charset="0"/>
                  </a:rPr>
                  <a:t> N</a:t>
                </a:r>
                <a:endParaRPr lang="ko-KR" altLang="en-US" sz="900" dirty="0">
                  <a:solidFill>
                    <a:srgbClr val="193EB0"/>
                  </a:solidFill>
                  <a:latin typeface="SamsungOne 700" panose="020B0803030303020204" pitchFamily="34" charset="0"/>
                </a:endParaRPr>
              </a:p>
            </p:txBody>
          </p:sp>
        </p:grpSp>
        <p:grpSp>
          <p:nvGrpSpPr>
            <p:cNvPr id="13" name="그룹 12">
              <a:extLst>
                <a:ext uri="{FF2B5EF4-FFF2-40B4-BE49-F238E27FC236}">
                  <a16:creationId xmlns:a16="http://schemas.microsoft.com/office/drawing/2014/main" id="{E9C171F8-4A09-496A-879F-8DD501CB06E5}"/>
                </a:ext>
              </a:extLst>
            </p:cNvPr>
            <p:cNvGrpSpPr/>
            <p:nvPr/>
          </p:nvGrpSpPr>
          <p:grpSpPr>
            <a:xfrm>
              <a:off x="8126907" y="3384067"/>
              <a:ext cx="1244600" cy="298388"/>
              <a:chOff x="8126907" y="3384067"/>
              <a:chExt cx="1244600" cy="298388"/>
            </a:xfrm>
          </p:grpSpPr>
          <p:sp>
            <p:nvSpPr>
              <p:cNvPr id="29" name="모서리가 둥근 직사각형 271">
                <a:extLst>
                  <a:ext uri="{FF2B5EF4-FFF2-40B4-BE49-F238E27FC236}">
                    <a16:creationId xmlns:a16="http://schemas.microsoft.com/office/drawing/2014/main" id="{24C7ADCC-A9D8-4AF2-ABE2-448D957098FC}"/>
                  </a:ext>
                </a:extLst>
              </p:cNvPr>
              <p:cNvSpPr/>
              <p:nvPr/>
            </p:nvSpPr>
            <p:spPr>
              <a:xfrm>
                <a:off x="8126907" y="3384067"/>
                <a:ext cx="1244600" cy="29838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193EB0"/>
                    </a:solidFill>
                    <a:latin typeface="SamsungOne 700" panose="020B0803030303020204" pitchFamily="34" charset="0"/>
                    <a:ea typeface="SamsungOne 700" panose="020B0803030303020204" pitchFamily="34" charset="0"/>
                  </a:rPr>
                  <a:t>        </a:t>
                </a:r>
                <a:r>
                  <a:rPr lang="en-US" altLang="ko-KR" sz="900" dirty="0" err="1">
                    <a:solidFill>
                      <a:srgbClr val="193EB0"/>
                    </a:solidFill>
                    <a:latin typeface="SamsungOne 700" panose="020B0803030303020204" pitchFamily="34" charset="0"/>
                    <a:ea typeface="SamsungOne 700" panose="020B0803030303020204" pitchFamily="34" charset="0"/>
                  </a:rPr>
                  <a:t>Máy</a:t>
                </a:r>
                <a:r>
                  <a:rPr lang="en-US" altLang="ko-KR" sz="900" dirty="0">
                    <a:solidFill>
                      <a:srgbClr val="193EB0"/>
                    </a:solidFill>
                    <a:latin typeface="SamsungOne 700" panose="020B0803030303020204" pitchFamily="34" charset="0"/>
                    <a:ea typeface="SamsungOne 700" panose="020B0803030303020204" pitchFamily="34" charset="0"/>
                  </a:rPr>
                  <a:t> </a:t>
                </a:r>
                <a:r>
                  <a:rPr lang="en-US" altLang="ko-KR" sz="900" dirty="0" err="1">
                    <a:solidFill>
                      <a:srgbClr val="193EB0"/>
                    </a:solidFill>
                    <a:latin typeface="SamsungOne 700" panose="020B0803030303020204" pitchFamily="34" charset="0"/>
                    <a:ea typeface="SamsungOne 700" panose="020B0803030303020204" pitchFamily="34" charset="0"/>
                  </a:rPr>
                  <a:t>chủ</a:t>
                </a:r>
                <a:r>
                  <a:rPr lang="en-US" altLang="ko-KR" sz="900" dirty="0">
                    <a:solidFill>
                      <a:srgbClr val="193EB0"/>
                    </a:solidFill>
                    <a:latin typeface="SamsungOne 700" panose="020B0803030303020204" pitchFamily="34" charset="0"/>
                    <a:ea typeface="SamsungOne 700" panose="020B0803030303020204" pitchFamily="34" charset="0"/>
                  </a:rPr>
                  <a:t> Web</a:t>
                </a:r>
                <a:endParaRPr lang="ko-KR" altLang="en-US" sz="900" dirty="0">
                  <a:solidFill>
                    <a:srgbClr val="193EB0"/>
                  </a:solidFill>
                  <a:latin typeface="SamsungOne 700" panose="020B0803030303020204" pitchFamily="34" charset="0"/>
                </a:endParaRPr>
              </a:p>
            </p:txBody>
          </p:sp>
          <p:pic>
            <p:nvPicPr>
              <p:cNvPr id="30" name="그림 29">
                <a:extLst>
                  <a:ext uri="{FF2B5EF4-FFF2-40B4-BE49-F238E27FC236}">
                    <a16:creationId xmlns:a16="http://schemas.microsoft.com/office/drawing/2014/main" id="{656DA606-B9EA-43EB-B289-6FC717931C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4537" y="3428925"/>
                <a:ext cx="210346" cy="207578"/>
              </a:xfrm>
              <a:prstGeom prst="rect">
                <a:avLst/>
              </a:prstGeom>
            </p:spPr>
          </p:pic>
        </p:grpSp>
        <p:grpSp>
          <p:nvGrpSpPr>
            <p:cNvPr id="14" name="그룹 13">
              <a:extLst>
                <a:ext uri="{FF2B5EF4-FFF2-40B4-BE49-F238E27FC236}">
                  <a16:creationId xmlns:a16="http://schemas.microsoft.com/office/drawing/2014/main" id="{C9C2A81C-5C2D-4915-B4E7-EF50C0F25890}"/>
                </a:ext>
              </a:extLst>
            </p:cNvPr>
            <p:cNvGrpSpPr/>
            <p:nvPr/>
          </p:nvGrpSpPr>
          <p:grpSpPr>
            <a:xfrm>
              <a:off x="7023474" y="4483307"/>
              <a:ext cx="1131452" cy="372598"/>
              <a:chOff x="7023474" y="4483307"/>
              <a:chExt cx="1131452" cy="372598"/>
            </a:xfrm>
          </p:grpSpPr>
          <p:sp>
            <p:nvSpPr>
              <p:cNvPr id="27" name="모서리가 둥근 직사각형 269">
                <a:extLst>
                  <a:ext uri="{FF2B5EF4-FFF2-40B4-BE49-F238E27FC236}">
                    <a16:creationId xmlns:a16="http://schemas.microsoft.com/office/drawing/2014/main" id="{F604C27A-D777-407A-BDBC-3319C5FE3A7E}"/>
                  </a:ext>
                </a:extLst>
              </p:cNvPr>
              <p:cNvSpPr/>
              <p:nvPr/>
            </p:nvSpPr>
            <p:spPr>
              <a:xfrm>
                <a:off x="7023474" y="4483307"/>
                <a:ext cx="1131452" cy="37259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193EB0"/>
                    </a:solidFill>
                    <a:latin typeface="SamsungOne 700" panose="020B0803030303020204" pitchFamily="34" charset="0"/>
                    <a:ea typeface="SamsungOne 700" panose="020B0803030303020204" pitchFamily="34" charset="0"/>
                  </a:rPr>
                  <a:t>        Kho </a:t>
                </a:r>
                <a:r>
                  <a:rPr lang="en-US" altLang="ko-KR" sz="900" dirty="0" err="1">
                    <a:solidFill>
                      <a:srgbClr val="193EB0"/>
                    </a:solidFill>
                    <a:latin typeface="SamsungOne 700" panose="020B0803030303020204" pitchFamily="34" charset="0"/>
                    <a:ea typeface="SamsungOne 700" panose="020B0803030303020204" pitchFamily="34" charset="0"/>
                  </a:rPr>
                  <a:t>lưu</a:t>
                </a:r>
                <a:r>
                  <a:rPr lang="en-US" altLang="ko-KR" sz="900" dirty="0">
                    <a:solidFill>
                      <a:srgbClr val="193EB0"/>
                    </a:solidFill>
                    <a:latin typeface="SamsungOne 700" panose="020B0803030303020204" pitchFamily="34" charset="0"/>
                    <a:ea typeface="SamsungOne 700" panose="020B0803030303020204" pitchFamily="34" charset="0"/>
                  </a:rPr>
                  <a:t> </a:t>
                </a:r>
                <a:r>
                  <a:rPr lang="en-US" altLang="ko-KR" sz="900" dirty="0" err="1">
                    <a:solidFill>
                      <a:srgbClr val="193EB0"/>
                    </a:solidFill>
                    <a:latin typeface="SamsungOne 700" panose="020B0803030303020204" pitchFamily="34" charset="0"/>
                    <a:ea typeface="SamsungOne 700" panose="020B0803030303020204" pitchFamily="34" charset="0"/>
                  </a:rPr>
                  <a:t>trữ</a:t>
                </a:r>
                <a:r>
                  <a:rPr lang="en-US" altLang="ko-KR" sz="900" dirty="0">
                    <a:solidFill>
                      <a:srgbClr val="193EB0"/>
                    </a:solidFill>
                    <a:latin typeface="SamsungOne 700" panose="020B0803030303020204" pitchFamily="34" charset="0"/>
                    <a:ea typeface="SamsungOne 700" panose="020B0803030303020204" pitchFamily="34" charset="0"/>
                  </a:rPr>
                  <a:t>           </a:t>
                </a:r>
                <a:r>
                  <a:rPr lang="en-US" altLang="ko-KR" sz="900" dirty="0" err="1">
                    <a:solidFill>
                      <a:srgbClr val="193EB0"/>
                    </a:solidFill>
                    <a:latin typeface="SamsungOne 700" panose="020B0803030303020204" pitchFamily="34" charset="0"/>
                    <a:ea typeface="SamsungOne 700" panose="020B0803030303020204" pitchFamily="34" charset="0"/>
                  </a:rPr>
                  <a:t>FlowFile</a:t>
                </a:r>
                <a:endParaRPr lang="en-US" altLang="ko-KR" sz="900" dirty="0">
                  <a:solidFill>
                    <a:srgbClr val="193EB0"/>
                  </a:solidFill>
                  <a:latin typeface="SamsungOne 700" panose="020B0803030303020204" pitchFamily="34" charset="0"/>
                  <a:ea typeface="SamsungOne 700" panose="020B0803030303020204" pitchFamily="34" charset="0"/>
                </a:endParaRPr>
              </a:p>
            </p:txBody>
          </p:sp>
          <p:pic>
            <p:nvPicPr>
              <p:cNvPr id="28" name="그림 27">
                <a:extLst>
                  <a:ext uri="{FF2B5EF4-FFF2-40B4-BE49-F238E27FC236}">
                    <a16:creationId xmlns:a16="http://schemas.microsoft.com/office/drawing/2014/main" id="{6583341D-14C1-4B6F-93B7-119C4B38FA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21674" y="4564162"/>
                <a:ext cx="198120" cy="185928"/>
              </a:xfrm>
              <a:prstGeom prst="rect">
                <a:avLst/>
              </a:prstGeom>
            </p:spPr>
          </p:pic>
        </p:grpSp>
        <p:grpSp>
          <p:nvGrpSpPr>
            <p:cNvPr id="15" name="그룹 14">
              <a:extLst>
                <a:ext uri="{FF2B5EF4-FFF2-40B4-BE49-F238E27FC236}">
                  <a16:creationId xmlns:a16="http://schemas.microsoft.com/office/drawing/2014/main" id="{9BDD4C85-954A-42A5-BA0D-54B3D61DC6D4}"/>
                </a:ext>
              </a:extLst>
            </p:cNvPr>
            <p:cNvGrpSpPr/>
            <p:nvPr/>
          </p:nvGrpSpPr>
          <p:grpSpPr>
            <a:xfrm>
              <a:off x="6929419" y="3390517"/>
              <a:ext cx="569441" cy="189557"/>
              <a:chOff x="6929419" y="3390517"/>
              <a:chExt cx="569441" cy="189557"/>
            </a:xfrm>
          </p:grpSpPr>
          <p:sp>
            <p:nvSpPr>
              <p:cNvPr id="25" name="모서리가 둥근 직사각형 267">
                <a:extLst>
                  <a:ext uri="{FF2B5EF4-FFF2-40B4-BE49-F238E27FC236}">
                    <a16:creationId xmlns:a16="http://schemas.microsoft.com/office/drawing/2014/main" id="{1D4014A7-3A79-442F-8CF7-6CCC9F011079}"/>
                  </a:ext>
                </a:extLst>
              </p:cNvPr>
              <p:cNvSpPr/>
              <p:nvPr/>
            </p:nvSpPr>
            <p:spPr>
              <a:xfrm>
                <a:off x="7031508" y="3390517"/>
                <a:ext cx="467352" cy="189557"/>
              </a:xfrm>
              <a:prstGeom prst="roundRect">
                <a:avLst>
                  <a:gd name="adj" fmla="val 0"/>
                </a:avLst>
              </a:prstGeom>
              <a:solidFill>
                <a:srgbClr val="E9F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193EB0"/>
                    </a:solidFill>
                    <a:latin typeface="SamsungOne 700" panose="020B0803030303020204" pitchFamily="34" charset="0"/>
                    <a:ea typeface="SamsungOne 700" panose="020B0803030303020204" pitchFamily="34" charset="0"/>
                  </a:rPr>
                  <a:t>JVM</a:t>
                </a:r>
                <a:endParaRPr lang="ko-KR" altLang="en-US" sz="900" dirty="0">
                  <a:solidFill>
                    <a:srgbClr val="193EB0"/>
                  </a:solidFill>
                  <a:latin typeface="SamsungOne 700" panose="020B0803030303020204" pitchFamily="34" charset="0"/>
                </a:endParaRPr>
              </a:p>
            </p:txBody>
          </p:sp>
          <p:pic>
            <p:nvPicPr>
              <p:cNvPr id="26" name="그림 25">
                <a:extLst>
                  <a:ext uri="{FF2B5EF4-FFF2-40B4-BE49-F238E27FC236}">
                    <a16:creationId xmlns:a16="http://schemas.microsoft.com/office/drawing/2014/main" id="{D91D1800-30B5-4877-BB5D-A7E55917650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29419" y="3439775"/>
                <a:ext cx="173736" cy="97536"/>
              </a:xfrm>
              <a:prstGeom prst="rect">
                <a:avLst/>
              </a:prstGeom>
            </p:spPr>
          </p:pic>
        </p:grpSp>
        <p:grpSp>
          <p:nvGrpSpPr>
            <p:cNvPr id="16" name="그룹 15">
              <a:extLst>
                <a:ext uri="{FF2B5EF4-FFF2-40B4-BE49-F238E27FC236}">
                  <a16:creationId xmlns:a16="http://schemas.microsoft.com/office/drawing/2014/main" id="{1273CA45-DE6D-4247-874E-E816CAC2D029}"/>
                </a:ext>
              </a:extLst>
            </p:cNvPr>
            <p:cNvGrpSpPr/>
            <p:nvPr/>
          </p:nvGrpSpPr>
          <p:grpSpPr>
            <a:xfrm>
              <a:off x="6916422" y="3106010"/>
              <a:ext cx="856758" cy="189557"/>
              <a:chOff x="6916422" y="3106010"/>
              <a:chExt cx="856758" cy="189557"/>
            </a:xfrm>
          </p:grpSpPr>
          <p:sp>
            <p:nvSpPr>
              <p:cNvPr id="23" name="모서리가 둥근 직사각형 265">
                <a:extLst>
                  <a:ext uri="{FF2B5EF4-FFF2-40B4-BE49-F238E27FC236}">
                    <a16:creationId xmlns:a16="http://schemas.microsoft.com/office/drawing/2014/main" id="{6736C9EE-5099-4D60-B3B0-9B53EF8B46D7}"/>
                  </a:ext>
                </a:extLst>
              </p:cNvPr>
              <p:cNvSpPr/>
              <p:nvPr/>
            </p:nvSpPr>
            <p:spPr>
              <a:xfrm>
                <a:off x="7039128" y="3106010"/>
                <a:ext cx="734052" cy="189557"/>
              </a:xfrm>
              <a:prstGeom prst="roundRect">
                <a:avLst>
                  <a:gd name="adj" fmla="val 0"/>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193EB0"/>
                    </a:solidFill>
                    <a:latin typeface="SamsungOne 700" panose="020B0803030303020204" pitchFamily="34" charset="0"/>
                    <a:ea typeface="SamsungOne 700" panose="020B0803030303020204" pitchFamily="34" charset="0"/>
                  </a:rPr>
                  <a:t>OS/Host</a:t>
                </a:r>
                <a:endParaRPr lang="ko-KR" altLang="en-US" sz="900" dirty="0">
                  <a:solidFill>
                    <a:srgbClr val="193EB0"/>
                  </a:solidFill>
                  <a:latin typeface="SamsungOne 700" panose="020B0803030303020204" pitchFamily="34" charset="0"/>
                </a:endParaRPr>
              </a:p>
            </p:txBody>
          </p:sp>
          <p:pic>
            <p:nvPicPr>
              <p:cNvPr id="24" name="그림 23">
                <a:extLst>
                  <a:ext uri="{FF2B5EF4-FFF2-40B4-BE49-F238E27FC236}">
                    <a16:creationId xmlns:a16="http://schemas.microsoft.com/office/drawing/2014/main" id="{3DFE95FA-41FD-4007-9571-F5B720AC057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16422" y="3133276"/>
                <a:ext cx="185616" cy="147092"/>
              </a:xfrm>
              <a:prstGeom prst="rect">
                <a:avLst/>
              </a:prstGeom>
            </p:spPr>
          </p:pic>
        </p:grpSp>
        <p:grpSp>
          <p:nvGrpSpPr>
            <p:cNvPr id="17" name="그룹 16">
              <a:extLst>
                <a:ext uri="{FF2B5EF4-FFF2-40B4-BE49-F238E27FC236}">
                  <a16:creationId xmlns:a16="http://schemas.microsoft.com/office/drawing/2014/main" id="{C1B619CE-04F0-462D-88F4-DA7EBA779B91}"/>
                </a:ext>
              </a:extLst>
            </p:cNvPr>
            <p:cNvGrpSpPr/>
            <p:nvPr/>
          </p:nvGrpSpPr>
          <p:grpSpPr>
            <a:xfrm>
              <a:off x="8202110" y="4483307"/>
              <a:ext cx="1131452" cy="372598"/>
              <a:chOff x="8202110" y="4483307"/>
              <a:chExt cx="1131452" cy="372598"/>
            </a:xfrm>
          </p:grpSpPr>
          <p:sp>
            <p:nvSpPr>
              <p:cNvPr id="21" name="모서리가 둥근 직사각형 263">
                <a:extLst>
                  <a:ext uri="{FF2B5EF4-FFF2-40B4-BE49-F238E27FC236}">
                    <a16:creationId xmlns:a16="http://schemas.microsoft.com/office/drawing/2014/main" id="{E08528E1-955D-423C-AFEC-673466F083B6}"/>
                  </a:ext>
                </a:extLst>
              </p:cNvPr>
              <p:cNvSpPr/>
              <p:nvPr/>
            </p:nvSpPr>
            <p:spPr>
              <a:xfrm>
                <a:off x="8202110" y="4483307"/>
                <a:ext cx="1131452" cy="37259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193EB0"/>
                    </a:solidFill>
                    <a:latin typeface="SamsungOne 700" panose="020B0803030303020204" pitchFamily="34" charset="0"/>
                    <a:ea typeface="SamsungOne 700" panose="020B0803030303020204" pitchFamily="34" charset="0"/>
                  </a:rPr>
                  <a:t>     Kho </a:t>
                </a:r>
                <a:r>
                  <a:rPr lang="en-US" altLang="ko-KR" sz="900" dirty="0" err="1">
                    <a:solidFill>
                      <a:srgbClr val="193EB0"/>
                    </a:solidFill>
                    <a:latin typeface="SamsungOne 700" panose="020B0803030303020204" pitchFamily="34" charset="0"/>
                    <a:ea typeface="SamsungOne 700" panose="020B0803030303020204" pitchFamily="34" charset="0"/>
                  </a:rPr>
                  <a:t>lưu</a:t>
                </a:r>
                <a:r>
                  <a:rPr lang="en-US" altLang="ko-KR" sz="900" dirty="0">
                    <a:solidFill>
                      <a:srgbClr val="193EB0"/>
                    </a:solidFill>
                    <a:latin typeface="SamsungOne 700" panose="020B0803030303020204" pitchFamily="34" charset="0"/>
                    <a:ea typeface="SamsungOne 700" panose="020B0803030303020204" pitchFamily="34" charset="0"/>
                  </a:rPr>
                  <a:t> </a:t>
                </a:r>
                <a:r>
                  <a:rPr lang="en-US" altLang="ko-KR" sz="900" dirty="0" err="1">
                    <a:solidFill>
                      <a:srgbClr val="193EB0"/>
                    </a:solidFill>
                    <a:latin typeface="SamsungOne 700" panose="020B0803030303020204" pitchFamily="34" charset="0"/>
                    <a:ea typeface="SamsungOne 700" panose="020B0803030303020204" pitchFamily="34" charset="0"/>
                  </a:rPr>
                  <a:t>trữ</a:t>
                </a:r>
                <a:r>
                  <a:rPr lang="en-US" altLang="ko-KR" sz="900" dirty="0">
                    <a:solidFill>
                      <a:srgbClr val="193EB0"/>
                    </a:solidFill>
                    <a:latin typeface="SamsungOne 700" panose="020B0803030303020204" pitchFamily="34" charset="0"/>
                    <a:ea typeface="SamsungOne 700" panose="020B0803030303020204" pitchFamily="34" charset="0"/>
                  </a:rPr>
                  <a:t> </a:t>
                </a:r>
                <a:r>
                  <a:rPr lang="en-US" altLang="ko-KR" sz="900" dirty="0" err="1">
                    <a:solidFill>
                      <a:srgbClr val="193EB0"/>
                    </a:solidFill>
                    <a:latin typeface="SamsungOne 700" panose="020B0803030303020204" pitchFamily="34" charset="0"/>
                    <a:ea typeface="SamsungOne 700" panose="020B0803030303020204" pitchFamily="34" charset="0"/>
                  </a:rPr>
                  <a:t>nội</a:t>
                </a:r>
                <a:r>
                  <a:rPr lang="en-US" altLang="ko-KR" sz="900" dirty="0">
                    <a:solidFill>
                      <a:srgbClr val="193EB0"/>
                    </a:solidFill>
                    <a:latin typeface="SamsungOne 700" panose="020B0803030303020204" pitchFamily="34" charset="0"/>
                    <a:ea typeface="SamsungOne 700" panose="020B0803030303020204" pitchFamily="34" charset="0"/>
                  </a:rPr>
                  <a:t> dung</a:t>
                </a:r>
                <a:endParaRPr lang="ko-KR" altLang="en-US" sz="900" dirty="0">
                  <a:solidFill>
                    <a:srgbClr val="193EB0"/>
                  </a:solidFill>
                  <a:latin typeface="SamsungOne 700" panose="020B0803030303020204" pitchFamily="34" charset="0"/>
                </a:endParaRPr>
              </a:p>
            </p:txBody>
          </p:sp>
          <p:pic>
            <p:nvPicPr>
              <p:cNvPr id="22" name="그림 21">
                <a:extLst>
                  <a:ext uri="{FF2B5EF4-FFF2-40B4-BE49-F238E27FC236}">
                    <a16:creationId xmlns:a16="http://schemas.microsoft.com/office/drawing/2014/main" id="{54E0E035-4F07-427F-AFF3-F0B94E3535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88796" y="4557886"/>
                <a:ext cx="198120" cy="185928"/>
              </a:xfrm>
              <a:prstGeom prst="rect">
                <a:avLst/>
              </a:prstGeom>
            </p:spPr>
          </p:pic>
        </p:grpSp>
        <p:grpSp>
          <p:nvGrpSpPr>
            <p:cNvPr id="18" name="그룹 17">
              <a:extLst>
                <a:ext uri="{FF2B5EF4-FFF2-40B4-BE49-F238E27FC236}">
                  <a16:creationId xmlns:a16="http://schemas.microsoft.com/office/drawing/2014/main" id="{40B7975B-4F4D-4397-B476-210D2E8C5075}"/>
                </a:ext>
              </a:extLst>
            </p:cNvPr>
            <p:cNvGrpSpPr/>
            <p:nvPr/>
          </p:nvGrpSpPr>
          <p:grpSpPr>
            <a:xfrm>
              <a:off x="9371593" y="4483307"/>
              <a:ext cx="1131452" cy="372598"/>
              <a:chOff x="9371593" y="4483307"/>
              <a:chExt cx="1131452" cy="372598"/>
            </a:xfrm>
          </p:grpSpPr>
          <p:sp>
            <p:nvSpPr>
              <p:cNvPr id="19" name="모서리가 둥근 직사각형 261">
                <a:extLst>
                  <a:ext uri="{FF2B5EF4-FFF2-40B4-BE49-F238E27FC236}">
                    <a16:creationId xmlns:a16="http://schemas.microsoft.com/office/drawing/2014/main" id="{80D3010B-3519-4597-BFA9-FFDC5F564F22}"/>
                  </a:ext>
                </a:extLst>
              </p:cNvPr>
              <p:cNvSpPr/>
              <p:nvPr/>
            </p:nvSpPr>
            <p:spPr>
              <a:xfrm>
                <a:off x="9371593" y="4483307"/>
                <a:ext cx="1131452" cy="37259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193EB0"/>
                    </a:solidFill>
                    <a:latin typeface="SamsungOne 700" panose="020B0803030303020204" pitchFamily="34" charset="0"/>
                    <a:ea typeface="SamsungOne 700" panose="020B0803030303020204" pitchFamily="34" charset="0"/>
                  </a:rPr>
                  <a:t>    Kho </a:t>
                </a:r>
                <a:r>
                  <a:rPr lang="en-US" altLang="ko-KR" sz="900" dirty="0" err="1">
                    <a:solidFill>
                      <a:srgbClr val="193EB0"/>
                    </a:solidFill>
                    <a:latin typeface="SamsungOne 700" panose="020B0803030303020204" pitchFamily="34" charset="0"/>
                    <a:ea typeface="SamsungOne 700" panose="020B0803030303020204" pitchFamily="34" charset="0"/>
                  </a:rPr>
                  <a:t>lưu</a:t>
                </a:r>
                <a:r>
                  <a:rPr lang="en-US" altLang="ko-KR" sz="900" dirty="0">
                    <a:solidFill>
                      <a:srgbClr val="193EB0"/>
                    </a:solidFill>
                    <a:latin typeface="SamsungOne 700" panose="020B0803030303020204" pitchFamily="34" charset="0"/>
                    <a:ea typeface="SamsungOne 700" panose="020B0803030303020204" pitchFamily="34" charset="0"/>
                  </a:rPr>
                  <a:t> </a:t>
                </a:r>
                <a:r>
                  <a:rPr lang="en-US" altLang="ko-KR" sz="900" dirty="0" err="1">
                    <a:solidFill>
                      <a:srgbClr val="193EB0"/>
                    </a:solidFill>
                    <a:latin typeface="SamsungOne 700" panose="020B0803030303020204" pitchFamily="34" charset="0"/>
                    <a:ea typeface="SamsungOne 700" panose="020B0803030303020204" pitchFamily="34" charset="0"/>
                  </a:rPr>
                  <a:t>trữ</a:t>
                </a:r>
                <a:r>
                  <a:rPr lang="en-US" altLang="ko-KR" sz="900" dirty="0">
                    <a:solidFill>
                      <a:srgbClr val="193EB0"/>
                    </a:solidFill>
                    <a:latin typeface="SamsungOne 700" panose="020B0803030303020204" pitchFamily="34" charset="0"/>
                    <a:ea typeface="SamsungOne 700" panose="020B0803030303020204" pitchFamily="34" charset="0"/>
                  </a:rPr>
                  <a:t> </a:t>
                </a:r>
                <a:r>
                  <a:rPr lang="en-US" altLang="ko-KR" sz="900" dirty="0" err="1">
                    <a:solidFill>
                      <a:srgbClr val="193EB0"/>
                    </a:solidFill>
                    <a:latin typeface="SamsungOne 700" panose="020B0803030303020204" pitchFamily="34" charset="0"/>
                    <a:ea typeface="SamsungOne 700" panose="020B0803030303020204" pitchFamily="34" charset="0"/>
                  </a:rPr>
                  <a:t>nguồn</a:t>
                </a:r>
                <a:r>
                  <a:rPr lang="en-US" altLang="ko-KR" sz="900" dirty="0">
                    <a:solidFill>
                      <a:srgbClr val="193EB0"/>
                    </a:solidFill>
                    <a:latin typeface="SamsungOne 700" panose="020B0803030303020204" pitchFamily="34" charset="0"/>
                    <a:ea typeface="SamsungOne 700" panose="020B0803030303020204" pitchFamily="34" charset="0"/>
                  </a:rPr>
                  <a:t> </a:t>
                </a:r>
                <a:r>
                  <a:rPr lang="en-US" altLang="ko-KR" sz="900" dirty="0" err="1">
                    <a:solidFill>
                      <a:srgbClr val="193EB0"/>
                    </a:solidFill>
                    <a:latin typeface="SamsungOne 700" panose="020B0803030303020204" pitchFamily="34" charset="0"/>
                    <a:ea typeface="SamsungOne 700" panose="020B0803030303020204" pitchFamily="34" charset="0"/>
                  </a:rPr>
                  <a:t>gốc</a:t>
                </a:r>
                <a:endParaRPr lang="ko-KR" altLang="en-US" sz="900" dirty="0">
                  <a:solidFill>
                    <a:srgbClr val="193EB0"/>
                  </a:solidFill>
                  <a:latin typeface="SamsungOne 700" panose="020B0803030303020204" pitchFamily="34" charset="0"/>
                </a:endParaRPr>
              </a:p>
            </p:txBody>
          </p:sp>
          <p:pic>
            <p:nvPicPr>
              <p:cNvPr id="20" name="그림 19">
                <a:extLst>
                  <a:ext uri="{FF2B5EF4-FFF2-40B4-BE49-F238E27FC236}">
                    <a16:creationId xmlns:a16="http://schemas.microsoft.com/office/drawing/2014/main" id="{293E75A8-317C-464E-8375-8F949BD6756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49619" y="4557886"/>
                <a:ext cx="198120" cy="185928"/>
              </a:xfrm>
              <a:prstGeom prst="rect">
                <a:avLst/>
              </a:prstGeom>
            </p:spPr>
          </p:pic>
        </p:grpSp>
      </p:grpSp>
    </p:spTree>
    <p:extLst>
      <p:ext uri="{BB962C8B-B14F-4D97-AF65-F5344CB8AC3E}">
        <p14:creationId xmlns:p14="http://schemas.microsoft.com/office/powerpoint/2010/main" val="38807447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5A875B51-4C66-4E34-B320-E45AED99C7D6}"/>
              </a:ext>
            </a:extLst>
          </p:cNvPr>
          <p:cNvSpPr>
            <a:spLocks noGrp="1"/>
          </p:cNvSpPr>
          <p:nvPr>
            <p:ph type="body" sz="quarter" idx="10"/>
          </p:nvPr>
        </p:nvSpPr>
        <p:spPr/>
        <p:txBody>
          <a:bodyPr anchor="ctr"/>
          <a:lstStyle/>
          <a:p>
            <a:r>
              <a:rPr lang="vi-VN" altLang="ko-KR" dirty="0"/>
              <a:t>3.1. Nguyên tắc cơ bản của Apache NiFi</a:t>
            </a:r>
            <a:endParaRPr lang="en-US" altLang="ko-KR" dirty="0"/>
          </a:p>
        </p:txBody>
      </p:sp>
      <p:sp>
        <p:nvSpPr>
          <p:cNvPr id="3" name="텍스트 개체 틀 2">
            <a:extLst>
              <a:ext uri="{FF2B5EF4-FFF2-40B4-BE49-F238E27FC236}">
                <a16:creationId xmlns:a16="http://schemas.microsoft.com/office/drawing/2014/main" id="{D60C271E-5E83-4533-8363-A030DD38D13E}"/>
              </a:ext>
            </a:extLst>
          </p:cNvPr>
          <p:cNvSpPr>
            <a:spLocks noGrp="1"/>
          </p:cNvSpPr>
          <p:nvPr>
            <p:ph type="body" sz="quarter" idx="11"/>
          </p:nvPr>
        </p:nvSpPr>
        <p:spPr/>
        <p:txBody>
          <a:bodyPr anchor="ctr">
            <a:noAutofit/>
          </a:bodyPr>
          <a:lstStyle/>
          <a:p>
            <a:r>
              <a:rPr lang="fr-FR" altLang="ko-KR" dirty="0" err="1"/>
              <a:t>Kiến</a:t>
            </a:r>
            <a:r>
              <a:rPr lang="fr-FR" altLang="ko-KR" dirty="0"/>
              <a:t> </a:t>
            </a:r>
            <a:r>
              <a:rPr lang="fr-FR" altLang="ko-KR" dirty="0" err="1"/>
              <a:t>trúc</a:t>
            </a:r>
            <a:r>
              <a:rPr lang="fr-FR" altLang="ko-KR" dirty="0"/>
              <a:t> Apache </a:t>
            </a:r>
            <a:r>
              <a:rPr lang="fr-FR" altLang="ko-KR" dirty="0" err="1"/>
              <a:t>NiFi</a:t>
            </a:r>
            <a:r>
              <a:rPr lang="fr-FR" altLang="ko-KR" dirty="0"/>
              <a:t> (2/4)</a:t>
            </a:r>
            <a:endParaRPr lang="en-US" altLang="ko-KR" dirty="0"/>
          </a:p>
        </p:txBody>
      </p:sp>
      <p:sp>
        <p:nvSpPr>
          <p:cNvPr id="4" name="텍스트 개체 틀 3">
            <a:extLst>
              <a:ext uri="{FF2B5EF4-FFF2-40B4-BE49-F238E27FC236}">
                <a16:creationId xmlns:a16="http://schemas.microsoft.com/office/drawing/2014/main" id="{84E9F969-FC04-4180-8275-3C4748851DF1}"/>
              </a:ext>
            </a:extLst>
          </p:cNvPr>
          <p:cNvSpPr>
            <a:spLocks noGrp="1"/>
          </p:cNvSpPr>
          <p:nvPr>
            <p:ph type="body" sz="quarter" idx="13"/>
          </p:nvPr>
        </p:nvSpPr>
        <p:spPr/>
        <p:txBody>
          <a:bodyPr>
            <a:noAutofit/>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p>
          <a:p>
            <a:endParaRPr lang="ko-KR" altLang="en-US" dirty="0"/>
          </a:p>
        </p:txBody>
      </p:sp>
      <p:sp>
        <p:nvSpPr>
          <p:cNvPr id="5" name="텍스트 개체 틀 4">
            <a:extLst>
              <a:ext uri="{FF2B5EF4-FFF2-40B4-BE49-F238E27FC236}">
                <a16:creationId xmlns:a16="http://schemas.microsoft.com/office/drawing/2014/main" id="{903D5274-45D9-4ED9-8146-C91A2A51F7D9}"/>
              </a:ext>
            </a:extLst>
          </p:cNvPr>
          <p:cNvSpPr>
            <a:spLocks noGrp="1"/>
          </p:cNvSpPr>
          <p:nvPr>
            <p:ph type="body" sz="quarter" idx="15"/>
          </p:nvPr>
        </p:nvSpPr>
        <p:spPr>
          <a:xfrm>
            <a:off x="535872" y="2226568"/>
            <a:ext cx="4428000" cy="914400"/>
          </a:xfrm>
        </p:spPr>
        <p:txBody>
          <a:bodyPr>
            <a:noAutofit/>
          </a:bodyPr>
          <a:lstStyle/>
          <a:p>
            <a:r>
              <a:rPr lang="en-US" altLang="ko-KR" dirty="0"/>
              <a:t>Kho </a:t>
            </a:r>
            <a:r>
              <a:rPr lang="en-US" altLang="ko-KR" dirty="0" err="1"/>
              <a:t>lưu</a:t>
            </a:r>
            <a:r>
              <a:rPr lang="en-US" altLang="ko-KR" dirty="0"/>
              <a:t> </a:t>
            </a:r>
            <a:r>
              <a:rPr lang="en-US" altLang="ko-KR" dirty="0" err="1"/>
              <a:t>trữ</a:t>
            </a:r>
            <a:r>
              <a:rPr lang="en-US" altLang="ko-KR" dirty="0"/>
              <a:t> </a:t>
            </a:r>
            <a:r>
              <a:rPr lang="en-US" altLang="ko-KR" dirty="0" err="1"/>
              <a:t>FlowFile</a:t>
            </a:r>
            <a:endParaRPr lang="en-US" altLang="ko-KR" dirty="0"/>
          </a:p>
          <a:p>
            <a:pPr lvl="1"/>
            <a:r>
              <a:rPr lang="vi-VN" altLang="ko-KR" dirty="0"/>
              <a:t>Kho lưu trữ nơi NiFi theo dõi trạng thái của FlowFiles hiện đang hoạt động</a:t>
            </a:r>
          </a:p>
          <a:p>
            <a:pPr lvl="1"/>
            <a:r>
              <a:rPr lang="vi-VN" altLang="ko-KR" dirty="0"/>
              <a:t>Việc triển khai có thể cắm được</a:t>
            </a:r>
          </a:p>
          <a:p>
            <a:pPr lvl="1"/>
            <a:r>
              <a:rPr lang="vi-VN" altLang="ko-KR" dirty="0"/>
              <a:t>Cách tiếp cận mặc định là Nhật ký ghi trước liên tục</a:t>
            </a:r>
            <a:endParaRPr lang="en-US" altLang="ko-KR" dirty="0"/>
          </a:p>
        </p:txBody>
      </p:sp>
      <p:graphicFrame>
        <p:nvGraphicFramePr>
          <p:cNvPr id="12" name="표 11">
            <a:extLst>
              <a:ext uri="{FF2B5EF4-FFF2-40B4-BE49-F238E27FC236}">
                <a16:creationId xmlns:a16="http://schemas.microsoft.com/office/drawing/2014/main" id="{A287E57D-D0E4-469D-BB1D-309864CA2A4E}"/>
              </a:ext>
            </a:extLst>
          </p:cNvPr>
          <p:cNvGraphicFramePr>
            <a:graphicFrameLocks noGrp="1"/>
          </p:cNvGraphicFramePr>
          <p:nvPr/>
        </p:nvGraphicFramePr>
        <p:xfrm>
          <a:off x="1019160" y="4634141"/>
          <a:ext cx="2384854" cy="1204220"/>
        </p:xfrm>
        <a:graphic>
          <a:graphicData uri="http://schemas.openxmlformats.org/drawingml/2006/table">
            <a:tbl>
              <a:tblPr firstRow="1" bandRow="1">
                <a:tableStyleId>{91EBBBCC-DAD2-459C-BE2E-F6DE35CF9A28}</a:tableStyleId>
              </a:tblPr>
              <a:tblGrid>
                <a:gridCol w="312214">
                  <a:extLst>
                    <a:ext uri="{9D8B030D-6E8A-4147-A177-3AD203B41FA5}">
                      <a16:colId xmlns:a16="http://schemas.microsoft.com/office/drawing/2014/main" val="3837294163"/>
                    </a:ext>
                  </a:extLst>
                </a:gridCol>
                <a:gridCol w="434340">
                  <a:extLst>
                    <a:ext uri="{9D8B030D-6E8A-4147-A177-3AD203B41FA5}">
                      <a16:colId xmlns:a16="http://schemas.microsoft.com/office/drawing/2014/main" val="2649165531"/>
                    </a:ext>
                  </a:extLst>
                </a:gridCol>
                <a:gridCol w="403860">
                  <a:extLst>
                    <a:ext uri="{9D8B030D-6E8A-4147-A177-3AD203B41FA5}">
                      <a16:colId xmlns:a16="http://schemas.microsoft.com/office/drawing/2014/main" val="1745299832"/>
                    </a:ext>
                  </a:extLst>
                </a:gridCol>
                <a:gridCol w="274320">
                  <a:extLst>
                    <a:ext uri="{9D8B030D-6E8A-4147-A177-3AD203B41FA5}">
                      <a16:colId xmlns:a16="http://schemas.microsoft.com/office/drawing/2014/main" val="3721951354"/>
                    </a:ext>
                  </a:extLst>
                </a:gridCol>
                <a:gridCol w="449580">
                  <a:extLst>
                    <a:ext uri="{9D8B030D-6E8A-4147-A177-3AD203B41FA5}">
                      <a16:colId xmlns:a16="http://schemas.microsoft.com/office/drawing/2014/main" val="3584954857"/>
                    </a:ext>
                  </a:extLst>
                </a:gridCol>
                <a:gridCol w="510540">
                  <a:extLst>
                    <a:ext uri="{9D8B030D-6E8A-4147-A177-3AD203B41FA5}">
                      <a16:colId xmlns:a16="http://schemas.microsoft.com/office/drawing/2014/main" val="163569736"/>
                    </a:ext>
                  </a:extLst>
                </a:gridCol>
              </a:tblGrid>
              <a:tr h="182677">
                <a:tc>
                  <a:txBody>
                    <a:bodyPr/>
                    <a:lstStyle/>
                    <a:p>
                      <a:pPr algn="ctr" latinLnBrk="1"/>
                      <a:endParaRPr lang="ko-KR" altLang="en-US" sz="800" b="0" dirty="0">
                        <a:solidFill>
                          <a:srgbClr val="1F45BC"/>
                        </a:solidFill>
                        <a:latin typeface="SamsungOne 400" panose="020B0503030303020204" pitchFamily="34" charset="0"/>
                      </a:endParaRPr>
                    </a:p>
                  </a:txBody>
                  <a:tcPr anchor="ctr">
                    <a:solidFill>
                      <a:srgbClr val="66A1FE"/>
                    </a:solidFill>
                  </a:tcPr>
                </a:tc>
                <a:tc>
                  <a:txBody>
                    <a:bodyPr/>
                    <a:lstStyle/>
                    <a:p>
                      <a:pPr algn="ctr" latinLnBrk="1"/>
                      <a:r>
                        <a:rPr lang="en-US" altLang="ko-KR" sz="800" dirty="0"/>
                        <a:t>name</a:t>
                      </a:r>
                      <a:endParaRPr lang="ko-KR" altLang="en-US" sz="800" b="0" dirty="0">
                        <a:solidFill>
                          <a:srgbClr val="1F45BC"/>
                        </a:solidFill>
                        <a:latin typeface="SamsungOne 400" panose="020B0503030303020204" pitchFamily="34" charset="0"/>
                      </a:endParaRPr>
                    </a:p>
                  </a:txBody>
                  <a:tcPr anchor="ctr">
                    <a:solidFill>
                      <a:srgbClr val="66A1FE"/>
                    </a:solidFill>
                  </a:tcPr>
                </a:tc>
                <a:tc>
                  <a:txBody>
                    <a:bodyPr/>
                    <a:lstStyle/>
                    <a:p>
                      <a:pPr algn="ctr" latinLnBrk="1"/>
                      <a:r>
                        <a:rPr lang="en-US" altLang="ko-KR" sz="800" dirty="0"/>
                        <a:t>path</a:t>
                      </a:r>
                      <a:endParaRPr lang="ko-KR" altLang="en-US" sz="800" b="0" dirty="0">
                        <a:solidFill>
                          <a:srgbClr val="1F45BC"/>
                        </a:solidFill>
                        <a:latin typeface="SamsungOne 400" panose="020B0503030303020204" pitchFamily="34" charset="0"/>
                      </a:endParaRPr>
                    </a:p>
                  </a:txBody>
                  <a:tcPr anchor="ctr">
                    <a:solidFill>
                      <a:srgbClr val="66A1FE"/>
                    </a:solidFill>
                  </a:tcPr>
                </a:tc>
                <a:tc>
                  <a:txBody>
                    <a:bodyPr/>
                    <a:lstStyle/>
                    <a:p>
                      <a:pPr algn="ctr" latinLnBrk="1"/>
                      <a:r>
                        <a:rPr lang="en-US" altLang="ko-KR" sz="800" dirty="0"/>
                        <a:t>…</a:t>
                      </a:r>
                      <a:endParaRPr lang="ko-KR" altLang="en-US" sz="800" b="0" dirty="0">
                        <a:solidFill>
                          <a:srgbClr val="1F45BC"/>
                        </a:solidFill>
                        <a:latin typeface="SamsungOne 400" panose="020B0503030303020204" pitchFamily="34" charset="0"/>
                      </a:endParaRPr>
                    </a:p>
                  </a:txBody>
                  <a:tcPr anchor="ctr">
                    <a:solidFill>
                      <a:srgbClr val="66A1FE"/>
                    </a:solidFill>
                  </a:tcPr>
                </a:tc>
                <a:tc>
                  <a:txBody>
                    <a:bodyPr/>
                    <a:lstStyle/>
                    <a:p>
                      <a:pPr algn="ctr" latinLnBrk="1"/>
                      <a:r>
                        <a:rPr lang="en-US" altLang="ko-KR" sz="800" dirty="0"/>
                        <a:t>queue</a:t>
                      </a:r>
                      <a:endParaRPr lang="ko-KR" altLang="en-US" sz="800" b="0" dirty="0">
                        <a:solidFill>
                          <a:srgbClr val="1F45BC"/>
                        </a:solidFill>
                        <a:latin typeface="SamsungOne 400" panose="020B0503030303020204" pitchFamily="34" charset="0"/>
                      </a:endParaRPr>
                    </a:p>
                  </a:txBody>
                  <a:tcPr anchor="ctr">
                    <a:solidFill>
                      <a:srgbClr val="66A1FE"/>
                    </a:solidFill>
                  </a:tcPr>
                </a:tc>
                <a:tc>
                  <a:txBody>
                    <a:bodyPr/>
                    <a:lstStyle/>
                    <a:p>
                      <a:pPr algn="ctr" latinLnBrk="1"/>
                      <a:r>
                        <a:rPr lang="en-US" altLang="ko-KR" sz="800" dirty="0"/>
                        <a:t>content</a:t>
                      </a:r>
                      <a:endParaRPr lang="ko-KR" altLang="en-US" sz="800" b="0" dirty="0">
                        <a:solidFill>
                          <a:srgbClr val="1F45BC"/>
                        </a:solidFill>
                        <a:latin typeface="SamsungOne 400" panose="020B0503030303020204" pitchFamily="34" charset="0"/>
                      </a:endParaRPr>
                    </a:p>
                  </a:txBody>
                  <a:tcPr anchor="ctr">
                    <a:solidFill>
                      <a:srgbClr val="66A1FE"/>
                    </a:solidFill>
                  </a:tcPr>
                </a:tc>
                <a:extLst>
                  <a:ext uri="{0D108BD9-81ED-4DB2-BD59-A6C34878D82A}">
                    <a16:rowId xmlns:a16="http://schemas.microsoft.com/office/drawing/2014/main" val="2653133976"/>
                  </a:ext>
                </a:extLst>
              </a:tr>
              <a:tr h="217235">
                <a:tc>
                  <a:txBody>
                    <a:bodyPr/>
                    <a:lstStyle/>
                    <a:p>
                      <a:pPr algn="ctr" latinLnBrk="1"/>
                      <a:r>
                        <a:rPr lang="en-US" altLang="ko-KR" sz="800" dirty="0"/>
                        <a:t>F1</a:t>
                      </a:r>
                      <a:endParaRPr lang="ko-KR" altLang="en-US" sz="800" b="0" dirty="0">
                        <a:solidFill>
                          <a:srgbClr val="1F45BC"/>
                        </a:solidFill>
                        <a:latin typeface="SamsungOne 400" panose="020B0503030303020204" pitchFamily="34" charset="0"/>
                      </a:endParaRPr>
                    </a:p>
                  </a:txBody>
                  <a:tcPr anchor="ctr">
                    <a:solidFill>
                      <a:schemeClr val="bg1"/>
                    </a:solidFill>
                  </a:tcPr>
                </a:tc>
                <a:tc>
                  <a:txBody>
                    <a:bodyPr/>
                    <a:lstStyle/>
                    <a:p>
                      <a:pPr algn="ctr" latinLnBrk="1"/>
                      <a:r>
                        <a:rPr lang="en-US" altLang="ko-KR" sz="800" dirty="0"/>
                        <a:t>~</a:t>
                      </a:r>
                      <a:endParaRPr lang="ko-KR" altLang="en-US" sz="800" b="0" dirty="0">
                        <a:solidFill>
                          <a:srgbClr val="1F45BC"/>
                        </a:solidFill>
                        <a:latin typeface="SamsungOne 400" panose="020B0503030303020204" pitchFamily="34" charset="0"/>
                      </a:endParaRPr>
                    </a:p>
                  </a:txBody>
                  <a:tcPr anchor="ctr">
                    <a:solidFill>
                      <a:schemeClr val="bg1"/>
                    </a:solidFill>
                  </a:tcPr>
                </a:tc>
                <a:tc>
                  <a:txBody>
                    <a:bodyPr/>
                    <a:lstStyle/>
                    <a:p>
                      <a:pPr algn="ctr" latinLnBrk="1"/>
                      <a:r>
                        <a:rPr lang="en-US" altLang="ko-KR" sz="800" dirty="0"/>
                        <a:t>~</a:t>
                      </a:r>
                      <a:endParaRPr lang="ko-KR" altLang="en-US" sz="800" b="0" dirty="0">
                        <a:solidFill>
                          <a:srgbClr val="1F45BC"/>
                        </a:solidFill>
                        <a:latin typeface="SamsungOne 400" panose="020B0503030303020204" pitchFamily="34" charset="0"/>
                      </a:endParaRPr>
                    </a:p>
                  </a:txBody>
                  <a:tcPr anchor="ctr">
                    <a:solidFill>
                      <a:schemeClr val="bg1"/>
                    </a:solidFill>
                  </a:tcPr>
                </a:tc>
                <a:tc>
                  <a:txBody>
                    <a:bodyPr/>
                    <a:lstStyle/>
                    <a:p>
                      <a:pPr algn="ctr" latinLnBrk="1"/>
                      <a:r>
                        <a:rPr lang="en-US" altLang="ko-KR" sz="800" dirty="0"/>
                        <a:t>~</a:t>
                      </a:r>
                      <a:endParaRPr lang="ko-KR" altLang="en-US" sz="800" b="0" dirty="0">
                        <a:solidFill>
                          <a:srgbClr val="1F45BC"/>
                        </a:solidFill>
                        <a:latin typeface="SamsungOne 400" panose="020B0503030303020204" pitchFamily="34" charset="0"/>
                      </a:endParaRPr>
                    </a:p>
                  </a:txBody>
                  <a:tcPr anchor="ctr">
                    <a:solidFill>
                      <a:schemeClr val="bg1"/>
                    </a:solidFill>
                  </a:tcPr>
                </a:tc>
                <a:tc>
                  <a:txBody>
                    <a:bodyPr/>
                    <a:lstStyle/>
                    <a:p>
                      <a:pPr algn="ctr" latinLnBrk="1"/>
                      <a:r>
                        <a:rPr lang="en-US" altLang="ko-KR" sz="800" dirty="0"/>
                        <a:t>Q1</a:t>
                      </a:r>
                      <a:endParaRPr lang="ko-KR" altLang="en-US" sz="800" b="0" dirty="0">
                        <a:solidFill>
                          <a:srgbClr val="1F45BC"/>
                        </a:solidFill>
                        <a:latin typeface="SamsungOne 400" panose="020B0503030303020204" pitchFamily="34" charset="0"/>
                      </a:endParaRPr>
                    </a:p>
                  </a:txBody>
                  <a:tcPr anchor="ctr">
                    <a:solidFill>
                      <a:schemeClr val="bg1"/>
                    </a:solidFill>
                  </a:tcPr>
                </a:tc>
                <a:tc>
                  <a:txBody>
                    <a:bodyPr/>
                    <a:lstStyle/>
                    <a:p>
                      <a:pPr algn="ctr" latinLnBrk="1"/>
                      <a:endParaRPr lang="ko-KR" altLang="en-US" sz="800" b="0" dirty="0">
                        <a:solidFill>
                          <a:srgbClr val="1F45BC"/>
                        </a:solidFill>
                        <a:latin typeface="SamsungOne 400" panose="020B0503030303020204" pitchFamily="34" charset="0"/>
                      </a:endParaRPr>
                    </a:p>
                  </a:txBody>
                  <a:tcPr anchor="ctr">
                    <a:solidFill>
                      <a:schemeClr val="bg1"/>
                    </a:solidFill>
                  </a:tcPr>
                </a:tc>
                <a:extLst>
                  <a:ext uri="{0D108BD9-81ED-4DB2-BD59-A6C34878D82A}">
                    <a16:rowId xmlns:a16="http://schemas.microsoft.com/office/drawing/2014/main" val="3868552881"/>
                  </a:ext>
                </a:extLst>
              </a:tr>
              <a:tr h="217235">
                <a:tc>
                  <a:txBody>
                    <a:bodyPr/>
                    <a:lstStyle/>
                    <a:p>
                      <a:pPr algn="ctr" latinLnBrk="1"/>
                      <a:r>
                        <a:rPr lang="en-US" altLang="ko-KR" sz="800" dirty="0"/>
                        <a:t>F2</a:t>
                      </a:r>
                      <a:endParaRPr lang="ko-KR" altLang="en-US" sz="800" b="0" dirty="0">
                        <a:solidFill>
                          <a:srgbClr val="1F45BC"/>
                        </a:solidFill>
                        <a:latin typeface="SamsungOne 400" panose="020B0503030303020204" pitchFamily="34" charset="0"/>
                      </a:endParaRPr>
                    </a:p>
                  </a:txBody>
                  <a:tcPr anchor="ctr">
                    <a:solidFill>
                      <a:srgbClr val="E9F2FC"/>
                    </a:solidFill>
                  </a:tcPr>
                </a:tc>
                <a:tc>
                  <a:txBody>
                    <a:bodyPr/>
                    <a:lstStyle/>
                    <a:p>
                      <a:pPr algn="ctr" latinLnBrk="1"/>
                      <a:r>
                        <a:rPr lang="en-US" altLang="ko-KR" sz="800" dirty="0"/>
                        <a:t>~</a:t>
                      </a:r>
                      <a:endParaRPr lang="ko-KR" altLang="en-US" sz="800" b="0" dirty="0">
                        <a:solidFill>
                          <a:srgbClr val="1F45BC"/>
                        </a:solidFill>
                        <a:latin typeface="SamsungOne 400" panose="020B0503030303020204" pitchFamily="34" charset="0"/>
                      </a:endParaRPr>
                    </a:p>
                  </a:txBody>
                  <a:tcPr anchor="ctr">
                    <a:solidFill>
                      <a:srgbClr val="E9F2FC"/>
                    </a:solidFill>
                  </a:tcPr>
                </a:tc>
                <a:tc>
                  <a:txBody>
                    <a:bodyPr/>
                    <a:lstStyle/>
                    <a:p>
                      <a:pPr algn="ctr" latinLnBrk="1"/>
                      <a:r>
                        <a:rPr lang="en-US" altLang="ko-KR" sz="800" dirty="0"/>
                        <a:t>~</a:t>
                      </a:r>
                      <a:endParaRPr lang="ko-KR" altLang="en-US" sz="800" b="0" dirty="0">
                        <a:solidFill>
                          <a:srgbClr val="1F45BC"/>
                        </a:solidFill>
                        <a:latin typeface="SamsungOne 400" panose="020B0503030303020204" pitchFamily="34" charset="0"/>
                      </a:endParaRPr>
                    </a:p>
                  </a:txBody>
                  <a:tcPr anchor="ctr">
                    <a:solidFill>
                      <a:srgbClr val="E9F2FC"/>
                    </a:solidFill>
                  </a:tcPr>
                </a:tc>
                <a:tc>
                  <a:txBody>
                    <a:bodyPr/>
                    <a:lstStyle/>
                    <a:p>
                      <a:pPr algn="ctr" latinLnBrk="1"/>
                      <a:r>
                        <a:rPr lang="en-US" altLang="ko-KR" sz="800" dirty="0"/>
                        <a:t>~</a:t>
                      </a:r>
                      <a:endParaRPr lang="ko-KR" altLang="en-US" sz="800" b="0" dirty="0">
                        <a:solidFill>
                          <a:srgbClr val="1F45BC"/>
                        </a:solidFill>
                        <a:latin typeface="SamsungOne 400" panose="020B0503030303020204" pitchFamily="34" charset="0"/>
                      </a:endParaRPr>
                    </a:p>
                  </a:txBody>
                  <a:tcPr anchor="ctr">
                    <a:solidFill>
                      <a:srgbClr val="E9F2FC"/>
                    </a:solidFill>
                  </a:tcPr>
                </a:tc>
                <a:tc>
                  <a:txBody>
                    <a:bodyPr/>
                    <a:lstStyle/>
                    <a:p>
                      <a:pPr algn="ctr" latinLnBrk="1"/>
                      <a:r>
                        <a:rPr lang="en-US" altLang="ko-KR" sz="800" dirty="0"/>
                        <a:t>Q2</a:t>
                      </a:r>
                      <a:endParaRPr lang="ko-KR" altLang="en-US" sz="800" b="0" dirty="0">
                        <a:solidFill>
                          <a:srgbClr val="1F45BC"/>
                        </a:solidFill>
                        <a:latin typeface="SamsungOne 400" panose="020B0503030303020204" pitchFamily="34" charset="0"/>
                      </a:endParaRPr>
                    </a:p>
                  </a:txBody>
                  <a:tcPr anchor="ctr">
                    <a:solidFill>
                      <a:srgbClr val="E9F2FC"/>
                    </a:solidFill>
                  </a:tcPr>
                </a:tc>
                <a:tc>
                  <a:txBody>
                    <a:bodyPr/>
                    <a:lstStyle/>
                    <a:p>
                      <a:pPr algn="ctr" latinLnBrk="1"/>
                      <a:endParaRPr lang="ko-KR" altLang="en-US" sz="800" b="0" dirty="0">
                        <a:solidFill>
                          <a:srgbClr val="1F45BC"/>
                        </a:solidFill>
                        <a:latin typeface="SamsungOne 400" panose="020B0503030303020204" pitchFamily="34" charset="0"/>
                      </a:endParaRPr>
                    </a:p>
                  </a:txBody>
                  <a:tcPr anchor="ctr">
                    <a:solidFill>
                      <a:srgbClr val="E9F2FC"/>
                    </a:solidFill>
                  </a:tcPr>
                </a:tc>
                <a:extLst>
                  <a:ext uri="{0D108BD9-81ED-4DB2-BD59-A6C34878D82A}">
                    <a16:rowId xmlns:a16="http://schemas.microsoft.com/office/drawing/2014/main" val="1899346879"/>
                  </a:ext>
                </a:extLst>
              </a:tr>
              <a:tr h="217235">
                <a:tc>
                  <a:txBody>
                    <a:bodyPr/>
                    <a:lstStyle/>
                    <a:p>
                      <a:pPr algn="ctr" latinLnBrk="1"/>
                      <a:r>
                        <a:rPr lang="en-US" altLang="ko-KR" sz="800" dirty="0"/>
                        <a:t>F3</a:t>
                      </a:r>
                      <a:endParaRPr lang="ko-KR" altLang="en-US" sz="800" b="0" dirty="0">
                        <a:solidFill>
                          <a:srgbClr val="1F45BC"/>
                        </a:solidFill>
                        <a:latin typeface="SamsungOne 400" panose="020B0503030303020204" pitchFamily="34" charset="0"/>
                      </a:endParaRPr>
                    </a:p>
                  </a:txBody>
                  <a:tcPr anchor="ctr">
                    <a:solidFill>
                      <a:schemeClr val="bg1"/>
                    </a:solidFill>
                  </a:tcPr>
                </a:tc>
                <a:tc>
                  <a:txBody>
                    <a:bodyPr/>
                    <a:lstStyle/>
                    <a:p>
                      <a:pPr algn="ctr" latinLnBrk="1"/>
                      <a:r>
                        <a:rPr lang="en-US" altLang="ko-KR" sz="800" dirty="0"/>
                        <a:t>~</a:t>
                      </a:r>
                      <a:endParaRPr lang="ko-KR" altLang="en-US" sz="800" b="0" dirty="0">
                        <a:solidFill>
                          <a:srgbClr val="1F45BC"/>
                        </a:solidFill>
                        <a:latin typeface="SamsungOne 400" panose="020B0503030303020204" pitchFamily="34" charset="0"/>
                      </a:endParaRPr>
                    </a:p>
                  </a:txBody>
                  <a:tcPr anchor="ctr">
                    <a:solidFill>
                      <a:schemeClr val="bg1"/>
                    </a:solidFill>
                  </a:tcPr>
                </a:tc>
                <a:tc>
                  <a:txBody>
                    <a:bodyPr/>
                    <a:lstStyle/>
                    <a:p>
                      <a:pPr algn="ctr" latinLnBrk="1"/>
                      <a:r>
                        <a:rPr lang="en-US" altLang="ko-KR" sz="800" dirty="0"/>
                        <a:t>~</a:t>
                      </a:r>
                      <a:endParaRPr lang="ko-KR" altLang="en-US" sz="800" b="0" dirty="0">
                        <a:solidFill>
                          <a:srgbClr val="1F45BC"/>
                        </a:solidFill>
                        <a:latin typeface="SamsungOne 400" panose="020B0503030303020204" pitchFamily="34" charset="0"/>
                      </a:endParaRPr>
                    </a:p>
                  </a:txBody>
                  <a:tcPr anchor="ctr">
                    <a:solidFill>
                      <a:schemeClr val="bg1"/>
                    </a:solidFill>
                  </a:tcPr>
                </a:tc>
                <a:tc>
                  <a:txBody>
                    <a:bodyPr/>
                    <a:lstStyle/>
                    <a:p>
                      <a:pPr algn="ctr" latinLnBrk="1"/>
                      <a:r>
                        <a:rPr lang="en-US" altLang="ko-KR" sz="800" dirty="0"/>
                        <a:t>~</a:t>
                      </a:r>
                      <a:endParaRPr lang="ko-KR" altLang="en-US" sz="800" b="0" dirty="0">
                        <a:solidFill>
                          <a:srgbClr val="1F45BC"/>
                        </a:solidFill>
                        <a:latin typeface="SamsungOne 400" panose="020B0503030303020204" pitchFamily="34" charset="0"/>
                      </a:endParaRPr>
                    </a:p>
                  </a:txBody>
                  <a:tcPr anchor="ctr">
                    <a:solidFill>
                      <a:schemeClr val="bg1"/>
                    </a:solidFill>
                  </a:tcPr>
                </a:tc>
                <a:tc>
                  <a:txBody>
                    <a:bodyPr/>
                    <a:lstStyle/>
                    <a:p>
                      <a:pPr algn="ctr" latinLnBrk="1"/>
                      <a:r>
                        <a:rPr lang="en-US" altLang="ko-KR" sz="800" dirty="0"/>
                        <a:t>Q3</a:t>
                      </a:r>
                      <a:endParaRPr lang="ko-KR" altLang="en-US" sz="800" b="0" dirty="0">
                        <a:solidFill>
                          <a:srgbClr val="1F45BC"/>
                        </a:solidFill>
                        <a:latin typeface="SamsungOne 400" panose="020B0503030303020204" pitchFamily="34" charset="0"/>
                      </a:endParaRPr>
                    </a:p>
                  </a:txBody>
                  <a:tcPr anchor="ctr">
                    <a:solidFill>
                      <a:schemeClr val="bg1"/>
                    </a:solidFill>
                  </a:tcPr>
                </a:tc>
                <a:tc>
                  <a:txBody>
                    <a:bodyPr/>
                    <a:lstStyle/>
                    <a:p>
                      <a:pPr algn="ctr" latinLnBrk="1"/>
                      <a:endParaRPr lang="ko-KR" altLang="en-US" sz="800" b="0" dirty="0">
                        <a:solidFill>
                          <a:srgbClr val="1F45BC"/>
                        </a:solidFill>
                        <a:latin typeface="SamsungOne 400" panose="020B0503030303020204" pitchFamily="34" charset="0"/>
                      </a:endParaRPr>
                    </a:p>
                  </a:txBody>
                  <a:tcPr anchor="ctr">
                    <a:solidFill>
                      <a:schemeClr val="bg1"/>
                    </a:solidFill>
                  </a:tcPr>
                </a:tc>
                <a:extLst>
                  <a:ext uri="{0D108BD9-81ED-4DB2-BD59-A6C34878D82A}">
                    <a16:rowId xmlns:a16="http://schemas.microsoft.com/office/drawing/2014/main" val="1832432450"/>
                  </a:ext>
                </a:extLst>
              </a:tr>
              <a:tr h="217235">
                <a:tc>
                  <a:txBody>
                    <a:bodyPr/>
                    <a:lstStyle/>
                    <a:p>
                      <a:pPr algn="ctr" latinLnBrk="1"/>
                      <a:r>
                        <a:rPr lang="en-US" altLang="ko-KR" sz="800" dirty="0"/>
                        <a:t>…</a:t>
                      </a:r>
                      <a:endParaRPr lang="ko-KR" altLang="en-US" sz="800" b="0" dirty="0">
                        <a:solidFill>
                          <a:srgbClr val="1F45BC"/>
                        </a:solidFill>
                        <a:latin typeface="SamsungOne 400" panose="020B0503030303020204" pitchFamily="34" charset="0"/>
                      </a:endParaRPr>
                    </a:p>
                  </a:txBody>
                  <a:tcPr anchor="ctr">
                    <a:solidFill>
                      <a:srgbClr val="E9F2FC"/>
                    </a:solidFill>
                  </a:tcPr>
                </a:tc>
                <a:tc>
                  <a:txBody>
                    <a:bodyPr/>
                    <a:lstStyle/>
                    <a:p>
                      <a:pPr algn="ctr" latinLnBrk="1"/>
                      <a:r>
                        <a:rPr lang="en-US" altLang="ko-KR" sz="800" dirty="0"/>
                        <a:t>…</a:t>
                      </a:r>
                      <a:endParaRPr lang="ko-KR" altLang="en-US" sz="800" b="0" dirty="0">
                        <a:solidFill>
                          <a:srgbClr val="1F45BC"/>
                        </a:solidFill>
                        <a:latin typeface="SamsungOne 400" panose="020B0503030303020204" pitchFamily="34" charset="0"/>
                      </a:endParaRPr>
                    </a:p>
                  </a:txBody>
                  <a:tcPr anchor="ctr">
                    <a:solidFill>
                      <a:srgbClr val="E9F2FC"/>
                    </a:solidFill>
                  </a:tcPr>
                </a:tc>
                <a:tc>
                  <a:txBody>
                    <a:bodyPr/>
                    <a:lstStyle/>
                    <a:p>
                      <a:pPr algn="ctr" latinLnBrk="1"/>
                      <a:r>
                        <a:rPr lang="en-US" altLang="ko-KR" sz="800" dirty="0"/>
                        <a:t>…</a:t>
                      </a:r>
                      <a:endParaRPr lang="ko-KR" altLang="en-US" sz="800" b="0" dirty="0">
                        <a:solidFill>
                          <a:srgbClr val="1F45BC"/>
                        </a:solidFill>
                        <a:latin typeface="SamsungOne 400" panose="020B0503030303020204" pitchFamily="34" charset="0"/>
                      </a:endParaRPr>
                    </a:p>
                  </a:txBody>
                  <a:tcPr anchor="ctr">
                    <a:solidFill>
                      <a:srgbClr val="E9F2FC"/>
                    </a:solidFill>
                  </a:tcPr>
                </a:tc>
                <a:tc>
                  <a:txBody>
                    <a:bodyPr/>
                    <a:lstStyle/>
                    <a:p>
                      <a:pPr algn="ctr" latinLnBrk="1"/>
                      <a:r>
                        <a:rPr lang="en-US" altLang="ko-KR" sz="800" dirty="0"/>
                        <a:t>…</a:t>
                      </a:r>
                      <a:endParaRPr lang="ko-KR" altLang="en-US" sz="800" b="0" dirty="0">
                        <a:solidFill>
                          <a:srgbClr val="1F45BC"/>
                        </a:solidFill>
                        <a:latin typeface="SamsungOne 400" panose="020B0503030303020204" pitchFamily="34" charset="0"/>
                      </a:endParaRPr>
                    </a:p>
                  </a:txBody>
                  <a:tcPr anchor="ctr">
                    <a:solidFill>
                      <a:srgbClr val="E9F2FC"/>
                    </a:solidFill>
                  </a:tcPr>
                </a:tc>
                <a:tc>
                  <a:txBody>
                    <a:bodyPr/>
                    <a:lstStyle/>
                    <a:p>
                      <a:pPr algn="ctr" latinLnBrk="1"/>
                      <a:r>
                        <a:rPr lang="en-US" altLang="ko-KR" sz="800" dirty="0"/>
                        <a:t>…</a:t>
                      </a:r>
                      <a:endParaRPr lang="ko-KR" altLang="en-US" sz="800" b="0" dirty="0">
                        <a:solidFill>
                          <a:srgbClr val="1F45BC"/>
                        </a:solidFill>
                        <a:latin typeface="SamsungOne 400" panose="020B0503030303020204" pitchFamily="34" charset="0"/>
                      </a:endParaRPr>
                    </a:p>
                  </a:txBody>
                  <a:tcPr anchor="ctr">
                    <a:solidFill>
                      <a:srgbClr val="E9F2FC"/>
                    </a:solidFill>
                  </a:tcPr>
                </a:tc>
                <a:tc>
                  <a:txBody>
                    <a:bodyPr/>
                    <a:lstStyle/>
                    <a:p>
                      <a:pPr algn="ctr" latinLnBrk="1"/>
                      <a:r>
                        <a:rPr lang="en-US" altLang="ko-KR" sz="800" dirty="0"/>
                        <a:t>…</a:t>
                      </a:r>
                      <a:endParaRPr lang="ko-KR" altLang="en-US" sz="800" b="0" dirty="0">
                        <a:solidFill>
                          <a:srgbClr val="1F45BC"/>
                        </a:solidFill>
                        <a:latin typeface="SamsungOne 400" panose="020B0503030303020204" pitchFamily="34" charset="0"/>
                      </a:endParaRPr>
                    </a:p>
                  </a:txBody>
                  <a:tcPr anchor="ctr">
                    <a:solidFill>
                      <a:srgbClr val="E9F2FC"/>
                    </a:solidFill>
                  </a:tcPr>
                </a:tc>
                <a:extLst>
                  <a:ext uri="{0D108BD9-81ED-4DB2-BD59-A6C34878D82A}">
                    <a16:rowId xmlns:a16="http://schemas.microsoft.com/office/drawing/2014/main" val="1519170920"/>
                  </a:ext>
                </a:extLst>
              </a:tr>
            </a:tbl>
          </a:graphicData>
        </a:graphic>
      </p:graphicFrame>
      <p:sp>
        <p:nvSpPr>
          <p:cNvPr id="13" name="직사각형 12">
            <a:extLst>
              <a:ext uri="{FF2B5EF4-FFF2-40B4-BE49-F238E27FC236}">
                <a16:creationId xmlns:a16="http://schemas.microsoft.com/office/drawing/2014/main" id="{F99D34E8-D80A-41D7-B81C-CBF7E92794A0}"/>
              </a:ext>
            </a:extLst>
          </p:cNvPr>
          <p:cNvSpPr/>
          <p:nvPr/>
        </p:nvSpPr>
        <p:spPr>
          <a:xfrm>
            <a:off x="1429964" y="4305992"/>
            <a:ext cx="1563249" cy="276999"/>
          </a:xfrm>
          <a:prstGeom prst="rect">
            <a:avLst/>
          </a:prstGeom>
          <a:solidFill>
            <a:schemeClr val="bg1"/>
          </a:solidFill>
        </p:spPr>
        <p:txBody>
          <a:bodyPr wrap="none">
            <a:spAutoFit/>
          </a:bodyPr>
          <a:lstStyle/>
          <a:p>
            <a:pPr algn="ctr"/>
            <a:r>
              <a:rPr lang="en-US" altLang="ko-KR" sz="1200" dirty="0">
                <a:solidFill>
                  <a:srgbClr val="1F45BC"/>
                </a:solidFill>
                <a:latin typeface="SamsungOne 700" panose="020B0803030303020204" pitchFamily="34" charset="0"/>
                <a:ea typeface="SamsungOne 700" panose="020B0803030303020204" pitchFamily="34" charset="0"/>
              </a:rPr>
              <a:t>Kho </a:t>
            </a:r>
            <a:r>
              <a:rPr lang="en-US" altLang="ko-KR" sz="1200" dirty="0" err="1">
                <a:solidFill>
                  <a:srgbClr val="1F45BC"/>
                </a:solidFill>
                <a:latin typeface="SamsungOne 700" panose="020B0803030303020204" pitchFamily="34" charset="0"/>
                <a:ea typeface="SamsungOne 700" panose="020B0803030303020204" pitchFamily="34" charset="0"/>
              </a:rPr>
              <a:t>lưu</a:t>
            </a:r>
            <a:r>
              <a:rPr lang="en-US" altLang="ko-KR" sz="1200" dirty="0">
                <a:solidFill>
                  <a:srgbClr val="1F45BC"/>
                </a:solidFill>
                <a:latin typeface="SamsungOne 700" panose="020B0803030303020204" pitchFamily="34" charset="0"/>
                <a:ea typeface="SamsungOne 700" panose="020B0803030303020204" pitchFamily="34" charset="0"/>
              </a:rPr>
              <a:t> </a:t>
            </a:r>
            <a:r>
              <a:rPr lang="en-US" altLang="ko-KR" sz="1200" dirty="0" err="1">
                <a:solidFill>
                  <a:srgbClr val="1F45BC"/>
                </a:solidFill>
                <a:latin typeface="SamsungOne 700" panose="020B0803030303020204" pitchFamily="34" charset="0"/>
                <a:ea typeface="SamsungOne 700" panose="020B0803030303020204" pitchFamily="34" charset="0"/>
              </a:rPr>
              <a:t>trữ</a:t>
            </a:r>
            <a:r>
              <a:rPr lang="en-US" altLang="ko-KR" sz="1200" dirty="0">
                <a:solidFill>
                  <a:srgbClr val="1F45BC"/>
                </a:solidFill>
                <a:latin typeface="SamsungOne 700" panose="020B0803030303020204" pitchFamily="34" charset="0"/>
                <a:ea typeface="SamsungOne 700" panose="020B0803030303020204" pitchFamily="34" charset="0"/>
              </a:rPr>
              <a:t> </a:t>
            </a:r>
            <a:r>
              <a:rPr lang="en-US" altLang="ko-KR" sz="1200" dirty="0" err="1">
                <a:solidFill>
                  <a:srgbClr val="1F45BC"/>
                </a:solidFill>
                <a:latin typeface="SamsungOne 700" panose="020B0803030303020204" pitchFamily="34" charset="0"/>
                <a:ea typeface="SamsungOne 700" panose="020B0803030303020204" pitchFamily="34" charset="0"/>
              </a:rPr>
              <a:t>FlowFile</a:t>
            </a:r>
            <a:endParaRPr lang="ko-KR" altLang="en-US" sz="1200" dirty="0">
              <a:solidFill>
                <a:srgbClr val="1F45BC"/>
              </a:solidFill>
            </a:endParaRPr>
          </a:p>
        </p:txBody>
      </p:sp>
      <p:grpSp>
        <p:nvGrpSpPr>
          <p:cNvPr id="14" name="그룹 13">
            <a:extLst>
              <a:ext uri="{FF2B5EF4-FFF2-40B4-BE49-F238E27FC236}">
                <a16:creationId xmlns:a16="http://schemas.microsoft.com/office/drawing/2014/main" id="{56E0265F-D8B9-4AAF-908D-B3473257B01D}"/>
              </a:ext>
            </a:extLst>
          </p:cNvPr>
          <p:cNvGrpSpPr/>
          <p:nvPr/>
        </p:nvGrpSpPr>
        <p:grpSpPr>
          <a:xfrm>
            <a:off x="3070302" y="4884282"/>
            <a:ext cx="155422" cy="592479"/>
            <a:chOff x="3133388" y="4913784"/>
            <a:chExt cx="155422" cy="592479"/>
          </a:xfrm>
        </p:grpSpPr>
        <p:sp>
          <p:nvSpPr>
            <p:cNvPr id="15" name="타원 14">
              <a:extLst>
                <a:ext uri="{FF2B5EF4-FFF2-40B4-BE49-F238E27FC236}">
                  <a16:creationId xmlns:a16="http://schemas.microsoft.com/office/drawing/2014/main" id="{BFEE0722-446A-46CD-B8F0-C08EB0A71470}"/>
                </a:ext>
              </a:extLst>
            </p:cNvPr>
            <p:cNvSpPr/>
            <p:nvPr/>
          </p:nvSpPr>
          <p:spPr>
            <a:xfrm>
              <a:off x="3133389" y="4913784"/>
              <a:ext cx="155421" cy="155421"/>
            </a:xfrm>
            <a:prstGeom prst="ellipse">
              <a:avLst/>
            </a:prstGeom>
            <a:solidFill>
              <a:srgbClr val="4E93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타원 15">
              <a:extLst>
                <a:ext uri="{FF2B5EF4-FFF2-40B4-BE49-F238E27FC236}">
                  <a16:creationId xmlns:a16="http://schemas.microsoft.com/office/drawing/2014/main" id="{F3F0DC82-72D6-4FF9-9144-FE02615E8784}"/>
                </a:ext>
              </a:extLst>
            </p:cNvPr>
            <p:cNvSpPr/>
            <p:nvPr/>
          </p:nvSpPr>
          <p:spPr>
            <a:xfrm>
              <a:off x="3133389" y="5129873"/>
              <a:ext cx="155421" cy="155421"/>
            </a:xfrm>
            <a:prstGeom prst="ellipse">
              <a:avLst/>
            </a:prstGeom>
            <a:solidFill>
              <a:srgbClr val="6D5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타원 16">
              <a:extLst>
                <a:ext uri="{FF2B5EF4-FFF2-40B4-BE49-F238E27FC236}">
                  <a16:creationId xmlns:a16="http://schemas.microsoft.com/office/drawing/2014/main" id="{CFFDD413-D6E1-4D12-BCF4-3A10766FEF46}"/>
                </a:ext>
              </a:extLst>
            </p:cNvPr>
            <p:cNvSpPr/>
            <p:nvPr/>
          </p:nvSpPr>
          <p:spPr>
            <a:xfrm>
              <a:off x="3133388" y="5350842"/>
              <a:ext cx="155421" cy="155421"/>
            </a:xfrm>
            <a:prstGeom prst="ellipse">
              <a:avLst/>
            </a:prstGeom>
            <a:solidFill>
              <a:srgbClr val="E47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8" name="그룹 17">
            <a:extLst>
              <a:ext uri="{FF2B5EF4-FFF2-40B4-BE49-F238E27FC236}">
                <a16:creationId xmlns:a16="http://schemas.microsoft.com/office/drawing/2014/main" id="{81B2343C-4D6B-473B-8ACA-ADC792F2F363}"/>
              </a:ext>
            </a:extLst>
          </p:cNvPr>
          <p:cNvGrpSpPr/>
          <p:nvPr/>
        </p:nvGrpSpPr>
        <p:grpSpPr>
          <a:xfrm>
            <a:off x="3777998" y="4360317"/>
            <a:ext cx="1571264" cy="1099935"/>
            <a:chOff x="4519292" y="4416246"/>
            <a:chExt cx="1571264" cy="1099935"/>
          </a:xfrm>
        </p:grpSpPr>
        <p:sp>
          <p:nvSpPr>
            <p:cNvPr id="19" name="직사각형 18">
              <a:extLst>
                <a:ext uri="{FF2B5EF4-FFF2-40B4-BE49-F238E27FC236}">
                  <a16:creationId xmlns:a16="http://schemas.microsoft.com/office/drawing/2014/main" id="{2E73537A-A57A-432D-8778-F3217C98B234}"/>
                </a:ext>
              </a:extLst>
            </p:cNvPr>
            <p:cNvSpPr/>
            <p:nvPr/>
          </p:nvSpPr>
          <p:spPr>
            <a:xfrm>
              <a:off x="4519292" y="4416246"/>
              <a:ext cx="1571264" cy="276999"/>
            </a:xfrm>
            <a:prstGeom prst="rect">
              <a:avLst/>
            </a:prstGeom>
            <a:solidFill>
              <a:schemeClr val="bg1"/>
            </a:solidFill>
          </p:spPr>
          <p:txBody>
            <a:bodyPr wrap="none">
              <a:spAutoFit/>
            </a:bodyPr>
            <a:lstStyle/>
            <a:p>
              <a:pPr algn="ctr"/>
              <a:r>
                <a:rPr lang="en-US" altLang="ko-KR" sz="1200" dirty="0">
                  <a:solidFill>
                    <a:srgbClr val="0043B2"/>
                  </a:solidFill>
                  <a:latin typeface="SamsungOne 700" panose="020B0803030303020204" pitchFamily="34" charset="0"/>
                  <a:ea typeface="SamsungOne 700" panose="020B0803030303020204" pitchFamily="34" charset="0"/>
                </a:rPr>
                <a:t>Kho </a:t>
              </a:r>
              <a:r>
                <a:rPr lang="en-US" altLang="ko-KR" sz="1200" dirty="0" err="1">
                  <a:solidFill>
                    <a:srgbClr val="0043B2"/>
                  </a:solidFill>
                  <a:latin typeface="SamsungOne 700" panose="020B0803030303020204" pitchFamily="34" charset="0"/>
                  <a:ea typeface="SamsungOne 700" panose="020B0803030303020204" pitchFamily="34" charset="0"/>
                </a:rPr>
                <a:t>lưu</a:t>
              </a:r>
              <a:r>
                <a:rPr lang="en-US" altLang="ko-KR" sz="1200" dirty="0">
                  <a:solidFill>
                    <a:srgbClr val="0043B2"/>
                  </a:solidFill>
                  <a:latin typeface="SamsungOne 700" panose="020B0803030303020204" pitchFamily="34" charset="0"/>
                  <a:ea typeface="SamsungOne 700" panose="020B0803030303020204" pitchFamily="34" charset="0"/>
                </a:rPr>
                <a:t> </a:t>
              </a:r>
              <a:r>
                <a:rPr lang="en-US" altLang="ko-KR" sz="1200" dirty="0" err="1">
                  <a:solidFill>
                    <a:srgbClr val="0043B2"/>
                  </a:solidFill>
                  <a:latin typeface="SamsungOne 700" panose="020B0803030303020204" pitchFamily="34" charset="0"/>
                  <a:ea typeface="SamsungOne 700" panose="020B0803030303020204" pitchFamily="34" charset="0"/>
                </a:rPr>
                <a:t>trữ</a:t>
              </a:r>
              <a:r>
                <a:rPr lang="en-US" altLang="ko-KR" sz="1200" dirty="0">
                  <a:solidFill>
                    <a:srgbClr val="0043B2"/>
                  </a:solidFill>
                  <a:latin typeface="SamsungOne 700" panose="020B0803030303020204" pitchFamily="34" charset="0"/>
                  <a:ea typeface="SamsungOne 700" panose="020B0803030303020204" pitchFamily="34" charset="0"/>
                </a:rPr>
                <a:t> </a:t>
              </a:r>
              <a:r>
                <a:rPr lang="en-US" altLang="ko-KR" sz="1200" dirty="0" err="1">
                  <a:solidFill>
                    <a:srgbClr val="0043B2"/>
                  </a:solidFill>
                  <a:latin typeface="SamsungOne 700" panose="020B0803030303020204" pitchFamily="34" charset="0"/>
                  <a:ea typeface="SamsungOne 700" panose="020B0803030303020204" pitchFamily="34" charset="0"/>
                </a:rPr>
                <a:t>nội</a:t>
              </a:r>
              <a:r>
                <a:rPr lang="en-US" altLang="ko-KR" sz="1200" dirty="0">
                  <a:solidFill>
                    <a:srgbClr val="0043B2"/>
                  </a:solidFill>
                  <a:latin typeface="SamsungOne 700" panose="020B0803030303020204" pitchFamily="34" charset="0"/>
                  <a:ea typeface="SamsungOne 700" panose="020B0803030303020204" pitchFamily="34" charset="0"/>
                </a:rPr>
                <a:t> dung</a:t>
              </a:r>
              <a:endParaRPr lang="ko-KR" altLang="en-US" sz="1200" dirty="0"/>
            </a:p>
          </p:txBody>
        </p:sp>
        <p:grpSp>
          <p:nvGrpSpPr>
            <p:cNvPr id="20" name="그룹 19">
              <a:extLst>
                <a:ext uri="{FF2B5EF4-FFF2-40B4-BE49-F238E27FC236}">
                  <a16:creationId xmlns:a16="http://schemas.microsoft.com/office/drawing/2014/main" id="{FE734BFC-1D7E-42B2-A01C-C31BCC6826FF}"/>
                </a:ext>
              </a:extLst>
            </p:cNvPr>
            <p:cNvGrpSpPr/>
            <p:nvPr/>
          </p:nvGrpSpPr>
          <p:grpSpPr>
            <a:xfrm>
              <a:off x="4563260" y="4835113"/>
              <a:ext cx="1475590" cy="250146"/>
              <a:chOff x="4563260" y="4835113"/>
              <a:chExt cx="1475590" cy="250146"/>
            </a:xfrm>
          </p:grpSpPr>
          <p:sp>
            <p:nvSpPr>
              <p:cNvPr id="35" name="직사각형 34">
                <a:extLst>
                  <a:ext uri="{FF2B5EF4-FFF2-40B4-BE49-F238E27FC236}">
                    <a16:creationId xmlns:a16="http://schemas.microsoft.com/office/drawing/2014/main" id="{36216E18-5579-497C-98BC-CED3D748EA79}"/>
                  </a:ext>
                </a:extLst>
              </p:cNvPr>
              <p:cNvSpPr/>
              <p:nvPr/>
            </p:nvSpPr>
            <p:spPr>
              <a:xfrm>
                <a:off x="4687640" y="4835118"/>
                <a:ext cx="296912" cy="250141"/>
              </a:xfrm>
              <a:prstGeom prst="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6" name="직사각형 35">
                <a:extLst>
                  <a:ext uri="{FF2B5EF4-FFF2-40B4-BE49-F238E27FC236}">
                    <a16:creationId xmlns:a16="http://schemas.microsoft.com/office/drawing/2014/main" id="{1AFB94EF-F011-4389-AD85-32E4253C8D09}"/>
                  </a:ext>
                </a:extLst>
              </p:cNvPr>
              <p:cNvSpPr/>
              <p:nvPr/>
            </p:nvSpPr>
            <p:spPr>
              <a:xfrm>
                <a:off x="4984552" y="4835117"/>
                <a:ext cx="296912" cy="250141"/>
              </a:xfrm>
              <a:prstGeom prst="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직사각형 36">
                <a:extLst>
                  <a:ext uri="{FF2B5EF4-FFF2-40B4-BE49-F238E27FC236}">
                    <a16:creationId xmlns:a16="http://schemas.microsoft.com/office/drawing/2014/main" id="{053431DB-20D4-448E-A6B9-E0CCB8B961A9}"/>
                  </a:ext>
                </a:extLst>
              </p:cNvPr>
              <p:cNvSpPr/>
              <p:nvPr/>
            </p:nvSpPr>
            <p:spPr>
              <a:xfrm>
                <a:off x="5281464" y="4835116"/>
                <a:ext cx="296912" cy="250141"/>
              </a:xfrm>
              <a:prstGeom prst="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8" name="직사각형 37">
                <a:extLst>
                  <a:ext uri="{FF2B5EF4-FFF2-40B4-BE49-F238E27FC236}">
                    <a16:creationId xmlns:a16="http://schemas.microsoft.com/office/drawing/2014/main" id="{BFF59CAC-FFA4-43F8-B501-5EFE8E850891}"/>
                  </a:ext>
                </a:extLst>
              </p:cNvPr>
              <p:cNvSpPr/>
              <p:nvPr/>
            </p:nvSpPr>
            <p:spPr>
              <a:xfrm>
                <a:off x="5578375" y="4835115"/>
                <a:ext cx="296912" cy="250141"/>
              </a:xfrm>
              <a:prstGeom prst="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9" name="모서리가 둥근 직사각형 22">
                <a:extLst>
                  <a:ext uri="{FF2B5EF4-FFF2-40B4-BE49-F238E27FC236}">
                    <a16:creationId xmlns:a16="http://schemas.microsoft.com/office/drawing/2014/main" id="{5EB6C997-F1BA-4DB3-A62E-1DEEF7F37504}"/>
                  </a:ext>
                </a:extLst>
              </p:cNvPr>
              <p:cNvSpPr/>
              <p:nvPr/>
            </p:nvSpPr>
            <p:spPr>
              <a:xfrm>
                <a:off x="4714505" y="4867080"/>
                <a:ext cx="243183" cy="186209"/>
              </a:xfrm>
              <a:prstGeom prst="roundRect">
                <a:avLst>
                  <a:gd name="adj" fmla="val 25046"/>
                </a:avLst>
              </a:prstGeom>
              <a:solidFill>
                <a:srgbClr val="6D5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0" name="모서리가 둥근 직사각형 23">
                <a:extLst>
                  <a:ext uri="{FF2B5EF4-FFF2-40B4-BE49-F238E27FC236}">
                    <a16:creationId xmlns:a16="http://schemas.microsoft.com/office/drawing/2014/main" id="{97B6D34B-46B9-4182-A18F-3AE0503325E0}"/>
                  </a:ext>
                </a:extLst>
              </p:cNvPr>
              <p:cNvSpPr/>
              <p:nvPr/>
            </p:nvSpPr>
            <p:spPr>
              <a:xfrm>
                <a:off x="5011417" y="4867080"/>
                <a:ext cx="243183" cy="186209"/>
              </a:xfrm>
              <a:prstGeom prst="roundRect">
                <a:avLst>
                  <a:gd name="adj" fmla="val 25046"/>
                </a:avLst>
              </a:prstGeom>
              <a:solidFill>
                <a:srgbClr val="4E93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모서리가 둥근 직사각형 24">
                <a:extLst>
                  <a:ext uri="{FF2B5EF4-FFF2-40B4-BE49-F238E27FC236}">
                    <a16:creationId xmlns:a16="http://schemas.microsoft.com/office/drawing/2014/main" id="{D663FB8B-0BCB-49DB-A26B-2F7F18AF587E}"/>
                  </a:ext>
                </a:extLst>
              </p:cNvPr>
              <p:cNvSpPr/>
              <p:nvPr/>
            </p:nvSpPr>
            <p:spPr>
              <a:xfrm>
                <a:off x="5304919" y="4867914"/>
                <a:ext cx="243183" cy="186209"/>
              </a:xfrm>
              <a:prstGeom prst="roundRect">
                <a:avLst>
                  <a:gd name="adj" fmla="val 25046"/>
                </a:avLst>
              </a:prstGeom>
              <a:solidFill>
                <a:srgbClr val="4E93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42" name="그룹 41">
                <a:extLst>
                  <a:ext uri="{FF2B5EF4-FFF2-40B4-BE49-F238E27FC236}">
                    <a16:creationId xmlns:a16="http://schemas.microsoft.com/office/drawing/2014/main" id="{967F462C-0E28-40EC-8BF6-867B1CE32106}"/>
                  </a:ext>
                </a:extLst>
              </p:cNvPr>
              <p:cNvGrpSpPr/>
              <p:nvPr/>
            </p:nvGrpSpPr>
            <p:grpSpPr>
              <a:xfrm>
                <a:off x="5875287" y="4835115"/>
                <a:ext cx="163563" cy="250141"/>
                <a:chOff x="5875287" y="4835115"/>
                <a:chExt cx="163563" cy="250141"/>
              </a:xfrm>
            </p:grpSpPr>
            <p:cxnSp>
              <p:nvCxnSpPr>
                <p:cNvPr id="46" name="직선 연결선 45">
                  <a:extLst>
                    <a:ext uri="{FF2B5EF4-FFF2-40B4-BE49-F238E27FC236}">
                      <a16:creationId xmlns:a16="http://schemas.microsoft.com/office/drawing/2014/main" id="{843CD070-A4D3-4D62-A885-52523A00261B}"/>
                    </a:ext>
                  </a:extLst>
                </p:cNvPr>
                <p:cNvCxnSpPr/>
                <p:nvPr/>
              </p:nvCxnSpPr>
              <p:spPr>
                <a:xfrm>
                  <a:off x="5875287" y="4835115"/>
                  <a:ext cx="163563" cy="0"/>
                </a:xfrm>
                <a:prstGeom prst="line">
                  <a:avLst/>
                </a:prstGeom>
                <a:ln w="12700">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B47BDDD9-B244-4F30-82E5-B4E9A3FA3BD2}"/>
                    </a:ext>
                  </a:extLst>
                </p:cNvPr>
                <p:cNvCxnSpPr/>
                <p:nvPr/>
              </p:nvCxnSpPr>
              <p:spPr>
                <a:xfrm>
                  <a:off x="5875287" y="5085256"/>
                  <a:ext cx="163563" cy="0"/>
                </a:xfrm>
                <a:prstGeom prst="line">
                  <a:avLst/>
                </a:prstGeom>
                <a:ln w="12700">
                  <a:solidFill>
                    <a:srgbClr val="1F45BC"/>
                  </a:solidFill>
                </a:ln>
              </p:spPr>
              <p:style>
                <a:lnRef idx="1">
                  <a:schemeClr val="accent1"/>
                </a:lnRef>
                <a:fillRef idx="0">
                  <a:schemeClr val="accent1"/>
                </a:fillRef>
                <a:effectRef idx="0">
                  <a:schemeClr val="accent1"/>
                </a:effectRef>
                <a:fontRef idx="minor">
                  <a:schemeClr val="tx1"/>
                </a:fontRef>
              </p:style>
            </p:cxnSp>
          </p:grpSp>
          <p:grpSp>
            <p:nvGrpSpPr>
              <p:cNvPr id="43" name="그룹 42">
                <a:extLst>
                  <a:ext uri="{FF2B5EF4-FFF2-40B4-BE49-F238E27FC236}">
                    <a16:creationId xmlns:a16="http://schemas.microsoft.com/office/drawing/2014/main" id="{294A0DEA-E050-4C6D-8CC2-5573CA0FBB66}"/>
                  </a:ext>
                </a:extLst>
              </p:cNvPr>
              <p:cNvGrpSpPr/>
              <p:nvPr/>
            </p:nvGrpSpPr>
            <p:grpSpPr>
              <a:xfrm>
                <a:off x="4563260" y="4835113"/>
                <a:ext cx="163563" cy="250141"/>
                <a:chOff x="5875287" y="4835115"/>
                <a:chExt cx="163563" cy="250141"/>
              </a:xfrm>
            </p:grpSpPr>
            <p:cxnSp>
              <p:nvCxnSpPr>
                <p:cNvPr id="44" name="직선 연결선 43">
                  <a:extLst>
                    <a:ext uri="{FF2B5EF4-FFF2-40B4-BE49-F238E27FC236}">
                      <a16:creationId xmlns:a16="http://schemas.microsoft.com/office/drawing/2014/main" id="{0EEDC6E8-F8EC-407D-A90B-E1430567AA6C}"/>
                    </a:ext>
                  </a:extLst>
                </p:cNvPr>
                <p:cNvCxnSpPr/>
                <p:nvPr/>
              </p:nvCxnSpPr>
              <p:spPr>
                <a:xfrm>
                  <a:off x="5875287" y="4835115"/>
                  <a:ext cx="163563" cy="0"/>
                </a:xfrm>
                <a:prstGeom prst="line">
                  <a:avLst/>
                </a:prstGeom>
                <a:ln w="12700">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B9E9E5F3-DB3D-4CD9-AF85-05C468073A4C}"/>
                    </a:ext>
                  </a:extLst>
                </p:cNvPr>
                <p:cNvCxnSpPr/>
                <p:nvPr/>
              </p:nvCxnSpPr>
              <p:spPr>
                <a:xfrm>
                  <a:off x="5875287" y="5085256"/>
                  <a:ext cx="163563" cy="0"/>
                </a:xfrm>
                <a:prstGeom prst="line">
                  <a:avLst/>
                </a:prstGeom>
                <a:ln w="12700">
                  <a:solidFill>
                    <a:srgbClr val="1F45BC"/>
                  </a:solidFill>
                </a:ln>
              </p:spPr>
              <p:style>
                <a:lnRef idx="1">
                  <a:schemeClr val="accent1"/>
                </a:lnRef>
                <a:fillRef idx="0">
                  <a:schemeClr val="accent1"/>
                </a:fillRef>
                <a:effectRef idx="0">
                  <a:schemeClr val="accent1"/>
                </a:effectRef>
                <a:fontRef idx="minor">
                  <a:schemeClr val="tx1"/>
                </a:fontRef>
              </p:style>
            </p:cxnSp>
          </p:grpSp>
        </p:grpSp>
        <p:grpSp>
          <p:nvGrpSpPr>
            <p:cNvPr id="21" name="그룹 20">
              <a:extLst>
                <a:ext uri="{FF2B5EF4-FFF2-40B4-BE49-F238E27FC236}">
                  <a16:creationId xmlns:a16="http://schemas.microsoft.com/office/drawing/2014/main" id="{108A3835-6B91-4357-94E2-20B07093B52E}"/>
                </a:ext>
              </a:extLst>
            </p:cNvPr>
            <p:cNvGrpSpPr/>
            <p:nvPr/>
          </p:nvGrpSpPr>
          <p:grpSpPr>
            <a:xfrm>
              <a:off x="4565663" y="5266035"/>
              <a:ext cx="1475590" cy="250146"/>
              <a:chOff x="4563260" y="4835113"/>
              <a:chExt cx="1475590" cy="250146"/>
            </a:xfrm>
          </p:grpSpPr>
          <p:sp>
            <p:nvSpPr>
              <p:cNvPr id="22" name="직사각형 21">
                <a:extLst>
                  <a:ext uri="{FF2B5EF4-FFF2-40B4-BE49-F238E27FC236}">
                    <a16:creationId xmlns:a16="http://schemas.microsoft.com/office/drawing/2014/main" id="{A40C32EB-B33A-4E0A-93F1-76E77759DFF9}"/>
                  </a:ext>
                </a:extLst>
              </p:cNvPr>
              <p:cNvSpPr/>
              <p:nvPr/>
            </p:nvSpPr>
            <p:spPr>
              <a:xfrm>
                <a:off x="4687640" y="4835118"/>
                <a:ext cx="296912" cy="250141"/>
              </a:xfrm>
              <a:prstGeom prst="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 name="직사각형 22">
                <a:extLst>
                  <a:ext uri="{FF2B5EF4-FFF2-40B4-BE49-F238E27FC236}">
                    <a16:creationId xmlns:a16="http://schemas.microsoft.com/office/drawing/2014/main" id="{CD47B8CF-1F78-4238-9227-243BDE56EB80}"/>
                  </a:ext>
                </a:extLst>
              </p:cNvPr>
              <p:cNvSpPr/>
              <p:nvPr/>
            </p:nvSpPr>
            <p:spPr>
              <a:xfrm>
                <a:off x="4984552" y="4835117"/>
                <a:ext cx="296912" cy="250141"/>
              </a:xfrm>
              <a:prstGeom prst="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 name="직사각형 23">
                <a:extLst>
                  <a:ext uri="{FF2B5EF4-FFF2-40B4-BE49-F238E27FC236}">
                    <a16:creationId xmlns:a16="http://schemas.microsoft.com/office/drawing/2014/main" id="{C4CB08BE-2F67-4DAF-859A-A0B15930D7FA}"/>
                  </a:ext>
                </a:extLst>
              </p:cNvPr>
              <p:cNvSpPr/>
              <p:nvPr/>
            </p:nvSpPr>
            <p:spPr>
              <a:xfrm>
                <a:off x="5281464" y="4835116"/>
                <a:ext cx="296912" cy="250141"/>
              </a:xfrm>
              <a:prstGeom prst="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직사각형 24">
                <a:extLst>
                  <a:ext uri="{FF2B5EF4-FFF2-40B4-BE49-F238E27FC236}">
                    <a16:creationId xmlns:a16="http://schemas.microsoft.com/office/drawing/2014/main" id="{BABF7AA1-F365-4183-AC04-3B6E86F97475}"/>
                  </a:ext>
                </a:extLst>
              </p:cNvPr>
              <p:cNvSpPr/>
              <p:nvPr/>
            </p:nvSpPr>
            <p:spPr>
              <a:xfrm>
                <a:off x="5578375" y="4835115"/>
                <a:ext cx="296912" cy="250141"/>
              </a:xfrm>
              <a:prstGeom prst="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 name="모서리가 둥근 직사각형 39">
                <a:extLst>
                  <a:ext uri="{FF2B5EF4-FFF2-40B4-BE49-F238E27FC236}">
                    <a16:creationId xmlns:a16="http://schemas.microsoft.com/office/drawing/2014/main" id="{FD97A41F-14DA-4DF0-BB0F-665DBE93A0B7}"/>
                  </a:ext>
                </a:extLst>
              </p:cNvPr>
              <p:cNvSpPr/>
              <p:nvPr/>
            </p:nvSpPr>
            <p:spPr>
              <a:xfrm>
                <a:off x="4714505" y="4867080"/>
                <a:ext cx="243183" cy="186209"/>
              </a:xfrm>
              <a:prstGeom prst="roundRect">
                <a:avLst>
                  <a:gd name="adj" fmla="val 25046"/>
                </a:avLst>
              </a:prstGeom>
              <a:solidFill>
                <a:srgbClr val="E47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7" name="모서리가 둥근 직사각형 40">
                <a:extLst>
                  <a:ext uri="{FF2B5EF4-FFF2-40B4-BE49-F238E27FC236}">
                    <a16:creationId xmlns:a16="http://schemas.microsoft.com/office/drawing/2014/main" id="{17D4BF0F-3D9D-4FA2-A74A-EDDF15AF1A41}"/>
                  </a:ext>
                </a:extLst>
              </p:cNvPr>
              <p:cNvSpPr/>
              <p:nvPr/>
            </p:nvSpPr>
            <p:spPr>
              <a:xfrm>
                <a:off x="5011417" y="4867080"/>
                <a:ext cx="243183" cy="186209"/>
              </a:xfrm>
              <a:prstGeom prst="roundRect">
                <a:avLst>
                  <a:gd name="adj" fmla="val 25046"/>
                </a:avLst>
              </a:prstGeom>
              <a:solidFill>
                <a:srgbClr val="E47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모서리가 둥근 직사각형 41">
                <a:extLst>
                  <a:ext uri="{FF2B5EF4-FFF2-40B4-BE49-F238E27FC236}">
                    <a16:creationId xmlns:a16="http://schemas.microsoft.com/office/drawing/2014/main" id="{9EE3108F-0C89-43BD-8474-A7DE6CAD3ED7}"/>
                  </a:ext>
                </a:extLst>
              </p:cNvPr>
              <p:cNvSpPr/>
              <p:nvPr/>
            </p:nvSpPr>
            <p:spPr>
              <a:xfrm>
                <a:off x="5304919" y="4867914"/>
                <a:ext cx="243183" cy="186209"/>
              </a:xfrm>
              <a:prstGeom prst="roundRect">
                <a:avLst>
                  <a:gd name="adj" fmla="val 25046"/>
                </a:avLst>
              </a:prstGeom>
              <a:solidFill>
                <a:srgbClr val="E47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9" name="그룹 28">
                <a:extLst>
                  <a:ext uri="{FF2B5EF4-FFF2-40B4-BE49-F238E27FC236}">
                    <a16:creationId xmlns:a16="http://schemas.microsoft.com/office/drawing/2014/main" id="{D1BDE6D4-8D4C-4B9C-8B3D-7A1D8F305750}"/>
                  </a:ext>
                </a:extLst>
              </p:cNvPr>
              <p:cNvGrpSpPr/>
              <p:nvPr/>
            </p:nvGrpSpPr>
            <p:grpSpPr>
              <a:xfrm>
                <a:off x="5875287" y="4835115"/>
                <a:ext cx="163563" cy="250141"/>
                <a:chOff x="5875287" y="4835115"/>
                <a:chExt cx="163563" cy="250141"/>
              </a:xfrm>
            </p:grpSpPr>
            <p:cxnSp>
              <p:nvCxnSpPr>
                <p:cNvPr id="33" name="직선 연결선 32">
                  <a:extLst>
                    <a:ext uri="{FF2B5EF4-FFF2-40B4-BE49-F238E27FC236}">
                      <a16:creationId xmlns:a16="http://schemas.microsoft.com/office/drawing/2014/main" id="{CCAC857A-1C3F-4FB0-970F-FA7B619458DC}"/>
                    </a:ext>
                  </a:extLst>
                </p:cNvPr>
                <p:cNvCxnSpPr/>
                <p:nvPr/>
              </p:nvCxnSpPr>
              <p:spPr>
                <a:xfrm>
                  <a:off x="5875287" y="4835115"/>
                  <a:ext cx="163563" cy="0"/>
                </a:xfrm>
                <a:prstGeom prst="line">
                  <a:avLst/>
                </a:prstGeom>
                <a:ln w="12700">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AFEA18D6-8C8D-4AD6-A457-D6DFB443368E}"/>
                    </a:ext>
                  </a:extLst>
                </p:cNvPr>
                <p:cNvCxnSpPr/>
                <p:nvPr/>
              </p:nvCxnSpPr>
              <p:spPr>
                <a:xfrm>
                  <a:off x="5875287" y="5085256"/>
                  <a:ext cx="163563" cy="0"/>
                </a:xfrm>
                <a:prstGeom prst="line">
                  <a:avLst/>
                </a:prstGeom>
                <a:ln w="12700">
                  <a:solidFill>
                    <a:srgbClr val="1F45BC"/>
                  </a:solidFill>
                </a:ln>
              </p:spPr>
              <p:style>
                <a:lnRef idx="1">
                  <a:schemeClr val="accent1"/>
                </a:lnRef>
                <a:fillRef idx="0">
                  <a:schemeClr val="accent1"/>
                </a:fillRef>
                <a:effectRef idx="0">
                  <a:schemeClr val="accent1"/>
                </a:effectRef>
                <a:fontRef idx="minor">
                  <a:schemeClr val="tx1"/>
                </a:fontRef>
              </p:style>
            </p:cxnSp>
          </p:grpSp>
          <p:grpSp>
            <p:nvGrpSpPr>
              <p:cNvPr id="30" name="그룹 29">
                <a:extLst>
                  <a:ext uri="{FF2B5EF4-FFF2-40B4-BE49-F238E27FC236}">
                    <a16:creationId xmlns:a16="http://schemas.microsoft.com/office/drawing/2014/main" id="{8D13DE7F-8054-4031-AE40-C11890670629}"/>
                  </a:ext>
                </a:extLst>
              </p:cNvPr>
              <p:cNvGrpSpPr/>
              <p:nvPr/>
            </p:nvGrpSpPr>
            <p:grpSpPr>
              <a:xfrm>
                <a:off x="4563260" y="4835113"/>
                <a:ext cx="163563" cy="250141"/>
                <a:chOff x="5875287" y="4835115"/>
                <a:chExt cx="163563" cy="250141"/>
              </a:xfrm>
            </p:grpSpPr>
            <p:cxnSp>
              <p:nvCxnSpPr>
                <p:cNvPr id="31" name="직선 연결선 30">
                  <a:extLst>
                    <a:ext uri="{FF2B5EF4-FFF2-40B4-BE49-F238E27FC236}">
                      <a16:creationId xmlns:a16="http://schemas.microsoft.com/office/drawing/2014/main" id="{9139C1CE-71CE-4F12-96B3-0244656AC8DD}"/>
                    </a:ext>
                  </a:extLst>
                </p:cNvPr>
                <p:cNvCxnSpPr/>
                <p:nvPr/>
              </p:nvCxnSpPr>
              <p:spPr>
                <a:xfrm>
                  <a:off x="5875287" y="4835115"/>
                  <a:ext cx="163563" cy="0"/>
                </a:xfrm>
                <a:prstGeom prst="line">
                  <a:avLst/>
                </a:prstGeom>
                <a:ln w="12700">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id="{B6798141-CEED-4C98-9A1C-A2AF6AD5C31E}"/>
                    </a:ext>
                  </a:extLst>
                </p:cNvPr>
                <p:cNvCxnSpPr/>
                <p:nvPr/>
              </p:nvCxnSpPr>
              <p:spPr>
                <a:xfrm>
                  <a:off x="5875287" y="5085256"/>
                  <a:ext cx="163563" cy="0"/>
                </a:xfrm>
                <a:prstGeom prst="line">
                  <a:avLst/>
                </a:prstGeom>
                <a:ln w="12700">
                  <a:solidFill>
                    <a:srgbClr val="1F45BC"/>
                  </a:solidFill>
                </a:ln>
              </p:spPr>
              <p:style>
                <a:lnRef idx="1">
                  <a:schemeClr val="accent1"/>
                </a:lnRef>
                <a:fillRef idx="0">
                  <a:schemeClr val="accent1"/>
                </a:fillRef>
                <a:effectRef idx="0">
                  <a:schemeClr val="accent1"/>
                </a:effectRef>
                <a:fontRef idx="minor">
                  <a:schemeClr val="tx1"/>
                </a:fontRef>
              </p:style>
            </p:cxnSp>
          </p:grpSp>
        </p:grpSp>
      </p:grpSp>
      <p:cxnSp>
        <p:nvCxnSpPr>
          <p:cNvPr id="48" name="꺾인 연결선 53">
            <a:extLst>
              <a:ext uri="{FF2B5EF4-FFF2-40B4-BE49-F238E27FC236}">
                <a16:creationId xmlns:a16="http://schemas.microsoft.com/office/drawing/2014/main" id="{2A03F0DD-821C-4F17-9800-7572B4798234}"/>
              </a:ext>
            </a:extLst>
          </p:cNvPr>
          <p:cNvCxnSpPr>
            <a:stCxn id="16" idx="6"/>
            <a:endCxn id="35" idx="2"/>
          </p:cNvCxnSpPr>
          <p:nvPr/>
        </p:nvCxnSpPr>
        <p:spPr>
          <a:xfrm flipV="1">
            <a:off x="3225724" y="5029330"/>
            <a:ext cx="869078" cy="148752"/>
          </a:xfrm>
          <a:prstGeom prst="bentConnector2">
            <a:avLst/>
          </a:prstGeom>
          <a:ln w="12700">
            <a:solidFill>
              <a:srgbClr val="6D578B"/>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9" name="꺾인 연결선 56">
            <a:extLst>
              <a:ext uri="{FF2B5EF4-FFF2-40B4-BE49-F238E27FC236}">
                <a16:creationId xmlns:a16="http://schemas.microsoft.com/office/drawing/2014/main" id="{14DE883D-02E3-414F-AD38-EA6739C2F46A}"/>
              </a:ext>
            </a:extLst>
          </p:cNvPr>
          <p:cNvCxnSpPr>
            <a:endCxn id="40" idx="0"/>
          </p:cNvCxnSpPr>
          <p:nvPr/>
        </p:nvCxnSpPr>
        <p:spPr>
          <a:xfrm flipV="1">
            <a:off x="3225723" y="4811151"/>
            <a:ext cx="1165992" cy="150841"/>
          </a:xfrm>
          <a:prstGeom prst="bentConnector4">
            <a:avLst>
              <a:gd name="adj1" fmla="val 37162"/>
              <a:gd name="adj2" fmla="val 213663"/>
            </a:avLst>
          </a:prstGeom>
          <a:ln w="12700">
            <a:solidFill>
              <a:srgbClr val="4E935E"/>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0" name="꺾인 연결선 62">
            <a:extLst>
              <a:ext uri="{FF2B5EF4-FFF2-40B4-BE49-F238E27FC236}">
                <a16:creationId xmlns:a16="http://schemas.microsoft.com/office/drawing/2014/main" id="{1CE1C55F-A799-4AD9-8364-BD4287FCC22A}"/>
              </a:ext>
            </a:extLst>
          </p:cNvPr>
          <p:cNvCxnSpPr>
            <a:stCxn id="17" idx="6"/>
            <a:endCxn id="22" idx="1"/>
          </p:cNvCxnSpPr>
          <p:nvPr/>
        </p:nvCxnSpPr>
        <p:spPr>
          <a:xfrm flipV="1">
            <a:off x="3225723" y="5335182"/>
            <a:ext cx="723026" cy="63869"/>
          </a:xfrm>
          <a:prstGeom prst="bentConnector3">
            <a:avLst/>
          </a:prstGeom>
          <a:ln w="12700">
            <a:solidFill>
              <a:srgbClr val="E47E5F"/>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52" name="그룹 51">
            <a:extLst>
              <a:ext uri="{FF2B5EF4-FFF2-40B4-BE49-F238E27FC236}">
                <a16:creationId xmlns:a16="http://schemas.microsoft.com/office/drawing/2014/main" id="{110D3528-41A7-45BD-8A7C-32543869693D}"/>
              </a:ext>
            </a:extLst>
          </p:cNvPr>
          <p:cNvGrpSpPr/>
          <p:nvPr/>
        </p:nvGrpSpPr>
        <p:grpSpPr>
          <a:xfrm>
            <a:off x="5843254" y="2223155"/>
            <a:ext cx="3504489" cy="1812736"/>
            <a:chOff x="6733655" y="3037916"/>
            <a:chExt cx="4065200" cy="2102770"/>
          </a:xfrm>
        </p:grpSpPr>
        <p:sp>
          <p:nvSpPr>
            <p:cNvPr id="53" name="모서리가 둥근 직사각형 82">
              <a:extLst>
                <a:ext uri="{FF2B5EF4-FFF2-40B4-BE49-F238E27FC236}">
                  <a16:creationId xmlns:a16="http://schemas.microsoft.com/office/drawing/2014/main" id="{4141B354-8BC4-41D5-B0EE-439C4259ED39}"/>
                </a:ext>
              </a:extLst>
            </p:cNvPr>
            <p:cNvSpPr/>
            <p:nvPr/>
          </p:nvSpPr>
          <p:spPr>
            <a:xfrm>
              <a:off x="6733655" y="3037916"/>
              <a:ext cx="4065200" cy="2102770"/>
            </a:xfrm>
            <a:prstGeom prst="roundRect">
              <a:avLst>
                <a:gd name="adj" fmla="val 3858"/>
              </a:avLst>
            </a:prstGeom>
            <a:solidFill>
              <a:srgbClr val="E6E6E6"/>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p>
          </p:txBody>
        </p:sp>
        <p:sp>
          <p:nvSpPr>
            <p:cNvPr id="54" name="모서리가 둥근 직사각형 85">
              <a:extLst>
                <a:ext uri="{FF2B5EF4-FFF2-40B4-BE49-F238E27FC236}">
                  <a16:creationId xmlns:a16="http://schemas.microsoft.com/office/drawing/2014/main" id="{6783C282-2E82-40AE-AC91-D0B0E96D69F1}"/>
                </a:ext>
              </a:extLst>
            </p:cNvPr>
            <p:cNvSpPr/>
            <p:nvPr/>
          </p:nvSpPr>
          <p:spPr>
            <a:xfrm>
              <a:off x="6837280" y="3344787"/>
              <a:ext cx="3857951" cy="1446699"/>
            </a:xfrm>
            <a:prstGeom prst="roundRect">
              <a:avLst>
                <a:gd name="adj" fmla="val 3858"/>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p>
          </p:txBody>
        </p:sp>
        <p:grpSp>
          <p:nvGrpSpPr>
            <p:cNvPr id="55" name="그룹 54">
              <a:extLst>
                <a:ext uri="{FF2B5EF4-FFF2-40B4-BE49-F238E27FC236}">
                  <a16:creationId xmlns:a16="http://schemas.microsoft.com/office/drawing/2014/main" id="{E53A680F-6CD0-4F75-80C8-741C6820F024}"/>
                </a:ext>
              </a:extLst>
            </p:cNvPr>
            <p:cNvGrpSpPr/>
            <p:nvPr/>
          </p:nvGrpSpPr>
          <p:grpSpPr>
            <a:xfrm>
              <a:off x="6900252" y="3721726"/>
              <a:ext cx="3732006" cy="644952"/>
              <a:chOff x="6900252" y="3721726"/>
              <a:chExt cx="3732006" cy="644952"/>
            </a:xfrm>
          </p:grpSpPr>
          <p:grpSp>
            <p:nvGrpSpPr>
              <p:cNvPr id="78" name="그룹 77">
                <a:extLst>
                  <a:ext uri="{FF2B5EF4-FFF2-40B4-BE49-F238E27FC236}">
                    <a16:creationId xmlns:a16="http://schemas.microsoft.com/office/drawing/2014/main" id="{4AF1A649-90F0-4FA2-9006-8EDCB9E0D4F6}"/>
                  </a:ext>
                </a:extLst>
              </p:cNvPr>
              <p:cNvGrpSpPr/>
              <p:nvPr/>
            </p:nvGrpSpPr>
            <p:grpSpPr>
              <a:xfrm>
                <a:off x="6900252" y="3721726"/>
                <a:ext cx="3732006" cy="644952"/>
                <a:chOff x="7545267" y="3412537"/>
                <a:chExt cx="3732006" cy="644952"/>
              </a:xfrm>
            </p:grpSpPr>
            <p:sp>
              <p:nvSpPr>
                <p:cNvPr id="80" name="모서리가 둥근 직사각형 111">
                  <a:extLst>
                    <a:ext uri="{FF2B5EF4-FFF2-40B4-BE49-F238E27FC236}">
                      <a16:creationId xmlns:a16="http://schemas.microsoft.com/office/drawing/2014/main" id="{AE9DF75D-5E86-4CE2-B9CB-146621A79367}"/>
                    </a:ext>
                  </a:extLst>
                </p:cNvPr>
                <p:cNvSpPr/>
                <p:nvPr/>
              </p:nvSpPr>
              <p:spPr>
                <a:xfrm>
                  <a:off x="7545267" y="3437593"/>
                  <a:ext cx="3732006" cy="619896"/>
                </a:xfrm>
                <a:prstGeom prst="roundRect">
                  <a:avLst>
                    <a:gd name="adj" fmla="val 3858"/>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p>
              </p:txBody>
            </p:sp>
            <p:sp>
              <p:nvSpPr>
                <p:cNvPr id="81" name="모서리가 둥근 직사각형 112">
                  <a:extLst>
                    <a:ext uri="{FF2B5EF4-FFF2-40B4-BE49-F238E27FC236}">
                      <a16:creationId xmlns:a16="http://schemas.microsoft.com/office/drawing/2014/main" id="{61785A09-7061-4562-90A9-C2FD6E085189}"/>
                    </a:ext>
                  </a:extLst>
                </p:cNvPr>
                <p:cNvSpPr/>
                <p:nvPr/>
              </p:nvSpPr>
              <p:spPr>
                <a:xfrm>
                  <a:off x="7670827" y="3412537"/>
                  <a:ext cx="1244600" cy="29838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193EB0"/>
                      </a:solidFill>
                      <a:latin typeface="SamsungOne 700" panose="020B0803030303020204" pitchFamily="34" charset="0"/>
                      <a:ea typeface="SamsungOne 700" panose="020B0803030303020204" pitchFamily="34" charset="0"/>
                    </a:rPr>
                    <a:t>Flow Controller</a:t>
                  </a:r>
                  <a:endParaRPr lang="ko-KR" altLang="en-US" sz="900" dirty="0">
                    <a:solidFill>
                      <a:srgbClr val="193EB0"/>
                    </a:solidFill>
                    <a:latin typeface="SamsungOne 700" panose="020B0803030303020204" pitchFamily="34" charset="0"/>
                  </a:endParaRPr>
                </a:p>
              </p:txBody>
            </p:sp>
          </p:grpSp>
          <p:pic>
            <p:nvPicPr>
              <p:cNvPr id="79" name="그림 78">
                <a:extLst>
                  <a:ext uri="{FF2B5EF4-FFF2-40B4-BE49-F238E27FC236}">
                    <a16:creationId xmlns:a16="http://schemas.microsoft.com/office/drawing/2014/main" id="{0735BD73-4E8B-403D-80EB-DCB7D9B5CB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3612" y="3786938"/>
                <a:ext cx="186637" cy="154944"/>
              </a:xfrm>
              <a:prstGeom prst="rect">
                <a:avLst/>
              </a:prstGeom>
            </p:spPr>
          </p:pic>
        </p:grpSp>
        <p:sp>
          <p:nvSpPr>
            <p:cNvPr id="56" name="모서리가 둥근 직사각형 87">
              <a:extLst>
                <a:ext uri="{FF2B5EF4-FFF2-40B4-BE49-F238E27FC236}">
                  <a16:creationId xmlns:a16="http://schemas.microsoft.com/office/drawing/2014/main" id="{D8454967-B66F-4E21-AB6A-EBD346077D5B}"/>
                </a:ext>
              </a:extLst>
            </p:cNvPr>
            <p:cNvSpPr/>
            <p:nvPr/>
          </p:nvSpPr>
          <p:spPr>
            <a:xfrm>
              <a:off x="6755791" y="4896171"/>
              <a:ext cx="1045206" cy="189557"/>
            </a:xfrm>
            <a:prstGeom prst="roundRect">
              <a:avLst>
                <a:gd name="adj" fmla="val 0"/>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193EB0"/>
                  </a:solidFill>
                  <a:latin typeface="SamsungOne 700" panose="020B0803030303020204" pitchFamily="34" charset="0"/>
                  <a:ea typeface="SamsungOne 700" panose="020B0803030303020204" pitchFamily="34" charset="0"/>
                </a:rPr>
                <a:t>Local Storage</a:t>
              </a:r>
              <a:endParaRPr lang="ko-KR" altLang="en-US" sz="900" dirty="0">
                <a:solidFill>
                  <a:srgbClr val="193EB0"/>
                </a:solidFill>
                <a:latin typeface="SamsungOne 700" panose="020B0803030303020204" pitchFamily="34" charset="0"/>
              </a:endParaRPr>
            </a:p>
          </p:txBody>
        </p:sp>
        <p:grpSp>
          <p:nvGrpSpPr>
            <p:cNvPr id="57" name="그룹 56">
              <a:extLst>
                <a:ext uri="{FF2B5EF4-FFF2-40B4-BE49-F238E27FC236}">
                  <a16:creationId xmlns:a16="http://schemas.microsoft.com/office/drawing/2014/main" id="{4246123B-DCFB-4013-9DE6-BEF876149E41}"/>
                </a:ext>
              </a:extLst>
            </p:cNvPr>
            <p:cNvGrpSpPr/>
            <p:nvPr/>
          </p:nvGrpSpPr>
          <p:grpSpPr>
            <a:xfrm>
              <a:off x="7356553" y="4003140"/>
              <a:ext cx="2803966" cy="298388"/>
              <a:chOff x="8001568" y="3690141"/>
              <a:chExt cx="2803966" cy="298388"/>
            </a:xfrm>
          </p:grpSpPr>
          <p:sp>
            <p:nvSpPr>
              <p:cNvPr id="76" name="모서리가 둥근 직사각형 107">
                <a:extLst>
                  <a:ext uri="{FF2B5EF4-FFF2-40B4-BE49-F238E27FC236}">
                    <a16:creationId xmlns:a16="http://schemas.microsoft.com/office/drawing/2014/main" id="{D6CFBE11-8AC8-485A-A1C0-957ACF258B13}"/>
                  </a:ext>
                </a:extLst>
              </p:cNvPr>
              <p:cNvSpPr/>
              <p:nvPr/>
            </p:nvSpPr>
            <p:spPr>
              <a:xfrm>
                <a:off x="8001568" y="3690141"/>
                <a:ext cx="1244600" cy="29838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193EB0"/>
                    </a:solidFill>
                    <a:latin typeface="SamsungOne 700" panose="020B0803030303020204" pitchFamily="34" charset="0"/>
                    <a:ea typeface="SamsungOne 700" panose="020B0803030303020204" pitchFamily="34" charset="0"/>
                  </a:rPr>
                  <a:t>Processor 1</a:t>
                </a:r>
                <a:endParaRPr lang="ko-KR" altLang="en-US" sz="900" dirty="0">
                  <a:solidFill>
                    <a:srgbClr val="193EB0"/>
                  </a:solidFill>
                  <a:latin typeface="SamsungOne 700" panose="020B0803030303020204" pitchFamily="34" charset="0"/>
                </a:endParaRPr>
              </a:p>
            </p:txBody>
          </p:sp>
          <p:sp>
            <p:nvSpPr>
              <p:cNvPr id="77" name="모서리가 둥근 직사각형 108">
                <a:extLst>
                  <a:ext uri="{FF2B5EF4-FFF2-40B4-BE49-F238E27FC236}">
                    <a16:creationId xmlns:a16="http://schemas.microsoft.com/office/drawing/2014/main" id="{40F0F430-697C-4E0D-8698-85EC5F1DD339}"/>
                  </a:ext>
                </a:extLst>
              </p:cNvPr>
              <p:cNvSpPr/>
              <p:nvPr/>
            </p:nvSpPr>
            <p:spPr>
              <a:xfrm>
                <a:off x="9560934" y="3690141"/>
                <a:ext cx="1244600" cy="29838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193EB0"/>
                    </a:solidFill>
                    <a:latin typeface="SamsungOne 700" panose="020B0803030303020204" pitchFamily="34" charset="0"/>
                    <a:ea typeface="SamsungOne 700" panose="020B0803030303020204" pitchFamily="34" charset="0"/>
                  </a:rPr>
                  <a:t>Extension N</a:t>
                </a:r>
                <a:endParaRPr lang="ko-KR" altLang="en-US" sz="900" dirty="0">
                  <a:solidFill>
                    <a:srgbClr val="193EB0"/>
                  </a:solidFill>
                  <a:latin typeface="SamsungOne 700" panose="020B0803030303020204" pitchFamily="34" charset="0"/>
                </a:endParaRPr>
              </a:p>
            </p:txBody>
          </p:sp>
        </p:grpSp>
        <p:grpSp>
          <p:nvGrpSpPr>
            <p:cNvPr id="58" name="그룹 57">
              <a:extLst>
                <a:ext uri="{FF2B5EF4-FFF2-40B4-BE49-F238E27FC236}">
                  <a16:creationId xmlns:a16="http://schemas.microsoft.com/office/drawing/2014/main" id="{B9796053-0577-4934-B612-577264E894D3}"/>
                </a:ext>
              </a:extLst>
            </p:cNvPr>
            <p:cNvGrpSpPr/>
            <p:nvPr/>
          </p:nvGrpSpPr>
          <p:grpSpPr>
            <a:xfrm>
              <a:off x="8126907" y="3384067"/>
              <a:ext cx="1244600" cy="298388"/>
              <a:chOff x="8126907" y="3384067"/>
              <a:chExt cx="1244600" cy="298388"/>
            </a:xfrm>
          </p:grpSpPr>
          <p:sp>
            <p:nvSpPr>
              <p:cNvPr id="74" name="모서리가 둥근 직사각형 105">
                <a:extLst>
                  <a:ext uri="{FF2B5EF4-FFF2-40B4-BE49-F238E27FC236}">
                    <a16:creationId xmlns:a16="http://schemas.microsoft.com/office/drawing/2014/main" id="{2427CFEA-0530-47BC-999D-2EE745B04322}"/>
                  </a:ext>
                </a:extLst>
              </p:cNvPr>
              <p:cNvSpPr/>
              <p:nvPr/>
            </p:nvSpPr>
            <p:spPr>
              <a:xfrm>
                <a:off x="8126907" y="3384067"/>
                <a:ext cx="1244600" cy="29838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193EB0"/>
                    </a:solidFill>
                    <a:latin typeface="SamsungOne 700" panose="020B0803030303020204" pitchFamily="34" charset="0"/>
                    <a:ea typeface="SamsungOne 700" panose="020B0803030303020204" pitchFamily="34" charset="0"/>
                  </a:rPr>
                  <a:t>        Web Server</a:t>
                </a:r>
                <a:endParaRPr lang="ko-KR" altLang="en-US" sz="900" dirty="0">
                  <a:solidFill>
                    <a:srgbClr val="193EB0"/>
                  </a:solidFill>
                  <a:latin typeface="SamsungOne 700" panose="020B0803030303020204" pitchFamily="34" charset="0"/>
                </a:endParaRPr>
              </a:p>
            </p:txBody>
          </p:sp>
          <p:pic>
            <p:nvPicPr>
              <p:cNvPr id="75" name="그림 74">
                <a:extLst>
                  <a:ext uri="{FF2B5EF4-FFF2-40B4-BE49-F238E27FC236}">
                    <a16:creationId xmlns:a16="http://schemas.microsoft.com/office/drawing/2014/main" id="{153DA3EF-EB5C-4FBE-B5C0-3B01DBCCF9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4537" y="3428925"/>
                <a:ext cx="210346" cy="207578"/>
              </a:xfrm>
              <a:prstGeom prst="rect">
                <a:avLst/>
              </a:prstGeom>
            </p:spPr>
          </p:pic>
        </p:grpSp>
        <p:grpSp>
          <p:nvGrpSpPr>
            <p:cNvPr id="59" name="그룹 58">
              <a:extLst>
                <a:ext uri="{FF2B5EF4-FFF2-40B4-BE49-F238E27FC236}">
                  <a16:creationId xmlns:a16="http://schemas.microsoft.com/office/drawing/2014/main" id="{4153BE94-CCC1-47E3-8CF0-68B247C5C272}"/>
                </a:ext>
              </a:extLst>
            </p:cNvPr>
            <p:cNvGrpSpPr/>
            <p:nvPr/>
          </p:nvGrpSpPr>
          <p:grpSpPr>
            <a:xfrm>
              <a:off x="7023474" y="4483307"/>
              <a:ext cx="1131452" cy="372598"/>
              <a:chOff x="7023474" y="4483307"/>
              <a:chExt cx="1131452" cy="372598"/>
            </a:xfrm>
          </p:grpSpPr>
          <p:pic>
            <p:nvPicPr>
              <p:cNvPr id="73" name="그림 72">
                <a:extLst>
                  <a:ext uri="{FF2B5EF4-FFF2-40B4-BE49-F238E27FC236}">
                    <a16:creationId xmlns:a16="http://schemas.microsoft.com/office/drawing/2014/main" id="{5B16DC1B-828C-4DD7-98F2-F6A8D8B0FC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21674" y="4564162"/>
                <a:ext cx="198120" cy="185928"/>
              </a:xfrm>
              <a:prstGeom prst="rect">
                <a:avLst/>
              </a:prstGeom>
            </p:spPr>
          </p:pic>
          <p:sp>
            <p:nvSpPr>
              <p:cNvPr id="72" name="모서리가 둥근 직사각형 103">
                <a:extLst>
                  <a:ext uri="{FF2B5EF4-FFF2-40B4-BE49-F238E27FC236}">
                    <a16:creationId xmlns:a16="http://schemas.microsoft.com/office/drawing/2014/main" id="{19A0607E-DE72-44F6-8814-AFB9A083F15A}"/>
                  </a:ext>
                </a:extLst>
              </p:cNvPr>
              <p:cNvSpPr/>
              <p:nvPr/>
            </p:nvSpPr>
            <p:spPr>
              <a:xfrm>
                <a:off x="7023474" y="4483307"/>
                <a:ext cx="1131452" cy="37259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193EB0"/>
                    </a:solidFill>
                    <a:latin typeface="SamsungOne 700" panose="020B0803030303020204" pitchFamily="34" charset="0"/>
                    <a:ea typeface="SamsungOne 700" panose="020B0803030303020204" pitchFamily="34" charset="0"/>
                  </a:rPr>
                  <a:t>    Kho </a:t>
                </a:r>
                <a:r>
                  <a:rPr lang="en-US" altLang="ko-KR" sz="900" dirty="0" err="1">
                    <a:solidFill>
                      <a:srgbClr val="193EB0"/>
                    </a:solidFill>
                    <a:latin typeface="SamsungOne 700" panose="020B0803030303020204" pitchFamily="34" charset="0"/>
                    <a:ea typeface="SamsungOne 700" panose="020B0803030303020204" pitchFamily="34" charset="0"/>
                  </a:rPr>
                  <a:t>lưu</a:t>
                </a:r>
                <a:r>
                  <a:rPr lang="en-US" altLang="ko-KR" sz="900" dirty="0">
                    <a:solidFill>
                      <a:srgbClr val="193EB0"/>
                    </a:solidFill>
                    <a:latin typeface="SamsungOne 700" panose="020B0803030303020204" pitchFamily="34" charset="0"/>
                    <a:ea typeface="SamsungOne 700" panose="020B0803030303020204" pitchFamily="34" charset="0"/>
                  </a:rPr>
                  <a:t> </a:t>
                </a:r>
                <a:r>
                  <a:rPr lang="en-US" altLang="ko-KR" sz="900" dirty="0" err="1">
                    <a:solidFill>
                      <a:srgbClr val="193EB0"/>
                    </a:solidFill>
                    <a:latin typeface="SamsungOne 700" panose="020B0803030303020204" pitchFamily="34" charset="0"/>
                    <a:ea typeface="SamsungOne 700" panose="020B0803030303020204" pitchFamily="34" charset="0"/>
                  </a:rPr>
                  <a:t>trữ</a:t>
                </a:r>
                <a:r>
                  <a:rPr lang="en-US" altLang="ko-KR" sz="900" dirty="0">
                    <a:solidFill>
                      <a:srgbClr val="193EB0"/>
                    </a:solidFill>
                    <a:latin typeface="SamsungOne 700" panose="020B0803030303020204" pitchFamily="34" charset="0"/>
                    <a:ea typeface="SamsungOne 700" panose="020B0803030303020204" pitchFamily="34" charset="0"/>
                  </a:rPr>
                  <a:t> </a:t>
                </a:r>
                <a:r>
                  <a:rPr lang="en-US" altLang="ko-KR" sz="900" dirty="0" err="1">
                    <a:solidFill>
                      <a:srgbClr val="193EB0"/>
                    </a:solidFill>
                    <a:latin typeface="SamsungOne 700" panose="020B0803030303020204" pitchFamily="34" charset="0"/>
                    <a:ea typeface="SamsungOne 700" panose="020B0803030303020204" pitchFamily="34" charset="0"/>
                  </a:rPr>
                  <a:t>FlowFile</a:t>
                </a:r>
                <a:endParaRPr lang="ko-KR" altLang="en-US" sz="900" dirty="0">
                  <a:solidFill>
                    <a:srgbClr val="193EB0"/>
                  </a:solidFill>
                  <a:latin typeface="SamsungOne 700" panose="020B0803030303020204" pitchFamily="34" charset="0"/>
                </a:endParaRPr>
              </a:p>
            </p:txBody>
          </p:sp>
        </p:grpSp>
        <p:grpSp>
          <p:nvGrpSpPr>
            <p:cNvPr id="60" name="그룹 59">
              <a:extLst>
                <a:ext uri="{FF2B5EF4-FFF2-40B4-BE49-F238E27FC236}">
                  <a16:creationId xmlns:a16="http://schemas.microsoft.com/office/drawing/2014/main" id="{E97581D0-CE97-40ED-9D78-EA1199359203}"/>
                </a:ext>
              </a:extLst>
            </p:cNvPr>
            <p:cNvGrpSpPr/>
            <p:nvPr/>
          </p:nvGrpSpPr>
          <p:grpSpPr>
            <a:xfrm>
              <a:off x="6929419" y="3390517"/>
              <a:ext cx="569441" cy="189557"/>
              <a:chOff x="6929419" y="3390517"/>
              <a:chExt cx="569441" cy="189557"/>
            </a:xfrm>
          </p:grpSpPr>
          <p:sp>
            <p:nvSpPr>
              <p:cNvPr id="70" name="모서리가 둥근 직사각형 101">
                <a:extLst>
                  <a:ext uri="{FF2B5EF4-FFF2-40B4-BE49-F238E27FC236}">
                    <a16:creationId xmlns:a16="http://schemas.microsoft.com/office/drawing/2014/main" id="{53584F85-A80C-43FE-BC92-12C1F12735A1}"/>
                  </a:ext>
                </a:extLst>
              </p:cNvPr>
              <p:cNvSpPr/>
              <p:nvPr/>
            </p:nvSpPr>
            <p:spPr>
              <a:xfrm>
                <a:off x="7031508" y="3390517"/>
                <a:ext cx="467352" cy="189557"/>
              </a:xfrm>
              <a:prstGeom prst="roundRect">
                <a:avLst>
                  <a:gd name="adj" fmla="val 0"/>
                </a:avLst>
              </a:prstGeom>
              <a:solidFill>
                <a:srgbClr val="E9F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193EB0"/>
                    </a:solidFill>
                    <a:latin typeface="SamsungOne 700" panose="020B0803030303020204" pitchFamily="34" charset="0"/>
                    <a:ea typeface="SamsungOne 700" panose="020B0803030303020204" pitchFamily="34" charset="0"/>
                  </a:rPr>
                  <a:t>JVM</a:t>
                </a:r>
                <a:endParaRPr lang="ko-KR" altLang="en-US" sz="900" dirty="0">
                  <a:solidFill>
                    <a:srgbClr val="193EB0"/>
                  </a:solidFill>
                  <a:latin typeface="SamsungOne 700" panose="020B0803030303020204" pitchFamily="34" charset="0"/>
                </a:endParaRPr>
              </a:p>
            </p:txBody>
          </p:sp>
          <p:pic>
            <p:nvPicPr>
              <p:cNvPr id="71" name="그림 70">
                <a:extLst>
                  <a:ext uri="{FF2B5EF4-FFF2-40B4-BE49-F238E27FC236}">
                    <a16:creationId xmlns:a16="http://schemas.microsoft.com/office/drawing/2014/main" id="{A2829869-22BC-44A9-BC82-CF734AF6CD1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29419" y="3439775"/>
                <a:ext cx="173736" cy="97536"/>
              </a:xfrm>
              <a:prstGeom prst="rect">
                <a:avLst/>
              </a:prstGeom>
            </p:spPr>
          </p:pic>
        </p:grpSp>
        <p:grpSp>
          <p:nvGrpSpPr>
            <p:cNvPr id="61" name="그룹 60">
              <a:extLst>
                <a:ext uri="{FF2B5EF4-FFF2-40B4-BE49-F238E27FC236}">
                  <a16:creationId xmlns:a16="http://schemas.microsoft.com/office/drawing/2014/main" id="{5AD0ECC2-00D9-42F1-A5F2-1E2C4BE3C803}"/>
                </a:ext>
              </a:extLst>
            </p:cNvPr>
            <p:cNvGrpSpPr/>
            <p:nvPr/>
          </p:nvGrpSpPr>
          <p:grpSpPr>
            <a:xfrm>
              <a:off x="6916422" y="3106010"/>
              <a:ext cx="856758" cy="189557"/>
              <a:chOff x="6916422" y="3106010"/>
              <a:chExt cx="856758" cy="189557"/>
            </a:xfrm>
          </p:grpSpPr>
          <p:sp>
            <p:nvSpPr>
              <p:cNvPr id="68" name="모서리가 둥근 직사각형 99">
                <a:extLst>
                  <a:ext uri="{FF2B5EF4-FFF2-40B4-BE49-F238E27FC236}">
                    <a16:creationId xmlns:a16="http://schemas.microsoft.com/office/drawing/2014/main" id="{8D6D7063-5206-491C-90C2-53075955F0B2}"/>
                  </a:ext>
                </a:extLst>
              </p:cNvPr>
              <p:cNvSpPr/>
              <p:nvPr/>
            </p:nvSpPr>
            <p:spPr>
              <a:xfrm>
                <a:off x="7039128" y="3106010"/>
                <a:ext cx="734052" cy="189557"/>
              </a:xfrm>
              <a:prstGeom prst="roundRect">
                <a:avLst>
                  <a:gd name="adj" fmla="val 0"/>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193EB0"/>
                    </a:solidFill>
                    <a:latin typeface="SamsungOne 700" panose="020B0803030303020204" pitchFamily="34" charset="0"/>
                    <a:ea typeface="SamsungOne 700" panose="020B0803030303020204" pitchFamily="34" charset="0"/>
                  </a:rPr>
                  <a:t>OS/Host</a:t>
                </a:r>
                <a:endParaRPr lang="ko-KR" altLang="en-US" sz="900" dirty="0">
                  <a:solidFill>
                    <a:srgbClr val="193EB0"/>
                  </a:solidFill>
                  <a:latin typeface="SamsungOne 700" panose="020B0803030303020204" pitchFamily="34" charset="0"/>
                </a:endParaRPr>
              </a:p>
            </p:txBody>
          </p:sp>
          <p:pic>
            <p:nvPicPr>
              <p:cNvPr id="69" name="그림 68">
                <a:extLst>
                  <a:ext uri="{FF2B5EF4-FFF2-40B4-BE49-F238E27FC236}">
                    <a16:creationId xmlns:a16="http://schemas.microsoft.com/office/drawing/2014/main" id="{DFED25CA-8B37-4C5C-928C-E5FF87D296B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16422" y="3133276"/>
                <a:ext cx="185616" cy="147092"/>
              </a:xfrm>
              <a:prstGeom prst="rect">
                <a:avLst/>
              </a:prstGeom>
            </p:spPr>
          </p:pic>
        </p:grpSp>
        <p:grpSp>
          <p:nvGrpSpPr>
            <p:cNvPr id="62" name="그룹 61">
              <a:extLst>
                <a:ext uri="{FF2B5EF4-FFF2-40B4-BE49-F238E27FC236}">
                  <a16:creationId xmlns:a16="http://schemas.microsoft.com/office/drawing/2014/main" id="{BE52DB99-A151-409C-A6D2-AF33B78E5C70}"/>
                </a:ext>
              </a:extLst>
            </p:cNvPr>
            <p:cNvGrpSpPr/>
            <p:nvPr/>
          </p:nvGrpSpPr>
          <p:grpSpPr>
            <a:xfrm>
              <a:off x="8202110" y="4483307"/>
              <a:ext cx="1131452" cy="372598"/>
              <a:chOff x="8202110" y="4483307"/>
              <a:chExt cx="1131452" cy="372598"/>
            </a:xfrm>
          </p:grpSpPr>
          <p:sp>
            <p:nvSpPr>
              <p:cNvPr id="66" name="모서리가 둥근 직사각형 97">
                <a:extLst>
                  <a:ext uri="{FF2B5EF4-FFF2-40B4-BE49-F238E27FC236}">
                    <a16:creationId xmlns:a16="http://schemas.microsoft.com/office/drawing/2014/main" id="{A2CC71FB-83BE-4D36-AEE9-243B9C461CCF}"/>
                  </a:ext>
                </a:extLst>
              </p:cNvPr>
              <p:cNvSpPr/>
              <p:nvPr/>
            </p:nvSpPr>
            <p:spPr>
              <a:xfrm>
                <a:off x="8202110" y="4483307"/>
                <a:ext cx="1131452" cy="37259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900" dirty="0">
                    <a:solidFill>
                      <a:srgbClr val="193EB0"/>
                    </a:solidFill>
                    <a:latin typeface="SamsungOne 700" panose="020B0803030303020204" pitchFamily="34" charset="0"/>
                    <a:ea typeface="SamsungOne 700" panose="020B0803030303020204" pitchFamily="34" charset="0"/>
                  </a:rPr>
                  <a:t>         Content</a:t>
                </a:r>
              </a:p>
              <a:p>
                <a:r>
                  <a:rPr lang="en-US" altLang="ko-KR" sz="900" dirty="0">
                    <a:solidFill>
                      <a:srgbClr val="193EB0"/>
                    </a:solidFill>
                    <a:latin typeface="SamsungOne 700" panose="020B0803030303020204" pitchFamily="34" charset="0"/>
                    <a:ea typeface="SamsungOne 700" panose="020B0803030303020204" pitchFamily="34" charset="0"/>
                  </a:rPr>
                  <a:t>         Repository</a:t>
                </a:r>
                <a:endParaRPr lang="ko-KR" altLang="en-US" sz="900" dirty="0">
                  <a:solidFill>
                    <a:srgbClr val="193EB0"/>
                  </a:solidFill>
                  <a:latin typeface="SamsungOne 700" panose="020B0803030303020204" pitchFamily="34" charset="0"/>
                </a:endParaRPr>
              </a:p>
            </p:txBody>
          </p:sp>
          <p:pic>
            <p:nvPicPr>
              <p:cNvPr id="67" name="그림 66">
                <a:extLst>
                  <a:ext uri="{FF2B5EF4-FFF2-40B4-BE49-F238E27FC236}">
                    <a16:creationId xmlns:a16="http://schemas.microsoft.com/office/drawing/2014/main" id="{CFBFC8A5-2332-4DB9-8AE1-A0761FFEDED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88796" y="4557886"/>
                <a:ext cx="198120" cy="185928"/>
              </a:xfrm>
              <a:prstGeom prst="rect">
                <a:avLst/>
              </a:prstGeom>
            </p:spPr>
          </p:pic>
        </p:grpSp>
        <p:grpSp>
          <p:nvGrpSpPr>
            <p:cNvPr id="63" name="그룹 62">
              <a:extLst>
                <a:ext uri="{FF2B5EF4-FFF2-40B4-BE49-F238E27FC236}">
                  <a16:creationId xmlns:a16="http://schemas.microsoft.com/office/drawing/2014/main" id="{B8F0BD8F-F7AF-4D92-A638-3375B6BA0F19}"/>
                </a:ext>
              </a:extLst>
            </p:cNvPr>
            <p:cNvGrpSpPr/>
            <p:nvPr/>
          </p:nvGrpSpPr>
          <p:grpSpPr>
            <a:xfrm>
              <a:off x="9371593" y="4483307"/>
              <a:ext cx="1131452" cy="372598"/>
              <a:chOff x="9371593" y="4483307"/>
              <a:chExt cx="1131452" cy="372598"/>
            </a:xfrm>
          </p:grpSpPr>
          <p:sp>
            <p:nvSpPr>
              <p:cNvPr id="64" name="모서리가 둥근 직사각형 95">
                <a:extLst>
                  <a:ext uri="{FF2B5EF4-FFF2-40B4-BE49-F238E27FC236}">
                    <a16:creationId xmlns:a16="http://schemas.microsoft.com/office/drawing/2014/main" id="{1D73DB86-CC14-4BA8-AA47-21EDA4B2EC9F}"/>
                  </a:ext>
                </a:extLst>
              </p:cNvPr>
              <p:cNvSpPr/>
              <p:nvPr/>
            </p:nvSpPr>
            <p:spPr>
              <a:xfrm>
                <a:off x="9371593" y="4483307"/>
                <a:ext cx="1131452" cy="37259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900" dirty="0">
                    <a:solidFill>
                      <a:srgbClr val="193EB0"/>
                    </a:solidFill>
                    <a:latin typeface="SamsungOne 700" panose="020B0803030303020204" pitchFamily="34" charset="0"/>
                    <a:ea typeface="SamsungOne 700" panose="020B0803030303020204" pitchFamily="34" charset="0"/>
                  </a:rPr>
                  <a:t>        Provenance</a:t>
                </a:r>
              </a:p>
              <a:p>
                <a:r>
                  <a:rPr lang="en-US" altLang="ko-KR" sz="900" dirty="0">
                    <a:solidFill>
                      <a:srgbClr val="193EB0"/>
                    </a:solidFill>
                    <a:latin typeface="SamsungOne 700" panose="020B0803030303020204" pitchFamily="34" charset="0"/>
                    <a:ea typeface="SamsungOne 700" panose="020B0803030303020204" pitchFamily="34" charset="0"/>
                  </a:rPr>
                  <a:t>        Repository</a:t>
                </a:r>
                <a:endParaRPr lang="ko-KR" altLang="en-US" sz="900" dirty="0">
                  <a:solidFill>
                    <a:srgbClr val="193EB0"/>
                  </a:solidFill>
                  <a:latin typeface="SamsungOne 700" panose="020B0803030303020204" pitchFamily="34" charset="0"/>
                </a:endParaRPr>
              </a:p>
            </p:txBody>
          </p:sp>
          <p:pic>
            <p:nvPicPr>
              <p:cNvPr id="65" name="그림 64">
                <a:extLst>
                  <a:ext uri="{FF2B5EF4-FFF2-40B4-BE49-F238E27FC236}">
                    <a16:creationId xmlns:a16="http://schemas.microsoft.com/office/drawing/2014/main" id="{8A433557-26CD-416E-BA65-E96C2F7C1EC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49619" y="4557886"/>
                <a:ext cx="198120" cy="185928"/>
              </a:xfrm>
              <a:prstGeom prst="rect">
                <a:avLst/>
              </a:prstGeom>
            </p:spPr>
          </p:pic>
        </p:grpSp>
      </p:grpSp>
      <p:grpSp>
        <p:nvGrpSpPr>
          <p:cNvPr id="82" name="그룹 81">
            <a:extLst>
              <a:ext uri="{FF2B5EF4-FFF2-40B4-BE49-F238E27FC236}">
                <a16:creationId xmlns:a16="http://schemas.microsoft.com/office/drawing/2014/main" id="{4FBD19D4-083F-4D47-A0E9-8EC5AAE985C3}"/>
              </a:ext>
            </a:extLst>
          </p:cNvPr>
          <p:cNvGrpSpPr/>
          <p:nvPr/>
        </p:nvGrpSpPr>
        <p:grpSpPr>
          <a:xfrm>
            <a:off x="5581728" y="1978867"/>
            <a:ext cx="4190236" cy="2591020"/>
            <a:chOff x="5537200" y="2361798"/>
            <a:chExt cx="4190236" cy="2591020"/>
          </a:xfrm>
        </p:grpSpPr>
        <p:sp>
          <p:nvSpPr>
            <p:cNvPr id="83" name="Rectangle 18">
              <a:extLst>
                <a:ext uri="{FF2B5EF4-FFF2-40B4-BE49-F238E27FC236}">
                  <a16:creationId xmlns:a16="http://schemas.microsoft.com/office/drawing/2014/main" id="{AB3B371E-EFEE-4EFE-80F9-F32A8D4E3293}"/>
                </a:ext>
              </a:extLst>
            </p:cNvPr>
            <p:cNvSpPr/>
            <p:nvPr/>
          </p:nvSpPr>
          <p:spPr>
            <a:xfrm>
              <a:off x="5537200" y="2361798"/>
              <a:ext cx="4190236" cy="1478182"/>
            </a:xfrm>
            <a:prstGeom prst="rect">
              <a:avLst/>
            </a:prstGeom>
            <a:solidFill>
              <a:sysClr val="window" lastClr="FFFFFF">
                <a:alpha val="75000"/>
              </a:sysClr>
            </a:solidFill>
            <a:ln w="12700" cap="flat" cmpd="sng" algn="ctr">
              <a:no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en-KR" sz="1800" b="0" i="0" u="none" strike="noStrike" kern="0" cap="none" spc="0" normalizeH="0" baseline="0" noProof="0" dirty="0">
                <a:ln>
                  <a:noFill/>
                </a:ln>
                <a:solidFill>
                  <a:prstClr val="white"/>
                </a:solidFill>
                <a:effectLst/>
                <a:uLnTx/>
                <a:uFillTx/>
                <a:latin typeface="SamsungOne-400" panose="020B0503030303020204" pitchFamily="34" charset="0"/>
                <a:ea typeface="+mn-ea"/>
                <a:cs typeface="+mn-cs"/>
              </a:endParaRPr>
            </a:p>
          </p:txBody>
        </p:sp>
        <p:sp>
          <p:nvSpPr>
            <p:cNvPr id="84" name="Rectangle 18">
              <a:extLst>
                <a:ext uri="{FF2B5EF4-FFF2-40B4-BE49-F238E27FC236}">
                  <a16:creationId xmlns:a16="http://schemas.microsoft.com/office/drawing/2014/main" id="{F897B4E4-0995-44B6-B73B-9A9763EDEA5D}"/>
                </a:ext>
              </a:extLst>
            </p:cNvPr>
            <p:cNvSpPr/>
            <p:nvPr/>
          </p:nvSpPr>
          <p:spPr>
            <a:xfrm>
              <a:off x="7044965" y="3839892"/>
              <a:ext cx="2680507" cy="1112926"/>
            </a:xfrm>
            <a:prstGeom prst="rect">
              <a:avLst/>
            </a:prstGeom>
            <a:solidFill>
              <a:sysClr val="window" lastClr="FFFFFF">
                <a:alpha val="75000"/>
              </a:sysClr>
            </a:solidFill>
            <a:ln w="12700" cap="flat" cmpd="sng" algn="ctr">
              <a:no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en-KR" sz="1800" b="0" i="0" u="none" strike="noStrike" kern="0" cap="none" spc="0" normalizeH="0" baseline="0" noProof="0" dirty="0">
                <a:ln>
                  <a:noFill/>
                </a:ln>
                <a:solidFill>
                  <a:prstClr val="white"/>
                </a:solidFill>
                <a:effectLst/>
                <a:uLnTx/>
                <a:uFillTx/>
                <a:latin typeface="SamsungOne-400" panose="020B0503030303020204" pitchFamily="34" charset="0"/>
                <a:ea typeface="+mn-ea"/>
                <a:cs typeface="+mn-cs"/>
              </a:endParaRPr>
            </a:p>
          </p:txBody>
        </p:sp>
      </p:grpSp>
      <p:sp>
        <p:nvSpPr>
          <p:cNvPr id="87" name="Rectangle 18">
            <a:extLst>
              <a:ext uri="{FF2B5EF4-FFF2-40B4-BE49-F238E27FC236}">
                <a16:creationId xmlns:a16="http://schemas.microsoft.com/office/drawing/2014/main" id="{058547EE-8610-42A7-9725-240570FFB709}"/>
              </a:ext>
            </a:extLst>
          </p:cNvPr>
          <p:cNvSpPr/>
          <p:nvPr/>
        </p:nvSpPr>
        <p:spPr>
          <a:xfrm>
            <a:off x="5798491" y="3810016"/>
            <a:ext cx="2680507" cy="600999"/>
          </a:xfrm>
          <a:prstGeom prst="rect">
            <a:avLst/>
          </a:prstGeom>
          <a:solidFill>
            <a:sysClr val="window" lastClr="FFFFFF">
              <a:alpha val="75000"/>
            </a:sysClr>
          </a:solidFill>
          <a:ln w="12700" cap="flat" cmpd="sng" algn="ctr">
            <a:no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en-KR" sz="1800" b="0" i="0" u="none" strike="noStrike" kern="0" cap="none" spc="0" normalizeH="0" baseline="0" noProof="0" dirty="0">
              <a:ln>
                <a:noFill/>
              </a:ln>
              <a:solidFill>
                <a:prstClr val="white"/>
              </a:solidFill>
              <a:effectLst/>
              <a:uLnTx/>
              <a:uFillTx/>
              <a:latin typeface="SamsungOne-400" panose="020B0503030303020204" pitchFamily="34" charset="0"/>
              <a:ea typeface="+mn-ea"/>
              <a:cs typeface="+mn-cs"/>
            </a:endParaRPr>
          </a:p>
        </p:txBody>
      </p:sp>
      <p:sp>
        <p:nvSpPr>
          <p:cNvPr id="88" name="Rectangle 18">
            <a:extLst>
              <a:ext uri="{FF2B5EF4-FFF2-40B4-BE49-F238E27FC236}">
                <a16:creationId xmlns:a16="http://schemas.microsoft.com/office/drawing/2014/main" id="{B4222F7B-F29B-4822-BE04-95D20027FF78}"/>
              </a:ext>
            </a:extLst>
          </p:cNvPr>
          <p:cNvSpPr/>
          <p:nvPr/>
        </p:nvSpPr>
        <p:spPr>
          <a:xfrm>
            <a:off x="5723011" y="3347491"/>
            <a:ext cx="336149" cy="600999"/>
          </a:xfrm>
          <a:prstGeom prst="rect">
            <a:avLst/>
          </a:prstGeom>
          <a:solidFill>
            <a:sysClr val="window" lastClr="FFFFFF">
              <a:alpha val="75000"/>
            </a:sysClr>
          </a:solidFill>
          <a:ln w="12700" cap="flat" cmpd="sng" algn="ctr">
            <a:no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en-KR" sz="1800" b="0" i="0" u="none" strike="noStrike" kern="0" cap="none" spc="0" normalizeH="0" baseline="0" noProof="0" dirty="0">
              <a:ln>
                <a:noFill/>
              </a:ln>
              <a:solidFill>
                <a:prstClr val="white"/>
              </a:solidFill>
              <a:effectLst/>
              <a:uLnTx/>
              <a:uFillTx/>
              <a:latin typeface="SamsungOne-400" panose="020B0503030303020204" pitchFamily="34" charset="0"/>
              <a:ea typeface="+mn-ea"/>
              <a:cs typeface="+mn-cs"/>
            </a:endParaRPr>
          </a:p>
        </p:txBody>
      </p:sp>
      <p:sp>
        <p:nvSpPr>
          <p:cNvPr id="85" name="직사각형 84">
            <a:extLst>
              <a:ext uri="{FF2B5EF4-FFF2-40B4-BE49-F238E27FC236}">
                <a16:creationId xmlns:a16="http://schemas.microsoft.com/office/drawing/2014/main" id="{B3764797-A29B-4F0A-9BA1-346BB13B0A42}"/>
              </a:ext>
            </a:extLst>
          </p:cNvPr>
          <p:cNvSpPr/>
          <p:nvPr/>
        </p:nvSpPr>
        <p:spPr>
          <a:xfrm>
            <a:off x="6007728" y="3438730"/>
            <a:ext cx="1174203" cy="418240"/>
          </a:xfrm>
          <a:prstGeom prst="rect">
            <a:avLst/>
          </a:prstGeom>
          <a:noFill/>
          <a:ln w="38100">
            <a:solidFill>
              <a:srgbClr val="1F45B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89" name="그림 88">
            <a:extLst>
              <a:ext uri="{FF2B5EF4-FFF2-40B4-BE49-F238E27FC236}">
                <a16:creationId xmlns:a16="http://schemas.microsoft.com/office/drawing/2014/main" id="{A4A70C8A-51CD-4389-8A5E-FEA7B3567C2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59227" y="3547764"/>
            <a:ext cx="170793" cy="160283"/>
          </a:xfrm>
          <a:prstGeom prst="rect">
            <a:avLst/>
          </a:prstGeom>
        </p:spPr>
      </p:pic>
    </p:spTree>
    <p:extLst>
      <p:ext uri="{BB962C8B-B14F-4D97-AF65-F5344CB8AC3E}">
        <p14:creationId xmlns:p14="http://schemas.microsoft.com/office/powerpoint/2010/main" val="1636518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F974025-5960-456E-8CAD-DB0B2A9AF5F0}"/>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1.1. </a:t>
            </a:r>
            <a:r>
              <a:rPr lang="en-US" altLang="ko-KR" dirty="0" err="1">
                <a:solidFill>
                  <a:schemeClr val="bg1"/>
                </a:solidFill>
                <a:ea typeface="iCiel Samsung Sharp Sans Medium" pitchFamily="2" charset="0"/>
                <a:cs typeface="iCiel Samsung Sharp Sans Medium" pitchFamily="2" charset="0"/>
              </a:rPr>
              <a:t>Kiến</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trúc</a:t>
            </a:r>
            <a:r>
              <a:rPr lang="en-US" altLang="ko-KR" dirty="0">
                <a:solidFill>
                  <a:schemeClr val="bg1"/>
                </a:solidFill>
                <a:ea typeface="iCiel Samsung Sharp Sans Medium" pitchFamily="2" charset="0"/>
                <a:cs typeface="iCiel Samsung Sharp Sans Medium" pitchFamily="2" charset="0"/>
              </a:rPr>
              <a:t> Apache </a:t>
            </a:r>
            <a:r>
              <a:rPr lang="en-US" altLang="ko-KR" dirty="0" err="1">
                <a:solidFill>
                  <a:schemeClr val="bg1"/>
                </a:solidFill>
                <a:ea typeface="iCiel Samsung Sharp Sans Medium" pitchFamily="2" charset="0"/>
                <a:cs typeface="iCiel Samsung Sharp Sans Medium" pitchFamily="2" charset="0"/>
              </a:rPr>
              <a:t>Sqoop</a:t>
            </a:r>
            <a:endParaRPr lang="en-US" altLang="ko-KR" dirty="0">
              <a:solidFill>
                <a:schemeClr val="bg1"/>
              </a:solidFill>
              <a:ea typeface="iCiel Samsung Sharp Sans Medium" pitchFamily="2" charset="0"/>
              <a:cs typeface="iCiel Samsung Sharp Sans Medium" pitchFamily="2" charset="0"/>
            </a:endParaRPr>
          </a:p>
        </p:txBody>
      </p:sp>
      <p:sp>
        <p:nvSpPr>
          <p:cNvPr id="5" name="텍스트 개체 틀 4">
            <a:extLst>
              <a:ext uri="{FF2B5EF4-FFF2-40B4-BE49-F238E27FC236}">
                <a16:creationId xmlns:a16="http://schemas.microsoft.com/office/drawing/2014/main" id="{15E4EEFB-2137-43A3-8254-ED9074249002}"/>
              </a:ext>
            </a:extLst>
          </p:cNvPr>
          <p:cNvSpPr>
            <a:spLocks noGrp="1"/>
          </p:cNvSpPr>
          <p:nvPr>
            <p:ph type="body" sz="quarter" idx="11"/>
          </p:nvPr>
        </p:nvSpPr>
        <p:spPr/>
        <p:txBody>
          <a:bodyPr/>
          <a:lstStyle/>
          <a:p>
            <a:r>
              <a:rPr lang="fr-FR" altLang="ko-KR" dirty="0"/>
              <a:t>Apache </a:t>
            </a:r>
            <a:r>
              <a:rPr lang="fr-FR" altLang="ko-KR" dirty="0" err="1"/>
              <a:t>Sqoop</a:t>
            </a:r>
            <a:r>
              <a:rPr lang="fr-FR" altLang="ko-KR" dirty="0"/>
              <a:t> là </a:t>
            </a:r>
            <a:r>
              <a:rPr lang="fr-FR" altLang="ko-KR" dirty="0" err="1"/>
              <a:t>gì</a:t>
            </a:r>
            <a:r>
              <a:rPr lang="fr-FR" altLang="ko-KR" dirty="0"/>
              <a:t>? (2/2)</a:t>
            </a:r>
            <a:endParaRPr lang="ko-KR" altLang="en-US" dirty="0"/>
          </a:p>
        </p:txBody>
      </p:sp>
      <p:sp>
        <p:nvSpPr>
          <p:cNvPr id="12" name="텍스트 개체 틀 5">
            <a:extLst>
              <a:ext uri="{FF2B5EF4-FFF2-40B4-BE49-F238E27FC236}">
                <a16:creationId xmlns:a16="http://schemas.microsoft.com/office/drawing/2014/main" id="{A09330BB-16EC-43CE-A8EB-B44658188452}"/>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a:p>
            <a:endParaRPr lang="ko-KR" altLang="en-US" dirty="0"/>
          </a:p>
        </p:txBody>
      </p:sp>
      <p:sp>
        <p:nvSpPr>
          <p:cNvPr id="3" name="텍스트 개체 틀 2">
            <a:extLst>
              <a:ext uri="{FF2B5EF4-FFF2-40B4-BE49-F238E27FC236}">
                <a16:creationId xmlns:a16="http://schemas.microsoft.com/office/drawing/2014/main" id="{6F1DBC94-9517-41F0-960C-9F0D3C1113DE}"/>
              </a:ext>
            </a:extLst>
          </p:cNvPr>
          <p:cNvSpPr>
            <a:spLocks noGrp="1"/>
          </p:cNvSpPr>
          <p:nvPr>
            <p:ph type="body" sz="quarter" idx="15"/>
          </p:nvPr>
        </p:nvSpPr>
        <p:spPr/>
        <p:txBody>
          <a:bodyPr/>
          <a:lstStyle/>
          <a:p>
            <a:r>
              <a:rPr lang="en-US" altLang="ko-KR" dirty="0" err="1"/>
              <a:t>Dự</a:t>
            </a:r>
            <a:r>
              <a:rPr lang="en-US" altLang="ko-KR" dirty="0"/>
              <a:t> </a:t>
            </a:r>
            <a:r>
              <a:rPr lang="en-US" altLang="ko-KR" dirty="0" err="1"/>
              <a:t>án</a:t>
            </a:r>
            <a:r>
              <a:rPr lang="en-US" altLang="ko-KR" dirty="0"/>
              <a:t> Apache</a:t>
            </a:r>
          </a:p>
          <a:p>
            <a:pPr lvl="1"/>
            <a:r>
              <a:rPr lang="en-US" altLang="ko-KR" dirty="0" err="1"/>
              <a:t>Tên</a:t>
            </a:r>
            <a:r>
              <a:rPr lang="en-US" altLang="ko-KR" dirty="0"/>
              <a:t> </a:t>
            </a:r>
            <a:r>
              <a:rPr lang="en-US" altLang="ko-KR" dirty="0" err="1"/>
              <a:t>này</a:t>
            </a:r>
            <a:r>
              <a:rPr lang="en-US" altLang="ko-KR" dirty="0"/>
              <a:t> </a:t>
            </a:r>
            <a:r>
              <a:rPr lang="en-US" altLang="ko-KR" dirty="0" err="1"/>
              <a:t>là</a:t>
            </a:r>
            <a:r>
              <a:rPr lang="en-US" altLang="ko-KR" dirty="0"/>
              <a:t> </a:t>
            </a:r>
            <a:r>
              <a:rPr lang="en-US" altLang="ko-KR" dirty="0" err="1"/>
              <a:t>sự</a:t>
            </a:r>
            <a:r>
              <a:rPr lang="en-US" altLang="ko-KR" dirty="0"/>
              <a:t> </a:t>
            </a:r>
            <a:r>
              <a:rPr lang="en-US" altLang="ko-KR" dirty="0" err="1"/>
              <a:t>rút</a:t>
            </a:r>
            <a:r>
              <a:rPr lang="en-US" altLang="ko-KR" dirty="0"/>
              <a:t> </a:t>
            </a:r>
            <a:r>
              <a:rPr lang="en-US" altLang="ko-KR" dirty="0" err="1"/>
              <a:t>gọn</a:t>
            </a:r>
            <a:r>
              <a:rPr lang="en-US" altLang="ko-KR" dirty="0"/>
              <a:t> </a:t>
            </a:r>
            <a:r>
              <a:rPr lang="en-US" altLang="ko-KR" dirty="0" err="1"/>
              <a:t>của</a:t>
            </a:r>
            <a:r>
              <a:rPr lang="en-US" altLang="ko-KR" dirty="0"/>
              <a:t> SQL-to-Hadoop</a:t>
            </a:r>
          </a:p>
          <a:p>
            <a:r>
              <a:rPr lang="vi-VN" altLang="ko-KR" dirty="0"/>
              <a:t>Sqoop trao đổi dữ liệu giữa cơ sở dữ liệu và Hadoop</a:t>
            </a:r>
            <a:endParaRPr lang="en-US" altLang="ko-KR" dirty="0"/>
          </a:p>
          <a:p>
            <a:pPr lvl="1"/>
            <a:r>
              <a:rPr lang="vi-VN" altLang="ko-KR" dirty="0"/>
              <a:t>Nhập tất cả các bảng, một bảng, một phần bảng vào HDFS</a:t>
            </a:r>
          </a:p>
          <a:p>
            <a:pPr lvl="1"/>
            <a:r>
              <a:rPr lang="vi-VN" altLang="ko-KR" dirty="0"/>
              <a:t>Nhập ở nhiều định dạng dữ liệu khác nhau</a:t>
            </a:r>
          </a:p>
          <a:p>
            <a:pPr lvl="1"/>
            <a:r>
              <a:rPr lang="vi-VN" altLang="ko-KR" dirty="0"/>
              <a:t>Xuất dữ liệu từ HDFS sang Cơ sở dữ liệu</a:t>
            </a:r>
            <a:endParaRPr lang="ko-KR" altLang="en-US" dirty="0"/>
          </a:p>
        </p:txBody>
      </p:sp>
      <p:grpSp>
        <p:nvGrpSpPr>
          <p:cNvPr id="9" name="그룹 8">
            <a:extLst>
              <a:ext uri="{FF2B5EF4-FFF2-40B4-BE49-F238E27FC236}">
                <a16:creationId xmlns:a16="http://schemas.microsoft.com/office/drawing/2014/main" id="{FA640C92-2BEE-4169-A1CF-938572E39624}"/>
              </a:ext>
            </a:extLst>
          </p:cNvPr>
          <p:cNvGrpSpPr/>
          <p:nvPr/>
        </p:nvGrpSpPr>
        <p:grpSpPr>
          <a:xfrm>
            <a:off x="2799382" y="4534723"/>
            <a:ext cx="4442929" cy="1219569"/>
            <a:chOff x="2799382" y="4534723"/>
            <a:chExt cx="4442929" cy="1219569"/>
          </a:xfrm>
        </p:grpSpPr>
        <p:sp>
          <p:nvSpPr>
            <p:cNvPr id="10" name="원통형 46">
              <a:extLst>
                <a:ext uri="{FF2B5EF4-FFF2-40B4-BE49-F238E27FC236}">
                  <a16:creationId xmlns:a16="http://schemas.microsoft.com/office/drawing/2014/main" id="{785B2E19-0A4D-4EDF-98FA-2C729F8C5853}"/>
                </a:ext>
              </a:extLst>
            </p:cNvPr>
            <p:cNvSpPr/>
            <p:nvPr/>
          </p:nvSpPr>
          <p:spPr>
            <a:xfrm>
              <a:off x="2799382" y="4534723"/>
              <a:ext cx="1418101" cy="1219569"/>
            </a:xfrm>
            <a:prstGeom prst="can">
              <a:avLst>
                <a:gd name="adj" fmla="val 16940"/>
              </a:avLst>
            </a:prstGeom>
            <a:solidFill>
              <a:srgbClr val="779FD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nvGrpSpPr>
            <p:cNvPr id="11" name="그룹 10">
              <a:extLst>
                <a:ext uri="{FF2B5EF4-FFF2-40B4-BE49-F238E27FC236}">
                  <a16:creationId xmlns:a16="http://schemas.microsoft.com/office/drawing/2014/main" id="{0B4F9973-058C-4C73-8C5A-50ECCF6C7C12}"/>
                </a:ext>
              </a:extLst>
            </p:cNvPr>
            <p:cNvGrpSpPr/>
            <p:nvPr/>
          </p:nvGrpSpPr>
          <p:grpSpPr>
            <a:xfrm>
              <a:off x="4334441" y="4622505"/>
              <a:ext cx="1608018" cy="502367"/>
              <a:chOff x="3839354" y="5069699"/>
              <a:chExt cx="1039787" cy="368721"/>
            </a:xfrm>
          </p:grpSpPr>
          <p:sp>
            <p:nvSpPr>
              <p:cNvPr id="15" name="TextBox 14">
                <a:extLst>
                  <a:ext uri="{FF2B5EF4-FFF2-40B4-BE49-F238E27FC236}">
                    <a16:creationId xmlns:a16="http://schemas.microsoft.com/office/drawing/2014/main" id="{6045A84F-5679-4A0A-914C-3AFD91C78875}"/>
                  </a:ext>
                </a:extLst>
              </p:cNvPr>
              <p:cNvSpPr txBox="1"/>
              <p:nvPr/>
            </p:nvSpPr>
            <p:spPr>
              <a:xfrm>
                <a:off x="4116074" y="5069699"/>
                <a:ext cx="486347" cy="248488"/>
              </a:xfrm>
              <a:prstGeom prst="rect">
                <a:avLst/>
              </a:prstGeom>
              <a:noFill/>
            </p:spPr>
            <p:txBody>
              <a:bodyPr wrap="none" rtlCol="0">
                <a:spAutoFit/>
              </a:bodyPr>
              <a:lstStyle/>
              <a:p>
                <a:pPr algn="ctr"/>
                <a:r>
                  <a:rPr lang="en-US" altLang="ko-KR" sz="1600" dirty="0">
                    <a:solidFill>
                      <a:srgbClr val="193EB0"/>
                    </a:solidFill>
                    <a:latin typeface="SamsungOne 700" panose="020B0803030303020204" pitchFamily="34" charset="0"/>
                    <a:ea typeface="SamsungOne 700" panose="020B0803030303020204" pitchFamily="34" charset="0"/>
                  </a:rPr>
                  <a:t>Sqoop</a:t>
                </a:r>
                <a:endParaRPr lang="ko-KR" altLang="en-US" sz="1600" dirty="0">
                  <a:solidFill>
                    <a:srgbClr val="193EB0"/>
                  </a:solidFill>
                  <a:latin typeface="SamsungOne 700" panose="020B0803030303020204" pitchFamily="34" charset="0"/>
                  <a:ea typeface="SamsungOne-700C" panose="020B0806030303020204" pitchFamily="34" charset="0"/>
                </a:endParaRPr>
              </a:p>
            </p:txBody>
          </p:sp>
          <p:cxnSp>
            <p:nvCxnSpPr>
              <p:cNvPr id="16" name="직선 화살표 연결선 15">
                <a:extLst>
                  <a:ext uri="{FF2B5EF4-FFF2-40B4-BE49-F238E27FC236}">
                    <a16:creationId xmlns:a16="http://schemas.microsoft.com/office/drawing/2014/main" id="{7A326F12-FD1F-43FF-8D8A-0B52E82C2F80}"/>
                  </a:ext>
                </a:extLst>
              </p:cNvPr>
              <p:cNvCxnSpPr>
                <a:cxnSpLocks/>
              </p:cNvCxnSpPr>
              <p:nvPr/>
            </p:nvCxnSpPr>
            <p:spPr>
              <a:xfrm>
                <a:off x="3839354" y="5438420"/>
                <a:ext cx="1039787" cy="0"/>
              </a:xfrm>
              <a:prstGeom prst="straightConnector1">
                <a:avLst/>
              </a:prstGeom>
              <a:ln w="28575">
                <a:solidFill>
                  <a:srgbClr val="1F45BC"/>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8382BEDF-5609-4A64-AE36-9D0A703CD3FF}"/>
                </a:ext>
              </a:extLst>
            </p:cNvPr>
            <p:cNvSpPr txBox="1"/>
            <p:nvPr/>
          </p:nvSpPr>
          <p:spPr>
            <a:xfrm>
              <a:off x="2818798" y="4973730"/>
              <a:ext cx="1375698" cy="584775"/>
            </a:xfrm>
            <a:prstGeom prst="rect">
              <a:avLst/>
            </a:prstGeom>
            <a:noFill/>
          </p:spPr>
          <p:txBody>
            <a:bodyPr wrap="none" rtlCol="0">
              <a:spAutoFit/>
            </a:bodyPr>
            <a:lstStyle/>
            <a:p>
              <a:pPr algn="ctr"/>
              <a:r>
                <a:rPr lang="vi-VN" altLang="ko-KR" sz="1600" dirty="0">
                  <a:solidFill>
                    <a:schemeClr val="bg1"/>
                  </a:solidFill>
                  <a:latin typeface="SamsungOne-700" panose="020B0803030303020204" pitchFamily="34" charset="0"/>
                  <a:ea typeface="SamsungOne-700" panose="020B0803030303020204" pitchFamily="34" charset="0"/>
                </a:rPr>
                <a:t>Cơ sở dữ liệu </a:t>
              </a:r>
              <a:endParaRPr lang="en-US" altLang="ko-KR" sz="1600" dirty="0">
                <a:solidFill>
                  <a:schemeClr val="bg1"/>
                </a:solidFill>
                <a:latin typeface="SamsungOne-700" panose="020B0803030303020204" pitchFamily="34" charset="0"/>
                <a:ea typeface="SamsungOne-700" panose="020B0803030303020204" pitchFamily="34" charset="0"/>
              </a:endParaRPr>
            </a:p>
            <a:p>
              <a:pPr algn="ctr"/>
              <a:r>
                <a:rPr lang="vi-VN" altLang="ko-KR" sz="1600" dirty="0">
                  <a:solidFill>
                    <a:schemeClr val="bg1"/>
                  </a:solidFill>
                  <a:latin typeface="SamsungOne-700" panose="020B0803030303020204" pitchFamily="34" charset="0"/>
                  <a:ea typeface="SamsungOne-700" panose="020B0803030303020204" pitchFamily="34" charset="0"/>
                </a:rPr>
                <a:t>quan hệ</a:t>
              </a:r>
              <a:endParaRPr lang="ko-KR" altLang="en-US" sz="1600" dirty="0">
                <a:solidFill>
                  <a:schemeClr val="bg1"/>
                </a:solidFill>
                <a:latin typeface="SamsungOne-700" panose="020B0803030303020204" pitchFamily="34" charset="0"/>
                <a:ea typeface="SamsungOne-700C" panose="020B0806030303020204" pitchFamily="34" charset="0"/>
              </a:endParaRPr>
            </a:p>
          </p:txBody>
        </p:sp>
        <p:sp>
          <p:nvSpPr>
            <p:cNvPr id="14" name="모서리가 둥근 직사각형 42">
              <a:extLst>
                <a:ext uri="{FF2B5EF4-FFF2-40B4-BE49-F238E27FC236}">
                  <a16:creationId xmlns:a16="http://schemas.microsoft.com/office/drawing/2014/main" id="{4C98C662-A514-4942-8D1A-C4472834E79B}"/>
                </a:ext>
              </a:extLst>
            </p:cNvPr>
            <p:cNvSpPr/>
            <p:nvPr/>
          </p:nvSpPr>
          <p:spPr>
            <a:xfrm>
              <a:off x="6057585" y="4534723"/>
              <a:ext cx="1184726" cy="1219569"/>
            </a:xfrm>
            <a:prstGeom prst="roundRect">
              <a:avLst/>
            </a:prstGeom>
            <a:solidFill>
              <a:srgbClr val="F2F2F2"/>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rgbClr val="193EB0"/>
                  </a:solidFill>
                  <a:latin typeface="SamsungOne-700" panose="020B0803030303020204" pitchFamily="34" charset="0"/>
                  <a:ea typeface="SamsungOne-700" panose="020B0803030303020204" pitchFamily="34" charset="0"/>
                </a:rPr>
                <a:t>HDFS</a:t>
              </a:r>
              <a:endParaRPr lang="ko-KR" altLang="en-US" sz="1600" dirty="0">
                <a:solidFill>
                  <a:srgbClr val="193EB0"/>
                </a:solidFill>
                <a:latin typeface="SamsungOne-700" panose="020B0803030303020204" pitchFamily="34" charset="0"/>
                <a:ea typeface="SamsungOne-700C" panose="020B0806030303020204" pitchFamily="34" charset="0"/>
              </a:endParaRPr>
            </a:p>
          </p:txBody>
        </p:sp>
      </p:grpSp>
    </p:spTree>
    <p:extLst>
      <p:ext uri="{BB962C8B-B14F-4D97-AF65-F5344CB8AC3E}">
        <p14:creationId xmlns:p14="http://schemas.microsoft.com/office/powerpoint/2010/main" val="27438825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5A875B51-4C66-4E34-B320-E45AED99C7D6}"/>
              </a:ext>
            </a:extLst>
          </p:cNvPr>
          <p:cNvSpPr>
            <a:spLocks noGrp="1"/>
          </p:cNvSpPr>
          <p:nvPr>
            <p:ph type="body" sz="quarter" idx="10"/>
          </p:nvPr>
        </p:nvSpPr>
        <p:spPr/>
        <p:txBody>
          <a:bodyPr anchor="ctr"/>
          <a:lstStyle/>
          <a:p>
            <a:r>
              <a:rPr lang="vi-VN" altLang="ko-KR" dirty="0"/>
              <a:t>3.1. Nguyên tắc cơ bản của Apache NiFi</a:t>
            </a:r>
            <a:endParaRPr lang="en-US" altLang="ko-KR" dirty="0"/>
          </a:p>
        </p:txBody>
      </p:sp>
      <p:sp>
        <p:nvSpPr>
          <p:cNvPr id="3" name="텍스트 개체 틀 2">
            <a:extLst>
              <a:ext uri="{FF2B5EF4-FFF2-40B4-BE49-F238E27FC236}">
                <a16:creationId xmlns:a16="http://schemas.microsoft.com/office/drawing/2014/main" id="{D60C271E-5E83-4533-8363-A030DD38D13E}"/>
              </a:ext>
            </a:extLst>
          </p:cNvPr>
          <p:cNvSpPr>
            <a:spLocks noGrp="1"/>
          </p:cNvSpPr>
          <p:nvPr>
            <p:ph type="body" sz="quarter" idx="11"/>
          </p:nvPr>
        </p:nvSpPr>
        <p:spPr/>
        <p:txBody>
          <a:bodyPr anchor="ctr">
            <a:noAutofit/>
          </a:bodyPr>
          <a:lstStyle/>
          <a:p>
            <a:r>
              <a:rPr lang="fr-FR" altLang="ko-KR" dirty="0" err="1"/>
              <a:t>Kiến</a:t>
            </a:r>
            <a:r>
              <a:rPr lang="fr-FR" altLang="ko-KR" dirty="0"/>
              <a:t> </a:t>
            </a:r>
            <a:r>
              <a:rPr lang="fr-FR" altLang="ko-KR" dirty="0" err="1"/>
              <a:t>trúc</a:t>
            </a:r>
            <a:r>
              <a:rPr lang="fr-FR" altLang="ko-KR" dirty="0"/>
              <a:t> Apache </a:t>
            </a:r>
            <a:r>
              <a:rPr lang="fr-FR" altLang="ko-KR" dirty="0" err="1"/>
              <a:t>NiFi</a:t>
            </a:r>
            <a:r>
              <a:rPr lang="fr-FR" altLang="ko-KR" dirty="0"/>
              <a:t> (3/4)</a:t>
            </a:r>
            <a:endParaRPr lang="en-US" altLang="ko-KR" dirty="0"/>
          </a:p>
        </p:txBody>
      </p:sp>
      <p:sp>
        <p:nvSpPr>
          <p:cNvPr id="4" name="텍스트 개체 틀 3">
            <a:extLst>
              <a:ext uri="{FF2B5EF4-FFF2-40B4-BE49-F238E27FC236}">
                <a16:creationId xmlns:a16="http://schemas.microsoft.com/office/drawing/2014/main" id="{84E9F969-FC04-4180-8275-3C4748851DF1}"/>
              </a:ext>
            </a:extLst>
          </p:cNvPr>
          <p:cNvSpPr>
            <a:spLocks noGrp="1"/>
          </p:cNvSpPr>
          <p:nvPr>
            <p:ph type="body" sz="quarter" idx="13"/>
          </p:nvPr>
        </p:nvSpPr>
        <p:spPr/>
        <p:txBody>
          <a:bodyPr>
            <a:noAutofit/>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p>
          <a:p>
            <a:endParaRPr lang="ko-KR" altLang="en-US" dirty="0"/>
          </a:p>
        </p:txBody>
      </p:sp>
      <p:sp>
        <p:nvSpPr>
          <p:cNvPr id="5" name="텍스트 개체 틀 4">
            <a:extLst>
              <a:ext uri="{FF2B5EF4-FFF2-40B4-BE49-F238E27FC236}">
                <a16:creationId xmlns:a16="http://schemas.microsoft.com/office/drawing/2014/main" id="{903D5274-45D9-4ED9-8146-C91A2A51F7D9}"/>
              </a:ext>
            </a:extLst>
          </p:cNvPr>
          <p:cNvSpPr>
            <a:spLocks noGrp="1"/>
          </p:cNvSpPr>
          <p:nvPr>
            <p:ph type="body" sz="quarter" idx="15"/>
          </p:nvPr>
        </p:nvSpPr>
        <p:spPr>
          <a:xfrm>
            <a:off x="535872" y="2226568"/>
            <a:ext cx="4428000" cy="914400"/>
          </a:xfrm>
        </p:spPr>
        <p:txBody>
          <a:bodyPr>
            <a:noAutofit/>
          </a:bodyPr>
          <a:lstStyle/>
          <a:p>
            <a:r>
              <a:rPr lang="en-US" altLang="ko-KR" dirty="0"/>
              <a:t>Kho </a:t>
            </a:r>
            <a:r>
              <a:rPr lang="en-US" altLang="ko-KR" dirty="0" err="1"/>
              <a:t>lưu</a:t>
            </a:r>
            <a:r>
              <a:rPr lang="en-US" altLang="ko-KR" dirty="0"/>
              <a:t> </a:t>
            </a:r>
            <a:r>
              <a:rPr lang="en-US" altLang="ko-KR" dirty="0" err="1"/>
              <a:t>trữ</a:t>
            </a:r>
            <a:r>
              <a:rPr lang="en-US" altLang="ko-KR" dirty="0"/>
              <a:t> </a:t>
            </a:r>
            <a:r>
              <a:rPr lang="en-US" altLang="ko-KR" dirty="0" err="1"/>
              <a:t>nội</a:t>
            </a:r>
            <a:r>
              <a:rPr lang="en-US" altLang="ko-KR" dirty="0"/>
              <a:t> dung</a:t>
            </a:r>
          </a:p>
          <a:p>
            <a:pPr lvl="1"/>
            <a:r>
              <a:rPr lang="vi-VN" altLang="ko-KR" dirty="0"/>
              <a:t>Byte nội dung thực tế của FlowFile</a:t>
            </a:r>
          </a:p>
          <a:p>
            <a:pPr lvl="1"/>
            <a:r>
              <a:rPr lang="vi-VN" altLang="ko-KR" dirty="0"/>
              <a:t>Việc triển khai có thể cắm được</a:t>
            </a:r>
          </a:p>
          <a:p>
            <a:pPr lvl="1"/>
            <a:r>
              <a:rPr lang="vi-VN" altLang="ko-KR" dirty="0"/>
              <a:t>Mặc định lưu trữ các khối dữ liệu trong hệ thống tệp</a:t>
            </a:r>
            <a:endParaRPr lang="en-US" altLang="ko-KR" dirty="0"/>
          </a:p>
        </p:txBody>
      </p:sp>
      <p:grpSp>
        <p:nvGrpSpPr>
          <p:cNvPr id="10" name="그룹 9">
            <a:extLst>
              <a:ext uri="{FF2B5EF4-FFF2-40B4-BE49-F238E27FC236}">
                <a16:creationId xmlns:a16="http://schemas.microsoft.com/office/drawing/2014/main" id="{5983161D-106A-4138-BC9C-6879CA38309D}"/>
              </a:ext>
            </a:extLst>
          </p:cNvPr>
          <p:cNvGrpSpPr/>
          <p:nvPr/>
        </p:nvGrpSpPr>
        <p:grpSpPr>
          <a:xfrm>
            <a:off x="1517276" y="4884282"/>
            <a:ext cx="155422" cy="592479"/>
            <a:chOff x="3133388" y="4913784"/>
            <a:chExt cx="155422" cy="592479"/>
          </a:xfrm>
        </p:grpSpPr>
        <p:sp>
          <p:nvSpPr>
            <p:cNvPr id="11" name="타원 10">
              <a:extLst>
                <a:ext uri="{FF2B5EF4-FFF2-40B4-BE49-F238E27FC236}">
                  <a16:creationId xmlns:a16="http://schemas.microsoft.com/office/drawing/2014/main" id="{CDCFDD56-B91F-47C1-82DB-C5A26FDCE7C4}"/>
                </a:ext>
              </a:extLst>
            </p:cNvPr>
            <p:cNvSpPr/>
            <p:nvPr/>
          </p:nvSpPr>
          <p:spPr>
            <a:xfrm>
              <a:off x="3133389" y="4913784"/>
              <a:ext cx="155421" cy="155421"/>
            </a:xfrm>
            <a:prstGeom prst="ellipse">
              <a:avLst/>
            </a:prstGeom>
            <a:solidFill>
              <a:srgbClr val="4E93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타원 11">
              <a:extLst>
                <a:ext uri="{FF2B5EF4-FFF2-40B4-BE49-F238E27FC236}">
                  <a16:creationId xmlns:a16="http://schemas.microsoft.com/office/drawing/2014/main" id="{20194155-59EF-40EE-978C-0F348D36202C}"/>
                </a:ext>
              </a:extLst>
            </p:cNvPr>
            <p:cNvSpPr/>
            <p:nvPr/>
          </p:nvSpPr>
          <p:spPr>
            <a:xfrm>
              <a:off x="3133389" y="5129873"/>
              <a:ext cx="155421" cy="155421"/>
            </a:xfrm>
            <a:prstGeom prst="ellipse">
              <a:avLst/>
            </a:prstGeom>
            <a:solidFill>
              <a:srgbClr val="6D5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타원 12">
              <a:extLst>
                <a:ext uri="{FF2B5EF4-FFF2-40B4-BE49-F238E27FC236}">
                  <a16:creationId xmlns:a16="http://schemas.microsoft.com/office/drawing/2014/main" id="{B3CF71A8-D32D-446C-92D2-F2C3DBF8645A}"/>
                </a:ext>
              </a:extLst>
            </p:cNvPr>
            <p:cNvSpPr/>
            <p:nvPr/>
          </p:nvSpPr>
          <p:spPr>
            <a:xfrm>
              <a:off x="3133388" y="5350842"/>
              <a:ext cx="155421" cy="155421"/>
            </a:xfrm>
            <a:prstGeom prst="ellipse">
              <a:avLst/>
            </a:prstGeom>
            <a:solidFill>
              <a:srgbClr val="E47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4" name="그룹 13">
            <a:extLst>
              <a:ext uri="{FF2B5EF4-FFF2-40B4-BE49-F238E27FC236}">
                <a16:creationId xmlns:a16="http://schemas.microsoft.com/office/drawing/2014/main" id="{AB1144ED-FB7A-4DAC-A0E3-9F74F84807CD}"/>
              </a:ext>
            </a:extLst>
          </p:cNvPr>
          <p:cNvGrpSpPr/>
          <p:nvPr/>
        </p:nvGrpSpPr>
        <p:grpSpPr>
          <a:xfrm>
            <a:off x="2224972" y="4360317"/>
            <a:ext cx="1571264" cy="1099935"/>
            <a:chOff x="4519292" y="4416246"/>
            <a:chExt cx="1571264" cy="1099935"/>
          </a:xfrm>
        </p:grpSpPr>
        <p:sp>
          <p:nvSpPr>
            <p:cNvPr id="15" name="직사각형 14">
              <a:extLst>
                <a:ext uri="{FF2B5EF4-FFF2-40B4-BE49-F238E27FC236}">
                  <a16:creationId xmlns:a16="http://schemas.microsoft.com/office/drawing/2014/main" id="{5AD61F5D-AC8C-4F6C-BB38-3F0E4C5B7E50}"/>
                </a:ext>
              </a:extLst>
            </p:cNvPr>
            <p:cNvSpPr/>
            <p:nvPr/>
          </p:nvSpPr>
          <p:spPr>
            <a:xfrm>
              <a:off x="4519292" y="4416246"/>
              <a:ext cx="1571264" cy="276999"/>
            </a:xfrm>
            <a:prstGeom prst="rect">
              <a:avLst/>
            </a:prstGeom>
            <a:solidFill>
              <a:schemeClr val="bg1"/>
            </a:solidFill>
          </p:spPr>
          <p:txBody>
            <a:bodyPr wrap="none">
              <a:spAutoFit/>
            </a:bodyPr>
            <a:lstStyle/>
            <a:p>
              <a:pPr algn="ctr"/>
              <a:r>
                <a:rPr lang="en-US" altLang="ko-KR" sz="1200" dirty="0">
                  <a:solidFill>
                    <a:srgbClr val="0043B2"/>
                  </a:solidFill>
                  <a:latin typeface="SamsungOne 700" panose="020B0803030303020204" pitchFamily="34" charset="0"/>
                  <a:ea typeface="SamsungOne 700" panose="020B0803030303020204" pitchFamily="34" charset="0"/>
                </a:rPr>
                <a:t>Kho </a:t>
              </a:r>
              <a:r>
                <a:rPr lang="en-US" altLang="ko-KR" sz="1200" dirty="0" err="1">
                  <a:solidFill>
                    <a:srgbClr val="0043B2"/>
                  </a:solidFill>
                  <a:latin typeface="SamsungOne 700" panose="020B0803030303020204" pitchFamily="34" charset="0"/>
                  <a:ea typeface="SamsungOne 700" panose="020B0803030303020204" pitchFamily="34" charset="0"/>
                </a:rPr>
                <a:t>lưu</a:t>
              </a:r>
              <a:r>
                <a:rPr lang="en-US" altLang="ko-KR" sz="1200" dirty="0">
                  <a:solidFill>
                    <a:srgbClr val="0043B2"/>
                  </a:solidFill>
                  <a:latin typeface="SamsungOne 700" panose="020B0803030303020204" pitchFamily="34" charset="0"/>
                  <a:ea typeface="SamsungOne 700" panose="020B0803030303020204" pitchFamily="34" charset="0"/>
                </a:rPr>
                <a:t> </a:t>
              </a:r>
              <a:r>
                <a:rPr lang="en-US" altLang="ko-KR" sz="1200" dirty="0" err="1">
                  <a:solidFill>
                    <a:srgbClr val="0043B2"/>
                  </a:solidFill>
                  <a:latin typeface="SamsungOne 700" panose="020B0803030303020204" pitchFamily="34" charset="0"/>
                  <a:ea typeface="SamsungOne 700" panose="020B0803030303020204" pitchFamily="34" charset="0"/>
                </a:rPr>
                <a:t>trữ</a:t>
              </a:r>
              <a:r>
                <a:rPr lang="en-US" altLang="ko-KR" sz="1200" dirty="0">
                  <a:solidFill>
                    <a:srgbClr val="0043B2"/>
                  </a:solidFill>
                  <a:latin typeface="SamsungOne 700" panose="020B0803030303020204" pitchFamily="34" charset="0"/>
                  <a:ea typeface="SamsungOne 700" panose="020B0803030303020204" pitchFamily="34" charset="0"/>
                </a:rPr>
                <a:t> </a:t>
              </a:r>
              <a:r>
                <a:rPr lang="en-US" altLang="ko-KR" sz="1200" dirty="0" err="1">
                  <a:solidFill>
                    <a:srgbClr val="0043B2"/>
                  </a:solidFill>
                  <a:latin typeface="SamsungOne 700" panose="020B0803030303020204" pitchFamily="34" charset="0"/>
                  <a:ea typeface="SamsungOne 700" panose="020B0803030303020204" pitchFamily="34" charset="0"/>
                </a:rPr>
                <a:t>nội</a:t>
              </a:r>
              <a:r>
                <a:rPr lang="en-US" altLang="ko-KR" sz="1200" dirty="0">
                  <a:solidFill>
                    <a:srgbClr val="0043B2"/>
                  </a:solidFill>
                  <a:latin typeface="SamsungOne 700" panose="020B0803030303020204" pitchFamily="34" charset="0"/>
                  <a:ea typeface="SamsungOne 700" panose="020B0803030303020204" pitchFamily="34" charset="0"/>
                </a:rPr>
                <a:t> dung</a:t>
              </a:r>
              <a:endParaRPr lang="ko-KR" altLang="en-US" sz="1200" dirty="0"/>
            </a:p>
          </p:txBody>
        </p:sp>
        <p:grpSp>
          <p:nvGrpSpPr>
            <p:cNvPr id="16" name="그룹 15">
              <a:extLst>
                <a:ext uri="{FF2B5EF4-FFF2-40B4-BE49-F238E27FC236}">
                  <a16:creationId xmlns:a16="http://schemas.microsoft.com/office/drawing/2014/main" id="{7D16C91A-5B2C-41D4-9ABB-B030182612F4}"/>
                </a:ext>
              </a:extLst>
            </p:cNvPr>
            <p:cNvGrpSpPr/>
            <p:nvPr/>
          </p:nvGrpSpPr>
          <p:grpSpPr>
            <a:xfrm>
              <a:off x="4563260" y="4835113"/>
              <a:ext cx="1475590" cy="250146"/>
              <a:chOff x="4563260" y="4835113"/>
              <a:chExt cx="1475590" cy="250146"/>
            </a:xfrm>
          </p:grpSpPr>
          <p:sp>
            <p:nvSpPr>
              <p:cNvPr id="31" name="직사각형 30">
                <a:extLst>
                  <a:ext uri="{FF2B5EF4-FFF2-40B4-BE49-F238E27FC236}">
                    <a16:creationId xmlns:a16="http://schemas.microsoft.com/office/drawing/2014/main" id="{32605FC3-3018-4A93-B82E-0C7EC76C49E6}"/>
                  </a:ext>
                </a:extLst>
              </p:cNvPr>
              <p:cNvSpPr/>
              <p:nvPr/>
            </p:nvSpPr>
            <p:spPr>
              <a:xfrm>
                <a:off x="4687640" y="4835118"/>
                <a:ext cx="296912" cy="250141"/>
              </a:xfrm>
              <a:prstGeom prst="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2" name="직사각형 31">
                <a:extLst>
                  <a:ext uri="{FF2B5EF4-FFF2-40B4-BE49-F238E27FC236}">
                    <a16:creationId xmlns:a16="http://schemas.microsoft.com/office/drawing/2014/main" id="{981B5EC5-8649-4910-82EC-5A728EA7538D}"/>
                  </a:ext>
                </a:extLst>
              </p:cNvPr>
              <p:cNvSpPr/>
              <p:nvPr/>
            </p:nvSpPr>
            <p:spPr>
              <a:xfrm>
                <a:off x="4984552" y="4835117"/>
                <a:ext cx="296912" cy="250141"/>
              </a:xfrm>
              <a:prstGeom prst="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 name="직사각형 32">
                <a:extLst>
                  <a:ext uri="{FF2B5EF4-FFF2-40B4-BE49-F238E27FC236}">
                    <a16:creationId xmlns:a16="http://schemas.microsoft.com/office/drawing/2014/main" id="{3ADC4E03-2FD9-4E5B-A187-022E203C8B23}"/>
                  </a:ext>
                </a:extLst>
              </p:cNvPr>
              <p:cNvSpPr/>
              <p:nvPr/>
            </p:nvSpPr>
            <p:spPr>
              <a:xfrm>
                <a:off x="5281464" y="4835116"/>
                <a:ext cx="296912" cy="250141"/>
              </a:xfrm>
              <a:prstGeom prst="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직사각형 33">
                <a:extLst>
                  <a:ext uri="{FF2B5EF4-FFF2-40B4-BE49-F238E27FC236}">
                    <a16:creationId xmlns:a16="http://schemas.microsoft.com/office/drawing/2014/main" id="{1B78B934-68C5-4ABC-BE35-CCBF502A7C13}"/>
                  </a:ext>
                </a:extLst>
              </p:cNvPr>
              <p:cNvSpPr/>
              <p:nvPr/>
            </p:nvSpPr>
            <p:spPr>
              <a:xfrm>
                <a:off x="5578375" y="4835115"/>
                <a:ext cx="296912" cy="250141"/>
              </a:xfrm>
              <a:prstGeom prst="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모서리가 둥근 직사각형 34">
                <a:extLst>
                  <a:ext uri="{FF2B5EF4-FFF2-40B4-BE49-F238E27FC236}">
                    <a16:creationId xmlns:a16="http://schemas.microsoft.com/office/drawing/2014/main" id="{21A08109-085F-48FC-8281-8A2D0F3B8FB5}"/>
                  </a:ext>
                </a:extLst>
              </p:cNvPr>
              <p:cNvSpPr/>
              <p:nvPr/>
            </p:nvSpPr>
            <p:spPr>
              <a:xfrm>
                <a:off x="4714505" y="4867080"/>
                <a:ext cx="243183" cy="186209"/>
              </a:xfrm>
              <a:prstGeom prst="roundRect">
                <a:avLst>
                  <a:gd name="adj" fmla="val 25046"/>
                </a:avLst>
              </a:prstGeom>
              <a:solidFill>
                <a:srgbClr val="6D5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6" name="모서리가 둥근 직사각형 35">
                <a:extLst>
                  <a:ext uri="{FF2B5EF4-FFF2-40B4-BE49-F238E27FC236}">
                    <a16:creationId xmlns:a16="http://schemas.microsoft.com/office/drawing/2014/main" id="{BD3B1B1D-C974-4426-B2EE-44CCFF3F0825}"/>
                  </a:ext>
                </a:extLst>
              </p:cNvPr>
              <p:cNvSpPr/>
              <p:nvPr/>
            </p:nvSpPr>
            <p:spPr>
              <a:xfrm>
                <a:off x="5011417" y="4867080"/>
                <a:ext cx="243183" cy="186209"/>
              </a:xfrm>
              <a:prstGeom prst="roundRect">
                <a:avLst>
                  <a:gd name="adj" fmla="val 25046"/>
                </a:avLst>
              </a:prstGeom>
              <a:solidFill>
                <a:srgbClr val="4E93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모서리가 둥근 직사각형 36">
                <a:extLst>
                  <a:ext uri="{FF2B5EF4-FFF2-40B4-BE49-F238E27FC236}">
                    <a16:creationId xmlns:a16="http://schemas.microsoft.com/office/drawing/2014/main" id="{340F18CD-FFC0-4933-B40F-46722BF16450}"/>
                  </a:ext>
                </a:extLst>
              </p:cNvPr>
              <p:cNvSpPr/>
              <p:nvPr/>
            </p:nvSpPr>
            <p:spPr>
              <a:xfrm>
                <a:off x="5304919" y="4867914"/>
                <a:ext cx="243183" cy="186209"/>
              </a:xfrm>
              <a:prstGeom prst="roundRect">
                <a:avLst>
                  <a:gd name="adj" fmla="val 25046"/>
                </a:avLst>
              </a:prstGeom>
              <a:solidFill>
                <a:srgbClr val="4E93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8" name="그룹 37">
                <a:extLst>
                  <a:ext uri="{FF2B5EF4-FFF2-40B4-BE49-F238E27FC236}">
                    <a16:creationId xmlns:a16="http://schemas.microsoft.com/office/drawing/2014/main" id="{C0938A49-6A5A-4DF1-B132-97E5DB8D77DD}"/>
                  </a:ext>
                </a:extLst>
              </p:cNvPr>
              <p:cNvGrpSpPr/>
              <p:nvPr/>
            </p:nvGrpSpPr>
            <p:grpSpPr>
              <a:xfrm>
                <a:off x="5875287" y="4835115"/>
                <a:ext cx="163563" cy="250141"/>
                <a:chOff x="5875287" y="4835115"/>
                <a:chExt cx="163563" cy="250141"/>
              </a:xfrm>
            </p:grpSpPr>
            <p:cxnSp>
              <p:nvCxnSpPr>
                <p:cNvPr id="42" name="직선 연결선 41">
                  <a:extLst>
                    <a:ext uri="{FF2B5EF4-FFF2-40B4-BE49-F238E27FC236}">
                      <a16:creationId xmlns:a16="http://schemas.microsoft.com/office/drawing/2014/main" id="{7C3E1F74-163D-43B8-B379-4D28745555B6}"/>
                    </a:ext>
                  </a:extLst>
                </p:cNvPr>
                <p:cNvCxnSpPr/>
                <p:nvPr/>
              </p:nvCxnSpPr>
              <p:spPr>
                <a:xfrm>
                  <a:off x="5875287" y="4835115"/>
                  <a:ext cx="163563" cy="0"/>
                </a:xfrm>
                <a:prstGeom prst="line">
                  <a:avLst/>
                </a:prstGeom>
                <a:ln w="12700">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1B008FB-5612-4F4D-8FFD-F2D8AEF90811}"/>
                    </a:ext>
                  </a:extLst>
                </p:cNvPr>
                <p:cNvCxnSpPr/>
                <p:nvPr/>
              </p:nvCxnSpPr>
              <p:spPr>
                <a:xfrm>
                  <a:off x="5875287" y="5085256"/>
                  <a:ext cx="163563" cy="0"/>
                </a:xfrm>
                <a:prstGeom prst="line">
                  <a:avLst/>
                </a:prstGeom>
                <a:ln w="12700">
                  <a:solidFill>
                    <a:srgbClr val="1F45BC"/>
                  </a:solidFill>
                </a:ln>
              </p:spPr>
              <p:style>
                <a:lnRef idx="1">
                  <a:schemeClr val="accent1"/>
                </a:lnRef>
                <a:fillRef idx="0">
                  <a:schemeClr val="accent1"/>
                </a:fillRef>
                <a:effectRef idx="0">
                  <a:schemeClr val="accent1"/>
                </a:effectRef>
                <a:fontRef idx="minor">
                  <a:schemeClr val="tx1"/>
                </a:fontRef>
              </p:style>
            </p:cxnSp>
          </p:grpSp>
          <p:grpSp>
            <p:nvGrpSpPr>
              <p:cNvPr id="39" name="그룹 38">
                <a:extLst>
                  <a:ext uri="{FF2B5EF4-FFF2-40B4-BE49-F238E27FC236}">
                    <a16:creationId xmlns:a16="http://schemas.microsoft.com/office/drawing/2014/main" id="{88D45D7C-ACD7-4844-82F2-F1C4F2525027}"/>
                  </a:ext>
                </a:extLst>
              </p:cNvPr>
              <p:cNvGrpSpPr/>
              <p:nvPr/>
            </p:nvGrpSpPr>
            <p:grpSpPr>
              <a:xfrm>
                <a:off x="4563260" y="4835113"/>
                <a:ext cx="163563" cy="250141"/>
                <a:chOff x="5875287" y="4835115"/>
                <a:chExt cx="163563" cy="250141"/>
              </a:xfrm>
            </p:grpSpPr>
            <p:cxnSp>
              <p:nvCxnSpPr>
                <p:cNvPr id="40" name="직선 연결선 39">
                  <a:extLst>
                    <a:ext uri="{FF2B5EF4-FFF2-40B4-BE49-F238E27FC236}">
                      <a16:creationId xmlns:a16="http://schemas.microsoft.com/office/drawing/2014/main" id="{5E4A628E-9523-40EB-BADB-D23D79420E6F}"/>
                    </a:ext>
                  </a:extLst>
                </p:cNvPr>
                <p:cNvCxnSpPr/>
                <p:nvPr/>
              </p:nvCxnSpPr>
              <p:spPr>
                <a:xfrm>
                  <a:off x="5875287" y="4835115"/>
                  <a:ext cx="163563" cy="0"/>
                </a:xfrm>
                <a:prstGeom prst="line">
                  <a:avLst/>
                </a:prstGeom>
                <a:ln w="12700">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FFE8A515-A011-491F-A4B0-6FB65CBDA15B}"/>
                    </a:ext>
                  </a:extLst>
                </p:cNvPr>
                <p:cNvCxnSpPr/>
                <p:nvPr/>
              </p:nvCxnSpPr>
              <p:spPr>
                <a:xfrm>
                  <a:off x="5875287" y="5085256"/>
                  <a:ext cx="163563" cy="0"/>
                </a:xfrm>
                <a:prstGeom prst="line">
                  <a:avLst/>
                </a:prstGeom>
                <a:ln w="12700">
                  <a:solidFill>
                    <a:srgbClr val="1F45BC"/>
                  </a:solidFill>
                </a:ln>
              </p:spPr>
              <p:style>
                <a:lnRef idx="1">
                  <a:schemeClr val="accent1"/>
                </a:lnRef>
                <a:fillRef idx="0">
                  <a:schemeClr val="accent1"/>
                </a:fillRef>
                <a:effectRef idx="0">
                  <a:schemeClr val="accent1"/>
                </a:effectRef>
                <a:fontRef idx="minor">
                  <a:schemeClr val="tx1"/>
                </a:fontRef>
              </p:style>
            </p:cxnSp>
          </p:grpSp>
        </p:grpSp>
        <p:grpSp>
          <p:nvGrpSpPr>
            <p:cNvPr id="17" name="그룹 16">
              <a:extLst>
                <a:ext uri="{FF2B5EF4-FFF2-40B4-BE49-F238E27FC236}">
                  <a16:creationId xmlns:a16="http://schemas.microsoft.com/office/drawing/2014/main" id="{BAF64245-87A0-4184-8090-715D8B264207}"/>
                </a:ext>
              </a:extLst>
            </p:cNvPr>
            <p:cNvGrpSpPr/>
            <p:nvPr/>
          </p:nvGrpSpPr>
          <p:grpSpPr>
            <a:xfrm>
              <a:off x="4565663" y="5266035"/>
              <a:ext cx="1475590" cy="250146"/>
              <a:chOff x="4563260" y="4835113"/>
              <a:chExt cx="1475590" cy="250146"/>
            </a:xfrm>
          </p:grpSpPr>
          <p:sp>
            <p:nvSpPr>
              <p:cNvPr id="18" name="직사각형 17">
                <a:extLst>
                  <a:ext uri="{FF2B5EF4-FFF2-40B4-BE49-F238E27FC236}">
                    <a16:creationId xmlns:a16="http://schemas.microsoft.com/office/drawing/2014/main" id="{BC482500-526B-499D-882B-F19029EEAF6A}"/>
                  </a:ext>
                </a:extLst>
              </p:cNvPr>
              <p:cNvSpPr/>
              <p:nvPr/>
            </p:nvSpPr>
            <p:spPr>
              <a:xfrm>
                <a:off x="4687640" y="4835118"/>
                <a:ext cx="296912" cy="250141"/>
              </a:xfrm>
              <a:prstGeom prst="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직사각형 18">
                <a:extLst>
                  <a:ext uri="{FF2B5EF4-FFF2-40B4-BE49-F238E27FC236}">
                    <a16:creationId xmlns:a16="http://schemas.microsoft.com/office/drawing/2014/main" id="{A9742E5B-7578-47A7-A430-4A0CB800B4EA}"/>
                  </a:ext>
                </a:extLst>
              </p:cNvPr>
              <p:cNvSpPr/>
              <p:nvPr/>
            </p:nvSpPr>
            <p:spPr>
              <a:xfrm>
                <a:off x="4984552" y="4835117"/>
                <a:ext cx="296912" cy="250141"/>
              </a:xfrm>
              <a:prstGeom prst="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직사각형 19">
                <a:extLst>
                  <a:ext uri="{FF2B5EF4-FFF2-40B4-BE49-F238E27FC236}">
                    <a16:creationId xmlns:a16="http://schemas.microsoft.com/office/drawing/2014/main" id="{A04462AB-B09D-4DA7-B11B-5A26C495B8BF}"/>
                  </a:ext>
                </a:extLst>
              </p:cNvPr>
              <p:cNvSpPr/>
              <p:nvPr/>
            </p:nvSpPr>
            <p:spPr>
              <a:xfrm>
                <a:off x="5281464" y="4835116"/>
                <a:ext cx="296912" cy="250141"/>
              </a:xfrm>
              <a:prstGeom prst="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직사각형 20">
                <a:extLst>
                  <a:ext uri="{FF2B5EF4-FFF2-40B4-BE49-F238E27FC236}">
                    <a16:creationId xmlns:a16="http://schemas.microsoft.com/office/drawing/2014/main" id="{C77B30D8-39B3-47F1-A26C-D8A0D1D425DC}"/>
                  </a:ext>
                </a:extLst>
              </p:cNvPr>
              <p:cNvSpPr/>
              <p:nvPr/>
            </p:nvSpPr>
            <p:spPr>
              <a:xfrm>
                <a:off x="5578375" y="4835115"/>
                <a:ext cx="296912" cy="250141"/>
              </a:xfrm>
              <a:prstGeom prst="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모서리가 둥근 직사각형 21">
                <a:extLst>
                  <a:ext uri="{FF2B5EF4-FFF2-40B4-BE49-F238E27FC236}">
                    <a16:creationId xmlns:a16="http://schemas.microsoft.com/office/drawing/2014/main" id="{79E0D783-AAEF-442D-AB2A-E6970857EE77}"/>
                  </a:ext>
                </a:extLst>
              </p:cNvPr>
              <p:cNvSpPr/>
              <p:nvPr/>
            </p:nvSpPr>
            <p:spPr>
              <a:xfrm>
                <a:off x="4714505" y="4867080"/>
                <a:ext cx="243183" cy="186209"/>
              </a:xfrm>
              <a:prstGeom prst="roundRect">
                <a:avLst>
                  <a:gd name="adj" fmla="val 25046"/>
                </a:avLst>
              </a:prstGeom>
              <a:solidFill>
                <a:srgbClr val="E47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 name="모서리가 둥근 직사각형 22">
                <a:extLst>
                  <a:ext uri="{FF2B5EF4-FFF2-40B4-BE49-F238E27FC236}">
                    <a16:creationId xmlns:a16="http://schemas.microsoft.com/office/drawing/2014/main" id="{4FF38C7E-BA76-4234-98F5-075975C6D40C}"/>
                  </a:ext>
                </a:extLst>
              </p:cNvPr>
              <p:cNvSpPr/>
              <p:nvPr/>
            </p:nvSpPr>
            <p:spPr>
              <a:xfrm>
                <a:off x="5011417" y="4867080"/>
                <a:ext cx="243183" cy="186209"/>
              </a:xfrm>
              <a:prstGeom prst="roundRect">
                <a:avLst>
                  <a:gd name="adj" fmla="val 25046"/>
                </a:avLst>
              </a:prstGeom>
              <a:solidFill>
                <a:srgbClr val="E47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 name="모서리가 둥근 직사각형 23">
                <a:extLst>
                  <a:ext uri="{FF2B5EF4-FFF2-40B4-BE49-F238E27FC236}">
                    <a16:creationId xmlns:a16="http://schemas.microsoft.com/office/drawing/2014/main" id="{2DBAF273-1BB4-4B2A-A77B-12737D0F8025}"/>
                  </a:ext>
                </a:extLst>
              </p:cNvPr>
              <p:cNvSpPr/>
              <p:nvPr/>
            </p:nvSpPr>
            <p:spPr>
              <a:xfrm>
                <a:off x="5304919" y="4867914"/>
                <a:ext cx="243183" cy="186209"/>
              </a:xfrm>
              <a:prstGeom prst="roundRect">
                <a:avLst>
                  <a:gd name="adj" fmla="val 25046"/>
                </a:avLst>
              </a:prstGeom>
              <a:solidFill>
                <a:srgbClr val="E47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5" name="그룹 24">
                <a:extLst>
                  <a:ext uri="{FF2B5EF4-FFF2-40B4-BE49-F238E27FC236}">
                    <a16:creationId xmlns:a16="http://schemas.microsoft.com/office/drawing/2014/main" id="{AF482C72-07D9-46C1-8179-606AA6B8AD9E}"/>
                  </a:ext>
                </a:extLst>
              </p:cNvPr>
              <p:cNvGrpSpPr/>
              <p:nvPr/>
            </p:nvGrpSpPr>
            <p:grpSpPr>
              <a:xfrm>
                <a:off x="5875287" y="4835115"/>
                <a:ext cx="163563" cy="250141"/>
                <a:chOff x="5875287" y="4835115"/>
                <a:chExt cx="163563" cy="250141"/>
              </a:xfrm>
            </p:grpSpPr>
            <p:cxnSp>
              <p:nvCxnSpPr>
                <p:cNvPr id="29" name="직선 연결선 28">
                  <a:extLst>
                    <a:ext uri="{FF2B5EF4-FFF2-40B4-BE49-F238E27FC236}">
                      <a16:creationId xmlns:a16="http://schemas.microsoft.com/office/drawing/2014/main" id="{0674FB4A-7EEF-4A7C-A6AB-6085808A94AA}"/>
                    </a:ext>
                  </a:extLst>
                </p:cNvPr>
                <p:cNvCxnSpPr/>
                <p:nvPr/>
              </p:nvCxnSpPr>
              <p:spPr>
                <a:xfrm>
                  <a:off x="5875287" y="4835115"/>
                  <a:ext cx="163563" cy="0"/>
                </a:xfrm>
                <a:prstGeom prst="line">
                  <a:avLst/>
                </a:prstGeom>
                <a:ln w="12700">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id="{F709BBD6-9FDF-4753-A2AD-9877C4AC7457}"/>
                    </a:ext>
                  </a:extLst>
                </p:cNvPr>
                <p:cNvCxnSpPr/>
                <p:nvPr/>
              </p:nvCxnSpPr>
              <p:spPr>
                <a:xfrm>
                  <a:off x="5875287" y="5085256"/>
                  <a:ext cx="163563" cy="0"/>
                </a:xfrm>
                <a:prstGeom prst="line">
                  <a:avLst/>
                </a:prstGeom>
                <a:ln w="12700">
                  <a:solidFill>
                    <a:srgbClr val="1F45BC"/>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6789A910-F743-45C1-AFA6-74438193AAB0}"/>
                  </a:ext>
                </a:extLst>
              </p:cNvPr>
              <p:cNvGrpSpPr/>
              <p:nvPr/>
            </p:nvGrpSpPr>
            <p:grpSpPr>
              <a:xfrm>
                <a:off x="4563260" y="4835113"/>
                <a:ext cx="163563" cy="250141"/>
                <a:chOff x="5875287" y="4835115"/>
                <a:chExt cx="163563" cy="250141"/>
              </a:xfrm>
            </p:grpSpPr>
            <p:cxnSp>
              <p:nvCxnSpPr>
                <p:cNvPr id="27" name="직선 연결선 26">
                  <a:extLst>
                    <a:ext uri="{FF2B5EF4-FFF2-40B4-BE49-F238E27FC236}">
                      <a16:creationId xmlns:a16="http://schemas.microsoft.com/office/drawing/2014/main" id="{D36097E0-D460-4B48-B7B3-A3BAF775D2D8}"/>
                    </a:ext>
                  </a:extLst>
                </p:cNvPr>
                <p:cNvCxnSpPr/>
                <p:nvPr/>
              </p:nvCxnSpPr>
              <p:spPr>
                <a:xfrm>
                  <a:off x="5875287" y="4835115"/>
                  <a:ext cx="163563" cy="0"/>
                </a:xfrm>
                <a:prstGeom prst="line">
                  <a:avLst/>
                </a:prstGeom>
                <a:ln w="12700">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8B66237B-A428-4947-9B43-C7E825F5091C}"/>
                    </a:ext>
                  </a:extLst>
                </p:cNvPr>
                <p:cNvCxnSpPr/>
                <p:nvPr/>
              </p:nvCxnSpPr>
              <p:spPr>
                <a:xfrm>
                  <a:off x="5875287" y="5085256"/>
                  <a:ext cx="163563" cy="0"/>
                </a:xfrm>
                <a:prstGeom prst="line">
                  <a:avLst/>
                </a:prstGeom>
                <a:ln w="12700">
                  <a:solidFill>
                    <a:srgbClr val="1F45BC"/>
                  </a:solidFill>
                </a:ln>
              </p:spPr>
              <p:style>
                <a:lnRef idx="1">
                  <a:schemeClr val="accent1"/>
                </a:lnRef>
                <a:fillRef idx="0">
                  <a:schemeClr val="accent1"/>
                </a:fillRef>
                <a:effectRef idx="0">
                  <a:schemeClr val="accent1"/>
                </a:effectRef>
                <a:fontRef idx="minor">
                  <a:schemeClr val="tx1"/>
                </a:fontRef>
              </p:style>
            </p:cxnSp>
          </p:grpSp>
        </p:grpSp>
      </p:grpSp>
      <p:cxnSp>
        <p:nvCxnSpPr>
          <p:cNvPr id="44" name="꺾인 연결선 43">
            <a:extLst>
              <a:ext uri="{FF2B5EF4-FFF2-40B4-BE49-F238E27FC236}">
                <a16:creationId xmlns:a16="http://schemas.microsoft.com/office/drawing/2014/main" id="{0702DD5F-85A9-4A24-95C2-5AAB9E7BAF67}"/>
              </a:ext>
            </a:extLst>
          </p:cNvPr>
          <p:cNvCxnSpPr>
            <a:stCxn id="12" idx="6"/>
            <a:endCxn id="31" idx="2"/>
          </p:cNvCxnSpPr>
          <p:nvPr/>
        </p:nvCxnSpPr>
        <p:spPr>
          <a:xfrm flipV="1">
            <a:off x="1672698" y="5029330"/>
            <a:ext cx="869078" cy="148752"/>
          </a:xfrm>
          <a:prstGeom prst="bentConnector2">
            <a:avLst/>
          </a:prstGeom>
          <a:ln w="12700">
            <a:solidFill>
              <a:srgbClr val="6D578B"/>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5" name="꺾인 연결선 44">
            <a:extLst>
              <a:ext uri="{FF2B5EF4-FFF2-40B4-BE49-F238E27FC236}">
                <a16:creationId xmlns:a16="http://schemas.microsoft.com/office/drawing/2014/main" id="{A45DBCA2-C9F7-4670-9D5D-C84785864B80}"/>
              </a:ext>
            </a:extLst>
          </p:cNvPr>
          <p:cNvCxnSpPr>
            <a:endCxn id="36" idx="0"/>
          </p:cNvCxnSpPr>
          <p:nvPr/>
        </p:nvCxnSpPr>
        <p:spPr>
          <a:xfrm flipV="1">
            <a:off x="1672697" y="4811151"/>
            <a:ext cx="1165992" cy="150841"/>
          </a:xfrm>
          <a:prstGeom prst="bentConnector4">
            <a:avLst>
              <a:gd name="adj1" fmla="val 37162"/>
              <a:gd name="adj2" fmla="val 213663"/>
            </a:avLst>
          </a:prstGeom>
          <a:ln w="12700">
            <a:solidFill>
              <a:srgbClr val="4E935E"/>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6" name="꺾인 연결선 45">
            <a:extLst>
              <a:ext uri="{FF2B5EF4-FFF2-40B4-BE49-F238E27FC236}">
                <a16:creationId xmlns:a16="http://schemas.microsoft.com/office/drawing/2014/main" id="{C53A6BEC-54F5-4B96-8314-ABE3445123E7}"/>
              </a:ext>
            </a:extLst>
          </p:cNvPr>
          <p:cNvCxnSpPr>
            <a:stCxn id="13" idx="6"/>
            <a:endCxn id="18" idx="1"/>
          </p:cNvCxnSpPr>
          <p:nvPr/>
        </p:nvCxnSpPr>
        <p:spPr>
          <a:xfrm flipV="1">
            <a:off x="1672697" y="5335182"/>
            <a:ext cx="723026" cy="63869"/>
          </a:xfrm>
          <a:prstGeom prst="bentConnector3">
            <a:avLst/>
          </a:prstGeom>
          <a:ln w="12700">
            <a:solidFill>
              <a:srgbClr val="E47E5F"/>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49" name="그룹 48">
            <a:extLst>
              <a:ext uri="{FF2B5EF4-FFF2-40B4-BE49-F238E27FC236}">
                <a16:creationId xmlns:a16="http://schemas.microsoft.com/office/drawing/2014/main" id="{20A2BDCF-74F7-4F5A-A961-E71B9D301111}"/>
              </a:ext>
            </a:extLst>
          </p:cNvPr>
          <p:cNvGrpSpPr/>
          <p:nvPr/>
        </p:nvGrpSpPr>
        <p:grpSpPr>
          <a:xfrm>
            <a:off x="5843255" y="2223155"/>
            <a:ext cx="3504489" cy="1812736"/>
            <a:chOff x="6733655" y="3037916"/>
            <a:chExt cx="4065200" cy="2102770"/>
          </a:xfrm>
        </p:grpSpPr>
        <p:sp>
          <p:nvSpPr>
            <p:cNvPr id="50" name="모서리가 둥근 직사각형 82">
              <a:extLst>
                <a:ext uri="{FF2B5EF4-FFF2-40B4-BE49-F238E27FC236}">
                  <a16:creationId xmlns:a16="http://schemas.microsoft.com/office/drawing/2014/main" id="{95DA3502-A7C9-4321-AF18-41B7AAAD5DF1}"/>
                </a:ext>
              </a:extLst>
            </p:cNvPr>
            <p:cNvSpPr/>
            <p:nvPr/>
          </p:nvSpPr>
          <p:spPr>
            <a:xfrm>
              <a:off x="6733655" y="3037916"/>
              <a:ext cx="4065200" cy="2102770"/>
            </a:xfrm>
            <a:prstGeom prst="roundRect">
              <a:avLst>
                <a:gd name="adj" fmla="val 3858"/>
              </a:avLst>
            </a:prstGeom>
            <a:solidFill>
              <a:srgbClr val="E6E6E6"/>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p>
          </p:txBody>
        </p:sp>
        <p:sp>
          <p:nvSpPr>
            <p:cNvPr id="51" name="모서리가 둥근 직사각형 83">
              <a:extLst>
                <a:ext uri="{FF2B5EF4-FFF2-40B4-BE49-F238E27FC236}">
                  <a16:creationId xmlns:a16="http://schemas.microsoft.com/office/drawing/2014/main" id="{328CC61B-5FFA-4AFC-AB86-402B3E4C8BBF}"/>
                </a:ext>
              </a:extLst>
            </p:cNvPr>
            <p:cNvSpPr/>
            <p:nvPr/>
          </p:nvSpPr>
          <p:spPr>
            <a:xfrm>
              <a:off x="6837280" y="3344787"/>
              <a:ext cx="3857951" cy="1446699"/>
            </a:xfrm>
            <a:prstGeom prst="roundRect">
              <a:avLst>
                <a:gd name="adj" fmla="val 3858"/>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p>
          </p:txBody>
        </p:sp>
        <p:grpSp>
          <p:nvGrpSpPr>
            <p:cNvPr id="52" name="그룹 51">
              <a:extLst>
                <a:ext uri="{FF2B5EF4-FFF2-40B4-BE49-F238E27FC236}">
                  <a16:creationId xmlns:a16="http://schemas.microsoft.com/office/drawing/2014/main" id="{C6BA6570-C3B8-4690-94CA-C2D945CFBD71}"/>
                </a:ext>
              </a:extLst>
            </p:cNvPr>
            <p:cNvGrpSpPr/>
            <p:nvPr/>
          </p:nvGrpSpPr>
          <p:grpSpPr>
            <a:xfrm>
              <a:off x="6900252" y="3721726"/>
              <a:ext cx="3732006" cy="644952"/>
              <a:chOff x="6900252" y="3721726"/>
              <a:chExt cx="3732006" cy="644952"/>
            </a:xfrm>
          </p:grpSpPr>
          <p:grpSp>
            <p:nvGrpSpPr>
              <p:cNvPr id="75" name="그룹 74">
                <a:extLst>
                  <a:ext uri="{FF2B5EF4-FFF2-40B4-BE49-F238E27FC236}">
                    <a16:creationId xmlns:a16="http://schemas.microsoft.com/office/drawing/2014/main" id="{B8ABF230-E880-4F72-AD74-9623DE7E28DC}"/>
                  </a:ext>
                </a:extLst>
              </p:cNvPr>
              <p:cNvGrpSpPr/>
              <p:nvPr/>
            </p:nvGrpSpPr>
            <p:grpSpPr>
              <a:xfrm>
                <a:off x="6900252" y="3721726"/>
                <a:ext cx="3732006" cy="644952"/>
                <a:chOff x="7545267" y="3412537"/>
                <a:chExt cx="3732006" cy="644952"/>
              </a:xfrm>
            </p:grpSpPr>
            <p:sp>
              <p:nvSpPr>
                <p:cNvPr id="77" name="모서리가 둥근 직사각형 109">
                  <a:extLst>
                    <a:ext uri="{FF2B5EF4-FFF2-40B4-BE49-F238E27FC236}">
                      <a16:creationId xmlns:a16="http://schemas.microsoft.com/office/drawing/2014/main" id="{A45B2682-2A48-4B90-958A-B9B9CBF7E3F9}"/>
                    </a:ext>
                  </a:extLst>
                </p:cNvPr>
                <p:cNvSpPr/>
                <p:nvPr/>
              </p:nvSpPr>
              <p:spPr>
                <a:xfrm>
                  <a:off x="7545267" y="3437593"/>
                  <a:ext cx="3732006" cy="619896"/>
                </a:xfrm>
                <a:prstGeom prst="roundRect">
                  <a:avLst>
                    <a:gd name="adj" fmla="val 3858"/>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p>
              </p:txBody>
            </p:sp>
            <p:sp>
              <p:nvSpPr>
                <p:cNvPr id="78" name="모서리가 둥근 직사각형 110">
                  <a:extLst>
                    <a:ext uri="{FF2B5EF4-FFF2-40B4-BE49-F238E27FC236}">
                      <a16:creationId xmlns:a16="http://schemas.microsoft.com/office/drawing/2014/main" id="{15CA53EA-9145-40C1-8EB3-08FE7265DDA9}"/>
                    </a:ext>
                  </a:extLst>
                </p:cNvPr>
                <p:cNvSpPr/>
                <p:nvPr/>
              </p:nvSpPr>
              <p:spPr>
                <a:xfrm>
                  <a:off x="7670827" y="3412537"/>
                  <a:ext cx="1244600" cy="29838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193EB0"/>
                      </a:solidFill>
                      <a:latin typeface="SamsungOne 700" panose="020B0803030303020204" pitchFamily="34" charset="0"/>
                      <a:ea typeface="SamsungOne 700" panose="020B0803030303020204" pitchFamily="34" charset="0"/>
                    </a:rPr>
                    <a:t>Flow Controller</a:t>
                  </a:r>
                  <a:endParaRPr lang="ko-KR" altLang="en-US" sz="900" dirty="0">
                    <a:solidFill>
                      <a:srgbClr val="193EB0"/>
                    </a:solidFill>
                    <a:latin typeface="SamsungOne 700" panose="020B0803030303020204" pitchFamily="34" charset="0"/>
                  </a:endParaRPr>
                </a:p>
              </p:txBody>
            </p:sp>
          </p:grpSp>
          <p:pic>
            <p:nvPicPr>
              <p:cNvPr id="76" name="그림 75">
                <a:extLst>
                  <a:ext uri="{FF2B5EF4-FFF2-40B4-BE49-F238E27FC236}">
                    <a16:creationId xmlns:a16="http://schemas.microsoft.com/office/drawing/2014/main" id="{28031DB0-D904-45BF-B271-69BC3EA2DF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3612" y="3786938"/>
                <a:ext cx="186637" cy="154944"/>
              </a:xfrm>
              <a:prstGeom prst="rect">
                <a:avLst/>
              </a:prstGeom>
            </p:spPr>
          </p:pic>
        </p:grpSp>
        <p:sp>
          <p:nvSpPr>
            <p:cNvPr id="53" name="모서리가 둥근 직사각형 85">
              <a:extLst>
                <a:ext uri="{FF2B5EF4-FFF2-40B4-BE49-F238E27FC236}">
                  <a16:creationId xmlns:a16="http://schemas.microsoft.com/office/drawing/2014/main" id="{3885DBC1-674C-4B49-892C-3755A51A6CE6}"/>
                </a:ext>
              </a:extLst>
            </p:cNvPr>
            <p:cNvSpPr/>
            <p:nvPr/>
          </p:nvSpPr>
          <p:spPr>
            <a:xfrm>
              <a:off x="6755791" y="4896171"/>
              <a:ext cx="1045206" cy="189557"/>
            </a:xfrm>
            <a:prstGeom prst="roundRect">
              <a:avLst>
                <a:gd name="adj" fmla="val 0"/>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193EB0"/>
                  </a:solidFill>
                  <a:latin typeface="SamsungOne 700" panose="020B0803030303020204" pitchFamily="34" charset="0"/>
                  <a:ea typeface="SamsungOne 700" panose="020B0803030303020204" pitchFamily="34" charset="0"/>
                </a:rPr>
                <a:t>Local Storage</a:t>
              </a:r>
              <a:endParaRPr lang="ko-KR" altLang="en-US" sz="900" dirty="0">
                <a:solidFill>
                  <a:srgbClr val="193EB0"/>
                </a:solidFill>
                <a:latin typeface="SamsungOne 700" panose="020B0803030303020204" pitchFamily="34" charset="0"/>
              </a:endParaRPr>
            </a:p>
          </p:txBody>
        </p:sp>
        <p:grpSp>
          <p:nvGrpSpPr>
            <p:cNvPr id="54" name="그룹 53">
              <a:extLst>
                <a:ext uri="{FF2B5EF4-FFF2-40B4-BE49-F238E27FC236}">
                  <a16:creationId xmlns:a16="http://schemas.microsoft.com/office/drawing/2014/main" id="{EB6AA387-C4A2-4210-A100-92F0E5A1DD57}"/>
                </a:ext>
              </a:extLst>
            </p:cNvPr>
            <p:cNvGrpSpPr/>
            <p:nvPr/>
          </p:nvGrpSpPr>
          <p:grpSpPr>
            <a:xfrm>
              <a:off x="7356553" y="4003140"/>
              <a:ext cx="2803966" cy="298388"/>
              <a:chOff x="8001568" y="3690141"/>
              <a:chExt cx="2803966" cy="298388"/>
            </a:xfrm>
          </p:grpSpPr>
          <p:sp>
            <p:nvSpPr>
              <p:cNvPr id="73" name="모서리가 둥근 직사각형 105">
                <a:extLst>
                  <a:ext uri="{FF2B5EF4-FFF2-40B4-BE49-F238E27FC236}">
                    <a16:creationId xmlns:a16="http://schemas.microsoft.com/office/drawing/2014/main" id="{C17F1F94-CED6-4A2E-B5EE-009C8704EC9C}"/>
                  </a:ext>
                </a:extLst>
              </p:cNvPr>
              <p:cNvSpPr/>
              <p:nvPr/>
            </p:nvSpPr>
            <p:spPr>
              <a:xfrm>
                <a:off x="8001568" y="3690141"/>
                <a:ext cx="1244600" cy="29838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193EB0"/>
                    </a:solidFill>
                    <a:latin typeface="SamsungOne 700" panose="020B0803030303020204" pitchFamily="34" charset="0"/>
                    <a:ea typeface="SamsungOne 700" panose="020B0803030303020204" pitchFamily="34" charset="0"/>
                  </a:rPr>
                  <a:t>Processor 1</a:t>
                </a:r>
                <a:endParaRPr lang="ko-KR" altLang="en-US" sz="900" dirty="0">
                  <a:solidFill>
                    <a:srgbClr val="193EB0"/>
                  </a:solidFill>
                  <a:latin typeface="SamsungOne 700" panose="020B0803030303020204" pitchFamily="34" charset="0"/>
                </a:endParaRPr>
              </a:p>
            </p:txBody>
          </p:sp>
          <p:sp>
            <p:nvSpPr>
              <p:cNvPr id="74" name="모서리가 둥근 직사각형 106">
                <a:extLst>
                  <a:ext uri="{FF2B5EF4-FFF2-40B4-BE49-F238E27FC236}">
                    <a16:creationId xmlns:a16="http://schemas.microsoft.com/office/drawing/2014/main" id="{B477A1CC-3706-4656-8FC2-B19F595750FF}"/>
                  </a:ext>
                </a:extLst>
              </p:cNvPr>
              <p:cNvSpPr/>
              <p:nvPr/>
            </p:nvSpPr>
            <p:spPr>
              <a:xfrm>
                <a:off x="9560934" y="3690141"/>
                <a:ext cx="1244600" cy="29838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193EB0"/>
                    </a:solidFill>
                    <a:latin typeface="SamsungOne 700" panose="020B0803030303020204" pitchFamily="34" charset="0"/>
                    <a:ea typeface="SamsungOne 700" panose="020B0803030303020204" pitchFamily="34" charset="0"/>
                  </a:rPr>
                  <a:t>Extension N</a:t>
                </a:r>
                <a:endParaRPr lang="ko-KR" altLang="en-US" sz="900" dirty="0">
                  <a:solidFill>
                    <a:srgbClr val="193EB0"/>
                  </a:solidFill>
                  <a:latin typeface="SamsungOne 700" panose="020B0803030303020204" pitchFamily="34" charset="0"/>
                </a:endParaRPr>
              </a:p>
            </p:txBody>
          </p:sp>
        </p:grpSp>
        <p:grpSp>
          <p:nvGrpSpPr>
            <p:cNvPr id="55" name="그룹 54">
              <a:extLst>
                <a:ext uri="{FF2B5EF4-FFF2-40B4-BE49-F238E27FC236}">
                  <a16:creationId xmlns:a16="http://schemas.microsoft.com/office/drawing/2014/main" id="{EB25767C-5697-44BB-8E94-AEFC8675E57D}"/>
                </a:ext>
              </a:extLst>
            </p:cNvPr>
            <p:cNvGrpSpPr/>
            <p:nvPr/>
          </p:nvGrpSpPr>
          <p:grpSpPr>
            <a:xfrm>
              <a:off x="8126907" y="3384067"/>
              <a:ext cx="1244600" cy="298388"/>
              <a:chOff x="8126907" y="3384067"/>
              <a:chExt cx="1244600" cy="298388"/>
            </a:xfrm>
          </p:grpSpPr>
          <p:sp>
            <p:nvSpPr>
              <p:cNvPr id="71" name="모서리가 둥근 직사각형 103">
                <a:extLst>
                  <a:ext uri="{FF2B5EF4-FFF2-40B4-BE49-F238E27FC236}">
                    <a16:creationId xmlns:a16="http://schemas.microsoft.com/office/drawing/2014/main" id="{070FFC03-3B3C-43A5-9033-04BE6222E2EF}"/>
                  </a:ext>
                </a:extLst>
              </p:cNvPr>
              <p:cNvSpPr/>
              <p:nvPr/>
            </p:nvSpPr>
            <p:spPr>
              <a:xfrm>
                <a:off x="8126907" y="3384067"/>
                <a:ext cx="1244600" cy="29838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193EB0"/>
                    </a:solidFill>
                    <a:latin typeface="SamsungOne 700" panose="020B0803030303020204" pitchFamily="34" charset="0"/>
                    <a:ea typeface="SamsungOne 700" panose="020B0803030303020204" pitchFamily="34" charset="0"/>
                  </a:rPr>
                  <a:t>        Web Server</a:t>
                </a:r>
                <a:endParaRPr lang="ko-KR" altLang="en-US" sz="900" dirty="0">
                  <a:solidFill>
                    <a:srgbClr val="193EB0"/>
                  </a:solidFill>
                  <a:latin typeface="SamsungOne 700" panose="020B0803030303020204" pitchFamily="34" charset="0"/>
                </a:endParaRPr>
              </a:p>
            </p:txBody>
          </p:sp>
          <p:pic>
            <p:nvPicPr>
              <p:cNvPr id="72" name="그림 71">
                <a:extLst>
                  <a:ext uri="{FF2B5EF4-FFF2-40B4-BE49-F238E27FC236}">
                    <a16:creationId xmlns:a16="http://schemas.microsoft.com/office/drawing/2014/main" id="{A8E2CB12-4763-4336-8B67-CCAF4BB9B3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4537" y="3428925"/>
                <a:ext cx="210346" cy="207578"/>
              </a:xfrm>
              <a:prstGeom prst="rect">
                <a:avLst/>
              </a:prstGeom>
            </p:spPr>
          </p:pic>
        </p:grpSp>
        <p:grpSp>
          <p:nvGrpSpPr>
            <p:cNvPr id="56" name="그룹 55">
              <a:extLst>
                <a:ext uri="{FF2B5EF4-FFF2-40B4-BE49-F238E27FC236}">
                  <a16:creationId xmlns:a16="http://schemas.microsoft.com/office/drawing/2014/main" id="{B3096DDE-70E6-4117-9709-AF1168273C2B}"/>
                </a:ext>
              </a:extLst>
            </p:cNvPr>
            <p:cNvGrpSpPr/>
            <p:nvPr/>
          </p:nvGrpSpPr>
          <p:grpSpPr>
            <a:xfrm>
              <a:off x="7023474" y="4483307"/>
              <a:ext cx="1131452" cy="372598"/>
              <a:chOff x="7023474" y="4483307"/>
              <a:chExt cx="1131452" cy="372598"/>
            </a:xfrm>
          </p:grpSpPr>
          <p:sp>
            <p:nvSpPr>
              <p:cNvPr id="69" name="모서리가 둥근 직사각형 101">
                <a:extLst>
                  <a:ext uri="{FF2B5EF4-FFF2-40B4-BE49-F238E27FC236}">
                    <a16:creationId xmlns:a16="http://schemas.microsoft.com/office/drawing/2014/main" id="{4A0DC9E2-B4AE-4D9E-804B-28BA27B5C544}"/>
                  </a:ext>
                </a:extLst>
              </p:cNvPr>
              <p:cNvSpPr/>
              <p:nvPr/>
            </p:nvSpPr>
            <p:spPr>
              <a:xfrm>
                <a:off x="7023474" y="4483307"/>
                <a:ext cx="1131452" cy="37259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900" dirty="0">
                    <a:solidFill>
                      <a:srgbClr val="193EB0"/>
                    </a:solidFill>
                    <a:latin typeface="SamsungOne 700" panose="020B0803030303020204" pitchFamily="34" charset="0"/>
                    <a:ea typeface="SamsungOne 700" panose="020B0803030303020204" pitchFamily="34" charset="0"/>
                  </a:rPr>
                  <a:t>         FlowFile</a:t>
                </a:r>
              </a:p>
              <a:p>
                <a:r>
                  <a:rPr lang="en-US" altLang="ko-KR" sz="900" dirty="0">
                    <a:solidFill>
                      <a:srgbClr val="193EB0"/>
                    </a:solidFill>
                    <a:latin typeface="SamsungOne 700" panose="020B0803030303020204" pitchFamily="34" charset="0"/>
                    <a:ea typeface="SamsungOne 700" panose="020B0803030303020204" pitchFamily="34" charset="0"/>
                  </a:rPr>
                  <a:t>         Repository</a:t>
                </a:r>
                <a:endParaRPr lang="ko-KR" altLang="en-US" sz="900" dirty="0">
                  <a:solidFill>
                    <a:srgbClr val="193EB0"/>
                  </a:solidFill>
                  <a:latin typeface="SamsungOne 700" panose="020B0803030303020204" pitchFamily="34" charset="0"/>
                </a:endParaRPr>
              </a:p>
            </p:txBody>
          </p:sp>
          <p:pic>
            <p:nvPicPr>
              <p:cNvPr id="70" name="그림 69">
                <a:extLst>
                  <a:ext uri="{FF2B5EF4-FFF2-40B4-BE49-F238E27FC236}">
                    <a16:creationId xmlns:a16="http://schemas.microsoft.com/office/drawing/2014/main" id="{E847E88C-6A3B-472C-A97E-808F4902F31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21674" y="4564162"/>
                <a:ext cx="198120" cy="185928"/>
              </a:xfrm>
              <a:prstGeom prst="rect">
                <a:avLst/>
              </a:prstGeom>
            </p:spPr>
          </p:pic>
        </p:grpSp>
        <p:grpSp>
          <p:nvGrpSpPr>
            <p:cNvPr id="57" name="그룹 56">
              <a:extLst>
                <a:ext uri="{FF2B5EF4-FFF2-40B4-BE49-F238E27FC236}">
                  <a16:creationId xmlns:a16="http://schemas.microsoft.com/office/drawing/2014/main" id="{64E66D1F-4A02-4B84-99FE-E069636FD80F}"/>
                </a:ext>
              </a:extLst>
            </p:cNvPr>
            <p:cNvGrpSpPr/>
            <p:nvPr/>
          </p:nvGrpSpPr>
          <p:grpSpPr>
            <a:xfrm>
              <a:off x="6929419" y="3390517"/>
              <a:ext cx="569441" cy="189557"/>
              <a:chOff x="6929419" y="3390517"/>
              <a:chExt cx="569441" cy="189557"/>
            </a:xfrm>
          </p:grpSpPr>
          <p:sp>
            <p:nvSpPr>
              <p:cNvPr id="67" name="모서리가 둥근 직사각형 99">
                <a:extLst>
                  <a:ext uri="{FF2B5EF4-FFF2-40B4-BE49-F238E27FC236}">
                    <a16:creationId xmlns:a16="http://schemas.microsoft.com/office/drawing/2014/main" id="{CDCC407F-093D-4ED1-BF93-CBC77ED9050A}"/>
                  </a:ext>
                </a:extLst>
              </p:cNvPr>
              <p:cNvSpPr/>
              <p:nvPr/>
            </p:nvSpPr>
            <p:spPr>
              <a:xfrm>
                <a:off x="7031508" y="3390517"/>
                <a:ext cx="467352" cy="189557"/>
              </a:xfrm>
              <a:prstGeom prst="roundRect">
                <a:avLst>
                  <a:gd name="adj" fmla="val 0"/>
                </a:avLst>
              </a:prstGeom>
              <a:solidFill>
                <a:srgbClr val="E9F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193EB0"/>
                    </a:solidFill>
                    <a:latin typeface="SamsungOne 700" panose="020B0803030303020204" pitchFamily="34" charset="0"/>
                    <a:ea typeface="SamsungOne 700" panose="020B0803030303020204" pitchFamily="34" charset="0"/>
                  </a:rPr>
                  <a:t>JVM</a:t>
                </a:r>
                <a:endParaRPr lang="ko-KR" altLang="en-US" sz="900" dirty="0">
                  <a:solidFill>
                    <a:srgbClr val="193EB0"/>
                  </a:solidFill>
                  <a:latin typeface="SamsungOne 700" panose="020B0803030303020204" pitchFamily="34" charset="0"/>
                </a:endParaRPr>
              </a:p>
            </p:txBody>
          </p:sp>
          <p:pic>
            <p:nvPicPr>
              <p:cNvPr id="68" name="그림 67">
                <a:extLst>
                  <a:ext uri="{FF2B5EF4-FFF2-40B4-BE49-F238E27FC236}">
                    <a16:creationId xmlns:a16="http://schemas.microsoft.com/office/drawing/2014/main" id="{1368B7E6-E696-478E-BAB1-F70CC303973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29419" y="3439775"/>
                <a:ext cx="173736" cy="97536"/>
              </a:xfrm>
              <a:prstGeom prst="rect">
                <a:avLst/>
              </a:prstGeom>
            </p:spPr>
          </p:pic>
        </p:grpSp>
        <p:grpSp>
          <p:nvGrpSpPr>
            <p:cNvPr id="58" name="그룹 57">
              <a:extLst>
                <a:ext uri="{FF2B5EF4-FFF2-40B4-BE49-F238E27FC236}">
                  <a16:creationId xmlns:a16="http://schemas.microsoft.com/office/drawing/2014/main" id="{2D1FD2D7-7256-43AD-B889-AE2C5A24E96A}"/>
                </a:ext>
              </a:extLst>
            </p:cNvPr>
            <p:cNvGrpSpPr/>
            <p:nvPr/>
          </p:nvGrpSpPr>
          <p:grpSpPr>
            <a:xfrm>
              <a:off x="6916422" y="3106010"/>
              <a:ext cx="856758" cy="189557"/>
              <a:chOff x="6916422" y="3106010"/>
              <a:chExt cx="856758" cy="189557"/>
            </a:xfrm>
          </p:grpSpPr>
          <p:sp>
            <p:nvSpPr>
              <p:cNvPr id="65" name="모서리가 둥근 직사각형 97">
                <a:extLst>
                  <a:ext uri="{FF2B5EF4-FFF2-40B4-BE49-F238E27FC236}">
                    <a16:creationId xmlns:a16="http://schemas.microsoft.com/office/drawing/2014/main" id="{E7934627-68B7-42BC-A9C8-0DEC1F0C6AA0}"/>
                  </a:ext>
                </a:extLst>
              </p:cNvPr>
              <p:cNvSpPr/>
              <p:nvPr/>
            </p:nvSpPr>
            <p:spPr>
              <a:xfrm>
                <a:off x="7039128" y="3106010"/>
                <a:ext cx="734052" cy="189557"/>
              </a:xfrm>
              <a:prstGeom prst="roundRect">
                <a:avLst>
                  <a:gd name="adj" fmla="val 0"/>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193EB0"/>
                    </a:solidFill>
                    <a:latin typeface="SamsungOne 700" panose="020B0803030303020204" pitchFamily="34" charset="0"/>
                    <a:ea typeface="SamsungOne 700" panose="020B0803030303020204" pitchFamily="34" charset="0"/>
                  </a:rPr>
                  <a:t>OS/Host</a:t>
                </a:r>
                <a:endParaRPr lang="ko-KR" altLang="en-US" sz="900" dirty="0">
                  <a:solidFill>
                    <a:srgbClr val="193EB0"/>
                  </a:solidFill>
                  <a:latin typeface="SamsungOne 700" panose="020B0803030303020204" pitchFamily="34" charset="0"/>
                </a:endParaRPr>
              </a:p>
            </p:txBody>
          </p:sp>
          <p:pic>
            <p:nvPicPr>
              <p:cNvPr id="66" name="그림 65">
                <a:extLst>
                  <a:ext uri="{FF2B5EF4-FFF2-40B4-BE49-F238E27FC236}">
                    <a16:creationId xmlns:a16="http://schemas.microsoft.com/office/drawing/2014/main" id="{73CFE069-EC4A-4C31-AFDA-CD56AC0B952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16422" y="3133276"/>
                <a:ext cx="185616" cy="147092"/>
              </a:xfrm>
              <a:prstGeom prst="rect">
                <a:avLst/>
              </a:prstGeom>
            </p:spPr>
          </p:pic>
        </p:grpSp>
        <p:grpSp>
          <p:nvGrpSpPr>
            <p:cNvPr id="59" name="그룹 58">
              <a:extLst>
                <a:ext uri="{FF2B5EF4-FFF2-40B4-BE49-F238E27FC236}">
                  <a16:creationId xmlns:a16="http://schemas.microsoft.com/office/drawing/2014/main" id="{F4ECBAE8-9941-4FC0-9CE4-444C3BCCE7A9}"/>
                </a:ext>
              </a:extLst>
            </p:cNvPr>
            <p:cNvGrpSpPr/>
            <p:nvPr/>
          </p:nvGrpSpPr>
          <p:grpSpPr>
            <a:xfrm>
              <a:off x="8202110" y="4483307"/>
              <a:ext cx="1131452" cy="372598"/>
              <a:chOff x="8202110" y="4483307"/>
              <a:chExt cx="1131452" cy="372598"/>
            </a:xfrm>
          </p:grpSpPr>
          <p:sp>
            <p:nvSpPr>
              <p:cNvPr id="63" name="모서리가 둥근 직사각형 95">
                <a:extLst>
                  <a:ext uri="{FF2B5EF4-FFF2-40B4-BE49-F238E27FC236}">
                    <a16:creationId xmlns:a16="http://schemas.microsoft.com/office/drawing/2014/main" id="{B4F95977-5CA5-4589-9B4F-923C0D79207E}"/>
                  </a:ext>
                </a:extLst>
              </p:cNvPr>
              <p:cNvSpPr/>
              <p:nvPr/>
            </p:nvSpPr>
            <p:spPr>
              <a:xfrm>
                <a:off x="8202110" y="4483307"/>
                <a:ext cx="1131452" cy="37259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193EB0"/>
                    </a:solidFill>
                    <a:latin typeface="SamsungOne 700" panose="020B0803030303020204" pitchFamily="34" charset="0"/>
                    <a:ea typeface="SamsungOne 700" panose="020B0803030303020204" pitchFamily="34" charset="0"/>
                  </a:rPr>
                  <a:t>      Kho </a:t>
                </a:r>
                <a:r>
                  <a:rPr lang="en-US" altLang="ko-KR" sz="900" dirty="0" err="1">
                    <a:solidFill>
                      <a:srgbClr val="193EB0"/>
                    </a:solidFill>
                    <a:latin typeface="SamsungOne 700" panose="020B0803030303020204" pitchFamily="34" charset="0"/>
                    <a:ea typeface="SamsungOne 700" panose="020B0803030303020204" pitchFamily="34" charset="0"/>
                  </a:rPr>
                  <a:t>lưu</a:t>
                </a:r>
                <a:r>
                  <a:rPr lang="en-US" altLang="ko-KR" sz="900" dirty="0">
                    <a:solidFill>
                      <a:srgbClr val="193EB0"/>
                    </a:solidFill>
                    <a:latin typeface="SamsungOne 700" panose="020B0803030303020204" pitchFamily="34" charset="0"/>
                    <a:ea typeface="SamsungOne 700" panose="020B0803030303020204" pitchFamily="34" charset="0"/>
                  </a:rPr>
                  <a:t> </a:t>
                </a:r>
                <a:r>
                  <a:rPr lang="en-US" altLang="ko-KR" sz="900" dirty="0" err="1">
                    <a:solidFill>
                      <a:srgbClr val="193EB0"/>
                    </a:solidFill>
                    <a:latin typeface="SamsungOne 700" panose="020B0803030303020204" pitchFamily="34" charset="0"/>
                    <a:ea typeface="SamsungOne 700" panose="020B0803030303020204" pitchFamily="34" charset="0"/>
                  </a:rPr>
                  <a:t>trữ</a:t>
                </a:r>
                <a:r>
                  <a:rPr lang="en-US" altLang="ko-KR" sz="900" dirty="0">
                    <a:solidFill>
                      <a:srgbClr val="193EB0"/>
                    </a:solidFill>
                    <a:latin typeface="SamsungOne 700" panose="020B0803030303020204" pitchFamily="34" charset="0"/>
                    <a:ea typeface="SamsungOne 700" panose="020B0803030303020204" pitchFamily="34" charset="0"/>
                  </a:rPr>
                  <a:t> </a:t>
                </a:r>
                <a:r>
                  <a:rPr lang="en-US" altLang="ko-KR" sz="900" dirty="0" err="1">
                    <a:solidFill>
                      <a:srgbClr val="193EB0"/>
                    </a:solidFill>
                    <a:latin typeface="SamsungOne 700" panose="020B0803030303020204" pitchFamily="34" charset="0"/>
                    <a:ea typeface="SamsungOne 700" panose="020B0803030303020204" pitchFamily="34" charset="0"/>
                  </a:rPr>
                  <a:t>nội</a:t>
                </a:r>
                <a:r>
                  <a:rPr lang="en-US" altLang="ko-KR" sz="900" dirty="0">
                    <a:solidFill>
                      <a:srgbClr val="193EB0"/>
                    </a:solidFill>
                    <a:latin typeface="SamsungOne 700" panose="020B0803030303020204" pitchFamily="34" charset="0"/>
                    <a:ea typeface="SamsungOne 700" panose="020B0803030303020204" pitchFamily="34" charset="0"/>
                  </a:rPr>
                  <a:t> dung</a:t>
                </a:r>
                <a:endParaRPr lang="ko-KR" altLang="en-US" sz="900" dirty="0">
                  <a:solidFill>
                    <a:srgbClr val="193EB0"/>
                  </a:solidFill>
                  <a:latin typeface="SamsungOne 700" panose="020B0803030303020204" pitchFamily="34" charset="0"/>
                </a:endParaRPr>
              </a:p>
            </p:txBody>
          </p:sp>
          <p:pic>
            <p:nvPicPr>
              <p:cNvPr id="64" name="그림 63">
                <a:extLst>
                  <a:ext uri="{FF2B5EF4-FFF2-40B4-BE49-F238E27FC236}">
                    <a16:creationId xmlns:a16="http://schemas.microsoft.com/office/drawing/2014/main" id="{B7542C22-9F4F-4FAF-9547-FB29AC989E7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88796" y="4557886"/>
                <a:ext cx="198120" cy="185928"/>
              </a:xfrm>
              <a:prstGeom prst="rect">
                <a:avLst/>
              </a:prstGeom>
            </p:spPr>
          </p:pic>
        </p:grpSp>
        <p:grpSp>
          <p:nvGrpSpPr>
            <p:cNvPr id="60" name="그룹 59">
              <a:extLst>
                <a:ext uri="{FF2B5EF4-FFF2-40B4-BE49-F238E27FC236}">
                  <a16:creationId xmlns:a16="http://schemas.microsoft.com/office/drawing/2014/main" id="{63FC37AA-6517-4EB8-B864-C8BBAD8A8141}"/>
                </a:ext>
              </a:extLst>
            </p:cNvPr>
            <p:cNvGrpSpPr/>
            <p:nvPr/>
          </p:nvGrpSpPr>
          <p:grpSpPr>
            <a:xfrm>
              <a:off x="9371593" y="4483307"/>
              <a:ext cx="1131452" cy="372598"/>
              <a:chOff x="9371593" y="4483307"/>
              <a:chExt cx="1131452" cy="372598"/>
            </a:xfrm>
          </p:grpSpPr>
          <p:sp>
            <p:nvSpPr>
              <p:cNvPr id="61" name="모서리가 둥근 직사각형 93">
                <a:extLst>
                  <a:ext uri="{FF2B5EF4-FFF2-40B4-BE49-F238E27FC236}">
                    <a16:creationId xmlns:a16="http://schemas.microsoft.com/office/drawing/2014/main" id="{D45242AC-938F-4E4E-8F11-3B2CFE4739D6}"/>
                  </a:ext>
                </a:extLst>
              </p:cNvPr>
              <p:cNvSpPr/>
              <p:nvPr/>
            </p:nvSpPr>
            <p:spPr>
              <a:xfrm>
                <a:off x="9371593" y="4483307"/>
                <a:ext cx="1131452" cy="37259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900" dirty="0">
                    <a:solidFill>
                      <a:srgbClr val="193EB0"/>
                    </a:solidFill>
                    <a:latin typeface="SamsungOne 700" panose="020B0803030303020204" pitchFamily="34" charset="0"/>
                    <a:ea typeface="SamsungOne 700" panose="020B0803030303020204" pitchFamily="34" charset="0"/>
                  </a:rPr>
                  <a:t>        Provenance</a:t>
                </a:r>
              </a:p>
              <a:p>
                <a:r>
                  <a:rPr lang="en-US" altLang="ko-KR" sz="900" dirty="0">
                    <a:solidFill>
                      <a:srgbClr val="193EB0"/>
                    </a:solidFill>
                    <a:latin typeface="SamsungOne 700" panose="020B0803030303020204" pitchFamily="34" charset="0"/>
                    <a:ea typeface="SamsungOne 700" panose="020B0803030303020204" pitchFamily="34" charset="0"/>
                  </a:rPr>
                  <a:t>        Repository</a:t>
                </a:r>
                <a:endParaRPr lang="ko-KR" altLang="en-US" sz="900" dirty="0">
                  <a:solidFill>
                    <a:srgbClr val="193EB0"/>
                  </a:solidFill>
                  <a:latin typeface="SamsungOne 700" panose="020B0803030303020204" pitchFamily="34" charset="0"/>
                </a:endParaRPr>
              </a:p>
            </p:txBody>
          </p:sp>
          <p:pic>
            <p:nvPicPr>
              <p:cNvPr id="62" name="그림 61">
                <a:extLst>
                  <a:ext uri="{FF2B5EF4-FFF2-40B4-BE49-F238E27FC236}">
                    <a16:creationId xmlns:a16="http://schemas.microsoft.com/office/drawing/2014/main" id="{32509ABA-C2F6-482C-8CB7-1752FC2705E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49619" y="4557886"/>
                <a:ext cx="198120" cy="185928"/>
              </a:xfrm>
              <a:prstGeom prst="rect">
                <a:avLst/>
              </a:prstGeom>
            </p:spPr>
          </p:pic>
        </p:grpSp>
      </p:grpSp>
      <p:grpSp>
        <p:nvGrpSpPr>
          <p:cNvPr id="79" name="그룹 78">
            <a:extLst>
              <a:ext uri="{FF2B5EF4-FFF2-40B4-BE49-F238E27FC236}">
                <a16:creationId xmlns:a16="http://schemas.microsoft.com/office/drawing/2014/main" id="{4B7F26D1-13B0-4AEC-AE48-A6B14A9A15BB}"/>
              </a:ext>
            </a:extLst>
          </p:cNvPr>
          <p:cNvGrpSpPr/>
          <p:nvPr/>
        </p:nvGrpSpPr>
        <p:grpSpPr>
          <a:xfrm>
            <a:off x="5455756" y="1987167"/>
            <a:ext cx="4241552" cy="2591020"/>
            <a:chOff x="5505607" y="2361798"/>
            <a:chExt cx="4241552" cy="2591020"/>
          </a:xfrm>
        </p:grpSpPr>
        <p:sp>
          <p:nvSpPr>
            <p:cNvPr id="80" name="Rectangle 18">
              <a:extLst>
                <a:ext uri="{FF2B5EF4-FFF2-40B4-BE49-F238E27FC236}">
                  <a16:creationId xmlns:a16="http://schemas.microsoft.com/office/drawing/2014/main" id="{C5E1E24C-9CEB-42D5-810B-B50DB536A19A}"/>
                </a:ext>
              </a:extLst>
            </p:cNvPr>
            <p:cNvSpPr/>
            <p:nvPr/>
          </p:nvSpPr>
          <p:spPr>
            <a:xfrm>
              <a:off x="5537200" y="2361798"/>
              <a:ext cx="4190236" cy="1478182"/>
            </a:xfrm>
            <a:prstGeom prst="rect">
              <a:avLst/>
            </a:prstGeom>
            <a:solidFill>
              <a:sysClr val="window" lastClr="FFFFFF">
                <a:alpha val="75000"/>
              </a:sysClr>
            </a:solidFill>
            <a:ln w="12700" cap="flat" cmpd="sng" algn="ctr">
              <a:no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en-KR" sz="1800" b="0" i="0" u="none" strike="noStrike" kern="0" cap="none" spc="0" normalizeH="0" baseline="0" noProof="0" dirty="0">
                <a:ln>
                  <a:noFill/>
                </a:ln>
                <a:solidFill>
                  <a:prstClr val="white"/>
                </a:solidFill>
                <a:effectLst/>
                <a:uLnTx/>
                <a:uFillTx/>
                <a:latin typeface="SamsungOne-400" panose="020B0503030303020204" pitchFamily="34" charset="0"/>
                <a:ea typeface="+mn-ea"/>
                <a:cs typeface="+mn-cs"/>
              </a:endParaRPr>
            </a:p>
          </p:txBody>
        </p:sp>
        <p:sp>
          <p:nvSpPr>
            <p:cNvPr id="81" name="Rectangle 18">
              <a:extLst>
                <a:ext uri="{FF2B5EF4-FFF2-40B4-BE49-F238E27FC236}">
                  <a16:creationId xmlns:a16="http://schemas.microsoft.com/office/drawing/2014/main" id="{CCFC7380-47B2-4912-A932-60A8A9623007}"/>
                </a:ext>
              </a:extLst>
            </p:cNvPr>
            <p:cNvSpPr/>
            <p:nvPr/>
          </p:nvSpPr>
          <p:spPr>
            <a:xfrm>
              <a:off x="8167121" y="3839169"/>
              <a:ext cx="1580038" cy="1112926"/>
            </a:xfrm>
            <a:prstGeom prst="rect">
              <a:avLst/>
            </a:prstGeom>
            <a:solidFill>
              <a:sysClr val="window" lastClr="FFFFFF">
                <a:alpha val="75000"/>
              </a:sysClr>
            </a:solidFill>
            <a:ln w="12700" cap="flat" cmpd="sng" algn="ctr">
              <a:no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en-KR" sz="1800" b="0" i="0" u="none" strike="noStrike" kern="0" cap="none" spc="0" normalizeH="0" baseline="0" noProof="0" dirty="0">
                <a:ln>
                  <a:noFill/>
                </a:ln>
                <a:solidFill>
                  <a:prstClr val="white"/>
                </a:solidFill>
                <a:effectLst/>
                <a:uLnTx/>
                <a:uFillTx/>
                <a:latin typeface="SamsungOne-400" panose="020B0503030303020204" pitchFamily="34" charset="0"/>
                <a:ea typeface="+mn-ea"/>
                <a:cs typeface="+mn-cs"/>
              </a:endParaRPr>
            </a:p>
          </p:txBody>
        </p:sp>
        <p:sp>
          <p:nvSpPr>
            <p:cNvPr id="82" name="Rectangle 18">
              <a:extLst>
                <a:ext uri="{FF2B5EF4-FFF2-40B4-BE49-F238E27FC236}">
                  <a16:creationId xmlns:a16="http://schemas.microsoft.com/office/drawing/2014/main" id="{A692E541-27B8-4C95-8411-5782F5A8A463}"/>
                </a:ext>
              </a:extLst>
            </p:cNvPr>
            <p:cNvSpPr/>
            <p:nvPr/>
          </p:nvSpPr>
          <p:spPr>
            <a:xfrm>
              <a:off x="5505607" y="3839892"/>
              <a:ext cx="1645519" cy="1112926"/>
            </a:xfrm>
            <a:prstGeom prst="rect">
              <a:avLst/>
            </a:prstGeom>
            <a:solidFill>
              <a:sysClr val="window" lastClr="FFFFFF">
                <a:alpha val="75000"/>
              </a:sysClr>
            </a:solidFill>
            <a:ln w="12700" cap="flat" cmpd="sng" algn="ctr">
              <a:no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en-KR" sz="1800" b="0" i="0" u="none" strike="noStrike" kern="0" cap="none" spc="0" normalizeH="0" baseline="0" noProof="0" dirty="0">
                <a:ln>
                  <a:noFill/>
                </a:ln>
                <a:solidFill>
                  <a:prstClr val="white"/>
                </a:solidFill>
                <a:effectLst/>
                <a:uLnTx/>
                <a:uFillTx/>
                <a:latin typeface="SamsungOne-400" panose="020B0503030303020204" pitchFamily="34" charset="0"/>
                <a:ea typeface="+mn-ea"/>
                <a:cs typeface="+mn-cs"/>
              </a:endParaRPr>
            </a:p>
          </p:txBody>
        </p:sp>
      </p:grpSp>
      <p:sp>
        <p:nvSpPr>
          <p:cNvPr id="83" name="Rectangle 18">
            <a:extLst>
              <a:ext uri="{FF2B5EF4-FFF2-40B4-BE49-F238E27FC236}">
                <a16:creationId xmlns:a16="http://schemas.microsoft.com/office/drawing/2014/main" id="{73434A7C-7168-4CD0-A029-AAAEEEA93368}"/>
              </a:ext>
            </a:extLst>
          </p:cNvPr>
          <p:cNvSpPr/>
          <p:nvPr/>
        </p:nvSpPr>
        <p:spPr>
          <a:xfrm>
            <a:off x="6906734" y="3804465"/>
            <a:ext cx="1580038" cy="1112926"/>
          </a:xfrm>
          <a:prstGeom prst="rect">
            <a:avLst/>
          </a:prstGeom>
          <a:solidFill>
            <a:sysClr val="window" lastClr="FFFFFF">
              <a:alpha val="75000"/>
            </a:sysClr>
          </a:solidFill>
          <a:ln w="12700" cap="flat" cmpd="sng" algn="ctr">
            <a:no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en-KR" sz="1800" b="0" i="0" u="none" strike="noStrike" kern="0" cap="none" spc="0" normalizeH="0" baseline="0" noProof="0" dirty="0">
              <a:ln>
                <a:noFill/>
              </a:ln>
              <a:solidFill>
                <a:prstClr val="white"/>
              </a:solidFill>
              <a:effectLst/>
              <a:uLnTx/>
              <a:uFillTx/>
              <a:latin typeface="SamsungOne-400" panose="020B0503030303020204" pitchFamily="34" charset="0"/>
              <a:ea typeface="+mn-ea"/>
              <a:cs typeface="+mn-cs"/>
            </a:endParaRPr>
          </a:p>
        </p:txBody>
      </p:sp>
      <p:sp>
        <p:nvSpPr>
          <p:cNvPr id="84" name="직사각형 83">
            <a:extLst>
              <a:ext uri="{FF2B5EF4-FFF2-40B4-BE49-F238E27FC236}">
                <a16:creationId xmlns:a16="http://schemas.microsoft.com/office/drawing/2014/main" id="{0BDE50F7-219E-49DA-A5BD-5ECD7149964F}"/>
              </a:ext>
            </a:extLst>
          </p:cNvPr>
          <p:cNvSpPr/>
          <p:nvPr/>
        </p:nvSpPr>
        <p:spPr>
          <a:xfrm>
            <a:off x="7022171" y="3438250"/>
            <a:ext cx="1174203" cy="418240"/>
          </a:xfrm>
          <a:prstGeom prst="rect">
            <a:avLst/>
          </a:prstGeom>
          <a:noFill/>
          <a:ln w="38100">
            <a:solidFill>
              <a:srgbClr val="1F45B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4169037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5A875B51-4C66-4E34-B320-E45AED99C7D6}"/>
              </a:ext>
            </a:extLst>
          </p:cNvPr>
          <p:cNvSpPr>
            <a:spLocks noGrp="1"/>
          </p:cNvSpPr>
          <p:nvPr>
            <p:ph type="body" sz="quarter" idx="10"/>
          </p:nvPr>
        </p:nvSpPr>
        <p:spPr/>
        <p:txBody>
          <a:bodyPr anchor="ctr"/>
          <a:lstStyle/>
          <a:p>
            <a:r>
              <a:rPr lang="vi-VN" altLang="ko-KR" dirty="0"/>
              <a:t>3.1. Nguyên tắc cơ bản của Apache NiFi</a:t>
            </a:r>
            <a:endParaRPr lang="en-US" altLang="ko-KR" dirty="0"/>
          </a:p>
        </p:txBody>
      </p:sp>
      <p:sp>
        <p:nvSpPr>
          <p:cNvPr id="3" name="텍스트 개체 틀 2">
            <a:extLst>
              <a:ext uri="{FF2B5EF4-FFF2-40B4-BE49-F238E27FC236}">
                <a16:creationId xmlns:a16="http://schemas.microsoft.com/office/drawing/2014/main" id="{D60C271E-5E83-4533-8363-A030DD38D13E}"/>
              </a:ext>
            </a:extLst>
          </p:cNvPr>
          <p:cNvSpPr>
            <a:spLocks noGrp="1"/>
          </p:cNvSpPr>
          <p:nvPr>
            <p:ph type="body" sz="quarter" idx="11"/>
          </p:nvPr>
        </p:nvSpPr>
        <p:spPr/>
        <p:txBody>
          <a:bodyPr anchor="ctr">
            <a:noAutofit/>
          </a:bodyPr>
          <a:lstStyle/>
          <a:p>
            <a:r>
              <a:rPr lang="fr-FR" altLang="ko-KR" dirty="0" err="1"/>
              <a:t>Kiến</a:t>
            </a:r>
            <a:r>
              <a:rPr lang="fr-FR" altLang="ko-KR" dirty="0"/>
              <a:t> </a:t>
            </a:r>
            <a:r>
              <a:rPr lang="fr-FR" altLang="ko-KR" dirty="0" err="1"/>
              <a:t>trúc</a:t>
            </a:r>
            <a:r>
              <a:rPr lang="fr-FR" altLang="ko-KR" dirty="0"/>
              <a:t> Apache </a:t>
            </a:r>
            <a:r>
              <a:rPr lang="fr-FR" altLang="ko-KR" dirty="0" err="1"/>
              <a:t>NiFi</a:t>
            </a:r>
            <a:r>
              <a:rPr lang="fr-FR" altLang="ko-KR" dirty="0"/>
              <a:t> (4/4)</a:t>
            </a:r>
            <a:endParaRPr lang="en-US" altLang="ko-KR" dirty="0"/>
          </a:p>
        </p:txBody>
      </p:sp>
      <p:sp>
        <p:nvSpPr>
          <p:cNvPr id="4" name="텍스트 개체 틀 3">
            <a:extLst>
              <a:ext uri="{FF2B5EF4-FFF2-40B4-BE49-F238E27FC236}">
                <a16:creationId xmlns:a16="http://schemas.microsoft.com/office/drawing/2014/main" id="{84E9F969-FC04-4180-8275-3C4748851DF1}"/>
              </a:ext>
            </a:extLst>
          </p:cNvPr>
          <p:cNvSpPr>
            <a:spLocks noGrp="1"/>
          </p:cNvSpPr>
          <p:nvPr>
            <p:ph type="body" sz="quarter" idx="13"/>
          </p:nvPr>
        </p:nvSpPr>
        <p:spPr/>
        <p:txBody>
          <a:bodyPr>
            <a:noAutofit/>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p>
          <a:p>
            <a:endParaRPr lang="ko-KR" altLang="en-US" dirty="0"/>
          </a:p>
        </p:txBody>
      </p:sp>
      <p:sp>
        <p:nvSpPr>
          <p:cNvPr id="5" name="텍스트 개체 틀 4">
            <a:extLst>
              <a:ext uri="{FF2B5EF4-FFF2-40B4-BE49-F238E27FC236}">
                <a16:creationId xmlns:a16="http://schemas.microsoft.com/office/drawing/2014/main" id="{903D5274-45D9-4ED9-8146-C91A2A51F7D9}"/>
              </a:ext>
            </a:extLst>
          </p:cNvPr>
          <p:cNvSpPr>
            <a:spLocks noGrp="1"/>
          </p:cNvSpPr>
          <p:nvPr>
            <p:ph type="body" sz="quarter" idx="15"/>
          </p:nvPr>
        </p:nvSpPr>
        <p:spPr>
          <a:xfrm>
            <a:off x="535872" y="2226568"/>
            <a:ext cx="4426852" cy="914400"/>
          </a:xfrm>
        </p:spPr>
        <p:txBody>
          <a:bodyPr>
            <a:noAutofit/>
          </a:bodyPr>
          <a:lstStyle/>
          <a:p>
            <a:r>
              <a:rPr lang="vi-VN" altLang="ko-KR" dirty="0"/>
              <a:t>Kho lưu trữ nguồn gốc</a:t>
            </a:r>
            <a:endParaRPr lang="en-US" altLang="ko-KR" dirty="0"/>
          </a:p>
          <a:p>
            <a:pPr lvl="1"/>
            <a:r>
              <a:rPr lang="vi-VN" altLang="ko-KR" dirty="0"/>
              <a:t>Bất cứ khi nào một FlowFile được sửa đổi, NiFi sẽ theo dõi sự thay đổi</a:t>
            </a:r>
          </a:p>
          <a:p>
            <a:pPr lvl="1"/>
            <a:r>
              <a:rPr lang="vi-VN" altLang="ko-KR" dirty="0"/>
              <a:t>Chụp nhanh FlowFile và bối cảnh của nó tại thời điểm này</a:t>
            </a:r>
          </a:p>
          <a:p>
            <a:pPr lvl="1"/>
            <a:r>
              <a:rPr lang="en-US" altLang="ko-KR" dirty="0"/>
              <a:t>Kho </a:t>
            </a:r>
            <a:r>
              <a:rPr lang="en-US" altLang="ko-KR" dirty="0" err="1"/>
              <a:t>lưu</a:t>
            </a:r>
            <a:r>
              <a:rPr lang="en-US" altLang="ko-KR" dirty="0"/>
              <a:t> </a:t>
            </a:r>
            <a:r>
              <a:rPr lang="en-US" altLang="ko-KR" dirty="0" err="1"/>
              <a:t>trữ</a:t>
            </a:r>
            <a:r>
              <a:rPr lang="en-US" altLang="ko-KR" dirty="0"/>
              <a:t> </a:t>
            </a:r>
            <a:r>
              <a:rPr lang="en-US" altLang="ko-KR" dirty="0" err="1"/>
              <a:t>nguồn</a:t>
            </a:r>
            <a:r>
              <a:rPr lang="en-US" altLang="ko-KR" dirty="0"/>
              <a:t> </a:t>
            </a:r>
            <a:r>
              <a:rPr lang="en-US" altLang="ko-KR" dirty="0" err="1"/>
              <a:t>gốc</a:t>
            </a:r>
            <a:r>
              <a:rPr lang="en-US" altLang="ko-KR" dirty="0"/>
              <a:t> </a:t>
            </a:r>
            <a:r>
              <a:rPr lang="vi-VN" altLang="ko-KR" dirty="0"/>
              <a:t>ghi lại và lưu trữ các ảnh chụp nhanh này</a:t>
            </a:r>
          </a:p>
          <a:p>
            <a:pPr lvl="1"/>
            <a:r>
              <a:rPr lang="vi-VN" altLang="ko-KR" dirty="0"/>
              <a:t>Cho phép theo dõi dòng dữ liệu</a:t>
            </a:r>
            <a:endParaRPr lang="en-US" altLang="ko-KR" dirty="0"/>
          </a:p>
        </p:txBody>
      </p:sp>
      <p:grpSp>
        <p:nvGrpSpPr>
          <p:cNvPr id="11" name="그룹 10">
            <a:extLst>
              <a:ext uri="{FF2B5EF4-FFF2-40B4-BE49-F238E27FC236}">
                <a16:creationId xmlns:a16="http://schemas.microsoft.com/office/drawing/2014/main" id="{9D9577F1-9E60-4E81-81FE-3D522AF56DE7}"/>
              </a:ext>
            </a:extLst>
          </p:cNvPr>
          <p:cNvGrpSpPr/>
          <p:nvPr/>
        </p:nvGrpSpPr>
        <p:grpSpPr>
          <a:xfrm>
            <a:off x="1955712" y="4230617"/>
            <a:ext cx="6068459" cy="1982686"/>
            <a:chOff x="2562574" y="3613740"/>
            <a:chExt cx="6068459" cy="2281581"/>
          </a:xfrm>
        </p:grpSpPr>
        <p:grpSp>
          <p:nvGrpSpPr>
            <p:cNvPr id="12" name="그룹 11">
              <a:extLst>
                <a:ext uri="{FF2B5EF4-FFF2-40B4-BE49-F238E27FC236}">
                  <a16:creationId xmlns:a16="http://schemas.microsoft.com/office/drawing/2014/main" id="{A1BCDB83-C642-48E6-8453-919F1F5E1545}"/>
                </a:ext>
              </a:extLst>
            </p:cNvPr>
            <p:cNvGrpSpPr/>
            <p:nvPr/>
          </p:nvGrpSpPr>
          <p:grpSpPr>
            <a:xfrm>
              <a:off x="2562574" y="4795975"/>
              <a:ext cx="3877448" cy="761578"/>
              <a:chOff x="2105374" y="4592775"/>
              <a:chExt cx="3877448" cy="761578"/>
            </a:xfrm>
          </p:grpSpPr>
          <p:sp>
            <p:nvSpPr>
              <p:cNvPr id="25" name="모서리가 둥근 직사각형 16">
                <a:extLst>
                  <a:ext uri="{FF2B5EF4-FFF2-40B4-BE49-F238E27FC236}">
                    <a16:creationId xmlns:a16="http://schemas.microsoft.com/office/drawing/2014/main" id="{12C5AE92-E1DF-4544-B9EF-4405A76B34ED}"/>
                  </a:ext>
                </a:extLst>
              </p:cNvPr>
              <p:cNvSpPr/>
              <p:nvPr/>
            </p:nvSpPr>
            <p:spPr>
              <a:xfrm>
                <a:off x="3588631" y="4592775"/>
                <a:ext cx="930447" cy="761578"/>
              </a:xfrm>
              <a:prstGeom prst="roundRect">
                <a:avLst>
                  <a:gd name="adj" fmla="val 23967"/>
                </a:avLst>
              </a:prstGeom>
              <a:solidFill>
                <a:srgbClr val="E9F2FC"/>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2800" dirty="0">
                  <a:solidFill>
                    <a:srgbClr val="0043B2"/>
                  </a:solidFill>
                  <a:latin typeface="SamsungOne 700" panose="020B0803030303020204" pitchFamily="34" charset="0"/>
                  <a:ea typeface="SamsungOne 700" panose="020B0803030303020204" pitchFamily="34" charset="0"/>
                </a:endParaRPr>
              </a:p>
              <a:p>
                <a:pPr algn="ctr"/>
                <a:r>
                  <a:rPr lang="en-US" altLang="ko-KR" sz="2800" dirty="0">
                    <a:solidFill>
                      <a:srgbClr val="0043B2"/>
                    </a:solidFill>
                    <a:latin typeface="SamsungOne 700" panose="020B0803030303020204" pitchFamily="34" charset="0"/>
                    <a:ea typeface="SamsungOne 700" panose="020B0803030303020204" pitchFamily="34" charset="0"/>
                  </a:rPr>
                  <a:t>P 1</a:t>
                </a:r>
                <a:endParaRPr lang="en-US" altLang="ko-KR" sz="2400" dirty="0">
                  <a:solidFill>
                    <a:srgbClr val="0043B2"/>
                  </a:solidFill>
                  <a:latin typeface="SamsungOne 400" panose="020B0503030303020204" pitchFamily="34" charset="0"/>
                  <a:ea typeface="SamsungOne 400" panose="020B0503030303020204" pitchFamily="34" charset="0"/>
                </a:endParaRPr>
              </a:p>
              <a:p>
                <a:pPr algn="ctr"/>
                <a:endParaRPr lang="en-KR" altLang="ko-KR" sz="2400" dirty="0">
                  <a:solidFill>
                    <a:srgbClr val="0043B2"/>
                  </a:solidFill>
                  <a:latin typeface="SamsungOne 400" panose="020B0503030303020204" pitchFamily="34" charset="0"/>
                  <a:ea typeface="SamsungOne 400" panose="020B0503030303020204" pitchFamily="34" charset="0"/>
                </a:endParaRPr>
              </a:p>
            </p:txBody>
          </p:sp>
          <p:grpSp>
            <p:nvGrpSpPr>
              <p:cNvPr id="26" name="그룹 25">
                <a:extLst>
                  <a:ext uri="{FF2B5EF4-FFF2-40B4-BE49-F238E27FC236}">
                    <a16:creationId xmlns:a16="http://schemas.microsoft.com/office/drawing/2014/main" id="{6766D5AB-0EDF-43AC-9954-EFA656FE0A28}"/>
                  </a:ext>
                </a:extLst>
              </p:cNvPr>
              <p:cNvGrpSpPr/>
              <p:nvPr/>
            </p:nvGrpSpPr>
            <p:grpSpPr>
              <a:xfrm>
                <a:off x="2129970" y="4646246"/>
                <a:ext cx="1249175" cy="654636"/>
                <a:chOff x="7583058" y="2545194"/>
                <a:chExt cx="1254176" cy="506227"/>
              </a:xfrm>
            </p:grpSpPr>
            <p:sp>
              <p:nvSpPr>
                <p:cNvPr id="32" name="모서리가 둥근 직사각형 40">
                  <a:extLst>
                    <a:ext uri="{FF2B5EF4-FFF2-40B4-BE49-F238E27FC236}">
                      <a16:creationId xmlns:a16="http://schemas.microsoft.com/office/drawing/2014/main" id="{E4B5948A-F726-4281-A577-31C1AA6FCC53}"/>
                    </a:ext>
                  </a:extLst>
                </p:cNvPr>
                <p:cNvSpPr/>
                <p:nvPr/>
              </p:nvSpPr>
              <p:spPr>
                <a:xfrm>
                  <a:off x="7963316" y="2674332"/>
                  <a:ext cx="463578" cy="258278"/>
                </a:xfrm>
                <a:prstGeom prst="roundRect">
                  <a:avLst/>
                </a:prstGeom>
                <a:solidFill>
                  <a:srgbClr val="66A1FE"/>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 name="직사각형 32">
                  <a:extLst>
                    <a:ext uri="{FF2B5EF4-FFF2-40B4-BE49-F238E27FC236}">
                      <a16:creationId xmlns:a16="http://schemas.microsoft.com/office/drawing/2014/main" id="{787B44AC-45F7-4216-A53C-2A02C84BC67F}"/>
                    </a:ext>
                  </a:extLst>
                </p:cNvPr>
                <p:cNvSpPr/>
                <p:nvPr/>
              </p:nvSpPr>
              <p:spPr>
                <a:xfrm>
                  <a:off x="7583058" y="2545194"/>
                  <a:ext cx="1254176" cy="443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직사각형 33">
                  <a:extLst>
                    <a:ext uri="{FF2B5EF4-FFF2-40B4-BE49-F238E27FC236}">
                      <a16:creationId xmlns:a16="http://schemas.microsoft.com/office/drawing/2014/main" id="{5073F1AA-1C8F-438A-9AE4-722329D179F3}"/>
                    </a:ext>
                  </a:extLst>
                </p:cNvPr>
                <p:cNvSpPr/>
                <p:nvPr/>
              </p:nvSpPr>
              <p:spPr>
                <a:xfrm>
                  <a:off x="7583058" y="3007119"/>
                  <a:ext cx="1254176" cy="443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27" name="직사각형 26">
                <a:extLst>
                  <a:ext uri="{FF2B5EF4-FFF2-40B4-BE49-F238E27FC236}">
                    <a16:creationId xmlns:a16="http://schemas.microsoft.com/office/drawing/2014/main" id="{276CF841-7D89-4604-821D-A8CAA968EF68}"/>
                  </a:ext>
                </a:extLst>
              </p:cNvPr>
              <p:cNvSpPr/>
              <p:nvPr/>
            </p:nvSpPr>
            <p:spPr>
              <a:xfrm>
                <a:off x="2105374" y="4819784"/>
                <a:ext cx="360997" cy="354175"/>
              </a:xfrm>
              <a:prstGeom prst="rect">
                <a:avLst/>
              </a:prstGeom>
              <a:solidFill>
                <a:schemeClr val="bg1"/>
              </a:solidFill>
            </p:spPr>
            <p:txBody>
              <a:bodyPr wrap="none">
                <a:spAutoFit/>
              </a:bodyPr>
              <a:lstStyle/>
              <a:p>
                <a:pPr algn="ctr"/>
                <a:r>
                  <a:rPr lang="en-US" altLang="ko-KR" sz="1400" dirty="0">
                    <a:solidFill>
                      <a:srgbClr val="0043B2"/>
                    </a:solidFill>
                    <a:latin typeface="SamsungOne 700" panose="020B0803030303020204" pitchFamily="34" charset="0"/>
                    <a:ea typeface="SamsungOne 700" panose="020B0803030303020204" pitchFamily="34" charset="0"/>
                  </a:rPr>
                  <a:t>F1</a:t>
                </a:r>
                <a:endParaRPr lang="ko-KR" altLang="en-US" sz="1400" dirty="0"/>
              </a:p>
            </p:txBody>
          </p:sp>
          <p:grpSp>
            <p:nvGrpSpPr>
              <p:cNvPr id="28" name="그룹 27">
                <a:extLst>
                  <a:ext uri="{FF2B5EF4-FFF2-40B4-BE49-F238E27FC236}">
                    <a16:creationId xmlns:a16="http://schemas.microsoft.com/office/drawing/2014/main" id="{CE0467A4-2DA6-4287-B10D-1D0D482CF8D2}"/>
                  </a:ext>
                </a:extLst>
              </p:cNvPr>
              <p:cNvGrpSpPr/>
              <p:nvPr/>
            </p:nvGrpSpPr>
            <p:grpSpPr>
              <a:xfrm>
                <a:off x="4733647" y="4646246"/>
                <a:ext cx="1249175" cy="654636"/>
                <a:chOff x="7226033" y="2545194"/>
                <a:chExt cx="1254176" cy="506227"/>
              </a:xfrm>
            </p:grpSpPr>
            <p:sp>
              <p:nvSpPr>
                <p:cNvPr id="29" name="모서리가 둥근 직사각형 52">
                  <a:extLst>
                    <a:ext uri="{FF2B5EF4-FFF2-40B4-BE49-F238E27FC236}">
                      <a16:creationId xmlns:a16="http://schemas.microsoft.com/office/drawing/2014/main" id="{D7977F62-F2BC-48CE-BF40-C76F2FD923BF}"/>
                    </a:ext>
                  </a:extLst>
                </p:cNvPr>
                <p:cNvSpPr/>
                <p:nvPr/>
              </p:nvSpPr>
              <p:spPr>
                <a:xfrm>
                  <a:off x="7606288" y="2674332"/>
                  <a:ext cx="463578" cy="258278"/>
                </a:xfrm>
                <a:prstGeom prst="roundRect">
                  <a:avLst/>
                </a:prstGeom>
                <a:solidFill>
                  <a:srgbClr val="66A1FE"/>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 name="직사각형 29">
                  <a:extLst>
                    <a:ext uri="{FF2B5EF4-FFF2-40B4-BE49-F238E27FC236}">
                      <a16:creationId xmlns:a16="http://schemas.microsoft.com/office/drawing/2014/main" id="{C729116E-FF24-47DE-9C4E-0ABF36FEE227}"/>
                    </a:ext>
                  </a:extLst>
                </p:cNvPr>
                <p:cNvSpPr/>
                <p:nvPr/>
              </p:nvSpPr>
              <p:spPr>
                <a:xfrm>
                  <a:off x="7226033" y="2545194"/>
                  <a:ext cx="1254176" cy="443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직사각형 30">
                  <a:extLst>
                    <a:ext uri="{FF2B5EF4-FFF2-40B4-BE49-F238E27FC236}">
                      <a16:creationId xmlns:a16="http://schemas.microsoft.com/office/drawing/2014/main" id="{43845907-604D-4592-B55A-E8BBB013F1CA}"/>
                    </a:ext>
                  </a:extLst>
                </p:cNvPr>
                <p:cNvSpPr/>
                <p:nvPr/>
              </p:nvSpPr>
              <p:spPr>
                <a:xfrm>
                  <a:off x="7226033" y="3007119"/>
                  <a:ext cx="1254176" cy="443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sp>
          <p:nvSpPr>
            <p:cNvPr id="13" name="원통 60">
              <a:extLst>
                <a:ext uri="{FF2B5EF4-FFF2-40B4-BE49-F238E27FC236}">
                  <a16:creationId xmlns:a16="http://schemas.microsoft.com/office/drawing/2014/main" id="{C3BCA6A2-AF09-46AA-917B-4BEE05F31467}"/>
                </a:ext>
              </a:extLst>
            </p:cNvPr>
            <p:cNvSpPr/>
            <p:nvPr/>
          </p:nvSpPr>
          <p:spPr>
            <a:xfrm>
              <a:off x="6830549" y="4943797"/>
              <a:ext cx="681593" cy="882315"/>
            </a:xfrm>
            <a:prstGeom prst="can">
              <a:avLst/>
            </a:prstGeom>
            <a:solidFill>
              <a:srgbClr val="E8E8E8"/>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FDDC7670-44E7-45F7-8BF6-10F1746D8F8F}"/>
                </a:ext>
              </a:extLst>
            </p:cNvPr>
            <p:cNvSpPr/>
            <p:nvPr/>
          </p:nvSpPr>
          <p:spPr>
            <a:xfrm>
              <a:off x="7515568" y="5293224"/>
              <a:ext cx="1106393" cy="602097"/>
            </a:xfrm>
            <a:prstGeom prst="rect">
              <a:avLst/>
            </a:prstGeom>
            <a:ln w="19050">
              <a:noFill/>
            </a:ln>
          </p:spPr>
          <p:txBody>
            <a:bodyPr wrap="none">
              <a:spAutoFit/>
            </a:bodyPr>
            <a:lstStyle/>
            <a:p>
              <a:pPr algn="ctr"/>
              <a:r>
                <a:rPr lang="en-US" altLang="ko-KR" sz="1400" dirty="0">
                  <a:solidFill>
                    <a:srgbClr val="0043B2"/>
                  </a:solidFill>
                  <a:latin typeface="SamsungOne 700" panose="020B0803030303020204" pitchFamily="34" charset="0"/>
                  <a:ea typeface="SamsungOne 700" panose="020B0803030303020204" pitchFamily="34" charset="0"/>
                </a:rPr>
                <a:t>Kho </a:t>
              </a:r>
              <a:r>
                <a:rPr lang="en-US" altLang="ko-KR" sz="1400" dirty="0" err="1">
                  <a:solidFill>
                    <a:srgbClr val="0043B2"/>
                  </a:solidFill>
                  <a:latin typeface="SamsungOne 700" panose="020B0803030303020204" pitchFamily="34" charset="0"/>
                  <a:ea typeface="SamsungOne 700" panose="020B0803030303020204" pitchFamily="34" charset="0"/>
                </a:rPr>
                <a:t>lưu</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trữ</a:t>
              </a:r>
              <a:r>
                <a:rPr lang="en-US" altLang="ko-KR" sz="1400" dirty="0">
                  <a:solidFill>
                    <a:srgbClr val="0043B2"/>
                  </a:solidFill>
                  <a:latin typeface="SamsungOne 700" panose="020B0803030303020204" pitchFamily="34" charset="0"/>
                  <a:ea typeface="SamsungOne 700" panose="020B0803030303020204" pitchFamily="34" charset="0"/>
                </a:rPr>
                <a:t> </a:t>
              </a:r>
            </a:p>
            <a:p>
              <a:pPr algn="ctr"/>
              <a:r>
                <a:rPr lang="en-US" altLang="ko-KR" sz="1400" dirty="0" err="1">
                  <a:solidFill>
                    <a:srgbClr val="0043B2"/>
                  </a:solidFill>
                  <a:latin typeface="SamsungOne 700" panose="020B0803030303020204" pitchFamily="34" charset="0"/>
                  <a:ea typeface="SamsungOne 700" panose="020B0803030303020204" pitchFamily="34" charset="0"/>
                </a:rPr>
                <a:t>nguồn</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gốc</a:t>
              </a:r>
              <a:endParaRPr lang="ko-KR" altLang="en-US" sz="1400" dirty="0"/>
            </a:p>
          </p:txBody>
        </p:sp>
        <p:sp>
          <p:nvSpPr>
            <p:cNvPr id="15" name="오른쪽 화살표 58">
              <a:extLst>
                <a:ext uri="{FF2B5EF4-FFF2-40B4-BE49-F238E27FC236}">
                  <a16:creationId xmlns:a16="http://schemas.microsoft.com/office/drawing/2014/main" id="{049B3CD4-DFC2-43D9-B2D6-F31DF8060494}"/>
                </a:ext>
              </a:extLst>
            </p:cNvPr>
            <p:cNvSpPr/>
            <p:nvPr/>
          </p:nvSpPr>
          <p:spPr>
            <a:xfrm>
              <a:off x="2836649" y="4359432"/>
              <a:ext cx="713171" cy="330317"/>
            </a:xfrm>
            <a:prstGeom prst="rightArrow">
              <a:avLst>
                <a:gd name="adj1" fmla="val 39587"/>
                <a:gd name="adj2" fmla="val 50000"/>
              </a:avLst>
            </a:prstGeom>
            <a:solidFill>
              <a:schemeClr val="bg1"/>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6" name="그룹 15">
              <a:extLst>
                <a:ext uri="{FF2B5EF4-FFF2-40B4-BE49-F238E27FC236}">
                  <a16:creationId xmlns:a16="http://schemas.microsoft.com/office/drawing/2014/main" id="{E3C10D40-A0B6-4958-8DCE-6818D62873C7}"/>
                </a:ext>
              </a:extLst>
            </p:cNvPr>
            <p:cNvGrpSpPr/>
            <p:nvPr/>
          </p:nvGrpSpPr>
          <p:grpSpPr>
            <a:xfrm>
              <a:off x="6230472" y="3613740"/>
              <a:ext cx="2400561" cy="669351"/>
              <a:chOff x="6440022" y="3621834"/>
              <a:chExt cx="2400561" cy="669351"/>
            </a:xfrm>
          </p:grpSpPr>
          <p:pic>
            <p:nvPicPr>
              <p:cNvPr id="21" name="그림 20">
                <a:extLst>
                  <a:ext uri="{FF2B5EF4-FFF2-40B4-BE49-F238E27FC236}">
                    <a16:creationId xmlns:a16="http://schemas.microsoft.com/office/drawing/2014/main" id="{D9A065EF-E5F7-42A3-9858-E0B31EB6D4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0022" y="3756392"/>
                <a:ext cx="729263" cy="534793"/>
              </a:xfrm>
              <a:prstGeom prst="rect">
                <a:avLst/>
              </a:prstGeom>
            </p:spPr>
          </p:pic>
          <p:sp>
            <p:nvSpPr>
              <p:cNvPr id="22" name="직사각형 21">
                <a:extLst>
                  <a:ext uri="{FF2B5EF4-FFF2-40B4-BE49-F238E27FC236}">
                    <a16:creationId xmlns:a16="http://schemas.microsoft.com/office/drawing/2014/main" id="{70F42D9C-96DC-4096-95CD-5640112295BB}"/>
                  </a:ext>
                </a:extLst>
              </p:cNvPr>
              <p:cNvSpPr/>
              <p:nvPr/>
            </p:nvSpPr>
            <p:spPr>
              <a:xfrm>
                <a:off x="7318271" y="3874921"/>
                <a:ext cx="1522312" cy="354175"/>
              </a:xfrm>
              <a:prstGeom prst="rect">
                <a:avLst/>
              </a:prstGeom>
              <a:ln w="19050">
                <a:noFill/>
              </a:ln>
            </p:spPr>
            <p:txBody>
              <a:bodyPr wrap="square">
                <a:spAutoFit/>
              </a:bodyPr>
              <a:lstStyle/>
              <a:p>
                <a:pPr algn="ctr"/>
                <a:r>
                  <a:rPr lang="en-US" altLang="ko-KR" sz="1400" dirty="0" err="1">
                    <a:solidFill>
                      <a:srgbClr val="0043B2"/>
                    </a:solidFill>
                    <a:latin typeface="SamsungOne 700" panose="020B0803030303020204" pitchFamily="34" charset="0"/>
                    <a:ea typeface="SamsungOne 700" panose="020B0803030303020204" pitchFamily="34" charset="0"/>
                  </a:rPr>
                  <a:t>Ảnh</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chụp</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nhanh</a:t>
                </a:r>
                <a:endParaRPr lang="ko-KR" altLang="en-US" sz="1400" dirty="0"/>
              </a:p>
            </p:txBody>
          </p:sp>
          <p:sp>
            <p:nvSpPr>
              <p:cNvPr id="23" name="번개 22">
                <a:extLst>
                  <a:ext uri="{FF2B5EF4-FFF2-40B4-BE49-F238E27FC236}">
                    <a16:creationId xmlns:a16="http://schemas.microsoft.com/office/drawing/2014/main" id="{DB3A61CB-15A6-4966-A7F2-7F5C5DF5C5CF}"/>
                  </a:ext>
                </a:extLst>
              </p:cNvPr>
              <p:cNvSpPr/>
              <p:nvPr/>
            </p:nvSpPr>
            <p:spPr>
              <a:xfrm rot="3519469">
                <a:off x="7204502" y="3573959"/>
                <a:ext cx="170016" cy="265765"/>
              </a:xfrm>
              <a:prstGeom prst="lightningBolt">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 name="번개 23">
                <a:extLst>
                  <a:ext uri="{FF2B5EF4-FFF2-40B4-BE49-F238E27FC236}">
                    <a16:creationId xmlns:a16="http://schemas.microsoft.com/office/drawing/2014/main" id="{6E52ED1D-506A-4E42-92BA-86FD3E4FCD34}"/>
                  </a:ext>
                </a:extLst>
              </p:cNvPr>
              <p:cNvSpPr/>
              <p:nvPr/>
            </p:nvSpPr>
            <p:spPr>
              <a:xfrm rot="6112619">
                <a:off x="7327285" y="3702206"/>
                <a:ext cx="170016" cy="265765"/>
              </a:xfrm>
              <a:prstGeom prst="lightningBolt">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7" name="그룹 16">
              <a:extLst>
                <a:ext uri="{FF2B5EF4-FFF2-40B4-BE49-F238E27FC236}">
                  <a16:creationId xmlns:a16="http://schemas.microsoft.com/office/drawing/2014/main" id="{8F6E4EC4-7F01-437E-BEE6-4C57D1378F73}"/>
                </a:ext>
              </a:extLst>
            </p:cNvPr>
            <p:cNvGrpSpPr/>
            <p:nvPr/>
          </p:nvGrpSpPr>
          <p:grpSpPr>
            <a:xfrm>
              <a:off x="4511054" y="4178771"/>
              <a:ext cx="1623944" cy="555714"/>
              <a:chOff x="4511054" y="4178771"/>
              <a:chExt cx="1623944" cy="555714"/>
            </a:xfrm>
          </p:grpSpPr>
          <p:cxnSp>
            <p:nvCxnSpPr>
              <p:cNvPr id="19" name="직선 연결선 18">
                <a:extLst>
                  <a:ext uri="{FF2B5EF4-FFF2-40B4-BE49-F238E27FC236}">
                    <a16:creationId xmlns:a16="http://schemas.microsoft.com/office/drawing/2014/main" id="{9E097D79-532E-4CF2-B2BF-0BFAF225FAE9}"/>
                  </a:ext>
                </a:extLst>
              </p:cNvPr>
              <p:cNvCxnSpPr/>
              <p:nvPr/>
            </p:nvCxnSpPr>
            <p:spPr>
              <a:xfrm flipV="1">
                <a:off x="4511054" y="4178771"/>
                <a:ext cx="1520261" cy="440854"/>
              </a:xfrm>
              <a:prstGeom prst="line">
                <a:avLst/>
              </a:prstGeom>
              <a:ln w="19050">
                <a:solidFill>
                  <a:srgbClr val="1F45BC"/>
                </a:solidFill>
                <a:prstDash val="sysDot"/>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51ACAA5B-0487-4932-8D12-424E8E5871A7}"/>
                  </a:ext>
                </a:extLst>
              </p:cNvPr>
              <p:cNvCxnSpPr/>
              <p:nvPr/>
            </p:nvCxnSpPr>
            <p:spPr>
              <a:xfrm flipV="1">
                <a:off x="5569586" y="4358991"/>
                <a:ext cx="565412" cy="375494"/>
              </a:xfrm>
              <a:prstGeom prst="line">
                <a:avLst/>
              </a:prstGeom>
              <a:ln w="19050">
                <a:solidFill>
                  <a:srgbClr val="1F45BC"/>
                </a:solidFill>
                <a:prstDash val="sysDot"/>
              </a:ln>
            </p:spPr>
            <p:style>
              <a:lnRef idx="1">
                <a:schemeClr val="accent1"/>
              </a:lnRef>
              <a:fillRef idx="0">
                <a:schemeClr val="accent1"/>
              </a:fillRef>
              <a:effectRef idx="0">
                <a:schemeClr val="accent1"/>
              </a:effectRef>
              <a:fontRef idx="minor">
                <a:schemeClr val="tx1"/>
              </a:fontRef>
            </p:style>
          </p:cxnSp>
        </p:grpSp>
        <p:sp>
          <p:nvSpPr>
            <p:cNvPr id="18" name="왼쪽으로 구부러진 화살표 74">
              <a:extLst>
                <a:ext uri="{FF2B5EF4-FFF2-40B4-BE49-F238E27FC236}">
                  <a16:creationId xmlns:a16="http://schemas.microsoft.com/office/drawing/2014/main" id="{B13CAE4B-529B-45A3-AD65-8584FF7CEF43}"/>
                </a:ext>
              </a:extLst>
            </p:cNvPr>
            <p:cNvSpPr/>
            <p:nvPr/>
          </p:nvSpPr>
          <p:spPr>
            <a:xfrm rot="20638714">
              <a:off x="7408544" y="4083781"/>
              <a:ext cx="488796" cy="1277846"/>
            </a:xfrm>
            <a:prstGeom prst="curvedLeftArrow">
              <a:avLst>
                <a:gd name="adj1" fmla="val 21752"/>
                <a:gd name="adj2" fmla="val 59822"/>
                <a:gd name="adj3" fmla="val 43641"/>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104" name="그룹 103">
            <a:extLst>
              <a:ext uri="{FF2B5EF4-FFF2-40B4-BE49-F238E27FC236}">
                <a16:creationId xmlns:a16="http://schemas.microsoft.com/office/drawing/2014/main" id="{E1AF62A9-827F-40BB-B2E2-29C0B4F7480B}"/>
              </a:ext>
            </a:extLst>
          </p:cNvPr>
          <p:cNvGrpSpPr/>
          <p:nvPr/>
        </p:nvGrpSpPr>
        <p:grpSpPr>
          <a:xfrm>
            <a:off x="5842199" y="2229261"/>
            <a:ext cx="3504489" cy="1812736"/>
            <a:chOff x="6733655" y="3037916"/>
            <a:chExt cx="4065200" cy="2102770"/>
          </a:xfrm>
        </p:grpSpPr>
        <p:sp>
          <p:nvSpPr>
            <p:cNvPr id="105" name="모서리가 둥근 직사각형 64">
              <a:extLst>
                <a:ext uri="{FF2B5EF4-FFF2-40B4-BE49-F238E27FC236}">
                  <a16:creationId xmlns:a16="http://schemas.microsoft.com/office/drawing/2014/main" id="{F44134CE-0165-451A-B472-8103433B2369}"/>
                </a:ext>
              </a:extLst>
            </p:cNvPr>
            <p:cNvSpPr/>
            <p:nvPr/>
          </p:nvSpPr>
          <p:spPr>
            <a:xfrm>
              <a:off x="6733655" y="3037916"/>
              <a:ext cx="4065200" cy="2102770"/>
            </a:xfrm>
            <a:prstGeom prst="roundRect">
              <a:avLst>
                <a:gd name="adj" fmla="val 3858"/>
              </a:avLst>
            </a:prstGeom>
            <a:solidFill>
              <a:srgbClr val="E6E6E6"/>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p>
          </p:txBody>
        </p:sp>
        <p:sp>
          <p:nvSpPr>
            <p:cNvPr id="106" name="모서리가 둥근 직사각형 97">
              <a:extLst>
                <a:ext uri="{FF2B5EF4-FFF2-40B4-BE49-F238E27FC236}">
                  <a16:creationId xmlns:a16="http://schemas.microsoft.com/office/drawing/2014/main" id="{4C7BBCF3-FACA-42C7-8778-BA5A25D11AE0}"/>
                </a:ext>
              </a:extLst>
            </p:cNvPr>
            <p:cNvSpPr/>
            <p:nvPr/>
          </p:nvSpPr>
          <p:spPr>
            <a:xfrm>
              <a:off x="6837280" y="3344787"/>
              <a:ext cx="3857951" cy="1446699"/>
            </a:xfrm>
            <a:prstGeom prst="roundRect">
              <a:avLst>
                <a:gd name="adj" fmla="val 3858"/>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p>
          </p:txBody>
        </p:sp>
        <p:grpSp>
          <p:nvGrpSpPr>
            <p:cNvPr id="107" name="그룹 106">
              <a:extLst>
                <a:ext uri="{FF2B5EF4-FFF2-40B4-BE49-F238E27FC236}">
                  <a16:creationId xmlns:a16="http://schemas.microsoft.com/office/drawing/2014/main" id="{C80F800F-7DFB-4A6C-8EC5-011E359236F5}"/>
                </a:ext>
              </a:extLst>
            </p:cNvPr>
            <p:cNvGrpSpPr/>
            <p:nvPr/>
          </p:nvGrpSpPr>
          <p:grpSpPr>
            <a:xfrm>
              <a:off x="6900252" y="3721726"/>
              <a:ext cx="3732006" cy="644952"/>
              <a:chOff x="6900252" y="3721726"/>
              <a:chExt cx="3732006" cy="644952"/>
            </a:xfrm>
          </p:grpSpPr>
          <p:grpSp>
            <p:nvGrpSpPr>
              <p:cNvPr id="130" name="그룹 129">
                <a:extLst>
                  <a:ext uri="{FF2B5EF4-FFF2-40B4-BE49-F238E27FC236}">
                    <a16:creationId xmlns:a16="http://schemas.microsoft.com/office/drawing/2014/main" id="{546509BD-18EA-467F-8CD1-67D232D98D1A}"/>
                  </a:ext>
                </a:extLst>
              </p:cNvPr>
              <p:cNvGrpSpPr/>
              <p:nvPr/>
            </p:nvGrpSpPr>
            <p:grpSpPr>
              <a:xfrm>
                <a:off x="6900252" y="3721726"/>
                <a:ext cx="3732006" cy="644952"/>
                <a:chOff x="7545267" y="3412537"/>
                <a:chExt cx="3732006" cy="644952"/>
              </a:xfrm>
            </p:grpSpPr>
            <p:sp>
              <p:nvSpPr>
                <p:cNvPr id="132" name="모서리가 둥근 직사각형 123">
                  <a:extLst>
                    <a:ext uri="{FF2B5EF4-FFF2-40B4-BE49-F238E27FC236}">
                      <a16:creationId xmlns:a16="http://schemas.microsoft.com/office/drawing/2014/main" id="{372F1F6E-8D71-44FD-86B8-9F2F4964235F}"/>
                    </a:ext>
                  </a:extLst>
                </p:cNvPr>
                <p:cNvSpPr/>
                <p:nvPr/>
              </p:nvSpPr>
              <p:spPr>
                <a:xfrm>
                  <a:off x="7545267" y="3437593"/>
                  <a:ext cx="3732006" cy="619896"/>
                </a:xfrm>
                <a:prstGeom prst="roundRect">
                  <a:avLst>
                    <a:gd name="adj" fmla="val 3858"/>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p>
              </p:txBody>
            </p:sp>
            <p:sp>
              <p:nvSpPr>
                <p:cNvPr id="133" name="모서리가 둥근 직사각형 124">
                  <a:extLst>
                    <a:ext uri="{FF2B5EF4-FFF2-40B4-BE49-F238E27FC236}">
                      <a16:creationId xmlns:a16="http://schemas.microsoft.com/office/drawing/2014/main" id="{FCBF7E12-57E6-4B3F-8C9D-01179353B95C}"/>
                    </a:ext>
                  </a:extLst>
                </p:cNvPr>
                <p:cNvSpPr/>
                <p:nvPr/>
              </p:nvSpPr>
              <p:spPr>
                <a:xfrm>
                  <a:off x="7670827" y="3412537"/>
                  <a:ext cx="1244600" cy="29838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193EB0"/>
                      </a:solidFill>
                      <a:latin typeface="SamsungOne 700" panose="020B0803030303020204" pitchFamily="34" charset="0"/>
                      <a:ea typeface="SamsungOne 700" panose="020B0803030303020204" pitchFamily="34" charset="0"/>
                    </a:rPr>
                    <a:t>Flow Controller</a:t>
                  </a:r>
                  <a:endParaRPr lang="ko-KR" altLang="en-US" sz="900" dirty="0">
                    <a:solidFill>
                      <a:srgbClr val="193EB0"/>
                    </a:solidFill>
                    <a:latin typeface="SamsungOne 700" panose="020B0803030303020204" pitchFamily="34" charset="0"/>
                  </a:endParaRPr>
                </a:p>
              </p:txBody>
            </p:sp>
          </p:grpSp>
          <p:pic>
            <p:nvPicPr>
              <p:cNvPr id="131" name="그림 130">
                <a:extLst>
                  <a:ext uri="{FF2B5EF4-FFF2-40B4-BE49-F238E27FC236}">
                    <a16:creationId xmlns:a16="http://schemas.microsoft.com/office/drawing/2014/main" id="{2E5FB669-FFD5-479F-83C4-5B4F4F9CF8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63612" y="3786938"/>
                <a:ext cx="186637" cy="154944"/>
              </a:xfrm>
              <a:prstGeom prst="rect">
                <a:avLst/>
              </a:prstGeom>
            </p:spPr>
          </p:pic>
        </p:grpSp>
        <p:sp>
          <p:nvSpPr>
            <p:cNvPr id="108" name="모서리가 둥근 직사각형 99">
              <a:extLst>
                <a:ext uri="{FF2B5EF4-FFF2-40B4-BE49-F238E27FC236}">
                  <a16:creationId xmlns:a16="http://schemas.microsoft.com/office/drawing/2014/main" id="{D8BB997C-0C9F-42EA-A7B6-DC23F2209A45}"/>
                </a:ext>
              </a:extLst>
            </p:cNvPr>
            <p:cNvSpPr/>
            <p:nvPr/>
          </p:nvSpPr>
          <p:spPr>
            <a:xfrm>
              <a:off x="6755791" y="4896171"/>
              <a:ext cx="1045206" cy="189557"/>
            </a:xfrm>
            <a:prstGeom prst="roundRect">
              <a:avLst>
                <a:gd name="adj" fmla="val 0"/>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193EB0"/>
                  </a:solidFill>
                  <a:latin typeface="SamsungOne 700" panose="020B0803030303020204" pitchFamily="34" charset="0"/>
                  <a:ea typeface="SamsungOne 700" panose="020B0803030303020204" pitchFamily="34" charset="0"/>
                </a:rPr>
                <a:t>Local Storage</a:t>
              </a:r>
              <a:endParaRPr lang="ko-KR" altLang="en-US" sz="900" dirty="0">
                <a:solidFill>
                  <a:srgbClr val="193EB0"/>
                </a:solidFill>
                <a:latin typeface="SamsungOne 700" panose="020B0803030303020204" pitchFamily="34" charset="0"/>
              </a:endParaRPr>
            </a:p>
          </p:txBody>
        </p:sp>
        <p:grpSp>
          <p:nvGrpSpPr>
            <p:cNvPr id="109" name="그룹 108">
              <a:extLst>
                <a:ext uri="{FF2B5EF4-FFF2-40B4-BE49-F238E27FC236}">
                  <a16:creationId xmlns:a16="http://schemas.microsoft.com/office/drawing/2014/main" id="{81D09EEB-FFE4-4EFD-A2B4-EF1D76F7713F}"/>
                </a:ext>
              </a:extLst>
            </p:cNvPr>
            <p:cNvGrpSpPr/>
            <p:nvPr/>
          </p:nvGrpSpPr>
          <p:grpSpPr>
            <a:xfrm>
              <a:off x="7356553" y="4003140"/>
              <a:ext cx="2803966" cy="298388"/>
              <a:chOff x="8001568" y="3690141"/>
              <a:chExt cx="2803966" cy="298388"/>
            </a:xfrm>
          </p:grpSpPr>
          <p:sp>
            <p:nvSpPr>
              <p:cNvPr id="128" name="모서리가 둥근 직사각형 119">
                <a:extLst>
                  <a:ext uri="{FF2B5EF4-FFF2-40B4-BE49-F238E27FC236}">
                    <a16:creationId xmlns:a16="http://schemas.microsoft.com/office/drawing/2014/main" id="{3E638EC5-73B9-4DC3-ACA8-DD6527999BFA}"/>
                  </a:ext>
                </a:extLst>
              </p:cNvPr>
              <p:cNvSpPr/>
              <p:nvPr/>
            </p:nvSpPr>
            <p:spPr>
              <a:xfrm>
                <a:off x="8001568" y="3690141"/>
                <a:ext cx="1244600" cy="29838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193EB0"/>
                    </a:solidFill>
                    <a:latin typeface="SamsungOne 700" panose="020B0803030303020204" pitchFamily="34" charset="0"/>
                    <a:ea typeface="SamsungOne 700" panose="020B0803030303020204" pitchFamily="34" charset="0"/>
                  </a:rPr>
                  <a:t>Processor 1</a:t>
                </a:r>
                <a:endParaRPr lang="ko-KR" altLang="en-US" sz="900" dirty="0">
                  <a:solidFill>
                    <a:srgbClr val="193EB0"/>
                  </a:solidFill>
                  <a:latin typeface="SamsungOne 700" panose="020B0803030303020204" pitchFamily="34" charset="0"/>
                </a:endParaRPr>
              </a:p>
            </p:txBody>
          </p:sp>
          <p:sp>
            <p:nvSpPr>
              <p:cNvPr id="129" name="모서리가 둥근 직사각형 120">
                <a:extLst>
                  <a:ext uri="{FF2B5EF4-FFF2-40B4-BE49-F238E27FC236}">
                    <a16:creationId xmlns:a16="http://schemas.microsoft.com/office/drawing/2014/main" id="{19F7C45B-0E75-40CE-8BAD-05D13D3DC9F4}"/>
                  </a:ext>
                </a:extLst>
              </p:cNvPr>
              <p:cNvSpPr/>
              <p:nvPr/>
            </p:nvSpPr>
            <p:spPr>
              <a:xfrm>
                <a:off x="9560934" y="3690141"/>
                <a:ext cx="1244600" cy="29838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193EB0"/>
                    </a:solidFill>
                    <a:latin typeface="SamsungOne 700" panose="020B0803030303020204" pitchFamily="34" charset="0"/>
                    <a:ea typeface="SamsungOne 700" panose="020B0803030303020204" pitchFamily="34" charset="0"/>
                  </a:rPr>
                  <a:t>Extension N</a:t>
                </a:r>
                <a:endParaRPr lang="ko-KR" altLang="en-US" sz="900" dirty="0">
                  <a:solidFill>
                    <a:srgbClr val="193EB0"/>
                  </a:solidFill>
                  <a:latin typeface="SamsungOne 700" panose="020B0803030303020204" pitchFamily="34" charset="0"/>
                </a:endParaRPr>
              </a:p>
            </p:txBody>
          </p:sp>
        </p:grpSp>
        <p:grpSp>
          <p:nvGrpSpPr>
            <p:cNvPr id="110" name="그룹 109">
              <a:extLst>
                <a:ext uri="{FF2B5EF4-FFF2-40B4-BE49-F238E27FC236}">
                  <a16:creationId xmlns:a16="http://schemas.microsoft.com/office/drawing/2014/main" id="{951EE2AD-7F93-472B-B8DE-37FBC9832F06}"/>
                </a:ext>
              </a:extLst>
            </p:cNvPr>
            <p:cNvGrpSpPr/>
            <p:nvPr/>
          </p:nvGrpSpPr>
          <p:grpSpPr>
            <a:xfrm>
              <a:off x="8126907" y="3384067"/>
              <a:ext cx="1244600" cy="298388"/>
              <a:chOff x="8126907" y="3384067"/>
              <a:chExt cx="1244600" cy="298388"/>
            </a:xfrm>
          </p:grpSpPr>
          <p:sp>
            <p:nvSpPr>
              <p:cNvPr id="126" name="모서리가 둥근 직사각형 117">
                <a:extLst>
                  <a:ext uri="{FF2B5EF4-FFF2-40B4-BE49-F238E27FC236}">
                    <a16:creationId xmlns:a16="http://schemas.microsoft.com/office/drawing/2014/main" id="{0AE5C902-6CC4-49E1-8909-8652C120C64C}"/>
                  </a:ext>
                </a:extLst>
              </p:cNvPr>
              <p:cNvSpPr/>
              <p:nvPr/>
            </p:nvSpPr>
            <p:spPr>
              <a:xfrm>
                <a:off x="8126907" y="3384067"/>
                <a:ext cx="1244600" cy="29838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193EB0"/>
                    </a:solidFill>
                    <a:latin typeface="SamsungOne 700" panose="020B0803030303020204" pitchFamily="34" charset="0"/>
                    <a:ea typeface="SamsungOne 700" panose="020B0803030303020204" pitchFamily="34" charset="0"/>
                  </a:rPr>
                  <a:t>        Web Server</a:t>
                </a:r>
                <a:endParaRPr lang="ko-KR" altLang="en-US" sz="900" dirty="0">
                  <a:solidFill>
                    <a:srgbClr val="193EB0"/>
                  </a:solidFill>
                  <a:latin typeface="SamsungOne 700" panose="020B0803030303020204" pitchFamily="34" charset="0"/>
                </a:endParaRPr>
              </a:p>
            </p:txBody>
          </p:sp>
          <p:pic>
            <p:nvPicPr>
              <p:cNvPr id="127" name="그림 126">
                <a:extLst>
                  <a:ext uri="{FF2B5EF4-FFF2-40B4-BE49-F238E27FC236}">
                    <a16:creationId xmlns:a16="http://schemas.microsoft.com/office/drawing/2014/main" id="{1409FC71-09F3-49CA-81B2-8989A193DFE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4537" y="3428925"/>
                <a:ext cx="210346" cy="207578"/>
              </a:xfrm>
              <a:prstGeom prst="rect">
                <a:avLst/>
              </a:prstGeom>
            </p:spPr>
          </p:pic>
        </p:grpSp>
        <p:grpSp>
          <p:nvGrpSpPr>
            <p:cNvPr id="111" name="그룹 110">
              <a:extLst>
                <a:ext uri="{FF2B5EF4-FFF2-40B4-BE49-F238E27FC236}">
                  <a16:creationId xmlns:a16="http://schemas.microsoft.com/office/drawing/2014/main" id="{3C070ABB-AE34-46D5-98DC-908A8CAC9491}"/>
                </a:ext>
              </a:extLst>
            </p:cNvPr>
            <p:cNvGrpSpPr/>
            <p:nvPr/>
          </p:nvGrpSpPr>
          <p:grpSpPr>
            <a:xfrm>
              <a:off x="7023474" y="4483307"/>
              <a:ext cx="1131452" cy="372598"/>
              <a:chOff x="7023474" y="4483307"/>
              <a:chExt cx="1131452" cy="372598"/>
            </a:xfrm>
          </p:grpSpPr>
          <p:sp>
            <p:nvSpPr>
              <p:cNvPr id="124" name="모서리가 둥근 직사각형 115">
                <a:extLst>
                  <a:ext uri="{FF2B5EF4-FFF2-40B4-BE49-F238E27FC236}">
                    <a16:creationId xmlns:a16="http://schemas.microsoft.com/office/drawing/2014/main" id="{CB24C629-D311-4496-9B6A-6DBD124FCADD}"/>
                  </a:ext>
                </a:extLst>
              </p:cNvPr>
              <p:cNvSpPr/>
              <p:nvPr/>
            </p:nvSpPr>
            <p:spPr>
              <a:xfrm>
                <a:off x="7023474" y="4483307"/>
                <a:ext cx="1131452" cy="37259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900" dirty="0">
                    <a:solidFill>
                      <a:srgbClr val="193EB0"/>
                    </a:solidFill>
                    <a:latin typeface="SamsungOne 700" panose="020B0803030303020204" pitchFamily="34" charset="0"/>
                    <a:ea typeface="SamsungOne 700" panose="020B0803030303020204" pitchFamily="34" charset="0"/>
                  </a:rPr>
                  <a:t>         FlowFile</a:t>
                </a:r>
              </a:p>
              <a:p>
                <a:r>
                  <a:rPr lang="en-US" altLang="ko-KR" sz="900" dirty="0">
                    <a:solidFill>
                      <a:srgbClr val="193EB0"/>
                    </a:solidFill>
                    <a:latin typeface="SamsungOne 700" panose="020B0803030303020204" pitchFamily="34" charset="0"/>
                    <a:ea typeface="SamsungOne 700" panose="020B0803030303020204" pitchFamily="34" charset="0"/>
                  </a:rPr>
                  <a:t>         Repository</a:t>
                </a:r>
                <a:endParaRPr lang="ko-KR" altLang="en-US" sz="900" dirty="0">
                  <a:solidFill>
                    <a:srgbClr val="193EB0"/>
                  </a:solidFill>
                  <a:latin typeface="SamsungOne 700" panose="020B0803030303020204" pitchFamily="34" charset="0"/>
                </a:endParaRPr>
              </a:p>
            </p:txBody>
          </p:sp>
          <p:pic>
            <p:nvPicPr>
              <p:cNvPr id="125" name="그림 124">
                <a:extLst>
                  <a:ext uri="{FF2B5EF4-FFF2-40B4-BE49-F238E27FC236}">
                    <a16:creationId xmlns:a16="http://schemas.microsoft.com/office/drawing/2014/main" id="{9E473407-9D34-4ACB-8FB7-68CAB5D876E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21674" y="4564162"/>
                <a:ext cx="198120" cy="185928"/>
              </a:xfrm>
              <a:prstGeom prst="rect">
                <a:avLst/>
              </a:prstGeom>
            </p:spPr>
          </p:pic>
        </p:grpSp>
        <p:grpSp>
          <p:nvGrpSpPr>
            <p:cNvPr id="112" name="그룹 111">
              <a:extLst>
                <a:ext uri="{FF2B5EF4-FFF2-40B4-BE49-F238E27FC236}">
                  <a16:creationId xmlns:a16="http://schemas.microsoft.com/office/drawing/2014/main" id="{BEC2BB06-0868-46E6-B78D-EBEE0850304F}"/>
                </a:ext>
              </a:extLst>
            </p:cNvPr>
            <p:cNvGrpSpPr/>
            <p:nvPr/>
          </p:nvGrpSpPr>
          <p:grpSpPr>
            <a:xfrm>
              <a:off x="6929419" y="3390517"/>
              <a:ext cx="569441" cy="189557"/>
              <a:chOff x="6929419" y="3390517"/>
              <a:chExt cx="569441" cy="189557"/>
            </a:xfrm>
          </p:grpSpPr>
          <p:sp>
            <p:nvSpPr>
              <p:cNvPr id="122" name="모서리가 둥근 직사각형 113">
                <a:extLst>
                  <a:ext uri="{FF2B5EF4-FFF2-40B4-BE49-F238E27FC236}">
                    <a16:creationId xmlns:a16="http://schemas.microsoft.com/office/drawing/2014/main" id="{9846DFB3-6F91-4319-96B6-55C770643BDB}"/>
                  </a:ext>
                </a:extLst>
              </p:cNvPr>
              <p:cNvSpPr/>
              <p:nvPr/>
            </p:nvSpPr>
            <p:spPr>
              <a:xfrm>
                <a:off x="7031508" y="3390517"/>
                <a:ext cx="467352" cy="189557"/>
              </a:xfrm>
              <a:prstGeom prst="roundRect">
                <a:avLst>
                  <a:gd name="adj" fmla="val 0"/>
                </a:avLst>
              </a:prstGeom>
              <a:solidFill>
                <a:srgbClr val="E9F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193EB0"/>
                    </a:solidFill>
                    <a:latin typeface="SamsungOne 700" panose="020B0803030303020204" pitchFamily="34" charset="0"/>
                    <a:ea typeface="SamsungOne 700" panose="020B0803030303020204" pitchFamily="34" charset="0"/>
                  </a:rPr>
                  <a:t>JVM</a:t>
                </a:r>
                <a:endParaRPr lang="ko-KR" altLang="en-US" sz="900" dirty="0">
                  <a:solidFill>
                    <a:srgbClr val="193EB0"/>
                  </a:solidFill>
                  <a:latin typeface="SamsungOne 700" panose="020B0803030303020204" pitchFamily="34" charset="0"/>
                </a:endParaRPr>
              </a:p>
            </p:txBody>
          </p:sp>
          <p:pic>
            <p:nvPicPr>
              <p:cNvPr id="123" name="그림 122">
                <a:extLst>
                  <a:ext uri="{FF2B5EF4-FFF2-40B4-BE49-F238E27FC236}">
                    <a16:creationId xmlns:a16="http://schemas.microsoft.com/office/drawing/2014/main" id="{3D9E2F5D-E860-461D-8FA4-3F6FF3026D8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29419" y="3439775"/>
                <a:ext cx="173736" cy="97536"/>
              </a:xfrm>
              <a:prstGeom prst="rect">
                <a:avLst/>
              </a:prstGeom>
            </p:spPr>
          </p:pic>
        </p:grpSp>
        <p:grpSp>
          <p:nvGrpSpPr>
            <p:cNvPr id="113" name="그룹 112">
              <a:extLst>
                <a:ext uri="{FF2B5EF4-FFF2-40B4-BE49-F238E27FC236}">
                  <a16:creationId xmlns:a16="http://schemas.microsoft.com/office/drawing/2014/main" id="{7D130B74-25B6-4BA4-9C4C-6EFA0E0BD1FC}"/>
                </a:ext>
              </a:extLst>
            </p:cNvPr>
            <p:cNvGrpSpPr/>
            <p:nvPr/>
          </p:nvGrpSpPr>
          <p:grpSpPr>
            <a:xfrm>
              <a:off x="6916422" y="3106010"/>
              <a:ext cx="856758" cy="189557"/>
              <a:chOff x="6916422" y="3106010"/>
              <a:chExt cx="856758" cy="189557"/>
            </a:xfrm>
          </p:grpSpPr>
          <p:sp>
            <p:nvSpPr>
              <p:cNvPr id="120" name="모서리가 둥근 직사각형 111">
                <a:extLst>
                  <a:ext uri="{FF2B5EF4-FFF2-40B4-BE49-F238E27FC236}">
                    <a16:creationId xmlns:a16="http://schemas.microsoft.com/office/drawing/2014/main" id="{17736F54-8FFF-4129-876A-44A8D82A037D}"/>
                  </a:ext>
                </a:extLst>
              </p:cNvPr>
              <p:cNvSpPr/>
              <p:nvPr/>
            </p:nvSpPr>
            <p:spPr>
              <a:xfrm>
                <a:off x="7039128" y="3106010"/>
                <a:ext cx="734052" cy="189557"/>
              </a:xfrm>
              <a:prstGeom prst="roundRect">
                <a:avLst>
                  <a:gd name="adj" fmla="val 0"/>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193EB0"/>
                    </a:solidFill>
                    <a:latin typeface="SamsungOne 700" panose="020B0803030303020204" pitchFamily="34" charset="0"/>
                    <a:ea typeface="SamsungOne 700" panose="020B0803030303020204" pitchFamily="34" charset="0"/>
                  </a:rPr>
                  <a:t>OS/Host</a:t>
                </a:r>
                <a:endParaRPr lang="ko-KR" altLang="en-US" sz="900" dirty="0">
                  <a:solidFill>
                    <a:srgbClr val="193EB0"/>
                  </a:solidFill>
                  <a:latin typeface="SamsungOne 700" panose="020B0803030303020204" pitchFamily="34" charset="0"/>
                </a:endParaRPr>
              </a:p>
            </p:txBody>
          </p:sp>
          <p:pic>
            <p:nvPicPr>
              <p:cNvPr id="121" name="그림 120">
                <a:extLst>
                  <a:ext uri="{FF2B5EF4-FFF2-40B4-BE49-F238E27FC236}">
                    <a16:creationId xmlns:a16="http://schemas.microsoft.com/office/drawing/2014/main" id="{0B916B07-02AD-4B97-969F-911D37C5B81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16422" y="3133276"/>
                <a:ext cx="185616" cy="147092"/>
              </a:xfrm>
              <a:prstGeom prst="rect">
                <a:avLst/>
              </a:prstGeom>
            </p:spPr>
          </p:pic>
        </p:grpSp>
        <p:grpSp>
          <p:nvGrpSpPr>
            <p:cNvPr id="114" name="그룹 113">
              <a:extLst>
                <a:ext uri="{FF2B5EF4-FFF2-40B4-BE49-F238E27FC236}">
                  <a16:creationId xmlns:a16="http://schemas.microsoft.com/office/drawing/2014/main" id="{39469634-6933-456B-9A0D-536101A3F006}"/>
                </a:ext>
              </a:extLst>
            </p:cNvPr>
            <p:cNvGrpSpPr/>
            <p:nvPr/>
          </p:nvGrpSpPr>
          <p:grpSpPr>
            <a:xfrm>
              <a:off x="8202110" y="4483307"/>
              <a:ext cx="1131452" cy="372598"/>
              <a:chOff x="8202110" y="4483307"/>
              <a:chExt cx="1131452" cy="372598"/>
            </a:xfrm>
          </p:grpSpPr>
          <p:sp>
            <p:nvSpPr>
              <p:cNvPr id="118" name="모서리가 둥근 직사각형 109">
                <a:extLst>
                  <a:ext uri="{FF2B5EF4-FFF2-40B4-BE49-F238E27FC236}">
                    <a16:creationId xmlns:a16="http://schemas.microsoft.com/office/drawing/2014/main" id="{F2FBF4AB-5A48-427E-BAFA-6B064417D381}"/>
                  </a:ext>
                </a:extLst>
              </p:cNvPr>
              <p:cNvSpPr/>
              <p:nvPr/>
            </p:nvSpPr>
            <p:spPr>
              <a:xfrm>
                <a:off x="8202110" y="4483307"/>
                <a:ext cx="1131452" cy="37259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900" dirty="0">
                    <a:solidFill>
                      <a:srgbClr val="193EB0"/>
                    </a:solidFill>
                    <a:latin typeface="SamsungOne 700" panose="020B0803030303020204" pitchFamily="34" charset="0"/>
                    <a:ea typeface="SamsungOne 700" panose="020B0803030303020204" pitchFamily="34" charset="0"/>
                  </a:rPr>
                  <a:t>         Content</a:t>
                </a:r>
              </a:p>
              <a:p>
                <a:r>
                  <a:rPr lang="en-US" altLang="ko-KR" sz="900" dirty="0">
                    <a:solidFill>
                      <a:srgbClr val="193EB0"/>
                    </a:solidFill>
                    <a:latin typeface="SamsungOne 700" panose="020B0803030303020204" pitchFamily="34" charset="0"/>
                    <a:ea typeface="SamsungOne 700" panose="020B0803030303020204" pitchFamily="34" charset="0"/>
                  </a:rPr>
                  <a:t>         Repository</a:t>
                </a:r>
                <a:endParaRPr lang="ko-KR" altLang="en-US" sz="900" dirty="0">
                  <a:solidFill>
                    <a:srgbClr val="193EB0"/>
                  </a:solidFill>
                  <a:latin typeface="SamsungOne 700" panose="020B0803030303020204" pitchFamily="34" charset="0"/>
                </a:endParaRPr>
              </a:p>
            </p:txBody>
          </p:sp>
          <p:pic>
            <p:nvPicPr>
              <p:cNvPr id="119" name="그림 118">
                <a:extLst>
                  <a:ext uri="{FF2B5EF4-FFF2-40B4-BE49-F238E27FC236}">
                    <a16:creationId xmlns:a16="http://schemas.microsoft.com/office/drawing/2014/main" id="{20FFC597-06A2-489A-B5BC-DF3925DEE56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88796" y="4557886"/>
                <a:ext cx="198120" cy="185928"/>
              </a:xfrm>
              <a:prstGeom prst="rect">
                <a:avLst/>
              </a:prstGeom>
            </p:spPr>
          </p:pic>
        </p:grpSp>
        <p:grpSp>
          <p:nvGrpSpPr>
            <p:cNvPr id="115" name="그룹 114">
              <a:extLst>
                <a:ext uri="{FF2B5EF4-FFF2-40B4-BE49-F238E27FC236}">
                  <a16:creationId xmlns:a16="http://schemas.microsoft.com/office/drawing/2014/main" id="{5DF73C0F-8BAE-40E4-BE42-E43A9DF5EA58}"/>
                </a:ext>
              </a:extLst>
            </p:cNvPr>
            <p:cNvGrpSpPr/>
            <p:nvPr/>
          </p:nvGrpSpPr>
          <p:grpSpPr>
            <a:xfrm>
              <a:off x="9371593" y="4483307"/>
              <a:ext cx="1131452" cy="372598"/>
              <a:chOff x="9371593" y="4483307"/>
              <a:chExt cx="1131452" cy="372598"/>
            </a:xfrm>
          </p:grpSpPr>
          <p:sp>
            <p:nvSpPr>
              <p:cNvPr id="116" name="모서리가 둥근 직사각형 107">
                <a:extLst>
                  <a:ext uri="{FF2B5EF4-FFF2-40B4-BE49-F238E27FC236}">
                    <a16:creationId xmlns:a16="http://schemas.microsoft.com/office/drawing/2014/main" id="{83CDAEFB-9C94-4E02-9C5A-86DBE48CA2A8}"/>
                  </a:ext>
                </a:extLst>
              </p:cNvPr>
              <p:cNvSpPr/>
              <p:nvPr/>
            </p:nvSpPr>
            <p:spPr>
              <a:xfrm>
                <a:off x="9371593" y="4483307"/>
                <a:ext cx="1131452" cy="37259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193EB0"/>
                    </a:solidFill>
                    <a:latin typeface="SamsungOne 700" panose="020B0803030303020204" pitchFamily="34" charset="0"/>
                    <a:ea typeface="SamsungOne 700" panose="020B0803030303020204" pitchFamily="34" charset="0"/>
                  </a:rPr>
                  <a:t>     Kho </a:t>
                </a:r>
                <a:r>
                  <a:rPr lang="en-US" altLang="ko-KR" sz="900" dirty="0" err="1">
                    <a:solidFill>
                      <a:srgbClr val="193EB0"/>
                    </a:solidFill>
                    <a:latin typeface="SamsungOne 700" panose="020B0803030303020204" pitchFamily="34" charset="0"/>
                    <a:ea typeface="SamsungOne 700" panose="020B0803030303020204" pitchFamily="34" charset="0"/>
                  </a:rPr>
                  <a:t>lưu</a:t>
                </a:r>
                <a:r>
                  <a:rPr lang="en-US" altLang="ko-KR" sz="900" dirty="0">
                    <a:solidFill>
                      <a:srgbClr val="193EB0"/>
                    </a:solidFill>
                    <a:latin typeface="SamsungOne 700" panose="020B0803030303020204" pitchFamily="34" charset="0"/>
                    <a:ea typeface="SamsungOne 700" panose="020B0803030303020204" pitchFamily="34" charset="0"/>
                  </a:rPr>
                  <a:t> </a:t>
                </a:r>
                <a:r>
                  <a:rPr lang="en-US" altLang="ko-KR" sz="900" dirty="0" err="1">
                    <a:solidFill>
                      <a:srgbClr val="193EB0"/>
                    </a:solidFill>
                    <a:latin typeface="SamsungOne 700" panose="020B0803030303020204" pitchFamily="34" charset="0"/>
                    <a:ea typeface="SamsungOne 700" panose="020B0803030303020204" pitchFamily="34" charset="0"/>
                  </a:rPr>
                  <a:t>trữ</a:t>
                </a:r>
                <a:r>
                  <a:rPr lang="en-US" altLang="ko-KR" sz="900" dirty="0">
                    <a:solidFill>
                      <a:srgbClr val="193EB0"/>
                    </a:solidFill>
                    <a:latin typeface="SamsungOne 700" panose="020B0803030303020204" pitchFamily="34" charset="0"/>
                    <a:ea typeface="SamsungOne 700" panose="020B0803030303020204" pitchFamily="34" charset="0"/>
                  </a:rPr>
                  <a:t> </a:t>
                </a:r>
                <a:r>
                  <a:rPr lang="en-US" altLang="ko-KR" sz="900" dirty="0" err="1">
                    <a:solidFill>
                      <a:srgbClr val="193EB0"/>
                    </a:solidFill>
                    <a:latin typeface="SamsungOne 700" panose="020B0803030303020204" pitchFamily="34" charset="0"/>
                    <a:ea typeface="SamsungOne 700" panose="020B0803030303020204" pitchFamily="34" charset="0"/>
                  </a:rPr>
                  <a:t>nguồn</a:t>
                </a:r>
                <a:r>
                  <a:rPr lang="en-US" altLang="ko-KR" sz="900" dirty="0">
                    <a:solidFill>
                      <a:srgbClr val="193EB0"/>
                    </a:solidFill>
                    <a:latin typeface="SamsungOne 700" panose="020B0803030303020204" pitchFamily="34" charset="0"/>
                    <a:ea typeface="SamsungOne 700" panose="020B0803030303020204" pitchFamily="34" charset="0"/>
                  </a:rPr>
                  <a:t> </a:t>
                </a:r>
                <a:r>
                  <a:rPr lang="en-US" altLang="ko-KR" sz="900" dirty="0" err="1">
                    <a:solidFill>
                      <a:srgbClr val="193EB0"/>
                    </a:solidFill>
                    <a:latin typeface="SamsungOne 700" panose="020B0803030303020204" pitchFamily="34" charset="0"/>
                    <a:ea typeface="SamsungOne 700" panose="020B0803030303020204" pitchFamily="34" charset="0"/>
                  </a:rPr>
                  <a:t>gốc</a:t>
                </a:r>
                <a:endParaRPr lang="ko-KR" altLang="en-US" sz="900" dirty="0">
                  <a:solidFill>
                    <a:srgbClr val="193EB0"/>
                  </a:solidFill>
                  <a:latin typeface="SamsungOne 700" panose="020B0803030303020204" pitchFamily="34" charset="0"/>
                </a:endParaRPr>
              </a:p>
            </p:txBody>
          </p:sp>
          <p:pic>
            <p:nvPicPr>
              <p:cNvPr id="117" name="그림 116">
                <a:extLst>
                  <a:ext uri="{FF2B5EF4-FFF2-40B4-BE49-F238E27FC236}">
                    <a16:creationId xmlns:a16="http://schemas.microsoft.com/office/drawing/2014/main" id="{E5C7CDAD-A6DF-44BE-A3A4-5E425A9288F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49619" y="4557886"/>
                <a:ext cx="198120" cy="185928"/>
              </a:xfrm>
              <a:prstGeom prst="rect">
                <a:avLst/>
              </a:prstGeom>
            </p:spPr>
          </p:pic>
        </p:grpSp>
      </p:grpSp>
      <p:grpSp>
        <p:nvGrpSpPr>
          <p:cNvPr id="134" name="그룹 133">
            <a:extLst>
              <a:ext uri="{FF2B5EF4-FFF2-40B4-BE49-F238E27FC236}">
                <a16:creationId xmlns:a16="http://schemas.microsoft.com/office/drawing/2014/main" id="{3B403CF5-D37F-4DAC-978E-CA4D33C6039E}"/>
              </a:ext>
            </a:extLst>
          </p:cNvPr>
          <p:cNvGrpSpPr/>
          <p:nvPr/>
        </p:nvGrpSpPr>
        <p:grpSpPr>
          <a:xfrm>
            <a:off x="5422627" y="1963206"/>
            <a:ext cx="4190236" cy="2224167"/>
            <a:chOff x="5537200" y="2361798"/>
            <a:chExt cx="4190236" cy="2224167"/>
          </a:xfrm>
        </p:grpSpPr>
        <p:sp>
          <p:nvSpPr>
            <p:cNvPr id="135" name="Rectangle 18">
              <a:extLst>
                <a:ext uri="{FF2B5EF4-FFF2-40B4-BE49-F238E27FC236}">
                  <a16:creationId xmlns:a16="http://schemas.microsoft.com/office/drawing/2014/main" id="{368FC602-C5B4-437F-9FFC-BEC9985E529F}"/>
                </a:ext>
              </a:extLst>
            </p:cNvPr>
            <p:cNvSpPr/>
            <p:nvPr/>
          </p:nvSpPr>
          <p:spPr>
            <a:xfrm>
              <a:off x="5537200" y="2361798"/>
              <a:ext cx="4190236" cy="1478182"/>
            </a:xfrm>
            <a:prstGeom prst="rect">
              <a:avLst/>
            </a:prstGeom>
            <a:solidFill>
              <a:sysClr val="window" lastClr="FFFFFF">
                <a:alpha val="75000"/>
              </a:sysClr>
            </a:solidFill>
            <a:ln w="12700" cap="flat" cmpd="sng" algn="ctr">
              <a:no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en-KR" sz="1800" b="0" i="0" u="none" strike="noStrike" kern="0" cap="none" spc="0" normalizeH="0" baseline="0" noProof="0" dirty="0">
                <a:ln>
                  <a:noFill/>
                </a:ln>
                <a:solidFill>
                  <a:prstClr val="white"/>
                </a:solidFill>
                <a:effectLst/>
                <a:uLnTx/>
                <a:uFillTx/>
                <a:latin typeface="SamsungOne-400" panose="020B0503030303020204" pitchFamily="34" charset="0"/>
                <a:ea typeface="+mn-ea"/>
                <a:cs typeface="+mn-cs"/>
              </a:endParaRPr>
            </a:p>
          </p:txBody>
        </p:sp>
        <p:sp>
          <p:nvSpPr>
            <p:cNvPr id="136" name="Rectangle 18">
              <a:extLst>
                <a:ext uri="{FF2B5EF4-FFF2-40B4-BE49-F238E27FC236}">
                  <a16:creationId xmlns:a16="http://schemas.microsoft.com/office/drawing/2014/main" id="{A735BF86-50E0-4D3B-A596-5243890A3F91}"/>
                </a:ext>
              </a:extLst>
            </p:cNvPr>
            <p:cNvSpPr/>
            <p:nvPr/>
          </p:nvSpPr>
          <p:spPr>
            <a:xfrm>
              <a:off x="5591365" y="3839506"/>
              <a:ext cx="2619712" cy="746459"/>
            </a:xfrm>
            <a:prstGeom prst="rect">
              <a:avLst/>
            </a:prstGeom>
            <a:solidFill>
              <a:sysClr val="window" lastClr="FFFFFF">
                <a:alpha val="75000"/>
              </a:sysClr>
            </a:solidFill>
            <a:ln w="12700" cap="flat" cmpd="sng" algn="ctr">
              <a:no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en-KR" sz="1800" b="0" i="0" u="none" strike="noStrike" kern="0" cap="none" spc="0" normalizeH="0" baseline="0" noProof="0" dirty="0">
                <a:ln>
                  <a:noFill/>
                </a:ln>
                <a:solidFill>
                  <a:prstClr val="white"/>
                </a:solidFill>
                <a:effectLst/>
                <a:uLnTx/>
                <a:uFillTx/>
                <a:latin typeface="SamsungOne-400" panose="020B0503030303020204" pitchFamily="34" charset="0"/>
                <a:ea typeface="+mn-ea"/>
                <a:cs typeface="+mn-cs"/>
              </a:endParaRPr>
            </a:p>
          </p:txBody>
        </p:sp>
      </p:grpSp>
      <p:sp>
        <p:nvSpPr>
          <p:cNvPr id="137" name="Rectangle 18">
            <a:extLst>
              <a:ext uri="{FF2B5EF4-FFF2-40B4-BE49-F238E27FC236}">
                <a16:creationId xmlns:a16="http://schemas.microsoft.com/office/drawing/2014/main" id="{A8DB27AE-EF65-40B2-894A-8C2D0B613C29}"/>
              </a:ext>
            </a:extLst>
          </p:cNvPr>
          <p:cNvSpPr/>
          <p:nvPr/>
        </p:nvSpPr>
        <p:spPr>
          <a:xfrm>
            <a:off x="7856775" y="3848330"/>
            <a:ext cx="1508996" cy="257959"/>
          </a:xfrm>
          <a:prstGeom prst="rect">
            <a:avLst/>
          </a:prstGeom>
          <a:solidFill>
            <a:sysClr val="window" lastClr="FFFFFF">
              <a:alpha val="75000"/>
            </a:sysClr>
          </a:solidFill>
          <a:ln w="12700" cap="flat" cmpd="sng" algn="ctr">
            <a:no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en-KR" sz="1800" b="0" i="0" u="none" strike="noStrike" kern="0" cap="none" spc="0" normalizeH="0" baseline="0" noProof="0" dirty="0">
              <a:ln>
                <a:noFill/>
              </a:ln>
              <a:solidFill>
                <a:prstClr val="white"/>
              </a:solidFill>
              <a:effectLst/>
              <a:uLnTx/>
              <a:uFillTx/>
              <a:latin typeface="SamsungOne-400" panose="020B0503030303020204" pitchFamily="34" charset="0"/>
              <a:ea typeface="+mn-ea"/>
              <a:cs typeface="+mn-cs"/>
            </a:endParaRPr>
          </a:p>
        </p:txBody>
      </p:sp>
      <p:sp>
        <p:nvSpPr>
          <p:cNvPr id="139" name="직사각형 138">
            <a:extLst>
              <a:ext uri="{FF2B5EF4-FFF2-40B4-BE49-F238E27FC236}">
                <a16:creationId xmlns:a16="http://schemas.microsoft.com/office/drawing/2014/main" id="{2BAF11CE-B6EB-48F0-A7A6-B53D0FFF0725}"/>
              </a:ext>
            </a:extLst>
          </p:cNvPr>
          <p:cNvSpPr/>
          <p:nvPr/>
        </p:nvSpPr>
        <p:spPr>
          <a:xfrm>
            <a:off x="8024171" y="3423119"/>
            <a:ext cx="1174203" cy="418240"/>
          </a:xfrm>
          <a:prstGeom prst="rect">
            <a:avLst/>
          </a:prstGeom>
          <a:noFill/>
          <a:ln w="38100">
            <a:solidFill>
              <a:srgbClr val="1F45B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6421596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5A875B51-4C66-4E34-B320-E45AED99C7D6}"/>
              </a:ext>
            </a:extLst>
          </p:cNvPr>
          <p:cNvSpPr>
            <a:spLocks noGrp="1"/>
          </p:cNvSpPr>
          <p:nvPr>
            <p:ph type="body" sz="quarter" idx="10"/>
          </p:nvPr>
        </p:nvSpPr>
        <p:spPr/>
        <p:txBody>
          <a:bodyPr anchor="ctr"/>
          <a:lstStyle/>
          <a:p>
            <a:r>
              <a:rPr lang="vi-VN" altLang="ko-KR" dirty="0"/>
              <a:t>3.1. Nguyên tắc cơ bản của Apache NiFi</a:t>
            </a:r>
            <a:endParaRPr lang="en-US" altLang="ko-KR" dirty="0"/>
          </a:p>
        </p:txBody>
      </p:sp>
      <p:sp>
        <p:nvSpPr>
          <p:cNvPr id="3" name="텍스트 개체 틀 2">
            <a:extLst>
              <a:ext uri="{FF2B5EF4-FFF2-40B4-BE49-F238E27FC236}">
                <a16:creationId xmlns:a16="http://schemas.microsoft.com/office/drawing/2014/main" id="{D60C271E-5E83-4533-8363-A030DD38D13E}"/>
              </a:ext>
            </a:extLst>
          </p:cNvPr>
          <p:cNvSpPr>
            <a:spLocks noGrp="1"/>
          </p:cNvSpPr>
          <p:nvPr>
            <p:ph type="body" sz="quarter" idx="11"/>
          </p:nvPr>
        </p:nvSpPr>
        <p:spPr/>
        <p:txBody>
          <a:bodyPr anchor="ctr">
            <a:noAutofit/>
          </a:bodyPr>
          <a:lstStyle/>
          <a:p>
            <a:r>
              <a:rPr lang="en-US" altLang="ko-KR" dirty="0"/>
              <a:t>Apache </a:t>
            </a:r>
            <a:r>
              <a:rPr lang="en-US" altLang="ko-KR" dirty="0" err="1"/>
              <a:t>NiFi</a:t>
            </a:r>
            <a:r>
              <a:rPr lang="en-US" altLang="ko-KR" dirty="0"/>
              <a:t> </a:t>
            </a:r>
            <a:r>
              <a:rPr lang="en-US" altLang="ko-KR" dirty="0" err="1"/>
              <a:t>trên</a:t>
            </a:r>
            <a:r>
              <a:rPr lang="en-US" altLang="ko-KR" dirty="0"/>
              <a:t> </a:t>
            </a:r>
            <a:r>
              <a:rPr lang="en-US" altLang="ko-KR" dirty="0" err="1"/>
              <a:t>một</a:t>
            </a:r>
            <a:r>
              <a:rPr lang="en-US" altLang="ko-KR" dirty="0"/>
              <a:t> </a:t>
            </a:r>
            <a:r>
              <a:rPr lang="en-US" altLang="ko-KR" dirty="0" err="1"/>
              <a:t>cụm</a:t>
            </a:r>
            <a:r>
              <a:rPr lang="en-US" altLang="ko-KR" dirty="0"/>
              <a:t> (1/2)</a:t>
            </a:r>
          </a:p>
        </p:txBody>
      </p:sp>
      <p:sp>
        <p:nvSpPr>
          <p:cNvPr id="4" name="텍스트 개체 틀 3">
            <a:extLst>
              <a:ext uri="{FF2B5EF4-FFF2-40B4-BE49-F238E27FC236}">
                <a16:creationId xmlns:a16="http://schemas.microsoft.com/office/drawing/2014/main" id="{84E9F969-FC04-4180-8275-3C4748851DF1}"/>
              </a:ext>
            </a:extLst>
          </p:cNvPr>
          <p:cNvSpPr>
            <a:spLocks noGrp="1"/>
          </p:cNvSpPr>
          <p:nvPr>
            <p:ph type="body" sz="quarter" idx="13"/>
          </p:nvPr>
        </p:nvSpPr>
        <p:spPr/>
        <p:txBody>
          <a:bodyPr>
            <a:noAutofit/>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p>
          <a:p>
            <a:endParaRPr lang="ko-KR" altLang="en-US" dirty="0"/>
          </a:p>
        </p:txBody>
      </p:sp>
      <p:sp>
        <p:nvSpPr>
          <p:cNvPr id="5" name="텍스트 개체 틀 4">
            <a:extLst>
              <a:ext uri="{FF2B5EF4-FFF2-40B4-BE49-F238E27FC236}">
                <a16:creationId xmlns:a16="http://schemas.microsoft.com/office/drawing/2014/main" id="{903D5274-45D9-4ED9-8146-C91A2A51F7D9}"/>
              </a:ext>
            </a:extLst>
          </p:cNvPr>
          <p:cNvSpPr>
            <a:spLocks noGrp="1"/>
          </p:cNvSpPr>
          <p:nvPr>
            <p:ph type="body" sz="quarter" idx="15"/>
          </p:nvPr>
        </p:nvSpPr>
        <p:spPr/>
        <p:txBody>
          <a:bodyPr>
            <a:noAutofit/>
          </a:bodyPr>
          <a:lstStyle/>
          <a:p>
            <a:r>
              <a:rPr lang="en-US" altLang="ko-KR" dirty="0" err="1"/>
              <a:t>Mỗi</a:t>
            </a:r>
            <a:r>
              <a:rPr lang="en-US" altLang="ko-KR" dirty="0"/>
              <a:t> node </a:t>
            </a:r>
            <a:r>
              <a:rPr lang="en-US" altLang="ko-KR" dirty="0" err="1"/>
              <a:t>trong</a:t>
            </a:r>
            <a:r>
              <a:rPr lang="en-US" altLang="ko-KR" dirty="0"/>
              <a:t> </a:t>
            </a:r>
            <a:r>
              <a:rPr lang="en-US" altLang="ko-KR" dirty="0" err="1"/>
              <a:t>cụm</a:t>
            </a:r>
            <a:r>
              <a:rPr lang="en-US" altLang="ko-KR" dirty="0"/>
              <a:t> </a:t>
            </a:r>
            <a:r>
              <a:rPr lang="en-US" altLang="ko-KR" dirty="0" err="1"/>
              <a:t>NiFi</a:t>
            </a:r>
            <a:r>
              <a:rPr lang="en-US" altLang="ko-KR" dirty="0"/>
              <a:t> </a:t>
            </a:r>
            <a:r>
              <a:rPr lang="en-US" altLang="ko-KR" dirty="0" err="1"/>
              <a:t>thực</a:t>
            </a:r>
            <a:r>
              <a:rPr lang="en-US" altLang="ko-KR" dirty="0"/>
              <a:t> </a:t>
            </a:r>
            <a:r>
              <a:rPr lang="en-US" altLang="ko-KR" dirty="0" err="1"/>
              <a:t>hiện</a:t>
            </a:r>
            <a:r>
              <a:rPr lang="en-US" altLang="ko-KR" dirty="0"/>
              <a:t> </a:t>
            </a:r>
            <a:r>
              <a:rPr lang="en-US" altLang="ko-KR" dirty="0" err="1"/>
              <a:t>cùng</a:t>
            </a:r>
            <a:r>
              <a:rPr lang="en-US" altLang="ko-KR" dirty="0"/>
              <a:t> </a:t>
            </a:r>
            <a:r>
              <a:rPr lang="en-US" altLang="ko-KR" dirty="0" err="1"/>
              <a:t>một</a:t>
            </a:r>
            <a:r>
              <a:rPr lang="en-US" altLang="ko-KR" dirty="0"/>
              <a:t> </a:t>
            </a:r>
            <a:r>
              <a:rPr lang="en-US" altLang="ko-KR" dirty="0" err="1"/>
              <a:t>nhiệm</a:t>
            </a:r>
            <a:r>
              <a:rPr lang="en-US" altLang="ko-KR" dirty="0"/>
              <a:t> </a:t>
            </a:r>
            <a:r>
              <a:rPr lang="en-US" altLang="ko-KR" dirty="0" err="1"/>
              <a:t>vụ</a:t>
            </a:r>
            <a:r>
              <a:rPr lang="en-US" altLang="ko-KR" dirty="0"/>
              <a:t> </a:t>
            </a:r>
            <a:r>
              <a:rPr lang="en-US" altLang="ko-KR" dirty="0" err="1"/>
              <a:t>trên</a:t>
            </a:r>
            <a:r>
              <a:rPr lang="en-US" altLang="ko-KR" dirty="0"/>
              <a:t> </a:t>
            </a:r>
            <a:r>
              <a:rPr lang="en-US" altLang="ko-KR" dirty="0" err="1"/>
              <a:t>một</a:t>
            </a:r>
            <a:r>
              <a:rPr lang="en-US" altLang="ko-KR" dirty="0"/>
              <a:t> </a:t>
            </a:r>
            <a:r>
              <a:rPr lang="en-US" altLang="ko-KR" dirty="0" err="1"/>
              <a:t>phần</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khác</a:t>
            </a:r>
            <a:r>
              <a:rPr lang="en-US" altLang="ko-KR" dirty="0"/>
              <a:t> </a:t>
            </a:r>
            <a:r>
              <a:rPr lang="en-US" altLang="ko-KR" dirty="0" err="1"/>
              <a:t>nhau</a:t>
            </a:r>
            <a:endParaRPr lang="en-US" altLang="ko-KR" dirty="0"/>
          </a:p>
          <a:p>
            <a:r>
              <a:rPr lang="en-US" altLang="ko-KR" dirty="0"/>
              <a:t>Apache Zookeeper </a:t>
            </a:r>
            <a:r>
              <a:rPr lang="en-US" altLang="ko-KR" dirty="0" err="1"/>
              <a:t>chọn</a:t>
            </a:r>
            <a:r>
              <a:rPr lang="en-US" altLang="ko-KR" dirty="0"/>
              <a:t> </a:t>
            </a:r>
            <a:r>
              <a:rPr lang="en-US" altLang="ko-KR" dirty="0" err="1"/>
              <a:t>một</a:t>
            </a:r>
            <a:r>
              <a:rPr lang="en-US" altLang="ko-KR" dirty="0"/>
              <a:t> node </a:t>
            </a:r>
            <a:r>
              <a:rPr lang="en-US" altLang="ko-KR" dirty="0" err="1"/>
              <a:t>làm</a:t>
            </a:r>
            <a:r>
              <a:rPr lang="en-US" altLang="ko-KR" dirty="0"/>
              <a:t> </a:t>
            </a:r>
            <a:r>
              <a:rPr lang="en-US" altLang="ko-KR" dirty="0" err="1"/>
              <a:t>Điều</a:t>
            </a:r>
            <a:r>
              <a:rPr lang="en-US" altLang="ko-KR" dirty="0"/>
              <a:t> </a:t>
            </a:r>
            <a:r>
              <a:rPr lang="en-US" altLang="ko-KR" dirty="0" err="1"/>
              <a:t>phối</a:t>
            </a:r>
            <a:r>
              <a:rPr lang="en-US" altLang="ko-KR" dirty="0"/>
              <a:t> </a:t>
            </a:r>
            <a:r>
              <a:rPr lang="en-US" altLang="ko-KR" dirty="0" err="1"/>
              <a:t>cụm</a:t>
            </a:r>
            <a:endParaRPr lang="en-US" altLang="ko-KR" dirty="0"/>
          </a:p>
          <a:p>
            <a:pPr lvl="1"/>
            <a:r>
              <a:rPr lang="en-US" altLang="ko-KR" dirty="0" err="1"/>
              <a:t>Tất</a:t>
            </a:r>
            <a:r>
              <a:rPr lang="en-US" altLang="ko-KR" dirty="0"/>
              <a:t> </a:t>
            </a:r>
            <a:r>
              <a:rPr lang="en-US" altLang="ko-KR" dirty="0" err="1"/>
              <a:t>cả</a:t>
            </a:r>
            <a:r>
              <a:rPr lang="en-US" altLang="ko-KR" dirty="0"/>
              <a:t> </a:t>
            </a:r>
            <a:r>
              <a:rPr lang="en-US" altLang="ko-KR" dirty="0" err="1"/>
              <a:t>các</a:t>
            </a:r>
            <a:r>
              <a:rPr lang="en-US" altLang="ko-KR" dirty="0"/>
              <a:t> node </a:t>
            </a:r>
            <a:r>
              <a:rPr lang="en-US" altLang="ko-KR" dirty="0" err="1"/>
              <a:t>trong</a:t>
            </a:r>
            <a:r>
              <a:rPr lang="en-US" altLang="ko-KR" dirty="0"/>
              <a:t> </a:t>
            </a:r>
            <a:r>
              <a:rPr lang="en-US" altLang="ko-KR" dirty="0" err="1"/>
              <a:t>cụm</a:t>
            </a:r>
            <a:r>
              <a:rPr lang="en-US" altLang="ko-KR" dirty="0"/>
              <a:t> </a:t>
            </a:r>
            <a:r>
              <a:rPr lang="en-US" altLang="ko-KR" dirty="0" err="1"/>
              <a:t>gửi</a:t>
            </a:r>
            <a:r>
              <a:rPr lang="en-US" altLang="ko-KR" dirty="0"/>
              <a:t> </a:t>
            </a:r>
            <a:r>
              <a:rPr lang="en-US" altLang="ko-KR" dirty="0" err="1"/>
              <a:t>nhịp</a:t>
            </a:r>
            <a:r>
              <a:rPr lang="en-US" altLang="ko-KR" dirty="0"/>
              <a:t> </a:t>
            </a:r>
            <a:r>
              <a:rPr lang="en-US" altLang="ko-KR" dirty="0" err="1"/>
              <a:t>tim</a:t>
            </a:r>
            <a:r>
              <a:rPr lang="en-US" altLang="ko-KR" dirty="0"/>
              <a:t> </a:t>
            </a:r>
            <a:r>
              <a:rPr lang="en-US" altLang="ko-KR" dirty="0" err="1"/>
              <a:t>và</a:t>
            </a:r>
            <a:r>
              <a:rPr lang="en-US" altLang="ko-KR" dirty="0"/>
              <a:t> </a:t>
            </a:r>
            <a:r>
              <a:rPr lang="en-US" altLang="ko-KR" dirty="0" err="1"/>
              <a:t>báo</a:t>
            </a:r>
            <a:r>
              <a:rPr lang="en-US" altLang="ko-KR" dirty="0"/>
              <a:t> </a:t>
            </a:r>
            <a:r>
              <a:rPr lang="en-US" altLang="ko-KR" dirty="0" err="1"/>
              <a:t>cáo</a:t>
            </a:r>
            <a:r>
              <a:rPr lang="en-US" altLang="ko-KR" dirty="0"/>
              <a:t> </a:t>
            </a:r>
            <a:r>
              <a:rPr lang="en-US" altLang="ko-KR" dirty="0" err="1"/>
              <a:t>trạng</a:t>
            </a:r>
            <a:r>
              <a:rPr lang="en-US" altLang="ko-KR" dirty="0"/>
              <a:t> </a:t>
            </a:r>
            <a:r>
              <a:rPr lang="en-US" altLang="ko-KR" dirty="0" err="1"/>
              <a:t>thái</a:t>
            </a:r>
            <a:r>
              <a:rPr lang="en-US" altLang="ko-KR" dirty="0"/>
              <a:t> </a:t>
            </a:r>
            <a:r>
              <a:rPr lang="en-US" altLang="ko-KR" dirty="0" err="1"/>
              <a:t>tới</a:t>
            </a:r>
            <a:r>
              <a:rPr lang="en-US" altLang="ko-KR" dirty="0"/>
              <a:t> </a:t>
            </a:r>
            <a:r>
              <a:rPr lang="en-US" altLang="ko-KR" dirty="0" err="1"/>
              <a:t>Điều</a:t>
            </a:r>
            <a:r>
              <a:rPr lang="en-US" altLang="ko-KR" dirty="0"/>
              <a:t> </a:t>
            </a:r>
            <a:r>
              <a:rPr lang="en-US" altLang="ko-KR" dirty="0" err="1"/>
              <a:t>phối</a:t>
            </a:r>
            <a:r>
              <a:rPr lang="en-US" altLang="ko-KR" dirty="0"/>
              <a:t> </a:t>
            </a:r>
            <a:r>
              <a:rPr lang="en-US" altLang="ko-KR" dirty="0" err="1"/>
              <a:t>cụm</a:t>
            </a:r>
            <a:endParaRPr lang="en-US" altLang="ko-KR" dirty="0"/>
          </a:p>
          <a:p>
            <a:pPr lvl="1"/>
            <a:r>
              <a:rPr lang="en-US" altLang="ko-KR" dirty="0" err="1"/>
              <a:t>Chịu</a:t>
            </a:r>
            <a:r>
              <a:rPr lang="en-US" altLang="ko-KR" dirty="0"/>
              <a:t> </a:t>
            </a:r>
            <a:r>
              <a:rPr lang="en-US" altLang="ko-KR" dirty="0" err="1"/>
              <a:t>trách</a:t>
            </a:r>
            <a:r>
              <a:rPr lang="en-US" altLang="ko-KR" dirty="0"/>
              <a:t> </a:t>
            </a:r>
            <a:r>
              <a:rPr lang="en-US" altLang="ko-KR" dirty="0" err="1"/>
              <a:t>nhiệm</a:t>
            </a:r>
            <a:r>
              <a:rPr lang="en-US" altLang="ko-KR" dirty="0"/>
              <a:t> </a:t>
            </a:r>
            <a:r>
              <a:rPr lang="en-US" altLang="ko-KR" dirty="0" err="1"/>
              <a:t>ngắt</a:t>
            </a:r>
            <a:r>
              <a:rPr lang="en-US" altLang="ko-KR" dirty="0"/>
              <a:t> </a:t>
            </a:r>
            <a:r>
              <a:rPr lang="en-US" altLang="ko-KR" dirty="0" err="1"/>
              <a:t>kết</a:t>
            </a:r>
            <a:r>
              <a:rPr lang="en-US" altLang="ko-KR" dirty="0"/>
              <a:t> </a:t>
            </a:r>
            <a:r>
              <a:rPr lang="en-US" altLang="ko-KR" dirty="0" err="1"/>
              <a:t>nối</a:t>
            </a:r>
            <a:r>
              <a:rPr lang="en-US" altLang="ko-KR" dirty="0"/>
              <a:t> </a:t>
            </a:r>
            <a:r>
              <a:rPr lang="en-US" altLang="ko-KR" dirty="0" err="1"/>
              <a:t>các</a:t>
            </a:r>
            <a:r>
              <a:rPr lang="en-US" altLang="ko-KR" dirty="0"/>
              <a:t> node </a:t>
            </a:r>
            <a:r>
              <a:rPr lang="en-US" altLang="ko-KR" dirty="0" err="1"/>
              <a:t>xấu</a:t>
            </a:r>
            <a:r>
              <a:rPr lang="en-US" altLang="ko-KR" dirty="0"/>
              <a:t> </a:t>
            </a:r>
            <a:r>
              <a:rPr lang="en-US" altLang="ko-KR" dirty="0" err="1"/>
              <a:t>và</a:t>
            </a:r>
            <a:r>
              <a:rPr lang="en-US" altLang="ko-KR" dirty="0"/>
              <a:t> </a:t>
            </a:r>
            <a:r>
              <a:rPr lang="en-US" altLang="ko-KR" dirty="0" err="1"/>
              <a:t>kết</a:t>
            </a:r>
            <a:r>
              <a:rPr lang="en-US" altLang="ko-KR" dirty="0"/>
              <a:t> </a:t>
            </a:r>
            <a:r>
              <a:rPr lang="en-US" altLang="ko-KR" dirty="0" err="1"/>
              <a:t>nối</a:t>
            </a:r>
            <a:r>
              <a:rPr lang="en-US" altLang="ko-KR" dirty="0"/>
              <a:t> </a:t>
            </a:r>
            <a:r>
              <a:rPr lang="en-US" altLang="ko-KR" dirty="0" err="1"/>
              <a:t>các</a:t>
            </a:r>
            <a:r>
              <a:rPr lang="en-US" altLang="ko-KR" dirty="0"/>
              <a:t> node </a:t>
            </a:r>
            <a:r>
              <a:rPr lang="en-US" altLang="ko-KR" dirty="0" err="1"/>
              <a:t>mới</a:t>
            </a:r>
            <a:endParaRPr lang="en-US" altLang="ko-KR" dirty="0"/>
          </a:p>
        </p:txBody>
      </p:sp>
      <p:grpSp>
        <p:nvGrpSpPr>
          <p:cNvPr id="8" name="그룹 7">
            <a:extLst>
              <a:ext uri="{FF2B5EF4-FFF2-40B4-BE49-F238E27FC236}">
                <a16:creationId xmlns:a16="http://schemas.microsoft.com/office/drawing/2014/main" id="{F7305D82-F36D-4C4B-A4CB-BF0734B87CA4}"/>
              </a:ext>
            </a:extLst>
          </p:cNvPr>
          <p:cNvGrpSpPr/>
          <p:nvPr/>
        </p:nvGrpSpPr>
        <p:grpSpPr>
          <a:xfrm>
            <a:off x="1505660" y="3616051"/>
            <a:ext cx="6963211" cy="2667972"/>
            <a:chOff x="1389548" y="3616051"/>
            <a:chExt cx="6963211" cy="2667972"/>
          </a:xfrm>
        </p:grpSpPr>
        <p:sp>
          <p:nvSpPr>
            <p:cNvPr id="9" name="모서리가 둥근 직사각형 161">
              <a:extLst>
                <a:ext uri="{FF2B5EF4-FFF2-40B4-BE49-F238E27FC236}">
                  <a16:creationId xmlns:a16="http://schemas.microsoft.com/office/drawing/2014/main" id="{997B54FC-71A3-4712-A468-5A6EECF5ACBB}"/>
                </a:ext>
              </a:extLst>
            </p:cNvPr>
            <p:cNvSpPr/>
            <p:nvPr/>
          </p:nvSpPr>
          <p:spPr>
            <a:xfrm>
              <a:off x="6306378" y="4421666"/>
              <a:ext cx="1893610" cy="322848"/>
            </a:xfrm>
            <a:prstGeom prst="roundRect">
              <a:avLst>
                <a:gd name="adj" fmla="val 50000"/>
              </a:avLst>
            </a:prstGeom>
            <a:solidFill>
              <a:schemeClr val="bg1"/>
            </a:solidFill>
            <a:ln w="28575">
              <a:solidFill>
                <a:srgbClr val="66A1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rgbClr val="193EB0"/>
                  </a:solidFill>
                  <a:latin typeface="SamsungOne 700" panose="020B0803030303020204" pitchFamily="34" charset="0"/>
                  <a:ea typeface="SamsungOne 700" panose="020B0803030303020204" pitchFamily="34" charset="0"/>
                </a:rPr>
                <a:t>Máy</a:t>
              </a:r>
              <a:r>
                <a:rPr lang="en-US" altLang="ko-KR" sz="1200" dirty="0">
                  <a:solidFill>
                    <a:srgbClr val="193EB0"/>
                  </a:solidFill>
                  <a:latin typeface="SamsungOne 700" panose="020B0803030303020204" pitchFamily="34" charset="0"/>
                  <a:ea typeface="SamsungOne 700" panose="020B0803030303020204" pitchFamily="34" charset="0"/>
                </a:rPr>
                <a:t> </a:t>
              </a:r>
              <a:r>
                <a:rPr lang="en-US" altLang="ko-KR" sz="1200" dirty="0" err="1">
                  <a:solidFill>
                    <a:srgbClr val="193EB0"/>
                  </a:solidFill>
                  <a:latin typeface="SamsungOne 700" panose="020B0803030303020204" pitchFamily="34" charset="0"/>
                  <a:ea typeface="SamsungOne 700" panose="020B0803030303020204" pitchFamily="34" charset="0"/>
                </a:rPr>
                <a:t>chủ</a:t>
              </a:r>
              <a:r>
                <a:rPr lang="en-US" altLang="ko-KR" sz="1200" dirty="0">
                  <a:solidFill>
                    <a:srgbClr val="193EB0"/>
                  </a:solidFill>
                  <a:latin typeface="SamsungOne 700" panose="020B0803030303020204" pitchFamily="34" charset="0"/>
                  <a:ea typeface="SamsungOne 700" panose="020B0803030303020204" pitchFamily="34" charset="0"/>
                </a:rPr>
                <a:t> </a:t>
              </a:r>
              <a:r>
                <a:rPr lang="en-US" altLang="ko-KR" sz="1200" dirty="0" err="1">
                  <a:solidFill>
                    <a:srgbClr val="193EB0"/>
                  </a:solidFill>
                  <a:latin typeface="SamsungOne 700" panose="020B0803030303020204" pitchFamily="34" charset="0"/>
                  <a:ea typeface="SamsungOne 700" panose="020B0803030303020204" pitchFamily="34" charset="0"/>
                </a:rPr>
                <a:t>ZooKeeper</a:t>
              </a:r>
              <a:endParaRPr lang="ko-KR" altLang="en-US" sz="1200" dirty="0">
                <a:solidFill>
                  <a:srgbClr val="193EB0"/>
                </a:solidFill>
                <a:latin typeface="SamsungOne 700" panose="020B0803030303020204" pitchFamily="34" charset="0"/>
              </a:endParaRPr>
            </a:p>
          </p:txBody>
        </p:sp>
        <p:grpSp>
          <p:nvGrpSpPr>
            <p:cNvPr id="10" name="그룹 9">
              <a:extLst>
                <a:ext uri="{FF2B5EF4-FFF2-40B4-BE49-F238E27FC236}">
                  <a16:creationId xmlns:a16="http://schemas.microsoft.com/office/drawing/2014/main" id="{E7774125-603D-4D0C-ABB1-D12090F1E677}"/>
                </a:ext>
              </a:extLst>
            </p:cNvPr>
            <p:cNvGrpSpPr/>
            <p:nvPr/>
          </p:nvGrpSpPr>
          <p:grpSpPr>
            <a:xfrm>
              <a:off x="6334091" y="5158268"/>
              <a:ext cx="2018668" cy="1003857"/>
              <a:chOff x="6334091" y="5158268"/>
              <a:chExt cx="2018668" cy="1003857"/>
            </a:xfrm>
          </p:grpSpPr>
          <p:sp>
            <p:nvSpPr>
              <p:cNvPr id="183" name="모서리가 둥근 직사각형 489">
                <a:extLst>
                  <a:ext uri="{FF2B5EF4-FFF2-40B4-BE49-F238E27FC236}">
                    <a16:creationId xmlns:a16="http://schemas.microsoft.com/office/drawing/2014/main" id="{BCCAFD3E-86FF-4E11-AE2F-A3A555B0907D}"/>
                  </a:ext>
                </a:extLst>
              </p:cNvPr>
              <p:cNvSpPr/>
              <p:nvPr/>
            </p:nvSpPr>
            <p:spPr>
              <a:xfrm>
                <a:off x="6334091" y="5187356"/>
                <a:ext cx="1820333" cy="974769"/>
              </a:xfrm>
              <a:prstGeom prst="roundRect">
                <a:avLst>
                  <a:gd name="adj" fmla="val 5375"/>
                </a:avLst>
              </a:prstGeom>
              <a:solidFill>
                <a:schemeClr val="bg1"/>
              </a:solidFill>
              <a:ln w="9525">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rgbClr val="193EB0"/>
                    </a:solidFill>
                  </a:ln>
                </a:endParaRPr>
              </a:p>
            </p:txBody>
          </p:sp>
          <p:grpSp>
            <p:nvGrpSpPr>
              <p:cNvPr id="184" name="그룹 183">
                <a:extLst>
                  <a:ext uri="{FF2B5EF4-FFF2-40B4-BE49-F238E27FC236}">
                    <a16:creationId xmlns:a16="http://schemas.microsoft.com/office/drawing/2014/main" id="{DF3C55ED-6F70-47E7-8346-85618A0BFFBB}"/>
                  </a:ext>
                </a:extLst>
              </p:cNvPr>
              <p:cNvGrpSpPr/>
              <p:nvPr/>
            </p:nvGrpSpPr>
            <p:grpSpPr>
              <a:xfrm>
                <a:off x="6518470" y="5158268"/>
                <a:ext cx="1834289" cy="993928"/>
                <a:chOff x="6623911" y="5045052"/>
                <a:chExt cx="1834289" cy="993928"/>
              </a:xfrm>
            </p:grpSpPr>
            <p:grpSp>
              <p:nvGrpSpPr>
                <p:cNvPr id="185" name="그룹 184">
                  <a:extLst>
                    <a:ext uri="{FF2B5EF4-FFF2-40B4-BE49-F238E27FC236}">
                      <a16:creationId xmlns:a16="http://schemas.microsoft.com/office/drawing/2014/main" id="{74C7DA7E-5C9D-4943-9E6D-DD6B61360F2F}"/>
                    </a:ext>
                  </a:extLst>
                </p:cNvPr>
                <p:cNvGrpSpPr/>
                <p:nvPr/>
              </p:nvGrpSpPr>
              <p:grpSpPr>
                <a:xfrm>
                  <a:off x="6623911" y="5226396"/>
                  <a:ext cx="160892" cy="664979"/>
                  <a:chOff x="6623911" y="5059520"/>
                  <a:chExt cx="226008" cy="934108"/>
                </a:xfrm>
              </p:grpSpPr>
              <p:sp>
                <p:nvSpPr>
                  <p:cNvPr id="187" name="직사각형 186">
                    <a:extLst>
                      <a:ext uri="{FF2B5EF4-FFF2-40B4-BE49-F238E27FC236}">
                        <a16:creationId xmlns:a16="http://schemas.microsoft.com/office/drawing/2014/main" id="{8AAC20B9-18EA-4BD4-BA30-7F97A9C9A98F}"/>
                      </a:ext>
                    </a:extLst>
                  </p:cNvPr>
                  <p:cNvSpPr/>
                  <p:nvPr/>
                </p:nvSpPr>
                <p:spPr>
                  <a:xfrm rot="2700000">
                    <a:off x="6656590" y="5059520"/>
                    <a:ext cx="157786" cy="15778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8" name="포인트가 6개인 별 163">
                    <a:extLst>
                      <a:ext uri="{FF2B5EF4-FFF2-40B4-BE49-F238E27FC236}">
                        <a16:creationId xmlns:a16="http://schemas.microsoft.com/office/drawing/2014/main" id="{81C46FAE-F5C4-4D1D-BED7-824C6571D5C3}"/>
                      </a:ext>
                    </a:extLst>
                  </p:cNvPr>
                  <p:cNvSpPr/>
                  <p:nvPr/>
                </p:nvSpPr>
                <p:spPr>
                  <a:xfrm>
                    <a:off x="6623911" y="5388399"/>
                    <a:ext cx="226008" cy="251504"/>
                  </a:xfrm>
                  <a:prstGeom prst="star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9" name="타원 188">
                    <a:extLst>
                      <a:ext uri="{FF2B5EF4-FFF2-40B4-BE49-F238E27FC236}">
                        <a16:creationId xmlns:a16="http://schemas.microsoft.com/office/drawing/2014/main" id="{F0D65CC9-6495-4C9E-BBA2-7292E9694EB7}"/>
                      </a:ext>
                    </a:extLst>
                  </p:cNvPr>
                  <p:cNvSpPr/>
                  <p:nvPr/>
                </p:nvSpPr>
                <p:spPr>
                  <a:xfrm>
                    <a:off x="6640561" y="5795609"/>
                    <a:ext cx="198019" cy="198019"/>
                  </a:xfrm>
                  <a:prstGeom prst="ellipse">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86" name="모서리가 둥근 직사각형 166">
                  <a:extLst>
                    <a:ext uri="{FF2B5EF4-FFF2-40B4-BE49-F238E27FC236}">
                      <a16:creationId xmlns:a16="http://schemas.microsoft.com/office/drawing/2014/main" id="{A34FF6AB-599D-418F-9B91-E13F61D44D3A}"/>
                    </a:ext>
                  </a:extLst>
                </p:cNvPr>
                <p:cNvSpPr/>
                <p:nvPr/>
              </p:nvSpPr>
              <p:spPr>
                <a:xfrm>
                  <a:off x="6781430" y="5045052"/>
                  <a:ext cx="1676770" cy="993928"/>
                </a:xfrm>
                <a:prstGeom prst="roundRect">
                  <a:avLst>
                    <a:gd name="adj" fmla="val 0"/>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100" dirty="0" err="1">
                      <a:solidFill>
                        <a:srgbClr val="193EB0"/>
                      </a:solidFill>
                      <a:latin typeface="SamsungOne 700" panose="020B0803030303020204" pitchFamily="34" charset="0"/>
                      <a:ea typeface="SamsungOne 700" panose="020B0803030303020204" pitchFamily="34" charset="0"/>
                    </a:rPr>
                    <a:t>Điều</a:t>
                  </a:r>
                  <a:r>
                    <a:rPr lang="en-US" altLang="ko-KR" sz="1100" dirty="0">
                      <a:solidFill>
                        <a:srgbClr val="193EB0"/>
                      </a:solidFill>
                      <a:latin typeface="SamsungOne 700" panose="020B0803030303020204" pitchFamily="34" charset="0"/>
                      <a:ea typeface="SamsungOne 700" panose="020B0803030303020204" pitchFamily="34" charset="0"/>
                    </a:rPr>
                    <a:t> </a:t>
                  </a:r>
                  <a:r>
                    <a:rPr lang="en-US" altLang="ko-KR" sz="1100" dirty="0" err="1">
                      <a:solidFill>
                        <a:srgbClr val="193EB0"/>
                      </a:solidFill>
                      <a:latin typeface="SamsungOne 700" panose="020B0803030303020204" pitchFamily="34" charset="0"/>
                      <a:ea typeface="SamsungOne 700" panose="020B0803030303020204" pitchFamily="34" charset="0"/>
                    </a:rPr>
                    <a:t>phối</a:t>
                  </a:r>
                  <a:r>
                    <a:rPr lang="en-US" altLang="ko-KR" sz="1100" dirty="0">
                      <a:solidFill>
                        <a:srgbClr val="193EB0"/>
                      </a:solidFill>
                      <a:latin typeface="SamsungOne 700" panose="020B0803030303020204" pitchFamily="34" charset="0"/>
                      <a:ea typeface="SamsungOne 700" panose="020B0803030303020204" pitchFamily="34" charset="0"/>
                    </a:rPr>
                    <a:t> </a:t>
                  </a:r>
                  <a:r>
                    <a:rPr lang="en-US" altLang="ko-KR" sz="1100" dirty="0" err="1">
                      <a:solidFill>
                        <a:srgbClr val="193EB0"/>
                      </a:solidFill>
                      <a:latin typeface="SamsungOne 700" panose="020B0803030303020204" pitchFamily="34" charset="0"/>
                      <a:ea typeface="SamsungOne 700" panose="020B0803030303020204" pitchFamily="34" charset="0"/>
                    </a:rPr>
                    <a:t>cụm</a:t>
                  </a:r>
                  <a:endParaRPr lang="en-US" altLang="ko-KR" sz="1100" dirty="0">
                    <a:solidFill>
                      <a:srgbClr val="193EB0"/>
                    </a:solidFill>
                    <a:latin typeface="SamsungOne 700" panose="020B0803030303020204" pitchFamily="34" charset="0"/>
                    <a:ea typeface="SamsungOne 700" panose="020B0803030303020204" pitchFamily="34" charset="0"/>
                  </a:endParaRPr>
                </a:p>
                <a:p>
                  <a:pPr>
                    <a:lnSpc>
                      <a:spcPct val="150000"/>
                    </a:lnSpc>
                  </a:pPr>
                  <a:r>
                    <a:rPr lang="en-US" altLang="ko-KR" sz="1100" dirty="0">
                      <a:solidFill>
                        <a:srgbClr val="193EB0"/>
                      </a:solidFill>
                      <a:latin typeface="SamsungOne 700" panose="020B0803030303020204" pitchFamily="34" charset="0"/>
                      <a:ea typeface="SamsungOne 700" panose="020B0803030303020204" pitchFamily="34" charset="0"/>
                    </a:rPr>
                    <a:t>Node </a:t>
                  </a:r>
                  <a:r>
                    <a:rPr lang="en-US" altLang="ko-KR" sz="1100" dirty="0" err="1">
                      <a:solidFill>
                        <a:srgbClr val="193EB0"/>
                      </a:solidFill>
                      <a:latin typeface="SamsungOne 700" panose="020B0803030303020204" pitchFamily="34" charset="0"/>
                      <a:ea typeface="SamsungOne 700" panose="020B0803030303020204" pitchFamily="34" charset="0"/>
                    </a:rPr>
                    <a:t>chính</a:t>
                  </a:r>
                  <a:endParaRPr lang="en-US" altLang="ko-KR" sz="1100" dirty="0">
                    <a:solidFill>
                      <a:srgbClr val="193EB0"/>
                    </a:solidFill>
                    <a:latin typeface="SamsungOne 700" panose="020B0803030303020204" pitchFamily="34" charset="0"/>
                    <a:ea typeface="SamsungOne 700" panose="020B0803030303020204" pitchFamily="34" charset="0"/>
                  </a:endParaRPr>
                </a:p>
                <a:p>
                  <a:pPr>
                    <a:lnSpc>
                      <a:spcPct val="150000"/>
                    </a:lnSpc>
                  </a:pPr>
                  <a:r>
                    <a:rPr lang="en-US" altLang="ko-KR" sz="1100" dirty="0" err="1">
                      <a:solidFill>
                        <a:srgbClr val="193EB0"/>
                      </a:solidFill>
                      <a:latin typeface="SamsungOne 700" panose="020B0803030303020204" pitchFamily="34" charset="0"/>
                      <a:ea typeface="SamsungOne 700" panose="020B0803030303020204" pitchFamily="34" charset="0"/>
                    </a:rPr>
                    <a:t>Máy</a:t>
                  </a:r>
                  <a:r>
                    <a:rPr lang="en-US" altLang="ko-KR" sz="1100" dirty="0">
                      <a:solidFill>
                        <a:srgbClr val="193EB0"/>
                      </a:solidFill>
                      <a:latin typeface="SamsungOne 700" panose="020B0803030303020204" pitchFamily="34" charset="0"/>
                      <a:ea typeface="SamsungOne 700" panose="020B0803030303020204" pitchFamily="34" charset="0"/>
                    </a:rPr>
                    <a:t> </a:t>
                  </a:r>
                  <a:r>
                    <a:rPr lang="en-US" altLang="ko-KR" sz="1100" dirty="0" err="1">
                      <a:solidFill>
                        <a:srgbClr val="193EB0"/>
                      </a:solidFill>
                      <a:latin typeface="SamsungOne 700" panose="020B0803030303020204" pitchFamily="34" charset="0"/>
                      <a:ea typeface="SamsungOne 700" panose="020B0803030303020204" pitchFamily="34" charset="0"/>
                    </a:rPr>
                    <a:t>khách</a:t>
                  </a:r>
                  <a:r>
                    <a:rPr lang="en-US" altLang="ko-KR" sz="1100" dirty="0">
                      <a:solidFill>
                        <a:srgbClr val="193EB0"/>
                      </a:solidFill>
                      <a:latin typeface="SamsungOne 700" panose="020B0803030303020204" pitchFamily="34" charset="0"/>
                      <a:ea typeface="SamsungOne 700" panose="020B0803030303020204" pitchFamily="34" charset="0"/>
                    </a:rPr>
                    <a:t> </a:t>
                  </a:r>
                  <a:r>
                    <a:rPr lang="en-US" altLang="ko-KR" sz="1100" dirty="0" err="1">
                      <a:solidFill>
                        <a:srgbClr val="193EB0"/>
                      </a:solidFill>
                      <a:latin typeface="SamsungOne 700" panose="020B0803030303020204" pitchFamily="34" charset="0"/>
                      <a:ea typeface="SamsungOne 700" panose="020B0803030303020204" pitchFamily="34" charset="0"/>
                    </a:rPr>
                    <a:t>ZooKeeper</a:t>
                  </a:r>
                  <a:endParaRPr lang="ko-KR" altLang="en-US" sz="1100" dirty="0">
                    <a:solidFill>
                      <a:srgbClr val="193EB0"/>
                    </a:solidFill>
                    <a:latin typeface="SamsungOne 700" panose="020B0803030303020204" pitchFamily="34" charset="0"/>
                  </a:endParaRPr>
                </a:p>
              </p:txBody>
            </p:sp>
          </p:grpSp>
        </p:grpSp>
        <p:grpSp>
          <p:nvGrpSpPr>
            <p:cNvPr id="11" name="그룹 10">
              <a:extLst>
                <a:ext uri="{FF2B5EF4-FFF2-40B4-BE49-F238E27FC236}">
                  <a16:creationId xmlns:a16="http://schemas.microsoft.com/office/drawing/2014/main" id="{6D1DEBF7-EAFD-47C7-8852-16447CB4A73F}"/>
                </a:ext>
              </a:extLst>
            </p:cNvPr>
            <p:cNvGrpSpPr/>
            <p:nvPr/>
          </p:nvGrpSpPr>
          <p:grpSpPr>
            <a:xfrm>
              <a:off x="1389548" y="3616051"/>
              <a:ext cx="4283040" cy="2667972"/>
              <a:chOff x="1389548" y="3616051"/>
              <a:chExt cx="4283040" cy="2667972"/>
            </a:xfrm>
          </p:grpSpPr>
          <p:grpSp>
            <p:nvGrpSpPr>
              <p:cNvPr id="20" name="그룹 19">
                <a:extLst>
                  <a:ext uri="{FF2B5EF4-FFF2-40B4-BE49-F238E27FC236}">
                    <a16:creationId xmlns:a16="http://schemas.microsoft.com/office/drawing/2014/main" id="{571B5D3F-E3E2-4CF1-8833-220943462AFC}"/>
                  </a:ext>
                </a:extLst>
              </p:cNvPr>
              <p:cNvGrpSpPr/>
              <p:nvPr/>
            </p:nvGrpSpPr>
            <p:grpSpPr>
              <a:xfrm>
                <a:off x="1389548" y="3616051"/>
                <a:ext cx="4283040" cy="2667972"/>
                <a:chOff x="1242505" y="3638028"/>
                <a:chExt cx="4283040" cy="2667972"/>
              </a:xfrm>
            </p:grpSpPr>
            <p:grpSp>
              <p:nvGrpSpPr>
                <p:cNvPr id="23" name="그룹 22">
                  <a:extLst>
                    <a:ext uri="{FF2B5EF4-FFF2-40B4-BE49-F238E27FC236}">
                      <a16:creationId xmlns:a16="http://schemas.microsoft.com/office/drawing/2014/main" id="{2DDDC6A0-DA40-4555-96C5-414F9DEA189F}"/>
                    </a:ext>
                  </a:extLst>
                </p:cNvPr>
                <p:cNvGrpSpPr/>
                <p:nvPr/>
              </p:nvGrpSpPr>
              <p:grpSpPr>
                <a:xfrm>
                  <a:off x="1242505" y="3638028"/>
                  <a:ext cx="3504489" cy="1812736"/>
                  <a:chOff x="2468099" y="4379674"/>
                  <a:chExt cx="3504489" cy="1812736"/>
                </a:xfrm>
              </p:grpSpPr>
              <p:grpSp>
                <p:nvGrpSpPr>
                  <p:cNvPr id="152" name="그룹 151">
                    <a:extLst>
                      <a:ext uri="{FF2B5EF4-FFF2-40B4-BE49-F238E27FC236}">
                        <a16:creationId xmlns:a16="http://schemas.microsoft.com/office/drawing/2014/main" id="{EB670770-5D07-4C41-99A1-A3F8DDE3C415}"/>
                      </a:ext>
                    </a:extLst>
                  </p:cNvPr>
                  <p:cNvGrpSpPr/>
                  <p:nvPr/>
                </p:nvGrpSpPr>
                <p:grpSpPr>
                  <a:xfrm>
                    <a:off x="2468099" y="4379674"/>
                    <a:ext cx="3504489" cy="1812736"/>
                    <a:chOff x="6733655" y="3037917"/>
                    <a:chExt cx="4065200" cy="2102770"/>
                  </a:xfrm>
                </p:grpSpPr>
                <p:sp>
                  <p:nvSpPr>
                    <p:cNvPr id="154" name="모서리가 둥근 직사각형 131">
                      <a:extLst>
                        <a:ext uri="{FF2B5EF4-FFF2-40B4-BE49-F238E27FC236}">
                          <a16:creationId xmlns:a16="http://schemas.microsoft.com/office/drawing/2014/main" id="{94AADD20-A311-49F2-9C98-B2FAA08A3CBD}"/>
                        </a:ext>
                      </a:extLst>
                    </p:cNvPr>
                    <p:cNvSpPr/>
                    <p:nvPr/>
                  </p:nvSpPr>
                  <p:spPr>
                    <a:xfrm>
                      <a:off x="6733655" y="3037917"/>
                      <a:ext cx="4065200" cy="2102770"/>
                    </a:xfrm>
                    <a:prstGeom prst="roundRect">
                      <a:avLst>
                        <a:gd name="adj" fmla="val 3858"/>
                      </a:avLst>
                    </a:prstGeom>
                    <a:solidFill>
                      <a:srgbClr val="E6E6E6"/>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p>
                  </p:txBody>
                </p:sp>
                <p:sp>
                  <p:nvSpPr>
                    <p:cNvPr id="155" name="모서리가 둥근 직사각형 132">
                      <a:extLst>
                        <a:ext uri="{FF2B5EF4-FFF2-40B4-BE49-F238E27FC236}">
                          <a16:creationId xmlns:a16="http://schemas.microsoft.com/office/drawing/2014/main" id="{BA2CA781-73F4-4311-A433-80EDD373CCA2}"/>
                        </a:ext>
                      </a:extLst>
                    </p:cNvPr>
                    <p:cNvSpPr/>
                    <p:nvPr/>
                  </p:nvSpPr>
                  <p:spPr>
                    <a:xfrm>
                      <a:off x="6837280" y="3344787"/>
                      <a:ext cx="3857951" cy="1446699"/>
                    </a:xfrm>
                    <a:prstGeom prst="roundRect">
                      <a:avLst>
                        <a:gd name="adj" fmla="val 3858"/>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p>
                  </p:txBody>
                </p:sp>
                <p:grpSp>
                  <p:nvGrpSpPr>
                    <p:cNvPr id="156" name="그룹 155">
                      <a:extLst>
                        <a:ext uri="{FF2B5EF4-FFF2-40B4-BE49-F238E27FC236}">
                          <a16:creationId xmlns:a16="http://schemas.microsoft.com/office/drawing/2014/main" id="{BDEBEEC4-5A84-4A0D-905B-6FAB7CE1BE65}"/>
                        </a:ext>
                      </a:extLst>
                    </p:cNvPr>
                    <p:cNvGrpSpPr/>
                    <p:nvPr/>
                  </p:nvGrpSpPr>
                  <p:grpSpPr>
                    <a:xfrm>
                      <a:off x="6900252" y="3721726"/>
                      <a:ext cx="3732006" cy="644952"/>
                      <a:chOff x="6900252" y="3721726"/>
                      <a:chExt cx="3732006" cy="644952"/>
                    </a:xfrm>
                  </p:grpSpPr>
                  <p:grpSp>
                    <p:nvGrpSpPr>
                      <p:cNvPr id="179" name="그룹 178">
                        <a:extLst>
                          <a:ext uri="{FF2B5EF4-FFF2-40B4-BE49-F238E27FC236}">
                            <a16:creationId xmlns:a16="http://schemas.microsoft.com/office/drawing/2014/main" id="{F89EA9D6-A7B2-4D66-87B7-047F91C3F1DF}"/>
                          </a:ext>
                        </a:extLst>
                      </p:cNvPr>
                      <p:cNvGrpSpPr/>
                      <p:nvPr/>
                    </p:nvGrpSpPr>
                    <p:grpSpPr>
                      <a:xfrm>
                        <a:off x="6900252" y="3721726"/>
                        <a:ext cx="3732006" cy="644952"/>
                        <a:chOff x="7545267" y="3412537"/>
                        <a:chExt cx="3732006" cy="644952"/>
                      </a:xfrm>
                    </p:grpSpPr>
                    <p:sp>
                      <p:nvSpPr>
                        <p:cNvPr id="181" name="모서리가 둥근 직사각형 158">
                          <a:extLst>
                            <a:ext uri="{FF2B5EF4-FFF2-40B4-BE49-F238E27FC236}">
                              <a16:creationId xmlns:a16="http://schemas.microsoft.com/office/drawing/2014/main" id="{375B2479-70CE-4E84-9641-50121A54093A}"/>
                            </a:ext>
                          </a:extLst>
                        </p:cNvPr>
                        <p:cNvSpPr/>
                        <p:nvPr/>
                      </p:nvSpPr>
                      <p:spPr>
                        <a:xfrm>
                          <a:off x="7545267" y="3437593"/>
                          <a:ext cx="3732006" cy="619896"/>
                        </a:xfrm>
                        <a:prstGeom prst="roundRect">
                          <a:avLst>
                            <a:gd name="adj" fmla="val 3858"/>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p>
                      </p:txBody>
                    </p:sp>
                    <p:sp>
                      <p:nvSpPr>
                        <p:cNvPr id="182" name="모서리가 둥근 직사각형 159">
                          <a:extLst>
                            <a:ext uri="{FF2B5EF4-FFF2-40B4-BE49-F238E27FC236}">
                              <a16:creationId xmlns:a16="http://schemas.microsoft.com/office/drawing/2014/main" id="{48F07D05-CB6E-4979-B44F-3C1759EB61C7}"/>
                            </a:ext>
                          </a:extLst>
                        </p:cNvPr>
                        <p:cNvSpPr/>
                        <p:nvPr/>
                      </p:nvSpPr>
                      <p:spPr>
                        <a:xfrm>
                          <a:off x="7670827" y="3412537"/>
                          <a:ext cx="1244600" cy="29838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193EB0"/>
                              </a:solidFill>
                              <a:latin typeface="SamsungOne 700" panose="020B0803030303020204" pitchFamily="34" charset="0"/>
                              <a:ea typeface="SamsungOne 700" panose="020B0803030303020204" pitchFamily="34" charset="0"/>
                            </a:rPr>
                            <a:t>Flow Controller</a:t>
                          </a:r>
                          <a:endParaRPr lang="ko-KR" altLang="en-US" sz="900" dirty="0">
                            <a:solidFill>
                              <a:srgbClr val="193EB0"/>
                            </a:solidFill>
                            <a:latin typeface="SamsungOne 700" panose="020B0803030303020204" pitchFamily="34" charset="0"/>
                          </a:endParaRPr>
                        </a:p>
                      </p:txBody>
                    </p:sp>
                  </p:grpSp>
                  <p:pic>
                    <p:nvPicPr>
                      <p:cNvPr id="180" name="그림 179">
                        <a:extLst>
                          <a:ext uri="{FF2B5EF4-FFF2-40B4-BE49-F238E27FC236}">
                            <a16:creationId xmlns:a16="http://schemas.microsoft.com/office/drawing/2014/main" id="{37BDF943-7835-4A1F-B2B9-57E204A781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3612" y="3786938"/>
                        <a:ext cx="186637" cy="154944"/>
                      </a:xfrm>
                      <a:prstGeom prst="rect">
                        <a:avLst/>
                      </a:prstGeom>
                    </p:spPr>
                  </p:pic>
                </p:grpSp>
                <p:sp>
                  <p:nvSpPr>
                    <p:cNvPr id="157" name="모서리가 둥근 직사각형 134">
                      <a:extLst>
                        <a:ext uri="{FF2B5EF4-FFF2-40B4-BE49-F238E27FC236}">
                          <a16:creationId xmlns:a16="http://schemas.microsoft.com/office/drawing/2014/main" id="{0EA9E76E-64F5-4D88-B1D0-E6CCA7807AFB}"/>
                        </a:ext>
                      </a:extLst>
                    </p:cNvPr>
                    <p:cNvSpPr/>
                    <p:nvPr/>
                  </p:nvSpPr>
                  <p:spPr>
                    <a:xfrm>
                      <a:off x="6755791" y="4896171"/>
                      <a:ext cx="1045206" cy="189557"/>
                    </a:xfrm>
                    <a:prstGeom prst="roundRect">
                      <a:avLst>
                        <a:gd name="adj" fmla="val 0"/>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193EB0"/>
                          </a:solidFill>
                          <a:latin typeface="SamsungOne 700" panose="020B0803030303020204" pitchFamily="34" charset="0"/>
                          <a:ea typeface="SamsungOne 700" panose="020B0803030303020204" pitchFamily="34" charset="0"/>
                        </a:rPr>
                        <a:t>Local Storage</a:t>
                      </a:r>
                      <a:endParaRPr lang="ko-KR" altLang="en-US" sz="900" dirty="0">
                        <a:solidFill>
                          <a:srgbClr val="193EB0"/>
                        </a:solidFill>
                        <a:latin typeface="SamsungOne 700" panose="020B0803030303020204" pitchFamily="34" charset="0"/>
                      </a:endParaRPr>
                    </a:p>
                  </p:txBody>
                </p:sp>
                <p:grpSp>
                  <p:nvGrpSpPr>
                    <p:cNvPr id="158" name="그룹 157">
                      <a:extLst>
                        <a:ext uri="{FF2B5EF4-FFF2-40B4-BE49-F238E27FC236}">
                          <a16:creationId xmlns:a16="http://schemas.microsoft.com/office/drawing/2014/main" id="{E3CAA262-D753-4DC5-A25F-0697ED435B76}"/>
                        </a:ext>
                      </a:extLst>
                    </p:cNvPr>
                    <p:cNvGrpSpPr/>
                    <p:nvPr/>
                  </p:nvGrpSpPr>
                  <p:grpSpPr>
                    <a:xfrm>
                      <a:off x="7356553" y="4003140"/>
                      <a:ext cx="2803966" cy="298388"/>
                      <a:chOff x="8001568" y="3690141"/>
                      <a:chExt cx="2803966" cy="298388"/>
                    </a:xfrm>
                  </p:grpSpPr>
                  <p:sp>
                    <p:nvSpPr>
                      <p:cNvPr id="177" name="모서리가 둥근 직사각형 154">
                        <a:extLst>
                          <a:ext uri="{FF2B5EF4-FFF2-40B4-BE49-F238E27FC236}">
                            <a16:creationId xmlns:a16="http://schemas.microsoft.com/office/drawing/2014/main" id="{D31679C7-0BAE-41E2-9221-C2CCA5DC6729}"/>
                          </a:ext>
                        </a:extLst>
                      </p:cNvPr>
                      <p:cNvSpPr/>
                      <p:nvPr/>
                    </p:nvSpPr>
                    <p:spPr>
                      <a:xfrm>
                        <a:off x="8001568" y="3690141"/>
                        <a:ext cx="1244600" cy="29838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193EB0"/>
                            </a:solidFill>
                            <a:latin typeface="SamsungOne 700" panose="020B0803030303020204" pitchFamily="34" charset="0"/>
                            <a:ea typeface="SamsungOne 700" panose="020B0803030303020204" pitchFamily="34" charset="0"/>
                          </a:rPr>
                          <a:t>Processor 1</a:t>
                        </a:r>
                        <a:endParaRPr lang="ko-KR" altLang="en-US" sz="900" dirty="0">
                          <a:solidFill>
                            <a:srgbClr val="193EB0"/>
                          </a:solidFill>
                          <a:latin typeface="SamsungOne 700" panose="020B0803030303020204" pitchFamily="34" charset="0"/>
                        </a:endParaRPr>
                      </a:p>
                    </p:txBody>
                  </p:sp>
                  <p:sp>
                    <p:nvSpPr>
                      <p:cNvPr id="178" name="모서리가 둥근 직사각형 155">
                        <a:extLst>
                          <a:ext uri="{FF2B5EF4-FFF2-40B4-BE49-F238E27FC236}">
                            <a16:creationId xmlns:a16="http://schemas.microsoft.com/office/drawing/2014/main" id="{35544120-EFAE-4DF3-AE89-9F04E4C9A58A}"/>
                          </a:ext>
                        </a:extLst>
                      </p:cNvPr>
                      <p:cNvSpPr/>
                      <p:nvPr/>
                    </p:nvSpPr>
                    <p:spPr>
                      <a:xfrm>
                        <a:off x="9560934" y="3690141"/>
                        <a:ext cx="1244600" cy="29838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193EB0"/>
                            </a:solidFill>
                            <a:latin typeface="SamsungOne 700" panose="020B0803030303020204" pitchFamily="34" charset="0"/>
                            <a:ea typeface="SamsungOne 700" panose="020B0803030303020204" pitchFamily="34" charset="0"/>
                          </a:rPr>
                          <a:t>Extension N</a:t>
                        </a:r>
                        <a:endParaRPr lang="ko-KR" altLang="en-US" sz="900" dirty="0">
                          <a:solidFill>
                            <a:srgbClr val="193EB0"/>
                          </a:solidFill>
                          <a:latin typeface="SamsungOne 700" panose="020B0803030303020204" pitchFamily="34" charset="0"/>
                        </a:endParaRPr>
                      </a:p>
                    </p:txBody>
                  </p:sp>
                </p:grpSp>
                <p:grpSp>
                  <p:nvGrpSpPr>
                    <p:cNvPr id="159" name="그룹 158">
                      <a:extLst>
                        <a:ext uri="{FF2B5EF4-FFF2-40B4-BE49-F238E27FC236}">
                          <a16:creationId xmlns:a16="http://schemas.microsoft.com/office/drawing/2014/main" id="{2BC811E8-6F29-4A35-8C6A-260BC7B20C06}"/>
                        </a:ext>
                      </a:extLst>
                    </p:cNvPr>
                    <p:cNvGrpSpPr/>
                    <p:nvPr/>
                  </p:nvGrpSpPr>
                  <p:grpSpPr>
                    <a:xfrm>
                      <a:off x="8126907" y="3384067"/>
                      <a:ext cx="1244600" cy="298388"/>
                      <a:chOff x="8126907" y="3384067"/>
                      <a:chExt cx="1244600" cy="298388"/>
                    </a:xfrm>
                  </p:grpSpPr>
                  <p:sp>
                    <p:nvSpPr>
                      <p:cNvPr id="175" name="모서리가 둥근 직사각형 152">
                        <a:extLst>
                          <a:ext uri="{FF2B5EF4-FFF2-40B4-BE49-F238E27FC236}">
                            <a16:creationId xmlns:a16="http://schemas.microsoft.com/office/drawing/2014/main" id="{CB60793D-FE9E-4216-9458-02DA048FEE95}"/>
                          </a:ext>
                        </a:extLst>
                      </p:cNvPr>
                      <p:cNvSpPr/>
                      <p:nvPr/>
                    </p:nvSpPr>
                    <p:spPr>
                      <a:xfrm>
                        <a:off x="8126907" y="3384067"/>
                        <a:ext cx="1244600" cy="29838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193EB0"/>
                            </a:solidFill>
                            <a:latin typeface="SamsungOne 700" panose="020B0803030303020204" pitchFamily="34" charset="0"/>
                            <a:ea typeface="SamsungOne 700" panose="020B0803030303020204" pitchFamily="34" charset="0"/>
                          </a:rPr>
                          <a:t>        Web Server</a:t>
                        </a:r>
                        <a:endParaRPr lang="ko-KR" altLang="en-US" sz="900" dirty="0">
                          <a:solidFill>
                            <a:srgbClr val="193EB0"/>
                          </a:solidFill>
                          <a:latin typeface="SamsungOne 700" panose="020B0803030303020204" pitchFamily="34" charset="0"/>
                        </a:endParaRPr>
                      </a:p>
                    </p:txBody>
                  </p:sp>
                  <p:pic>
                    <p:nvPicPr>
                      <p:cNvPr id="176" name="그림 175">
                        <a:extLst>
                          <a:ext uri="{FF2B5EF4-FFF2-40B4-BE49-F238E27FC236}">
                            <a16:creationId xmlns:a16="http://schemas.microsoft.com/office/drawing/2014/main" id="{CF4E28DA-E782-4522-A1C9-37E62AABA2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4537" y="3428925"/>
                        <a:ext cx="210346" cy="207578"/>
                      </a:xfrm>
                      <a:prstGeom prst="rect">
                        <a:avLst/>
                      </a:prstGeom>
                    </p:spPr>
                  </p:pic>
                </p:grpSp>
                <p:grpSp>
                  <p:nvGrpSpPr>
                    <p:cNvPr id="160" name="그룹 159">
                      <a:extLst>
                        <a:ext uri="{FF2B5EF4-FFF2-40B4-BE49-F238E27FC236}">
                          <a16:creationId xmlns:a16="http://schemas.microsoft.com/office/drawing/2014/main" id="{6A77AB5B-8083-4574-AC8D-B1780349DA06}"/>
                        </a:ext>
                      </a:extLst>
                    </p:cNvPr>
                    <p:cNvGrpSpPr/>
                    <p:nvPr/>
                  </p:nvGrpSpPr>
                  <p:grpSpPr>
                    <a:xfrm>
                      <a:off x="7023474" y="4483307"/>
                      <a:ext cx="1131452" cy="372598"/>
                      <a:chOff x="7023474" y="4483307"/>
                      <a:chExt cx="1131452" cy="372598"/>
                    </a:xfrm>
                  </p:grpSpPr>
                  <p:sp>
                    <p:nvSpPr>
                      <p:cNvPr id="173" name="모서리가 둥근 직사각형 150">
                        <a:extLst>
                          <a:ext uri="{FF2B5EF4-FFF2-40B4-BE49-F238E27FC236}">
                            <a16:creationId xmlns:a16="http://schemas.microsoft.com/office/drawing/2014/main" id="{B87815E4-B2BF-403E-B473-925B0223D80B}"/>
                          </a:ext>
                        </a:extLst>
                      </p:cNvPr>
                      <p:cNvSpPr/>
                      <p:nvPr/>
                    </p:nvSpPr>
                    <p:spPr>
                      <a:xfrm>
                        <a:off x="7023474" y="4483307"/>
                        <a:ext cx="1131452" cy="37259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900" dirty="0">
                            <a:solidFill>
                              <a:srgbClr val="193EB0"/>
                            </a:solidFill>
                            <a:latin typeface="SamsungOne 700" panose="020B0803030303020204" pitchFamily="34" charset="0"/>
                            <a:ea typeface="SamsungOne 700" panose="020B0803030303020204" pitchFamily="34" charset="0"/>
                          </a:rPr>
                          <a:t>         FlowFile</a:t>
                        </a:r>
                      </a:p>
                      <a:p>
                        <a:r>
                          <a:rPr lang="en-US" altLang="ko-KR" sz="900" dirty="0">
                            <a:solidFill>
                              <a:srgbClr val="193EB0"/>
                            </a:solidFill>
                            <a:latin typeface="SamsungOne 700" panose="020B0803030303020204" pitchFamily="34" charset="0"/>
                            <a:ea typeface="SamsungOne 700" panose="020B0803030303020204" pitchFamily="34" charset="0"/>
                          </a:rPr>
                          <a:t>         Repository</a:t>
                        </a:r>
                        <a:endParaRPr lang="ko-KR" altLang="en-US" sz="900" dirty="0">
                          <a:solidFill>
                            <a:srgbClr val="193EB0"/>
                          </a:solidFill>
                          <a:latin typeface="SamsungOne 700" panose="020B0803030303020204" pitchFamily="34" charset="0"/>
                        </a:endParaRPr>
                      </a:p>
                    </p:txBody>
                  </p:sp>
                  <p:pic>
                    <p:nvPicPr>
                      <p:cNvPr id="174" name="그림 173">
                        <a:extLst>
                          <a:ext uri="{FF2B5EF4-FFF2-40B4-BE49-F238E27FC236}">
                            <a16:creationId xmlns:a16="http://schemas.microsoft.com/office/drawing/2014/main" id="{B1503422-455E-44B6-A69B-0EC020BF56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21674" y="4564162"/>
                        <a:ext cx="198120" cy="185928"/>
                      </a:xfrm>
                      <a:prstGeom prst="rect">
                        <a:avLst/>
                      </a:prstGeom>
                    </p:spPr>
                  </p:pic>
                </p:grpSp>
                <p:grpSp>
                  <p:nvGrpSpPr>
                    <p:cNvPr id="161" name="그룹 160">
                      <a:extLst>
                        <a:ext uri="{FF2B5EF4-FFF2-40B4-BE49-F238E27FC236}">
                          <a16:creationId xmlns:a16="http://schemas.microsoft.com/office/drawing/2014/main" id="{D957F62E-1D36-4EBF-8E0B-C8A16EED2BFA}"/>
                        </a:ext>
                      </a:extLst>
                    </p:cNvPr>
                    <p:cNvGrpSpPr/>
                    <p:nvPr/>
                  </p:nvGrpSpPr>
                  <p:grpSpPr>
                    <a:xfrm>
                      <a:off x="6929419" y="3390517"/>
                      <a:ext cx="569441" cy="189557"/>
                      <a:chOff x="6929419" y="3390517"/>
                      <a:chExt cx="569441" cy="189557"/>
                    </a:xfrm>
                  </p:grpSpPr>
                  <p:sp>
                    <p:nvSpPr>
                      <p:cNvPr id="171" name="모서리가 둥근 직사각형 148">
                        <a:extLst>
                          <a:ext uri="{FF2B5EF4-FFF2-40B4-BE49-F238E27FC236}">
                            <a16:creationId xmlns:a16="http://schemas.microsoft.com/office/drawing/2014/main" id="{0835F08B-A0BB-4D96-999A-209C92145420}"/>
                          </a:ext>
                        </a:extLst>
                      </p:cNvPr>
                      <p:cNvSpPr/>
                      <p:nvPr/>
                    </p:nvSpPr>
                    <p:spPr>
                      <a:xfrm>
                        <a:off x="7031508" y="3390517"/>
                        <a:ext cx="467352" cy="189557"/>
                      </a:xfrm>
                      <a:prstGeom prst="roundRect">
                        <a:avLst>
                          <a:gd name="adj" fmla="val 0"/>
                        </a:avLst>
                      </a:prstGeom>
                      <a:solidFill>
                        <a:srgbClr val="E9F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193EB0"/>
                            </a:solidFill>
                            <a:latin typeface="SamsungOne 700" panose="020B0803030303020204" pitchFamily="34" charset="0"/>
                            <a:ea typeface="SamsungOne 700" panose="020B0803030303020204" pitchFamily="34" charset="0"/>
                          </a:rPr>
                          <a:t>JVM</a:t>
                        </a:r>
                        <a:endParaRPr lang="ko-KR" altLang="en-US" sz="900" dirty="0">
                          <a:solidFill>
                            <a:srgbClr val="193EB0"/>
                          </a:solidFill>
                          <a:latin typeface="SamsungOne 700" panose="020B0803030303020204" pitchFamily="34" charset="0"/>
                        </a:endParaRPr>
                      </a:p>
                    </p:txBody>
                  </p:sp>
                  <p:pic>
                    <p:nvPicPr>
                      <p:cNvPr id="172" name="그림 171">
                        <a:extLst>
                          <a:ext uri="{FF2B5EF4-FFF2-40B4-BE49-F238E27FC236}">
                            <a16:creationId xmlns:a16="http://schemas.microsoft.com/office/drawing/2014/main" id="{D4046852-78B9-4B93-9D47-93914229F47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29419" y="3439775"/>
                        <a:ext cx="173736" cy="97536"/>
                      </a:xfrm>
                      <a:prstGeom prst="rect">
                        <a:avLst/>
                      </a:prstGeom>
                    </p:spPr>
                  </p:pic>
                </p:grpSp>
                <p:grpSp>
                  <p:nvGrpSpPr>
                    <p:cNvPr id="162" name="그룹 161">
                      <a:extLst>
                        <a:ext uri="{FF2B5EF4-FFF2-40B4-BE49-F238E27FC236}">
                          <a16:creationId xmlns:a16="http://schemas.microsoft.com/office/drawing/2014/main" id="{845E40D7-A124-4C09-A664-D929B64A0AD4}"/>
                        </a:ext>
                      </a:extLst>
                    </p:cNvPr>
                    <p:cNvGrpSpPr/>
                    <p:nvPr/>
                  </p:nvGrpSpPr>
                  <p:grpSpPr>
                    <a:xfrm>
                      <a:off x="6916422" y="3106010"/>
                      <a:ext cx="856758" cy="189557"/>
                      <a:chOff x="6916422" y="3106010"/>
                      <a:chExt cx="856758" cy="189557"/>
                    </a:xfrm>
                  </p:grpSpPr>
                  <p:sp>
                    <p:nvSpPr>
                      <p:cNvPr id="169" name="모서리가 둥근 직사각형 146">
                        <a:extLst>
                          <a:ext uri="{FF2B5EF4-FFF2-40B4-BE49-F238E27FC236}">
                            <a16:creationId xmlns:a16="http://schemas.microsoft.com/office/drawing/2014/main" id="{B23861DD-96C7-41B6-80FB-AA2588DA8576}"/>
                          </a:ext>
                        </a:extLst>
                      </p:cNvPr>
                      <p:cNvSpPr/>
                      <p:nvPr/>
                    </p:nvSpPr>
                    <p:spPr>
                      <a:xfrm>
                        <a:off x="7039128" y="3106010"/>
                        <a:ext cx="734052" cy="189557"/>
                      </a:xfrm>
                      <a:prstGeom prst="roundRect">
                        <a:avLst>
                          <a:gd name="adj" fmla="val 0"/>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193EB0"/>
                            </a:solidFill>
                            <a:latin typeface="SamsungOne 700" panose="020B0803030303020204" pitchFamily="34" charset="0"/>
                            <a:ea typeface="SamsungOne 700" panose="020B0803030303020204" pitchFamily="34" charset="0"/>
                          </a:rPr>
                          <a:t>OS/Host</a:t>
                        </a:r>
                        <a:endParaRPr lang="ko-KR" altLang="en-US" sz="900" dirty="0">
                          <a:solidFill>
                            <a:srgbClr val="193EB0"/>
                          </a:solidFill>
                          <a:latin typeface="SamsungOne 700" panose="020B0803030303020204" pitchFamily="34" charset="0"/>
                        </a:endParaRPr>
                      </a:p>
                    </p:txBody>
                  </p:sp>
                  <p:pic>
                    <p:nvPicPr>
                      <p:cNvPr id="170" name="그림 169">
                        <a:extLst>
                          <a:ext uri="{FF2B5EF4-FFF2-40B4-BE49-F238E27FC236}">
                            <a16:creationId xmlns:a16="http://schemas.microsoft.com/office/drawing/2014/main" id="{9C630A77-75BA-46D4-B38B-0BD99AC10FA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16422" y="3133276"/>
                        <a:ext cx="185616" cy="147092"/>
                      </a:xfrm>
                      <a:prstGeom prst="rect">
                        <a:avLst/>
                      </a:prstGeom>
                    </p:spPr>
                  </p:pic>
                </p:grpSp>
                <p:grpSp>
                  <p:nvGrpSpPr>
                    <p:cNvPr id="163" name="그룹 162">
                      <a:extLst>
                        <a:ext uri="{FF2B5EF4-FFF2-40B4-BE49-F238E27FC236}">
                          <a16:creationId xmlns:a16="http://schemas.microsoft.com/office/drawing/2014/main" id="{F37BC3C6-8A67-4313-8AEA-5F96D3199E27}"/>
                        </a:ext>
                      </a:extLst>
                    </p:cNvPr>
                    <p:cNvGrpSpPr/>
                    <p:nvPr/>
                  </p:nvGrpSpPr>
                  <p:grpSpPr>
                    <a:xfrm>
                      <a:off x="8202110" y="4483307"/>
                      <a:ext cx="1131452" cy="372598"/>
                      <a:chOff x="8202110" y="4483307"/>
                      <a:chExt cx="1131452" cy="372598"/>
                    </a:xfrm>
                  </p:grpSpPr>
                  <p:sp>
                    <p:nvSpPr>
                      <p:cNvPr id="167" name="모서리가 둥근 직사각형 144">
                        <a:extLst>
                          <a:ext uri="{FF2B5EF4-FFF2-40B4-BE49-F238E27FC236}">
                            <a16:creationId xmlns:a16="http://schemas.microsoft.com/office/drawing/2014/main" id="{09CB7BE6-CE97-4977-AA04-706D13513AB7}"/>
                          </a:ext>
                        </a:extLst>
                      </p:cNvPr>
                      <p:cNvSpPr/>
                      <p:nvPr/>
                    </p:nvSpPr>
                    <p:spPr>
                      <a:xfrm>
                        <a:off x="8202110" y="4483307"/>
                        <a:ext cx="1131452" cy="37259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900" dirty="0">
                            <a:solidFill>
                              <a:srgbClr val="193EB0"/>
                            </a:solidFill>
                            <a:latin typeface="SamsungOne 700" panose="020B0803030303020204" pitchFamily="34" charset="0"/>
                            <a:ea typeface="SamsungOne 700" panose="020B0803030303020204" pitchFamily="34" charset="0"/>
                          </a:rPr>
                          <a:t>         Content</a:t>
                        </a:r>
                      </a:p>
                      <a:p>
                        <a:r>
                          <a:rPr lang="en-US" altLang="ko-KR" sz="900" dirty="0">
                            <a:solidFill>
                              <a:srgbClr val="193EB0"/>
                            </a:solidFill>
                            <a:latin typeface="SamsungOne 700" panose="020B0803030303020204" pitchFamily="34" charset="0"/>
                            <a:ea typeface="SamsungOne 700" panose="020B0803030303020204" pitchFamily="34" charset="0"/>
                          </a:rPr>
                          <a:t>         Repository</a:t>
                        </a:r>
                        <a:endParaRPr lang="ko-KR" altLang="en-US" sz="900" dirty="0">
                          <a:solidFill>
                            <a:srgbClr val="193EB0"/>
                          </a:solidFill>
                          <a:latin typeface="SamsungOne 700" panose="020B0803030303020204" pitchFamily="34" charset="0"/>
                        </a:endParaRPr>
                      </a:p>
                    </p:txBody>
                  </p:sp>
                  <p:pic>
                    <p:nvPicPr>
                      <p:cNvPr id="168" name="그림 167">
                        <a:extLst>
                          <a:ext uri="{FF2B5EF4-FFF2-40B4-BE49-F238E27FC236}">
                            <a16:creationId xmlns:a16="http://schemas.microsoft.com/office/drawing/2014/main" id="{29BD8496-BDB0-45C8-A387-4D00522E39C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88796" y="4557886"/>
                        <a:ext cx="198120" cy="185928"/>
                      </a:xfrm>
                      <a:prstGeom prst="rect">
                        <a:avLst/>
                      </a:prstGeom>
                    </p:spPr>
                  </p:pic>
                </p:grpSp>
                <p:grpSp>
                  <p:nvGrpSpPr>
                    <p:cNvPr id="164" name="그룹 163">
                      <a:extLst>
                        <a:ext uri="{FF2B5EF4-FFF2-40B4-BE49-F238E27FC236}">
                          <a16:creationId xmlns:a16="http://schemas.microsoft.com/office/drawing/2014/main" id="{99D6F7E1-19D4-4ECD-91DE-80A13959D10A}"/>
                        </a:ext>
                      </a:extLst>
                    </p:cNvPr>
                    <p:cNvGrpSpPr/>
                    <p:nvPr/>
                  </p:nvGrpSpPr>
                  <p:grpSpPr>
                    <a:xfrm>
                      <a:off x="9371593" y="4483307"/>
                      <a:ext cx="1131452" cy="372598"/>
                      <a:chOff x="9371593" y="4483307"/>
                      <a:chExt cx="1131452" cy="372598"/>
                    </a:xfrm>
                  </p:grpSpPr>
                  <p:sp>
                    <p:nvSpPr>
                      <p:cNvPr id="165" name="모서리가 둥근 직사각형 142">
                        <a:extLst>
                          <a:ext uri="{FF2B5EF4-FFF2-40B4-BE49-F238E27FC236}">
                            <a16:creationId xmlns:a16="http://schemas.microsoft.com/office/drawing/2014/main" id="{F69E2A45-36DD-4332-B3EF-23E4A95A178A}"/>
                          </a:ext>
                        </a:extLst>
                      </p:cNvPr>
                      <p:cNvSpPr/>
                      <p:nvPr/>
                    </p:nvSpPr>
                    <p:spPr>
                      <a:xfrm>
                        <a:off x="9371593" y="4483307"/>
                        <a:ext cx="1131452" cy="37259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900" dirty="0">
                            <a:solidFill>
                              <a:srgbClr val="193EB0"/>
                            </a:solidFill>
                            <a:latin typeface="SamsungOne 700" panose="020B0803030303020204" pitchFamily="34" charset="0"/>
                            <a:ea typeface="SamsungOne 700" panose="020B0803030303020204" pitchFamily="34" charset="0"/>
                          </a:rPr>
                          <a:t>        Provenance</a:t>
                        </a:r>
                      </a:p>
                      <a:p>
                        <a:r>
                          <a:rPr lang="en-US" altLang="ko-KR" sz="900" dirty="0">
                            <a:solidFill>
                              <a:srgbClr val="193EB0"/>
                            </a:solidFill>
                            <a:latin typeface="SamsungOne 700" panose="020B0803030303020204" pitchFamily="34" charset="0"/>
                            <a:ea typeface="SamsungOne 700" panose="020B0803030303020204" pitchFamily="34" charset="0"/>
                          </a:rPr>
                          <a:t>        Repository</a:t>
                        </a:r>
                        <a:endParaRPr lang="ko-KR" altLang="en-US" sz="900" dirty="0">
                          <a:solidFill>
                            <a:srgbClr val="193EB0"/>
                          </a:solidFill>
                          <a:latin typeface="SamsungOne 700" panose="020B0803030303020204" pitchFamily="34" charset="0"/>
                        </a:endParaRPr>
                      </a:p>
                    </p:txBody>
                  </p:sp>
                  <p:pic>
                    <p:nvPicPr>
                      <p:cNvPr id="166" name="그림 165">
                        <a:extLst>
                          <a:ext uri="{FF2B5EF4-FFF2-40B4-BE49-F238E27FC236}">
                            <a16:creationId xmlns:a16="http://schemas.microsoft.com/office/drawing/2014/main" id="{D05F163E-81EA-4DFE-B0FC-7E29DE2123B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49619" y="4557886"/>
                        <a:ext cx="198120" cy="185928"/>
                      </a:xfrm>
                      <a:prstGeom prst="rect">
                        <a:avLst/>
                      </a:prstGeom>
                    </p:spPr>
                  </p:pic>
                </p:grpSp>
              </p:grpSp>
              <p:sp>
                <p:nvSpPr>
                  <p:cNvPr id="153" name="타원 152">
                    <a:extLst>
                      <a:ext uri="{FF2B5EF4-FFF2-40B4-BE49-F238E27FC236}">
                        <a16:creationId xmlns:a16="http://schemas.microsoft.com/office/drawing/2014/main" id="{2A827346-C669-440E-A9EF-A61A48413CF2}"/>
                      </a:ext>
                    </a:extLst>
                  </p:cNvPr>
                  <p:cNvSpPr/>
                  <p:nvPr/>
                </p:nvSpPr>
                <p:spPr>
                  <a:xfrm>
                    <a:off x="5771036" y="4428798"/>
                    <a:ext cx="140967" cy="140967"/>
                  </a:xfrm>
                  <a:prstGeom prst="ellipse">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4" name="그룹 23">
                  <a:extLst>
                    <a:ext uri="{FF2B5EF4-FFF2-40B4-BE49-F238E27FC236}">
                      <a16:creationId xmlns:a16="http://schemas.microsoft.com/office/drawing/2014/main" id="{42DC54C5-20A3-4525-A3DE-7197250C7E35}"/>
                    </a:ext>
                  </a:extLst>
                </p:cNvPr>
                <p:cNvGrpSpPr/>
                <p:nvPr/>
              </p:nvGrpSpPr>
              <p:grpSpPr>
                <a:xfrm>
                  <a:off x="1428176" y="3846994"/>
                  <a:ext cx="3504489" cy="1812736"/>
                  <a:chOff x="2468099" y="4379674"/>
                  <a:chExt cx="3504489" cy="1812736"/>
                </a:xfrm>
              </p:grpSpPr>
              <p:grpSp>
                <p:nvGrpSpPr>
                  <p:cNvPr id="121" name="그룹 120">
                    <a:extLst>
                      <a:ext uri="{FF2B5EF4-FFF2-40B4-BE49-F238E27FC236}">
                        <a16:creationId xmlns:a16="http://schemas.microsoft.com/office/drawing/2014/main" id="{DD736B4E-1129-4907-BA69-5AD4899E6E45}"/>
                      </a:ext>
                    </a:extLst>
                  </p:cNvPr>
                  <p:cNvGrpSpPr/>
                  <p:nvPr/>
                </p:nvGrpSpPr>
                <p:grpSpPr>
                  <a:xfrm>
                    <a:off x="2468099" y="4379674"/>
                    <a:ext cx="3504489" cy="1812736"/>
                    <a:chOff x="6733655" y="3037917"/>
                    <a:chExt cx="4065200" cy="2102770"/>
                  </a:xfrm>
                </p:grpSpPr>
                <p:sp>
                  <p:nvSpPr>
                    <p:cNvPr id="123" name="모서리가 둥근 직사각형 305">
                      <a:extLst>
                        <a:ext uri="{FF2B5EF4-FFF2-40B4-BE49-F238E27FC236}">
                          <a16:creationId xmlns:a16="http://schemas.microsoft.com/office/drawing/2014/main" id="{36484CF4-067E-49F4-BD06-7B9BEA3A8827}"/>
                        </a:ext>
                      </a:extLst>
                    </p:cNvPr>
                    <p:cNvSpPr/>
                    <p:nvPr/>
                  </p:nvSpPr>
                  <p:spPr>
                    <a:xfrm>
                      <a:off x="6733655" y="3037917"/>
                      <a:ext cx="4065200" cy="2102770"/>
                    </a:xfrm>
                    <a:prstGeom prst="roundRect">
                      <a:avLst>
                        <a:gd name="adj" fmla="val 3858"/>
                      </a:avLst>
                    </a:prstGeom>
                    <a:solidFill>
                      <a:srgbClr val="E6E6E6"/>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p>
                  </p:txBody>
                </p:sp>
                <p:sp>
                  <p:nvSpPr>
                    <p:cNvPr id="124" name="모서리가 둥근 직사각형 306">
                      <a:extLst>
                        <a:ext uri="{FF2B5EF4-FFF2-40B4-BE49-F238E27FC236}">
                          <a16:creationId xmlns:a16="http://schemas.microsoft.com/office/drawing/2014/main" id="{DE4EC9EE-CAF2-4E7E-9EDC-592715AB0ED6}"/>
                        </a:ext>
                      </a:extLst>
                    </p:cNvPr>
                    <p:cNvSpPr/>
                    <p:nvPr/>
                  </p:nvSpPr>
                  <p:spPr>
                    <a:xfrm>
                      <a:off x="6837280" y="3344787"/>
                      <a:ext cx="3857951" cy="1446699"/>
                    </a:xfrm>
                    <a:prstGeom prst="roundRect">
                      <a:avLst>
                        <a:gd name="adj" fmla="val 3858"/>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p>
                  </p:txBody>
                </p:sp>
                <p:grpSp>
                  <p:nvGrpSpPr>
                    <p:cNvPr id="125" name="그룹 124">
                      <a:extLst>
                        <a:ext uri="{FF2B5EF4-FFF2-40B4-BE49-F238E27FC236}">
                          <a16:creationId xmlns:a16="http://schemas.microsoft.com/office/drawing/2014/main" id="{B7743FA3-23EB-441C-B69B-51011EC13A8C}"/>
                        </a:ext>
                      </a:extLst>
                    </p:cNvPr>
                    <p:cNvGrpSpPr/>
                    <p:nvPr/>
                  </p:nvGrpSpPr>
                  <p:grpSpPr>
                    <a:xfrm>
                      <a:off x="6900252" y="3721726"/>
                      <a:ext cx="3732006" cy="644952"/>
                      <a:chOff x="6900252" y="3721726"/>
                      <a:chExt cx="3732006" cy="644952"/>
                    </a:xfrm>
                  </p:grpSpPr>
                  <p:grpSp>
                    <p:nvGrpSpPr>
                      <p:cNvPr id="148" name="그룹 147">
                        <a:extLst>
                          <a:ext uri="{FF2B5EF4-FFF2-40B4-BE49-F238E27FC236}">
                            <a16:creationId xmlns:a16="http://schemas.microsoft.com/office/drawing/2014/main" id="{DCB95CB7-9172-4805-A726-5E915311AB16}"/>
                          </a:ext>
                        </a:extLst>
                      </p:cNvPr>
                      <p:cNvGrpSpPr/>
                      <p:nvPr/>
                    </p:nvGrpSpPr>
                    <p:grpSpPr>
                      <a:xfrm>
                        <a:off x="6900252" y="3721726"/>
                        <a:ext cx="3732006" cy="644952"/>
                        <a:chOff x="7545267" y="3412537"/>
                        <a:chExt cx="3732006" cy="644952"/>
                      </a:xfrm>
                    </p:grpSpPr>
                    <p:sp>
                      <p:nvSpPr>
                        <p:cNvPr id="150" name="모서리가 둥근 직사각형 332">
                          <a:extLst>
                            <a:ext uri="{FF2B5EF4-FFF2-40B4-BE49-F238E27FC236}">
                              <a16:creationId xmlns:a16="http://schemas.microsoft.com/office/drawing/2014/main" id="{293A4D82-0547-4FD0-AAB6-40158904CD48}"/>
                            </a:ext>
                          </a:extLst>
                        </p:cNvPr>
                        <p:cNvSpPr/>
                        <p:nvPr/>
                      </p:nvSpPr>
                      <p:spPr>
                        <a:xfrm>
                          <a:off x="7545267" y="3437593"/>
                          <a:ext cx="3732006" cy="619896"/>
                        </a:xfrm>
                        <a:prstGeom prst="roundRect">
                          <a:avLst>
                            <a:gd name="adj" fmla="val 3858"/>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p>
                      </p:txBody>
                    </p:sp>
                    <p:sp>
                      <p:nvSpPr>
                        <p:cNvPr id="151" name="모서리가 둥근 직사각형 333">
                          <a:extLst>
                            <a:ext uri="{FF2B5EF4-FFF2-40B4-BE49-F238E27FC236}">
                              <a16:creationId xmlns:a16="http://schemas.microsoft.com/office/drawing/2014/main" id="{76017852-0528-4422-AE0B-C8A72037F45F}"/>
                            </a:ext>
                          </a:extLst>
                        </p:cNvPr>
                        <p:cNvSpPr/>
                        <p:nvPr/>
                      </p:nvSpPr>
                      <p:spPr>
                        <a:xfrm>
                          <a:off x="7670827" y="3412537"/>
                          <a:ext cx="1244600" cy="29838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193EB0"/>
                              </a:solidFill>
                              <a:latin typeface="SamsungOne 700" panose="020B0803030303020204" pitchFamily="34" charset="0"/>
                              <a:ea typeface="SamsungOne 700" panose="020B0803030303020204" pitchFamily="34" charset="0"/>
                            </a:rPr>
                            <a:t>Flow Controller</a:t>
                          </a:r>
                          <a:endParaRPr lang="ko-KR" altLang="en-US" sz="900" dirty="0">
                            <a:solidFill>
                              <a:srgbClr val="193EB0"/>
                            </a:solidFill>
                            <a:latin typeface="SamsungOne 700" panose="020B0803030303020204" pitchFamily="34" charset="0"/>
                          </a:endParaRPr>
                        </a:p>
                      </p:txBody>
                    </p:sp>
                  </p:grpSp>
                  <p:pic>
                    <p:nvPicPr>
                      <p:cNvPr id="149" name="그림 148">
                        <a:extLst>
                          <a:ext uri="{FF2B5EF4-FFF2-40B4-BE49-F238E27FC236}">
                            <a16:creationId xmlns:a16="http://schemas.microsoft.com/office/drawing/2014/main" id="{01752D6B-8E45-44BB-ACEF-34BFD946B4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3612" y="3786938"/>
                        <a:ext cx="186637" cy="154944"/>
                      </a:xfrm>
                      <a:prstGeom prst="rect">
                        <a:avLst/>
                      </a:prstGeom>
                    </p:spPr>
                  </p:pic>
                </p:grpSp>
                <p:sp>
                  <p:nvSpPr>
                    <p:cNvPr id="126" name="모서리가 둥근 직사각형 308">
                      <a:extLst>
                        <a:ext uri="{FF2B5EF4-FFF2-40B4-BE49-F238E27FC236}">
                          <a16:creationId xmlns:a16="http://schemas.microsoft.com/office/drawing/2014/main" id="{BACF970C-07B0-41A1-AE75-6CBEEB784C36}"/>
                        </a:ext>
                      </a:extLst>
                    </p:cNvPr>
                    <p:cNvSpPr/>
                    <p:nvPr/>
                  </p:nvSpPr>
                  <p:spPr>
                    <a:xfrm>
                      <a:off x="6755791" y="4896171"/>
                      <a:ext cx="1045206" cy="189557"/>
                    </a:xfrm>
                    <a:prstGeom prst="roundRect">
                      <a:avLst>
                        <a:gd name="adj" fmla="val 0"/>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193EB0"/>
                          </a:solidFill>
                          <a:latin typeface="SamsungOne 700" panose="020B0803030303020204" pitchFamily="34" charset="0"/>
                          <a:ea typeface="SamsungOne 700" panose="020B0803030303020204" pitchFamily="34" charset="0"/>
                        </a:rPr>
                        <a:t>Local Storage</a:t>
                      </a:r>
                      <a:endParaRPr lang="ko-KR" altLang="en-US" sz="900" dirty="0">
                        <a:solidFill>
                          <a:srgbClr val="193EB0"/>
                        </a:solidFill>
                        <a:latin typeface="SamsungOne 700" panose="020B0803030303020204" pitchFamily="34" charset="0"/>
                      </a:endParaRPr>
                    </a:p>
                  </p:txBody>
                </p:sp>
                <p:grpSp>
                  <p:nvGrpSpPr>
                    <p:cNvPr id="127" name="그룹 126">
                      <a:extLst>
                        <a:ext uri="{FF2B5EF4-FFF2-40B4-BE49-F238E27FC236}">
                          <a16:creationId xmlns:a16="http://schemas.microsoft.com/office/drawing/2014/main" id="{31866968-26BB-466E-856B-60A805F79F3F}"/>
                        </a:ext>
                      </a:extLst>
                    </p:cNvPr>
                    <p:cNvGrpSpPr/>
                    <p:nvPr/>
                  </p:nvGrpSpPr>
                  <p:grpSpPr>
                    <a:xfrm>
                      <a:off x="7356553" y="4003140"/>
                      <a:ext cx="2803966" cy="298388"/>
                      <a:chOff x="8001568" y="3690141"/>
                      <a:chExt cx="2803966" cy="298388"/>
                    </a:xfrm>
                  </p:grpSpPr>
                  <p:sp>
                    <p:nvSpPr>
                      <p:cNvPr id="146" name="모서리가 둥근 직사각형 328">
                        <a:extLst>
                          <a:ext uri="{FF2B5EF4-FFF2-40B4-BE49-F238E27FC236}">
                            <a16:creationId xmlns:a16="http://schemas.microsoft.com/office/drawing/2014/main" id="{C33C0780-36FF-4F84-8BD8-36D0C6E90F09}"/>
                          </a:ext>
                        </a:extLst>
                      </p:cNvPr>
                      <p:cNvSpPr/>
                      <p:nvPr/>
                    </p:nvSpPr>
                    <p:spPr>
                      <a:xfrm>
                        <a:off x="8001568" y="3690141"/>
                        <a:ext cx="1244600" cy="29838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193EB0"/>
                            </a:solidFill>
                            <a:latin typeface="SamsungOne 700" panose="020B0803030303020204" pitchFamily="34" charset="0"/>
                            <a:ea typeface="SamsungOne 700" panose="020B0803030303020204" pitchFamily="34" charset="0"/>
                          </a:rPr>
                          <a:t>Processor 1</a:t>
                        </a:r>
                        <a:endParaRPr lang="ko-KR" altLang="en-US" sz="900" dirty="0">
                          <a:solidFill>
                            <a:srgbClr val="193EB0"/>
                          </a:solidFill>
                          <a:latin typeface="SamsungOne 700" panose="020B0803030303020204" pitchFamily="34" charset="0"/>
                        </a:endParaRPr>
                      </a:p>
                    </p:txBody>
                  </p:sp>
                  <p:sp>
                    <p:nvSpPr>
                      <p:cNvPr id="147" name="모서리가 둥근 직사각형 329">
                        <a:extLst>
                          <a:ext uri="{FF2B5EF4-FFF2-40B4-BE49-F238E27FC236}">
                            <a16:creationId xmlns:a16="http://schemas.microsoft.com/office/drawing/2014/main" id="{F94FF37B-4938-4B17-9843-EE33AD1C765B}"/>
                          </a:ext>
                        </a:extLst>
                      </p:cNvPr>
                      <p:cNvSpPr/>
                      <p:nvPr/>
                    </p:nvSpPr>
                    <p:spPr>
                      <a:xfrm>
                        <a:off x="9560934" y="3690141"/>
                        <a:ext cx="1244600" cy="29838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193EB0"/>
                            </a:solidFill>
                            <a:latin typeface="SamsungOne 700" panose="020B0803030303020204" pitchFamily="34" charset="0"/>
                            <a:ea typeface="SamsungOne 700" panose="020B0803030303020204" pitchFamily="34" charset="0"/>
                          </a:rPr>
                          <a:t>Extension N</a:t>
                        </a:r>
                        <a:endParaRPr lang="ko-KR" altLang="en-US" sz="900" dirty="0">
                          <a:solidFill>
                            <a:srgbClr val="193EB0"/>
                          </a:solidFill>
                          <a:latin typeface="SamsungOne 700" panose="020B0803030303020204" pitchFamily="34" charset="0"/>
                        </a:endParaRPr>
                      </a:p>
                    </p:txBody>
                  </p:sp>
                </p:grpSp>
                <p:grpSp>
                  <p:nvGrpSpPr>
                    <p:cNvPr id="128" name="그룹 127">
                      <a:extLst>
                        <a:ext uri="{FF2B5EF4-FFF2-40B4-BE49-F238E27FC236}">
                          <a16:creationId xmlns:a16="http://schemas.microsoft.com/office/drawing/2014/main" id="{10489984-7AC7-421E-A408-2C7BAE2DC6CF}"/>
                        </a:ext>
                      </a:extLst>
                    </p:cNvPr>
                    <p:cNvGrpSpPr/>
                    <p:nvPr/>
                  </p:nvGrpSpPr>
                  <p:grpSpPr>
                    <a:xfrm>
                      <a:off x="8126907" y="3384067"/>
                      <a:ext cx="1244600" cy="298388"/>
                      <a:chOff x="8126907" y="3384067"/>
                      <a:chExt cx="1244600" cy="298388"/>
                    </a:xfrm>
                  </p:grpSpPr>
                  <p:sp>
                    <p:nvSpPr>
                      <p:cNvPr id="144" name="모서리가 둥근 직사각형 326">
                        <a:extLst>
                          <a:ext uri="{FF2B5EF4-FFF2-40B4-BE49-F238E27FC236}">
                            <a16:creationId xmlns:a16="http://schemas.microsoft.com/office/drawing/2014/main" id="{02665787-0860-4175-83EB-45DFC9DF52D7}"/>
                          </a:ext>
                        </a:extLst>
                      </p:cNvPr>
                      <p:cNvSpPr/>
                      <p:nvPr/>
                    </p:nvSpPr>
                    <p:spPr>
                      <a:xfrm>
                        <a:off x="8126907" y="3384067"/>
                        <a:ext cx="1244600" cy="29838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193EB0"/>
                            </a:solidFill>
                            <a:latin typeface="SamsungOne 700" panose="020B0803030303020204" pitchFamily="34" charset="0"/>
                            <a:ea typeface="SamsungOne 700" panose="020B0803030303020204" pitchFamily="34" charset="0"/>
                          </a:rPr>
                          <a:t>        Web Server</a:t>
                        </a:r>
                        <a:endParaRPr lang="ko-KR" altLang="en-US" sz="900" dirty="0">
                          <a:solidFill>
                            <a:srgbClr val="193EB0"/>
                          </a:solidFill>
                          <a:latin typeface="SamsungOne 700" panose="020B0803030303020204" pitchFamily="34" charset="0"/>
                        </a:endParaRPr>
                      </a:p>
                    </p:txBody>
                  </p:sp>
                  <p:pic>
                    <p:nvPicPr>
                      <p:cNvPr id="145" name="그림 144">
                        <a:extLst>
                          <a:ext uri="{FF2B5EF4-FFF2-40B4-BE49-F238E27FC236}">
                            <a16:creationId xmlns:a16="http://schemas.microsoft.com/office/drawing/2014/main" id="{B4643D0B-F9F4-4434-AC6E-05A377CF79A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4537" y="3428925"/>
                        <a:ext cx="210346" cy="207578"/>
                      </a:xfrm>
                      <a:prstGeom prst="rect">
                        <a:avLst/>
                      </a:prstGeom>
                    </p:spPr>
                  </p:pic>
                </p:grpSp>
                <p:grpSp>
                  <p:nvGrpSpPr>
                    <p:cNvPr id="129" name="그룹 128">
                      <a:extLst>
                        <a:ext uri="{FF2B5EF4-FFF2-40B4-BE49-F238E27FC236}">
                          <a16:creationId xmlns:a16="http://schemas.microsoft.com/office/drawing/2014/main" id="{DE5F6B67-00C8-4713-93E5-5B157D32FA69}"/>
                        </a:ext>
                      </a:extLst>
                    </p:cNvPr>
                    <p:cNvGrpSpPr/>
                    <p:nvPr/>
                  </p:nvGrpSpPr>
                  <p:grpSpPr>
                    <a:xfrm>
                      <a:off x="7023474" y="4483307"/>
                      <a:ext cx="1131452" cy="372598"/>
                      <a:chOff x="7023474" y="4483307"/>
                      <a:chExt cx="1131452" cy="372598"/>
                    </a:xfrm>
                  </p:grpSpPr>
                  <p:sp>
                    <p:nvSpPr>
                      <p:cNvPr id="142" name="모서리가 둥근 직사각형 324">
                        <a:extLst>
                          <a:ext uri="{FF2B5EF4-FFF2-40B4-BE49-F238E27FC236}">
                            <a16:creationId xmlns:a16="http://schemas.microsoft.com/office/drawing/2014/main" id="{85589E41-4CC2-444B-A383-9C05DFA5F1A2}"/>
                          </a:ext>
                        </a:extLst>
                      </p:cNvPr>
                      <p:cNvSpPr/>
                      <p:nvPr/>
                    </p:nvSpPr>
                    <p:spPr>
                      <a:xfrm>
                        <a:off x="7023474" y="4483307"/>
                        <a:ext cx="1131452" cy="37259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900" dirty="0">
                            <a:solidFill>
                              <a:srgbClr val="193EB0"/>
                            </a:solidFill>
                            <a:latin typeface="SamsungOne 700" panose="020B0803030303020204" pitchFamily="34" charset="0"/>
                            <a:ea typeface="SamsungOne 700" panose="020B0803030303020204" pitchFamily="34" charset="0"/>
                          </a:rPr>
                          <a:t>         FlowFile</a:t>
                        </a:r>
                      </a:p>
                      <a:p>
                        <a:r>
                          <a:rPr lang="en-US" altLang="ko-KR" sz="900" dirty="0">
                            <a:solidFill>
                              <a:srgbClr val="193EB0"/>
                            </a:solidFill>
                            <a:latin typeface="SamsungOne 700" panose="020B0803030303020204" pitchFamily="34" charset="0"/>
                            <a:ea typeface="SamsungOne 700" panose="020B0803030303020204" pitchFamily="34" charset="0"/>
                          </a:rPr>
                          <a:t>         Repository</a:t>
                        </a:r>
                        <a:endParaRPr lang="ko-KR" altLang="en-US" sz="900" dirty="0">
                          <a:solidFill>
                            <a:srgbClr val="193EB0"/>
                          </a:solidFill>
                          <a:latin typeface="SamsungOne 700" panose="020B0803030303020204" pitchFamily="34" charset="0"/>
                        </a:endParaRPr>
                      </a:p>
                    </p:txBody>
                  </p:sp>
                  <p:pic>
                    <p:nvPicPr>
                      <p:cNvPr id="143" name="그림 142">
                        <a:extLst>
                          <a:ext uri="{FF2B5EF4-FFF2-40B4-BE49-F238E27FC236}">
                            <a16:creationId xmlns:a16="http://schemas.microsoft.com/office/drawing/2014/main" id="{9C20C8D6-0B72-490E-886A-38A63AFFA51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21674" y="4564162"/>
                        <a:ext cx="198120" cy="185928"/>
                      </a:xfrm>
                      <a:prstGeom prst="rect">
                        <a:avLst/>
                      </a:prstGeom>
                    </p:spPr>
                  </p:pic>
                </p:grpSp>
                <p:grpSp>
                  <p:nvGrpSpPr>
                    <p:cNvPr id="130" name="그룹 129">
                      <a:extLst>
                        <a:ext uri="{FF2B5EF4-FFF2-40B4-BE49-F238E27FC236}">
                          <a16:creationId xmlns:a16="http://schemas.microsoft.com/office/drawing/2014/main" id="{14F27DC8-B1E2-4363-AA93-0738E82B25E1}"/>
                        </a:ext>
                      </a:extLst>
                    </p:cNvPr>
                    <p:cNvGrpSpPr/>
                    <p:nvPr/>
                  </p:nvGrpSpPr>
                  <p:grpSpPr>
                    <a:xfrm>
                      <a:off x="6929419" y="3390517"/>
                      <a:ext cx="569441" cy="189557"/>
                      <a:chOff x="6929419" y="3390517"/>
                      <a:chExt cx="569441" cy="189557"/>
                    </a:xfrm>
                  </p:grpSpPr>
                  <p:sp>
                    <p:nvSpPr>
                      <p:cNvPr id="140" name="모서리가 둥근 직사각형 322">
                        <a:extLst>
                          <a:ext uri="{FF2B5EF4-FFF2-40B4-BE49-F238E27FC236}">
                            <a16:creationId xmlns:a16="http://schemas.microsoft.com/office/drawing/2014/main" id="{DE185773-A14A-47E5-BD24-75BC460CBC96}"/>
                          </a:ext>
                        </a:extLst>
                      </p:cNvPr>
                      <p:cNvSpPr/>
                      <p:nvPr/>
                    </p:nvSpPr>
                    <p:spPr>
                      <a:xfrm>
                        <a:off x="7031508" y="3390517"/>
                        <a:ext cx="467352" cy="189557"/>
                      </a:xfrm>
                      <a:prstGeom prst="roundRect">
                        <a:avLst>
                          <a:gd name="adj" fmla="val 0"/>
                        </a:avLst>
                      </a:prstGeom>
                      <a:solidFill>
                        <a:srgbClr val="E9F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193EB0"/>
                            </a:solidFill>
                            <a:latin typeface="SamsungOne 700" panose="020B0803030303020204" pitchFamily="34" charset="0"/>
                            <a:ea typeface="SamsungOne 700" panose="020B0803030303020204" pitchFamily="34" charset="0"/>
                          </a:rPr>
                          <a:t>JVM</a:t>
                        </a:r>
                        <a:endParaRPr lang="ko-KR" altLang="en-US" sz="900" dirty="0">
                          <a:solidFill>
                            <a:srgbClr val="193EB0"/>
                          </a:solidFill>
                          <a:latin typeface="SamsungOne 700" panose="020B0803030303020204" pitchFamily="34" charset="0"/>
                        </a:endParaRPr>
                      </a:p>
                    </p:txBody>
                  </p:sp>
                  <p:pic>
                    <p:nvPicPr>
                      <p:cNvPr id="141" name="그림 140">
                        <a:extLst>
                          <a:ext uri="{FF2B5EF4-FFF2-40B4-BE49-F238E27FC236}">
                            <a16:creationId xmlns:a16="http://schemas.microsoft.com/office/drawing/2014/main" id="{5D23B843-8582-41BB-847A-0FA0860DA9B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29419" y="3439775"/>
                        <a:ext cx="173736" cy="97536"/>
                      </a:xfrm>
                      <a:prstGeom prst="rect">
                        <a:avLst/>
                      </a:prstGeom>
                    </p:spPr>
                  </p:pic>
                </p:grpSp>
                <p:grpSp>
                  <p:nvGrpSpPr>
                    <p:cNvPr id="131" name="그룹 130">
                      <a:extLst>
                        <a:ext uri="{FF2B5EF4-FFF2-40B4-BE49-F238E27FC236}">
                          <a16:creationId xmlns:a16="http://schemas.microsoft.com/office/drawing/2014/main" id="{9927D80D-62AD-41C3-A2CC-C5D3A46E677B}"/>
                        </a:ext>
                      </a:extLst>
                    </p:cNvPr>
                    <p:cNvGrpSpPr/>
                    <p:nvPr/>
                  </p:nvGrpSpPr>
                  <p:grpSpPr>
                    <a:xfrm>
                      <a:off x="6916422" y="3106010"/>
                      <a:ext cx="856758" cy="189557"/>
                      <a:chOff x="6916422" y="3106010"/>
                      <a:chExt cx="856758" cy="189557"/>
                    </a:xfrm>
                  </p:grpSpPr>
                  <p:sp>
                    <p:nvSpPr>
                      <p:cNvPr id="138" name="모서리가 둥근 직사각형 320">
                        <a:extLst>
                          <a:ext uri="{FF2B5EF4-FFF2-40B4-BE49-F238E27FC236}">
                            <a16:creationId xmlns:a16="http://schemas.microsoft.com/office/drawing/2014/main" id="{E1EA6797-FB40-44DF-9045-487EDE96860A}"/>
                          </a:ext>
                        </a:extLst>
                      </p:cNvPr>
                      <p:cNvSpPr/>
                      <p:nvPr/>
                    </p:nvSpPr>
                    <p:spPr>
                      <a:xfrm>
                        <a:off x="7039128" y="3106010"/>
                        <a:ext cx="734052" cy="189557"/>
                      </a:xfrm>
                      <a:prstGeom prst="roundRect">
                        <a:avLst>
                          <a:gd name="adj" fmla="val 0"/>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193EB0"/>
                            </a:solidFill>
                            <a:latin typeface="SamsungOne 700" panose="020B0803030303020204" pitchFamily="34" charset="0"/>
                            <a:ea typeface="SamsungOne 700" panose="020B0803030303020204" pitchFamily="34" charset="0"/>
                          </a:rPr>
                          <a:t>OS/Host</a:t>
                        </a:r>
                        <a:endParaRPr lang="ko-KR" altLang="en-US" sz="900" dirty="0">
                          <a:solidFill>
                            <a:srgbClr val="193EB0"/>
                          </a:solidFill>
                          <a:latin typeface="SamsungOne 700" panose="020B0803030303020204" pitchFamily="34" charset="0"/>
                        </a:endParaRPr>
                      </a:p>
                    </p:txBody>
                  </p:sp>
                  <p:pic>
                    <p:nvPicPr>
                      <p:cNvPr id="139" name="그림 138">
                        <a:extLst>
                          <a:ext uri="{FF2B5EF4-FFF2-40B4-BE49-F238E27FC236}">
                            <a16:creationId xmlns:a16="http://schemas.microsoft.com/office/drawing/2014/main" id="{1CB5395B-F19C-402E-8316-ACAE6500A3F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16422" y="3133276"/>
                        <a:ext cx="185616" cy="147092"/>
                      </a:xfrm>
                      <a:prstGeom prst="rect">
                        <a:avLst/>
                      </a:prstGeom>
                    </p:spPr>
                  </p:pic>
                </p:grpSp>
                <p:grpSp>
                  <p:nvGrpSpPr>
                    <p:cNvPr id="132" name="그룹 131">
                      <a:extLst>
                        <a:ext uri="{FF2B5EF4-FFF2-40B4-BE49-F238E27FC236}">
                          <a16:creationId xmlns:a16="http://schemas.microsoft.com/office/drawing/2014/main" id="{B80CB771-0A60-4F8D-8702-8A0E4138193C}"/>
                        </a:ext>
                      </a:extLst>
                    </p:cNvPr>
                    <p:cNvGrpSpPr/>
                    <p:nvPr/>
                  </p:nvGrpSpPr>
                  <p:grpSpPr>
                    <a:xfrm>
                      <a:off x="8202110" y="4483307"/>
                      <a:ext cx="1131452" cy="372598"/>
                      <a:chOff x="8202110" y="4483307"/>
                      <a:chExt cx="1131452" cy="372598"/>
                    </a:xfrm>
                  </p:grpSpPr>
                  <p:sp>
                    <p:nvSpPr>
                      <p:cNvPr id="136" name="모서리가 둥근 직사각형 318">
                        <a:extLst>
                          <a:ext uri="{FF2B5EF4-FFF2-40B4-BE49-F238E27FC236}">
                            <a16:creationId xmlns:a16="http://schemas.microsoft.com/office/drawing/2014/main" id="{F486E168-4637-49A7-A464-E421104A51C1}"/>
                          </a:ext>
                        </a:extLst>
                      </p:cNvPr>
                      <p:cNvSpPr/>
                      <p:nvPr/>
                    </p:nvSpPr>
                    <p:spPr>
                      <a:xfrm>
                        <a:off x="8202110" y="4483307"/>
                        <a:ext cx="1131452" cy="37259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900" dirty="0">
                            <a:solidFill>
                              <a:srgbClr val="193EB0"/>
                            </a:solidFill>
                            <a:latin typeface="SamsungOne 700" panose="020B0803030303020204" pitchFamily="34" charset="0"/>
                            <a:ea typeface="SamsungOne 700" panose="020B0803030303020204" pitchFamily="34" charset="0"/>
                          </a:rPr>
                          <a:t>         Content</a:t>
                        </a:r>
                      </a:p>
                      <a:p>
                        <a:r>
                          <a:rPr lang="en-US" altLang="ko-KR" sz="900" dirty="0">
                            <a:solidFill>
                              <a:srgbClr val="193EB0"/>
                            </a:solidFill>
                            <a:latin typeface="SamsungOne 700" panose="020B0803030303020204" pitchFamily="34" charset="0"/>
                            <a:ea typeface="SamsungOne 700" panose="020B0803030303020204" pitchFamily="34" charset="0"/>
                          </a:rPr>
                          <a:t>         Repository</a:t>
                        </a:r>
                        <a:endParaRPr lang="ko-KR" altLang="en-US" sz="900" dirty="0">
                          <a:solidFill>
                            <a:srgbClr val="193EB0"/>
                          </a:solidFill>
                          <a:latin typeface="SamsungOne 700" panose="020B0803030303020204" pitchFamily="34" charset="0"/>
                        </a:endParaRPr>
                      </a:p>
                    </p:txBody>
                  </p:sp>
                  <p:pic>
                    <p:nvPicPr>
                      <p:cNvPr id="137" name="그림 136">
                        <a:extLst>
                          <a:ext uri="{FF2B5EF4-FFF2-40B4-BE49-F238E27FC236}">
                            <a16:creationId xmlns:a16="http://schemas.microsoft.com/office/drawing/2014/main" id="{82101A0B-F088-43F6-8B04-EBDB9AFBA40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88796" y="4557886"/>
                        <a:ext cx="198120" cy="185928"/>
                      </a:xfrm>
                      <a:prstGeom prst="rect">
                        <a:avLst/>
                      </a:prstGeom>
                    </p:spPr>
                  </p:pic>
                </p:grpSp>
                <p:grpSp>
                  <p:nvGrpSpPr>
                    <p:cNvPr id="133" name="그룹 132">
                      <a:extLst>
                        <a:ext uri="{FF2B5EF4-FFF2-40B4-BE49-F238E27FC236}">
                          <a16:creationId xmlns:a16="http://schemas.microsoft.com/office/drawing/2014/main" id="{E6D340EE-2438-49B7-BE97-CB91884A589F}"/>
                        </a:ext>
                      </a:extLst>
                    </p:cNvPr>
                    <p:cNvGrpSpPr/>
                    <p:nvPr/>
                  </p:nvGrpSpPr>
                  <p:grpSpPr>
                    <a:xfrm>
                      <a:off x="9371593" y="4483307"/>
                      <a:ext cx="1131452" cy="372598"/>
                      <a:chOff x="9371593" y="4483307"/>
                      <a:chExt cx="1131452" cy="372598"/>
                    </a:xfrm>
                  </p:grpSpPr>
                  <p:sp>
                    <p:nvSpPr>
                      <p:cNvPr id="134" name="모서리가 둥근 직사각형 316">
                        <a:extLst>
                          <a:ext uri="{FF2B5EF4-FFF2-40B4-BE49-F238E27FC236}">
                            <a16:creationId xmlns:a16="http://schemas.microsoft.com/office/drawing/2014/main" id="{3C29A359-F3CC-4CBB-A05A-E8A0A7297AE9}"/>
                          </a:ext>
                        </a:extLst>
                      </p:cNvPr>
                      <p:cNvSpPr/>
                      <p:nvPr/>
                    </p:nvSpPr>
                    <p:spPr>
                      <a:xfrm>
                        <a:off x="9371593" y="4483307"/>
                        <a:ext cx="1131452" cy="37259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900" dirty="0">
                            <a:solidFill>
                              <a:srgbClr val="193EB0"/>
                            </a:solidFill>
                            <a:latin typeface="SamsungOne 700" panose="020B0803030303020204" pitchFamily="34" charset="0"/>
                            <a:ea typeface="SamsungOne 700" panose="020B0803030303020204" pitchFamily="34" charset="0"/>
                          </a:rPr>
                          <a:t>        Provenance</a:t>
                        </a:r>
                      </a:p>
                      <a:p>
                        <a:r>
                          <a:rPr lang="en-US" altLang="ko-KR" sz="900" dirty="0">
                            <a:solidFill>
                              <a:srgbClr val="193EB0"/>
                            </a:solidFill>
                            <a:latin typeface="SamsungOne 700" panose="020B0803030303020204" pitchFamily="34" charset="0"/>
                            <a:ea typeface="SamsungOne 700" panose="020B0803030303020204" pitchFamily="34" charset="0"/>
                          </a:rPr>
                          <a:t>        Repository</a:t>
                        </a:r>
                        <a:endParaRPr lang="ko-KR" altLang="en-US" sz="900" dirty="0">
                          <a:solidFill>
                            <a:srgbClr val="193EB0"/>
                          </a:solidFill>
                          <a:latin typeface="SamsungOne 700" panose="020B0803030303020204" pitchFamily="34" charset="0"/>
                        </a:endParaRPr>
                      </a:p>
                    </p:txBody>
                  </p:sp>
                  <p:pic>
                    <p:nvPicPr>
                      <p:cNvPr id="135" name="그림 134">
                        <a:extLst>
                          <a:ext uri="{FF2B5EF4-FFF2-40B4-BE49-F238E27FC236}">
                            <a16:creationId xmlns:a16="http://schemas.microsoft.com/office/drawing/2014/main" id="{27DB55C8-2214-4076-84B0-3868BC15C88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49619" y="4557886"/>
                        <a:ext cx="198120" cy="185928"/>
                      </a:xfrm>
                      <a:prstGeom prst="rect">
                        <a:avLst/>
                      </a:prstGeom>
                    </p:spPr>
                  </p:pic>
                </p:grpSp>
              </p:grpSp>
              <p:sp>
                <p:nvSpPr>
                  <p:cNvPr id="122" name="타원 121">
                    <a:extLst>
                      <a:ext uri="{FF2B5EF4-FFF2-40B4-BE49-F238E27FC236}">
                        <a16:creationId xmlns:a16="http://schemas.microsoft.com/office/drawing/2014/main" id="{7AE0D2F4-0119-47F9-B201-A35361500068}"/>
                      </a:ext>
                    </a:extLst>
                  </p:cNvPr>
                  <p:cNvSpPr/>
                  <p:nvPr/>
                </p:nvSpPr>
                <p:spPr>
                  <a:xfrm>
                    <a:off x="5771036" y="4428798"/>
                    <a:ext cx="140967" cy="140967"/>
                  </a:xfrm>
                  <a:prstGeom prst="ellipse">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5" name="그룹 24">
                  <a:extLst>
                    <a:ext uri="{FF2B5EF4-FFF2-40B4-BE49-F238E27FC236}">
                      <a16:creationId xmlns:a16="http://schemas.microsoft.com/office/drawing/2014/main" id="{709FFF50-A8F0-48D0-97D4-F47BC3612F72}"/>
                    </a:ext>
                  </a:extLst>
                </p:cNvPr>
                <p:cNvGrpSpPr/>
                <p:nvPr/>
              </p:nvGrpSpPr>
              <p:grpSpPr>
                <a:xfrm>
                  <a:off x="1618570" y="4066381"/>
                  <a:ext cx="3504489" cy="1812736"/>
                  <a:chOff x="2468099" y="4379674"/>
                  <a:chExt cx="3504489" cy="1812736"/>
                </a:xfrm>
              </p:grpSpPr>
              <p:grpSp>
                <p:nvGrpSpPr>
                  <p:cNvPr id="90" name="그룹 89">
                    <a:extLst>
                      <a:ext uri="{FF2B5EF4-FFF2-40B4-BE49-F238E27FC236}">
                        <a16:creationId xmlns:a16="http://schemas.microsoft.com/office/drawing/2014/main" id="{C3B33446-2369-4E59-97C4-90AAE537CBFD}"/>
                      </a:ext>
                    </a:extLst>
                  </p:cNvPr>
                  <p:cNvGrpSpPr/>
                  <p:nvPr/>
                </p:nvGrpSpPr>
                <p:grpSpPr>
                  <a:xfrm>
                    <a:off x="2468099" y="4379674"/>
                    <a:ext cx="3504489" cy="1812736"/>
                    <a:chOff x="6733655" y="3037917"/>
                    <a:chExt cx="4065200" cy="2102770"/>
                  </a:xfrm>
                </p:grpSpPr>
                <p:sp>
                  <p:nvSpPr>
                    <p:cNvPr id="92" name="모서리가 둥근 직사각형 369">
                      <a:extLst>
                        <a:ext uri="{FF2B5EF4-FFF2-40B4-BE49-F238E27FC236}">
                          <a16:creationId xmlns:a16="http://schemas.microsoft.com/office/drawing/2014/main" id="{024A737C-0999-4630-89B8-19A614B9932F}"/>
                        </a:ext>
                      </a:extLst>
                    </p:cNvPr>
                    <p:cNvSpPr/>
                    <p:nvPr/>
                  </p:nvSpPr>
                  <p:spPr>
                    <a:xfrm>
                      <a:off x="6733655" y="3037917"/>
                      <a:ext cx="4065200" cy="2102770"/>
                    </a:xfrm>
                    <a:prstGeom prst="roundRect">
                      <a:avLst>
                        <a:gd name="adj" fmla="val 3858"/>
                      </a:avLst>
                    </a:prstGeom>
                    <a:solidFill>
                      <a:srgbClr val="E6E6E6"/>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p>
                  </p:txBody>
                </p:sp>
                <p:sp>
                  <p:nvSpPr>
                    <p:cNvPr id="93" name="모서리가 둥근 직사각형 370">
                      <a:extLst>
                        <a:ext uri="{FF2B5EF4-FFF2-40B4-BE49-F238E27FC236}">
                          <a16:creationId xmlns:a16="http://schemas.microsoft.com/office/drawing/2014/main" id="{8A9EDB6D-E1E3-4F98-B395-1185FC930BB2}"/>
                        </a:ext>
                      </a:extLst>
                    </p:cNvPr>
                    <p:cNvSpPr/>
                    <p:nvPr/>
                  </p:nvSpPr>
                  <p:spPr>
                    <a:xfrm>
                      <a:off x="6837280" y="3344787"/>
                      <a:ext cx="3857951" cy="1446699"/>
                    </a:xfrm>
                    <a:prstGeom prst="roundRect">
                      <a:avLst>
                        <a:gd name="adj" fmla="val 3858"/>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p>
                  </p:txBody>
                </p:sp>
                <p:grpSp>
                  <p:nvGrpSpPr>
                    <p:cNvPr id="94" name="그룹 93">
                      <a:extLst>
                        <a:ext uri="{FF2B5EF4-FFF2-40B4-BE49-F238E27FC236}">
                          <a16:creationId xmlns:a16="http://schemas.microsoft.com/office/drawing/2014/main" id="{56183BC5-7A5D-4A0F-B7FB-936D04361F54}"/>
                        </a:ext>
                      </a:extLst>
                    </p:cNvPr>
                    <p:cNvGrpSpPr/>
                    <p:nvPr/>
                  </p:nvGrpSpPr>
                  <p:grpSpPr>
                    <a:xfrm>
                      <a:off x="6900252" y="3721726"/>
                      <a:ext cx="3732006" cy="644952"/>
                      <a:chOff x="6900252" y="3721726"/>
                      <a:chExt cx="3732006" cy="644952"/>
                    </a:xfrm>
                  </p:grpSpPr>
                  <p:grpSp>
                    <p:nvGrpSpPr>
                      <p:cNvPr id="117" name="그룹 116">
                        <a:extLst>
                          <a:ext uri="{FF2B5EF4-FFF2-40B4-BE49-F238E27FC236}">
                            <a16:creationId xmlns:a16="http://schemas.microsoft.com/office/drawing/2014/main" id="{4BA22574-EB32-4A66-9C30-82D502BB5E44}"/>
                          </a:ext>
                        </a:extLst>
                      </p:cNvPr>
                      <p:cNvGrpSpPr/>
                      <p:nvPr/>
                    </p:nvGrpSpPr>
                    <p:grpSpPr>
                      <a:xfrm>
                        <a:off x="6900252" y="3721726"/>
                        <a:ext cx="3732006" cy="644952"/>
                        <a:chOff x="7545267" y="3412537"/>
                        <a:chExt cx="3732006" cy="644952"/>
                      </a:xfrm>
                    </p:grpSpPr>
                    <p:sp>
                      <p:nvSpPr>
                        <p:cNvPr id="119" name="모서리가 둥근 직사각형 396">
                          <a:extLst>
                            <a:ext uri="{FF2B5EF4-FFF2-40B4-BE49-F238E27FC236}">
                              <a16:creationId xmlns:a16="http://schemas.microsoft.com/office/drawing/2014/main" id="{9EA4C65E-971E-417B-8A33-39DB4438035C}"/>
                            </a:ext>
                          </a:extLst>
                        </p:cNvPr>
                        <p:cNvSpPr/>
                        <p:nvPr/>
                      </p:nvSpPr>
                      <p:spPr>
                        <a:xfrm>
                          <a:off x="7545267" y="3437593"/>
                          <a:ext cx="3732006" cy="619896"/>
                        </a:xfrm>
                        <a:prstGeom prst="roundRect">
                          <a:avLst>
                            <a:gd name="adj" fmla="val 3858"/>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p>
                      </p:txBody>
                    </p:sp>
                    <p:sp>
                      <p:nvSpPr>
                        <p:cNvPr id="120" name="모서리가 둥근 직사각형 397">
                          <a:extLst>
                            <a:ext uri="{FF2B5EF4-FFF2-40B4-BE49-F238E27FC236}">
                              <a16:creationId xmlns:a16="http://schemas.microsoft.com/office/drawing/2014/main" id="{11674F48-68FD-40FE-9F94-C8807920D1CA}"/>
                            </a:ext>
                          </a:extLst>
                        </p:cNvPr>
                        <p:cNvSpPr/>
                        <p:nvPr/>
                      </p:nvSpPr>
                      <p:spPr>
                        <a:xfrm>
                          <a:off x="7670827" y="3412537"/>
                          <a:ext cx="1244600" cy="29838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193EB0"/>
                              </a:solidFill>
                              <a:latin typeface="SamsungOne 700" panose="020B0803030303020204" pitchFamily="34" charset="0"/>
                              <a:ea typeface="SamsungOne 700" panose="020B0803030303020204" pitchFamily="34" charset="0"/>
                            </a:rPr>
                            <a:t>Flow Controller</a:t>
                          </a:r>
                          <a:endParaRPr lang="ko-KR" altLang="en-US" sz="900" dirty="0">
                            <a:solidFill>
                              <a:srgbClr val="193EB0"/>
                            </a:solidFill>
                            <a:latin typeface="SamsungOne 700" panose="020B0803030303020204" pitchFamily="34" charset="0"/>
                          </a:endParaRPr>
                        </a:p>
                      </p:txBody>
                    </p:sp>
                  </p:grpSp>
                  <p:pic>
                    <p:nvPicPr>
                      <p:cNvPr id="118" name="그림 117">
                        <a:extLst>
                          <a:ext uri="{FF2B5EF4-FFF2-40B4-BE49-F238E27FC236}">
                            <a16:creationId xmlns:a16="http://schemas.microsoft.com/office/drawing/2014/main" id="{FE7A19D1-68E3-44C4-BEF6-27137D967D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3612" y="3786938"/>
                        <a:ext cx="186637" cy="154944"/>
                      </a:xfrm>
                      <a:prstGeom prst="rect">
                        <a:avLst/>
                      </a:prstGeom>
                    </p:spPr>
                  </p:pic>
                </p:grpSp>
                <p:sp>
                  <p:nvSpPr>
                    <p:cNvPr id="95" name="모서리가 둥근 직사각형 372">
                      <a:extLst>
                        <a:ext uri="{FF2B5EF4-FFF2-40B4-BE49-F238E27FC236}">
                          <a16:creationId xmlns:a16="http://schemas.microsoft.com/office/drawing/2014/main" id="{818254B2-A639-4AFC-97EC-B8383E0F3AE0}"/>
                        </a:ext>
                      </a:extLst>
                    </p:cNvPr>
                    <p:cNvSpPr/>
                    <p:nvPr/>
                  </p:nvSpPr>
                  <p:spPr>
                    <a:xfrm>
                      <a:off x="6755791" y="4896171"/>
                      <a:ext cx="1045206" cy="189557"/>
                    </a:xfrm>
                    <a:prstGeom prst="roundRect">
                      <a:avLst>
                        <a:gd name="adj" fmla="val 0"/>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193EB0"/>
                          </a:solidFill>
                          <a:latin typeface="SamsungOne 700" panose="020B0803030303020204" pitchFamily="34" charset="0"/>
                          <a:ea typeface="SamsungOne 700" panose="020B0803030303020204" pitchFamily="34" charset="0"/>
                        </a:rPr>
                        <a:t>Local Storage</a:t>
                      </a:r>
                      <a:endParaRPr lang="ko-KR" altLang="en-US" sz="900" dirty="0">
                        <a:solidFill>
                          <a:srgbClr val="193EB0"/>
                        </a:solidFill>
                        <a:latin typeface="SamsungOne 700" panose="020B0803030303020204" pitchFamily="34" charset="0"/>
                      </a:endParaRPr>
                    </a:p>
                  </p:txBody>
                </p:sp>
                <p:grpSp>
                  <p:nvGrpSpPr>
                    <p:cNvPr id="96" name="그룹 95">
                      <a:extLst>
                        <a:ext uri="{FF2B5EF4-FFF2-40B4-BE49-F238E27FC236}">
                          <a16:creationId xmlns:a16="http://schemas.microsoft.com/office/drawing/2014/main" id="{21D1D67B-054B-4526-9C80-AAD3E5A1209D}"/>
                        </a:ext>
                      </a:extLst>
                    </p:cNvPr>
                    <p:cNvGrpSpPr/>
                    <p:nvPr/>
                  </p:nvGrpSpPr>
                  <p:grpSpPr>
                    <a:xfrm>
                      <a:off x="7356553" y="4003140"/>
                      <a:ext cx="2803966" cy="298388"/>
                      <a:chOff x="8001568" y="3690141"/>
                      <a:chExt cx="2803966" cy="298388"/>
                    </a:xfrm>
                  </p:grpSpPr>
                  <p:sp>
                    <p:nvSpPr>
                      <p:cNvPr id="115" name="모서리가 둥근 직사각형 392">
                        <a:extLst>
                          <a:ext uri="{FF2B5EF4-FFF2-40B4-BE49-F238E27FC236}">
                            <a16:creationId xmlns:a16="http://schemas.microsoft.com/office/drawing/2014/main" id="{F54C1A3B-C81E-48F6-B3CF-57ECC6BE2FB0}"/>
                          </a:ext>
                        </a:extLst>
                      </p:cNvPr>
                      <p:cNvSpPr/>
                      <p:nvPr/>
                    </p:nvSpPr>
                    <p:spPr>
                      <a:xfrm>
                        <a:off x="8001568" y="3690141"/>
                        <a:ext cx="1244600" cy="29838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193EB0"/>
                            </a:solidFill>
                            <a:latin typeface="SamsungOne 700" panose="020B0803030303020204" pitchFamily="34" charset="0"/>
                            <a:ea typeface="SamsungOne 700" panose="020B0803030303020204" pitchFamily="34" charset="0"/>
                          </a:rPr>
                          <a:t>Processor 1</a:t>
                        </a:r>
                        <a:endParaRPr lang="ko-KR" altLang="en-US" sz="900" dirty="0">
                          <a:solidFill>
                            <a:srgbClr val="193EB0"/>
                          </a:solidFill>
                          <a:latin typeface="SamsungOne 700" panose="020B0803030303020204" pitchFamily="34" charset="0"/>
                        </a:endParaRPr>
                      </a:p>
                    </p:txBody>
                  </p:sp>
                  <p:sp>
                    <p:nvSpPr>
                      <p:cNvPr id="116" name="모서리가 둥근 직사각형 393">
                        <a:extLst>
                          <a:ext uri="{FF2B5EF4-FFF2-40B4-BE49-F238E27FC236}">
                            <a16:creationId xmlns:a16="http://schemas.microsoft.com/office/drawing/2014/main" id="{D676EA86-873D-42E9-BC93-A75C86EF9C97}"/>
                          </a:ext>
                        </a:extLst>
                      </p:cNvPr>
                      <p:cNvSpPr/>
                      <p:nvPr/>
                    </p:nvSpPr>
                    <p:spPr>
                      <a:xfrm>
                        <a:off x="9560934" y="3690141"/>
                        <a:ext cx="1244600" cy="29838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193EB0"/>
                            </a:solidFill>
                            <a:latin typeface="SamsungOne 700" panose="020B0803030303020204" pitchFamily="34" charset="0"/>
                            <a:ea typeface="SamsungOne 700" panose="020B0803030303020204" pitchFamily="34" charset="0"/>
                          </a:rPr>
                          <a:t>Extension N</a:t>
                        </a:r>
                        <a:endParaRPr lang="ko-KR" altLang="en-US" sz="900" dirty="0">
                          <a:solidFill>
                            <a:srgbClr val="193EB0"/>
                          </a:solidFill>
                          <a:latin typeface="SamsungOne 700" panose="020B0803030303020204" pitchFamily="34" charset="0"/>
                        </a:endParaRPr>
                      </a:p>
                    </p:txBody>
                  </p:sp>
                </p:grpSp>
                <p:grpSp>
                  <p:nvGrpSpPr>
                    <p:cNvPr id="97" name="그룹 96">
                      <a:extLst>
                        <a:ext uri="{FF2B5EF4-FFF2-40B4-BE49-F238E27FC236}">
                          <a16:creationId xmlns:a16="http://schemas.microsoft.com/office/drawing/2014/main" id="{F599609E-3E5C-434D-9321-482FAF162C27}"/>
                        </a:ext>
                      </a:extLst>
                    </p:cNvPr>
                    <p:cNvGrpSpPr/>
                    <p:nvPr/>
                  </p:nvGrpSpPr>
                  <p:grpSpPr>
                    <a:xfrm>
                      <a:off x="8126907" y="3384067"/>
                      <a:ext cx="1244600" cy="298388"/>
                      <a:chOff x="8126907" y="3384067"/>
                      <a:chExt cx="1244600" cy="298388"/>
                    </a:xfrm>
                  </p:grpSpPr>
                  <p:sp>
                    <p:nvSpPr>
                      <p:cNvPr id="113" name="모서리가 둥근 직사각형 390">
                        <a:extLst>
                          <a:ext uri="{FF2B5EF4-FFF2-40B4-BE49-F238E27FC236}">
                            <a16:creationId xmlns:a16="http://schemas.microsoft.com/office/drawing/2014/main" id="{CC10CE3B-52E3-48D2-8C78-CA2B3453358D}"/>
                          </a:ext>
                        </a:extLst>
                      </p:cNvPr>
                      <p:cNvSpPr/>
                      <p:nvPr/>
                    </p:nvSpPr>
                    <p:spPr>
                      <a:xfrm>
                        <a:off x="8126907" y="3384067"/>
                        <a:ext cx="1244600" cy="29838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193EB0"/>
                            </a:solidFill>
                            <a:latin typeface="SamsungOne 700" panose="020B0803030303020204" pitchFamily="34" charset="0"/>
                            <a:ea typeface="SamsungOne 700" panose="020B0803030303020204" pitchFamily="34" charset="0"/>
                          </a:rPr>
                          <a:t>        Web Server</a:t>
                        </a:r>
                        <a:endParaRPr lang="ko-KR" altLang="en-US" sz="900" dirty="0">
                          <a:solidFill>
                            <a:srgbClr val="193EB0"/>
                          </a:solidFill>
                          <a:latin typeface="SamsungOne 700" panose="020B0803030303020204" pitchFamily="34" charset="0"/>
                        </a:endParaRPr>
                      </a:p>
                    </p:txBody>
                  </p:sp>
                  <p:pic>
                    <p:nvPicPr>
                      <p:cNvPr id="114" name="그림 113">
                        <a:extLst>
                          <a:ext uri="{FF2B5EF4-FFF2-40B4-BE49-F238E27FC236}">
                            <a16:creationId xmlns:a16="http://schemas.microsoft.com/office/drawing/2014/main" id="{7E269557-9B48-4A85-926A-F836EEF6D20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4537" y="3428925"/>
                        <a:ext cx="210346" cy="207578"/>
                      </a:xfrm>
                      <a:prstGeom prst="rect">
                        <a:avLst/>
                      </a:prstGeom>
                    </p:spPr>
                  </p:pic>
                </p:grpSp>
                <p:grpSp>
                  <p:nvGrpSpPr>
                    <p:cNvPr id="98" name="그룹 97">
                      <a:extLst>
                        <a:ext uri="{FF2B5EF4-FFF2-40B4-BE49-F238E27FC236}">
                          <a16:creationId xmlns:a16="http://schemas.microsoft.com/office/drawing/2014/main" id="{97F360F8-2BFB-4878-992C-5929BA33D30F}"/>
                        </a:ext>
                      </a:extLst>
                    </p:cNvPr>
                    <p:cNvGrpSpPr/>
                    <p:nvPr/>
                  </p:nvGrpSpPr>
                  <p:grpSpPr>
                    <a:xfrm>
                      <a:off x="7023474" y="4483307"/>
                      <a:ext cx="1131452" cy="372598"/>
                      <a:chOff x="7023474" y="4483307"/>
                      <a:chExt cx="1131452" cy="372598"/>
                    </a:xfrm>
                  </p:grpSpPr>
                  <p:sp>
                    <p:nvSpPr>
                      <p:cNvPr id="111" name="모서리가 둥근 직사각형 388">
                        <a:extLst>
                          <a:ext uri="{FF2B5EF4-FFF2-40B4-BE49-F238E27FC236}">
                            <a16:creationId xmlns:a16="http://schemas.microsoft.com/office/drawing/2014/main" id="{20B5878A-36A8-457A-BC74-C3EC65DE83B6}"/>
                          </a:ext>
                        </a:extLst>
                      </p:cNvPr>
                      <p:cNvSpPr/>
                      <p:nvPr/>
                    </p:nvSpPr>
                    <p:spPr>
                      <a:xfrm>
                        <a:off x="7023474" y="4483307"/>
                        <a:ext cx="1131452" cy="37259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900" dirty="0">
                            <a:solidFill>
                              <a:srgbClr val="193EB0"/>
                            </a:solidFill>
                            <a:latin typeface="SamsungOne 700" panose="020B0803030303020204" pitchFamily="34" charset="0"/>
                            <a:ea typeface="SamsungOne 700" panose="020B0803030303020204" pitchFamily="34" charset="0"/>
                          </a:rPr>
                          <a:t>         FlowFile</a:t>
                        </a:r>
                      </a:p>
                      <a:p>
                        <a:r>
                          <a:rPr lang="en-US" altLang="ko-KR" sz="900" dirty="0">
                            <a:solidFill>
                              <a:srgbClr val="193EB0"/>
                            </a:solidFill>
                            <a:latin typeface="SamsungOne 700" panose="020B0803030303020204" pitchFamily="34" charset="0"/>
                            <a:ea typeface="SamsungOne 700" panose="020B0803030303020204" pitchFamily="34" charset="0"/>
                          </a:rPr>
                          <a:t>         Repository</a:t>
                        </a:r>
                        <a:endParaRPr lang="ko-KR" altLang="en-US" sz="900" dirty="0">
                          <a:solidFill>
                            <a:srgbClr val="193EB0"/>
                          </a:solidFill>
                          <a:latin typeface="SamsungOne 700" panose="020B0803030303020204" pitchFamily="34" charset="0"/>
                        </a:endParaRPr>
                      </a:p>
                    </p:txBody>
                  </p:sp>
                  <p:pic>
                    <p:nvPicPr>
                      <p:cNvPr id="112" name="그림 111">
                        <a:extLst>
                          <a:ext uri="{FF2B5EF4-FFF2-40B4-BE49-F238E27FC236}">
                            <a16:creationId xmlns:a16="http://schemas.microsoft.com/office/drawing/2014/main" id="{CC05497C-E506-4332-A20F-B7C5B1AE89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21674" y="4564162"/>
                        <a:ext cx="198120" cy="185928"/>
                      </a:xfrm>
                      <a:prstGeom prst="rect">
                        <a:avLst/>
                      </a:prstGeom>
                    </p:spPr>
                  </p:pic>
                </p:grpSp>
                <p:grpSp>
                  <p:nvGrpSpPr>
                    <p:cNvPr id="99" name="그룹 98">
                      <a:extLst>
                        <a:ext uri="{FF2B5EF4-FFF2-40B4-BE49-F238E27FC236}">
                          <a16:creationId xmlns:a16="http://schemas.microsoft.com/office/drawing/2014/main" id="{23786F5C-86E4-4BBC-B7AD-3F1E290788BB}"/>
                        </a:ext>
                      </a:extLst>
                    </p:cNvPr>
                    <p:cNvGrpSpPr/>
                    <p:nvPr/>
                  </p:nvGrpSpPr>
                  <p:grpSpPr>
                    <a:xfrm>
                      <a:off x="6929419" y="3390517"/>
                      <a:ext cx="569441" cy="189557"/>
                      <a:chOff x="6929419" y="3390517"/>
                      <a:chExt cx="569441" cy="189557"/>
                    </a:xfrm>
                  </p:grpSpPr>
                  <p:sp>
                    <p:nvSpPr>
                      <p:cNvPr id="109" name="모서리가 둥근 직사각형 386">
                        <a:extLst>
                          <a:ext uri="{FF2B5EF4-FFF2-40B4-BE49-F238E27FC236}">
                            <a16:creationId xmlns:a16="http://schemas.microsoft.com/office/drawing/2014/main" id="{31CA65A8-A4A7-48AD-B96A-9BED1AE5076F}"/>
                          </a:ext>
                        </a:extLst>
                      </p:cNvPr>
                      <p:cNvSpPr/>
                      <p:nvPr/>
                    </p:nvSpPr>
                    <p:spPr>
                      <a:xfrm>
                        <a:off x="7031508" y="3390517"/>
                        <a:ext cx="467352" cy="189557"/>
                      </a:xfrm>
                      <a:prstGeom prst="roundRect">
                        <a:avLst>
                          <a:gd name="adj" fmla="val 0"/>
                        </a:avLst>
                      </a:prstGeom>
                      <a:solidFill>
                        <a:srgbClr val="E9F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193EB0"/>
                            </a:solidFill>
                            <a:latin typeface="SamsungOne 700" panose="020B0803030303020204" pitchFamily="34" charset="0"/>
                            <a:ea typeface="SamsungOne 700" panose="020B0803030303020204" pitchFamily="34" charset="0"/>
                          </a:rPr>
                          <a:t>JVM</a:t>
                        </a:r>
                        <a:endParaRPr lang="ko-KR" altLang="en-US" sz="900" dirty="0">
                          <a:solidFill>
                            <a:srgbClr val="193EB0"/>
                          </a:solidFill>
                          <a:latin typeface="SamsungOne 700" panose="020B0803030303020204" pitchFamily="34" charset="0"/>
                        </a:endParaRPr>
                      </a:p>
                    </p:txBody>
                  </p:sp>
                  <p:pic>
                    <p:nvPicPr>
                      <p:cNvPr id="110" name="그림 109">
                        <a:extLst>
                          <a:ext uri="{FF2B5EF4-FFF2-40B4-BE49-F238E27FC236}">
                            <a16:creationId xmlns:a16="http://schemas.microsoft.com/office/drawing/2014/main" id="{C90BCB62-52C9-45EB-816B-79EC4CB7772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29419" y="3439775"/>
                        <a:ext cx="173736" cy="97536"/>
                      </a:xfrm>
                      <a:prstGeom prst="rect">
                        <a:avLst/>
                      </a:prstGeom>
                    </p:spPr>
                  </p:pic>
                </p:grpSp>
                <p:grpSp>
                  <p:nvGrpSpPr>
                    <p:cNvPr id="100" name="그룹 99">
                      <a:extLst>
                        <a:ext uri="{FF2B5EF4-FFF2-40B4-BE49-F238E27FC236}">
                          <a16:creationId xmlns:a16="http://schemas.microsoft.com/office/drawing/2014/main" id="{D5CF7140-0FBE-48C8-8660-E7F8CB9D2CFE}"/>
                        </a:ext>
                      </a:extLst>
                    </p:cNvPr>
                    <p:cNvGrpSpPr/>
                    <p:nvPr/>
                  </p:nvGrpSpPr>
                  <p:grpSpPr>
                    <a:xfrm>
                      <a:off x="6916422" y="3106010"/>
                      <a:ext cx="856758" cy="189557"/>
                      <a:chOff x="6916422" y="3106010"/>
                      <a:chExt cx="856758" cy="189557"/>
                    </a:xfrm>
                  </p:grpSpPr>
                  <p:sp>
                    <p:nvSpPr>
                      <p:cNvPr id="107" name="모서리가 둥근 직사각형 384">
                        <a:extLst>
                          <a:ext uri="{FF2B5EF4-FFF2-40B4-BE49-F238E27FC236}">
                            <a16:creationId xmlns:a16="http://schemas.microsoft.com/office/drawing/2014/main" id="{D38548B7-5BB8-4885-8B0C-FF68B6A54901}"/>
                          </a:ext>
                        </a:extLst>
                      </p:cNvPr>
                      <p:cNvSpPr/>
                      <p:nvPr/>
                    </p:nvSpPr>
                    <p:spPr>
                      <a:xfrm>
                        <a:off x="7039128" y="3106010"/>
                        <a:ext cx="734052" cy="189557"/>
                      </a:xfrm>
                      <a:prstGeom prst="roundRect">
                        <a:avLst>
                          <a:gd name="adj" fmla="val 0"/>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193EB0"/>
                            </a:solidFill>
                            <a:latin typeface="SamsungOne 700" panose="020B0803030303020204" pitchFamily="34" charset="0"/>
                            <a:ea typeface="SamsungOne 700" panose="020B0803030303020204" pitchFamily="34" charset="0"/>
                          </a:rPr>
                          <a:t>OS/Host</a:t>
                        </a:r>
                        <a:endParaRPr lang="ko-KR" altLang="en-US" sz="900" dirty="0">
                          <a:solidFill>
                            <a:srgbClr val="193EB0"/>
                          </a:solidFill>
                          <a:latin typeface="SamsungOne 700" panose="020B0803030303020204" pitchFamily="34" charset="0"/>
                        </a:endParaRPr>
                      </a:p>
                    </p:txBody>
                  </p:sp>
                  <p:pic>
                    <p:nvPicPr>
                      <p:cNvPr id="108" name="그림 107">
                        <a:extLst>
                          <a:ext uri="{FF2B5EF4-FFF2-40B4-BE49-F238E27FC236}">
                            <a16:creationId xmlns:a16="http://schemas.microsoft.com/office/drawing/2014/main" id="{E5AE44F4-B948-45B0-9B2B-9AA2A251828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16422" y="3133276"/>
                        <a:ext cx="185616" cy="147092"/>
                      </a:xfrm>
                      <a:prstGeom prst="rect">
                        <a:avLst/>
                      </a:prstGeom>
                    </p:spPr>
                  </p:pic>
                </p:grpSp>
                <p:grpSp>
                  <p:nvGrpSpPr>
                    <p:cNvPr id="101" name="그룹 100">
                      <a:extLst>
                        <a:ext uri="{FF2B5EF4-FFF2-40B4-BE49-F238E27FC236}">
                          <a16:creationId xmlns:a16="http://schemas.microsoft.com/office/drawing/2014/main" id="{563DF78C-7D26-4E73-B047-C4278FC35F15}"/>
                        </a:ext>
                      </a:extLst>
                    </p:cNvPr>
                    <p:cNvGrpSpPr/>
                    <p:nvPr/>
                  </p:nvGrpSpPr>
                  <p:grpSpPr>
                    <a:xfrm>
                      <a:off x="8202110" y="4483307"/>
                      <a:ext cx="1131452" cy="372598"/>
                      <a:chOff x="8202110" y="4483307"/>
                      <a:chExt cx="1131452" cy="372598"/>
                    </a:xfrm>
                  </p:grpSpPr>
                  <p:sp>
                    <p:nvSpPr>
                      <p:cNvPr id="105" name="모서리가 둥근 직사각형 382">
                        <a:extLst>
                          <a:ext uri="{FF2B5EF4-FFF2-40B4-BE49-F238E27FC236}">
                            <a16:creationId xmlns:a16="http://schemas.microsoft.com/office/drawing/2014/main" id="{40483BED-C6E2-4769-B565-FAD5192F181E}"/>
                          </a:ext>
                        </a:extLst>
                      </p:cNvPr>
                      <p:cNvSpPr/>
                      <p:nvPr/>
                    </p:nvSpPr>
                    <p:spPr>
                      <a:xfrm>
                        <a:off x="8202110" y="4483307"/>
                        <a:ext cx="1131452" cy="37259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900" dirty="0">
                            <a:solidFill>
                              <a:srgbClr val="193EB0"/>
                            </a:solidFill>
                            <a:latin typeface="SamsungOne 700" panose="020B0803030303020204" pitchFamily="34" charset="0"/>
                            <a:ea typeface="SamsungOne 700" panose="020B0803030303020204" pitchFamily="34" charset="0"/>
                          </a:rPr>
                          <a:t>         Content</a:t>
                        </a:r>
                      </a:p>
                      <a:p>
                        <a:r>
                          <a:rPr lang="en-US" altLang="ko-KR" sz="900" dirty="0">
                            <a:solidFill>
                              <a:srgbClr val="193EB0"/>
                            </a:solidFill>
                            <a:latin typeface="SamsungOne 700" panose="020B0803030303020204" pitchFamily="34" charset="0"/>
                            <a:ea typeface="SamsungOne 700" panose="020B0803030303020204" pitchFamily="34" charset="0"/>
                          </a:rPr>
                          <a:t>         Repository</a:t>
                        </a:r>
                        <a:endParaRPr lang="ko-KR" altLang="en-US" sz="900" dirty="0">
                          <a:solidFill>
                            <a:srgbClr val="193EB0"/>
                          </a:solidFill>
                          <a:latin typeface="SamsungOne 700" panose="020B0803030303020204" pitchFamily="34" charset="0"/>
                        </a:endParaRPr>
                      </a:p>
                    </p:txBody>
                  </p:sp>
                  <p:pic>
                    <p:nvPicPr>
                      <p:cNvPr id="106" name="그림 105">
                        <a:extLst>
                          <a:ext uri="{FF2B5EF4-FFF2-40B4-BE49-F238E27FC236}">
                            <a16:creationId xmlns:a16="http://schemas.microsoft.com/office/drawing/2014/main" id="{DA7CFE88-404B-4B14-BBF6-AA5086A4399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88796" y="4557886"/>
                        <a:ext cx="198120" cy="185928"/>
                      </a:xfrm>
                      <a:prstGeom prst="rect">
                        <a:avLst/>
                      </a:prstGeom>
                    </p:spPr>
                  </p:pic>
                </p:grpSp>
                <p:grpSp>
                  <p:nvGrpSpPr>
                    <p:cNvPr id="102" name="그룹 101">
                      <a:extLst>
                        <a:ext uri="{FF2B5EF4-FFF2-40B4-BE49-F238E27FC236}">
                          <a16:creationId xmlns:a16="http://schemas.microsoft.com/office/drawing/2014/main" id="{CBF07F2F-9688-413B-9389-BAAC5539162E}"/>
                        </a:ext>
                      </a:extLst>
                    </p:cNvPr>
                    <p:cNvGrpSpPr/>
                    <p:nvPr/>
                  </p:nvGrpSpPr>
                  <p:grpSpPr>
                    <a:xfrm>
                      <a:off x="9371593" y="4483307"/>
                      <a:ext cx="1131452" cy="372598"/>
                      <a:chOff x="9371593" y="4483307"/>
                      <a:chExt cx="1131452" cy="372598"/>
                    </a:xfrm>
                  </p:grpSpPr>
                  <p:sp>
                    <p:nvSpPr>
                      <p:cNvPr id="103" name="모서리가 둥근 직사각형 380">
                        <a:extLst>
                          <a:ext uri="{FF2B5EF4-FFF2-40B4-BE49-F238E27FC236}">
                            <a16:creationId xmlns:a16="http://schemas.microsoft.com/office/drawing/2014/main" id="{96D39B94-579E-41F6-9192-85471C5D1F4C}"/>
                          </a:ext>
                        </a:extLst>
                      </p:cNvPr>
                      <p:cNvSpPr/>
                      <p:nvPr/>
                    </p:nvSpPr>
                    <p:spPr>
                      <a:xfrm>
                        <a:off x="9371593" y="4483307"/>
                        <a:ext cx="1131452" cy="37259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900" dirty="0">
                            <a:solidFill>
                              <a:srgbClr val="193EB0"/>
                            </a:solidFill>
                            <a:latin typeface="SamsungOne 700" panose="020B0803030303020204" pitchFamily="34" charset="0"/>
                            <a:ea typeface="SamsungOne 700" panose="020B0803030303020204" pitchFamily="34" charset="0"/>
                          </a:rPr>
                          <a:t>        Provenance</a:t>
                        </a:r>
                      </a:p>
                      <a:p>
                        <a:r>
                          <a:rPr lang="en-US" altLang="ko-KR" sz="900" dirty="0">
                            <a:solidFill>
                              <a:srgbClr val="193EB0"/>
                            </a:solidFill>
                            <a:latin typeface="SamsungOne 700" panose="020B0803030303020204" pitchFamily="34" charset="0"/>
                            <a:ea typeface="SamsungOne 700" panose="020B0803030303020204" pitchFamily="34" charset="0"/>
                          </a:rPr>
                          <a:t>        Repository</a:t>
                        </a:r>
                        <a:endParaRPr lang="ko-KR" altLang="en-US" sz="900" dirty="0">
                          <a:solidFill>
                            <a:srgbClr val="193EB0"/>
                          </a:solidFill>
                          <a:latin typeface="SamsungOne 700" panose="020B0803030303020204" pitchFamily="34" charset="0"/>
                        </a:endParaRPr>
                      </a:p>
                    </p:txBody>
                  </p:sp>
                  <p:pic>
                    <p:nvPicPr>
                      <p:cNvPr id="104" name="그림 103">
                        <a:extLst>
                          <a:ext uri="{FF2B5EF4-FFF2-40B4-BE49-F238E27FC236}">
                            <a16:creationId xmlns:a16="http://schemas.microsoft.com/office/drawing/2014/main" id="{770BA1F2-BDCB-44BC-8123-03CCEE7305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49619" y="4557886"/>
                        <a:ext cx="198120" cy="185928"/>
                      </a:xfrm>
                      <a:prstGeom prst="rect">
                        <a:avLst/>
                      </a:prstGeom>
                    </p:spPr>
                  </p:pic>
                </p:grpSp>
              </p:grpSp>
              <p:sp>
                <p:nvSpPr>
                  <p:cNvPr id="91" name="타원 90">
                    <a:extLst>
                      <a:ext uri="{FF2B5EF4-FFF2-40B4-BE49-F238E27FC236}">
                        <a16:creationId xmlns:a16="http://schemas.microsoft.com/office/drawing/2014/main" id="{A1F198C2-5700-4DC2-A0CC-F12FC5282A02}"/>
                      </a:ext>
                    </a:extLst>
                  </p:cNvPr>
                  <p:cNvSpPr/>
                  <p:nvPr/>
                </p:nvSpPr>
                <p:spPr>
                  <a:xfrm>
                    <a:off x="5771036" y="4428798"/>
                    <a:ext cx="140967" cy="140967"/>
                  </a:xfrm>
                  <a:prstGeom prst="ellipse">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6" name="그룹 25">
                  <a:extLst>
                    <a:ext uri="{FF2B5EF4-FFF2-40B4-BE49-F238E27FC236}">
                      <a16:creationId xmlns:a16="http://schemas.microsoft.com/office/drawing/2014/main" id="{ECF388A3-B601-444A-B268-6BA3426F9C7E}"/>
                    </a:ext>
                  </a:extLst>
                </p:cNvPr>
                <p:cNvGrpSpPr/>
                <p:nvPr/>
              </p:nvGrpSpPr>
              <p:grpSpPr>
                <a:xfrm>
                  <a:off x="1830662" y="4273877"/>
                  <a:ext cx="3504489" cy="1812736"/>
                  <a:chOff x="2468099" y="4379674"/>
                  <a:chExt cx="3504489" cy="1812736"/>
                </a:xfrm>
              </p:grpSpPr>
              <p:grpSp>
                <p:nvGrpSpPr>
                  <p:cNvPr id="59" name="그룹 58">
                    <a:extLst>
                      <a:ext uri="{FF2B5EF4-FFF2-40B4-BE49-F238E27FC236}">
                        <a16:creationId xmlns:a16="http://schemas.microsoft.com/office/drawing/2014/main" id="{667AD33E-5A7F-478E-B5DD-A3D268018920}"/>
                      </a:ext>
                    </a:extLst>
                  </p:cNvPr>
                  <p:cNvGrpSpPr/>
                  <p:nvPr/>
                </p:nvGrpSpPr>
                <p:grpSpPr>
                  <a:xfrm>
                    <a:off x="2468099" y="4379674"/>
                    <a:ext cx="3504489" cy="1812736"/>
                    <a:chOff x="6733655" y="3037917"/>
                    <a:chExt cx="4065200" cy="2102770"/>
                  </a:xfrm>
                </p:grpSpPr>
                <p:sp>
                  <p:nvSpPr>
                    <p:cNvPr id="61" name="모서리가 둥근 직사각형 401">
                      <a:extLst>
                        <a:ext uri="{FF2B5EF4-FFF2-40B4-BE49-F238E27FC236}">
                          <a16:creationId xmlns:a16="http://schemas.microsoft.com/office/drawing/2014/main" id="{D8DBDA70-3AFD-4797-B971-A7E8FF1FD0FD}"/>
                        </a:ext>
                      </a:extLst>
                    </p:cNvPr>
                    <p:cNvSpPr/>
                    <p:nvPr/>
                  </p:nvSpPr>
                  <p:spPr>
                    <a:xfrm>
                      <a:off x="6733655" y="3037917"/>
                      <a:ext cx="4065200" cy="2102770"/>
                    </a:xfrm>
                    <a:prstGeom prst="roundRect">
                      <a:avLst>
                        <a:gd name="adj" fmla="val 3858"/>
                      </a:avLst>
                    </a:prstGeom>
                    <a:solidFill>
                      <a:srgbClr val="E6E6E6"/>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p>
                  </p:txBody>
                </p:sp>
                <p:sp>
                  <p:nvSpPr>
                    <p:cNvPr id="62" name="모서리가 둥근 직사각형 402">
                      <a:extLst>
                        <a:ext uri="{FF2B5EF4-FFF2-40B4-BE49-F238E27FC236}">
                          <a16:creationId xmlns:a16="http://schemas.microsoft.com/office/drawing/2014/main" id="{1EF0CF3A-E2BC-45D9-8586-541AEB681139}"/>
                        </a:ext>
                      </a:extLst>
                    </p:cNvPr>
                    <p:cNvSpPr/>
                    <p:nvPr/>
                  </p:nvSpPr>
                  <p:spPr>
                    <a:xfrm>
                      <a:off x="6837280" y="3344787"/>
                      <a:ext cx="3857951" cy="1446699"/>
                    </a:xfrm>
                    <a:prstGeom prst="roundRect">
                      <a:avLst>
                        <a:gd name="adj" fmla="val 3858"/>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p>
                  </p:txBody>
                </p:sp>
                <p:grpSp>
                  <p:nvGrpSpPr>
                    <p:cNvPr id="63" name="그룹 62">
                      <a:extLst>
                        <a:ext uri="{FF2B5EF4-FFF2-40B4-BE49-F238E27FC236}">
                          <a16:creationId xmlns:a16="http://schemas.microsoft.com/office/drawing/2014/main" id="{4F1AE5B7-FACE-4276-B617-A04D9AE5DD6C}"/>
                        </a:ext>
                      </a:extLst>
                    </p:cNvPr>
                    <p:cNvGrpSpPr/>
                    <p:nvPr/>
                  </p:nvGrpSpPr>
                  <p:grpSpPr>
                    <a:xfrm>
                      <a:off x="6900252" y="3721726"/>
                      <a:ext cx="3732006" cy="644952"/>
                      <a:chOff x="6900252" y="3721726"/>
                      <a:chExt cx="3732006" cy="644952"/>
                    </a:xfrm>
                  </p:grpSpPr>
                  <p:grpSp>
                    <p:nvGrpSpPr>
                      <p:cNvPr id="86" name="그룹 85">
                        <a:extLst>
                          <a:ext uri="{FF2B5EF4-FFF2-40B4-BE49-F238E27FC236}">
                            <a16:creationId xmlns:a16="http://schemas.microsoft.com/office/drawing/2014/main" id="{FD4750AD-F418-46A6-BB42-EFB42899CDA6}"/>
                          </a:ext>
                        </a:extLst>
                      </p:cNvPr>
                      <p:cNvGrpSpPr/>
                      <p:nvPr/>
                    </p:nvGrpSpPr>
                    <p:grpSpPr>
                      <a:xfrm>
                        <a:off x="6900252" y="3721726"/>
                        <a:ext cx="3732006" cy="644952"/>
                        <a:chOff x="7545267" y="3412537"/>
                        <a:chExt cx="3732006" cy="644952"/>
                      </a:xfrm>
                    </p:grpSpPr>
                    <p:sp>
                      <p:nvSpPr>
                        <p:cNvPr id="88" name="모서리가 둥근 직사각형 428">
                          <a:extLst>
                            <a:ext uri="{FF2B5EF4-FFF2-40B4-BE49-F238E27FC236}">
                              <a16:creationId xmlns:a16="http://schemas.microsoft.com/office/drawing/2014/main" id="{D0765B00-5804-4448-8BB3-AAA0F61F7BFB}"/>
                            </a:ext>
                          </a:extLst>
                        </p:cNvPr>
                        <p:cNvSpPr/>
                        <p:nvPr/>
                      </p:nvSpPr>
                      <p:spPr>
                        <a:xfrm>
                          <a:off x="7545267" y="3437593"/>
                          <a:ext cx="3732006" cy="619896"/>
                        </a:xfrm>
                        <a:prstGeom prst="roundRect">
                          <a:avLst>
                            <a:gd name="adj" fmla="val 3858"/>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p>
                      </p:txBody>
                    </p:sp>
                    <p:sp>
                      <p:nvSpPr>
                        <p:cNvPr id="89" name="모서리가 둥근 직사각형 429">
                          <a:extLst>
                            <a:ext uri="{FF2B5EF4-FFF2-40B4-BE49-F238E27FC236}">
                              <a16:creationId xmlns:a16="http://schemas.microsoft.com/office/drawing/2014/main" id="{36C5BC28-6A28-40A7-9768-FBEED8548959}"/>
                            </a:ext>
                          </a:extLst>
                        </p:cNvPr>
                        <p:cNvSpPr/>
                        <p:nvPr/>
                      </p:nvSpPr>
                      <p:spPr>
                        <a:xfrm>
                          <a:off x="7670827" y="3412537"/>
                          <a:ext cx="1244600" cy="29838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193EB0"/>
                              </a:solidFill>
                              <a:latin typeface="SamsungOne 700" panose="020B0803030303020204" pitchFamily="34" charset="0"/>
                              <a:ea typeface="SamsungOne 700" panose="020B0803030303020204" pitchFamily="34" charset="0"/>
                            </a:rPr>
                            <a:t>Flow Controller</a:t>
                          </a:r>
                          <a:endParaRPr lang="ko-KR" altLang="en-US" sz="900" dirty="0">
                            <a:solidFill>
                              <a:srgbClr val="193EB0"/>
                            </a:solidFill>
                            <a:latin typeface="SamsungOne 700" panose="020B0803030303020204" pitchFamily="34" charset="0"/>
                          </a:endParaRPr>
                        </a:p>
                      </p:txBody>
                    </p:sp>
                  </p:grpSp>
                  <p:pic>
                    <p:nvPicPr>
                      <p:cNvPr id="87" name="그림 86">
                        <a:extLst>
                          <a:ext uri="{FF2B5EF4-FFF2-40B4-BE49-F238E27FC236}">
                            <a16:creationId xmlns:a16="http://schemas.microsoft.com/office/drawing/2014/main" id="{536ECE07-C615-4774-9589-EE77D5291F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3612" y="3786938"/>
                        <a:ext cx="186637" cy="154944"/>
                      </a:xfrm>
                      <a:prstGeom prst="rect">
                        <a:avLst/>
                      </a:prstGeom>
                    </p:spPr>
                  </p:pic>
                </p:grpSp>
                <p:sp>
                  <p:nvSpPr>
                    <p:cNvPr id="64" name="모서리가 둥근 직사각형 404">
                      <a:extLst>
                        <a:ext uri="{FF2B5EF4-FFF2-40B4-BE49-F238E27FC236}">
                          <a16:creationId xmlns:a16="http://schemas.microsoft.com/office/drawing/2014/main" id="{4213D88E-FBCF-4454-860F-9EF8220EDBEB}"/>
                        </a:ext>
                      </a:extLst>
                    </p:cNvPr>
                    <p:cNvSpPr/>
                    <p:nvPr/>
                  </p:nvSpPr>
                  <p:spPr>
                    <a:xfrm>
                      <a:off x="6755791" y="4896171"/>
                      <a:ext cx="1045206" cy="189557"/>
                    </a:xfrm>
                    <a:prstGeom prst="roundRect">
                      <a:avLst>
                        <a:gd name="adj" fmla="val 0"/>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193EB0"/>
                          </a:solidFill>
                          <a:latin typeface="SamsungOne 700" panose="020B0803030303020204" pitchFamily="34" charset="0"/>
                          <a:ea typeface="SamsungOne 700" panose="020B0803030303020204" pitchFamily="34" charset="0"/>
                        </a:rPr>
                        <a:t>Local Storage</a:t>
                      </a:r>
                      <a:endParaRPr lang="ko-KR" altLang="en-US" sz="900" dirty="0">
                        <a:solidFill>
                          <a:srgbClr val="193EB0"/>
                        </a:solidFill>
                        <a:latin typeface="SamsungOne 700" panose="020B0803030303020204" pitchFamily="34" charset="0"/>
                      </a:endParaRPr>
                    </a:p>
                  </p:txBody>
                </p:sp>
                <p:grpSp>
                  <p:nvGrpSpPr>
                    <p:cNvPr id="65" name="그룹 64">
                      <a:extLst>
                        <a:ext uri="{FF2B5EF4-FFF2-40B4-BE49-F238E27FC236}">
                          <a16:creationId xmlns:a16="http://schemas.microsoft.com/office/drawing/2014/main" id="{63C568AB-2110-4D67-8763-32620E66983A}"/>
                        </a:ext>
                      </a:extLst>
                    </p:cNvPr>
                    <p:cNvGrpSpPr/>
                    <p:nvPr/>
                  </p:nvGrpSpPr>
                  <p:grpSpPr>
                    <a:xfrm>
                      <a:off x="7356553" y="4003140"/>
                      <a:ext cx="2803966" cy="298388"/>
                      <a:chOff x="8001568" y="3690141"/>
                      <a:chExt cx="2803966" cy="298388"/>
                    </a:xfrm>
                  </p:grpSpPr>
                  <p:sp>
                    <p:nvSpPr>
                      <p:cNvPr id="84" name="모서리가 둥근 직사각형 424">
                        <a:extLst>
                          <a:ext uri="{FF2B5EF4-FFF2-40B4-BE49-F238E27FC236}">
                            <a16:creationId xmlns:a16="http://schemas.microsoft.com/office/drawing/2014/main" id="{05068F37-FFF5-4493-8612-A5A60F4473B9}"/>
                          </a:ext>
                        </a:extLst>
                      </p:cNvPr>
                      <p:cNvSpPr/>
                      <p:nvPr/>
                    </p:nvSpPr>
                    <p:spPr>
                      <a:xfrm>
                        <a:off x="8001568" y="3690141"/>
                        <a:ext cx="1244600" cy="29838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193EB0"/>
                            </a:solidFill>
                            <a:latin typeface="SamsungOne 700" panose="020B0803030303020204" pitchFamily="34" charset="0"/>
                            <a:ea typeface="SamsungOne 700" panose="020B0803030303020204" pitchFamily="34" charset="0"/>
                          </a:rPr>
                          <a:t>Processor 1</a:t>
                        </a:r>
                        <a:endParaRPr lang="ko-KR" altLang="en-US" sz="900" dirty="0">
                          <a:solidFill>
                            <a:srgbClr val="193EB0"/>
                          </a:solidFill>
                          <a:latin typeface="SamsungOne 700" panose="020B0803030303020204" pitchFamily="34" charset="0"/>
                        </a:endParaRPr>
                      </a:p>
                    </p:txBody>
                  </p:sp>
                  <p:sp>
                    <p:nvSpPr>
                      <p:cNvPr id="85" name="모서리가 둥근 직사각형 425">
                        <a:extLst>
                          <a:ext uri="{FF2B5EF4-FFF2-40B4-BE49-F238E27FC236}">
                            <a16:creationId xmlns:a16="http://schemas.microsoft.com/office/drawing/2014/main" id="{FE26AF5B-5244-46F4-9569-268039A58CDF}"/>
                          </a:ext>
                        </a:extLst>
                      </p:cNvPr>
                      <p:cNvSpPr/>
                      <p:nvPr/>
                    </p:nvSpPr>
                    <p:spPr>
                      <a:xfrm>
                        <a:off x="9560934" y="3690141"/>
                        <a:ext cx="1244600" cy="29838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193EB0"/>
                            </a:solidFill>
                            <a:latin typeface="SamsungOne 700" panose="020B0803030303020204" pitchFamily="34" charset="0"/>
                            <a:ea typeface="SamsungOne 700" panose="020B0803030303020204" pitchFamily="34" charset="0"/>
                          </a:rPr>
                          <a:t>Extension N</a:t>
                        </a:r>
                        <a:endParaRPr lang="ko-KR" altLang="en-US" sz="900" dirty="0">
                          <a:solidFill>
                            <a:srgbClr val="193EB0"/>
                          </a:solidFill>
                          <a:latin typeface="SamsungOne 700" panose="020B0803030303020204" pitchFamily="34" charset="0"/>
                        </a:endParaRPr>
                      </a:p>
                    </p:txBody>
                  </p:sp>
                </p:grpSp>
                <p:grpSp>
                  <p:nvGrpSpPr>
                    <p:cNvPr id="66" name="그룹 65">
                      <a:extLst>
                        <a:ext uri="{FF2B5EF4-FFF2-40B4-BE49-F238E27FC236}">
                          <a16:creationId xmlns:a16="http://schemas.microsoft.com/office/drawing/2014/main" id="{4B5ABAD6-F044-439F-9FE5-B9B80B83E3FF}"/>
                        </a:ext>
                      </a:extLst>
                    </p:cNvPr>
                    <p:cNvGrpSpPr/>
                    <p:nvPr/>
                  </p:nvGrpSpPr>
                  <p:grpSpPr>
                    <a:xfrm>
                      <a:off x="8126907" y="3384067"/>
                      <a:ext cx="1244600" cy="298388"/>
                      <a:chOff x="8126907" y="3384067"/>
                      <a:chExt cx="1244600" cy="298388"/>
                    </a:xfrm>
                  </p:grpSpPr>
                  <p:sp>
                    <p:nvSpPr>
                      <p:cNvPr id="82" name="모서리가 둥근 직사각형 422">
                        <a:extLst>
                          <a:ext uri="{FF2B5EF4-FFF2-40B4-BE49-F238E27FC236}">
                            <a16:creationId xmlns:a16="http://schemas.microsoft.com/office/drawing/2014/main" id="{B2653670-88FB-4F26-8BDB-CF9C13DCA5A6}"/>
                          </a:ext>
                        </a:extLst>
                      </p:cNvPr>
                      <p:cNvSpPr/>
                      <p:nvPr/>
                    </p:nvSpPr>
                    <p:spPr>
                      <a:xfrm>
                        <a:off x="8126907" y="3384067"/>
                        <a:ext cx="1244600" cy="29838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193EB0"/>
                            </a:solidFill>
                            <a:latin typeface="SamsungOne 700" panose="020B0803030303020204" pitchFamily="34" charset="0"/>
                            <a:ea typeface="SamsungOne 700" panose="020B0803030303020204" pitchFamily="34" charset="0"/>
                          </a:rPr>
                          <a:t>        Web Server</a:t>
                        </a:r>
                        <a:endParaRPr lang="ko-KR" altLang="en-US" sz="900" dirty="0">
                          <a:solidFill>
                            <a:srgbClr val="193EB0"/>
                          </a:solidFill>
                          <a:latin typeface="SamsungOne 700" panose="020B0803030303020204" pitchFamily="34" charset="0"/>
                        </a:endParaRPr>
                      </a:p>
                    </p:txBody>
                  </p:sp>
                  <p:pic>
                    <p:nvPicPr>
                      <p:cNvPr id="83" name="그림 82">
                        <a:extLst>
                          <a:ext uri="{FF2B5EF4-FFF2-40B4-BE49-F238E27FC236}">
                            <a16:creationId xmlns:a16="http://schemas.microsoft.com/office/drawing/2014/main" id="{EAFA1D1F-283C-4A9F-B018-A8B24024B4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4537" y="3428925"/>
                        <a:ext cx="210346" cy="207578"/>
                      </a:xfrm>
                      <a:prstGeom prst="rect">
                        <a:avLst/>
                      </a:prstGeom>
                    </p:spPr>
                  </p:pic>
                </p:grpSp>
                <p:grpSp>
                  <p:nvGrpSpPr>
                    <p:cNvPr id="67" name="그룹 66">
                      <a:extLst>
                        <a:ext uri="{FF2B5EF4-FFF2-40B4-BE49-F238E27FC236}">
                          <a16:creationId xmlns:a16="http://schemas.microsoft.com/office/drawing/2014/main" id="{A1500F4B-ED95-4891-B0C3-234549A1B001}"/>
                        </a:ext>
                      </a:extLst>
                    </p:cNvPr>
                    <p:cNvGrpSpPr/>
                    <p:nvPr/>
                  </p:nvGrpSpPr>
                  <p:grpSpPr>
                    <a:xfrm>
                      <a:off x="7023474" y="4483307"/>
                      <a:ext cx="1131452" cy="372598"/>
                      <a:chOff x="7023474" y="4483307"/>
                      <a:chExt cx="1131452" cy="372598"/>
                    </a:xfrm>
                  </p:grpSpPr>
                  <p:sp>
                    <p:nvSpPr>
                      <p:cNvPr id="80" name="모서리가 둥근 직사각형 420">
                        <a:extLst>
                          <a:ext uri="{FF2B5EF4-FFF2-40B4-BE49-F238E27FC236}">
                            <a16:creationId xmlns:a16="http://schemas.microsoft.com/office/drawing/2014/main" id="{83A79A51-5855-415E-8DF0-49FBE4D8A3AE}"/>
                          </a:ext>
                        </a:extLst>
                      </p:cNvPr>
                      <p:cNvSpPr/>
                      <p:nvPr/>
                    </p:nvSpPr>
                    <p:spPr>
                      <a:xfrm>
                        <a:off x="7023474" y="4483307"/>
                        <a:ext cx="1131452" cy="37259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900" dirty="0">
                            <a:solidFill>
                              <a:srgbClr val="193EB0"/>
                            </a:solidFill>
                            <a:latin typeface="SamsungOne 700" panose="020B0803030303020204" pitchFamily="34" charset="0"/>
                            <a:ea typeface="SamsungOne 700" panose="020B0803030303020204" pitchFamily="34" charset="0"/>
                          </a:rPr>
                          <a:t>         FlowFile</a:t>
                        </a:r>
                      </a:p>
                      <a:p>
                        <a:r>
                          <a:rPr lang="en-US" altLang="ko-KR" sz="900" dirty="0">
                            <a:solidFill>
                              <a:srgbClr val="193EB0"/>
                            </a:solidFill>
                            <a:latin typeface="SamsungOne 700" panose="020B0803030303020204" pitchFamily="34" charset="0"/>
                            <a:ea typeface="SamsungOne 700" panose="020B0803030303020204" pitchFamily="34" charset="0"/>
                          </a:rPr>
                          <a:t>         Repository</a:t>
                        </a:r>
                        <a:endParaRPr lang="ko-KR" altLang="en-US" sz="900" dirty="0">
                          <a:solidFill>
                            <a:srgbClr val="193EB0"/>
                          </a:solidFill>
                          <a:latin typeface="SamsungOne 700" panose="020B0803030303020204" pitchFamily="34" charset="0"/>
                        </a:endParaRPr>
                      </a:p>
                    </p:txBody>
                  </p:sp>
                  <p:pic>
                    <p:nvPicPr>
                      <p:cNvPr id="81" name="그림 80">
                        <a:extLst>
                          <a:ext uri="{FF2B5EF4-FFF2-40B4-BE49-F238E27FC236}">
                            <a16:creationId xmlns:a16="http://schemas.microsoft.com/office/drawing/2014/main" id="{AF30C98A-F2B1-47BB-9837-752B5AF7B2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21674" y="4564162"/>
                        <a:ext cx="198120" cy="185928"/>
                      </a:xfrm>
                      <a:prstGeom prst="rect">
                        <a:avLst/>
                      </a:prstGeom>
                    </p:spPr>
                  </p:pic>
                </p:grpSp>
                <p:grpSp>
                  <p:nvGrpSpPr>
                    <p:cNvPr id="68" name="그룹 67">
                      <a:extLst>
                        <a:ext uri="{FF2B5EF4-FFF2-40B4-BE49-F238E27FC236}">
                          <a16:creationId xmlns:a16="http://schemas.microsoft.com/office/drawing/2014/main" id="{CE72875D-083D-49D6-B849-97C1DE2432FE}"/>
                        </a:ext>
                      </a:extLst>
                    </p:cNvPr>
                    <p:cNvGrpSpPr/>
                    <p:nvPr/>
                  </p:nvGrpSpPr>
                  <p:grpSpPr>
                    <a:xfrm>
                      <a:off x="6929419" y="3390517"/>
                      <a:ext cx="569441" cy="189557"/>
                      <a:chOff x="6929419" y="3390517"/>
                      <a:chExt cx="569441" cy="189557"/>
                    </a:xfrm>
                  </p:grpSpPr>
                  <p:sp>
                    <p:nvSpPr>
                      <p:cNvPr id="78" name="모서리가 둥근 직사각형 418">
                        <a:extLst>
                          <a:ext uri="{FF2B5EF4-FFF2-40B4-BE49-F238E27FC236}">
                            <a16:creationId xmlns:a16="http://schemas.microsoft.com/office/drawing/2014/main" id="{EDB66EFA-EB22-4898-A10E-2CA4789D6FBE}"/>
                          </a:ext>
                        </a:extLst>
                      </p:cNvPr>
                      <p:cNvSpPr/>
                      <p:nvPr/>
                    </p:nvSpPr>
                    <p:spPr>
                      <a:xfrm>
                        <a:off x="7031508" y="3390517"/>
                        <a:ext cx="467352" cy="189557"/>
                      </a:xfrm>
                      <a:prstGeom prst="roundRect">
                        <a:avLst>
                          <a:gd name="adj" fmla="val 0"/>
                        </a:avLst>
                      </a:prstGeom>
                      <a:solidFill>
                        <a:srgbClr val="E9F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193EB0"/>
                            </a:solidFill>
                            <a:latin typeface="SamsungOne 700" panose="020B0803030303020204" pitchFamily="34" charset="0"/>
                            <a:ea typeface="SamsungOne 700" panose="020B0803030303020204" pitchFamily="34" charset="0"/>
                          </a:rPr>
                          <a:t>JVM</a:t>
                        </a:r>
                        <a:endParaRPr lang="ko-KR" altLang="en-US" sz="900" dirty="0">
                          <a:solidFill>
                            <a:srgbClr val="193EB0"/>
                          </a:solidFill>
                          <a:latin typeface="SamsungOne 700" panose="020B0803030303020204" pitchFamily="34" charset="0"/>
                        </a:endParaRPr>
                      </a:p>
                    </p:txBody>
                  </p:sp>
                  <p:pic>
                    <p:nvPicPr>
                      <p:cNvPr id="79" name="그림 78">
                        <a:extLst>
                          <a:ext uri="{FF2B5EF4-FFF2-40B4-BE49-F238E27FC236}">
                            <a16:creationId xmlns:a16="http://schemas.microsoft.com/office/drawing/2014/main" id="{AA8C2320-DA13-4CE2-8028-94A3B942FAE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29419" y="3439775"/>
                        <a:ext cx="173736" cy="97536"/>
                      </a:xfrm>
                      <a:prstGeom prst="rect">
                        <a:avLst/>
                      </a:prstGeom>
                    </p:spPr>
                  </p:pic>
                </p:grpSp>
                <p:grpSp>
                  <p:nvGrpSpPr>
                    <p:cNvPr id="69" name="그룹 68">
                      <a:extLst>
                        <a:ext uri="{FF2B5EF4-FFF2-40B4-BE49-F238E27FC236}">
                          <a16:creationId xmlns:a16="http://schemas.microsoft.com/office/drawing/2014/main" id="{D88AFB5C-9574-4A4A-AB89-B7351A12111B}"/>
                        </a:ext>
                      </a:extLst>
                    </p:cNvPr>
                    <p:cNvGrpSpPr/>
                    <p:nvPr/>
                  </p:nvGrpSpPr>
                  <p:grpSpPr>
                    <a:xfrm>
                      <a:off x="6916422" y="3106010"/>
                      <a:ext cx="856758" cy="189557"/>
                      <a:chOff x="6916422" y="3106010"/>
                      <a:chExt cx="856758" cy="189557"/>
                    </a:xfrm>
                  </p:grpSpPr>
                  <p:sp>
                    <p:nvSpPr>
                      <p:cNvPr id="76" name="모서리가 둥근 직사각형 416">
                        <a:extLst>
                          <a:ext uri="{FF2B5EF4-FFF2-40B4-BE49-F238E27FC236}">
                            <a16:creationId xmlns:a16="http://schemas.microsoft.com/office/drawing/2014/main" id="{B8990E46-F4FC-4D0E-A3B2-035A8F2CB606}"/>
                          </a:ext>
                        </a:extLst>
                      </p:cNvPr>
                      <p:cNvSpPr/>
                      <p:nvPr/>
                    </p:nvSpPr>
                    <p:spPr>
                      <a:xfrm>
                        <a:off x="7039128" y="3106010"/>
                        <a:ext cx="734052" cy="189557"/>
                      </a:xfrm>
                      <a:prstGeom prst="roundRect">
                        <a:avLst>
                          <a:gd name="adj" fmla="val 0"/>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193EB0"/>
                            </a:solidFill>
                            <a:latin typeface="SamsungOne 700" panose="020B0803030303020204" pitchFamily="34" charset="0"/>
                            <a:ea typeface="SamsungOne 700" panose="020B0803030303020204" pitchFamily="34" charset="0"/>
                          </a:rPr>
                          <a:t>OS/Host</a:t>
                        </a:r>
                        <a:endParaRPr lang="ko-KR" altLang="en-US" sz="900" dirty="0">
                          <a:solidFill>
                            <a:srgbClr val="193EB0"/>
                          </a:solidFill>
                          <a:latin typeface="SamsungOne 700" panose="020B0803030303020204" pitchFamily="34" charset="0"/>
                        </a:endParaRPr>
                      </a:p>
                    </p:txBody>
                  </p:sp>
                  <p:pic>
                    <p:nvPicPr>
                      <p:cNvPr id="77" name="그림 76">
                        <a:extLst>
                          <a:ext uri="{FF2B5EF4-FFF2-40B4-BE49-F238E27FC236}">
                            <a16:creationId xmlns:a16="http://schemas.microsoft.com/office/drawing/2014/main" id="{036C8ACD-2380-4842-89B3-62BC6223898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16422" y="3133276"/>
                        <a:ext cx="185616" cy="147092"/>
                      </a:xfrm>
                      <a:prstGeom prst="rect">
                        <a:avLst/>
                      </a:prstGeom>
                    </p:spPr>
                  </p:pic>
                </p:grpSp>
                <p:grpSp>
                  <p:nvGrpSpPr>
                    <p:cNvPr id="70" name="그룹 69">
                      <a:extLst>
                        <a:ext uri="{FF2B5EF4-FFF2-40B4-BE49-F238E27FC236}">
                          <a16:creationId xmlns:a16="http://schemas.microsoft.com/office/drawing/2014/main" id="{E9DBACA6-3FF9-4E79-8764-AD18FB3FE9D9}"/>
                        </a:ext>
                      </a:extLst>
                    </p:cNvPr>
                    <p:cNvGrpSpPr/>
                    <p:nvPr/>
                  </p:nvGrpSpPr>
                  <p:grpSpPr>
                    <a:xfrm>
                      <a:off x="8202110" y="4483307"/>
                      <a:ext cx="1131452" cy="372598"/>
                      <a:chOff x="8202110" y="4483307"/>
                      <a:chExt cx="1131452" cy="372598"/>
                    </a:xfrm>
                  </p:grpSpPr>
                  <p:sp>
                    <p:nvSpPr>
                      <p:cNvPr id="74" name="모서리가 둥근 직사각형 414">
                        <a:extLst>
                          <a:ext uri="{FF2B5EF4-FFF2-40B4-BE49-F238E27FC236}">
                            <a16:creationId xmlns:a16="http://schemas.microsoft.com/office/drawing/2014/main" id="{6774434B-F729-4B95-A587-CFAD9861B716}"/>
                          </a:ext>
                        </a:extLst>
                      </p:cNvPr>
                      <p:cNvSpPr/>
                      <p:nvPr/>
                    </p:nvSpPr>
                    <p:spPr>
                      <a:xfrm>
                        <a:off x="8202110" y="4483307"/>
                        <a:ext cx="1131452" cy="37259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900" dirty="0">
                            <a:solidFill>
                              <a:srgbClr val="193EB0"/>
                            </a:solidFill>
                            <a:latin typeface="SamsungOne 700" panose="020B0803030303020204" pitchFamily="34" charset="0"/>
                            <a:ea typeface="SamsungOne 700" panose="020B0803030303020204" pitchFamily="34" charset="0"/>
                          </a:rPr>
                          <a:t>         Content</a:t>
                        </a:r>
                      </a:p>
                      <a:p>
                        <a:r>
                          <a:rPr lang="en-US" altLang="ko-KR" sz="900" dirty="0">
                            <a:solidFill>
                              <a:srgbClr val="193EB0"/>
                            </a:solidFill>
                            <a:latin typeface="SamsungOne 700" panose="020B0803030303020204" pitchFamily="34" charset="0"/>
                            <a:ea typeface="SamsungOne 700" panose="020B0803030303020204" pitchFamily="34" charset="0"/>
                          </a:rPr>
                          <a:t>         Repository</a:t>
                        </a:r>
                        <a:endParaRPr lang="ko-KR" altLang="en-US" sz="900" dirty="0">
                          <a:solidFill>
                            <a:srgbClr val="193EB0"/>
                          </a:solidFill>
                          <a:latin typeface="SamsungOne 700" panose="020B0803030303020204" pitchFamily="34" charset="0"/>
                        </a:endParaRPr>
                      </a:p>
                    </p:txBody>
                  </p:sp>
                  <p:pic>
                    <p:nvPicPr>
                      <p:cNvPr id="75" name="그림 74">
                        <a:extLst>
                          <a:ext uri="{FF2B5EF4-FFF2-40B4-BE49-F238E27FC236}">
                            <a16:creationId xmlns:a16="http://schemas.microsoft.com/office/drawing/2014/main" id="{75D0D5EE-A45E-4047-866B-E27A170954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88796" y="4557886"/>
                        <a:ext cx="198120" cy="185928"/>
                      </a:xfrm>
                      <a:prstGeom prst="rect">
                        <a:avLst/>
                      </a:prstGeom>
                    </p:spPr>
                  </p:pic>
                </p:grpSp>
                <p:grpSp>
                  <p:nvGrpSpPr>
                    <p:cNvPr id="71" name="그룹 70">
                      <a:extLst>
                        <a:ext uri="{FF2B5EF4-FFF2-40B4-BE49-F238E27FC236}">
                          <a16:creationId xmlns:a16="http://schemas.microsoft.com/office/drawing/2014/main" id="{154AC4E9-1B5D-405F-A0AC-F2680C8D79BD}"/>
                        </a:ext>
                      </a:extLst>
                    </p:cNvPr>
                    <p:cNvGrpSpPr/>
                    <p:nvPr/>
                  </p:nvGrpSpPr>
                  <p:grpSpPr>
                    <a:xfrm>
                      <a:off x="9371593" y="4483307"/>
                      <a:ext cx="1131452" cy="372598"/>
                      <a:chOff x="9371593" y="4483307"/>
                      <a:chExt cx="1131452" cy="372598"/>
                    </a:xfrm>
                  </p:grpSpPr>
                  <p:sp>
                    <p:nvSpPr>
                      <p:cNvPr id="72" name="모서리가 둥근 직사각형 412">
                        <a:extLst>
                          <a:ext uri="{FF2B5EF4-FFF2-40B4-BE49-F238E27FC236}">
                            <a16:creationId xmlns:a16="http://schemas.microsoft.com/office/drawing/2014/main" id="{186A68B8-371F-4C1D-B10D-0200E0231CAE}"/>
                          </a:ext>
                        </a:extLst>
                      </p:cNvPr>
                      <p:cNvSpPr/>
                      <p:nvPr/>
                    </p:nvSpPr>
                    <p:spPr>
                      <a:xfrm>
                        <a:off x="9371593" y="4483307"/>
                        <a:ext cx="1131452" cy="37259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900" dirty="0">
                            <a:solidFill>
                              <a:srgbClr val="193EB0"/>
                            </a:solidFill>
                            <a:latin typeface="SamsungOne 700" panose="020B0803030303020204" pitchFamily="34" charset="0"/>
                            <a:ea typeface="SamsungOne 700" panose="020B0803030303020204" pitchFamily="34" charset="0"/>
                          </a:rPr>
                          <a:t>        Provenance</a:t>
                        </a:r>
                      </a:p>
                      <a:p>
                        <a:r>
                          <a:rPr lang="en-US" altLang="ko-KR" sz="900" dirty="0">
                            <a:solidFill>
                              <a:srgbClr val="193EB0"/>
                            </a:solidFill>
                            <a:latin typeface="SamsungOne 700" panose="020B0803030303020204" pitchFamily="34" charset="0"/>
                            <a:ea typeface="SamsungOne 700" panose="020B0803030303020204" pitchFamily="34" charset="0"/>
                          </a:rPr>
                          <a:t>        Repository</a:t>
                        </a:r>
                        <a:endParaRPr lang="ko-KR" altLang="en-US" sz="900" dirty="0">
                          <a:solidFill>
                            <a:srgbClr val="193EB0"/>
                          </a:solidFill>
                          <a:latin typeface="SamsungOne 700" panose="020B0803030303020204" pitchFamily="34" charset="0"/>
                        </a:endParaRPr>
                      </a:p>
                    </p:txBody>
                  </p:sp>
                  <p:pic>
                    <p:nvPicPr>
                      <p:cNvPr id="73" name="그림 72">
                        <a:extLst>
                          <a:ext uri="{FF2B5EF4-FFF2-40B4-BE49-F238E27FC236}">
                            <a16:creationId xmlns:a16="http://schemas.microsoft.com/office/drawing/2014/main" id="{31C2F968-D18D-468A-A66D-DE9A7DDFB1A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49619" y="4557886"/>
                        <a:ext cx="198120" cy="185928"/>
                      </a:xfrm>
                      <a:prstGeom prst="rect">
                        <a:avLst/>
                      </a:prstGeom>
                    </p:spPr>
                  </p:pic>
                </p:grpSp>
              </p:grpSp>
              <p:sp>
                <p:nvSpPr>
                  <p:cNvPr id="60" name="타원 59">
                    <a:extLst>
                      <a:ext uri="{FF2B5EF4-FFF2-40B4-BE49-F238E27FC236}">
                        <a16:creationId xmlns:a16="http://schemas.microsoft.com/office/drawing/2014/main" id="{69C15A21-44E9-43F8-BEAF-07AB5FC39A5D}"/>
                      </a:ext>
                    </a:extLst>
                  </p:cNvPr>
                  <p:cNvSpPr/>
                  <p:nvPr/>
                </p:nvSpPr>
                <p:spPr>
                  <a:xfrm>
                    <a:off x="5771036" y="4428798"/>
                    <a:ext cx="140967" cy="140967"/>
                  </a:xfrm>
                  <a:prstGeom prst="ellipse">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7" name="그룹 26">
                  <a:extLst>
                    <a:ext uri="{FF2B5EF4-FFF2-40B4-BE49-F238E27FC236}">
                      <a16:creationId xmlns:a16="http://schemas.microsoft.com/office/drawing/2014/main" id="{B258792C-0365-468C-9936-3F96D0BC2AED}"/>
                    </a:ext>
                  </a:extLst>
                </p:cNvPr>
                <p:cNvGrpSpPr/>
                <p:nvPr/>
              </p:nvGrpSpPr>
              <p:grpSpPr>
                <a:xfrm>
                  <a:off x="2021056" y="4493264"/>
                  <a:ext cx="3504489" cy="1812736"/>
                  <a:chOff x="2468099" y="4379674"/>
                  <a:chExt cx="3504489" cy="1812736"/>
                </a:xfrm>
              </p:grpSpPr>
              <p:grpSp>
                <p:nvGrpSpPr>
                  <p:cNvPr id="28" name="그룹 27">
                    <a:extLst>
                      <a:ext uri="{FF2B5EF4-FFF2-40B4-BE49-F238E27FC236}">
                        <a16:creationId xmlns:a16="http://schemas.microsoft.com/office/drawing/2014/main" id="{FBB96A6F-E386-4F2C-A376-DE87734D147F}"/>
                      </a:ext>
                    </a:extLst>
                  </p:cNvPr>
                  <p:cNvGrpSpPr/>
                  <p:nvPr/>
                </p:nvGrpSpPr>
                <p:grpSpPr>
                  <a:xfrm>
                    <a:off x="2468099" y="4379674"/>
                    <a:ext cx="3504489" cy="1812736"/>
                    <a:chOff x="6733655" y="3037917"/>
                    <a:chExt cx="4065200" cy="2102770"/>
                  </a:xfrm>
                </p:grpSpPr>
                <p:sp>
                  <p:nvSpPr>
                    <p:cNvPr id="30" name="모서리가 둥근 직사각형 433">
                      <a:extLst>
                        <a:ext uri="{FF2B5EF4-FFF2-40B4-BE49-F238E27FC236}">
                          <a16:creationId xmlns:a16="http://schemas.microsoft.com/office/drawing/2014/main" id="{4B2B5BCA-1E74-4C0F-B3AF-7C6BEE569CC0}"/>
                        </a:ext>
                      </a:extLst>
                    </p:cNvPr>
                    <p:cNvSpPr/>
                    <p:nvPr/>
                  </p:nvSpPr>
                  <p:spPr>
                    <a:xfrm>
                      <a:off x="6733655" y="3037917"/>
                      <a:ext cx="4065200" cy="2102770"/>
                    </a:xfrm>
                    <a:prstGeom prst="roundRect">
                      <a:avLst>
                        <a:gd name="adj" fmla="val 3858"/>
                      </a:avLst>
                    </a:prstGeom>
                    <a:solidFill>
                      <a:srgbClr val="E6E6E6"/>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p>
                  </p:txBody>
                </p:sp>
                <p:sp>
                  <p:nvSpPr>
                    <p:cNvPr id="31" name="모서리가 둥근 직사각형 434">
                      <a:extLst>
                        <a:ext uri="{FF2B5EF4-FFF2-40B4-BE49-F238E27FC236}">
                          <a16:creationId xmlns:a16="http://schemas.microsoft.com/office/drawing/2014/main" id="{6BCD6BBF-1088-44A1-90EF-FD5BAF03AC83}"/>
                        </a:ext>
                      </a:extLst>
                    </p:cNvPr>
                    <p:cNvSpPr/>
                    <p:nvPr/>
                  </p:nvSpPr>
                  <p:spPr>
                    <a:xfrm>
                      <a:off x="6837280" y="3344787"/>
                      <a:ext cx="3857951" cy="1446699"/>
                    </a:xfrm>
                    <a:prstGeom prst="roundRect">
                      <a:avLst>
                        <a:gd name="adj" fmla="val 3858"/>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p>
                  </p:txBody>
                </p:sp>
                <p:grpSp>
                  <p:nvGrpSpPr>
                    <p:cNvPr id="32" name="그룹 31">
                      <a:extLst>
                        <a:ext uri="{FF2B5EF4-FFF2-40B4-BE49-F238E27FC236}">
                          <a16:creationId xmlns:a16="http://schemas.microsoft.com/office/drawing/2014/main" id="{103CD97B-AF86-4FF1-A5D2-8AB4797C91F9}"/>
                        </a:ext>
                      </a:extLst>
                    </p:cNvPr>
                    <p:cNvGrpSpPr/>
                    <p:nvPr/>
                  </p:nvGrpSpPr>
                  <p:grpSpPr>
                    <a:xfrm>
                      <a:off x="6900252" y="3721726"/>
                      <a:ext cx="3732006" cy="644952"/>
                      <a:chOff x="6900252" y="3721726"/>
                      <a:chExt cx="3732006" cy="644952"/>
                    </a:xfrm>
                  </p:grpSpPr>
                  <p:grpSp>
                    <p:nvGrpSpPr>
                      <p:cNvPr id="55" name="그룹 54">
                        <a:extLst>
                          <a:ext uri="{FF2B5EF4-FFF2-40B4-BE49-F238E27FC236}">
                            <a16:creationId xmlns:a16="http://schemas.microsoft.com/office/drawing/2014/main" id="{87BC7C23-C8A3-4608-982C-DA7E89C0E778}"/>
                          </a:ext>
                        </a:extLst>
                      </p:cNvPr>
                      <p:cNvGrpSpPr/>
                      <p:nvPr/>
                    </p:nvGrpSpPr>
                    <p:grpSpPr>
                      <a:xfrm>
                        <a:off x="6900252" y="3721726"/>
                        <a:ext cx="3732006" cy="644952"/>
                        <a:chOff x="7545267" y="3412537"/>
                        <a:chExt cx="3732006" cy="644952"/>
                      </a:xfrm>
                    </p:grpSpPr>
                    <p:sp>
                      <p:nvSpPr>
                        <p:cNvPr id="57" name="모서리가 둥근 직사각형 460">
                          <a:extLst>
                            <a:ext uri="{FF2B5EF4-FFF2-40B4-BE49-F238E27FC236}">
                              <a16:creationId xmlns:a16="http://schemas.microsoft.com/office/drawing/2014/main" id="{934C2D4A-7A05-4305-A39D-3E153F713AD7}"/>
                            </a:ext>
                          </a:extLst>
                        </p:cNvPr>
                        <p:cNvSpPr/>
                        <p:nvPr/>
                      </p:nvSpPr>
                      <p:spPr>
                        <a:xfrm>
                          <a:off x="7545267" y="3437593"/>
                          <a:ext cx="3732006" cy="619896"/>
                        </a:xfrm>
                        <a:prstGeom prst="roundRect">
                          <a:avLst>
                            <a:gd name="adj" fmla="val 3858"/>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p>
                      </p:txBody>
                    </p:sp>
                    <p:sp>
                      <p:nvSpPr>
                        <p:cNvPr id="58" name="모서리가 둥근 직사각형 461">
                          <a:extLst>
                            <a:ext uri="{FF2B5EF4-FFF2-40B4-BE49-F238E27FC236}">
                              <a16:creationId xmlns:a16="http://schemas.microsoft.com/office/drawing/2014/main" id="{67FD5774-D0E8-424D-95D8-478D0F849555}"/>
                            </a:ext>
                          </a:extLst>
                        </p:cNvPr>
                        <p:cNvSpPr/>
                        <p:nvPr/>
                      </p:nvSpPr>
                      <p:spPr>
                        <a:xfrm>
                          <a:off x="7670828" y="3412537"/>
                          <a:ext cx="1486969" cy="270541"/>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err="1">
                              <a:solidFill>
                                <a:srgbClr val="193EB0"/>
                              </a:solidFill>
                              <a:latin typeface="SamsungOne 700" panose="020B0803030303020204" pitchFamily="34" charset="0"/>
                              <a:ea typeface="SamsungOne 700" panose="020B0803030303020204" pitchFamily="34" charset="0"/>
                            </a:rPr>
                            <a:t>Bộ</a:t>
                          </a:r>
                          <a:r>
                            <a:rPr lang="en-US" altLang="ko-KR" sz="900" dirty="0">
                              <a:solidFill>
                                <a:srgbClr val="193EB0"/>
                              </a:solidFill>
                              <a:latin typeface="SamsungOne 700" panose="020B0803030303020204" pitchFamily="34" charset="0"/>
                              <a:ea typeface="SamsungOne 700" panose="020B0803030303020204" pitchFamily="34" charset="0"/>
                            </a:rPr>
                            <a:t> </a:t>
                          </a:r>
                          <a:r>
                            <a:rPr lang="en-US" altLang="ko-KR" sz="900" dirty="0" err="1">
                              <a:solidFill>
                                <a:srgbClr val="193EB0"/>
                              </a:solidFill>
                              <a:latin typeface="SamsungOne 700" panose="020B0803030303020204" pitchFamily="34" charset="0"/>
                              <a:ea typeface="SamsungOne 700" panose="020B0803030303020204" pitchFamily="34" charset="0"/>
                            </a:rPr>
                            <a:t>điều</a:t>
                          </a:r>
                          <a:r>
                            <a:rPr lang="en-US" altLang="ko-KR" sz="900" dirty="0">
                              <a:solidFill>
                                <a:srgbClr val="193EB0"/>
                              </a:solidFill>
                              <a:latin typeface="SamsungOne 700" panose="020B0803030303020204" pitchFamily="34" charset="0"/>
                              <a:ea typeface="SamsungOne 700" panose="020B0803030303020204" pitchFamily="34" charset="0"/>
                            </a:rPr>
                            <a:t> </a:t>
                          </a:r>
                          <a:r>
                            <a:rPr lang="en-US" altLang="ko-KR" sz="900" dirty="0" err="1">
                              <a:solidFill>
                                <a:srgbClr val="193EB0"/>
                              </a:solidFill>
                              <a:latin typeface="SamsungOne 700" panose="020B0803030303020204" pitchFamily="34" charset="0"/>
                              <a:ea typeface="SamsungOne 700" panose="020B0803030303020204" pitchFamily="34" charset="0"/>
                            </a:rPr>
                            <a:t>khiển</a:t>
                          </a:r>
                          <a:r>
                            <a:rPr lang="en-US" altLang="ko-KR" sz="900" dirty="0">
                              <a:solidFill>
                                <a:srgbClr val="193EB0"/>
                              </a:solidFill>
                              <a:latin typeface="SamsungOne 700" panose="020B0803030303020204" pitchFamily="34" charset="0"/>
                              <a:ea typeface="SamsungOne 700" panose="020B0803030303020204" pitchFamily="34" charset="0"/>
                            </a:rPr>
                            <a:t> </a:t>
                          </a:r>
                          <a:r>
                            <a:rPr lang="en-US" altLang="ko-KR" sz="900" dirty="0" err="1">
                              <a:solidFill>
                                <a:srgbClr val="193EB0"/>
                              </a:solidFill>
                              <a:latin typeface="SamsungOne 700" panose="020B0803030303020204" pitchFamily="34" charset="0"/>
                              <a:ea typeface="SamsungOne 700" panose="020B0803030303020204" pitchFamily="34" charset="0"/>
                            </a:rPr>
                            <a:t>luồng</a:t>
                          </a:r>
                          <a:endParaRPr lang="ko-KR" altLang="en-US" sz="900" dirty="0">
                            <a:solidFill>
                              <a:srgbClr val="193EB0"/>
                            </a:solidFill>
                            <a:latin typeface="SamsungOne 700" panose="020B0803030303020204" pitchFamily="34" charset="0"/>
                          </a:endParaRPr>
                        </a:p>
                      </p:txBody>
                    </p:sp>
                  </p:grpSp>
                  <p:pic>
                    <p:nvPicPr>
                      <p:cNvPr id="56" name="그림 55">
                        <a:extLst>
                          <a:ext uri="{FF2B5EF4-FFF2-40B4-BE49-F238E27FC236}">
                            <a16:creationId xmlns:a16="http://schemas.microsoft.com/office/drawing/2014/main" id="{B17FFEEE-80DE-43EF-BE91-D6271C4401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3612" y="3786938"/>
                        <a:ext cx="186637" cy="154944"/>
                      </a:xfrm>
                      <a:prstGeom prst="rect">
                        <a:avLst/>
                      </a:prstGeom>
                    </p:spPr>
                  </p:pic>
                </p:grpSp>
                <p:sp>
                  <p:nvSpPr>
                    <p:cNvPr id="33" name="모서리가 둥근 직사각형 436">
                      <a:extLst>
                        <a:ext uri="{FF2B5EF4-FFF2-40B4-BE49-F238E27FC236}">
                          <a16:creationId xmlns:a16="http://schemas.microsoft.com/office/drawing/2014/main" id="{662CA159-06E6-412C-B21F-FCACFA6D3392}"/>
                        </a:ext>
                      </a:extLst>
                    </p:cNvPr>
                    <p:cNvSpPr/>
                    <p:nvPr/>
                  </p:nvSpPr>
                  <p:spPr>
                    <a:xfrm>
                      <a:off x="6755791" y="4896171"/>
                      <a:ext cx="1045206" cy="189557"/>
                    </a:xfrm>
                    <a:prstGeom prst="roundRect">
                      <a:avLst>
                        <a:gd name="adj" fmla="val 0"/>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900" dirty="0">
                          <a:solidFill>
                            <a:srgbClr val="193EB0"/>
                          </a:solidFill>
                          <a:latin typeface="SamsungOne 700" panose="020B0803030303020204" pitchFamily="34" charset="0"/>
                          <a:ea typeface="SamsungOne 700" panose="020B0803030303020204" pitchFamily="34" charset="0"/>
                        </a:rPr>
                        <a:t>Lưu trữ cục bộ</a:t>
                      </a:r>
                      <a:endParaRPr lang="ko-KR" altLang="en-US" sz="900" dirty="0">
                        <a:solidFill>
                          <a:srgbClr val="193EB0"/>
                        </a:solidFill>
                        <a:latin typeface="SamsungOne 700" panose="020B0803030303020204" pitchFamily="34" charset="0"/>
                      </a:endParaRPr>
                    </a:p>
                  </p:txBody>
                </p:sp>
                <p:grpSp>
                  <p:nvGrpSpPr>
                    <p:cNvPr id="34" name="그룹 33">
                      <a:extLst>
                        <a:ext uri="{FF2B5EF4-FFF2-40B4-BE49-F238E27FC236}">
                          <a16:creationId xmlns:a16="http://schemas.microsoft.com/office/drawing/2014/main" id="{DF2A094E-6004-47F7-B8F4-922074BC066C}"/>
                        </a:ext>
                      </a:extLst>
                    </p:cNvPr>
                    <p:cNvGrpSpPr/>
                    <p:nvPr/>
                  </p:nvGrpSpPr>
                  <p:grpSpPr>
                    <a:xfrm>
                      <a:off x="7356553" y="4003140"/>
                      <a:ext cx="2803966" cy="298388"/>
                      <a:chOff x="8001568" y="3690141"/>
                      <a:chExt cx="2803966" cy="298388"/>
                    </a:xfrm>
                  </p:grpSpPr>
                  <p:sp>
                    <p:nvSpPr>
                      <p:cNvPr id="53" name="모서리가 둥근 직사각형 456">
                        <a:extLst>
                          <a:ext uri="{FF2B5EF4-FFF2-40B4-BE49-F238E27FC236}">
                            <a16:creationId xmlns:a16="http://schemas.microsoft.com/office/drawing/2014/main" id="{602D2226-9F35-45E1-A3F3-6DDDF41EF1D5}"/>
                          </a:ext>
                        </a:extLst>
                      </p:cNvPr>
                      <p:cNvSpPr/>
                      <p:nvPr/>
                    </p:nvSpPr>
                    <p:spPr>
                      <a:xfrm>
                        <a:off x="8001568" y="3690141"/>
                        <a:ext cx="1244600" cy="29838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err="1">
                            <a:solidFill>
                              <a:srgbClr val="193EB0"/>
                            </a:solidFill>
                            <a:latin typeface="SamsungOne 700" panose="020B0803030303020204" pitchFamily="34" charset="0"/>
                            <a:ea typeface="SamsungOne 700" panose="020B0803030303020204" pitchFamily="34" charset="0"/>
                          </a:rPr>
                          <a:t>Bộ</a:t>
                        </a:r>
                        <a:r>
                          <a:rPr lang="en-US" altLang="ko-KR" sz="900" dirty="0">
                            <a:solidFill>
                              <a:srgbClr val="193EB0"/>
                            </a:solidFill>
                            <a:latin typeface="SamsungOne 700" panose="020B0803030303020204" pitchFamily="34" charset="0"/>
                            <a:ea typeface="SamsungOne 700" panose="020B0803030303020204" pitchFamily="34" charset="0"/>
                          </a:rPr>
                          <a:t> </a:t>
                        </a:r>
                        <a:r>
                          <a:rPr lang="en-US" altLang="ko-KR" sz="900" dirty="0" err="1">
                            <a:solidFill>
                              <a:srgbClr val="193EB0"/>
                            </a:solidFill>
                            <a:latin typeface="SamsungOne 700" panose="020B0803030303020204" pitchFamily="34" charset="0"/>
                            <a:ea typeface="SamsungOne 700" panose="020B0803030303020204" pitchFamily="34" charset="0"/>
                          </a:rPr>
                          <a:t>xử</a:t>
                        </a:r>
                        <a:r>
                          <a:rPr lang="en-US" altLang="ko-KR" sz="900" dirty="0">
                            <a:solidFill>
                              <a:srgbClr val="193EB0"/>
                            </a:solidFill>
                            <a:latin typeface="SamsungOne 700" panose="020B0803030303020204" pitchFamily="34" charset="0"/>
                            <a:ea typeface="SamsungOne 700" panose="020B0803030303020204" pitchFamily="34" charset="0"/>
                          </a:rPr>
                          <a:t> </a:t>
                        </a:r>
                        <a:r>
                          <a:rPr lang="en-US" altLang="ko-KR" sz="900" dirty="0" err="1">
                            <a:solidFill>
                              <a:srgbClr val="193EB0"/>
                            </a:solidFill>
                            <a:latin typeface="SamsungOne 700" panose="020B0803030303020204" pitchFamily="34" charset="0"/>
                            <a:ea typeface="SamsungOne 700" panose="020B0803030303020204" pitchFamily="34" charset="0"/>
                          </a:rPr>
                          <a:t>lý</a:t>
                        </a:r>
                        <a:r>
                          <a:rPr lang="en-US" altLang="ko-KR" sz="900" dirty="0">
                            <a:solidFill>
                              <a:srgbClr val="193EB0"/>
                            </a:solidFill>
                            <a:latin typeface="SamsungOne 700" panose="020B0803030303020204" pitchFamily="34" charset="0"/>
                            <a:ea typeface="SamsungOne 700" panose="020B0803030303020204" pitchFamily="34" charset="0"/>
                          </a:rPr>
                          <a:t> 1</a:t>
                        </a:r>
                        <a:endParaRPr lang="ko-KR" altLang="en-US" sz="900" dirty="0">
                          <a:solidFill>
                            <a:srgbClr val="193EB0"/>
                          </a:solidFill>
                          <a:latin typeface="SamsungOne 700" panose="020B0803030303020204" pitchFamily="34" charset="0"/>
                        </a:endParaRPr>
                      </a:p>
                    </p:txBody>
                  </p:sp>
                  <p:sp>
                    <p:nvSpPr>
                      <p:cNvPr id="54" name="모서리가 둥근 직사각형 457">
                        <a:extLst>
                          <a:ext uri="{FF2B5EF4-FFF2-40B4-BE49-F238E27FC236}">
                            <a16:creationId xmlns:a16="http://schemas.microsoft.com/office/drawing/2014/main" id="{50CB3BD5-9A3B-4E34-9382-0199B69292D3}"/>
                          </a:ext>
                        </a:extLst>
                      </p:cNvPr>
                      <p:cNvSpPr/>
                      <p:nvPr/>
                    </p:nvSpPr>
                    <p:spPr>
                      <a:xfrm>
                        <a:off x="9560934" y="3690141"/>
                        <a:ext cx="1244600" cy="29838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err="1">
                            <a:solidFill>
                              <a:srgbClr val="193EB0"/>
                            </a:solidFill>
                            <a:latin typeface="SamsungOne 700" panose="020B0803030303020204" pitchFamily="34" charset="0"/>
                            <a:ea typeface="SamsungOne 700" panose="020B0803030303020204" pitchFamily="34" charset="0"/>
                          </a:rPr>
                          <a:t>Mở</a:t>
                        </a:r>
                        <a:r>
                          <a:rPr lang="en-US" altLang="ko-KR" sz="900" dirty="0">
                            <a:solidFill>
                              <a:srgbClr val="193EB0"/>
                            </a:solidFill>
                            <a:latin typeface="SamsungOne 700" panose="020B0803030303020204" pitchFamily="34" charset="0"/>
                            <a:ea typeface="SamsungOne 700" panose="020B0803030303020204" pitchFamily="34" charset="0"/>
                          </a:rPr>
                          <a:t> </a:t>
                        </a:r>
                        <a:r>
                          <a:rPr lang="en-US" altLang="ko-KR" sz="900" dirty="0" err="1">
                            <a:solidFill>
                              <a:srgbClr val="193EB0"/>
                            </a:solidFill>
                            <a:latin typeface="SamsungOne 700" panose="020B0803030303020204" pitchFamily="34" charset="0"/>
                            <a:ea typeface="SamsungOne 700" panose="020B0803030303020204" pitchFamily="34" charset="0"/>
                          </a:rPr>
                          <a:t>rộng</a:t>
                        </a:r>
                        <a:r>
                          <a:rPr lang="en-US" altLang="ko-KR" sz="900" dirty="0">
                            <a:solidFill>
                              <a:srgbClr val="193EB0"/>
                            </a:solidFill>
                            <a:latin typeface="SamsungOne 700" panose="020B0803030303020204" pitchFamily="34" charset="0"/>
                            <a:ea typeface="SamsungOne 700" panose="020B0803030303020204" pitchFamily="34" charset="0"/>
                          </a:rPr>
                          <a:t> N</a:t>
                        </a:r>
                        <a:endParaRPr lang="ko-KR" altLang="en-US" sz="900" dirty="0">
                          <a:solidFill>
                            <a:srgbClr val="193EB0"/>
                          </a:solidFill>
                          <a:latin typeface="SamsungOne 700" panose="020B0803030303020204" pitchFamily="34" charset="0"/>
                        </a:endParaRPr>
                      </a:p>
                    </p:txBody>
                  </p:sp>
                </p:grpSp>
                <p:grpSp>
                  <p:nvGrpSpPr>
                    <p:cNvPr id="35" name="그룹 34">
                      <a:extLst>
                        <a:ext uri="{FF2B5EF4-FFF2-40B4-BE49-F238E27FC236}">
                          <a16:creationId xmlns:a16="http://schemas.microsoft.com/office/drawing/2014/main" id="{CE878F43-0D54-4F99-9B62-9B4654074614}"/>
                        </a:ext>
                      </a:extLst>
                    </p:cNvPr>
                    <p:cNvGrpSpPr/>
                    <p:nvPr/>
                  </p:nvGrpSpPr>
                  <p:grpSpPr>
                    <a:xfrm>
                      <a:off x="8126907" y="3384067"/>
                      <a:ext cx="1244600" cy="298388"/>
                      <a:chOff x="8126907" y="3384067"/>
                      <a:chExt cx="1244600" cy="298388"/>
                    </a:xfrm>
                  </p:grpSpPr>
                  <p:sp>
                    <p:nvSpPr>
                      <p:cNvPr id="51" name="모서리가 둥근 직사각형 454">
                        <a:extLst>
                          <a:ext uri="{FF2B5EF4-FFF2-40B4-BE49-F238E27FC236}">
                            <a16:creationId xmlns:a16="http://schemas.microsoft.com/office/drawing/2014/main" id="{077EBE6E-FD37-4C72-B65B-3ADD18F10D72}"/>
                          </a:ext>
                        </a:extLst>
                      </p:cNvPr>
                      <p:cNvSpPr/>
                      <p:nvPr/>
                    </p:nvSpPr>
                    <p:spPr>
                      <a:xfrm>
                        <a:off x="8126907" y="3384067"/>
                        <a:ext cx="1244600" cy="29838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193EB0"/>
                            </a:solidFill>
                            <a:latin typeface="SamsungOne 700" panose="020B0803030303020204" pitchFamily="34" charset="0"/>
                            <a:ea typeface="SamsungOne 700" panose="020B0803030303020204" pitchFamily="34" charset="0"/>
                          </a:rPr>
                          <a:t>        </a:t>
                        </a:r>
                        <a:r>
                          <a:rPr lang="en-US" altLang="ko-KR" sz="900" dirty="0" err="1">
                            <a:solidFill>
                              <a:srgbClr val="193EB0"/>
                            </a:solidFill>
                            <a:latin typeface="SamsungOne 700" panose="020B0803030303020204" pitchFamily="34" charset="0"/>
                            <a:ea typeface="SamsungOne 700" panose="020B0803030303020204" pitchFamily="34" charset="0"/>
                          </a:rPr>
                          <a:t>Máy</a:t>
                        </a:r>
                        <a:r>
                          <a:rPr lang="en-US" altLang="ko-KR" sz="900" dirty="0">
                            <a:solidFill>
                              <a:srgbClr val="193EB0"/>
                            </a:solidFill>
                            <a:latin typeface="SamsungOne 700" panose="020B0803030303020204" pitchFamily="34" charset="0"/>
                            <a:ea typeface="SamsungOne 700" panose="020B0803030303020204" pitchFamily="34" charset="0"/>
                          </a:rPr>
                          <a:t> </a:t>
                        </a:r>
                        <a:r>
                          <a:rPr lang="en-US" altLang="ko-KR" sz="900" dirty="0" err="1">
                            <a:solidFill>
                              <a:srgbClr val="193EB0"/>
                            </a:solidFill>
                            <a:latin typeface="SamsungOne 700" panose="020B0803030303020204" pitchFamily="34" charset="0"/>
                            <a:ea typeface="SamsungOne 700" panose="020B0803030303020204" pitchFamily="34" charset="0"/>
                          </a:rPr>
                          <a:t>chủ</a:t>
                        </a:r>
                        <a:r>
                          <a:rPr lang="en-US" altLang="ko-KR" sz="900" dirty="0">
                            <a:solidFill>
                              <a:srgbClr val="193EB0"/>
                            </a:solidFill>
                            <a:latin typeface="SamsungOne 700" panose="020B0803030303020204" pitchFamily="34" charset="0"/>
                            <a:ea typeface="SamsungOne 700" panose="020B0803030303020204" pitchFamily="34" charset="0"/>
                          </a:rPr>
                          <a:t> Web</a:t>
                        </a:r>
                        <a:endParaRPr lang="ko-KR" altLang="en-US" sz="900" dirty="0">
                          <a:solidFill>
                            <a:srgbClr val="193EB0"/>
                          </a:solidFill>
                          <a:latin typeface="SamsungOne 700" panose="020B0803030303020204" pitchFamily="34" charset="0"/>
                        </a:endParaRPr>
                      </a:p>
                    </p:txBody>
                  </p:sp>
                  <p:pic>
                    <p:nvPicPr>
                      <p:cNvPr id="52" name="그림 51">
                        <a:extLst>
                          <a:ext uri="{FF2B5EF4-FFF2-40B4-BE49-F238E27FC236}">
                            <a16:creationId xmlns:a16="http://schemas.microsoft.com/office/drawing/2014/main" id="{D652614C-7809-4D12-8BE9-A17BF6DA37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4537" y="3428925"/>
                        <a:ext cx="210346" cy="207578"/>
                      </a:xfrm>
                      <a:prstGeom prst="rect">
                        <a:avLst/>
                      </a:prstGeom>
                    </p:spPr>
                  </p:pic>
                </p:grpSp>
                <p:grpSp>
                  <p:nvGrpSpPr>
                    <p:cNvPr id="36" name="그룹 35">
                      <a:extLst>
                        <a:ext uri="{FF2B5EF4-FFF2-40B4-BE49-F238E27FC236}">
                          <a16:creationId xmlns:a16="http://schemas.microsoft.com/office/drawing/2014/main" id="{4838E7DB-946E-4813-829B-B4268A48BC62}"/>
                        </a:ext>
                      </a:extLst>
                    </p:cNvPr>
                    <p:cNvGrpSpPr/>
                    <p:nvPr/>
                  </p:nvGrpSpPr>
                  <p:grpSpPr>
                    <a:xfrm>
                      <a:off x="7023474" y="4483307"/>
                      <a:ext cx="1131452" cy="372598"/>
                      <a:chOff x="7023474" y="4483307"/>
                      <a:chExt cx="1131452" cy="372598"/>
                    </a:xfrm>
                  </p:grpSpPr>
                  <p:sp>
                    <p:nvSpPr>
                      <p:cNvPr id="49" name="모서리가 둥근 직사각형 452">
                        <a:extLst>
                          <a:ext uri="{FF2B5EF4-FFF2-40B4-BE49-F238E27FC236}">
                            <a16:creationId xmlns:a16="http://schemas.microsoft.com/office/drawing/2014/main" id="{50CAEB8D-456C-462F-87FA-75277D738C5D}"/>
                          </a:ext>
                        </a:extLst>
                      </p:cNvPr>
                      <p:cNvSpPr/>
                      <p:nvPr/>
                    </p:nvSpPr>
                    <p:spPr>
                      <a:xfrm>
                        <a:off x="7023474" y="4483307"/>
                        <a:ext cx="1131452" cy="37259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193EB0"/>
                            </a:solidFill>
                            <a:latin typeface="SamsungOne 700" panose="020B0803030303020204" pitchFamily="34" charset="0"/>
                            <a:ea typeface="SamsungOne 700" panose="020B0803030303020204" pitchFamily="34" charset="0"/>
                          </a:rPr>
                          <a:t>       Kho </a:t>
                        </a:r>
                        <a:r>
                          <a:rPr lang="en-US" altLang="ko-KR" sz="900" dirty="0" err="1">
                            <a:solidFill>
                              <a:srgbClr val="193EB0"/>
                            </a:solidFill>
                            <a:latin typeface="SamsungOne 700" panose="020B0803030303020204" pitchFamily="34" charset="0"/>
                            <a:ea typeface="SamsungOne 700" panose="020B0803030303020204" pitchFamily="34" charset="0"/>
                          </a:rPr>
                          <a:t>lưu</a:t>
                        </a:r>
                        <a:r>
                          <a:rPr lang="en-US" altLang="ko-KR" sz="900" dirty="0">
                            <a:solidFill>
                              <a:srgbClr val="193EB0"/>
                            </a:solidFill>
                            <a:latin typeface="SamsungOne 700" panose="020B0803030303020204" pitchFamily="34" charset="0"/>
                            <a:ea typeface="SamsungOne 700" panose="020B0803030303020204" pitchFamily="34" charset="0"/>
                          </a:rPr>
                          <a:t> </a:t>
                        </a:r>
                        <a:r>
                          <a:rPr lang="en-US" altLang="ko-KR" sz="900" dirty="0" err="1">
                            <a:solidFill>
                              <a:srgbClr val="193EB0"/>
                            </a:solidFill>
                            <a:latin typeface="SamsungOne 700" panose="020B0803030303020204" pitchFamily="34" charset="0"/>
                            <a:ea typeface="SamsungOne 700" panose="020B0803030303020204" pitchFamily="34" charset="0"/>
                          </a:rPr>
                          <a:t>trữ</a:t>
                        </a:r>
                        <a:r>
                          <a:rPr lang="en-US" altLang="ko-KR" sz="900" dirty="0">
                            <a:solidFill>
                              <a:srgbClr val="193EB0"/>
                            </a:solidFill>
                            <a:latin typeface="SamsungOne 700" panose="020B0803030303020204" pitchFamily="34" charset="0"/>
                            <a:ea typeface="SamsungOne 700" panose="020B0803030303020204" pitchFamily="34" charset="0"/>
                          </a:rPr>
                          <a:t> </a:t>
                        </a:r>
                        <a:r>
                          <a:rPr lang="en-US" altLang="ko-KR" sz="900" dirty="0" err="1">
                            <a:solidFill>
                              <a:srgbClr val="193EB0"/>
                            </a:solidFill>
                            <a:latin typeface="SamsungOne 700" panose="020B0803030303020204" pitchFamily="34" charset="0"/>
                            <a:ea typeface="SamsungOne 700" panose="020B0803030303020204" pitchFamily="34" charset="0"/>
                          </a:rPr>
                          <a:t>FlowFile</a:t>
                        </a:r>
                        <a:endParaRPr lang="ko-KR" altLang="en-US" sz="900" dirty="0">
                          <a:solidFill>
                            <a:srgbClr val="193EB0"/>
                          </a:solidFill>
                          <a:latin typeface="SamsungOne 700" panose="020B0803030303020204" pitchFamily="34" charset="0"/>
                        </a:endParaRPr>
                      </a:p>
                    </p:txBody>
                  </p:sp>
                  <p:pic>
                    <p:nvPicPr>
                      <p:cNvPr id="50" name="그림 49">
                        <a:extLst>
                          <a:ext uri="{FF2B5EF4-FFF2-40B4-BE49-F238E27FC236}">
                            <a16:creationId xmlns:a16="http://schemas.microsoft.com/office/drawing/2014/main" id="{B3C6800A-5068-4F2A-BA3A-CCC2463538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21674" y="4564162"/>
                        <a:ext cx="198120" cy="185928"/>
                      </a:xfrm>
                      <a:prstGeom prst="rect">
                        <a:avLst/>
                      </a:prstGeom>
                    </p:spPr>
                  </p:pic>
                </p:grpSp>
                <p:grpSp>
                  <p:nvGrpSpPr>
                    <p:cNvPr id="37" name="그룹 36">
                      <a:extLst>
                        <a:ext uri="{FF2B5EF4-FFF2-40B4-BE49-F238E27FC236}">
                          <a16:creationId xmlns:a16="http://schemas.microsoft.com/office/drawing/2014/main" id="{1D9AF82A-D954-4E5A-B6A3-AB70C3E674C4}"/>
                        </a:ext>
                      </a:extLst>
                    </p:cNvPr>
                    <p:cNvGrpSpPr/>
                    <p:nvPr/>
                  </p:nvGrpSpPr>
                  <p:grpSpPr>
                    <a:xfrm>
                      <a:off x="6929419" y="3390517"/>
                      <a:ext cx="569441" cy="189557"/>
                      <a:chOff x="6929419" y="3390517"/>
                      <a:chExt cx="569441" cy="189557"/>
                    </a:xfrm>
                  </p:grpSpPr>
                  <p:sp>
                    <p:nvSpPr>
                      <p:cNvPr id="47" name="모서리가 둥근 직사각형 450">
                        <a:extLst>
                          <a:ext uri="{FF2B5EF4-FFF2-40B4-BE49-F238E27FC236}">
                            <a16:creationId xmlns:a16="http://schemas.microsoft.com/office/drawing/2014/main" id="{15F52A89-0A6C-496A-A497-D48814B03F09}"/>
                          </a:ext>
                        </a:extLst>
                      </p:cNvPr>
                      <p:cNvSpPr/>
                      <p:nvPr/>
                    </p:nvSpPr>
                    <p:spPr>
                      <a:xfrm>
                        <a:off x="7031508" y="3390517"/>
                        <a:ext cx="467352" cy="189557"/>
                      </a:xfrm>
                      <a:prstGeom prst="roundRect">
                        <a:avLst>
                          <a:gd name="adj" fmla="val 0"/>
                        </a:avLst>
                      </a:prstGeom>
                      <a:solidFill>
                        <a:srgbClr val="E9F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193EB0"/>
                            </a:solidFill>
                            <a:latin typeface="SamsungOne 700" panose="020B0803030303020204" pitchFamily="34" charset="0"/>
                            <a:ea typeface="SamsungOne 700" panose="020B0803030303020204" pitchFamily="34" charset="0"/>
                          </a:rPr>
                          <a:t>JVM</a:t>
                        </a:r>
                        <a:endParaRPr lang="ko-KR" altLang="en-US" sz="900" dirty="0">
                          <a:solidFill>
                            <a:srgbClr val="193EB0"/>
                          </a:solidFill>
                          <a:latin typeface="SamsungOne 700" panose="020B0803030303020204" pitchFamily="34" charset="0"/>
                        </a:endParaRPr>
                      </a:p>
                    </p:txBody>
                  </p:sp>
                  <p:pic>
                    <p:nvPicPr>
                      <p:cNvPr id="48" name="그림 47">
                        <a:extLst>
                          <a:ext uri="{FF2B5EF4-FFF2-40B4-BE49-F238E27FC236}">
                            <a16:creationId xmlns:a16="http://schemas.microsoft.com/office/drawing/2014/main" id="{1B93601C-7004-42F1-B566-BD57FBD5CBB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29419" y="3439775"/>
                        <a:ext cx="173736" cy="97536"/>
                      </a:xfrm>
                      <a:prstGeom prst="rect">
                        <a:avLst/>
                      </a:prstGeom>
                    </p:spPr>
                  </p:pic>
                </p:grpSp>
                <p:grpSp>
                  <p:nvGrpSpPr>
                    <p:cNvPr id="38" name="그룹 37">
                      <a:extLst>
                        <a:ext uri="{FF2B5EF4-FFF2-40B4-BE49-F238E27FC236}">
                          <a16:creationId xmlns:a16="http://schemas.microsoft.com/office/drawing/2014/main" id="{2525E569-B271-49E2-A18D-2E250D1C4B3A}"/>
                        </a:ext>
                      </a:extLst>
                    </p:cNvPr>
                    <p:cNvGrpSpPr/>
                    <p:nvPr/>
                  </p:nvGrpSpPr>
                  <p:grpSpPr>
                    <a:xfrm>
                      <a:off x="6916422" y="3106010"/>
                      <a:ext cx="856758" cy="189557"/>
                      <a:chOff x="6916422" y="3106010"/>
                      <a:chExt cx="856758" cy="189557"/>
                    </a:xfrm>
                  </p:grpSpPr>
                  <p:sp>
                    <p:nvSpPr>
                      <p:cNvPr id="45" name="모서리가 둥근 직사각형 448">
                        <a:extLst>
                          <a:ext uri="{FF2B5EF4-FFF2-40B4-BE49-F238E27FC236}">
                            <a16:creationId xmlns:a16="http://schemas.microsoft.com/office/drawing/2014/main" id="{DDD37EE5-913B-4EB1-B5EA-EC4603ECE93D}"/>
                          </a:ext>
                        </a:extLst>
                      </p:cNvPr>
                      <p:cNvSpPr/>
                      <p:nvPr/>
                    </p:nvSpPr>
                    <p:spPr>
                      <a:xfrm>
                        <a:off x="7039128" y="3106010"/>
                        <a:ext cx="734052" cy="189557"/>
                      </a:xfrm>
                      <a:prstGeom prst="roundRect">
                        <a:avLst>
                          <a:gd name="adj" fmla="val 0"/>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193EB0"/>
                            </a:solidFill>
                            <a:latin typeface="SamsungOne 700" panose="020B0803030303020204" pitchFamily="34" charset="0"/>
                            <a:ea typeface="SamsungOne 700" panose="020B0803030303020204" pitchFamily="34" charset="0"/>
                          </a:rPr>
                          <a:t>OS/Host</a:t>
                        </a:r>
                        <a:endParaRPr lang="ko-KR" altLang="en-US" sz="900" dirty="0">
                          <a:solidFill>
                            <a:srgbClr val="193EB0"/>
                          </a:solidFill>
                          <a:latin typeface="SamsungOne 700" panose="020B0803030303020204" pitchFamily="34" charset="0"/>
                        </a:endParaRPr>
                      </a:p>
                    </p:txBody>
                  </p:sp>
                  <p:pic>
                    <p:nvPicPr>
                      <p:cNvPr id="46" name="그림 45">
                        <a:extLst>
                          <a:ext uri="{FF2B5EF4-FFF2-40B4-BE49-F238E27FC236}">
                            <a16:creationId xmlns:a16="http://schemas.microsoft.com/office/drawing/2014/main" id="{0381CFBE-9AFF-4D2A-A246-F57974B3950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16422" y="3133276"/>
                        <a:ext cx="185616" cy="147092"/>
                      </a:xfrm>
                      <a:prstGeom prst="rect">
                        <a:avLst/>
                      </a:prstGeom>
                    </p:spPr>
                  </p:pic>
                </p:grpSp>
                <p:grpSp>
                  <p:nvGrpSpPr>
                    <p:cNvPr id="39" name="그룹 38">
                      <a:extLst>
                        <a:ext uri="{FF2B5EF4-FFF2-40B4-BE49-F238E27FC236}">
                          <a16:creationId xmlns:a16="http://schemas.microsoft.com/office/drawing/2014/main" id="{0E19EDBF-3593-4AFB-A325-F242727D8175}"/>
                        </a:ext>
                      </a:extLst>
                    </p:cNvPr>
                    <p:cNvGrpSpPr/>
                    <p:nvPr/>
                  </p:nvGrpSpPr>
                  <p:grpSpPr>
                    <a:xfrm>
                      <a:off x="8202110" y="4483307"/>
                      <a:ext cx="1131452" cy="372598"/>
                      <a:chOff x="8202110" y="4483307"/>
                      <a:chExt cx="1131452" cy="372598"/>
                    </a:xfrm>
                  </p:grpSpPr>
                  <p:sp>
                    <p:nvSpPr>
                      <p:cNvPr id="43" name="모서리가 둥근 직사각형 446">
                        <a:extLst>
                          <a:ext uri="{FF2B5EF4-FFF2-40B4-BE49-F238E27FC236}">
                            <a16:creationId xmlns:a16="http://schemas.microsoft.com/office/drawing/2014/main" id="{144CA61F-0C05-414F-A745-CA16FC836BD4}"/>
                          </a:ext>
                        </a:extLst>
                      </p:cNvPr>
                      <p:cNvSpPr/>
                      <p:nvPr/>
                    </p:nvSpPr>
                    <p:spPr>
                      <a:xfrm>
                        <a:off x="8202110" y="4483307"/>
                        <a:ext cx="1131452" cy="37259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193EB0"/>
                            </a:solidFill>
                            <a:latin typeface="SamsungOne 700" panose="020B0803030303020204" pitchFamily="34" charset="0"/>
                            <a:ea typeface="SamsungOne 700" panose="020B0803030303020204" pitchFamily="34" charset="0"/>
                          </a:rPr>
                          <a:t>      Kho </a:t>
                        </a:r>
                        <a:r>
                          <a:rPr lang="en-US" altLang="ko-KR" sz="900" dirty="0" err="1">
                            <a:solidFill>
                              <a:srgbClr val="193EB0"/>
                            </a:solidFill>
                            <a:latin typeface="SamsungOne 700" panose="020B0803030303020204" pitchFamily="34" charset="0"/>
                            <a:ea typeface="SamsungOne 700" panose="020B0803030303020204" pitchFamily="34" charset="0"/>
                          </a:rPr>
                          <a:t>lưu</a:t>
                        </a:r>
                        <a:r>
                          <a:rPr lang="en-US" altLang="ko-KR" sz="900" dirty="0">
                            <a:solidFill>
                              <a:srgbClr val="193EB0"/>
                            </a:solidFill>
                            <a:latin typeface="SamsungOne 700" panose="020B0803030303020204" pitchFamily="34" charset="0"/>
                            <a:ea typeface="SamsungOne 700" panose="020B0803030303020204" pitchFamily="34" charset="0"/>
                          </a:rPr>
                          <a:t> </a:t>
                        </a:r>
                        <a:r>
                          <a:rPr lang="en-US" altLang="ko-KR" sz="900" dirty="0" err="1">
                            <a:solidFill>
                              <a:srgbClr val="193EB0"/>
                            </a:solidFill>
                            <a:latin typeface="SamsungOne 700" panose="020B0803030303020204" pitchFamily="34" charset="0"/>
                            <a:ea typeface="SamsungOne 700" panose="020B0803030303020204" pitchFamily="34" charset="0"/>
                          </a:rPr>
                          <a:t>trữ</a:t>
                        </a:r>
                        <a:r>
                          <a:rPr lang="en-US" altLang="ko-KR" sz="900" dirty="0">
                            <a:solidFill>
                              <a:srgbClr val="193EB0"/>
                            </a:solidFill>
                            <a:latin typeface="SamsungOne 700" panose="020B0803030303020204" pitchFamily="34" charset="0"/>
                            <a:ea typeface="SamsungOne 700" panose="020B0803030303020204" pitchFamily="34" charset="0"/>
                          </a:rPr>
                          <a:t> </a:t>
                        </a:r>
                        <a:r>
                          <a:rPr lang="en-US" altLang="ko-KR" sz="900" dirty="0" err="1">
                            <a:solidFill>
                              <a:srgbClr val="193EB0"/>
                            </a:solidFill>
                            <a:latin typeface="SamsungOne 700" panose="020B0803030303020204" pitchFamily="34" charset="0"/>
                            <a:ea typeface="SamsungOne 700" panose="020B0803030303020204" pitchFamily="34" charset="0"/>
                          </a:rPr>
                          <a:t>nội</a:t>
                        </a:r>
                        <a:r>
                          <a:rPr lang="en-US" altLang="ko-KR" sz="900" dirty="0">
                            <a:solidFill>
                              <a:srgbClr val="193EB0"/>
                            </a:solidFill>
                            <a:latin typeface="SamsungOne 700" panose="020B0803030303020204" pitchFamily="34" charset="0"/>
                            <a:ea typeface="SamsungOne 700" panose="020B0803030303020204" pitchFamily="34" charset="0"/>
                          </a:rPr>
                          <a:t> dung</a:t>
                        </a:r>
                        <a:endParaRPr lang="ko-KR" altLang="en-US" sz="900" dirty="0">
                          <a:solidFill>
                            <a:srgbClr val="193EB0"/>
                          </a:solidFill>
                          <a:latin typeface="SamsungOne 700" panose="020B0803030303020204" pitchFamily="34" charset="0"/>
                        </a:endParaRPr>
                      </a:p>
                    </p:txBody>
                  </p:sp>
                  <p:pic>
                    <p:nvPicPr>
                      <p:cNvPr id="44" name="그림 43">
                        <a:extLst>
                          <a:ext uri="{FF2B5EF4-FFF2-40B4-BE49-F238E27FC236}">
                            <a16:creationId xmlns:a16="http://schemas.microsoft.com/office/drawing/2014/main" id="{6959FDBF-5F3F-447B-BB38-ED35DA0CAAE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88796" y="4557886"/>
                        <a:ext cx="198120" cy="185928"/>
                      </a:xfrm>
                      <a:prstGeom prst="rect">
                        <a:avLst/>
                      </a:prstGeom>
                    </p:spPr>
                  </p:pic>
                </p:grpSp>
                <p:grpSp>
                  <p:nvGrpSpPr>
                    <p:cNvPr id="40" name="그룹 39">
                      <a:extLst>
                        <a:ext uri="{FF2B5EF4-FFF2-40B4-BE49-F238E27FC236}">
                          <a16:creationId xmlns:a16="http://schemas.microsoft.com/office/drawing/2014/main" id="{D7B068CB-4D49-4622-BD99-7CE60A129BB0}"/>
                        </a:ext>
                      </a:extLst>
                    </p:cNvPr>
                    <p:cNvGrpSpPr/>
                    <p:nvPr/>
                  </p:nvGrpSpPr>
                  <p:grpSpPr>
                    <a:xfrm>
                      <a:off x="9371593" y="4483307"/>
                      <a:ext cx="1131452" cy="372598"/>
                      <a:chOff x="9371593" y="4483307"/>
                      <a:chExt cx="1131452" cy="372598"/>
                    </a:xfrm>
                  </p:grpSpPr>
                  <p:sp>
                    <p:nvSpPr>
                      <p:cNvPr id="41" name="모서리가 둥근 직사각형 444">
                        <a:extLst>
                          <a:ext uri="{FF2B5EF4-FFF2-40B4-BE49-F238E27FC236}">
                            <a16:creationId xmlns:a16="http://schemas.microsoft.com/office/drawing/2014/main" id="{1D995A45-3280-4F95-BA7C-A7B397AFA868}"/>
                          </a:ext>
                        </a:extLst>
                      </p:cNvPr>
                      <p:cNvSpPr/>
                      <p:nvPr/>
                    </p:nvSpPr>
                    <p:spPr>
                      <a:xfrm>
                        <a:off x="9371593" y="4483307"/>
                        <a:ext cx="1131452" cy="37259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193EB0"/>
                            </a:solidFill>
                            <a:latin typeface="SamsungOne 700" panose="020B0803030303020204" pitchFamily="34" charset="0"/>
                            <a:ea typeface="SamsungOne 700" panose="020B0803030303020204" pitchFamily="34" charset="0"/>
                          </a:rPr>
                          <a:t>     Kho </a:t>
                        </a:r>
                        <a:r>
                          <a:rPr lang="en-US" altLang="ko-KR" sz="900" dirty="0" err="1">
                            <a:solidFill>
                              <a:srgbClr val="193EB0"/>
                            </a:solidFill>
                            <a:latin typeface="SamsungOne 700" panose="020B0803030303020204" pitchFamily="34" charset="0"/>
                            <a:ea typeface="SamsungOne 700" panose="020B0803030303020204" pitchFamily="34" charset="0"/>
                          </a:rPr>
                          <a:t>lưu</a:t>
                        </a:r>
                        <a:r>
                          <a:rPr lang="en-US" altLang="ko-KR" sz="900" dirty="0">
                            <a:solidFill>
                              <a:srgbClr val="193EB0"/>
                            </a:solidFill>
                            <a:latin typeface="SamsungOne 700" panose="020B0803030303020204" pitchFamily="34" charset="0"/>
                            <a:ea typeface="SamsungOne 700" panose="020B0803030303020204" pitchFamily="34" charset="0"/>
                          </a:rPr>
                          <a:t> </a:t>
                        </a:r>
                        <a:r>
                          <a:rPr lang="en-US" altLang="ko-KR" sz="900" dirty="0" err="1">
                            <a:solidFill>
                              <a:srgbClr val="193EB0"/>
                            </a:solidFill>
                            <a:latin typeface="SamsungOne 700" panose="020B0803030303020204" pitchFamily="34" charset="0"/>
                            <a:ea typeface="SamsungOne 700" panose="020B0803030303020204" pitchFamily="34" charset="0"/>
                          </a:rPr>
                          <a:t>trữ</a:t>
                        </a:r>
                        <a:r>
                          <a:rPr lang="en-US" altLang="ko-KR" sz="900" dirty="0">
                            <a:solidFill>
                              <a:srgbClr val="193EB0"/>
                            </a:solidFill>
                            <a:latin typeface="SamsungOne 700" panose="020B0803030303020204" pitchFamily="34" charset="0"/>
                            <a:ea typeface="SamsungOne 700" panose="020B0803030303020204" pitchFamily="34" charset="0"/>
                          </a:rPr>
                          <a:t>   </a:t>
                        </a:r>
                        <a:r>
                          <a:rPr lang="en-US" altLang="ko-KR" sz="900" dirty="0" err="1">
                            <a:solidFill>
                              <a:srgbClr val="193EB0"/>
                            </a:solidFill>
                            <a:latin typeface="SamsungOne 700" panose="020B0803030303020204" pitchFamily="34" charset="0"/>
                            <a:ea typeface="SamsungOne 700" panose="020B0803030303020204" pitchFamily="34" charset="0"/>
                          </a:rPr>
                          <a:t>nguồn</a:t>
                        </a:r>
                        <a:r>
                          <a:rPr lang="en-US" altLang="ko-KR" sz="900" dirty="0">
                            <a:solidFill>
                              <a:srgbClr val="193EB0"/>
                            </a:solidFill>
                            <a:latin typeface="SamsungOne 700" panose="020B0803030303020204" pitchFamily="34" charset="0"/>
                            <a:ea typeface="SamsungOne 700" panose="020B0803030303020204" pitchFamily="34" charset="0"/>
                          </a:rPr>
                          <a:t> </a:t>
                        </a:r>
                        <a:r>
                          <a:rPr lang="en-US" altLang="ko-KR" sz="900" dirty="0" err="1">
                            <a:solidFill>
                              <a:srgbClr val="193EB0"/>
                            </a:solidFill>
                            <a:latin typeface="SamsungOne 700" panose="020B0803030303020204" pitchFamily="34" charset="0"/>
                            <a:ea typeface="SamsungOne 700" panose="020B0803030303020204" pitchFamily="34" charset="0"/>
                          </a:rPr>
                          <a:t>gốc</a:t>
                        </a:r>
                        <a:endParaRPr lang="ko-KR" altLang="en-US" sz="900" dirty="0">
                          <a:solidFill>
                            <a:srgbClr val="193EB0"/>
                          </a:solidFill>
                          <a:latin typeface="SamsungOne 700" panose="020B0803030303020204" pitchFamily="34" charset="0"/>
                        </a:endParaRPr>
                      </a:p>
                    </p:txBody>
                  </p:sp>
                  <p:pic>
                    <p:nvPicPr>
                      <p:cNvPr id="42" name="그림 41">
                        <a:extLst>
                          <a:ext uri="{FF2B5EF4-FFF2-40B4-BE49-F238E27FC236}">
                            <a16:creationId xmlns:a16="http://schemas.microsoft.com/office/drawing/2014/main" id="{676E2A7C-8EB9-4CDC-B7BF-55D8C577DB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49619" y="4557886"/>
                        <a:ext cx="198120" cy="185928"/>
                      </a:xfrm>
                      <a:prstGeom prst="rect">
                        <a:avLst/>
                      </a:prstGeom>
                    </p:spPr>
                  </p:pic>
                </p:grpSp>
              </p:grpSp>
              <p:sp>
                <p:nvSpPr>
                  <p:cNvPr id="29" name="타원 28">
                    <a:extLst>
                      <a:ext uri="{FF2B5EF4-FFF2-40B4-BE49-F238E27FC236}">
                        <a16:creationId xmlns:a16="http://schemas.microsoft.com/office/drawing/2014/main" id="{2E062AE7-3FFB-4468-9E91-C70E601F71A6}"/>
                      </a:ext>
                    </a:extLst>
                  </p:cNvPr>
                  <p:cNvSpPr/>
                  <p:nvPr/>
                </p:nvSpPr>
                <p:spPr>
                  <a:xfrm>
                    <a:off x="5771036" y="4428798"/>
                    <a:ext cx="140967" cy="140967"/>
                  </a:xfrm>
                  <a:prstGeom prst="ellipse">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sp>
            <p:nvSpPr>
              <p:cNvPr id="21" name="직사각형 20">
                <a:extLst>
                  <a:ext uri="{FF2B5EF4-FFF2-40B4-BE49-F238E27FC236}">
                    <a16:creationId xmlns:a16="http://schemas.microsoft.com/office/drawing/2014/main" id="{0D77A9AD-0E56-4DD3-B8D1-A2489286D48F}"/>
                  </a:ext>
                </a:extLst>
              </p:cNvPr>
              <p:cNvSpPr/>
              <p:nvPr/>
            </p:nvSpPr>
            <p:spPr>
              <a:xfrm rot="2700000">
                <a:off x="5029753" y="4310796"/>
                <a:ext cx="112326" cy="11232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포인트가 6개인 별 171">
                <a:extLst>
                  <a:ext uri="{FF2B5EF4-FFF2-40B4-BE49-F238E27FC236}">
                    <a16:creationId xmlns:a16="http://schemas.microsoft.com/office/drawing/2014/main" id="{1B09EA0F-E997-475A-9A2A-AC5C8F9BC059}"/>
                  </a:ext>
                </a:extLst>
              </p:cNvPr>
              <p:cNvSpPr/>
              <p:nvPr/>
            </p:nvSpPr>
            <p:spPr>
              <a:xfrm>
                <a:off x="4611774" y="3857200"/>
                <a:ext cx="160892" cy="179042"/>
              </a:xfrm>
              <a:prstGeom prst="star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2" name="그룹 11">
              <a:extLst>
                <a:ext uri="{FF2B5EF4-FFF2-40B4-BE49-F238E27FC236}">
                  <a16:creationId xmlns:a16="http://schemas.microsoft.com/office/drawing/2014/main" id="{DA25F5DF-F54D-4A08-BA6D-96ADDC546AFD}"/>
                </a:ext>
              </a:extLst>
            </p:cNvPr>
            <p:cNvGrpSpPr/>
            <p:nvPr/>
          </p:nvGrpSpPr>
          <p:grpSpPr>
            <a:xfrm>
              <a:off x="4833452" y="3735659"/>
              <a:ext cx="1472926" cy="855236"/>
              <a:chOff x="4833452" y="3735659"/>
              <a:chExt cx="1472926" cy="855236"/>
            </a:xfrm>
          </p:grpSpPr>
          <p:cxnSp>
            <p:nvCxnSpPr>
              <p:cNvPr id="15" name="직선 연결선 14">
                <a:extLst>
                  <a:ext uri="{FF2B5EF4-FFF2-40B4-BE49-F238E27FC236}">
                    <a16:creationId xmlns:a16="http://schemas.microsoft.com/office/drawing/2014/main" id="{3714F8FC-2362-4304-9080-6369D8115CAC}"/>
                  </a:ext>
                </a:extLst>
              </p:cNvPr>
              <p:cNvCxnSpPr>
                <a:stCxn id="29" idx="6"/>
                <a:endCxn id="9" idx="1"/>
              </p:cNvCxnSpPr>
              <p:nvPr/>
            </p:nvCxnSpPr>
            <p:spPr>
              <a:xfrm flipV="1">
                <a:off x="5612003" y="4583090"/>
                <a:ext cx="694375" cy="7805"/>
              </a:xfrm>
              <a:prstGeom prst="line">
                <a:avLst/>
              </a:prstGeom>
              <a:ln w="12700">
                <a:solidFill>
                  <a:srgbClr val="66A1FE"/>
                </a:solidFill>
              </a:ln>
            </p:spPr>
            <p:style>
              <a:lnRef idx="1">
                <a:schemeClr val="accent1"/>
              </a:lnRef>
              <a:fillRef idx="0">
                <a:schemeClr val="accent1"/>
              </a:fillRef>
              <a:effectRef idx="0">
                <a:schemeClr val="accent1"/>
              </a:effectRef>
              <a:fontRef idx="minor">
                <a:schemeClr val="tx1"/>
              </a:fontRef>
            </p:style>
          </p:cxnSp>
          <p:cxnSp>
            <p:nvCxnSpPr>
              <p:cNvPr id="16" name="꺾인 연결선 468">
                <a:extLst>
                  <a:ext uri="{FF2B5EF4-FFF2-40B4-BE49-F238E27FC236}">
                    <a16:creationId xmlns:a16="http://schemas.microsoft.com/office/drawing/2014/main" id="{2AC7E895-A5E0-4057-8E6F-11B36B067C0C}"/>
                  </a:ext>
                </a:extLst>
              </p:cNvPr>
              <p:cNvCxnSpPr>
                <a:endCxn id="9" idx="1"/>
              </p:cNvCxnSpPr>
              <p:nvPr/>
            </p:nvCxnSpPr>
            <p:spPr>
              <a:xfrm>
                <a:off x="5426998" y="4366959"/>
                <a:ext cx="879380" cy="216131"/>
              </a:xfrm>
              <a:prstGeom prst="bentConnector3">
                <a:avLst>
                  <a:gd name="adj1" fmla="val 99392"/>
                </a:avLst>
              </a:prstGeom>
              <a:ln w="12700">
                <a:solidFill>
                  <a:srgbClr val="66A1FE"/>
                </a:solidFill>
              </a:ln>
            </p:spPr>
            <p:style>
              <a:lnRef idx="1">
                <a:schemeClr val="accent1"/>
              </a:lnRef>
              <a:fillRef idx="0">
                <a:schemeClr val="accent1"/>
              </a:fillRef>
              <a:effectRef idx="0">
                <a:schemeClr val="accent1"/>
              </a:effectRef>
              <a:fontRef idx="minor">
                <a:schemeClr val="tx1"/>
              </a:fontRef>
            </p:style>
          </p:cxnSp>
          <p:cxnSp>
            <p:nvCxnSpPr>
              <p:cNvPr id="17" name="꺾인 연결선 472">
                <a:extLst>
                  <a:ext uri="{FF2B5EF4-FFF2-40B4-BE49-F238E27FC236}">
                    <a16:creationId xmlns:a16="http://schemas.microsoft.com/office/drawing/2014/main" id="{773ECD98-382B-4A61-9B5D-09C768E6E3B1}"/>
                  </a:ext>
                </a:extLst>
              </p:cNvPr>
              <p:cNvCxnSpPr>
                <a:stCxn id="91" idx="6"/>
                <a:endCxn id="9" idx="1"/>
              </p:cNvCxnSpPr>
              <p:nvPr/>
            </p:nvCxnSpPr>
            <p:spPr>
              <a:xfrm>
                <a:off x="5209517" y="4164012"/>
                <a:ext cx="1096861" cy="419078"/>
              </a:xfrm>
              <a:prstGeom prst="bentConnector3">
                <a:avLst>
                  <a:gd name="adj1" fmla="val 99324"/>
                </a:avLst>
              </a:prstGeom>
              <a:ln w="12700">
                <a:solidFill>
                  <a:srgbClr val="66A1FE"/>
                </a:solidFill>
              </a:ln>
            </p:spPr>
            <p:style>
              <a:lnRef idx="1">
                <a:schemeClr val="accent1"/>
              </a:lnRef>
              <a:fillRef idx="0">
                <a:schemeClr val="accent1"/>
              </a:fillRef>
              <a:effectRef idx="0">
                <a:schemeClr val="accent1"/>
              </a:effectRef>
              <a:fontRef idx="minor">
                <a:schemeClr val="tx1"/>
              </a:fontRef>
            </p:style>
          </p:cxnSp>
          <p:cxnSp>
            <p:nvCxnSpPr>
              <p:cNvPr id="18" name="꺾인 연결선 475">
                <a:extLst>
                  <a:ext uri="{FF2B5EF4-FFF2-40B4-BE49-F238E27FC236}">
                    <a16:creationId xmlns:a16="http://schemas.microsoft.com/office/drawing/2014/main" id="{B65BFF1F-40DD-4A43-82CF-F2067D9FB5B6}"/>
                  </a:ext>
                </a:extLst>
              </p:cNvPr>
              <p:cNvCxnSpPr>
                <a:stCxn id="122" idx="6"/>
                <a:endCxn id="9" idx="1"/>
              </p:cNvCxnSpPr>
              <p:nvPr/>
            </p:nvCxnSpPr>
            <p:spPr>
              <a:xfrm>
                <a:off x="5019123" y="3944625"/>
                <a:ext cx="1287255" cy="638465"/>
              </a:xfrm>
              <a:prstGeom prst="bentConnector3">
                <a:avLst>
                  <a:gd name="adj1" fmla="val 99724"/>
                </a:avLst>
              </a:prstGeom>
              <a:ln w="12700">
                <a:solidFill>
                  <a:srgbClr val="66A1FE"/>
                </a:solidFill>
              </a:ln>
            </p:spPr>
            <p:style>
              <a:lnRef idx="1">
                <a:schemeClr val="accent1"/>
              </a:lnRef>
              <a:fillRef idx="0">
                <a:schemeClr val="accent1"/>
              </a:fillRef>
              <a:effectRef idx="0">
                <a:schemeClr val="accent1"/>
              </a:effectRef>
              <a:fontRef idx="minor">
                <a:schemeClr val="tx1"/>
              </a:fontRef>
            </p:style>
          </p:cxnSp>
          <p:cxnSp>
            <p:nvCxnSpPr>
              <p:cNvPr id="19" name="꺾인 연결선 478">
                <a:extLst>
                  <a:ext uri="{FF2B5EF4-FFF2-40B4-BE49-F238E27FC236}">
                    <a16:creationId xmlns:a16="http://schemas.microsoft.com/office/drawing/2014/main" id="{405E1CC5-4D24-466A-98AB-B675064C71ED}"/>
                  </a:ext>
                </a:extLst>
              </p:cNvPr>
              <p:cNvCxnSpPr>
                <a:stCxn id="153" idx="6"/>
                <a:endCxn id="9" idx="1"/>
              </p:cNvCxnSpPr>
              <p:nvPr/>
            </p:nvCxnSpPr>
            <p:spPr>
              <a:xfrm>
                <a:off x="4833452" y="3735659"/>
                <a:ext cx="1472926" cy="847431"/>
              </a:xfrm>
              <a:prstGeom prst="bentConnector3">
                <a:avLst>
                  <a:gd name="adj1" fmla="val 100182"/>
                </a:avLst>
              </a:prstGeom>
              <a:ln w="12700">
                <a:solidFill>
                  <a:srgbClr val="66A1FE"/>
                </a:solidFill>
              </a:ln>
            </p:spPr>
            <p:style>
              <a:lnRef idx="1">
                <a:schemeClr val="accent1"/>
              </a:lnRef>
              <a:fillRef idx="0">
                <a:schemeClr val="accent1"/>
              </a:fillRef>
              <a:effectRef idx="0">
                <a:schemeClr val="accent1"/>
              </a:effectRef>
              <a:fontRef idx="minor">
                <a:schemeClr val="tx1"/>
              </a:fontRef>
            </p:style>
          </p:cxnSp>
        </p:grpSp>
        <p:cxnSp>
          <p:nvCxnSpPr>
            <p:cNvPr id="13" name="꺾인 연결선 482">
              <a:extLst>
                <a:ext uri="{FF2B5EF4-FFF2-40B4-BE49-F238E27FC236}">
                  <a16:creationId xmlns:a16="http://schemas.microsoft.com/office/drawing/2014/main" id="{802BA7C3-2CCF-40A0-8514-9F82CE8EE3ED}"/>
                </a:ext>
              </a:extLst>
            </p:cNvPr>
            <p:cNvCxnSpPr>
              <a:stCxn id="22" idx="1"/>
              <a:endCxn id="9" idx="1"/>
            </p:cNvCxnSpPr>
            <p:nvPr/>
          </p:nvCxnSpPr>
          <p:spPr>
            <a:xfrm>
              <a:off x="4772666" y="3991482"/>
              <a:ext cx="1533712" cy="591608"/>
            </a:xfrm>
            <a:prstGeom prst="bentConnector3">
              <a:avLst>
                <a:gd name="adj1" fmla="val 97696"/>
              </a:avLst>
            </a:prstGeom>
            <a:ln w="19050">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14" name="꺾인 연결선 486">
              <a:extLst>
                <a:ext uri="{FF2B5EF4-FFF2-40B4-BE49-F238E27FC236}">
                  <a16:creationId xmlns:a16="http://schemas.microsoft.com/office/drawing/2014/main" id="{5D649E96-DE74-436F-9837-544E77C49686}"/>
                </a:ext>
              </a:extLst>
            </p:cNvPr>
            <p:cNvCxnSpPr>
              <a:stCxn id="21" idx="0"/>
              <a:endCxn id="9" idx="1"/>
            </p:cNvCxnSpPr>
            <p:nvPr/>
          </p:nvCxnSpPr>
          <p:spPr>
            <a:xfrm>
              <a:off x="5125629" y="4327246"/>
              <a:ext cx="1180749" cy="255844"/>
            </a:xfrm>
            <a:prstGeom prst="bentConnector3">
              <a:avLst>
                <a:gd name="adj1" fmla="val 93965"/>
              </a:avLst>
            </a:prstGeom>
            <a:ln w="19050">
              <a:solidFill>
                <a:srgbClr val="7030A0"/>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342182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5A875B51-4C66-4E34-B320-E45AED99C7D6}"/>
              </a:ext>
            </a:extLst>
          </p:cNvPr>
          <p:cNvSpPr>
            <a:spLocks noGrp="1"/>
          </p:cNvSpPr>
          <p:nvPr>
            <p:ph type="body" sz="quarter" idx="10"/>
          </p:nvPr>
        </p:nvSpPr>
        <p:spPr/>
        <p:txBody>
          <a:bodyPr anchor="ctr"/>
          <a:lstStyle/>
          <a:p>
            <a:r>
              <a:rPr lang="vi-VN" altLang="ko-KR" dirty="0"/>
              <a:t>3.1. Nguyên tắc cơ bản của Apache NiFi</a:t>
            </a:r>
            <a:endParaRPr lang="en-US" altLang="ko-KR" dirty="0"/>
          </a:p>
        </p:txBody>
      </p:sp>
      <p:sp>
        <p:nvSpPr>
          <p:cNvPr id="3" name="텍스트 개체 틀 2">
            <a:extLst>
              <a:ext uri="{FF2B5EF4-FFF2-40B4-BE49-F238E27FC236}">
                <a16:creationId xmlns:a16="http://schemas.microsoft.com/office/drawing/2014/main" id="{D60C271E-5E83-4533-8363-A030DD38D13E}"/>
              </a:ext>
            </a:extLst>
          </p:cNvPr>
          <p:cNvSpPr>
            <a:spLocks noGrp="1"/>
          </p:cNvSpPr>
          <p:nvPr>
            <p:ph type="body" sz="quarter" idx="11"/>
          </p:nvPr>
        </p:nvSpPr>
        <p:spPr/>
        <p:txBody>
          <a:bodyPr anchor="ctr">
            <a:noAutofit/>
          </a:bodyPr>
          <a:lstStyle/>
          <a:p>
            <a:r>
              <a:rPr lang="en-US" altLang="ko-KR" dirty="0"/>
              <a:t>Apache </a:t>
            </a:r>
            <a:r>
              <a:rPr lang="en-US" altLang="ko-KR" dirty="0" err="1"/>
              <a:t>NiFi</a:t>
            </a:r>
            <a:r>
              <a:rPr lang="en-US" altLang="ko-KR" dirty="0"/>
              <a:t> </a:t>
            </a:r>
            <a:r>
              <a:rPr lang="en-US" altLang="ko-KR" dirty="0" err="1"/>
              <a:t>trên</a:t>
            </a:r>
            <a:r>
              <a:rPr lang="en-US" altLang="ko-KR" dirty="0"/>
              <a:t> </a:t>
            </a:r>
            <a:r>
              <a:rPr lang="en-US" altLang="ko-KR" dirty="0" err="1"/>
              <a:t>một</a:t>
            </a:r>
            <a:r>
              <a:rPr lang="en-US" altLang="ko-KR" dirty="0"/>
              <a:t> </a:t>
            </a:r>
            <a:r>
              <a:rPr lang="en-US" altLang="ko-KR" dirty="0" err="1"/>
              <a:t>cụm</a:t>
            </a:r>
            <a:r>
              <a:rPr lang="en-US" altLang="ko-KR" dirty="0"/>
              <a:t> (2/2)</a:t>
            </a:r>
          </a:p>
        </p:txBody>
      </p:sp>
      <p:sp>
        <p:nvSpPr>
          <p:cNvPr id="4" name="텍스트 개체 틀 3">
            <a:extLst>
              <a:ext uri="{FF2B5EF4-FFF2-40B4-BE49-F238E27FC236}">
                <a16:creationId xmlns:a16="http://schemas.microsoft.com/office/drawing/2014/main" id="{84E9F969-FC04-4180-8275-3C4748851DF1}"/>
              </a:ext>
            </a:extLst>
          </p:cNvPr>
          <p:cNvSpPr>
            <a:spLocks noGrp="1"/>
          </p:cNvSpPr>
          <p:nvPr>
            <p:ph type="body" sz="quarter" idx="13"/>
          </p:nvPr>
        </p:nvSpPr>
        <p:spPr/>
        <p:txBody>
          <a:bodyPr>
            <a:noAutofit/>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p>
          <a:p>
            <a:endParaRPr lang="ko-KR" altLang="en-US" dirty="0"/>
          </a:p>
        </p:txBody>
      </p:sp>
      <p:sp>
        <p:nvSpPr>
          <p:cNvPr id="5" name="텍스트 개체 틀 4">
            <a:extLst>
              <a:ext uri="{FF2B5EF4-FFF2-40B4-BE49-F238E27FC236}">
                <a16:creationId xmlns:a16="http://schemas.microsoft.com/office/drawing/2014/main" id="{903D5274-45D9-4ED9-8146-C91A2A51F7D9}"/>
              </a:ext>
            </a:extLst>
          </p:cNvPr>
          <p:cNvSpPr>
            <a:spLocks noGrp="1"/>
          </p:cNvSpPr>
          <p:nvPr>
            <p:ph type="body" sz="quarter" idx="15"/>
          </p:nvPr>
        </p:nvSpPr>
        <p:spPr/>
        <p:txBody>
          <a:bodyPr>
            <a:noAutofit/>
          </a:bodyPr>
          <a:lstStyle/>
          <a:p>
            <a:r>
              <a:rPr lang="vi-VN" altLang="ko-KR" dirty="0"/>
              <a:t>Người dùng có thể tương tác với bất kỳ </a:t>
            </a:r>
            <a:r>
              <a:rPr lang="en-US" altLang="ko-KR" dirty="0"/>
              <a:t>node</a:t>
            </a:r>
            <a:r>
              <a:rPr lang="vi-VN" altLang="ko-KR" dirty="0"/>
              <a:t> nào để tạo, sửa đổi và quản lý luồng dữ liệu</a:t>
            </a:r>
            <a:endParaRPr lang="en-US" altLang="ko-KR" dirty="0"/>
          </a:p>
          <a:p>
            <a:pPr lvl="1"/>
            <a:r>
              <a:rPr lang="vi-VN" altLang="ko-KR" dirty="0"/>
              <a:t>Mọi thay đổi đều được tự động sao chép tới tất cả các </a:t>
            </a:r>
            <a:r>
              <a:rPr lang="en-US" altLang="ko-KR" dirty="0"/>
              <a:t>node</a:t>
            </a:r>
          </a:p>
          <a:p>
            <a:r>
              <a:rPr lang="en-US" altLang="ko-KR" dirty="0"/>
              <a:t>Apache Zookeeper </a:t>
            </a:r>
            <a:r>
              <a:rPr lang="en-US" altLang="ko-KR" dirty="0" err="1"/>
              <a:t>chọn</a:t>
            </a:r>
            <a:r>
              <a:rPr lang="en-US" altLang="ko-KR" dirty="0"/>
              <a:t> </a:t>
            </a:r>
            <a:r>
              <a:rPr lang="en-US" altLang="ko-KR" dirty="0" err="1"/>
              <a:t>một</a:t>
            </a:r>
            <a:r>
              <a:rPr lang="en-US" altLang="ko-KR" dirty="0"/>
              <a:t> node </a:t>
            </a:r>
            <a:r>
              <a:rPr lang="en-US" altLang="ko-KR" dirty="0" err="1"/>
              <a:t>làm</a:t>
            </a:r>
            <a:r>
              <a:rPr lang="en-US" altLang="ko-KR" dirty="0"/>
              <a:t> node </a:t>
            </a:r>
            <a:r>
              <a:rPr lang="en-US" altLang="ko-KR" dirty="0" err="1"/>
              <a:t>chính</a:t>
            </a:r>
            <a:endParaRPr lang="en-US" altLang="ko-KR" dirty="0"/>
          </a:p>
          <a:p>
            <a:pPr lvl="1"/>
            <a:r>
              <a:rPr lang="vi-VN" altLang="ko-KR" dirty="0"/>
              <a:t>Một số bộ xử lý yêu cầu một </a:t>
            </a:r>
            <a:r>
              <a:rPr lang="en-US" altLang="ko-KR" dirty="0"/>
              <a:t>node</a:t>
            </a:r>
            <a:r>
              <a:rPr lang="vi-VN" altLang="ko-KR" dirty="0"/>
              <a:t> duy nhất để xử lý</a:t>
            </a:r>
          </a:p>
          <a:p>
            <a:pPr lvl="1"/>
            <a:r>
              <a:rPr lang="vi-VN" altLang="ko-KR" dirty="0"/>
              <a:t>N</a:t>
            </a:r>
            <a:r>
              <a:rPr lang="en-US" altLang="ko-KR" dirty="0"/>
              <a:t>ode</a:t>
            </a:r>
            <a:r>
              <a:rPr lang="vi-VN" altLang="ko-KR" dirty="0"/>
              <a:t> chính xử lý các yêu cầu như vậy</a:t>
            </a:r>
            <a:endParaRPr lang="en-US" altLang="ko-KR" dirty="0"/>
          </a:p>
        </p:txBody>
      </p:sp>
      <p:grpSp>
        <p:nvGrpSpPr>
          <p:cNvPr id="9" name="그룹 8">
            <a:extLst>
              <a:ext uri="{FF2B5EF4-FFF2-40B4-BE49-F238E27FC236}">
                <a16:creationId xmlns:a16="http://schemas.microsoft.com/office/drawing/2014/main" id="{F25B1334-D1C2-4694-8B1E-756E352E101F}"/>
              </a:ext>
            </a:extLst>
          </p:cNvPr>
          <p:cNvGrpSpPr/>
          <p:nvPr/>
        </p:nvGrpSpPr>
        <p:grpSpPr>
          <a:xfrm>
            <a:off x="2409371" y="3902218"/>
            <a:ext cx="6351542" cy="2438497"/>
            <a:chOff x="1389548" y="3616051"/>
            <a:chExt cx="6949254" cy="2667972"/>
          </a:xfrm>
        </p:grpSpPr>
        <p:sp>
          <p:nvSpPr>
            <p:cNvPr id="10" name="모서리가 둥근 직사각형 7">
              <a:extLst>
                <a:ext uri="{FF2B5EF4-FFF2-40B4-BE49-F238E27FC236}">
                  <a16:creationId xmlns:a16="http://schemas.microsoft.com/office/drawing/2014/main" id="{C10D89C0-C0CD-4F16-84E3-C19C7251C4D3}"/>
                </a:ext>
              </a:extLst>
            </p:cNvPr>
            <p:cNvSpPr/>
            <p:nvPr/>
          </p:nvSpPr>
          <p:spPr>
            <a:xfrm>
              <a:off x="6306378" y="4421666"/>
              <a:ext cx="1893610" cy="322848"/>
            </a:xfrm>
            <a:prstGeom prst="roundRect">
              <a:avLst>
                <a:gd name="adj" fmla="val 50000"/>
              </a:avLst>
            </a:prstGeom>
            <a:solidFill>
              <a:schemeClr val="bg1"/>
            </a:solidFill>
            <a:ln w="28575">
              <a:solidFill>
                <a:srgbClr val="66A1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err="1">
                  <a:solidFill>
                    <a:srgbClr val="193EB0"/>
                  </a:solidFill>
                  <a:latin typeface="SamsungOne 700" panose="020B0803030303020204" pitchFamily="34" charset="0"/>
                  <a:ea typeface="SamsungOne 700" panose="020B0803030303020204" pitchFamily="34" charset="0"/>
                </a:rPr>
                <a:t>Máy</a:t>
              </a:r>
              <a:r>
                <a:rPr lang="en-US" altLang="ko-KR" sz="1100" dirty="0">
                  <a:solidFill>
                    <a:srgbClr val="193EB0"/>
                  </a:solidFill>
                  <a:latin typeface="SamsungOne 700" panose="020B0803030303020204" pitchFamily="34" charset="0"/>
                  <a:ea typeface="SamsungOne 700" panose="020B0803030303020204" pitchFamily="34" charset="0"/>
                </a:rPr>
                <a:t> </a:t>
              </a:r>
              <a:r>
                <a:rPr lang="en-US" altLang="ko-KR" sz="1100" dirty="0" err="1">
                  <a:solidFill>
                    <a:srgbClr val="193EB0"/>
                  </a:solidFill>
                  <a:latin typeface="SamsungOne 700" panose="020B0803030303020204" pitchFamily="34" charset="0"/>
                  <a:ea typeface="SamsungOne 700" panose="020B0803030303020204" pitchFamily="34" charset="0"/>
                </a:rPr>
                <a:t>chủ</a:t>
              </a:r>
              <a:r>
                <a:rPr lang="en-US" altLang="ko-KR" sz="1100" dirty="0">
                  <a:solidFill>
                    <a:srgbClr val="193EB0"/>
                  </a:solidFill>
                  <a:latin typeface="SamsungOne 700" panose="020B0803030303020204" pitchFamily="34" charset="0"/>
                  <a:ea typeface="SamsungOne 700" panose="020B0803030303020204" pitchFamily="34" charset="0"/>
                </a:rPr>
                <a:t> </a:t>
              </a:r>
              <a:r>
                <a:rPr lang="en-US" altLang="ko-KR" sz="1100" dirty="0" err="1">
                  <a:solidFill>
                    <a:srgbClr val="193EB0"/>
                  </a:solidFill>
                  <a:latin typeface="SamsungOne 700" panose="020B0803030303020204" pitchFamily="34" charset="0"/>
                  <a:ea typeface="SamsungOne 700" panose="020B0803030303020204" pitchFamily="34" charset="0"/>
                </a:rPr>
                <a:t>ZooKeeper</a:t>
              </a:r>
              <a:endParaRPr lang="ko-KR" altLang="en-US" sz="1100" dirty="0">
                <a:solidFill>
                  <a:srgbClr val="193EB0"/>
                </a:solidFill>
                <a:latin typeface="SamsungOne 700" panose="020B0803030303020204" pitchFamily="34" charset="0"/>
              </a:endParaRPr>
            </a:p>
          </p:txBody>
        </p:sp>
        <p:grpSp>
          <p:nvGrpSpPr>
            <p:cNvPr id="11" name="그룹 10">
              <a:extLst>
                <a:ext uri="{FF2B5EF4-FFF2-40B4-BE49-F238E27FC236}">
                  <a16:creationId xmlns:a16="http://schemas.microsoft.com/office/drawing/2014/main" id="{A64BB2DE-FB56-4132-84B9-2A3E1D9720CB}"/>
                </a:ext>
              </a:extLst>
            </p:cNvPr>
            <p:cNvGrpSpPr/>
            <p:nvPr/>
          </p:nvGrpSpPr>
          <p:grpSpPr>
            <a:xfrm>
              <a:off x="6334091" y="5158268"/>
              <a:ext cx="2004711" cy="1003857"/>
              <a:chOff x="6334091" y="5158268"/>
              <a:chExt cx="2004711" cy="1003857"/>
            </a:xfrm>
          </p:grpSpPr>
          <p:sp>
            <p:nvSpPr>
              <p:cNvPr id="184" name="모서리가 둥근 직사각형 181">
                <a:extLst>
                  <a:ext uri="{FF2B5EF4-FFF2-40B4-BE49-F238E27FC236}">
                    <a16:creationId xmlns:a16="http://schemas.microsoft.com/office/drawing/2014/main" id="{0FD24999-BF99-4AB6-AE30-2ADBA3E52A43}"/>
                  </a:ext>
                </a:extLst>
              </p:cNvPr>
              <p:cNvSpPr/>
              <p:nvPr/>
            </p:nvSpPr>
            <p:spPr>
              <a:xfrm>
                <a:off x="6334091" y="5187356"/>
                <a:ext cx="1911807" cy="974769"/>
              </a:xfrm>
              <a:prstGeom prst="roundRect">
                <a:avLst>
                  <a:gd name="adj" fmla="val 5375"/>
                </a:avLst>
              </a:prstGeom>
              <a:solidFill>
                <a:schemeClr val="bg1"/>
              </a:solidFill>
              <a:ln w="9525">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n>
                    <a:solidFill>
                      <a:srgbClr val="193EB0"/>
                    </a:solidFill>
                  </a:ln>
                </a:endParaRPr>
              </a:p>
            </p:txBody>
          </p:sp>
          <p:grpSp>
            <p:nvGrpSpPr>
              <p:cNvPr id="185" name="그룹 184">
                <a:extLst>
                  <a:ext uri="{FF2B5EF4-FFF2-40B4-BE49-F238E27FC236}">
                    <a16:creationId xmlns:a16="http://schemas.microsoft.com/office/drawing/2014/main" id="{48B06CD4-58AC-4737-AB12-8E3AEC630AA6}"/>
                  </a:ext>
                </a:extLst>
              </p:cNvPr>
              <p:cNvGrpSpPr/>
              <p:nvPr/>
            </p:nvGrpSpPr>
            <p:grpSpPr>
              <a:xfrm>
                <a:off x="6518470" y="5158268"/>
                <a:ext cx="1820332" cy="993928"/>
                <a:chOff x="6623911" y="5045052"/>
                <a:chExt cx="1820332" cy="993928"/>
              </a:xfrm>
            </p:grpSpPr>
            <p:grpSp>
              <p:nvGrpSpPr>
                <p:cNvPr id="186" name="그룹 185">
                  <a:extLst>
                    <a:ext uri="{FF2B5EF4-FFF2-40B4-BE49-F238E27FC236}">
                      <a16:creationId xmlns:a16="http://schemas.microsoft.com/office/drawing/2014/main" id="{7F623854-1FFC-4A92-AF18-15A0C098D5EF}"/>
                    </a:ext>
                  </a:extLst>
                </p:cNvPr>
                <p:cNvGrpSpPr/>
                <p:nvPr/>
              </p:nvGrpSpPr>
              <p:grpSpPr>
                <a:xfrm>
                  <a:off x="6623911" y="5226396"/>
                  <a:ext cx="160892" cy="664979"/>
                  <a:chOff x="6623911" y="5059520"/>
                  <a:chExt cx="226008" cy="934108"/>
                </a:xfrm>
              </p:grpSpPr>
              <p:sp>
                <p:nvSpPr>
                  <p:cNvPr id="188" name="직사각형 187">
                    <a:extLst>
                      <a:ext uri="{FF2B5EF4-FFF2-40B4-BE49-F238E27FC236}">
                        <a16:creationId xmlns:a16="http://schemas.microsoft.com/office/drawing/2014/main" id="{8912A703-D6D1-4EB7-A627-9C2B124958F1}"/>
                      </a:ext>
                    </a:extLst>
                  </p:cNvPr>
                  <p:cNvSpPr/>
                  <p:nvPr/>
                </p:nvSpPr>
                <p:spPr>
                  <a:xfrm rot="2700000">
                    <a:off x="6656590" y="5059520"/>
                    <a:ext cx="157786" cy="15778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sp>
                <p:nvSpPr>
                  <p:cNvPr id="189" name="포인트가 6개인 별 186">
                    <a:extLst>
                      <a:ext uri="{FF2B5EF4-FFF2-40B4-BE49-F238E27FC236}">
                        <a16:creationId xmlns:a16="http://schemas.microsoft.com/office/drawing/2014/main" id="{95442D7C-1087-4CEA-887A-4C17EAF6D1A0}"/>
                      </a:ext>
                    </a:extLst>
                  </p:cNvPr>
                  <p:cNvSpPr/>
                  <p:nvPr/>
                </p:nvSpPr>
                <p:spPr>
                  <a:xfrm>
                    <a:off x="6623911" y="5388399"/>
                    <a:ext cx="226008" cy="251504"/>
                  </a:xfrm>
                  <a:prstGeom prst="star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sp>
                <p:nvSpPr>
                  <p:cNvPr id="190" name="타원 189">
                    <a:extLst>
                      <a:ext uri="{FF2B5EF4-FFF2-40B4-BE49-F238E27FC236}">
                        <a16:creationId xmlns:a16="http://schemas.microsoft.com/office/drawing/2014/main" id="{0C267494-5563-4B3F-B90F-B7A1AD4E1EB9}"/>
                      </a:ext>
                    </a:extLst>
                  </p:cNvPr>
                  <p:cNvSpPr/>
                  <p:nvPr/>
                </p:nvSpPr>
                <p:spPr>
                  <a:xfrm>
                    <a:off x="6640561" y="5795609"/>
                    <a:ext cx="198019" cy="198019"/>
                  </a:xfrm>
                  <a:prstGeom prst="ellipse">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grpSp>
            <p:sp>
              <p:nvSpPr>
                <p:cNvPr id="187" name="모서리가 둥근 직사각형 184">
                  <a:extLst>
                    <a:ext uri="{FF2B5EF4-FFF2-40B4-BE49-F238E27FC236}">
                      <a16:creationId xmlns:a16="http://schemas.microsoft.com/office/drawing/2014/main" id="{90D80480-DEB0-4717-B2D2-7DF3CB061A7E}"/>
                    </a:ext>
                  </a:extLst>
                </p:cNvPr>
                <p:cNvSpPr/>
                <p:nvPr/>
              </p:nvSpPr>
              <p:spPr>
                <a:xfrm>
                  <a:off x="6781430" y="5045052"/>
                  <a:ext cx="1662813" cy="993928"/>
                </a:xfrm>
                <a:prstGeom prst="roundRect">
                  <a:avLst>
                    <a:gd name="adj" fmla="val 0"/>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050" dirty="0" err="1">
                      <a:solidFill>
                        <a:srgbClr val="193EB0"/>
                      </a:solidFill>
                      <a:latin typeface="SamsungOne 700" panose="020B0803030303020204" pitchFamily="34" charset="0"/>
                      <a:ea typeface="SamsungOne 700" panose="020B0803030303020204" pitchFamily="34" charset="0"/>
                    </a:rPr>
                    <a:t>Diều</a:t>
                  </a:r>
                  <a:r>
                    <a:rPr lang="en-US" altLang="ko-KR" sz="1050" dirty="0">
                      <a:solidFill>
                        <a:srgbClr val="193EB0"/>
                      </a:solidFill>
                      <a:latin typeface="SamsungOne 700" panose="020B0803030303020204" pitchFamily="34" charset="0"/>
                      <a:ea typeface="SamsungOne 700" panose="020B0803030303020204" pitchFamily="34" charset="0"/>
                    </a:rPr>
                    <a:t> </a:t>
                  </a:r>
                  <a:r>
                    <a:rPr lang="en-US" altLang="ko-KR" sz="1050" dirty="0" err="1">
                      <a:solidFill>
                        <a:srgbClr val="193EB0"/>
                      </a:solidFill>
                      <a:latin typeface="SamsungOne 700" panose="020B0803030303020204" pitchFamily="34" charset="0"/>
                      <a:ea typeface="SamsungOne 700" panose="020B0803030303020204" pitchFamily="34" charset="0"/>
                    </a:rPr>
                    <a:t>phối</a:t>
                  </a:r>
                  <a:r>
                    <a:rPr lang="en-US" altLang="ko-KR" sz="1050" dirty="0">
                      <a:solidFill>
                        <a:srgbClr val="193EB0"/>
                      </a:solidFill>
                      <a:latin typeface="SamsungOne 700" panose="020B0803030303020204" pitchFamily="34" charset="0"/>
                      <a:ea typeface="SamsungOne 700" panose="020B0803030303020204" pitchFamily="34" charset="0"/>
                    </a:rPr>
                    <a:t> </a:t>
                  </a:r>
                  <a:r>
                    <a:rPr lang="en-US" altLang="ko-KR" sz="1050" dirty="0" err="1">
                      <a:solidFill>
                        <a:srgbClr val="193EB0"/>
                      </a:solidFill>
                      <a:latin typeface="SamsungOne 700" panose="020B0803030303020204" pitchFamily="34" charset="0"/>
                      <a:ea typeface="SamsungOne 700" panose="020B0803030303020204" pitchFamily="34" charset="0"/>
                    </a:rPr>
                    <a:t>cụm</a:t>
                  </a:r>
                  <a:endParaRPr lang="en-US" altLang="ko-KR" sz="1050" dirty="0">
                    <a:solidFill>
                      <a:srgbClr val="193EB0"/>
                    </a:solidFill>
                    <a:latin typeface="SamsungOne 700" panose="020B0803030303020204" pitchFamily="34" charset="0"/>
                    <a:ea typeface="SamsungOne 700" panose="020B0803030303020204" pitchFamily="34" charset="0"/>
                  </a:endParaRPr>
                </a:p>
                <a:p>
                  <a:pPr>
                    <a:lnSpc>
                      <a:spcPct val="150000"/>
                    </a:lnSpc>
                  </a:pPr>
                  <a:r>
                    <a:rPr lang="en-US" altLang="ko-KR" sz="1050" dirty="0">
                      <a:solidFill>
                        <a:srgbClr val="193EB0"/>
                      </a:solidFill>
                      <a:latin typeface="SamsungOne 700" panose="020B0803030303020204" pitchFamily="34" charset="0"/>
                      <a:ea typeface="SamsungOne 700" panose="020B0803030303020204" pitchFamily="34" charset="0"/>
                    </a:rPr>
                    <a:t>Node </a:t>
                  </a:r>
                  <a:r>
                    <a:rPr lang="en-US" altLang="ko-KR" sz="1050" dirty="0" err="1">
                      <a:solidFill>
                        <a:srgbClr val="193EB0"/>
                      </a:solidFill>
                      <a:latin typeface="SamsungOne 700" panose="020B0803030303020204" pitchFamily="34" charset="0"/>
                      <a:ea typeface="SamsungOne 700" panose="020B0803030303020204" pitchFamily="34" charset="0"/>
                    </a:rPr>
                    <a:t>chính</a:t>
                  </a:r>
                  <a:endParaRPr lang="en-US" altLang="ko-KR" sz="1050" dirty="0">
                    <a:solidFill>
                      <a:srgbClr val="193EB0"/>
                    </a:solidFill>
                    <a:latin typeface="SamsungOne 700" panose="020B0803030303020204" pitchFamily="34" charset="0"/>
                    <a:ea typeface="SamsungOne 700" panose="020B0803030303020204" pitchFamily="34" charset="0"/>
                  </a:endParaRPr>
                </a:p>
                <a:p>
                  <a:pPr>
                    <a:lnSpc>
                      <a:spcPct val="150000"/>
                    </a:lnSpc>
                  </a:pPr>
                  <a:r>
                    <a:rPr lang="en-US" altLang="ko-KR" sz="1050" dirty="0" err="1">
                      <a:solidFill>
                        <a:srgbClr val="193EB0"/>
                      </a:solidFill>
                      <a:latin typeface="SamsungOne 700" panose="020B0803030303020204" pitchFamily="34" charset="0"/>
                      <a:ea typeface="SamsungOne 700" panose="020B0803030303020204" pitchFamily="34" charset="0"/>
                    </a:rPr>
                    <a:t>Máy</a:t>
                  </a:r>
                  <a:r>
                    <a:rPr lang="en-US" altLang="ko-KR" sz="1050" dirty="0">
                      <a:solidFill>
                        <a:srgbClr val="193EB0"/>
                      </a:solidFill>
                      <a:latin typeface="SamsungOne 700" panose="020B0803030303020204" pitchFamily="34" charset="0"/>
                      <a:ea typeface="SamsungOne 700" panose="020B0803030303020204" pitchFamily="34" charset="0"/>
                    </a:rPr>
                    <a:t> </a:t>
                  </a:r>
                  <a:r>
                    <a:rPr lang="en-US" altLang="ko-KR" sz="1050" dirty="0" err="1">
                      <a:solidFill>
                        <a:srgbClr val="193EB0"/>
                      </a:solidFill>
                      <a:latin typeface="SamsungOne 700" panose="020B0803030303020204" pitchFamily="34" charset="0"/>
                      <a:ea typeface="SamsungOne 700" panose="020B0803030303020204" pitchFamily="34" charset="0"/>
                    </a:rPr>
                    <a:t>khách</a:t>
                  </a:r>
                  <a:r>
                    <a:rPr lang="en-US" altLang="ko-KR" sz="1050" dirty="0">
                      <a:solidFill>
                        <a:srgbClr val="193EB0"/>
                      </a:solidFill>
                      <a:latin typeface="SamsungOne 700" panose="020B0803030303020204" pitchFamily="34" charset="0"/>
                      <a:ea typeface="SamsungOne 700" panose="020B0803030303020204" pitchFamily="34" charset="0"/>
                    </a:rPr>
                    <a:t> </a:t>
                  </a:r>
                  <a:r>
                    <a:rPr lang="en-US" altLang="ko-KR" sz="1050" dirty="0" err="1">
                      <a:solidFill>
                        <a:srgbClr val="193EB0"/>
                      </a:solidFill>
                      <a:latin typeface="SamsungOne 700" panose="020B0803030303020204" pitchFamily="34" charset="0"/>
                      <a:ea typeface="SamsungOne 700" panose="020B0803030303020204" pitchFamily="34" charset="0"/>
                    </a:rPr>
                    <a:t>ZooKeeper</a:t>
                  </a:r>
                  <a:endParaRPr lang="ko-KR" altLang="en-US" sz="1050" dirty="0">
                    <a:solidFill>
                      <a:srgbClr val="193EB0"/>
                    </a:solidFill>
                    <a:latin typeface="SamsungOne 700" panose="020B0803030303020204" pitchFamily="34" charset="0"/>
                  </a:endParaRPr>
                </a:p>
              </p:txBody>
            </p:sp>
          </p:grpSp>
        </p:grpSp>
        <p:grpSp>
          <p:nvGrpSpPr>
            <p:cNvPr id="12" name="그룹 11">
              <a:extLst>
                <a:ext uri="{FF2B5EF4-FFF2-40B4-BE49-F238E27FC236}">
                  <a16:creationId xmlns:a16="http://schemas.microsoft.com/office/drawing/2014/main" id="{CBDAEB4A-8063-4427-843A-B2AE86596C40}"/>
                </a:ext>
              </a:extLst>
            </p:cNvPr>
            <p:cNvGrpSpPr/>
            <p:nvPr/>
          </p:nvGrpSpPr>
          <p:grpSpPr>
            <a:xfrm>
              <a:off x="1389548" y="3616051"/>
              <a:ext cx="4283040" cy="2667972"/>
              <a:chOff x="1389548" y="3616051"/>
              <a:chExt cx="4283040" cy="2667972"/>
            </a:xfrm>
          </p:grpSpPr>
          <p:grpSp>
            <p:nvGrpSpPr>
              <p:cNvPr id="21" name="그룹 20">
                <a:extLst>
                  <a:ext uri="{FF2B5EF4-FFF2-40B4-BE49-F238E27FC236}">
                    <a16:creationId xmlns:a16="http://schemas.microsoft.com/office/drawing/2014/main" id="{58274842-ECB2-4A94-B902-0CB68C6D5F47}"/>
                  </a:ext>
                </a:extLst>
              </p:cNvPr>
              <p:cNvGrpSpPr/>
              <p:nvPr/>
            </p:nvGrpSpPr>
            <p:grpSpPr>
              <a:xfrm>
                <a:off x="1389548" y="3616051"/>
                <a:ext cx="4283040" cy="2667972"/>
                <a:chOff x="1242505" y="3638028"/>
                <a:chExt cx="4283040" cy="2667972"/>
              </a:xfrm>
            </p:grpSpPr>
            <p:grpSp>
              <p:nvGrpSpPr>
                <p:cNvPr id="24" name="그룹 23">
                  <a:extLst>
                    <a:ext uri="{FF2B5EF4-FFF2-40B4-BE49-F238E27FC236}">
                      <a16:creationId xmlns:a16="http://schemas.microsoft.com/office/drawing/2014/main" id="{63D43CC2-6BA3-44D5-A273-BFC87D871359}"/>
                    </a:ext>
                  </a:extLst>
                </p:cNvPr>
                <p:cNvGrpSpPr/>
                <p:nvPr/>
              </p:nvGrpSpPr>
              <p:grpSpPr>
                <a:xfrm>
                  <a:off x="1242505" y="3638028"/>
                  <a:ext cx="3504489" cy="1812736"/>
                  <a:chOff x="2468099" y="4379674"/>
                  <a:chExt cx="3504489" cy="1812736"/>
                </a:xfrm>
              </p:grpSpPr>
              <p:grpSp>
                <p:nvGrpSpPr>
                  <p:cNvPr id="153" name="그룹 152">
                    <a:extLst>
                      <a:ext uri="{FF2B5EF4-FFF2-40B4-BE49-F238E27FC236}">
                        <a16:creationId xmlns:a16="http://schemas.microsoft.com/office/drawing/2014/main" id="{FA902463-982B-43A6-8E3E-F1D7C04A16E9}"/>
                      </a:ext>
                    </a:extLst>
                  </p:cNvPr>
                  <p:cNvGrpSpPr/>
                  <p:nvPr/>
                </p:nvGrpSpPr>
                <p:grpSpPr>
                  <a:xfrm>
                    <a:off x="2468099" y="4379674"/>
                    <a:ext cx="3504489" cy="1812736"/>
                    <a:chOff x="6733655" y="3037917"/>
                    <a:chExt cx="4065200" cy="2102770"/>
                  </a:xfrm>
                </p:grpSpPr>
                <p:sp>
                  <p:nvSpPr>
                    <p:cNvPr id="155" name="모서리가 둥근 직사각형 152">
                      <a:extLst>
                        <a:ext uri="{FF2B5EF4-FFF2-40B4-BE49-F238E27FC236}">
                          <a16:creationId xmlns:a16="http://schemas.microsoft.com/office/drawing/2014/main" id="{DE87F23D-8051-4882-95C2-18870BBC0E27}"/>
                        </a:ext>
                      </a:extLst>
                    </p:cNvPr>
                    <p:cNvSpPr/>
                    <p:nvPr/>
                  </p:nvSpPr>
                  <p:spPr>
                    <a:xfrm>
                      <a:off x="6733655" y="3037917"/>
                      <a:ext cx="4065200" cy="2102770"/>
                    </a:xfrm>
                    <a:prstGeom prst="roundRect">
                      <a:avLst>
                        <a:gd name="adj" fmla="val 3858"/>
                      </a:avLst>
                    </a:prstGeom>
                    <a:solidFill>
                      <a:srgbClr val="E6E6E6"/>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p>
                  </p:txBody>
                </p:sp>
                <p:sp>
                  <p:nvSpPr>
                    <p:cNvPr id="156" name="모서리가 둥근 직사각형 153">
                      <a:extLst>
                        <a:ext uri="{FF2B5EF4-FFF2-40B4-BE49-F238E27FC236}">
                          <a16:creationId xmlns:a16="http://schemas.microsoft.com/office/drawing/2014/main" id="{AFDFDCF9-AFF2-4891-8D30-C9B1A50B80BA}"/>
                        </a:ext>
                      </a:extLst>
                    </p:cNvPr>
                    <p:cNvSpPr/>
                    <p:nvPr/>
                  </p:nvSpPr>
                  <p:spPr>
                    <a:xfrm>
                      <a:off x="6837280" y="3344787"/>
                      <a:ext cx="3857951" cy="1446699"/>
                    </a:xfrm>
                    <a:prstGeom prst="roundRect">
                      <a:avLst>
                        <a:gd name="adj" fmla="val 3858"/>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p>
                  </p:txBody>
                </p:sp>
                <p:grpSp>
                  <p:nvGrpSpPr>
                    <p:cNvPr id="157" name="그룹 156">
                      <a:extLst>
                        <a:ext uri="{FF2B5EF4-FFF2-40B4-BE49-F238E27FC236}">
                          <a16:creationId xmlns:a16="http://schemas.microsoft.com/office/drawing/2014/main" id="{1C400719-2C72-4382-9158-BBF1B13156FA}"/>
                        </a:ext>
                      </a:extLst>
                    </p:cNvPr>
                    <p:cNvGrpSpPr/>
                    <p:nvPr/>
                  </p:nvGrpSpPr>
                  <p:grpSpPr>
                    <a:xfrm>
                      <a:off x="6900252" y="3721726"/>
                      <a:ext cx="3732006" cy="644952"/>
                      <a:chOff x="6900252" y="3721726"/>
                      <a:chExt cx="3732006" cy="644952"/>
                    </a:xfrm>
                  </p:grpSpPr>
                  <p:grpSp>
                    <p:nvGrpSpPr>
                      <p:cNvPr id="180" name="그룹 179">
                        <a:extLst>
                          <a:ext uri="{FF2B5EF4-FFF2-40B4-BE49-F238E27FC236}">
                            <a16:creationId xmlns:a16="http://schemas.microsoft.com/office/drawing/2014/main" id="{19B9464C-D600-4ABF-8F5D-F76AC969BB37}"/>
                          </a:ext>
                        </a:extLst>
                      </p:cNvPr>
                      <p:cNvGrpSpPr/>
                      <p:nvPr/>
                    </p:nvGrpSpPr>
                    <p:grpSpPr>
                      <a:xfrm>
                        <a:off x="6900252" y="3721726"/>
                        <a:ext cx="3732006" cy="644952"/>
                        <a:chOff x="7545267" y="3412537"/>
                        <a:chExt cx="3732006" cy="644952"/>
                      </a:xfrm>
                    </p:grpSpPr>
                    <p:sp>
                      <p:nvSpPr>
                        <p:cNvPr id="182" name="모서리가 둥근 직사각형 179">
                          <a:extLst>
                            <a:ext uri="{FF2B5EF4-FFF2-40B4-BE49-F238E27FC236}">
                              <a16:creationId xmlns:a16="http://schemas.microsoft.com/office/drawing/2014/main" id="{90681215-5887-4611-9CFD-E6ABE9B0E8CB}"/>
                            </a:ext>
                          </a:extLst>
                        </p:cNvPr>
                        <p:cNvSpPr/>
                        <p:nvPr/>
                      </p:nvSpPr>
                      <p:spPr>
                        <a:xfrm>
                          <a:off x="7545267" y="3437593"/>
                          <a:ext cx="3732006" cy="619896"/>
                        </a:xfrm>
                        <a:prstGeom prst="roundRect">
                          <a:avLst>
                            <a:gd name="adj" fmla="val 3858"/>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p>
                      </p:txBody>
                    </p:sp>
                    <p:sp>
                      <p:nvSpPr>
                        <p:cNvPr id="183" name="모서리가 둥근 직사각형 180">
                          <a:extLst>
                            <a:ext uri="{FF2B5EF4-FFF2-40B4-BE49-F238E27FC236}">
                              <a16:creationId xmlns:a16="http://schemas.microsoft.com/office/drawing/2014/main" id="{3118CE51-0455-4A3D-AC0C-D284F8752BA2}"/>
                            </a:ext>
                          </a:extLst>
                        </p:cNvPr>
                        <p:cNvSpPr/>
                        <p:nvPr/>
                      </p:nvSpPr>
                      <p:spPr>
                        <a:xfrm>
                          <a:off x="7670827" y="3412537"/>
                          <a:ext cx="1244600" cy="29838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rgbClr val="193EB0"/>
                              </a:solidFill>
                              <a:latin typeface="SamsungOne 700" panose="020B0803030303020204" pitchFamily="34" charset="0"/>
                              <a:ea typeface="SamsungOne 700" panose="020B0803030303020204" pitchFamily="34" charset="0"/>
                            </a:rPr>
                            <a:t>Flow Controller</a:t>
                          </a:r>
                          <a:endParaRPr lang="ko-KR" altLang="en-US" sz="800" dirty="0">
                            <a:solidFill>
                              <a:srgbClr val="193EB0"/>
                            </a:solidFill>
                            <a:latin typeface="SamsungOne 700" panose="020B0803030303020204" pitchFamily="34" charset="0"/>
                          </a:endParaRPr>
                        </a:p>
                      </p:txBody>
                    </p:sp>
                  </p:grpSp>
                  <p:pic>
                    <p:nvPicPr>
                      <p:cNvPr id="181" name="그림 180">
                        <a:extLst>
                          <a:ext uri="{FF2B5EF4-FFF2-40B4-BE49-F238E27FC236}">
                            <a16:creationId xmlns:a16="http://schemas.microsoft.com/office/drawing/2014/main" id="{041AD25E-4390-4493-8AC5-214FBDCAF4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3612" y="3786938"/>
                        <a:ext cx="186637" cy="154944"/>
                      </a:xfrm>
                      <a:prstGeom prst="rect">
                        <a:avLst/>
                      </a:prstGeom>
                    </p:spPr>
                  </p:pic>
                </p:grpSp>
                <p:sp>
                  <p:nvSpPr>
                    <p:cNvPr id="158" name="모서리가 둥근 직사각형 155">
                      <a:extLst>
                        <a:ext uri="{FF2B5EF4-FFF2-40B4-BE49-F238E27FC236}">
                          <a16:creationId xmlns:a16="http://schemas.microsoft.com/office/drawing/2014/main" id="{FD3B9CD0-73AF-419A-AA6F-F44B9983815C}"/>
                        </a:ext>
                      </a:extLst>
                    </p:cNvPr>
                    <p:cNvSpPr/>
                    <p:nvPr/>
                  </p:nvSpPr>
                  <p:spPr>
                    <a:xfrm>
                      <a:off x="6755791" y="4896171"/>
                      <a:ext cx="1045206" cy="189557"/>
                    </a:xfrm>
                    <a:prstGeom prst="roundRect">
                      <a:avLst>
                        <a:gd name="adj" fmla="val 0"/>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rgbClr val="193EB0"/>
                          </a:solidFill>
                          <a:latin typeface="SamsungOne 700" panose="020B0803030303020204" pitchFamily="34" charset="0"/>
                          <a:ea typeface="SamsungOne 700" panose="020B0803030303020204" pitchFamily="34" charset="0"/>
                        </a:rPr>
                        <a:t>Local Storage</a:t>
                      </a:r>
                      <a:endParaRPr lang="ko-KR" altLang="en-US" sz="800" dirty="0">
                        <a:solidFill>
                          <a:srgbClr val="193EB0"/>
                        </a:solidFill>
                        <a:latin typeface="SamsungOne 700" panose="020B0803030303020204" pitchFamily="34" charset="0"/>
                      </a:endParaRPr>
                    </a:p>
                  </p:txBody>
                </p:sp>
                <p:grpSp>
                  <p:nvGrpSpPr>
                    <p:cNvPr id="159" name="그룹 158">
                      <a:extLst>
                        <a:ext uri="{FF2B5EF4-FFF2-40B4-BE49-F238E27FC236}">
                          <a16:creationId xmlns:a16="http://schemas.microsoft.com/office/drawing/2014/main" id="{86BE3746-C6B9-437C-9047-C2FE72EA5E61}"/>
                        </a:ext>
                      </a:extLst>
                    </p:cNvPr>
                    <p:cNvGrpSpPr/>
                    <p:nvPr/>
                  </p:nvGrpSpPr>
                  <p:grpSpPr>
                    <a:xfrm>
                      <a:off x="7356553" y="4003140"/>
                      <a:ext cx="2803966" cy="298388"/>
                      <a:chOff x="8001568" y="3690141"/>
                      <a:chExt cx="2803966" cy="298388"/>
                    </a:xfrm>
                  </p:grpSpPr>
                  <p:sp>
                    <p:nvSpPr>
                      <p:cNvPr id="178" name="모서리가 둥근 직사각형 175">
                        <a:extLst>
                          <a:ext uri="{FF2B5EF4-FFF2-40B4-BE49-F238E27FC236}">
                            <a16:creationId xmlns:a16="http://schemas.microsoft.com/office/drawing/2014/main" id="{35D5123E-48FC-4416-AC31-5FA6DCA1DD1C}"/>
                          </a:ext>
                        </a:extLst>
                      </p:cNvPr>
                      <p:cNvSpPr/>
                      <p:nvPr/>
                    </p:nvSpPr>
                    <p:spPr>
                      <a:xfrm>
                        <a:off x="8001568" y="3690141"/>
                        <a:ext cx="1244600" cy="29838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rgbClr val="193EB0"/>
                            </a:solidFill>
                            <a:latin typeface="SamsungOne 700" panose="020B0803030303020204" pitchFamily="34" charset="0"/>
                            <a:ea typeface="SamsungOne 700" panose="020B0803030303020204" pitchFamily="34" charset="0"/>
                          </a:rPr>
                          <a:t>Processor 1</a:t>
                        </a:r>
                        <a:endParaRPr lang="ko-KR" altLang="en-US" sz="800" dirty="0">
                          <a:solidFill>
                            <a:srgbClr val="193EB0"/>
                          </a:solidFill>
                          <a:latin typeface="SamsungOne 700" panose="020B0803030303020204" pitchFamily="34" charset="0"/>
                        </a:endParaRPr>
                      </a:p>
                    </p:txBody>
                  </p:sp>
                  <p:sp>
                    <p:nvSpPr>
                      <p:cNvPr id="179" name="모서리가 둥근 직사각형 176">
                        <a:extLst>
                          <a:ext uri="{FF2B5EF4-FFF2-40B4-BE49-F238E27FC236}">
                            <a16:creationId xmlns:a16="http://schemas.microsoft.com/office/drawing/2014/main" id="{DF5B3141-1245-4517-9722-37340BA46C52}"/>
                          </a:ext>
                        </a:extLst>
                      </p:cNvPr>
                      <p:cNvSpPr/>
                      <p:nvPr/>
                    </p:nvSpPr>
                    <p:spPr>
                      <a:xfrm>
                        <a:off x="9560934" y="3690141"/>
                        <a:ext cx="1244600" cy="29838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rgbClr val="193EB0"/>
                            </a:solidFill>
                            <a:latin typeface="SamsungOne 700" panose="020B0803030303020204" pitchFamily="34" charset="0"/>
                            <a:ea typeface="SamsungOne 700" panose="020B0803030303020204" pitchFamily="34" charset="0"/>
                          </a:rPr>
                          <a:t>Extension N</a:t>
                        </a:r>
                        <a:endParaRPr lang="ko-KR" altLang="en-US" sz="800" dirty="0">
                          <a:solidFill>
                            <a:srgbClr val="193EB0"/>
                          </a:solidFill>
                          <a:latin typeface="SamsungOne 700" panose="020B0803030303020204" pitchFamily="34" charset="0"/>
                        </a:endParaRPr>
                      </a:p>
                    </p:txBody>
                  </p:sp>
                </p:grpSp>
                <p:grpSp>
                  <p:nvGrpSpPr>
                    <p:cNvPr id="160" name="그룹 159">
                      <a:extLst>
                        <a:ext uri="{FF2B5EF4-FFF2-40B4-BE49-F238E27FC236}">
                          <a16:creationId xmlns:a16="http://schemas.microsoft.com/office/drawing/2014/main" id="{6A03DFE5-99D3-4BD8-919A-AE456457910D}"/>
                        </a:ext>
                      </a:extLst>
                    </p:cNvPr>
                    <p:cNvGrpSpPr/>
                    <p:nvPr/>
                  </p:nvGrpSpPr>
                  <p:grpSpPr>
                    <a:xfrm>
                      <a:off x="8126907" y="3384067"/>
                      <a:ext cx="1244600" cy="298388"/>
                      <a:chOff x="8126907" y="3384067"/>
                      <a:chExt cx="1244600" cy="298388"/>
                    </a:xfrm>
                  </p:grpSpPr>
                  <p:sp>
                    <p:nvSpPr>
                      <p:cNvPr id="176" name="모서리가 둥근 직사각형 173">
                        <a:extLst>
                          <a:ext uri="{FF2B5EF4-FFF2-40B4-BE49-F238E27FC236}">
                            <a16:creationId xmlns:a16="http://schemas.microsoft.com/office/drawing/2014/main" id="{5D6D5A37-33F0-4993-8434-88301947E648}"/>
                          </a:ext>
                        </a:extLst>
                      </p:cNvPr>
                      <p:cNvSpPr/>
                      <p:nvPr/>
                    </p:nvSpPr>
                    <p:spPr>
                      <a:xfrm>
                        <a:off x="8126907" y="3384067"/>
                        <a:ext cx="1244600" cy="29838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rgbClr val="193EB0"/>
                            </a:solidFill>
                            <a:latin typeface="SamsungOne 700" panose="020B0803030303020204" pitchFamily="34" charset="0"/>
                            <a:ea typeface="SamsungOne 700" panose="020B0803030303020204" pitchFamily="34" charset="0"/>
                          </a:rPr>
                          <a:t>        Web Server</a:t>
                        </a:r>
                        <a:endParaRPr lang="ko-KR" altLang="en-US" sz="800" dirty="0">
                          <a:solidFill>
                            <a:srgbClr val="193EB0"/>
                          </a:solidFill>
                          <a:latin typeface="SamsungOne 700" panose="020B0803030303020204" pitchFamily="34" charset="0"/>
                        </a:endParaRPr>
                      </a:p>
                    </p:txBody>
                  </p:sp>
                  <p:pic>
                    <p:nvPicPr>
                      <p:cNvPr id="177" name="그림 176">
                        <a:extLst>
                          <a:ext uri="{FF2B5EF4-FFF2-40B4-BE49-F238E27FC236}">
                            <a16:creationId xmlns:a16="http://schemas.microsoft.com/office/drawing/2014/main" id="{7B2DDA51-A2AF-4289-8FB2-37A41A64F4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4537" y="3428925"/>
                        <a:ext cx="210346" cy="207578"/>
                      </a:xfrm>
                      <a:prstGeom prst="rect">
                        <a:avLst/>
                      </a:prstGeom>
                    </p:spPr>
                  </p:pic>
                </p:grpSp>
                <p:grpSp>
                  <p:nvGrpSpPr>
                    <p:cNvPr id="161" name="그룹 160">
                      <a:extLst>
                        <a:ext uri="{FF2B5EF4-FFF2-40B4-BE49-F238E27FC236}">
                          <a16:creationId xmlns:a16="http://schemas.microsoft.com/office/drawing/2014/main" id="{E6D53FCF-4013-4D22-AC66-295740B7E443}"/>
                        </a:ext>
                      </a:extLst>
                    </p:cNvPr>
                    <p:cNvGrpSpPr/>
                    <p:nvPr/>
                  </p:nvGrpSpPr>
                  <p:grpSpPr>
                    <a:xfrm>
                      <a:off x="7023474" y="4483307"/>
                      <a:ext cx="1131452" cy="372598"/>
                      <a:chOff x="7023474" y="4483307"/>
                      <a:chExt cx="1131452" cy="372598"/>
                    </a:xfrm>
                  </p:grpSpPr>
                  <p:sp>
                    <p:nvSpPr>
                      <p:cNvPr id="174" name="모서리가 둥근 직사각형 171">
                        <a:extLst>
                          <a:ext uri="{FF2B5EF4-FFF2-40B4-BE49-F238E27FC236}">
                            <a16:creationId xmlns:a16="http://schemas.microsoft.com/office/drawing/2014/main" id="{ADB01613-E9F7-4E2F-BFD6-55A535DF4AC3}"/>
                          </a:ext>
                        </a:extLst>
                      </p:cNvPr>
                      <p:cNvSpPr/>
                      <p:nvPr/>
                    </p:nvSpPr>
                    <p:spPr>
                      <a:xfrm>
                        <a:off x="7023474" y="4483307"/>
                        <a:ext cx="1131452" cy="37259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800" dirty="0">
                            <a:solidFill>
                              <a:srgbClr val="193EB0"/>
                            </a:solidFill>
                            <a:latin typeface="SamsungOne 700" panose="020B0803030303020204" pitchFamily="34" charset="0"/>
                            <a:ea typeface="SamsungOne 700" panose="020B0803030303020204" pitchFamily="34" charset="0"/>
                          </a:rPr>
                          <a:t>         FlowFile</a:t>
                        </a:r>
                      </a:p>
                      <a:p>
                        <a:r>
                          <a:rPr lang="en-US" altLang="ko-KR" sz="800" dirty="0">
                            <a:solidFill>
                              <a:srgbClr val="193EB0"/>
                            </a:solidFill>
                            <a:latin typeface="SamsungOne 700" panose="020B0803030303020204" pitchFamily="34" charset="0"/>
                            <a:ea typeface="SamsungOne 700" panose="020B0803030303020204" pitchFamily="34" charset="0"/>
                          </a:rPr>
                          <a:t>         Repository</a:t>
                        </a:r>
                        <a:endParaRPr lang="ko-KR" altLang="en-US" sz="800" dirty="0">
                          <a:solidFill>
                            <a:srgbClr val="193EB0"/>
                          </a:solidFill>
                          <a:latin typeface="SamsungOne 700" panose="020B0803030303020204" pitchFamily="34" charset="0"/>
                        </a:endParaRPr>
                      </a:p>
                    </p:txBody>
                  </p:sp>
                  <p:pic>
                    <p:nvPicPr>
                      <p:cNvPr id="175" name="그림 174">
                        <a:extLst>
                          <a:ext uri="{FF2B5EF4-FFF2-40B4-BE49-F238E27FC236}">
                            <a16:creationId xmlns:a16="http://schemas.microsoft.com/office/drawing/2014/main" id="{BD7F0DF8-F896-47F9-9954-97E3D6AD661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21674" y="4564162"/>
                        <a:ext cx="198120" cy="185928"/>
                      </a:xfrm>
                      <a:prstGeom prst="rect">
                        <a:avLst/>
                      </a:prstGeom>
                    </p:spPr>
                  </p:pic>
                </p:grpSp>
                <p:grpSp>
                  <p:nvGrpSpPr>
                    <p:cNvPr id="162" name="그룹 161">
                      <a:extLst>
                        <a:ext uri="{FF2B5EF4-FFF2-40B4-BE49-F238E27FC236}">
                          <a16:creationId xmlns:a16="http://schemas.microsoft.com/office/drawing/2014/main" id="{0E23FEC3-4D6D-495E-9B63-50FB0C9F97DC}"/>
                        </a:ext>
                      </a:extLst>
                    </p:cNvPr>
                    <p:cNvGrpSpPr/>
                    <p:nvPr/>
                  </p:nvGrpSpPr>
                  <p:grpSpPr>
                    <a:xfrm>
                      <a:off x="6929419" y="3390517"/>
                      <a:ext cx="569441" cy="189557"/>
                      <a:chOff x="6929419" y="3390517"/>
                      <a:chExt cx="569441" cy="189557"/>
                    </a:xfrm>
                  </p:grpSpPr>
                  <p:sp>
                    <p:nvSpPr>
                      <p:cNvPr id="172" name="모서리가 둥근 직사각형 169">
                        <a:extLst>
                          <a:ext uri="{FF2B5EF4-FFF2-40B4-BE49-F238E27FC236}">
                            <a16:creationId xmlns:a16="http://schemas.microsoft.com/office/drawing/2014/main" id="{8265024C-1EC8-4B50-8B8C-B363940E0CEB}"/>
                          </a:ext>
                        </a:extLst>
                      </p:cNvPr>
                      <p:cNvSpPr/>
                      <p:nvPr/>
                    </p:nvSpPr>
                    <p:spPr>
                      <a:xfrm>
                        <a:off x="7031508" y="3390517"/>
                        <a:ext cx="467352" cy="189557"/>
                      </a:xfrm>
                      <a:prstGeom prst="roundRect">
                        <a:avLst>
                          <a:gd name="adj" fmla="val 0"/>
                        </a:avLst>
                      </a:prstGeom>
                      <a:solidFill>
                        <a:srgbClr val="E9F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rgbClr val="193EB0"/>
                            </a:solidFill>
                            <a:latin typeface="SamsungOne 700" panose="020B0803030303020204" pitchFamily="34" charset="0"/>
                            <a:ea typeface="SamsungOne 700" panose="020B0803030303020204" pitchFamily="34" charset="0"/>
                          </a:rPr>
                          <a:t>JVM</a:t>
                        </a:r>
                        <a:endParaRPr lang="ko-KR" altLang="en-US" sz="800" dirty="0">
                          <a:solidFill>
                            <a:srgbClr val="193EB0"/>
                          </a:solidFill>
                          <a:latin typeface="SamsungOne 700" panose="020B0803030303020204" pitchFamily="34" charset="0"/>
                        </a:endParaRPr>
                      </a:p>
                    </p:txBody>
                  </p:sp>
                  <p:pic>
                    <p:nvPicPr>
                      <p:cNvPr id="173" name="그림 172">
                        <a:extLst>
                          <a:ext uri="{FF2B5EF4-FFF2-40B4-BE49-F238E27FC236}">
                            <a16:creationId xmlns:a16="http://schemas.microsoft.com/office/drawing/2014/main" id="{5D98D506-2AF2-4E78-B89B-9659A8245FD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29419" y="3439775"/>
                        <a:ext cx="173736" cy="97536"/>
                      </a:xfrm>
                      <a:prstGeom prst="rect">
                        <a:avLst/>
                      </a:prstGeom>
                    </p:spPr>
                  </p:pic>
                </p:grpSp>
                <p:grpSp>
                  <p:nvGrpSpPr>
                    <p:cNvPr id="163" name="그룹 162">
                      <a:extLst>
                        <a:ext uri="{FF2B5EF4-FFF2-40B4-BE49-F238E27FC236}">
                          <a16:creationId xmlns:a16="http://schemas.microsoft.com/office/drawing/2014/main" id="{E5A7E346-92F2-448D-87E5-96AE50499A6D}"/>
                        </a:ext>
                      </a:extLst>
                    </p:cNvPr>
                    <p:cNvGrpSpPr/>
                    <p:nvPr/>
                  </p:nvGrpSpPr>
                  <p:grpSpPr>
                    <a:xfrm>
                      <a:off x="6916422" y="3106010"/>
                      <a:ext cx="856758" cy="189557"/>
                      <a:chOff x="6916422" y="3106010"/>
                      <a:chExt cx="856758" cy="189557"/>
                    </a:xfrm>
                  </p:grpSpPr>
                  <p:sp>
                    <p:nvSpPr>
                      <p:cNvPr id="170" name="모서리가 둥근 직사각형 167">
                        <a:extLst>
                          <a:ext uri="{FF2B5EF4-FFF2-40B4-BE49-F238E27FC236}">
                            <a16:creationId xmlns:a16="http://schemas.microsoft.com/office/drawing/2014/main" id="{65F706B5-99FB-4BD1-8465-15BEE4FB43D6}"/>
                          </a:ext>
                        </a:extLst>
                      </p:cNvPr>
                      <p:cNvSpPr/>
                      <p:nvPr/>
                    </p:nvSpPr>
                    <p:spPr>
                      <a:xfrm>
                        <a:off x="7039128" y="3106010"/>
                        <a:ext cx="734052" cy="189557"/>
                      </a:xfrm>
                      <a:prstGeom prst="roundRect">
                        <a:avLst>
                          <a:gd name="adj" fmla="val 0"/>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rgbClr val="193EB0"/>
                            </a:solidFill>
                            <a:latin typeface="SamsungOne 700" panose="020B0803030303020204" pitchFamily="34" charset="0"/>
                            <a:ea typeface="SamsungOne 700" panose="020B0803030303020204" pitchFamily="34" charset="0"/>
                          </a:rPr>
                          <a:t>OS/Host</a:t>
                        </a:r>
                        <a:endParaRPr lang="ko-KR" altLang="en-US" sz="800" dirty="0">
                          <a:solidFill>
                            <a:srgbClr val="193EB0"/>
                          </a:solidFill>
                          <a:latin typeface="SamsungOne 700" panose="020B0803030303020204" pitchFamily="34" charset="0"/>
                        </a:endParaRPr>
                      </a:p>
                    </p:txBody>
                  </p:sp>
                  <p:pic>
                    <p:nvPicPr>
                      <p:cNvPr id="171" name="그림 170">
                        <a:extLst>
                          <a:ext uri="{FF2B5EF4-FFF2-40B4-BE49-F238E27FC236}">
                            <a16:creationId xmlns:a16="http://schemas.microsoft.com/office/drawing/2014/main" id="{FEB6B6D9-8443-4DE7-BAD2-37FFF54E58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16422" y="3133276"/>
                        <a:ext cx="185616" cy="147092"/>
                      </a:xfrm>
                      <a:prstGeom prst="rect">
                        <a:avLst/>
                      </a:prstGeom>
                    </p:spPr>
                  </p:pic>
                </p:grpSp>
                <p:grpSp>
                  <p:nvGrpSpPr>
                    <p:cNvPr id="164" name="그룹 163">
                      <a:extLst>
                        <a:ext uri="{FF2B5EF4-FFF2-40B4-BE49-F238E27FC236}">
                          <a16:creationId xmlns:a16="http://schemas.microsoft.com/office/drawing/2014/main" id="{27A50F60-BFEA-4502-919C-6EF4ACC2B579}"/>
                        </a:ext>
                      </a:extLst>
                    </p:cNvPr>
                    <p:cNvGrpSpPr/>
                    <p:nvPr/>
                  </p:nvGrpSpPr>
                  <p:grpSpPr>
                    <a:xfrm>
                      <a:off x="8202110" y="4483307"/>
                      <a:ext cx="1131452" cy="372598"/>
                      <a:chOff x="8202110" y="4483307"/>
                      <a:chExt cx="1131452" cy="372598"/>
                    </a:xfrm>
                  </p:grpSpPr>
                  <p:sp>
                    <p:nvSpPr>
                      <p:cNvPr id="168" name="모서리가 둥근 직사각형 165">
                        <a:extLst>
                          <a:ext uri="{FF2B5EF4-FFF2-40B4-BE49-F238E27FC236}">
                            <a16:creationId xmlns:a16="http://schemas.microsoft.com/office/drawing/2014/main" id="{DB57117D-B33A-4DD0-8AFF-64B5FF57E16E}"/>
                          </a:ext>
                        </a:extLst>
                      </p:cNvPr>
                      <p:cNvSpPr/>
                      <p:nvPr/>
                    </p:nvSpPr>
                    <p:spPr>
                      <a:xfrm>
                        <a:off x="8202110" y="4483307"/>
                        <a:ext cx="1131452" cy="37259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800" dirty="0">
                            <a:solidFill>
                              <a:srgbClr val="193EB0"/>
                            </a:solidFill>
                            <a:latin typeface="SamsungOne 700" panose="020B0803030303020204" pitchFamily="34" charset="0"/>
                            <a:ea typeface="SamsungOne 700" panose="020B0803030303020204" pitchFamily="34" charset="0"/>
                          </a:rPr>
                          <a:t>         Content</a:t>
                        </a:r>
                      </a:p>
                      <a:p>
                        <a:r>
                          <a:rPr lang="en-US" altLang="ko-KR" sz="800" dirty="0">
                            <a:solidFill>
                              <a:srgbClr val="193EB0"/>
                            </a:solidFill>
                            <a:latin typeface="SamsungOne 700" panose="020B0803030303020204" pitchFamily="34" charset="0"/>
                            <a:ea typeface="SamsungOne 700" panose="020B0803030303020204" pitchFamily="34" charset="0"/>
                          </a:rPr>
                          <a:t>         Repository</a:t>
                        </a:r>
                        <a:endParaRPr lang="ko-KR" altLang="en-US" sz="800" dirty="0">
                          <a:solidFill>
                            <a:srgbClr val="193EB0"/>
                          </a:solidFill>
                          <a:latin typeface="SamsungOne 700" panose="020B0803030303020204" pitchFamily="34" charset="0"/>
                        </a:endParaRPr>
                      </a:p>
                    </p:txBody>
                  </p:sp>
                  <p:pic>
                    <p:nvPicPr>
                      <p:cNvPr id="169" name="그림 168">
                        <a:extLst>
                          <a:ext uri="{FF2B5EF4-FFF2-40B4-BE49-F238E27FC236}">
                            <a16:creationId xmlns:a16="http://schemas.microsoft.com/office/drawing/2014/main" id="{845E982D-E6FC-44FA-B846-C334E096422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88796" y="4557886"/>
                        <a:ext cx="198120" cy="185928"/>
                      </a:xfrm>
                      <a:prstGeom prst="rect">
                        <a:avLst/>
                      </a:prstGeom>
                    </p:spPr>
                  </p:pic>
                </p:grpSp>
                <p:grpSp>
                  <p:nvGrpSpPr>
                    <p:cNvPr id="165" name="그룹 164">
                      <a:extLst>
                        <a:ext uri="{FF2B5EF4-FFF2-40B4-BE49-F238E27FC236}">
                          <a16:creationId xmlns:a16="http://schemas.microsoft.com/office/drawing/2014/main" id="{5E9443A0-1A99-49E2-B616-079055D29C0A}"/>
                        </a:ext>
                      </a:extLst>
                    </p:cNvPr>
                    <p:cNvGrpSpPr/>
                    <p:nvPr/>
                  </p:nvGrpSpPr>
                  <p:grpSpPr>
                    <a:xfrm>
                      <a:off x="9371593" y="4483307"/>
                      <a:ext cx="1131452" cy="372598"/>
                      <a:chOff x="9371593" y="4483307"/>
                      <a:chExt cx="1131452" cy="372598"/>
                    </a:xfrm>
                  </p:grpSpPr>
                  <p:sp>
                    <p:nvSpPr>
                      <p:cNvPr id="166" name="모서리가 둥근 직사각형 163">
                        <a:extLst>
                          <a:ext uri="{FF2B5EF4-FFF2-40B4-BE49-F238E27FC236}">
                            <a16:creationId xmlns:a16="http://schemas.microsoft.com/office/drawing/2014/main" id="{AC44EB7B-E745-47DA-B3E1-8C76209104A3}"/>
                          </a:ext>
                        </a:extLst>
                      </p:cNvPr>
                      <p:cNvSpPr/>
                      <p:nvPr/>
                    </p:nvSpPr>
                    <p:spPr>
                      <a:xfrm>
                        <a:off x="9371593" y="4483307"/>
                        <a:ext cx="1131452" cy="37259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800" dirty="0">
                            <a:solidFill>
                              <a:srgbClr val="193EB0"/>
                            </a:solidFill>
                            <a:latin typeface="SamsungOne 700" panose="020B0803030303020204" pitchFamily="34" charset="0"/>
                            <a:ea typeface="SamsungOne 700" panose="020B0803030303020204" pitchFamily="34" charset="0"/>
                          </a:rPr>
                          <a:t>        Provenance</a:t>
                        </a:r>
                      </a:p>
                      <a:p>
                        <a:r>
                          <a:rPr lang="en-US" altLang="ko-KR" sz="800" dirty="0">
                            <a:solidFill>
                              <a:srgbClr val="193EB0"/>
                            </a:solidFill>
                            <a:latin typeface="SamsungOne 700" panose="020B0803030303020204" pitchFamily="34" charset="0"/>
                            <a:ea typeface="SamsungOne 700" panose="020B0803030303020204" pitchFamily="34" charset="0"/>
                          </a:rPr>
                          <a:t>        Repository</a:t>
                        </a:r>
                        <a:endParaRPr lang="ko-KR" altLang="en-US" sz="800" dirty="0">
                          <a:solidFill>
                            <a:srgbClr val="193EB0"/>
                          </a:solidFill>
                          <a:latin typeface="SamsungOne 700" panose="020B0803030303020204" pitchFamily="34" charset="0"/>
                        </a:endParaRPr>
                      </a:p>
                    </p:txBody>
                  </p:sp>
                  <p:pic>
                    <p:nvPicPr>
                      <p:cNvPr id="167" name="그림 166">
                        <a:extLst>
                          <a:ext uri="{FF2B5EF4-FFF2-40B4-BE49-F238E27FC236}">
                            <a16:creationId xmlns:a16="http://schemas.microsoft.com/office/drawing/2014/main" id="{E3CD0058-CCC2-4208-8DCD-D42B53F3DE2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49619" y="4557886"/>
                        <a:ext cx="198120" cy="185928"/>
                      </a:xfrm>
                      <a:prstGeom prst="rect">
                        <a:avLst/>
                      </a:prstGeom>
                    </p:spPr>
                  </p:pic>
                </p:grpSp>
              </p:grpSp>
              <p:sp>
                <p:nvSpPr>
                  <p:cNvPr id="154" name="타원 153">
                    <a:extLst>
                      <a:ext uri="{FF2B5EF4-FFF2-40B4-BE49-F238E27FC236}">
                        <a16:creationId xmlns:a16="http://schemas.microsoft.com/office/drawing/2014/main" id="{02A689D8-072D-4DF8-B234-38B45E2A54D3}"/>
                      </a:ext>
                    </a:extLst>
                  </p:cNvPr>
                  <p:cNvSpPr/>
                  <p:nvPr/>
                </p:nvSpPr>
                <p:spPr>
                  <a:xfrm>
                    <a:off x="5771036" y="4428798"/>
                    <a:ext cx="140967" cy="140967"/>
                  </a:xfrm>
                  <a:prstGeom prst="ellipse">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grpSp>
            <p:grpSp>
              <p:nvGrpSpPr>
                <p:cNvPr id="25" name="그룹 24">
                  <a:extLst>
                    <a:ext uri="{FF2B5EF4-FFF2-40B4-BE49-F238E27FC236}">
                      <a16:creationId xmlns:a16="http://schemas.microsoft.com/office/drawing/2014/main" id="{531A10AE-C4FD-4350-BD25-87C95F31528D}"/>
                    </a:ext>
                  </a:extLst>
                </p:cNvPr>
                <p:cNvGrpSpPr/>
                <p:nvPr/>
              </p:nvGrpSpPr>
              <p:grpSpPr>
                <a:xfrm>
                  <a:off x="1428176" y="3846994"/>
                  <a:ext cx="3504489" cy="1812736"/>
                  <a:chOff x="2468099" y="4379674"/>
                  <a:chExt cx="3504489" cy="1812736"/>
                </a:xfrm>
              </p:grpSpPr>
              <p:grpSp>
                <p:nvGrpSpPr>
                  <p:cNvPr id="122" name="그룹 121">
                    <a:extLst>
                      <a:ext uri="{FF2B5EF4-FFF2-40B4-BE49-F238E27FC236}">
                        <a16:creationId xmlns:a16="http://schemas.microsoft.com/office/drawing/2014/main" id="{A28C562E-9149-4880-AC80-E4304F42629F}"/>
                      </a:ext>
                    </a:extLst>
                  </p:cNvPr>
                  <p:cNvGrpSpPr/>
                  <p:nvPr/>
                </p:nvGrpSpPr>
                <p:grpSpPr>
                  <a:xfrm>
                    <a:off x="2468099" y="4379674"/>
                    <a:ext cx="3504489" cy="1812736"/>
                    <a:chOff x="6733655" y="3037917"/>
                    <a:chExt cx="4065200" cy="2102770"/>
                  </a:xfrm>
                </p:grpSpPr>
                <p:sp>
                  <p:nvSpPr>
                    <p:cNvPr id="124" name="모서리가 둥근 직사각형 121">
                      <a:extLst>
                        <a:ext uri="{FF2B5EF4-FFF2-40B4-BE49-F238E27FC236}">
                          <a16:creationId xmlns:a16="http://schemas.microsoft.com/office/drawing/2014/main" id="{92DC4AF6-026C-413B-B90F-820665C3F159}"/>
                        </a:ext>
                      </a:extLst>
                    </p:cNvPr>
                    <p:cNvSpPr/>
                    <p:nvPr/>
                  </p:nvSpPr>
                  <p:spPr>
                    <a:xfrm>
                      <a:off x="6733655" y="3037917"/>
                      <a:ext cx="4065200" cy="2102770"/>
                    </a:xfrm>
                    <a:prstGeom prst="roundRect">
                      <a:avLst>
                        <a:gd name="adj" fmla="val 3858"/>
                      </a:avLst>
                    </a:prstGeom>
                    <a:solidFill>
                      <a:srgbClr val="E6E6E6"/>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p>
                  </p:txBody>
                </p:sp>
                <p:sp>
                  <p:nvSpPr>
                    <p:cNvPr id="125" name="모서리가 둥근 직사각형 122">
                      <a:extLst>
                        <a:ext uri="{FF2B5EF4-FFF2-40B4-BE49-F238E27FC236}">
                          <a16:creationId xmlns:a16="http://schemas.microsoft.com/office/drawing/2014/main" id="{015E94A8-05D8-427E-B0A9-5D7EA05C3AE8}"/>
                        </a:ext>
                      </a:extLst>
                    </p:cNvPr>
                    <p:cNvSpPr/>
                    <p:nvPr/>
                  </p:nvSpPr>
                  <p:spPr>
                    <a:xfrm>
                      <a:off x="6837280" y="3344787"/>
                      <a:ext cx="3857951" cy="1446699"/>
                    </a:xfrm>
                    <a:prstGeom prst="roundRect">
                      <a:avLst>
                        <a:gd name="adj" fmla="val 3858"/>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p>
                  </p:txBody>
                </p:sp>
                <p:grpSp>
                  <p:nvGrpSpPr>
                    <p:cNvPr id="126" name="그룹 125">
                      <a:extLst>
                        <a:ext uri="{FF2B5EF4-FFF2-40B4-BE49-F238E27FC236}">
                          <a16:creationId xmlns:a16="http://schemas.microsoft.com/office/drawing/2014/main" id="{DBD27CDC-45D5-46D2-87B9-C48E33BEEA17}"/>
                        </a:ext>
                      </a:extLst>
                    </p:cNvPr>
                    <p:cNvGrpSpPr/>
                    <p:nvPr/>
                  </p:nvGrpSpPr>
                  <p:grpSpPr>
                    <a:xfrm>
                      <a:off x="6900252" y="3721726"/>
                      <a:ext cx="3732006" cy="644952"/>
                      <a:chOff x="6900252" y="3721726"/>
                      <a:chExt cx="3732006" cy="644952"/>
                    </a:xfrm>
                  </p:grpSpPr>
                  <p:grpSp>
                    <p:nvGrpSpPr>
                      <p:cNvPr id="149" name="그룹 148">
                        <a:extLst>
                          <a:ext uri="{FF2B5EF4-FFF2-40B4-BE49-F238E27FC236}">
                            <a16:creationId xmlns:a16="http://schemas.microsoft.com/office/drawing/2014/main" id="{070DF013-C1FD-46A3-BFFD-E4E0403E4457}"/>
                          </a:ext>
                        </a:extLst>
                      </p:cNvPr>
                      <p:cNvGrpSpPr/>
                      <p:nvPr/>
                    </p:nvGrpSpPr>
                    <p:grpSpPr>
                      <a:xfrm>
                        <a:off x="6900252" y="3721726"/>
                        <a:ext cx="3732006" cy="644952"/>
                        <a:chOff x="7545267" y="3412537"/>
                        <a:chExt cx="3732006" cy="644952"/>
                      </a:xfrm>
                    </p:grpSpPr>
                    <p:sp>
                      <p:nvSpPr>
                        <p:cNvPr id="151" name="모서리가 둥근 직사각형 148">
                          <a:extLst>
                            <a:ext uri="{FF2B5EF4-FFF2-40B4-BE49-F238E27FC236}">
                              <a16:creationId xmlns:a16="http://schemas.microsoft.com/office/drawing/2014/main" id="{EC7BB045-E0F5-43E1-B3FF-F95C778AC1F9}"/>
                            </a:ext>
                          </a:extLst>
                        </p:cNvPr>
                        <p:cNvSpPr/>
                        <p:nvPr/>
                      </p:nvSpPr>
                      <p:spPr>
                        <a:xfrm>
                          <a:off x="7545267" y="3437593"/>
                          <a:ext cx="3732006" cy="619896"/>
                        </a:xfrm>
                        <a:prstGeom prst="roundRect">
                          <a:avLst>
                            <a:gd name="adj" fmla="val 3858"/>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p>
                      </p:txBody>
                    </p:sp>
                    <p:sp>
                      <p:nvSpPr>
                        <p:cNvPr id="152" name="모서리가 둥근 직사각형 149">
                          <a:extLst>
                            <a:ext uri="{FF2B5EF4-FFF2-40B4-BE49-F238E27FC236}">
                              <a16:creationId xmlns:a16="http://schemas.microsoft.com/office/drawing/2014/main" id="{2209886A-4708-49DC-9A59-2EF50250D295}"/>
                            </a:ext>
                          </a:extLst>
                        </p:cNvPr>
                        <p:cNvSpPr/>
                        <p:nvPr/>
                      </p:nvSpPr>
                      <p:spPr>
                        <a:xfrm>
                          <a:off x="7670827" y="3412537"/>
                          <a:ext cx="1244600" cy="29838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rgbClr val="193EB0"/>
                              </a:solidFill>
                              <a:latin typeface="SamsungOne 700" panose="020B0803030303020204" pitchFamily="34" charset="0"/>
                              <a:ea typeface="SamsungOne 700" panose="020B0803030303020204" pitchFamily="34" charset="0"/>
                            </a:rPr>
                            <a:t>Flow Controller</a:t>
                          </a:r>
                          <a:endParaRPr lang="ko-KR" altLang="en-US" sz="800" dirty="0">
                            <a:solidFill>
                              <a:srgbClr val="193EB0"/>
                            </a:solidFill>
                            <a:latin typeface="SamsungOne 700" panose="020B0803030303020204" pitchFamily="34" charset="0"/>
                          </a:endParaRPr>
                        </a:p>
                      </p:txBody>
                    </p:sp>
                  </p:grpSp>
                  <p:pic>
                    <p:nvPicPr>
                      <p:cNvPr id="150" name="그림 149">
                        <a:extLst>
                          <a:ext uri="{FF2B5EF4-FFF2-40B4-BE49-F238E27FC236}">
                            <a16:creationId xmlns:a16="http://schemas.microsoft.com/office/drawing/2014/main" id="{45F98FCD-52CC-47B5-A25A-0CF034184F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3612" y="3786938"/>
                        <a:ext cx="186637" cy="154944"/>
                      </a:xfrm>
                      <a:prstGeom prst="rect">
                        <a:avLst/>
                      </a:prstGeom>
                    </p:spPr>
                  </p:pic>
                </p:grpSp>
                <p:sp>
                  <p:nvSpPr>
                    <p:cNvPr id="127" name="모서리가 둥근 직사각형 124">
                      <a:extLst>
                        <a:ext uri="{FF2B5EF4-FFF2-40B4-BE49-F238E27FC236}">
                          <a16:creationId xmlns:a16="http://schemas.microsoft.com/office/drawing/2014/main" id="{F012CB69-D70C-4240-86BB-81AFA8D098B4}"/>
                        </a:ext>
                      </a:extLst>
                    </p:cNvPr>
                    <p:cNvSpPr/>
                    <p:nvPr/>
                  </p:nvSpPr>
                  <p:spPr>
                    <a:xfrm>
                      <a:off x="6755791" y="4896171"/>
                      <a:ext cx="1045206" cy="189557"/>
                    </a:xfrm>
                    <a:prstGeom prst="roundRect">
                      <a:avLst>
                        <a:gd name="adj" fmla="val 0"/>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rgbClr val="193EB0"/>
                          </a:solidFill>
                          <a:latin typeface="SamsungOne 700" panose="020B0803030303020204" pitchFamily="34" charset="0"/>
                          <a:ea typeface="SamsungOne 700" panose="020B0803030303020204" pitchFamily="34" charset="0"/>
                        </a:rPr>
                        <a:t>Local Storage</a:t>
                      </a:r>
                      <a:endParaRPr lang="ko-KR" altLang="en-US" sz="800" dirty="0">
                        <a:solidFill>
                          <a:srgbClr val="193EB0"/>
                        </a:solidFill>
                        <a:latin typeface="SamsungOne 700" panose="020B0803030303020204" pitchFamily="34" charset="0"/>
                      </a:endParaRPr>
                    </a:p>
                  </p:txBody>
                </p:sp>
                <p:grpSp>
                  <p:nvGrpSpPr>
                    <p:cNvPr id="128" name="그룹 127">
                      <a:extLst>
                        <a:ext uri="{FF2B5EF4-FFF2-40B4-BE49-F238E27FC236}">
                          <a16:creationId xmlns:a16="http://schemas.microsoft.com/office/drawing/2014/main" id="{D6379201-DE98-4B49-8A5F-2B049FF7CC49}"/>
                        </a:ext>
                      </a:extLst>
                    </p:cNvPr>
                    <p:cNvGrpSpPr/>
                    <p:nvPr/>
                  </p:nvGrpSpPr>
                  <p:grpSpPr>
                    <a:xfrm>
                      <a:off x="7356553" y="4003140"/>
                      <a:ext cx="2803966" cy="298388"/>
                      <a:chOff x="8001568" y="3690141"/>
                      <a:chExt cx="2803966" cy="298388"/>
                    </a:xfrm>
                  </p:grpSpPr>
                  <p:sp>
                    <p:nvSpPr>
                      <p:cNvPr id="147" name="모서리가 둥근 직사각형 144">
                        <a:extLst>
                          <a:ext uri="{FF2B5EF4-FFF2-40B4-BE49-F238E27FC236}">
                            <a16:creationId xmlns:a16="http://schemas.microsoft.com/office/drawing/2014/main" id="{3AFDA87D-C2C5-41A4-BF4E-0256A018ECCD}"/>
                          </a:ext>
                        </a:extLst>
                      </p:cNvPr>
                      <p:cNvSpPr/>
                      <p:nvPr/>
                    </p:nvSpPr>
                    <p:spPr>
                      <a:xfrm>
                        <a:off x="8001568" y="3690141"/>
                        <a:ext cx="1244600" cy="29838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rgbClr val="193EB0"/>
                            </a:solidFill>
                            <a:latin typeface="SamsungOne 700" panose="020B0803030303020204" pitchFamily="34" charset="0"/>
                            <a:ea typeface="SamsungOne 700" panose="020B0803030303020204" pitchFamily="34" charset="0"/>
                          </a:rPr>
                          <a:t>Processor 1</a:t>
                        </a:r>
                        <a:endParaRPr lang="ko-KR" altLang="en-US" sz="800" dirty="0">
                          <a:solidFill>
                            <a:srgbClr val="193EB0"/>
                          </a:solidFill>
                          <a:latin typeface="SamsungOne 700" panose="020B0803030303020204" pitchFamily="34" charset="0"/>
                        </a:endParaRPr>
                      </a:p>
                    </p:txBody>
                  </p:sp>
                  <p:sp>
                    <p:nvSpPr>
                      <p:cNvPr id="148" name="모서리가 둥근 직사각형 145">
                        <a:extLst>
                          <a:ext uri="{FF2B5EF4-FFF2-40B4-BE49-F238E27FC236}">
                            <a16:creationId xmlns:a16="http://schemas.microsoft.com/office/drawing/2014/main" id="{CC1DDA89-C002-49C6-9E07-875E674CC319}"/>
                          </a:ext>
                        </a:extLst>
                      </p:cNvPr>
                      <p:cNvSpPr/>
                      <p:nvPr/>
                    </p:nvSpPr>
                    <p:spPr>
                      <a:xfrm>
                        <a:off x="9560934" y="3690141"/>
                        <a:ext cx="1244600" cy="29838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rgbClr val="193EB0"/>
                            </a:solidFill>
                            <a:latin typeface="SamsungOne 700" panose="020B0803030303020204" pitchFamily="34" charset="0"/>
                            <a:ea typeface="SamsungOne 700" panose="020B0803030303020204" pitchFamily="34" charset="0"/>
                          </a:rPr>
                          <a:t>Extension N</a:t>
                        </a:r>
                        <a:endParaRPr lang="ko-KR" altLang="en-US" sz="800" dirty="0">
                          <a:solidFill>
                            <a:srgbClr val="193EB0"/>
                          </a:solidFill>
                          <a:latin typeface="SamsungOne 700" panose="020B0803030303020204" pitchFamily="34" charset="0"/>
                        </a:endParaRPr>
                      </a:p>
                    </p:txBody>
                  </p:sp>
                </p:grpSp>
                <p:grpSp>
                  <p:nvGrpSpPr>
                    <p:cNvPr id="129" name="그룹 128">
                      <a:extLst>
                        <a:ext uri="{FF2B5EF4-FFF2-40B4-BE49-F238E27FC236}">
                          <a16:creationId xmlns:a16="http://schemas.microsoft.com/office/drawing/2014/main" id="{82F8A276-14B4-4B21-AC6F-115310D0D18B}"/>
                        </a:ext>
                      </a:extLst>
                    </p:cNvPr>
                    <p:cNvGrpSpPr/>
                    <p:nvPr/>
                  </p:nvGrpSpPr>
                  <p:grpSpPr>
                    <a:xfrm>
                      <a:off x="8126907" y="3384067"/>
                      <a:ext cx="1244600" cy="298388"/>
                      <a:chOff x="8126907" y="3384067"/>
                      <a:chExt cx="1244600" cy="298388"/>
                    </a:xfrm>
                  </p:grpSpPr>
                  <p:sp>
                    <p:nvSpPr>
                      <p:cNvPr id="145" name="모서리가 둥근 직사각형 142">
                        <a:extLst>
                          <a:ext uri="{FF2B5EF4-FFF2-40B4-BE49-F238E27FC236}">
                            <a16:creationId xmlns:a16="http://schemas.microsoft.com/office/drawing/2014/main" id="{9C573FBD-CFAF-4F22-90DE-22DB8D4B69FD}"/>
                          </a:ext>
                        </a:extLst>
                      </p:cNvPr>
                      <p:cNvSpPr/>
                      <p:nvPr/>
                    </p:nvSpPr>
                    <p:spPr>
                      <a:xfrm>
                        <a:off x="8126907" y="3384067"/>
                        <a:ext cx="1244600" cy="29838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rgbClr val="193EB0"/>
                            </a:solidFill>
                            <a:latin typeface="SamsungOne 700" panose="020B0803030303020204" pitchFamily="34" charset="0"/>
                            <a:ea typeface="SamsungOne 700" panose="020B0803030303020204" pitchFamily="34" charset="0"/>
                          </a:rPr>
                          <a:t>        Web Server</a:t>
                        </a:r>
                        <a:endParaRPr lang="ko-KR" altLang="en-US" sz="800" dirty="0">
                          <a:solidFill>
                            <a:srgbClr val="193EB0"/>
                          </a:solidFill>
                          <a:latin typeface="SamsungOne 700" panose="020B0803030303020204" pitchFamily="34" charset="0"/>
                        </a:endParaRPr>
                      </a:p>
                    </p:txBody>
                  </p:sp>
                  <p:pic>
                    <p:nvPicPr>
                      <p:cNvPr id="146" name="그림 145">
                        <a:extLst>
                          <a:ext uri="{FF2B5EF4-FFF2-40B4-BE49-F238E27FC236}">
                            <a16:creationId xmlns:a16="http://schemas.microsoft.com/office/drawing/2014/main" id="{A34A4BD8-FFA0-4CDF-8F5C-644FDB56B4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4537" y="3428925"/>
                        <a:ext cx="210346" cy="207578"/>
                      </a:xfrm>
                      <a:prstGeom prst="rect">
                        <a:avLst/>
                      </a:prstGeom>
                    </p:spPr>
                  </p:pic>
                </p:grpSp>
                <p:grpSp>
                  <p:nvGrpSpPr>
                    <p:cNvPr id="130" name="그룹 129">
                      <a:extLst>
                        <a:ext uri="{FF2B5EF4-FFF2-40B4-BE49-F238E27FC236}">
                          <a16:creationId xmlns:a16="http://schemas.microsoft.com/office/drawing/2014/main" id="{28ED41CD-8116-414A-A3A3-BE67AD915AA0}"/>
                        </a:ext>
                      </a:extLst>
                    </p:cNvPr>
                    <p:cNvGrpSpPr/>
                    <p:nvPr/>
                  </p:nvGrpSpPr>
                  <p:grpSpPr>
                    <a:xfrm>
                      <a:off x="7023474" y="4483307"/>
                      <a:ext cx="1131452" cy="372598"/>
                      <a:chOff x="7023474" y="4483307"/>
                      <a:chExt cx="1131452" cy="372598"/>
                    </a:xfrm>
                  </p:grpSpPr>
                  <p:sp>
                    <p:nvSpPr>
                      <p:cNvPr id="143" name="모서리가 둥근 직사각형 140">
                        <a:extLst>
                          <a:ext uri="{FF2B5EF4-FFF2-40B4-BE49-F238E27FC236}">
                            <a16:creationId xmlns:a16="http://schemas.microsoft.com/office/drawing/2014/main" id="{0F0592FE-3E88-4A1F-BA1F-E43D9D07177D}"/>
                          </a:ext>
                        </a:extLst>
                      </p:cNvPr>
                      <p:cNvSpPr/>
                      <p:nvPr/>
                    </p:nvSpPr>
                    <p:spPr>
                      <a:xfrm>
                        <a:off x="7023474" y="4483307"/>
                        <a:ext cx="1131452" cy="37259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800" dirty="0">
                            <a:solidFill>
                              <a:srgbClr val="193EB0"/>
                            </a:solidFill>
                            <a:latin typeface="SamsungOne 700" panose="020B0803030303020204" pitchFamily="34" charset="0"/>
                            <a:ea typeface="SamsungOne 700" panose="020B0803030303020204" pitchFamily="34" charset="0"/>
                          </a:rPr>
                          <a:t>         FlowFile</a:t>
                        </a:r>
                      </a:p>
                      <a:p>
                        <a:r>
                          <a:rPr lang="en-US" altLang="ko-KR" sz="800" dirty="0">
                            <a:solidFill>
                              <a:srgbClr val="193EB0"/>
                            </a:solidFill>
                            <a:latin typeface="SamsungOne 700" panose="020B0803030303020204" pitchFamily="34" charset="0"/>
                            <a:ea typeface="SamsungOne 700" panose="020B0803030303020204" pitchFamily="34" charset="0"/>
                          </a:rPr>
                          <a:t>         Repository</a:t>
                        </a:r>
                        <a:endParaRPr lang="ko-KR" altLang="en-US" sz="800" dirty="0">
                          <a:solidFill>
                            <a:srgbClr val="193EB0"/>
                          </a:solidFill>
                          <a:latin typeface="SamsungOne 700" panose="020B0803030303020204" pitchFamily="34" charset="0"/>
                        </a:endParaRPr>
                      </a:p>
                    </p:txBody>
                  </p:sp>
                  <p:pic>
                    <p:nvPicPr>
                      <p:cNvPr id="144" name="그림 143">
                        <a:extLst>
                          <a:ext uri="{FF2B5EF4-FFF2-40B4-BE49-F238E27FC236}">
                            <a16:creationId xmlns:a16="http://schemas.microsoft.com/office/drawing/2014/main" id="{CFB3DCBF-4518-4D0B-A1C8-7C85273A265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21674" y="4564162"/>
                        <a:ext cx="198120" cy="185928"/>
                      </a:xfrm>
                      <a:prstGeom prst="rect">
                        <a:avLst/>
                      </a:prstGeom>
                    </p:spPr>
                  </p:pic>
                </p:grpSp>
                <p:grpSp>
                  <p:nvGrpSpPr>
                    <p:cNvPr id="131" name="그룹 130">
                      <a:extLst>
                        <a:ext uri="{FF2B5EF4-FFF2-40B4-BE49-F238E27FC236}">
                          <a16:creationId xmlns:a16="http://schemas.microsoft.com/office/drawing/2014/main" id="{1C35DC9A-5105-4F69-BD0A-359029FB3808}"/>
                        </a:ext>
                      </a:extLst>
                    </p:cNvPr>
                    <p:cNvGrpSpPr/>
                    <p:nvPr/>
                  </p:nvGrpSpPr>
                  <p:grpSpPr>
                    <a:xfrm>
                      <a:off x="6929419" y="3390517"/>
                      <a:ext cx="569441" cy="189557"/>
                      <a:chOff x="6929419" y="3390517"/>
                      <a:chExt cx="569441" cy="189557"/>
                    </a:xfrm>
                  </p:grpSpPr>
                  <p:sp>
                    <p:nvSpPr>
                      <p:cNvPr id="141" name="모서리가 둥근 직사각형 138">
                        <a:extLst>
                          <a:ext uri="{FF2B5EF4-FFF2-40B4-BE49-F238E27FC236}">
                            <a16:creationId xmlns:a16="http://schemas.microsoft.com/office/drawing/2014/main" id="{7FC5A366-F81F-475C-8B1E-C8072C0C33D2}"/>
                          </a:ext>
                        </a:extLst>
                      </p:cNvPr>
                      <p:cNvSpPr/>
                      <p:nvPr/>
                    </p:nvSpPr>
                    <p:spPr>
                      <a:xfrm>
                        <a:off x="7031508" y="3390517"/>
                        <a:ext cx="467352" cy="189557"/>
                      </a:xfrm>
                      <a:prstGeom prst="roundRect">
                        <a:avLst>
                          <a:gd name="adj" fmla="val 0"/>
                        </a:avLst>
                      </a:prstGeom>
                      <a:solidFill>
                        <a:srgbClr val="E9F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rgbClr val="193EB0"/>
                            </a:solidFill>
                            <a:latin typeface="SamsungOne 700" panose="020B0803030303020204" pitchFamily="34" charset="0"/>
                            <a:ea typeface="SamsungOne 700" panose="020B0803030303020204" pitchFamily="34" charset="0"/>
                          </a:rPr>
                          <a:t>JVM</a:t>
                        </a:r>
                        <a:endParaRPr lang="ko-KR" altLang="en-US" sz="800" dirty="0">
                          <a:solidFill>
                            <a:srgbClr val="193EB0"/>
                          </a:solidFill>
                          <a:latin typeface="SamsungOne 700" panose="020B0803030303020204" pitchFamily="34" charset="0"/>
                        </a:endParaRPr>
                      </a:p>
                    </p:txBody>
                  </p:sp>
                  <p:pic>
                    <p:nvPicPr>
                      <p:cNvPr id="142" name="그림 141">
                        <a:extLst>
                          <a:ext uri="{FF2B5EF4-FFF2-40B4-BE49-F238E27FC236}">
                            <a16:creationId xmlns:a16="http://schemas.microsoft.com/office/drawing/2014/main" id="{467156CC-2DAE-403C-96F9-B446EDF5686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29419" y="3439775"/>
                        <a:ext cx="173736" cy="97536"/>
                      </a:xfrm>
                      <a:prstGeom prst="rect">
                        <a:avLst/>
                      </a:prstGeom>
                    </p:spPr>
                  </p:pic>
                </p:grpSp>
                <p:grpSp>
                  <p:nvGrpSpPr>
                    <p:cNvPr id="132" name="그룹 131">
                      <a:extLst>
                        <a:ext uri="{FF2B5EF4-FFF2-40B4-BE49-F238E27FC236}">
                          <a16:creationId xmlns:a16="http://schemas.microsoft.com/office/drawing/2014/main" id="{CE700AAF-B03B-4607-9FB3-289E1AB6091E}"/>
                        </a:ext>
                      </a:extLst>
                    </p:cNvPr>
                    <p:cNvGrpSpPr/>
                    <p:nvPr/>
                  </p:nvGrpSpPr>
                  <p:grpSpPr>
                    <a:xfrm>
                      <a:off x="6916422" y="3106010"/>
                      <a:ext cx="856758" cy="189557"/>
                      <a:chOff x="6916422" y="3106010"/>
                      <a:chExt cx="856758" cy="189557"/>
                    </a:xfrm>
                  </p:grpSpPr>
                  <p:sp>
                    <p:nvSpPr>
                      <p:cNvPr id="139" name="모서리가 둥근 직사각형 136">
                        <a:extLst>
                          <a:ext uri="{FF2B5EF4-FFF2-40B4-BE49-F238E27FC236}">
                            <a16:creationId xmlns:a16="http://schemas.microsoft.com/office/drawing/2014/main" id="{7D34DEBD-0D89-4FBC-8319-F89FD25CE2ED}"/>
                          </a:ext>
                        </a:extLst>
                      </p:cNvPr>
                      <p:cNvSpPr/>
                      <p:nvPr/>
                    </p:nvSpPr>
                    <p:spPr>
                      <a:xfrm>
                        <a:off x="7039128" y="3106010"/>
                        <a:ext cx="734052" cy="189557"/>
                      </a:xfrm>
                      <a:prstGeom prst="roundRect">
                        <a:avLst>
                          <a:gd name="adj" fmla="val 0"/>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rgbClr val="193EB0"/>
                            </a:solidFill>
                            <a:latin typeface="SamsungOne 700" panose="020B0803030303020204" pitchFamily="34" charset="0"/>
                            <a:ea typeface="SamsungOne 700" panose="020B0803030303020204" pitchFamily="34" charset="0"/>
                          </a:rPr>
                          <a:t>OS/Host</a:t>
                        </a:r>
                        <a:endParaRPr lang="ko-KR" altLang="en-US" sz="800" dirty="0">
                          <a:solidFill>
                            <a:srgbClr val="193EB0"/>
                          </a:solidFill>
                          <a:latin typeface="SamsungOne 700" panose="020B0803030303020204" pitchFamily="34" charset="0"/>
                        </a:endParaRPr>
                      </a:p>
                    </p:txBody>
                  </p:sp>
                  <p:pic>
                    <p:nvPicPr>
                      <p:cNvPr id="140" name="그림 139">
                        <a:extLst>
                          <a:ext uri="{FF2B5EF4-FFF2-40B4-BE49-F238E27FC236}">
                            <a16:creationId xmlns:a16="http://schemas.microsoft.com/office/drawing/2014/main" id="{2371A1EC-5010-42F5-A598-DD70881162E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16422" y="3133276"/>
                        <a:ext cx="185616" cy="147092"/>
                      </a:xfrm>
                      <a:prstGeom prst="rect">
                        <a:avLst/>
                      </a:prstGeom>
                    </p:spPr>
                  </p:pic>
                </p:grpSp>
                <p:grpSp>
                  <p:nvGrpSpPr>
                    <p:cNvPr id="133" name="그룹 132">
                      <a:extLst>
                        <a:ext uri="{FF2B5EF4-FFF2-40B4-BE49-F238E27FC236}">
                          <a16:creationId xmlns:a16="http://schemas.microsoft.com/office/drawing/2014/main" id="{4584BC0A-54E1-4B35-9F3E-E1D08E755634}"/>
                        </a:ext>
                      </a:extLst>
                    </p:cNvPr>
                    <p:cNvGrpSpPr/>
                    <p:nvPr/>
                  </p:nvGrpSpPr>
                  <p:grpSpPr>
                    <a:xfrm>
                      <a:off x="8202110" y="4483307"/>
                      <a:ext cx="1131452" cy="372598"/>
                      <a:chOff x="8202110" y="4483307"/>
                      <a:chExt cx="1131452" cy="372598"/>
                    </a:xfrm>
                  </p:grpSpPr>
                  <p:sp>
                    <p:nvSpPr>
                      <p:cNvPr id="137" name="모서리가 둥근 직사각형 134">
                        <a:extLst>
                          <a:ext uri="{FF2B5EF4-FFF2-40B4-BE49-F238E27FC236}">
                            <a16:creationId xmlns:a16="http://schemas.microsoft.com/office/drawing/2014/main" id="{15C8A77E-EA6D-4AD3-B07C-F89798F871CC}"/>
                          </a:ext>
                        </a:extLst>
                      </p:cNvPr>
                      <p:cNvSpPr/>
                      <p:nvPr/>
                    </p:nvSpPr>
                    <p:spPr>
                      <a:xfrm>
                        <a:off x="8202110" y="4483307"/>
                        <a:ext cx="1131452" cy="37259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800" dirty="0">
                            <a:solidFill>
                              <a:srgbClr val="193EB0"/>
                            </a:solidFill>
                            <a:latin typeface="SamsungOne 700" panose="020B0803030303020204" pitchFamily="34" charset="0"/>
                            <a:ea typeface="SamsungOne 700" panose="020B0803030303020204" pitchFamily="34" charset="0"/>
                          </a:rPr>
                          <a:t>         Content</a:t>
                        </a:r>
                      </a:p>
                      <a:p>
                        <a:r>
                          <a:rPr lang="en-US" altLang="ko-KR" sz="800" dirty="0">
                            <a:solidFill>
                              <a:srgbClr val="193EB0"/>
                            </a:solidFill>
                            <a:latin typeface="SamsungOne 700" panose="020B0803030303020204" pitchFamily="34" charset="0"/>
                            <a:ea typeface="SamsungOne 700" panose="020B0803030303020204" pitchFamily="34" charset="0"/>
                          </a:rPr>
                          <a:t>         Repository</a:t>
                        </a:r>
                        <a:endParaRPr lang="ko-KR" altLang="en-US" sz="800" dirty="0">
                          <a:solidFill>
                            <a:srgbClr val="193EB0"/>
                          </a:solidFill>
                          <a:latin typeface="SamsungOne 700" panose="020B0803030303020204" pitchFamily="34" charset="0"/>
                        </a:endParaRPr>
                      </a:p>
                    </p:txBody>
                  </p:sp>
                  <p:pic>
                    <p:nvPicPr>
                      <p:cNvPr id="138" name="그림 137">
                        <a:extLst>
                          <a:ext uri="{FF2B5EF4-FFF2-40B4-BE49-F238E27FC236}">
                            <a16:creationId xmlns:a16="http://schemas.microsoft.com/office/drawing/2014/main" id="{D13F1072-9230-48D7-9494-3D18051990A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88796" y="4557886"/>
                        <a:ext cx="198120" cy="185928"/>
                      </a:xfrm>
                      <a:prstGeom prst="rect">
                        <a:avLst/>
                      </a:prstGeom>
                    </p:spPr>
                  </p:pic>
                </p:grpSp>
                <p:grpSp>
                  <p:nvGrpSpPr>
                    <p:cNvPr id="134" name="그룹 133">
                      <a:extLst>
                        <a:ext uri="{FF2B5EF4-FFF2-40B4-BE49-F238E27FC236}">
                          <a16:creationId xmlns:a16="http://schemas.microsoft.com/office/drawing/2014/main" id="{711C982B-6966-4DB7-B043-6AC65B5FAF4C}"/>
                        </a:ext>
                      </a:extLst>
                    </p:cNvPr>
                    <p:cNvGrpSpPr/>
                    <p:nvPr/>
                  </p:nvGrpSpPr>
                  <p:grpSpPr>
                    <a:xfrm>
                      <a:off x="9371593" y="4483307"/>
                      <a:ext cx="1131452" cy="372598"/>
                      <a:chOff x="9371593" y="4483307"/>
                      <a:chExt cx="1131452" cy="372598"/>
                    </a:xfrm>
                  </p:grpSpPr>
                  <p:sp>
                    <p:nvSpPr>
                      <p:cNvPr id="135" name="모서리가 둥근 직사각형 132">
                        <a:extLst>
                          <a:ext uri="{FF2B5EF4-FFF2-40B4-BE49-F238E27FC236}">
                            <a16:creationId xmlns:a16="http://schemas.microsoft.com/office/drawing/2014/main" id="{1EC3D8F2-8ED6-4F12-8B9B-B8E3B00120A3}"/>
                          </a:ext>
                        </a:extLst>
                      </p:cNvPr>
                      <p:cNvSpPr/>
                      <p:nvPr/>
                    </p:nvSpPr>
                    <p:spPr>
                      <a:xfrm>
                        <a:off x="9371593" y="4483307"/>
                        <a:ext cx="1131452" cy="37259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800" dirty="0">
                            <a:solidFill>
                              <a:srgbClr val="193EB0"/>
                            </a:solidFill>
                            <a:latin typeface="SamsungOne 700" panose="020B0803030303020204" pitchFamily="34" charset="0"/>
                            <a:ea typeface="SamsungOne 700" panose="020B0803030303020204" pitchFamily="34" charset="0"/>
                          </a:rPr>
                          <a:t>        Provenance</a:t>
                        </a:r>
                      </a:p>
                      <a:p>
                        <a:r>
                          <a:rPr lang="en-US" altLang="ko-KR" sz="800" dirty="0">
                            <a:solidFill>
                              <a:srgbClr val="193EB0"/>
                            </a:solidFill>
                            <a:latin typeface="SamsungOne 700" panose="020B0803030303020204" pitchFamily="34" charset="0"/>
                            <a:ea typeface="SamsungOne 700" panose="020B0803030303020204" pitchFamily="34" charset="0"/>
                          </a:rPr>
                          <a:t>        Repository</a:t>
                        </a:r>
                        <a:endParaRPr lang="ko-KR" altLang="en-US" sz="800" dirty="0">
                          <a:solidFill>
                            <a:srgbClr val="193EB0"/>
                          </a:solidFill>
                          <a:latin typeface="SamsungOne 700" panose="020B0803030303020204" pitchFamily="34" charset="0"/>
                        </a:endParaRPr>
                      </a:p>
                    </p:txBody>
                  </p:sp>
                  <p:pic>
                    <p:nvPicPr>
                      <p:cNvPr id="136" name="그림 135">
                        <a:extLst>
                          <a:ext uri="{FF2B5EF4-FFF2-40B4-BE49-F238E27FC236}">
                            <a16:creationId xmlns:a16="http://schemas.microsoft.com/office/drawing/2014/main" id="{93548B35-ECC4-4479-A45F-2EFD9DD2B2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49619" y="4557886"/>
                        <a:ext cx="198120" cy="185928"/>
                      </a:xfrm>
                      <a:prstGeom prst="rect">
                        <a:avLst/>
                      </a:prstGeom>
                    </p:spPr>
                  </p:pic>
                </p:grpSp>
              </p:grpSp>
              <p:sp>
                <p:nvSpPr>
                  <p:cNvPr id="123" name="타원 122">
                    <a:extLst>
                      <a:ext uri="{FF2B5EF4-FFF2-40B4-BE49-F238E27FC236}">
                        <a16:creationId xmlns:a16="http://schemas.microsoft.com/office/drawing/2014/main" id="{147E4840-5BA4-4563-B754-3505E0FBA6C9}"/>
                      </a:ext>
                    </a:extLst>
                  </p:cNvPr>
                  <p:cNvSpPr/>
                  <p:nvPr/>
                </p:nvSpPr>
                <p:spPr>
                  <a:xfrm>
                    <a:off x="5771036" y="4428798"/>
                    <a:ext cx="140967" cy="140967"/>
                  </a:xfrm>
                  <a:prstGeom prst="ellipse">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grpSp>
            <p:grpSp>
              <p:nvGrpSpPr>
                <p:cNvPr id="26" name="그룹 25">
                  <a:extLst>
                    <a:ext uri="{FF2B5EF4-FFF2-40B4-BE49-F238E27FC236}">
                      <a16:creationId xmlns:a16="http://schemas.microsoft.com/office/drawing/2014/main" id="{05A2D228-601F-407F-BC88-C406EC4508A1}"/>
                    </a:ext>
                  </a:extLst>
                </p:cNvPr>
                <p:cNvGrpSpPr/>
                <p:nvPr/>
              </p:nvGrpSpPr>
              <p:grpSpPr>
                <a:xfrm>
                  <a:off x="1618570" y="4066381"/>
                  <a:ext cx="3504489" cy="1812736"/>
                  <a:chOff x="2468099" y="4379674"/>
                  <a:chExt cx="3504489" cy="1812736"/>
                </a:xfrm>
              </p:grpSpPr>
              <p:grpSp>
                <p:nvGrpSpPr>
                  <p:cNvPr id="91" name="그룹 90">
                    <a:extLst>
                      <a:ext uri="{FF2B5EF4-FFF2-40B4-BE49-F238E27FC236}">
                        <a16:creationId xmlns:a16="http://schemas.microsoft.com/office/drawing/2014/main" id="{483A4796-1EBF-401D-A54D-936149C41A00}"/>
                      </a:ext>
                    </a:extLst>
                  </p:cNvPr>
                  <p:cNvGrpSpPr/>
                  <p:nvPr/>
                </p:nvGrpSpPr>
                <p:grpSpPr>
                  <a:xfrm>
                    <a:off x="2468099" y="4379674"/>
                    <a:ext cx="3504489" cy="1812736"/>
                    <a:chOff x="6733655" y="3037917"/>
                    <a:chExt cx="4065200" cy="2102770"/>
                  </a:xfrm>
                </p:grpSpPr>
                <p:sp>
                  <p:nvSpPr>
                    <p:cNvPr id="93" name="모서리가 둥근 직사각형 90">
                      <a:extLst>
                        <a:ext uri="{FF2B5EF4-FFF2-40B4-BE49-F238E27FC236}">
                          <a16:creationId xmlns:a16="http://schemas.microsoft.com/office/drawing/2014/main" id="{25B4E98B-06DC-4747-BE5F-02618DAF6DEE}"/>
                        </a:ext>
                      </a:extLst>
                    </p:cNvPr>
                    <p:cNvSpPr/>
                    <p:nvPr/>
                  </p:nvSpPr>
                  <p:spPr>
                    <a:xfrm>
                      <a:off x="6733655" y="3037917"/>
                      <a:ext cx="4065200" cy="2102770"/>
                    </a:xfrm>
                    <a:prstGeom prst="roundRect">
                      <a:avLst>
                        <a:gd name="adj" fmla="val 3858"/>
                      </a:avLst>
                    </a:prstGeom>
                    <a:solidFill>
                      <a:srgbClr val="E6E6E6"/>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p>
                  </p:txBody>
                </p:sp>
                <p:sp>
                  <p:nvSpPr>
                    <p:cNvPr id="94" name="모서리가 둥근 직사각형 91">
                      <a:extLst>
                        <a:ext uri="{FF2B5EF4-FFF2-40B4-BE49-F238E27FC236}">
                          <a16:creationId xmlns:a16="http://schemas.microsoft.com/office/drawing/2014/main" id="{9146BEBC-F1B8-4D6D-B010-E746A5C769DC}"/>
                        </a:ext>
                      </a:extLst>
                    </p:cNvPr>
                    <p:cNvSpPr/>
                    <p:nvPr/>
                  </p:nvSpPr>
                  <p:spPr>
                    <a:xfrm>
                      <a:off x="6837280" y="3344787"/>
                      <a:ext cx="3857951" cy="1446699"/>
                    </a:xfrm>
                    <a:prstGeom prst="roundRect">
                      <a:avLst>
                        <a:gd name="adj" fmla="val 3858"/>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p>
                  </p:txBody>
                </p:sp>
                <p:grpSp>
                  <p:nvGrpSpPr>
                    <p:cNvPr id="95" name="그룹 94">
                      <a:extLst>
                        <a:ext uri="{FF2B5EF4-FFF2-40B4-BE49-F238E27FC236}">
                          <a16:creationId xmlns:a16="http://schemas.microsoft.com/office/drawing/2014/main" id="{A1B44158-1179-462A-AFB0-8B8195EB19A1}"/>
                        </a:ext>
                      </a:extLst>
                    </p:cNvPr>
                    <p:cNvGrpSpPr/>
                    <p:nvPr/>
                  </p:nvGrpSpPr>
                  <p:grpSpPr>
                    <a:xfrm>
                      <a:off x="6900252" y="3721726"/>
                      <a:ext cx="3732006" cy="644952"/>
                      <a:chOff x="6900252" y="3721726"/>
                      <a:chExt cx="3732006" cy="644952"/>
                    </a:xfrm>
                  </p:grpSpPr>
                  <p:grpSp>
                    <p:nvGrpSpPr>
                      <p:cNvPr id="118" name="그룹 117">
                        <a:extLst>
                          <a:ext uri="{FF2B5EF4-FFF2-40B4-BE49-F238E27FC236}">
                            <a16:creationId xmlns:a16="http://schemas.microsoft.com/office/drawing/2014/main" id="{A8205E4C-B860-40D6-97B6-87336EDC7889}"/>
                          </a:ext>
                        </a:extLst>
                      </p:cNvPr>
                      <p:cNvGrpSpPr/>
                      <p:nvPr/>
                    </p:nvGrpSpPr>
                    <p:grpSpPr>
                      <a:xfrm>
                        <a:off x="6900252" y="3721726"/>
                        <a:ext cx="3732006" cy="644952"/>
                        <a:chOff x="7545267" y="3412537"/>
                        <a:chExt cx="3732006" cy="644952"/>
                      </a:xfrm>
                    </p:grpSpPr>
                    <p:sp>
                      <p:nvSpPr>
                        <p:cNvPr id="120" name="모서리가 둥근 직사각형 117">
                          <a:extLst>
                            <a:ext uri="{FF2B5EF4-FFF2-40B4-BE49-F238E27FC236}">
                              <a16:creationId xmlns:a16="http://schemas.microsoft.com/office/drawing/2014/main" id="{578E8E39-B907-4CE5-9490-292992618DC9}"/>
                            </a:ext>
                          </a:extLst>
                        </p:cNvPr>
                        <p:cNvSpPr/>
                        <p:nvPr/>
                      </p:nvSpPr>
                      <p:spPr>
                        <a:xfrm>
                          <a:off x="7545267" y="3437593"/>
                          <a:ext cx="3732006" cy="619896"/>
                        </a:xfrm>
                        <a:prstGeom prst="roundRect">
                          <a:avLst>
                            <a:gd name="adj" fmla="val 3858"/>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p>
                      </p:txBody>
                    </p:sp>
                    <p:sp>
                      <p:nvSpPr>
                        <p:cNvPr id="121" name="모서리가 둥근 직사각형 118">
                          <a:extLst>
                            <a:ext uri="{FF2B5EF4-FFF2-40B4-BE49-F238E27FC236}">
                              <a16:creationId xmlns:a16="http://schemas.microsoft.com/office/drawing/2014/main" id="{F518F422-E5BD-4095-AC29-BE9DDFD77FE5}"/>
                            </a:ext>
                          </a:extLst>
                        </p:cNvPr>
                        <p:cNvSpPr/>
                        <p:nvPr/>
                      </p:nvSpPr>
                      <p:spPr>
                        <a:xfrm>
                          <a:off x="7670827" y="3412537"/>
                          <a:ext cx="1244600" cy="29838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rgbClr val="193EB0"/>
                              </a:solidFill>
                              <a:latin typeface="SamsungOne 700" panose="020B0803030303020204" pitchFamily="34" charset="0"/>
                              <a:ea typeface="SamsungOne 700" panose="020B0803030303020204" pitchFamily="34" charset="0"/>
                            </a:rPr>
                            <a:t>Flow Controller</a:t>
                          </a:r>
                          <a:endParaRPr lang="ko-KR" altLang="en-US" sz="800" dirty="0">
                            <a:solidFill>
                              <a:srgbClr val="193EB0"/>
                            </a:solidFill>
                            <a:latin typeface="SamsungOne 700" panose="020B0803030303020204" pitchFamily="34" charset="0"/>
                          </a:endParaRPr>
                        </a:p>
                      </p:txBody>
                    </p:sp>
                  </p:grpSp>
                  <p:pic>
                    <p:nvPicPr>
                      <p:cNvPr id="119" name="그림 118">
                        <a:extLst>
                          <a:ext uri="{FF2B5EF4-FFF2-40B4-BE49-F238E27FC236}">
                            <a16:creationId xmlns:a16="http://schemas.microsoft.com/office/drawing/2014/main" id="{036D1542-5935-431B-8ECE-7D3B2E165B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3612" y="3786938"/>
                        <a:ext cx="186637" cy="154944"/>
                      </a:xfrm>
                      <a:prstGeom prst="rect">
                        <a:avLst/>
                      </a:prstGeom>
                    </p:spPr>
                  </p:pic>
                </p:grpSp>
                <p:sp>
                  <p:nvSpPr>
                    <p:cNvPr id="96" name="모서리가 둥근 직사각형 93">
                      <a:extLst>
                        <a:ext uri="{FF2B5EF4-FFF2-40B4-BE49-F238E27FC236}">
                          <a16:creationId xmlns:a16="http://schemas.microsoft.com/office/drawing/2014/main" id="{4FBDC0DD-51F2-4C76-9BD3-4899C0701BCD}"/>
                        </a:ext>
                      </a:extLst>
                    </p:cNvPr>
                    <p:cNvSpPr/>
                    <p:nvPr/>
                  </p:nvSpPr>
                  <p:spPr>
                    <a:xfrm>
                      <a:off x="6755791" y="4896171"/>
                      <a:ext cx="1045206" cy="189557"/>
                    </a:xfrm>
                    <a:prstGeom prst="roundRect">
                      <a:avLst>
                        <a:gd name="adj" fmla="val 0"/>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rgbClr val="193EB0"/>
                          </a:solidFill>
                          <a:latin typeface="SamsungOne 700" panose="020B0803030303020204" pitchFamily="34" charset="0"/>
                          <a:ea typeface="SamsungOne 700" panose="020B0803030303020204" pitchFamily="34" charset="0"/>
                        </a:rPr>
                        <a:t>Local Storage</a:t>
                      </a:r>
                      <a:endParaRPr lang="ko-KR" altLang="en-US" sz="800" dirty="0">
                        <a:solidFill>
                          <a:srgbClr val="193EB0"/>
                        </a:solidFill>
                        <a:latin typeface="SamsungOne 700" panose="020B0803030303020204" pitchFamily="34" charset="0"/>
                      </a:endParaRPr>
                    </a:p>
                  </p:txBody>
                </p:sp>
                <p:grpSp>
                  <p:nvGrpSpPr>
                    <p:cNvPr id="97" name="그룹 96">
                      <a:extLst>
                        <a:ext uri="{FF2B5EF4-FFF2-40B4-BE49-F238E27FC236}">
                          <a16:creationId xmlns:a16="http://schemas.microsoft.com/office/drawing/2014/main" id="{3B966806-755F-44FE-A067-D32A36EFDA2C}"/>
                        </a:ext>
                      </a:extLst>
                    </p:cNvPr>
                    <p:cNvGrpSpPr/>
                    <p:nvPr/>
                  </p:nvGrpSpPr>
                  <p:grpSpPr>
                    <a:xfrm>
                      <a:off x="7356553" y="4003140"/>
                      <a:ext cx="2803966" cy="298388"/>
                      <a:chOff x="8001568" y="3690141"/>
                      <a:chExt cx="2803966" cy="298388"/>
                    </a:xfrm>
                  </p:grpSpPr>
                  <p:sp>
                    <p:nvSpPr>
                      <p:cNvPr id="116" name="모서리가 둥근 직사각형 113">
                        <a:extLst>
                          <a:ext uri="{FF2B5EF4-FFF2-40B4-BE49-F238E27FC236}">
                            <a16:creationId xmlns:a16="http://schemas.microsoft.com/office/drawing/2014/main" id="{C4E7E63F-0760-48C9-A6FD-686A38C49DD0}"/>
                          </a:ext>
                        </a:extLst>
                      </p:cNvPr>
                      <p:cNvSpPr/>
                      <p:nvPr/>
                    </p:nvSpPr>
                    <p:spPr>
                      <a:xfrm>
                        <a:off x="8001568" y="3690141"/>
                        <a:ext cx="1244600" cy="29838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rgbClr val="193EB0"/>
                            </a:solidFill>
                            <a:latin typeface="SamsungOne 700" panose="020B0803030303020204" pitchFamily="34" charset="0"/>
                            <a:ea typeface="SamsungOne 700" panose="020B0803030303020204" pitchFamily="34" charset="0"/>
                          </a:rPr>
                          <a:t>Processor 1</a:t>
                        </a:r>
                        <a:endParaRPr lang="ko-KR" altLang="en-US" sz="800" dirty="0">
                          <a:solidFill>
                            <a:srgbClr val="193EB0"/>
                          </a:solidFill>
                          <a:latin typeface="SamsungOne 700" panose="020B0803030303020204" pitchFamily="34" charset="0"/>
                        </a:endParaRPr>
                      </a:p>
                    </p:txBody>
                  </p:sp>
                  <p:sp>
                    <p:nvSpPr>
                      <p:cNvPr id="117" name="모서리가 둥근 직사각형 114">
                        <a:extLst>
                          <a:ext uri="{FF2B5EF4-FFF2-40B4-BE49-F238E27FC236}">
                            <a16:creationId xmlns:a16="http://schemas.microsoft.com/office/drawing/2014/main" id="{497CF5C8-C670-45C1-8AAA-3955C1E6A2F0}"/>
                          </a:ext>
                        </a:extLst>
                      </p:cNvPr>
                      <p:cNvSpPr/>
                      <p:nvPr/>
                    </p:nvSpPr>
                    <p:spPr>
                      <a:xfrm>
                        <a:off x="9560934" y="3690141"/>
                        <a:ext cx="1244600" cy="29838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rgbClr val="193EB0"/>
                            </a:solidFill>
                            <a:latin typeface="SamsungOne 700" panose="020B0803030303020204" pitchFamily="34" charset="0"/>
                            <a:ea typeface="SamsungOne 700" panose="020B0803030303020204" pitchFamily="34" charset="0"/>
                          </a:rPr>
                          <a:t>Extension N</a:t>
                        </a:r>
                        <a:endParaRPr lang="ko-KR" altLang="en-US" sz="800" dirty="0">
                          <a:solidFill>
                            <a:srgbClr val="193EB0"/>
                          </a:solidFill>
                          <a:latin typeface="SamsungOne 700" panose="020B0803030303020204" pitchFamily="34" charset="0"/>
                        </a:endParaRPr>
                      </a:p>
                    </p:txBody>
                  </p:sp>
                </p:grpSp>
                <p:grpSp>
                  <p:nvGrpSpPr>
                    <p:cNvPr id="98" name="그룹 97">
                      <a:extLst>
                        <a:ext uri="{FF2B5EF4-FFF2-40B4-BE49-F238E27FC236}">
                          <a16:creationId xmlns:a16="http://schemas.microsoft.com/office/drawing/2014/main" id="{B13AFDB3-2B7B-4077-AC69-C7BEA43A7700}"/>
                        </a:ext>
                      </a:extLst>
                    </p:cNvPr>
                    <p:cNvGrpSpPr/>
                    <p:nvPr/>
                  </p:nvGrpSpPr>
                  <p:grpSpPr>
                    <a:xfrm>
                      <a:off x="8126907" y="3384067"/>
                      <a:ext cx="1244600" cy="298388"/>
                      <a:chOff x="8126907" y="3384067"/>
                      <a:chExt cx="1244600" cy="298388"/>
                    </a:xfrm>
                  </p:grpSpPr>
                  <p:sp>
                    <p:nvSpPr>
                      <p:cNvPr id="114" name="모서리가 둥근 직사각형 111">
                        <a:extLst>
                          <a:ext uri="{FF2B5EF4-FFF2-40B4-BE49-F238E27FC236}">
                            <a16:creationId xmlns:a16="http://schemas.microsoft.com/office/drawing/2014/main" id="{07BAD65F-60EB-4CA7-8740-7897CEA9D21F}"/>
                          </a:ext>
                        </a:extLst>
                      </p:cNvPr>
                      <p:cNvSpPr/>
                      <p:nvPr/>
                    </p:nvSpPr>
                    <p:spPr>
                      <a:xfrm>
                        <a:off x="8126907" y="3384067"/>
                        <a:ext cx="1244600" cy="29838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rgbClr val="193EB0"/>
                            </a:solidFill>
                            <a:latin typeface="SamsungOne 700" panose="020B0803030303020204" pitchFamily="34" charset="0"/>
                            <a:ea typeface="SamsungOne 700" panose="020B0803030303020204" pitchFamily="34" charset="0"/>
                          </a:rPr>
                          <a:t>        Web Server</a:t>
                        </a:r>
                        <a:endParaRPr lang="ko-KR" altLang="en-US" sz="800" dirty="0">
                          <a:solidFill>
                            <a:srgbClr val="193EB0"/>
                          </a:solidFill>
                          <a:latin typeface="SamsungOne 700" panose="020B0803030303020204" pitchFamily="34" charset="0"/>
                        </a:endParaRPr>
                      </a:p>
                    </p:txBody>
                  </p:sp>
                  <p:pic>
                    <p:nvPicPr>
                      <p:cNvPr id="115" name="그림 114">
                        <a:extLst>
                          <a:ext uri="{FF2B5EF4-FFF2-40B4-BE49-F238E27FC236}">
                            <a16:creationId xmlns:a16="http://schemas.microsoft.com/office/drawing/2014/main" id="{B49C7966-CD2B-4F7D-A9BF-7AB9C655A0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4537" y="3428925"/>
                        <a:ext cx="210346" cy="207578"/>
                      </a:xfrm>
                      <a:prstGeom prst="rect">
                        <a:avLst/>
                      </a:prstGeom>
                    </p:spPr>
                  </p:pic>
                </p:grpSp>
                <p:grpSp>
                  <p:nvGrpSpPr>
                    <p:cNvPr id="99" name="그룹 98">
                      <a:extLst>
                        <a:ext uri="{FF2B5EF4-FFF2-40B4-BE49-F238E27FC236}">
                          <a16:creationId xmlns:a16="http://schemas.microsoft.com/office/drawing/2014/main" id="{74EA3D3A-D841-4A86-A4A0-2478E058170D}"/>
                        </a:ext>
                      </a:extLst>
                    </p:cNvPr>
                    <p:cNvGrpSpPr/>
                    <p:nvPr/>
                  </p:nvGrpSpPr>
                  <p:grpSpPr>
                    <a:xfrm>
                      <a:off x="7023474" y="4483307"/>
                      <a:ext cx="1131452" cy="372598"/>
                      <a:chOff x="7023474" y="4483307"/>
                      <a:chExt cx="1131452" cy="372598"/>
                    </a:xfrm>
                  </p:grpSpPr>
                  <p:sp>
                    <p:nvSpPr>
                      <p:cNvPr id="112" name="모서리가 둥근 직사각형 109">
                        <a:extLst>
                          <a:ext uri="{FF2B5EF4-FFF2-40B4-BE49-F238E27FC236}">
                            <a16:creationId xmlns:a16="http://schemas.microsoft.com/office/drawing/2014/main" id="{6E90D3E6-2C30-480B-ADBF-BA0440D82B02}"/>
                          </a:ext>
                        </a:extLst>
                      </p:cNvPr>
                      <p:cNvSpPr/>
                      <p:nvPr/>
                    </p:nvSpPr>
                    <p:spPr>
                      <a:xfrm>
                        <a:off x="7023474" y="4483307"/>
                        <a:ext cx="1131452" cy="37259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800" dirty="0">
                            <a:solidFill>
                              <a:srgbClr val="193EB0"/>
                            </a:solidFill>
                            <a:latin typeface="SamsungOne 700" panose="020B0803030303020204" pitchFamily="34" charset="0"/>
                            <a:ea typeface="SamsungOne 700" panose="020B0803030303020204" pitchFamily="34" charset="0"/>
                          </a:rPr>
                          <a:t>         FlowFile</a:t>
                        </a:r>
                      </a:p>
                      <a:p>
                        <a:r>
                          <a:rPr lang="en-US" altLang="ko-KR" sz="800" dirty="0">
                            <a:solidFill>
                              <a:srgbClr val="193EB0"/>
                            </a:solidFill>
                            <a:latin typeface="SamsungOne 700" panose="020B0803030303020204" pitchFamily="34" charset="0"/>
                            <a:ea typeface="SamsungOne 700" panose="020B0803030303020204" pitchFamily="34" charset="0"/>
                          </a:rPr>
                          <a:t>         Repository</a:t>
                        </a:r>
                        <a:endParaRPr lang="ko-KR" altLang="en-US" sz="800" dirty="0">
                          <a:solidFill>
                            <a:srgbClr val="193EB0"/>
                          </a:solidFill>
                          <a:latin typeface="SamsungOne 700" panose="020B0803030303020204" pitchFamily="34" charset="0"/>
                        </a:endParaRPr>
                      </a:p>
                    </p:txBody>
                  </p:sp>
                  <p:pic>
                    <p:nvPicPr>
                      <p:cNvPr id="113" name="그림 112">
                        <a:extLst>
                          <a:ext uri="{FF2B5EF4-FFF2-40B4-BE49-F238E27FC236}">
                            <a16:creationId xmlns:a16="http://schemas.microsoft.com/office/drawing/2014/main" id="{8D2C4246-1835-46A2-A68A-49FA5322AE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21674" y="4564162"/>
                        <a:ext cx="198120" cy="185928"/>
                      </a:xfrm>
                      <a:prstGeom prst="rect">
                        <a:avLst/>
                      </a:prstGeom>
                    </p:spPr>
                  </p:pic>
                </p:grpSp>
                <p:grpSp>
                  <p:nvGrpSpPr>
                    <p:cNvPr id="100" name="그룹 99">
                      <a:extLst>
                        <a:ext uri="{FF2B5EF4-FFF2-40B4-BE49-F238E27FC236}">
                          <a16:creationId xmlns:a16="http://schemas.microsoft.com/office/drawing/2014/main" id="{11FE6152-0F89-40AF-925B-EA3B660BA80D}"/>
                        </a:ext>
                      </a:extLst>
                    </p:cNvPr>
                    <p:cNvGrpSpPr/>
                    <p:nvPr/>
                  </p:nvGrpSpPr>
                  <p:grpSpPr>
                    <a:xfrm>
                      <a:off x="6929419" y="3390517"/>
                      <a:ext cx="569441" cy="189557"/>
                      <a:chOff x="6929419" y="3390517"/>
                      <a:chExt cx="569441" cy="189557"/>
                    </a:xfrm>
                  </p:grpSpPr>
                  <p:sp>
                    <p:nvSpPr>
                      <p:cNvPr id="110" name="모서리가 둥근 직사각형 107">
                        <a:extLst>
                          <a:ext uri="{FF2B5EF4-FFF2-40B4-BE49-F238E27FC236}">
                            <a16:creationId xmlns:a16="http://schemas.microsoft.com/office/drawing/2014/main" id="{601FB651-1C53-459F-8A40-A278A88D787F}"/>
                          </a:ext>
                        </a:extLst>
                      </p:cNvPr>
                      <p:cNvSpPr/>
                      <p:nvPr/>
                    </p:nvSpPr>
                    <p:spPr>
                      <a:xfrm>
                        <a:off x="7031508" y="3390517"/>
                        <a:ext cx="467352" cy="189557"/>
                      </a:xfrm>
                      <a:prstGeom prst="roundRect">
                        <a:avLst>
                          <a:gd name="adj" fmla="val 0"/>
                        </a:avLst>
                      </a:prstGeom>
                      <a:solidFill>
                        <a:srgbClr val="E9F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rgbClr val="193EB0"/>
                            </a:solidFill>
                            <a:latin typeface="SamsungOne 700" panose="020B0803030303020204" pitchFamily="34" charset="0"/>
                            <a:ea typeface="SamsungOne 700" panose="020B0803030303020204" pitchFamily="34" charset="0"/>
                          </a:rPr>
                          <a:t>JVM</a:t>
                        </a:r>
                        <a:endParaRPr lang="ko-KR" altLang="en-US" sz="800" dirty="0">
                          <a:solidFill>
                            <a:srgbClr val="193EB0"/>
                          </a:solidFill>
                          <a:latin typeface="SamsungOne 700" panose="020B0803030303020204" pitchFamily="34" charset="0"/>
                        </a:endParaRPr>
                      </a:p>
                    </p:txBody>
                  </p:sp>
                  <p:pic>
                    <p:nvPicPr>
                      <p:cNvPr id="111" name="그림 110">
                        <a:extLst>
                          <a:ext uri="{FF2B5EF4-FFF2-40B4-BE49-F238E27FC236}">
                            <a16:creationId xmlns:a16="http://schemas.microsoft.com/office/drawing/2014/main" id="{0394B083-7117-4133-93D9-7CACB0D775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29419" y="3439775"/>
                        <a:ext cx="173736" cy="97536"/>
                      </a:xfrm>
                      <a:prstGeom prst="rect">
                        <a:avLst/>
                      </a:prstGeom>
                    </p:spPr>
                  </p:pic>
                </p:grpSp>
                <p:grpSp>
                  <p:nvGrpSpPr>
                    <p:cNvPr id="101" name="그룹 100">
                      <a:extLst>
                        <a:ext uri="{FF2B5EF4-FFF2-40B4-BE49-F238E27FC236}">
                          <a16:creationId xmlns:a16="http://schemas.microsoft.com/office/drawing/2014/main" id="{7CDFDA1A-974B-4D9F-916E-EA9151E05D2F}"/>
                        </a:ext>
                      </a:extLst>
                    </p:cNvPr>
                    <p:cNvGrpSpPr/>
                    <p:nvPr/>
                  </p:nvGrpSpPr>
                  <p:grpSpPr>
                    <a:xfrm>
                      <a:off x="6916422" y="3106010"/>
                      <a:ext cx="856758" cy="189557"/>
                      <a:chOff x="6916422" y="3106010"/>
                      <a:chExt cx="856758" cy="189557"/>
                    </a:xfrm>
                  </p:grpSpPr>
                  <p:sp>
                    <p:nvSpPr>
                      <p:cNvPr id="108" name="모서리가 둥근 직사각형 105">
                        <a:extLst>
                          <a:ext uri="{FF2B5EF4-FFF2-40B4-BE49-F238E27FC236}">
                            <a16:creationId xmlns:a16="http://schemas.microsoft.com/office/drawing/2014/main" id="{A6EF9FDD-0899-4DFE-8A55-5385139EFE9C}"/>
                          </a:ext>
                        </a:extLst>
                      </p:cNvPr>
                      <p:cNvSpPr/>
                      <p:nvPr/>
                    </p:nvSpPr>
                    <p:spPr>
                      <a:xfrm>
                        <a:off x="7039128" y="3106010"/>
                        <a:ext cx="734052" cy="189557"/>
                      </a:xfrm>
                      <a:prstGeom prst="roundRect">
                        <a:avLst>
                          <a:gd name="adj" fmla="val 0"/>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rgbClr val="193EB0"/>
                            </a:solidFill>
                            <a:latin typeface="SamsungOne 700" panose="020B0803030303020204" pitchFamily="34" charset="0"/>
                            <a:ea typeface="SamsungOne 700" panose="020B0803030303020204" pitchFamily="34" charset="0"/>
                          </a:rPr>
                          <a:t>OS/Host</a:t>
                        </a:r>
                        <a:endParaRPr lang="ko-KR" altLang="en-US" sz="800" dirty="0">
                          <a:solidFill>
                            <a:srgbClr val="193EB0"/>
                          </a:solidFill>
                          <a:latin typeface="SamsungOne 700" panose="020B0803030303020204" pitchFamily="34" charset="0"/>
                        </a:endParaRPr>
                      </a:p>
                    </p:txBody>
                  </p:sp>
                  <p:pic>
                    <p:nvPicPr>
                      <p:cNvPr id="109" name="그림 108">
                        <a:extLst>
                          <a:ext uri="{FF2B5EF4-FFF2-40B4-BE49-F238E27FC236}">
                            <a16:creationId xmlns:a16="http://schemas.microsoft.com/office/drawing/2014/main" id="{659BAED3-740D-42D0-B28C-A2AACC6CD92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16422" y="3133276"/>
                        <a:ext cx="185616" cy="147092"/>
                      </a:xfrm>
                      <a:prstGeom prst="rect">
                        <a:avLst/>
                      </a:prstGeom>
                    </p:spPr>
                  </p:pic>
                </p:grpSp>
                <p:grpSp>
                  <p:nvGrpSpPr>
                    <p:cNvPr id="102" name="그룹 101">
                      <a:extLst>
                        <a:ext uri="{FF2B5EF4-FFF2-40B4-BE49-F238E27FC236}">
                          <a16:creationId xmlns:a16="http://schemas.microsoft.com/office/drawing/2014/main" id="{63C8D33F-B3AB-4700-AC1B-C7084386E3BF}"/>
                        </a:ext>
                      </a:extLst>
                    </p:cNvPr>
                    <p:cNvGrpSpPr/>
                    <p:nvPr/>
                  </p:nvGrpSpPr>
                  <p:grpSpPr>
                    <a:xfrm>
                      <a:off x="8202110" y="4483307"/>
                      <a:ext cx="1131452" cy="372598"/>
                      <a:chOff x="8202110" y="4483307"/>
                      <a:chExt cx="1131452" cy="372598"/>
                    </a:xfrm>
                  </p:grpSpPr>
                  <p:sp>
                    <p:nvSpPr>
                      <p:cNvPr id="106" name="모서리가 둥근 직사각형 103">
                        <a:extLst>
                          <a:ext uri="{FF2B5EF4-FFF2-40B4-BE49-F238E27FC236}">
                            <a16:creationId xmlns:a16="http://schemas.microsoft.com/office/drawing/2014/main" id="{EF1EF2E8-94E3-4EAD-96A7-79D7AB8C5503}"/>
                          </a:ext>
                        </a:extLst>
                      </p:cNvPr>
                      <p:cNvSpPr/>
                      <p:nvPr/>
                    </p:nvSpPr>
                    <p:spPr>
                      <a:xfrm>
                        <a:off x="8202110" y="4483307"/>
                        <a:ext cx="1131452" cy="37259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800" dirty="0">
                            <a:solidFill>
                              <a:srgbClr val="193EB0"/>
                            </a:solidFill>
                            <a:latin typeface="SamsungOne 700" panose="020B0803030303020204" pitchFamily="34" charset="0"/>
                            <a:ea typeface="SamsungOne 700" panose="020B0803030303020204" pitchFamily="34" charset="0"/>
                          </a:rPr>
                          <a:t>         Content</a:t>
                        </a:r>
                      </a:p>
                      <a:p>
                        <a:r>
                          <a:rPr lang="en-US" altLang="ko-KR" sz="800" dirty="0">
                            <a:solidFill>
                              <a:srgbClr val="193EB0"/>
                            </a:solidFill>
                            <a:latin typeface="SamsungOne 700" panose="020B0803030303020204" pitchFamily="34" charset="0"/>
                            <a:ea typeface="SamsungOne 700" panose="020B0803030303020204" pitchFamily="34" charset="0"/>
                          </a:rPr>
                          <a:t>         Repository</a:t>
                        </a:r>
                        <a:endParaRPr lang="ko-KR" altLang="en-US" sz="800" dirty="0">
                          <a:solidFill>
                            <a:srgbClr val="193EB0"/>
                          </a:solidFill>
                          <a:latin typeface="SamsungOne 700" panose="020B0803030303020204" pitchFamily="34" charset="0"/>
                        </a:endParaRPr>
                      </a:p>
                    </p:txBody>
                  </p:sp>
                  <p:pic>
                    <p:nvPicPr>
                      <p:cNvPr id="107" name="그림 106">
                        <a:extLst>
                          <a:ext uri="{FF2B5EF4-FFF2-40B4-BE49-F238E27FC236}">
                            <a16:creationId xmlns:a16="http://schemas.microsoft.com/office/drawing/2014/main" id="{69A9BA05-E7BB-46D2-B583-940AD58A9C0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88796" y="4557886"/>
                        <a:ext cx="198120" cy="185928"/>
                      </a:xfrm>
                      <a:prstGeom prst="rect">
                        <a:avLst/>
                      </a:prstGeom>
                    </p:spPr>
                  </p:pic>
                </p:grpSp>
                <p:grpSp>
                  <p:nvGrpSpPr>
                    <p:cNvPr id="103" name="그룹 102">
                      <a:extLst>
                        <a:ext uri="{FF2B5EF4-FFF2-40B4-BE49-F238E27FC236}">
                          <a16:creationId xmlns:a16="http://schemas.microsoft.com/office/drawing/2014/main" id="{9BF50022-F3FB-4907-9135-849BF2C5A00D}"/>
                        </a:ext>
                      </a:extLst>
                    </p:cNvPr>
                    <p:cNvGrpSpPr/>
                    <p:nvPr/>
                  </p:nvGrpSpPr>
                  <p:grpSpPr>
                    <a:xfrm>
                      <a:off x="9371593" y="4483307"/>
                      <a:ext cx="1131452" cy="372598"/>
                      <a:chOff x="9371593" y="4483307"/>
                      <a:chExt cx="1131452" cy="372598"/>
                    </a:xfrm>
                  </p:grpSpPr>
                  <p:sp>
                    <p:nvSpPr>
                      <p:cNvPr id="104" name="모서리가 둥근 직사각형 101">
                        <a:extLst>
                          <a:ext uri="{FF2B5EF4-FFF2-40B4-BE49-F238E27FC236}">
                            <a16:creationId xmlns:a16="http://schemas.microsoft.com/office/drawing/2014/main" id="{F2B8CE79-BE0A-4533-A808-B736D80BED73}"/>
                          </a:ext>
                        </a:extLst>
                      </p:cNvPr>
                      <p:cNvSpPr/>
                      <p:nvPr/>
                    </p:nvSpPr>
                    <p:spPr>
                      <a:xfrm>
                        <a:off x="9371593" y="4483307"/>
                        <a:ext cx="1131452" cy="37259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800" dirty="0">
                            <a:solidFill>
                              <a:srgbClr val="193EB0"/>
                            </a:solidFill>
                            <a:latin typeface="SamsungOne 700" panose="020B0803030303020204" pitchFamily="34" charset="0"/>
                            <a:ea typeface="SamsungOne 700" panose="020B0803030303020204" pitchFamily="34" charset="0"/>
                          </a:rPr>
                          <a:t>        Provenance</a:t>
                        </a:r>
                      </a:p>
                      <a:p>
                        <a:r>
                          <a:rPr lang="en-US" altLang="ko-KR" sz="800" dirty="0">
                            <a:solidFill>
                              <a:srgbClr val="193EB0"/>
                            </a:solidFill>
                            <a:latin typeface="SamsungOne 700" panose="020B0803030303020204" pitchFamily="34" charset="0"/>
                            <a:ea typeface="SamsungOne 700" panose="020B0803030303020204" pitchFamily="34" charset="0"/>
                          </a:rPr>
                          <a:t>        Repository</a:t>
                        </a:r>
                        <a:endParaRPr lang="ko-KR" altLang="en-US" sz="800" dirty="0">
                          <a:solidFill>
                            <a:srgbClr val="193EB0"/>
                          </a:solidFill>
                          <a:latin typeface="SamsungOne 700" panose="020B0803030303020204" pitchFamily="34" charset="0"/>
                        </a:endParaRPr>
                      </a:p>
                    </p:txBody>
                  </p:sp>
                  <p:pic>
                    <p:nvPicPr>
                      <p:cNvPr id="105" name="그림 104">
                        <a:extLst>
                          <a:ext uri="{FF2B5EF4-FFF2-40B4-BE49-F238E27FC236}">
                            <a16:creationId xmlns:a16="http://schemas.microsoft.com/office/drawing/2014/main" id="{99649F6E-044C-4CFC-973E-700EB5DBAB9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49619" y="4557886"/>
                        <a:ext cx="198120" cy="185928"/>
                      </a:xfrm>
                      <a:prstGeom prst="rect">
                        <a:avLst/>
                      </a:prstGeom>
                    </p:spPr>
                  </p:pic>
                </p:grpSp>
              </p:grpSp>
              <p:sp>
                <p:nvSpPr>
                  <p:cNvPr id="92" name="타원 91">
                    <a:extLst>
                      <a:ext uri="{FF2B5EF4-FFF2-40B4-BE49-F238E27FC236}">
                        <a16:creationId xmlns:a16="http://schemas.microsoft.com/office/drawing/2014/main" id="{819F0D4C-E90B-4E03-A473-84E0F5EEE905}"/>
                      </a:ext>
                    </a:extLst>
                  </p:cNvPr>
                  <p:cNvSpPr/>
                  <p:nvPr/>
                </p:nvSpPr>
                <p:spPr>
                  <a:xfrm>
                    <a:off x="5771036" y="4428798"/>
                    <a:ext cx="140967" cy="140967"/>
                  </a:xfrm>
                  <a:prstGeom prst="ellipse">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grpSp>
            <p:grpSp>
              <p:nvGrpSpPr>
                <p:cNvPr id="27" name="그룹 26">
                  <a:extLst>
                    <a:ext uri="{FF2B5EF4-FFF2-40B4-BE49-F238E27FC236}">
                      <a16:creationId xmlns:a16="http://schemas.microsoft.com/office/drawing/2014/main" id="{78791EC8-6ACF-4B68-A012-BF80AA4E1825}"/>
                    </a:ext>
                  </a:extLst>
                </p:cNvPr>
                <p:cNvGrpSpPr/>
                <p:nvPr/>
              </p:nvGrpSpPr>
              <p:grpSpPr>
                <a:xfrm>
                  <a:off x="1830662" y="4273877"/>
                  <a:ext cx="3504489" cy="1812736"/>
                  <a:chOff x="2468099" y="4379674"/>
                  <a:chExt cx="3504489" cy="1812736"/>
                </a:xfrm>
              </p:grpSpPr>
              <p:grpSp>
                <p:nvGrpSpPr>
                  <p:cNvPr id="60" name="그룹 59">
                    <a:extLst>
                      <a:ext uri="{FF2B5EF4-FFF2-40B4-BE49-F238E27FC236}">
                        <a16:creationId xmlns:a16="http://schemas.microsoft.com/office/drawing/2014/main" id="{A4F50729-A201-4188-A13A-C53011D9A550}"/>
                      </a:ext>
                    </a:extLst>
                  </p:cNvPr>
                  <p:cNvGrpSpPr/>
                  <p:nvPr/>
                </p:nvGrpSpPr>
                <p:grpSpPr>
                  <a:xfrm>
                    <a:off x="2468099" y="4379674"/>
                    <a:ext cx="3504489" cy="1812736"/>
                    <a:chOff x="6733655" y="3037917"/>
                    <a:chExt cx="4065200" cy="2102770"/>
                  </a:xfrm>
                </p:grpSpPr>
                <p:sp>
                  <p:nvSpPr>
                    <p:cNvPr id="62" name="모서리가 둥근 직사각형 59">
                      <a:extLst>
                        <a:ext uri="{FF2B5EF4-FFF2-40B4-BE49-F238E27FC236}">
                          <a16:creationId xmlns:a16="http://schemas.microsoft.com/office/drawing/2014/main" id="{C0E0DBD4-CF63-426B-9F16-DFB12EBE0CD5}"/>
                        </a:ext>
                      </a:extLst>
                    </p:cNvPr>
                    <p:cNvSpPr/>
                    <p:nvPr/>
                  </p:nvSpPr>
                  <p:spPr>
                    <a:xfrm>
                      <a:off x="6733655" y="3037917"/>
                      <a:ext cx="4065200" cy="2102770"/>
                    </a:xfrm>
                    <a:prstGeom prst="roundRect">
                      <a:avLst>
                        <a:gd name="adj" fmla="val 3858"/>
                      </a:avLst>
                    </a:prstGeom>
                    <a:solidFill>
                      <a:srgbClr val="E6E6E6"/>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p>
                  </p:txBody>
                </p:sp>
                <p:sp>
                  <p:nvSpPr>
                    <p:cNvPr id="63" name="모서리가 둥근 직사각형 60">
                      <a:extLst>
                        <a:ext uri="{FF2B5EF4-FFF2-40B4-BE49-F238E27FC236}">
                          <a16:creationId xmlns:a16="http://schemas.microsoft.com/office/drawing/2014/main" id="{FDF35990-49F1-450F-A69E-204F3EAC9147}"/>
                        </a:ext>
                      </a:extLst>
                    </p:cNvPr>
                    <p:cNvSpPr/>
                    <p:nvPr/>
                  </p:nvSpPr>
                  <p:spPr>
                    <a:xfrm>
                      <a:off x="6837280" y="3344787"/>
                      <a:ext cx="3857951" cy="1446699"/>
                    </a:xfrm>
                    <a:prstGeom prst="roundRect">
                      <a:avLst>
                        <a:gd name="adj" fmla="val 3858"/>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p>
                  </p:txBody>
                </p:sp>
                <p:grpSp>
                  <p:nvGrpSpPr>
                    <p:cNvPr id="64" name="그룹 63">
                      <a:extLst>
                        <a:ext uri="{FF2B5EF4-FFF2-40B4-BE49-F238E27FC236}">
                          <a16:creationId xmlns:a16="http://schemas.microsoft.com/office/drawing/2014/main" id="{932F93B4-DD8F-4FD7-AD4C-17D8A2B9F998}"/>
                        </a:ext>
                      </a:extLst>
                    </p:cNvPr>
                    <p:cNvGrpSpPr/>
                    <p:nvPr/>
                  </p:nvGrpSpPr>
                  <p:grpSpPr>
                    <a:xfrm>
                      <a:off x="6900252" y="3721726"/>
                      <a:ext cx="3732006" cy="644952"/>
                      <a:chOff x="6900252" y="3721726"/>
                      <a:chExt cx="3732006" cy="644952"/>
                    </a:xfrm>
                  </p:grpSpPr>
                  <p:grpSp>
                    <p:nvGrpSpPr>
                      <p:cNvPr id="87" name="그룹 86">
                        <a:extLst>
                          <a:ext uri="{FF2B5EF4-FFF2-40B4-BE49-F238E27FC236}">
                            <a16:creationId xmlns:a16="http://schemas.microsoft.com/office/drawing/2014/main" id="{513031F1-F0E7-45EE-91DA-CA0A5D21FD02}"/>
                          </a:ext>
                        </a:extLst>
                      </p:cNvPr>
                      <p:cNvGrpSpPr/>
                      <p:nvPr/>
                    </p:nvGrpSpPr>
                    <p:grpSpPr>
                      <a:xfrm>
                        <a:off x="6900252" y="3721726"/>
                        <a:ext cx="3732006" cy="644952"/>
                        <a:chOff x="7545267" y="3412537"/>
                        <a:chExt cx="3732006" cy="644952"/>
                      </a:xfrm>
                    </p:grpSpPr>
                    <p:sp>
                      <p:nvSpPr>
                        <p:cNvPr id="89" name="모서리가 둥근 직사각형 86">
                          <a:extLst>
                            <a:ext uri="{FF2B5EF4-FFF2-40B4-BE49-F238E27FC236}">
                              <a16:creationId xmlns:a16="http://schemas.microsoft.com/office/drawing/2014/main" id="{15D0B540-2A68-4076-B941-20F552AEB308}"/>
                            </a:ext>
                          </a:extLst>
                        </p:cNvPr>
                        <p:cNvSpPr/>
                        <p:nvPr/>
                      </p:nvSpPr>
                      <p:spPr>
                        <a:xfrm>
                          <a:off x="7545267" y="3437593"/>
                          <a:ext cx="3732006" cy="619896"/>
                        </a:xfrm>
                        <a:prstGeom prst="roundRect">
                          <a:avLst>
                            <a:gd name="adj" fmla="val 3858"/>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p>
                      </p:txBody>
                    </p:sp>
                    <p:sp>
                      <p:nvSpPr>
                        <p:cNvPr id="90" name="모서리가 둥근 직사각형 87">
                          <a:extLst>
                            <a:ext uri="{FF2B5EF4-FFF2-40B4-BE49-F238E27FC236}">
                              <a16:creationId xmlns:a16="http://schemas.microsoft.com/office/drawing/2014/main" id="{DCE2E9D2-5375-4D87-B110-57F20B15014D}"/>
                            </a:ext>
                          </a:extLst>
                        </p:cNvPr>
                        <p:cNvSpPr/>
                        <p:nvPr/>
                      </p:nvSpPr>
                      <p:spPr>
                        <a:xfrm>
                          <a:off x="7670827" y="3412537"/>
                          <a:ext cx="1244600" cy="29838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rgbClr val="193EB0"/>
                              </a:solidFill>
                              <a:latin typeface="SamsungOne 700" panose="020B0803030303020204" pitchFamily="34" charset="0"/>
                              <a:ea typeface="SamsungOne 700" panose="020B0803030303020204" pitchFamily="34" charset="0"/>
                            </a:rPr>
                            <a:t>Flow Controller</a:t>
                          </a:r>
                          <a:endParaRPr lang="ko-KR" altLang="en-US" sz="800" dirty="0">
                            <a:solidFill>
                              <a:srgbClr val="193EB0"/>
                            </a:solidFill>
                            <a:latin typeface="SamsungOne 700" panose="020B0803030303020204" pitchFamily="34" charset="0"/>
                          </a:endParaRPr>
                        </a:p>
                      </p:txBody>
                    </p:sp>
                  </p:grpSp>
                  <p:pic>
                    <p:nvPicPr>
                      <p:cNvPr id="88" name="그림 87">
                        <a:extLst>
                          <a:ext uri="{FF2B5EF4-FFF2-40B4-BE49-F238E27FC236}">
                            <a16:creationId xmlns:a16="http://schemas.microsoft.com/office/drawing/2014/main" id="{19A09617-C128-47E6-A4BD-E305A056DA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3612" y="3786938"/>
                        <a:ext cx="186637" cy="154944"/>
                      </a:xfrm>
                      <a:prstGeom prst="rect">
                        <a:avLst/>
                      </a:prstGeom>
                    </p:spPr>
                  </p:pic>
                </p:grpSp>
                <p:sp>
                  <p:nvSpPr>
                    <p:cNvPr id="65" name="모서리가 둥근 직사각형 62">
                      <a:extLst>
                        <a:ext uri="{FF2B5EF4-FFF2-40B4-BE49-F238E27FC236}">
                          <a16:creationId xmlns:a16="http://schemas.microsoft.com/office/drawing/2014/main" id="{CD12AAB7-A927-441C-ABCB-D09C64EC5E94}"/>
                        </a:ext>
                      </a:extLst>
                    </p:cNvPr>
                    <p:cNvSpPr/>
                    <p:nvPr/>
                  </p:nvSpPr>
                  <p:spPr>
                    <a:xfrm>
                      <a:off x="6755791" y="4896171"/>
                      <a:ext cx="1045206" cy="189557"/>
                    </a:xfrm>
                    <a:prstGeom prst="roundRect">
                      <a:avLst>
                        <a:gd name="adj" fmla="val 0"/>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rgbClr val="193EB0"/>
                          </a:solidFill>
                          <a:latin typeface="SamsungOne 700" panose="020B0803030303020204" pitchFamily="34" charset="0"/>
                          <a:ea typeface="SamsungOne 700" panose="020B0803030303020204" pitchFamily="34" charset="0"/>
                        </a:rPr>
                        <a:t>Local Storage</a:t>
                      </a:r>
                      <a:endParaRPr lang="ko-KR" altLang="en-US" sz="800" dirty="0">
                        <a:solidFill>
                          <a:srgbClr val="193EB0"/>
                        </a:solidFill>
                        <a:latin typeface="SamsungOne 700" panose="020B0803030303020204" pitchFamily="34" charset="0"/>
                      </a:endParaRPr>
                    </a:p>
                  </p:txBody>
                </p:sp>
                <p:grpSp>
                  <p:nvGrpSpPr>
                    <p:cNvPr id="66" name="그룹 65">
                      <a:extLst>
                        <a:ext uri="{FF2B5EF4-FFF2-40B4-BE49-F238E27FC236}">
                          <a16:creationId xmlns:a16="http://schemas.microsoft.com/office/drawing/2014/main" id="{6994E5EC-054B-4728-A615-D1341ED3C9B5}"/>
                        </a:ext>
                      </a:extLst>
                    </p:cNvPr>
                    <p:cNvGrpSpPr/>
                    <p:nvPr/>
                  </p:nvGrpSpPr>
                  <p:grpSpPr>
                    <a:xfrm>
                      <a:off x="7356553" y="4003140"/>
                      <a:ext cx="2803966" cy="298388"/>
                      <a:chOff x="8001568" y="3690141"/>
                      <a:chExt cx="2803966" cy="298388"/>
                    </a:xfrm>
                  </p:grpSpPr>
                  <p:sp>
                    <p:nvSpPr>
                      <p:cNvPr id="85" name="모서리가 둥근 직사각형 82">
                        <a:extLst>
                          <a:ext uri="{FF2B5EF4-FFF2-40B4-BE49-F238E27FC236}">
                            <a16:creationId xmlns:a16="http://schemas.microsoft.com/office/drawing/2014/main" id="{3523604A-C43D-4EA3-8870-8E5E299C81FD}"/>
                          </a:ext>
                        </a:extLst>
                      </p:cNvPr>
                      <p:cNvSpPr/>
                      <p:nvPr/>
                    </p:nvSpPr>
                    <p:spPr>
                      <a:xfrm>
                        <a:off x="8001568" y="3690141"/>
                        <a:ext cx="1244600" cy="29838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rgbClr val="193EB0"/>
                            </a:solidFill>
                            <a:latin typeface="SamsungOne 700" panose="020B0803030303020204" pitchFamily="34" charset="0"/>
                            <a:ea typeface="SamsungOne 700" panose="020B0803030303020204" pitchFamily="34" charset="0"/>
                          </a:rPr>
                          <a:t>Processor 1</a:t>
                        </a:r>
                        <a:endParaRPr lang="ko-KR" altLang="en-US" sz="800" dirty="0">
                          <a:solidFill>
                            <a:srgbClr val="193EB0"/>
                          </a:solidFill>
                          <a:latin typeface="SamsungOne 700" panose="020B0803030303020204" pitchFamily="34" charset="0"/>
                        </a:endParaRPr>
                      </a:p>
                    </p:txBody>
                  </p:sp>
                  <p:sp>
                    <p:nvSpPr>
                      <p:cNvPr id="86" name="모서리가 둥근 직사각형 83">
                        <a:extLst>
                          <a:ext uri="{FF2B5EF4-FFF2-40B4-BE49-F238E27FC236}">
                            <a16:creationId xmlns:a16="http://schemas.microsoft.com/office/drawing/2014/main" id="{7BF9DEA5-432D-4F4A-B56C-DACC813E2F69}"/>
                          </a:ext>
                        </a:extLst>
                      </p:cNvPr>
                      <p:cNvSpPr/>
                      <p:nvPr/>
                    </p:nvSpPr>
                    <p:spPr>
                      <a:xfrm>
                        <a:off x="9560934" y="3690141"/>
                        <a:ext cx="1244600" cy="29838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rgbClr val="193EB0"/>
                            </a:solidFill>
                            <a:latin typeface="SamsungOne 700" panose="020B0803030303020204" pitchFamily="34" charset="0"/>
                            <a:ea typeface="SamsungOne 700" panose="020B0803030303020204" pitchFamily="34" charset="0"/>
                          </a:rPr>
                          <a:t>Extension N</a:t>
                        </a:r>
                        <a:endParaRPr lang="ko-KR" altLang="en-US" sz="800" dirty="0">
                          <a:solidFill>
                            <a:srgbClr val="193EB0"/>
                          </a:solidFill>
                          <a:latin typeface="SamsungOne 700" panose="020B0803030303020204" pitchFamily="34" charset="0"/>
                        </a:endParaRPr>
                      </a:p>
                    </p:txBody>
                  </p:sp>
                </p:grpSp>
                <p:grpSp>
                  <p:nvGrpSpPr>
                    <p:cNvPr id="67" name="그룹 66">
                      <a:extLst>
                        <a:ext uri="{FF2B5EF4-FFF2-40B4-BE49-F238E27FC236}">
                          <a16:creationId xmlns:a16="http://schemas.microsoft.com/office/drawing/2014/main" id="{14ECF65B-BDFD-480D-B8B8-204DDF341ABA}"/>
                        </a:ext>
                      </a:extLst>
                    </p:cNvPr>
                    <p:cNvGrpSpPr/>
                    <p:nvPr/>
                  </p:nvGrpSpPr>
                  <p:grpSpPr>
                    <a:xfrm>
                      <a:off x="8126907" y="3384067"/>
                      <a:ext cx="1244600" cy="298388"/>
                      <a:chOff x="8126907" y="3384067"/>
                      <a:chExt cx="1244600" cy="298388"/>
                    </a:xfrm>
                  </p:grpSpPr>
                  <p:sp>
                    <p:nvSpPr>
                      <p:cNvPr id="83" name="모서리가 둥근 직사각형 80">
                        <a:extLst>
                          <a:ext uri="{FF2B5EF4-FFF2-40B4-BE49-F238E27FC236}">
                            <a16:creationId xmlns:a16="http://schemas.microsoft.com/office/drawing/2014/main" id="{656F61E2-8ADB-41B3-AAAA-95DEAF4796D7}"/>
                          </a:ext>
                        </a:extLst>
                      </p:cNvPr>
                      <p:cNvSpPr/>
                      <p:nvPr/>
                    </p:nvSpPr>
                    <p:spPr>
                      <a:xfrm>
                        <a:off x="8126907" y="3384067"/>
                        <a:ext cx="1244600" cy="29838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rgbClr val="193EB0"/>
                            </a:solidFill>
                            <a:latin typeface="SamsungOne 700" panose="020B0803030303020204" pitchFamily="34" charset="0"/>
                            <a:ea typeface="SamsungOne 700" panose="020B0803030303020204" pitchFamily="34" charset="0"/>
                          </a:rPr>
                          <a:t>        Web Server</a:t>
                        </a:r>
                        <a:endParaRPr lang="ko-KR" altLang="en-US" sz="800" dirty="0">
                          <a:solidFill>
                            <a:srgbClr val="193EB0"/>
                          </a:solidFill>
                          <a:latin typeface="SamsungOne 700" panose="020B0803030303020204" pitchFamily="34" charset="0"/>
                        </a:endParaRPr>
                      </a:p>
                    </p:txBody>
                  </p:sp>
                  <p:pic>
                    <p:nvPicPr>
                      <p:cNvPr id="84" name="그림 83">
                        <a:extLst>
                          <a:ext uri="{FF2B5EF4-FFF2-40B4-BE49-F238E27FC236}">
                            <a16:creationId xmlns:a16="http://schemas.microsoft.com/office/drawing/2014/main" id="{A6CE3540-7643-42AB-920C-7E12785846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4537" y="3428925"/>
                        <a:ext cx="210346" cy="207578"/>
                      </a:xfrm>
                      <a:prstGeom prst="rect">
                        <a:avLst/>
                      </a:prstGeom>
                    </p:spPr>
                  </p:pic>
                </p:grpSp>
                <p:grpSp>
                  <p:nvGrpSpPr>
                    <p:cNvPr id="68" name="그룹 67">
                      <a:extLst>
                        <a:ext uri="{FF2B5EF4-FFF2-40B4-BE49-F238E27FC236}">
                          <a16:creationId xmlns:a16="http://schemas.microsoft.com/office/drawing/2014/main" id="{C2962053-51EF-47D7-8270-86B30B61256C}"/>
                        </a:ext>
                      </a:extLst>
                    </p:cNvPr>
                    <p:cNvGrpSpPr/>
                    <p:nvPr/>
                  </p:nvGrpSpPr>
                  <p:grpSpPr>
                    <a:xfrm>
                      <a:off x="7023474" y="4483307"/>
                      <a:ext cx="1131452" cy="372598"/>
                      <a:chOff x="7023474" y="4483307"/>
                      <a:chExt cx="1131452" cy="372598"/>
                    </a:xfrm>
                  </p:grpSpPr>
                  <p:sp>
                    <p:nvSpPr>
                      <p:cNvPr id="81" name="모서리가 둥근 직사각형 78">
                        <a:extLst>
                          <a:ext uri="{FF2B5EF4-FFF2-40B4-BE49-F238E27FC236}">
                            <a16:creationId xmlns:a16="http://schemas.microsoft.com/office/drawing/2014/main" id="{2934E342-B49B-492D-A696-7C2F91E9C87E}"/>
                          </a:ext>
                        </a:extLst>
                      </p:cNvPr>
                      <p:cNvSpPr/>
                      <p:nvPr/>
                    </p:nvSpPr>
                    <p:spPr>
                      <a:xfrm>
                        <a:off x="7023474" y="4483307"/>
                        <a:ext cx="1131452" cy="37259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800" dirty="0">
                            <a:solidFill>
                              <a:srgbClr val="193EB0"/>
                            </a:solidFill>
                            <a:latin typeface="SamsungOne 700" panose="020B0803030303020204" pitchFamily="34" charset="0"/>
                            <a:ea typeface="SamsungOne 700" panose="020B0803030303020204" pitchFamily="34" charset="0"/>
                          </a:rPr>
                          <a:t>         FlowFile</a:t>
                        </a:r>
                      </a:p>
                      <a:p>
                        <a:r>
                          <a:rPr lang="en-US" altLang="ko-KR" sz="800" dirty="0">
                            <a:solidFill>
                              <a:srgbClr val="193EB0"/>
                            </a:solidFill>
                            <a:latin typeface="SamsungOne 700" panose="020B0803030303020204" pitchFamily="34" charset="0"/>
                            <a:ea typeface="SamsungOne 700" panose="020B0803030303020204" pitchFamily="34" charset="0"/>
                          </a:rPr>
                          <a:t>         Repository</a:t>
                        </a:r>
                        <a:endParaRPr lang="ko-KR" altLang="en-US" sz="800" dirty="0">
                          <a:solidFill>
                            <a:srgbClr val="193EB0"/>
                          </a:solidFill>
                          <a:latin typeface="SamsungOne 700" panose="020B0803030303020204" pitchFamily="34" charset="0"/>
                        </a:endParaRPr>
                      </a:p>
                    </p:txBody>
                  </p:sp>
                  <p:pic>
                    <p:nvPicPr>
                      <p:cNvPr id="82" name="그림 81">
                        <a:extLst>
                          <a:ext uri="{FF2B5EF4-FFF2-40B4-BE49-F238E27FC236}">
                            <a16:creationId xmlns:a16="http://schemas.microsoft.com/office/drawing/2014/main" id="{CD36B685-265B-4AE2-BCAF-3815F75C799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21674" y="4564162"/>
                        <a:ext cx="198120" cy="185928"/>
                      </a:xfrm>
                      <a:prstGeom prst="rect">
                        <a:avLst/>
                      </a:prstGeom>
                    </p:spPr>
                  </p:pic>
                </p:grpSp>
                <p:grpSp>
                  <p:nvGrpSpPr>
                    <p:cNvPr id="69" name="그룹 68">
                      <a:extLst>
                        <a:ext uri="{FF2B5EF4-FFF2-40B4-BE49-F238E27FC236}">
                          <a16:creationId xmlns:a16="http://schemas.microsoft.com/office/drawing/2014/main" id="{4AFACA45-DF80-4E92-B989-DF7646040007}"/>
                        </a:ext>
                      </a:extLst>
                    </p:cNvPr>
                    <p:cNvGrpSpPr/>
                    <p:nvPr/>
                  </p:nvGrpSpPr>
                  <p:grpSpPr>
                    <a:xfrm>
                      <a:off x="6929419" y="3390517"/>
                      <a:ext cx="569441" cy="189557"/>
                      <a:chOff x="6929419" y="3390517"/>
                      <a:chExt cx="569441" cy="189557"/>
                    </a:xfrm>
                  </p:grpSpPr>
                  <p:sp>
                    <p:nvSpPr>
                      <p:cNvPr id="79" name="모서리가 둥근 직사각형 76">
                        <a:extLst>
                          <a:ext uri="{FF2B5EF4-FFF2-40B4-BE49-F238E27FC236}">
                            <a16:creationId xmlns:a16="http://schemas.microsoft.com/office/drawing/2014/main" id="{15F84DA9-9D6C-48E1-AEC6-482664BE7CDF}"/>
                          </a:ext>
                        </a:extLst>
                      </p:cNvPr>
                      <p:cNvSpPr/>
                      <p:nvPr/>
                    </p:nvSpPr>
                    <p:spPr>
                      <a:xfrm>
                        <a:off x="7031508" y="3390517"/>
                        <a:ext cx="467352" cy="189557"/>
                      </a:xfrm>
                      <a:prstGeom prst="roundRect">
                        <a:avLst>
                          <a:gd name="adj" fmla="val 0"/>
                        </a:avLst>
                      </a:prstGeom>
                      <a:solidFill>
                        <a:srgbClr val="E9F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rgbClr val="193EB0"/>
                            </a:solidFill>
                            <a:latin typeface="SamsungOne 700" panose="020B0803030303020204" pitchFamily="34" charset="0"/>
                            <a:ea typeface="SamsungOne 700" panose="020B0803030303020204" pitchFamily="34" charset="0"/>
                          </a:rPr>
                          <a:t>JVM</a:t>
                        </a:r>
                        <a:endParaRPr lang="ko-KR" altLang="en-US" sz="800" dirty="0">
                          <a:solidFill>
                            <a:srgbClr val="193EB0"/>
                          </a:solidFill>
                          <a:latin typeface="SamsungOne 700" panose="020B0803030303020204" pitchFamily="34" charset="0"/>
                        </a:endParaRPr>
                      </a:p>
                    </p:txBody>
                  </p:sp>
                  <p:pic>
                    <p:nvPicPr>
                      <p:cNvPr id="80" name="그림 79">
                        <a:extLst>
                          <a:ext uri="{FF2B5EF4-FFF2-40B4-BE49-F238E27FC236}">
                            <a16:creationId xmlns:a16="http://schemas.microsoft.com/office/drawing/2014/main" id="{65519B3B-A499-46A7-AE2E-B649DB21C58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29419" y="3439775"/>
                        <a:ext cx="173736" cy="97536"/>
                      </a:xfrm>
                      <a:prstGeom prst="rect">
                        <a:avLst/>
                      </a:prstGeom>
                    </p:spPr>
                  </p:pic>
                </p:grpSp>
                <p:grpSp>
                  <p:nvGrpSpPr>
                    <p:cNvPr id="70" name="그룹 69">
                      <a:extLst>
                        <a:ext uri="{FF2B5EF4-FFF2-40B4-BE49-F238E27FC236}">
                          <a16:creationId xmlns:a16="http://schemas.microsoft.com/office/drawing/2014/main" id="{F8FE11DE-666F-4CE4-BB2C-6DE2607D7173}"/>
                        </a:ext>
                      </a:extLst>
                    </p:cNvPr>
                    <p:cNvGrpSpPr/>
                    <p:nvPr/>
                  </p:nvGrpSpPr>
                  <p:grpSpPr>
                    <a:xfrm>
                      <a:off x="6916422" y="3106010"/>
                      <a:ext cx="856758" cy="189557"/>
                      <a:chOff x="6916422" y="3106010"/>
                      <a:chExt cx="856758" cy="189557"/>
                    </a:xfrm>
                  </p:grpSpPr>
                  <p:sp>
                    <p:nvSpPr>
                      <p:cNvPr id="77" name="모서리가 둥근 직사각형 74">
                        <a:extLst>
                          <a:ext uri="{FF2B5EF4-FFF2-40B4-BE49-F238E27FC236}">
                            <a16:creationId xmlns:a16="http://schemas.microsoft.com/office/drawing/2014/main" id="{23073015-A1CC-4DF9-B882-51C12DF7099B}"/>
                          </a:ext>
                        </a:extLst>
                      </p:cNvPr>
                      <p:cNvSpPr/>
                      <p:nvPr/>
                    </p:nvSpPr>
                    <p:spPr>
                      <a:xfrm>
                        <a:off x="7039128" y="3106010"/>
                        <a:ext cx="734052" cy="189557"/>
                      </a:xfrm>
                      <a:prstGeom prst="roundRect">
                        <a:avLst>
                          <a:gd name="adj" fmla="val 0"/>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rgbClr val="193EB0"/>
                            </a:solidFill>
                            <a:latin typeface="SamsungOne 700" panose="020B0803030303020204" pitchFamily="34" charset="0"/>
                            <a:ea typeface="SamsungOne 700" panose="020B0803030303020204" pitchFamily="34" charset="0"/>
                          </a:rPr>
                          <a:t>OS/Host</a:t>
                        </a:r>
                        <a:endParaRPr lang="ko-KR" altLang="en-US" sz="800" dirty="0">
                          <a:solidFill>
                            <a:srgbClr val="193EB0"/>
                          </a:solidFill>
                          <a:latin typeface="SamsungOne 700" panose="020B0803030303020204" pitchFamily="34" charset="0"/>
                        </a:endParaRPr>
                      </a:p>
                    </p:txBody>
                  </p:sp>
                  <p:pic>
                    <p:nvPicPr>
                      <p:cNvPr id="78" name="그림 77">
                        <a:extLst>
                          <a:ext uri="{FF2B5EF4-FFF2-40B4-BE49-F238E27FC236}">
                            <a16:creationId xmlns:a16="http://schemas.microsoft.com/office/drawing/2014/main" id="{C0A03D94-D1E4-4CE7-BDC6-82DE880E7D8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16422" y="3133276"/>
                        <a:ext cx="185616" cy="147092"/>
                      </a:xfrm>
                      <a:prstGeom prst="rect">
                        <a:avLst/>
                      </a:prstGeom>
                    </p:spPr>
                  </p:pic>
                </p:grpSp>
                <p:grpSp>
                  <p:nvGrpSpPr>
                    <p:cNvPr id="71" name="그룹 70">
                      <a:extLst>
                        <a:ext uri="{FF2B5EF4-FFF2-40B4-BE49-F238E27FC236}">
                          <a16:creationId xmlns:a16="http://schemas.microsoft.com/office/drawing/2014/main" id="{10419B9D-0473-4DFC-99B7-D630EBDF8C50}"/>
                        </a:ext>
                      </a:extLst>
                    </p:cNvPr>
                    <p:cNvGrpSpPr/>
                    <p:nvPr/>
                  </p:nvGrpSpPr>
                  <p:grpSpPr>
                    <a:xfrm>
                      <a:off x="8202110" y="4483307"/>
                      <a:ext cx="1131452" cy="372598"/>
                      <a:chOff x="8202110" y="4483307"/>
                      <a:chExt cx="1131452" cy="372598"/>
                    </a:xfrm>
                  </p:grpSpPr>
                  <p:sp>
                    <p:nvSpPr>
                      <p:cNvPr id="75" name="모서리가 둥근 직사각형 72">
                        <a:extLst>
                          <a:ext uri="{FF2B5EF4-FFF2-40B4-BE49-F238E27FC236}">
                            <a16:creationId xmlns:a16="http://schemas.microsoft.com/office/drawing/2014/main" id="{F96C0CB9-9563-47BF-B67D-77D2A534D8CF}"/>
                          </a:ext>
                        </a:extLst>
                      </p:cNvPr>
                      <p:cNvSpPr/>
                      <p:nvPr/>
                    </p:nvSpPr>
                    <p:spPr>
                      <a:xfrm>
                        <a:off x="8202110" y="4483307"/>
                        <a:ext cx="1131452" cy="37259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800" dirty="0">
                            <a:solidFill>
                              <a:srgbClr val="193EB0"/>
                            </a:solidFill>
                            <a:latin typeface="SamsungOne 700" panose="020B0803030303020204" pitchFamily="34" charset="0"/>
                            <a:ea typeface="SamsungOne 700" panose="020B0803030303020204" pitchFamily="34" charset="0"/>
                          </a:rPr>
                          <a:t>         Content</a:t>
                        </a:r>
                      </a:p>
                      <a:p>
                        <a:r>
                          <a:rPr lang="en-US" altLang="ko-KR" sz="800" dirty="0">
                            <a:solidFill>
                              <a:srgbClr val="193EB0"/>
                            </a:solidFill>
                            <a:latin typeface="SamsungOne 700" panose="020B0803030303020204" pitchFamily="34" charset="0"/>
                            <a:ea typeface="SamsungOne 700" panose="020B0803030303020204" pitchFamily="34" charset="0"/>
                          </a:rPr>
                          <a:t>         Repository</a:t>
                        </a:r>
                        <a:endParaRPr lang="ko-KR" altLang="en-US" sz="800" dirty="0">
                          <a:solidFill>
                            <a:srgbClr val="193EB0"/>
                          </a:solidFill>
                          <a:latin typeface="SamsungOne 700" panose="020B0803030303020204" pitchFamily="34" charset="0"/>
                        </a:endParaRPr>
                      </a:p>
                    </p:txBody>
                  </p:sp>
                  <p:pic>
                    <p:nvPicPr>
                      <p:cNvPr id="76" name="그림 75">
                        <a:extLst>
                          <a:ext uri="{FF2B5EF4-FFF2-40B4-BE49-F238E27FC236}">
                            <a16:creationId xmlns:a16="http://schemas.microsoft.com/office/drawing/2014/main" id="{D6146659-748C-406B-9DFF-AAA39C79AA9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88796" y="4557886"/>
                        <a:ext cx="198120" cy="185928"/>
                      </a:xfrm>
                      <a:prstGeom prst="rect">
                        <a:avLst/>
                      </a:prstGeom>
                    </p:spPr>
                  </p:pic>
                </p:grpSp>
                <p:grpSp>
                  <p:nvGrpSpPr>
                    <p:cNvPr id="72" name="그룹 71">
                      <a:extLst>
                        <a:ext uri="{FF2B5EF4-FFF2-40B4-BE49-F238E27FC236}">
                          <a16:creationId xmlns:a16="http://schemas.microsoft.com/office/drawing/2014/main" id="{9ECF0086-118A-4ED8-B855-36A38EC36DB5}"/>
                        </a:ext>
                      </a:extLst>
                    </p:cNvPr>
                    <p:cNvGrpSpPr/>
                    <p:nvPr/>
                  </p:nvGrpSpPr>
                  <p:grpSpPr>
                    <a:xfrm>
                      <a:off x="9371593" y="4483307"/>
                      <a:ext cx="1131452" cy="372598"/>
                      <a:chOff x="9371593" y="4483307"/>
                      <a:chExt cx="1131452" cy="372598"/>
                    </a:xfrm>
                  </p:grpSpPr>
                  <p:sp>
                    <p:nvSpPr>
                      <p:cNvPr id="73" name="모서리가 둥근 직사각형 70">
                        <a:extLst>
                          <a:ext uri="{FF2B5EF4-FFF2-40B4-BE49-F238E27FC236}">
                            <a16:creationId xmlns:a16="http://schemas.microsoft.com/office/drawing/2014/main" id="{B6A60737-3573-4BBA-8688-1919EA20AAB1}"/>
                          </a:ext>
                        </a:extLst>
                      </p:cNvPr>
                      <p:cNvSpPr/>
                      <p:nvPr/>
                    </p:nvSpPr>
                    <p:spPr>
                      <a:xfrm>
                        <a:off x="9371593" y="4483307"/>
                        <a:ext cx="1131452" cy="37259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800" dirty="0">
                            <a:solidFill>
                              <a:srgbClr val="193EB0"/>
                            </a:solidFill>
                            <a:latin typeface="SamsungOne 700" panose="020B0803030303020204" pitchFamily="34" charset="0"/>
                            <a:ea typeface="SamsungOne 700" panose="020B0803030303020204" pitchFamily="34" charset="0"/>
                          </a:rPr>
                          <a:t>        Provenance</a:t>
                        </a:r>
                      </a:p>
                      <a:p>
                        <a:r>
                          <a:rPr lang="en-US" altLang="ko-KR" sz="800" dirty="0">
                            <a:solidFill>
                              <a:srgbClr val="193EB0"/>
                            </a:solidFill>
                            <a:latin typeface="SamsungOne 700" panose="020B0803030303020204" pitchFamily="34" charset="0"/>
                            <a:ea typeface="SamsungOne 700" panose="020B0803030303020204" pitchFamily="34" charset="0"/>
                          </a:rPr>
                          <a:t>        Repository</a:t>
                        </a:r>
                        <a:endParaRPr lang="ko-KR" altLang="en-US" sz="800" dirty="0">
                          <a:solidFill>
                            <a:srgbClr val="193EB0"/>
                          </a:solidFill>
                          <a:latin typeface="SamsungOne 700" panose="020B0803030303020204" pitchFamily="34" charset="0"/>
                        </a:endParaRPr>
                      </a:p>
                    </p:txBody>
                  </p:sp>
                  <p:pic>
                    <p:nvPicPr>
                      <p:cNvPr id="74" name="그림 73">
                        <a:extLst>
                          <a:ext uri="{FF2B5EF4-FFF2-40B4-BE49-F238E27FC236}">
                            <a16:creationId xmlns:a16="http://schemas.microsoft.com/office/drawing/2014/main" id="{6197EB2B-0CE6-4B99-8C46-FFEB3A56F9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49619" y="4557886"/>
                        <a:ext cx="198120" cy="185928"/>
                      </a:xfrm>
                      <a:prstGeom prst="rect">
                        <a:avLst/>
                      </a:prstGeom>
                    </p:spPr>
                  </p:pic>
                </p:grpSp>
              </p:grpSp>
              <p:sp>
                <p:nvSpPr>
                  <p:cNvPr id="61" name="타원 60">
                    <a:extLst>
                      <a:ext uri="{FF2B5EF4-FFF2-40B4-BE49-F238E27FC236}">
                        <a16:creationId xmlns:a16="http://schemas.microsoft.com/office/drawing/2014/main" id="{6D86B391-B7F3-4BF4-A08E-E710D81F644F}"/>
                      </a:ext>
                    </a:extLst>
                  </p:cNvPr>
                  <p:cNvSpPr/>
                  <p:nvPr/>
                </p:nvSpPr>
                <p:spPr>
                  <a:xfrm>
                    <a:off x="5771036" y="4428798"/>
                    <a:ext cx="140967" cy="140967"/>
                  </a:xfrm>
                  <a:prstGeom prst="ellipse">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grpSp>
            <p:grpSp>
              <p:nvGrpSpPr>
                <p:cNvPr id="28" name="그룹 27">
                  <a:extLst>
                    <a:ext uri="{FF2B5EF4-FFF2-40B4-BE49-F238E27FC236}">
                      <a16:creationId xmlns:a16="http://schemas.microsoft.com/office/drawing/2014/main" id="{21AE8EC0-F989-44B1-9A59-BD3199066846}"/>
                    </a:ext>
                  </a:extLst>
                </p:cNvPr>
                <p:cNvGrpSpPr/>
                <p:nvPr/>
              </p:nvGrpSpPr>
              <p:grpSpPr>
                <a:xfrm>
                  <a:off x="2021056" y="4493264"/>
                  <a:ext cx="3504489" cy="1812736"/>
                  <a:chOff x="2468099" y="4379674"/>
                  <a:chExt cx="3504489" cy="1812736"/>
                </a:xfrm>
              </p:grpSpPr>
              <p:grpSp>
                <p:nvGrpSpPr>
                  <p:cNvPr id="29" name="그룹 28">
                    <a:extLst>
                      <a:ext uri="{FF2B5EF4-FFF2-40B4-BE49-F238E27FC236}">
                        <a16:creationId xmlns:a16="http://schemas.microsoft.com/office/drawing/2014/main" id="{8F924FE3-B3F0-442B-948A-0F03730CDE51}"/>
                      </a:ext>
                    </a:extLst>
                  </p:cNvPr>
                  <p:cNvGrpSpPr/>
                  <p:nvPr/>
                </p:nvGrpSpPr>
                <p:grpSpPr>
                  <a:xfrm>
                    <a:off x="2468099" y="4379674"/>
                    <a:ext cx="3504489" cy="1812736"/>
                    <a:chOff x="6733655" y="3037917"/>
                    <a:chExt cx="4065200" cy="2102770"/>
                  </a:xfrm>
                </p:grpSpPr>
                <p:sp>
                  <p:nvSpPr>
                    <p:cNvPr id="31" name="모서리가 둥근 직사각형 28">
                      <a:extLst>
                        <a:ext uri="{FF2B5EF4-FFF2-40B4-BE49-F238E27FC236}">
                          <a16:creationId xmlns:a16="http://schemas.microsoft.com/office/drawing/2014/main" id="{7208532C-65B7-4A11-A501-F64E179ADBA7}"/>
                        </a:ext>
                      </a:extLst>
                    </p:cNvPr>
                    <p:cNvSpPr/>
                    <p:nvPr/>
                  </p:nvSpPr>
                  <p:spPr>
                    <a:xfrm>
                      <a:off x="6733655" y="3037917"/>
                      <a:ext cx="4065200" cy="2102770"/>
                    </a:xfrm>
                    <a:prstGeom prst="roundRect">
                      <a:avLst>
                        <a:gd name="adj" fmla="val 3858"/>
                      </a:avLst>
                    </a:prstGeom>
                    <a:solidFill>
                      <a:srgbClr val="E6E6E6"/>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p>
                  </p:txBody>
                </p:sp>
                <p:sp>
                  <p:nvSpPr>
                    <p:cNvPr id="32" name="모서리가 둥근 직사각형 29">
                      <a:extLst>
                        <a:ext uri="{FF2B5EF4-FFF2-40B4-BE49-F238E27FC236}">
                          <a16:creationId xmlns:a16="http://schemas.microsoft.com/office/drawing/2014/main" id="{B7185BB4-E285-47B2-BDDC-6B67604C57FC}"/>
                        </a:ext>
                      </a:extLst>
                    </p:cNvPr>
                    <p:cNvSpPr/>
                    <p:nvPr/>
                  </p:nvSpPr>
                  <p:spPr>
                    <a:xfrm>
                      <a:off x="6837280" y="3344787"/>
                      <a:ext cx="3857951" cy="1446699"/>
                    </a:xfrm>
                    <a:prstGeom prst="roundRect">
                      <a:avLst>
                        <a:gd name="adj" fmla="val 3858"/>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p>
                  </p:txBody>
                </p:sp>
                <p:grpSp>
                  <p:nvGrpSpPr>
                    <p:cNvPr id="33" name="그룹 32">
                      <a:extLst>
                        <a:ext uri="{FF2B5EF4-FFF2-40B4-BE49-F238E27FC236}">
                          <a16:creationId xmlns:a16="http://schemas.microsoft.com/office/drawing/2014/main" id="{1EAF9297-8344-48FD-8B6D-8C62DF5E5A8F}"/>
                        </a:ext>
                      </a:extLst>
                    </p:cNvPr>
                    <p:cNvGrpSpPr/>
                    <p:nvPr/>
                  </p:nvGrpSpPr>
                  <p:grpSpPr>
                    <a:xfrm>
                      <a:off x="6900252" y="3721727"/>
                      <a:ext cx="3732006" cy="644951"/>
                      <a:chOff x="6900252" y="3721727"/>
                      <a:chExt cx="3732006" cy="644951"/>
                    </a:xfrm>
                  </p:grpSpPr>
                  <p:grpSp>
                    <p:nvGrpSpPr>
                      <p:cNvPr id="56" name="그룹 55">
                        <a:extLst>
                          <a:ext uri="{FF2B5EF4-FFF2-40B4-BE49-F238E27FC236}">
                            <a16:creationId xmlns:a16="http://schemas.microsoft.com/office/drawing/2014/main" id="{6B35696F-A0A3-4610-98D7-9595AE33BEDF}"/>
                          </a:ext>
                        </a:extLst>
                      </p:cNvPr>
                      <p:cNvGrpSpPr/>
                      <p:nvPr/>
                    </p:nvGrpSpPr>
                    <p:grpSpPr>
                      <a:xfrm>
                        <a:off x="6900252" y="3721727"/>
                        <a:ext cx="3732006" cy="644951"/>
                        <a:chOff x="7545267" y="3412538"/>
                        <a:chExt cx="3732006" cy="644951"/>
                      </a:xfrm>
                    </p:grpSpPr>
                    <p:sp>
                      <p:nvSpPr>
                        <p:cNvPr id="58" name="모서리가 둥근 직사각형 55">
                          <a:extLst>
                            <a:ext uri="{FF2B5EF4-FFF2-40B4-BE49-F238E27FC236}">
                              <a16:creationId xmlns:a16="http://schemas.microsoft.com/office/drawing/2014/main" id="{118004B4-0A0A-4E52-8E12-B94FF498D5F9}"/>
                            </a:ext>
                          </a:extLst>
                        </p:cNvPr>
                        <p:cNvSpPr/>
                        <p:nvPr/>
                      </p:nvSpPr>
                      <p:spPr>
                        <a:xfrm>
                          <a:off x="7545267" y="3437593"/>
                          <a:ext cx="3732006" cy="619896"/>
                        </a:xfrm>
                        <a:prstGeom prst="roundRect">
                          <a:avLst>
                            <a:gd name="adj" fmla="val 3858"/>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p>
                      </p:txBody>
                    </p:sp>
                    <p:sp>
                      <p:nvSpPr>
                        <p:cNvPr id="59" name="모서리가 둥근 직사각형 56">
                          <a:extLst>
                            <a:ext uri="{FF2B5EF4-FFF2-40B4-BE49-F238E27FC236}">
                              <a16:creationId xmlns:a16="http://schemas.microsoft.com/office/drawing/2014/main" id="{2E19D4A4-FE94-46BA-B075-E5E95DB0DCAA}"/>
                            </a:ext>
                          </a:extLst>
                        </p:cNvPr>
                        <p:cNvSpPr/>
                        <p:nvPr/>
                      </p:nvSpPr>
                      <p:spPr>
                        <a:xfrm>
                          <a:off x="7670827" y="3412538"/>
                          <a:ext cx="1445734" cy="28716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rgbClr val="193EB0"/>
                              </a:solidFill>
                              <a:latin typeface="SamsungOne 700" panose="020B0803030303020204" pitchFamily="34" charset="0"/>
                              <a:ea typeface="SamsungOne 700" panose="020B0803030303020204" pitchFamily="34" charset="0"/>
                            </a:rPr>
                            <a:t>Bộ</a:t>
                          </a:r>
                          <a:r>
                            <a:rPr lang="en-US" altLang="ko-KR" sz="800" dirty="0">
                              <a:solidFill>
                                <a:srgbClr val="193EB0"/>
                              </a:solidFill>
                              <a:latin typeface="SamsungOne 700" panose="020B0803030303020204" pitchFamily="34" charset="0"/>
                              <a:ea typeface="SamsungOne 700" panose="020B0803030303020204" pitchFamily="34" charset="0"/>
                            </a:rPr>
                            <a:t> </a:t>
                          </a:r>
                          <a:r>
                            <a:rPr lang="en-US" altLang="ko-KR" sz="800" dirty="0" err="1">
                              <a:solidFill>
                                <a:srgbClr val="193EB0"/>
                              </a:solidFill>
                              <a:latin typeface="SamsungOne 700" panose="020B0803030303020204" pitchFamily="34" charset="0"/>
                              <a:ea typeface="SamsungOne 700" panose="020B0803030303020204" pitchFamily="34" charset="0"/>
                            </a:rPr>
                            <a:t>điều</a:t>
                          </a:r>
                          <a:r>
                            <a:rPr lang="en-US" altLang="ko-KR" sz="800" dirty="0">
                              <a:solidFill>
                                <a:srgbClr val="193EB0"/>
                              </a:solidFill>
                              <a:latin typeface="SamsungOne 700" panose="020B0803030303020204" pitchFamily="34" charset="0"/>
                              <a:ea typeface="SamsungOne 700" panose="020B0803030303020204" pitchFamily="34" charset="0"/>
                            </a:rPr>
                            <a:t> </a:t>
                          </a:r>
                          <a:r>
                            <a:rPr lang="en-US" altLang="ko-KR" sz="800" dirty="0" err="1">
                              <a:solidFill>
                                <a:srgbClr val="193EB0"/>
                              </a:solidFill>
                              <a:latin typeface="SamsungOne 700" panose="020B0803030303020204" pitchFamily="34" charset="0"/>
                              <a:ea typeface="SamsungOne 700" panose="020B0803030303020204" pitchFamily="34" charset="0"/>
                            </a:rPr>
                            <a:t>khiển</a:t>
                          </a:r>
                          <a:r>
                            <a:rPr lang="en-US" altLang="ko-KR" sz="800" dirty="0">
                              <a:solidFill>
                                <a:srgbClr val="193EB0"/>
                              </a:solidFill>
                              <a:latin typeface="SamsungOne 700" panose="020B0803030303020204" pitchFamily="34" charset="0"/>
                              <a:ea typeface="SamsungOne 700" panose="020B0803030303020204" pitchFamily="34" charset="0"/>
                            </a:rPr>
                            <a:t> </a:t>
                          </a:r>
                          <a:r>
                            <a:rPr lang="en-US" altLang="ko-KR" sz="800" dirty="0" err="1">
                              <a:solidFill>
                                <a:srgbClr val="193EB0"/>
                              </a:solidFill>
                              <a:latin typeface="SamsungOne 700" panose="020B0803030303020204" pitchFamily="34" charset="0"/>
                              <a:ea typeface="SamsungOne 700" panose="020B0803030303020204" pitchFamily="34" charset="0"/>
                            </a:rPr>
                            <a:t>luồn</a:t>
                          </a:r>
                          <a:endParaRPr lang="ko-KR" altLang="en-US" sz="800" dirty="0">
                            <a:solidFill>
                              <a:srgbClr val="193EB0"/>
                            </a:solidFill>
                            <a:latin typeface="SamsungOne 700" panose="020B0803030303020204" pitchFamily="34" charset="0"/>
                          </a:endParaRPr>
                        </a:p>
                      </p:txBody>
                    </p:sp>
                  </p:grpSp>
                  <p:pic>
                    <p:nvPicPr>
                      <p:cNvPr id="57" name="그림 56">
                        <a:extLst>
                          <a:ext uri="{FF2B5EF4-FFF2-40B4-BE49-F238E27FC236}">
                            <a16:creationId xmlns:a16="http://schemas.microsoft.com/office/drawing/2014/main" id="{E697CB05-589D-441F-83AD-DFAEEA8956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3612" y="3786938"/>
                        <a:ext cx="186637" cy="154944"/>
                      </a:xfrm>
                      <a:prstGeom prst="rect">
                        <a:avLst/>
                      </a:prstGeom>
                    </p:spPr>
                  </p:pic>
                </p:grpSp>
                <p:sp>
                  <p:nvSpPr>
                    <p:cNvPr id="34" name="모서리가 둥근 직사각형 31">
                      <a:extLst>
                        <a:ext uri="{FF2B5EF4-FFF2-40B4-BE49-F238E27FC236}">
                          <a16:creationId xmlns:a16="http://schemas.microsoft.com/office/drawing/2014/main" id="{35A0C99C-EB06-4CFF-81B1-5473A8E41D00}"/>
                        </a:ext>
                      </a:extLst>
                    </p:cNvPr>
                    <p:cNvSpPr/>
                    <p:nvPr/>
                  </p:nvSpPr>
                  <p:spPr>
                    <a:xfrm>
                      <a:off x="6755791" y="4896171"/>
                      <a:ext cx="1045206" cy="189557"/>
                    </a:xfrm>
                    <a:prstGeom prst="roundRect">
                      <a:avLst>
                        <a:gd name="adj" fmla="val 0"/>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rgbClr val="193EB0"/>
                          </a:solidFill>
                          <a:latin typeface="SamsungOne 700" panose="020B0803030303020204" pitchFamily="34" charset="0"/>
                          <a:ea typeface="SamsungOne 700" panose="020B0803030303020204" pitchFamily="34" charset="0"/>
                        </a:rPr>
                        <a:t>Local Storage</a:t>
                      </a:r>
                      <a:endParaRPr lang="ko-KR" altLang="en-US" sz="800" dirty="0">
                        <a:solidFill>
                          <a:srgbClr val="193EB0"/>
                        </a:solidFill>
                        <a:latin typeface="SamsungOne 700" panose="020B0803030303020204" pitchFamily="34" charset="0"/>
                      </a:endParaRPr>
                    </a:p>
                  </p:txBody>
                </p:sp>
                <p:grpSp>
                  <p:nvGrpSpPr>
                    <p:cNvPr id="35" name="그룹 34">
                      <a:extLst>
                        <a:ext uri="{FF2B5EF4-FFF2-40B4-BE49-F238E27FC236}">
                          <a16:creationId xmlns:a16="http://schemas.microsoft.com/office/drawing/2014/main" id="{106765CE-7BDA-4B9B-910C-4CBCCA34A45A}"/>
                        </a:ext>
                      </a:extLst>
                    </p:cNvPr>
                    <p:cNvGrpSpPr/>
                    <p:nvPr/>
                  </p:nvGrpSpPr>
                  <p:grpSpPr>
                    <a:xfrm>
                      <a:off x="7356553" y="4003140"/>
                      <a:ext cx="2803966" cy="298388"/>
                      <a:chOff x="8001568" y="3690141"/>
                      <a:chExt cx="2803966" cy="298388"/>
                    </a:xfrm>
                  </p:grpSpPr>
                  <p:sp>
                    <p:nvSpPr>
                      <p:cNvPr id="54" name="모서리가 둥근 직사각형 51">
                        <a:extLst>
                          <a:ext uri="{FF2B5EF4-FFF2-40B4-BE49-F238E27FC236}">
                            <a16:creationId xmlns:a16="http://schemas.microsoft.com/office/drawing/2014/main" id="{F95311E3-3B68-4DC1-AD00-7C0C1E955869}"/>
                          </a:ext>
                        </a:extLst>
                      </p:cNvPr>
                      <p:cNvSpPr/>
                      <p:nvPr/>
                    </p:nvSpPr>
                    <p:spPr>
                      <a:xfrm>
                        <a:off x="8001568" y="3690141"/>
                        <a:ext cx="1244600" cy="29838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rgbClr val="193EB0"/>
                            </a:solidFill>
                            <a:latin typeface="SamsungOne 700" panose="020B0803030303020204" pitchFamily="34" charset="0"/>
                            <a:ea typeface="SamsungOne 700" panose="020B0803030303020204" pitchFamily="34" charset="0"/>
                          </a:rPr>
                          <a:t>Bộ</a:t>
                        </a:r>
                        <a:r>
                          <a:rPr lang="en-US" altLang="ko-KR" sz="800" dirty="0">
                            <a:solidFill>
                              <a:srgbClr val="193EB0"/>
                            </a:solidFill>
                            <a:latin typeface="SamsungOne 700" panose="020B0803030303020204" pitchFamily="34" charset="0"/>
                            <a:ea typeface="SamsungOne 700" panose="020B0803030303020204" pitchFamily="34" charset="0"/>
                          </a:rPr>
                          <a:t> </a:t>
                        </a:r>
                        <a:r>
                          <a:rPr lang="en-US" altLang="ko-KR" sz="800" dirty="0" err="1">
                            <a:solidFill>
                              <a:srgbClr val="193EB0"/>
                            </a:solidFill>
                            <a:latin typeface="SamsungOne 700" panose="020B0803030303020204" pitchFamily="34" charset="0"/>
                            <a:ea typeface="SamsungOne 700" panose="020B0803030303020204" pitchFamily="34" charset="0"/>
                          </a:rPr>
                          <a:t>xử</a:t>
                        </a:r>
                        <a:r>
                          <a:rPr lang="en-US" altLang="ko-KR" sz="800" dirty="0">
                            <a:solidFill>
                              <a:srgbClr val="193EB0"/>
                            </a:solidFill>
                            <a:latin typeface="SamsungOne 700" panose="020B0803030303020204" pitchFamily="34" charset="0"/>
                            <a:ea typeface="SamsungOne 700" panose="020B0803030303020204" pitchFamily="34" charset="0"/>
                          </a:rPr>
                          <a:t> </a:t>
                        </a:r>
                        <a:r>
                          <a:rPr lang="en-US" altLang="ko-KR" sz="800" dirty="0" err="1">
                            <a:solidFill>
                              <a:srgbClr val="193EB0"/>
                            </a:solidFill>
                            <a:latin typeface="SamsungOne 700" panose="020B0803030303020204" pitchFamily="34" charset="0"/>
                            <a:ea typeface="SamsungOne 700" panose="020B0803030303020204" pitchFamily="34" charset="0"/>
                          </a:rPr>
                          <a:t>lý</a:t>
                        </a:r>
                        <a:r>
                          <a:rPr lang="en-US" altLang="ko-KR" sz="800" dirty="0">
                            <a:solidFill>
                              <a:srgbClr val="193EB0"/>
                            </a:solidFill>
                            <a:latin typeface="SamsungOne 700" panose="020B0803030303020204" pitchFamily="34" charset="0"/>
                            <a:ea typeface="SamsungOne 700" panose="020B0803030303020204" pitchFamily="34" charset="0"/>
                          </a:rPr>
                          <a:t> 1</a:t>
                        </a:r>
                        <a:endParaRPr lang="ko-KR" altLang="en-US" sz="800" dirty="0">
                          <a:solidFill>
                            <a:srgbClr val="193EB0"/>
                          </a:solidFill>
                          <a:latin typeface="SamsungOne 700" panose="020B0803030303020204" pitchFamily="34" charset="0"/>
                        </a:endParaRPr>
                      </a:p>
                    </p:txBody>
                  </p:sp>
                  <p:sp>
                    <p:nvSpPr>
                      <p:cNvPr id="55" name="모서리가 둥근 직사각형 52">
                        <a:extLst>
                          <a:ext uri="{FF2B5EF4-FFF2-40B4-BE49-F238E27FC236}">
                            <a16:creationId xmlns:a16="http://schemas.microsoft.com/office/drawing/2014/main" id="{BA9ADABE-068E-409E-8228-0C6A5E385E4D}"/>
                          </a:ext>
                        </a:extLst>
                      </p:cNvPr>
                      <p:cNvSpPr/>
                      <p:nvPr/>
                    </p:nvSpPr>
                    <p:spPr>
                      <a:xfrm>
                        <a:off x="9560934" y="3690141"/>
                        <a:ext cx="1244600" cy="29838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rgbClr val="193EB0"/>
                            </a:solidFill>
                            <a:latin typeface="SamsungOne 700" panose="020B0803030303020204" pitchFamily="34" charset="0"/>
                            <a:ea typeface="SamsungOne 700" panose="020B0803030303020204" pitchFamily="34" charset="0"/>
                          </a:rPr>
                          <a:t>Mở</a:t>
                        </a:r>
                        <a:r>
                          <a:rPr lang="en-US" altLang="ko-KR" sz="800" dirty="0">
                            <a:solidFill>
                              <a:srgbClr val="193EB0"/>
                            </a:solidFill>
                            <a:latin typeface="SamsungOne 700" panose="020B0803030303020204" pitchFamily="34" charset="0"/>
                            <a:ea typeface="SamsungOne 700" panose="020B0803030303020204" pitchFamily="34" charset="0"/>
                          </a:rPr>
                          <a:t> </a:t>
                        </a:r>
                        <a:r>
                          <a:rPr lang="en-US" altLang="ko-KR" sz="800" dirty="0" err="1">
                            <a:solidFill>
                              <a:srgbClr val="193EB0"/>
                            </a:solidFill>
                            <a:latin typeface="SamsungOne 700" panose="020B0803030303020204" pitchFamily="34" charset="0"/>
                            <a:ea typeface="SamsungOne 700" panose="020B0803030303020204" pitchFamily="34" charset="0"/>
                          </a:rPr>
                          <a:t>rộng</a:t>
                        </a:r>
                        <a:r>
                          <a:rPr lang="en-US" altLang="ko-KR" sz="800" dirty="0">
                            <a:solidFill>
                              <a:srgbClr val="193EB0"/>
                            </a:solidFill>
                            <a:latin typeface="SamsungOne 700" panose="020B0803030303020204" pitchFamily="34" charset="0"/>
                            <a:ea typeface="SamsungOne 700" panose="020B0803030303020204" pitchFamily="34" charset="0"/>
                          </a:rPr>
                          <a:t> N</a:t>
                        </a:r>
                        <a:endParaRPr lang="ko-KR" altLang="en-US" sz="800" dirty="0">
                          <a:solidFill>
                            <a:srgbClr val="193EB0"/>
                          </a:solidFill>
                          <a:latin typeface="SamsungOne 700" panose="020B0803030303020204" pitchFamily="34" charset="0"/>
                        </a:endParaRPr>
                      </a:p>
                    </p:txBody>
                  </p:sp>
                </p:grpSp>
                <p:grpSp>
                  <p:nvGrpSpPr>
                    <p:cNvPr id="36" name="그룹 35">
                      <a:extLst>
                        <a:ext uri="{FF2B5EF4-FFF2-40B4-BE49-F238E27FC236}">
                          <a16:creationId xmlns:a16="http://schemas.microsoft.com/office/drawing/2014/main" id="{3CE8FDE3-05BE-4314-A250-A88D00B24463}"/>
                        </a:ext>
                      </a:extLst>
                    </p:cNvPr>
                    <p:cNvGrpSpPr/>
                    <p:nvPr/>
                  </p:nvGrpSpPr>
                  <p:grpSpPr>
                    <a:xfrm>
                      <a:off x="8126907" y="3384067"/>
                      <a:ext cx="1244600" cy="298388"/>
                      <a:chOff x="8126907" y="3384067"/>
                      <a:chExt cx="1244600" cy="298388"/>
                    </a:xfrm>
                  </p:grpSpPr>
                  <p:sp>
                    <p:nvSpPr>
                      <p:cNvPr id="52" name="모서리가 둥근 직사각형 49">
                        <a:extLst>
                          <a:ext uri="{FF2B5EF4-FFF2-40B4-BE49-F238E27FC236}">
                            <a16:creationId xmlns:a16="http://schemas.microsoft.com/office/drawing/2014/main" id="{47BA971D-2497-449F-B4B6-6A521E5989AF}"/>
                          </a:ext>
                        </a:extLst>
                      </p:cNvPr>
                      <p:cNvSpPr/>
                      <p:nvPr/>
                    </p:nvSpPr>
                    <p:spPr>
                      <a:xfrm>
                        <a:off x="8126907" y="3384067"/>
                        <a:ext cx="1244600" cy="29838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rgbClr val="193EB0"/>
                            </a:solidFill>
                            <a:latin typeface="SamsungOne 700" panose="020B0803030303020204" pitchFamily="34" charset="0"/>
                            <a:ea typeface="SamsungOne 700" panose="020B0803030303020204" pitchFamily="34" charset="0"/>
                          </a:rPr>
                          <a:t>        </a:t>
                        </a:r>
                        <a:r>
                          <a:rPr lang="en-US" altLang="ko-KR" sz="800" dirty="0" err="1">
                            <a:solidFill>
                              <a:srgbClr val="193EB0"/>
                            </a:solidFill>
                            <a:latin typeface="SamsungOne 700" panose="020B0803030303020204" pitchFamily="34" charset="0"/>
                            <a:ea typeface="SamsungOne 700" panose="020B0803030303020204" pitchFamily="34" charset="0"/>
                          </a:rPr>
                          <a:t>Máy</a:t>
                        </a:r>
                        <a:r>
                          <a:rPr lang="en-US" altLang="ko-KR" sz="800" dirty="0">
                            <a:solidFill>
                              <a:srgbClr val="193EB0"/>
                            </a:solidFill>
                            <a:latin typeface="SamsungOne 700" panose="020B0803030303020204" pitchFamily="34" charset="0"/>
                            <a:ea typeface="SamsungOne 700" panose="020B0803030303020204" pitchFamily="34" charset="0"/>
                          </a:rPr>
                          <a:t> </a:t>
                        </a:r>
                        <a:r>
                          <a:rPr lang="en-US" altLang="ko-KR" sz="800" dirty="0" err="1">
                            <a:solidFill>
                              <a:srgbClr val="193EB0"/>
                            </a:solidFill>
                            <a:latin typeface="SamsungOne 700" panose="020B0803030303020204" pitchFamily="34" charset="0"/>
                            <a:ea typeface="SamsungOne 700" panose="020B0803030303020204" pitchFamily="34" charset="0"/>
                          </a:rPr>
                          <a:t>chủ</a:t>
                        </a:r>
                        <a:r>
                          <a:rPr lang="en-US" altLang="ko-KR" sz="800" dirty="0">
                            <a:solidFill>
                              <a:srgbClr val="193EB0"/>
                            </a:solidFill>
                            <a:latin typeface="SamsungOne 700" panose="020B0803030303020204" pitchFamily="34" charset="0"/>
                            <a:ea typeface="SamsungOne 700" panose="020B0803030303020204" pitchFamily="34" charset="0"/>
                          </a:rPr>
                          <a:t> Web</a:t>
                        </a:r>
                        <a:endParaRPr lang="ko-KR" altLang="en-US" sz="800" dirty="0">
                          <a:solidFill>
                            <a:srgbClr val="193EB0"/>
                          </a:solidFill>
                          <a:latin typeface="SamsungOne 700" panose="020B0803030303020204" pitchFamily="34" charset="0"/>
                        </a:endParaRPr>
                      </a:p>
                    </p:txBody>
                  </p:sp>
                  <p:pic>
                    <p:nvPicPr>
                      <p:cNvPr id="53" name="그림 52">
                        <a:extLst>
                          <a:ext uri="{FF2B5EF4-FFF2-40B4-BE49-F238E27FC236}">
                            <a16:creationId xmlns:a16="http://schemas.microsoft.com/office/drawing/2014/main" id="{A4909A85-7CC8-4633-937D-53A547B4A5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4537" y="3428925"/>
                        <a:ext cx="210346" cy="207578"/>
                      </a:xfrm>
                      <a:prstGeom prst="rect">
                        <a:avLst/>
                      </a:prstGeom>
                    </p:spPr>
                  </p:pic>
                </p:grpSp>
                <p:grpSp>
                  <p:nvGrpSpPr>
                    <p:cNvPr id="37" name="그룹 36">
                      <a:extLst>
                        <a:ext uri="{FF2B5EF4-FFF2-40B4-BE49-F238E27FC236}">
                          <a16:creationId xmlns:a16="http://schemas.microsoft.com/office/drawing/2014/main" id="{A1D85A3D-2523-44B0-AB0E-AAC46899881F}"/>
                        </a:ext>
                      </a:extLst>
                    </p:cNvPr>
                    <p:cNvGrpSpPr/>
                    <p:nvPr/>
                  </p:nvGrpSpPr>
                  <p:grpSpPr>
                    <a:xfrm>
                      <a:off x="7023474" y="4483307"/>
                      <a:ext cx="1131452" cy="372598"/>
                      <a:chOff x="7023474" y="4483307"/>
                      <a:chExt cx="1131452" cy="372598"/>
                    </a:xfrm>
                  </p:grpSpPr>
                  <p:sp>
                    <p:nvSpPr>
                      <p:cNvPr id="50" name="모서리가 둥근 직사각형 47">
                        <a:extLst>
                          <a:ext uri="{FF2B5EF4-FFF2-40B4-BE49-F238E27FC236}">
                            <a16:creationId xmlns:a16="http://schemas.microsoft.com/office/drawing/2014/main" id="{9B3902E2-41D4-4715-BED3-EA98A797DDF1}"/>
                          </a:ext>
                        </a:extLst>
                      </p:cNvPr>
                      <p:cNvSpPr/>
                      <p:nvPr/>
                    </p:nvSpPr>
                    <p:spPr>
                      <a:xfrm>
                        <a:off x="7023474" y="4483307"/>
                        <a:ext cx="1131452" cy="37259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rgbClr val="193EB0"/>
                            </a:solidFill>
                            <a:latin typeface="SamsungOne 700" panose="020B0803030303020204" pitchFamily="34" charset="0"/>
                            <a:ea typeface="SamsungOne 700" panose="020B0803030303020204" pitchFamily="34" charset="0"/>
                          </a:rPr>
                          <a:t>      Kho </a:t>
                        </a:r>
                        <a:r>
                          <a:rPr lang="en-US" altLang="ko-KR" sz="800" dirty="0" err="1">
                            <a:solidFill>
                              <a:srgbClr val="193EB0"/>
                            </a:solidFill>
                            <a:latin typeface="SamsungOne 700" panose="020B0803030303020204" pitchFamily="34" charset="0"/>
                            <a:ea typeface="SamsungOne 700" panose="020B0803030303020204" pitchFamily="34" charset="0"/>
                          </a:rPr>
                          <a:t>lưu</a:t>
                        </a:r>
                        <a:r>
                          <a:rPr lang="en-US" altLang="ko-KR" sz="800" dirty="0">
                            <a:solidFill>
                              <a:srgbClr val="193EB0"/>
                            </a:solidFill>
                            <a:latin typeface="SamsungOne 700" panose="020B0803030303020204" pitchFamily="34" charset="0"/>
                            <a:ea typeface="SamsungOne 700" panose="020B0803030303020204" pitchFamily="34" charset="0"/>
                          </a:rPr>
                          <a:t> </a:t>
                        </a:r>
                        <a:r>
                          <a:rPr lang="en-US" altLang="ko-KR" sz="800" dirty="0" err="1">
                            <a:solidFill>
                              <a:srgbClr val="193EB0"/>
                            </a:solidFill>
                            <a:latin typeface="SamsungOne 700" panose="020B0803030303020204" pitchFamily="34" charset="0"/>
                            <a:ea typeface="SamsungOne 700" panose="020B0803030303020204" pitchFamily="34" charset="0"/>
                          </a:rPr>
                          <a:t>trữ</a:t>
                        </a:r>
                        <a:r>
                          <a:rPr lang="en-US" altLang="ko-KR" sz="800" dirty="0">
                            <a:solidFill>
                              <a:srgbClr val="193EB0"/>
                            </a:solidFill>
                            <a:latin typeface="SamsungOne 700" panose="020B0803030303020204" pitchFamily="34" charset="0"/>
                            <a:ea typeface="SamsungOne 700" panose="020B0803030303020204" pitchFamily="34" charset="0"/>
                          </a:rPr>
                          <a:t> </a:t>
                        </a:r>
                        <a:r>
                          <a:rPr lang="en-US" altLang="ko-KR" sz="800" dirty="0" err="1">
                            <a:solidFill>
                              <a:srgbClr val="193EB0"/>
                            </a:solidFill>
                            <a:latin typeface="SamsungOne 700" panose="020B0803030303020204" pitchFamily="34" charset="0"/>
                            <a:ea typeface="SamsungOne 700" panose="020B0803030303020204" pitchFamily="34" charset="0"/>
                          </a:rPr>
                          <a:t>FlowFile</a:t>
                        </a:r>
                        <a:endParaRPr lang="ko-KR" altLang="en-US" sz="800" dirty="0">
                          <a:solidFill>
                            <a:srgbClr val="193EB0"/>
                          </a:solidFill>
                          <a:latin typeface="SamsungOne 700" panose="020B0803030303020204" pitchFamily="34" charset="0"/>
                        </a:endParaRPr>
                      </a:p>
                    </p:txBody>
                  </p:sp>
                  <p:pic>
                    <p:nvPicPr>
                      <p:cNvPr id="51" name="그림 50">
                        <a:extLst>
                          <a:ext uri="{FF2B5EF4-FFF2-40B4-BE49-F238E27FC236}">
                            <a16:creationId xmlns:a16="http://schemas.microsoft.com/office/drawing/2014/main" id="{B7CF7258-F079-4A02-A098-A97D27F0421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21674" y="4564162"/>
                        <a:ext cx="198120" cy="185928"/>
                      </a:xfrm>
                      <a:prstGeom prst="rect">
                        <a:avLst/>
                      </a:prstGeom>
                    </p:spPr>
                  </p:pic>
                </p:grpSp>
                <p:grpSp>
                  <p:nvGrpSpPr>
                    <p:cNvPr id="38" name="그룹 37">
                      <a:extLst>
                        <a:ext uri="{FF2B5EF4-FFF2-40B4-BE49-F238E27FC236}">
                          <a16:creationId xmlns:a16="http://schemas.microsoft.com/office/drawing/2014/main" id="{76068D7E-5B3B-4A8F-A7A7-0B0D4963C9D9}"/>
                        </a:ext>
                      </a:extLst>
                    </p:cNvPr>
                    <p:cNvGrpSpPr/>
                    <p:nvPr/>
                  </p:nvGrpSpPr>
                  <p:grpSpPr>
                    <a:xfrm>
                      <a:off x="6929419" y="3390517"/>
                      <a:ext cx="569441" cy="189557"/>
                      <a:chOff x="6929419" y="3390517"/>
                      <a:chExt cx="569441" cy="189557"/>
                    </a:xfrm>
                  </p:grpSpPr>
                  <p:sp>
                    <p:nvSpPr>
                      <p:cNvPr id="48" name="모서리가 둥근 직사각형 45">
                        <a:extLst>
                          <a:ext uri="{FF2B5EF4-FFF2-40B4-BE49-F238E27FC236}">
                            <a16:creationId xmlns:a16="http://schemas.microsoft.com/office/drawing/2014/main" id="{3AE6EC11-E5CC-4E8D-8A1A-673B2E3FE1C7}"/>
                          </a:ext>
                        </a:extLst>
                      </p:cNvPr>
                      <p:cNvSpPr/>
                      <p:nvPr/>
                    </p:nvSpPr>
                    <p:spPr>
                      <a:xfrm>
                        <a:off x="7031508" y="3390517"/>
                        <a:ext cx="467352" cy="189557"/>
                      </a:xfrm>
                      <a:prstGeom prst="roundRect">
                        <a:avLst>
                          <a:gd name="adj" fmla="val 0"/>
                        </a:avLst>
                      </a:prstGeom>
                      <a:solidFill>
                        <a:srgbClr val="E9F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rgbClr val="193EB0"/>
                            </a:solidFill>
                            <a:latin typeface="SamsungOne 700" panose="020B0803030303020204" pitchFamily="34" charset="0"/>
                            <a:ea typeface="SamsungOne 700" panose="020B0803030303020204" pitchFamily="34" charset="0"/>
                          </a:rPr>
                          <a:t>JVM</a:t>
                        </a:r>
                        <a:endParaRPr lang="ko-KR" altLang="en-US" sz="800" dirty="0">
                          <a:solidFill>
                            <a:srgbClr val="193EB0"/>
                          </a:solidFill>
                          <a:latin typeface="SamsungOne 700" panose="020B0803030303020204" pitchFamily="34" charset="0"/>
                        </a:endParaRPr>
                      </a:p>
                    </p:txBody>
                  </p:sp>
                  <p:pic>
                    <p:nvPicPr>
                      <p:cNvPr id="49" name="그림 48">
                        <a:extLst>
                          <a:ext uri="{FF2B5EF4-FFF2-40B4-BE49-F238E27FC236}">
                            <a16:creationId xmlns:a16="http://schemas.microsoft.com/office/drawing/2014/main" id="{F927C4A6-0E36-483E-A9C9-FF9BBA8DA25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29419" y="3439775"/>
                        <a:ext cx="173736" cy="97536"/>
                      </a:xfrm>
                      <a:prstGeom prst="rect">
                        <a:avLst/>
                      </a:prstGeom>
                    </p:spPr>
                  </p:pic>
                </p:grpSp>
                <p:grpSp>
                  <p:nvGrpSpPr>
                    <p:cNvPr id="39" name="그룹 38">
                      <a:extLst>
                        <a:ext uri="{FF2B5EF4-FFF2-40B4-BE49-F238E27FC236}">
                          <a16:creationId xmlns:a16="http://schemas.microsoft.com/office/drawing/2014/main" id="{BFF417F9-8BF2-4D5A-B304-7709D87BA1B9}"/>
                        </a:ext>
                      </a:extLst>
                    </p:cNvPr>
                    <p:cNvGrpSpPr/>
                    <p:nvPr/>
                  </p:nvGrpSpPr>
                  <p:grpSpPr>
                    <a:xfrm>
                      <a:off x="6916422" y="3106010"/>
                      <a:ext cx="856758" cy="189557"/>
                      <a:chOff x="6916422" y="3106010"/>
                      <a:chExt cx="856758" cy="189557"/>
                    </a:xfrm>
                  </p:grpSpPr>
                  <p:sp>
                    <p:nvSpPr>
                      <p:cNvPr id="46" name="모서리가 둥근 직사각형 43">
                        <a:extLst>
                          <a:ext uri="{FF2B5EF4-FFF2-40B4-BE49-F238E27FC236}">
                            <a16:creationId xmlns:a16="http://schemas.microsoft.com/office/drawing/2014/main" id="{05798C98-51D9-4475-8941-D7ADB0BAE94B}"/>
                          </a:ext>
                        </a:extLst>
                      </p:cNvPr>
                      <p:cNvSpPr/>
                      <p:nvPr/>
                    </p:nvSpPr>
                    <p:spPr>
                      <a:xfrm>
                        <a:off x="7039128" y="3106010"/>
                        <a:ext cx="734052" cy="189557"/>
                      </a:xfrm>
                      <a:prstGeom prst="roundRect">
                        <a:avLst>
                          <a:gd name="adj" fmla="val 0"/>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rgbClr val="193EB0"/>
                            </a:solidFill>
                            <a:latin typeface="SamsungOne 700" panose="020B0803030303020204" pitchFamily="34" charset="0"/>
                            <a:ea typeface="SamsungOne 700" panose="020B0803030303020204" pitchFamily="34" charset="0"/>
                          </a:rPr>
                          <a:t>OS/Host</a:t>
                        </a:r>
                        <a:endParaRPr lang="ko-KR" altLang="en-US" sz="800" dirty="0">
                          <a:solidFill>
                            <a:srgbClr val="193EB0"/>
                          </a:solidFill>
                          <a:latin typeface="SamsungOne 700" panose="020B0803030303020204" pitchFamily="34" charset="0"/>
                        </a:endParaRPr>
                      </a:p>
                    </p:txBody>
                  </p:sp>
                  <p:pic>
                    <p:nvPicPr>
                      <p:cNvPr id="47" name="그림 46">
                        <a:extLst>
                          <a:ext uri="{FF2B5EF4-FFF2-40B4-BE49-F238E27FC236}">
                            <a16:creationId xmlns:a16="http://schemas.microsoft.com/office/drawing/2014/main" id="{4EA71365-463D-4E69-A35A-85252CE0886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16422" y="3133276"/>
                        <a:ext cx="185616" cy="147092"/>
                      </a:xfrm>
                      <a:prstGeom prst="rect">
                        <a:avLst/>
                      </a:prstGeom>
                    </p:spPr>
                  </p:pic>
                </p:grpSp>
                <p:grpSp>
                  <p:nvGrpSpPr>
                    <p:cNvPr id="40" name="그룹 39">
                      <a:extLst>
                        <a:ext uri="{FF2B5EF4-FFF2-40B4-BE49-F238E27FC236}">
                          <a16:creationId xmlns:a16="http://schemas.microsoft.com/office/drawing/2014/main" id="{BDAF9475-B0D1-4465-AC71-F690AB6AFC68}"/>
                        </a:ext>
                      </a:extLst>
                    </p:cNvPr>
                    <p:cNvGrpSpPr/>
                    <p:nvPr/>
                  </p:nvGrpSpPr>
                  <p:grpSpPr>
                    <a:xfrm>
                      <a:off x="8202110" y="4483307"/>
                      <a:ext cx="1131452" cy="372598"/>
                      <a:chOff x="8202110" y="4483307"/>
                      <a:chExt cx="1131452" cy="372598"/>
                    </a:xfrm>
                  </p:grpSpPr>
                  <p:sp>
                    <p:nvSpPr>
                      <p:cNvPr id="44" name="모서리가 둥근 직사각형 41">
                        <a:extLst>
                          <a:ext uri="{FF2B5EF4-FFF2-40B4-BE49-F238E27FC236}">
                            <a16:creationId xmlns:a16="http://schemas.microsoft.com/office/drawing/2014/main" id="{2D0E09C5-E031-4A60-ABFC-F5FF72CC64F6}"/>
                          </a:ext>
                        </a:extLst>
                      </p:cNvPr>
                      <p:cNvSpPr/>
                      <p:nvPr/>
                    </p:nvSpPr>
                    <p:spPr>
                      <a:xfrm>
                        <a:off x="8202110" y="4483307"/>
                        <a:ext cx="1131452" cy="37259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rgbClr val="193EB0"/>
                            </a:solidFill>
                            <a:latin typeface="SamsungOne 700" panose="020B0803030303020204" pitchFamily="34" charset="0"/>
                            <a:ea typeface="SamsungOne 700" panose="020B0803030303020204" pitchFamily="34" charset="0"/>
                          </a:rPr>
                          <a:t>      Kho </a:t>
                        </a:r>
                        <a:r>
                          <a:rPr lang="en-US" altLang="ko-KR" sz="800" dirty="0" err="1">
                            <a:solidFill>
                              <a:srgbClr val="193EB0"/>
                            </a:solidFill>
                            <a:latin typeface="SamsungOne 700" panose="020B0803030303020204" pitchFamily="34" charset="0"/>
                            <a:ea typeface="SamsungOne 700" panose="020B0803030303020204" pitchFamily="34" charset="0"/>
                          </a:rPr>
                          <a:t>lưu</a:t>
                        </a:r>
                        <a:r>
                          <a:rPr lang="en-US" altLang="ko-KR" sz="800" dirty="0">
                            <a:solidFill>
                              <a:srgbClr val="193EB0"/>
                            </a:solidFill>
                            <a:latin typeface="SamsungOne 700" panose="020B0803030303020204" pitchFamily="34" charset="0"/>
                            <a:ea typeface="SamsungOne 700" panose="020B0803030303020204" pitchFamily="34" charset="0"/>
                          </a:rPr>
                          <a:t> </a:t>
                        </a:r>
                        <a:r>
                          <a:rPr lang="en-US" altLang="ko-KR" sz="800" dirty="0" err="1">
                            <a:solidFill>
                              <a:srgbClr val="193EB0"/>
                            </a:solidFill>
                            <a:latin typeface="SamsungOne 700" panose="020B0803030303020204" pitchFamily="34" charset="0"/>
                            <a:ea typeface="SamsungOne 700" panose="020B0803030303020204" pitchFamily="34" charset="0"/>
                          </a:rPr>
                          <a:t>trữ</a:t>
                        </a:r>
                        <a:r>
                          <a:rPr lang="en-US" altLang="ko-KR" sz="800" dirty="0">
                            <a:solidFill>
                              <a:srgbClr val="193EB0"/>
                            </a:solidFill>
                            <a:latin typeface="SamsungOne 700" panose="020B0803030303020204" pitchFamily="34" charset="0"/>
                            <a:ea typeface="SamsungOne 700" panose="020B0803030303020204" pitchFamily="34" charset="0"/>
                          </a:rPr>
                          <a:t> </a:t>
                        </a:r>
                        <a:r>
                          <a:rPr lang="en-US" altLang="ko-KR" sz="800" dirty="0" err="1">
                            <a:solidFill>
                              <a:srgbClr val="193EB0"/>
                            </a:solidFill>
                            <a:latin typeface="SamsungOne 700" panose="020B0803030303020204" pitchFamily="34" charset="0"/>
                            <a:ea typeface="SamsungOne 700" panose="020B0803030303020204" pitchFamily="34" charset="0"/>
                          </a:rPr>
                          <a:t>nội</a:t>
                        </a:r>
                        <a:r>
                          <a:rPr lang="en-US" altLang="ko-KR" sz="800" dirty="0">
                            <a:solidFill>
                              <a:srgbClr val="193EB0"/>
                            </a:solidFill>
                            <a:latin typeface="SamsungOne 700" panose="020B0803030303020204" pitchFamily="34" charset="0"/>
                            <a:ea typeface="SamsungOne 700" panose="020B0803030303020204" pitchFamily="34" charset="0"/>
                          </a:rPr>
                          <a:t> dung</a:t>
                        </a:r>
                        <a:endParaRPr lang="ko-KR" altLang="en-US" sz="800" dirty="0">
                          <a:solidFill>
                            <a:srgbClr val="193EB0"/>
                          </a:solidFill>
                          <a:latin typeface="SamsungOne 700" panose="020B0803030303020204" pitchFamily="34" charset="0"/>
                        </a:endParaRPr>
                      </a:p>
                    </p:txBody>
                  </p:sp>
                  <p:pic>
                    <p:nvPicPr>
                      <p:cNvPr id="45" name="그림 44">
                        <a:extLst>
                          <a:ext uri="{FF2B5EF4-FFF2-40B4-BE49-F238E27FC236}">
                            <a16:creationId xmlns:a16="http://schemas.microsoft.com/office/drawing/2014/main" id="{20AD86E4-BB6C-4215-A765-544B00AD2B1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88796" y="4557886"/>
                        <a:ext cx="198120" cy="185928"/>
                      </a:xfrm>
                      <a:prstGeom prst="rect">
                        <a:avLst/>
                      </a:prstGeom>
                    </p:spPr>
                  </p:pic>
                </p:grpSp>
                <p:grpSp>
                  <p:nvGrpSpPr>
                    <p:cNvPr id="41" name="그룹 40">
                      <a:extLst>
                        <a:ext uri="{FF2B5EF4-FFF2-40B4-BE49-F238E27FC236}">
                          <a16:creationId xmlns:a16="http://schemas.microsoft.com/office/drawing/2014/main" id="{2E0A71BB-E771-468E-B0FE-B645D5F2BC09}"/>
                        </a:ext>
                      </a:extLst>
                    </p:cNvPr>
                    <p:cNvGrpSpPr/>
                    <p:nvPr/>
                  </p:nvGrpSpPr>
                  <p:grpSpPr>
                    <a:xfrm>
                      <a:off x="9371593" y="4483307"/>
                      <a:ext cx="1131452" cy="372598"/>
                      <a:chOff x="9371593" y="4483307"/>
                      <a:chExt cx="1131452" cy="372598"/>
                    </a:xfrm>
                  </p:grpSpPr>
                  <p:sp>
                    <p:nvSpPr>
                      <p:cNvPr id="42" name="모서리가 둥근 직사각형 39">
                        <a:extLst>
                          <a:ext uri="{FF2B5EF4-FFF2-40B4-BE49-F238E27FC236}">
                            <a16:creationId xmlns:a16="http://schemas.microsoft.com/office/drawing/2014/main" id="{411F9A49-7742-4305-9028-017B8FBC3E60}"/>
                          </a:ext>
                        </a:extLst>
                      </p:cNvPr>
                      <p:cNvSpPr/>
                      <p:nvPr/>
                    </p:nvSpPr>
                    <p:spPr>
                      <a:xfrm>
                        <a:off x="9371593" y="4483307"/>
                        <a:ext cx="1131452" cy="372598"/>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rgbClr val="193EB0"/>
                            </a:solidFill>
                            <a:latin typeface="SamsungOne 700" panose="020B0803030303020204" pitchFamily="34" charset="0"/>
                            <a:ea typeface="SamsungOne 700" panose="020B0803030303020204" pitchFamily="34" charset="0"/>
                          </a:rPr>
                          <a:t>    Kho </a:t>
                        </a:r>
                        <a:r>
                          <a:rPr lang="en-US" altLang="ko-KR" sz="800" dirty="0" err="1">
                            <a:solidFill>
                              <a:srgbClr val="193EB0"/>
                            </a:solidFill>
                            <a:latin typeface="SamsungOne 700" panose="020B0803030303020204" pitchFamily="34" charset="0"/>
                            <a:ea typeface="SamsungOne 700" panose="020B0803030303020204" pitchFamily="34" charset="0"/>
                          </a:rPr>
                          <a:t>lưu</a:t>
                        </a:r>
                        <a:r>
                          <a:rPr lang="en-US" altLang="ko-KR" sz="800" dirty="0">
                            <a:solidFill>
                              <a:srgbClr val="193EB0"/>
                            </a:solidFill>
                            <a:latin typeface="SamsungOne 700" panose="020B0803030303020204" pitchFamily="34" charset="0"/>
                            <a:ea typeface="SamsungOne 700" panose="020B0803030303020204" pitchFamily="34" charset="0"/>
                          </a:rPr>
                          <a:t> </a:t>
                        </a:r>
                        <a:r>
                          <a:rPr lang="en-US" altLang="ko-KR" sz="800" dirty="0" err="1">
                            <a:solidFill>
                              <a:srgbClr val="193EB0"/>
                            </a:solidFill>
                            <a:latin typeface="SamsungOne 700" panose="020B0803030303020204" pitchFamily="34" charset="0"/>
                            <a:ea typeface="SamsungOne 700" panose="020B0803030303020204" pitchFamily="34" charset="0"/>
                          </a:rPr>
                          <a:t>trữ</a:t>
                        </a:r>
                        <a:r>
                          <a:rPr lang="en-US" altLang="ko-KR" sz="800" dirty="0">
                            <a:solidFill>
                              <a:srgbClr val="193EB0"/>
                            </a:solidFill>
                            <a:latin typeface="SamsungOne 700" panose="020B0803030303020204" pitchFamily="34" charset="0"/>
                            <a:ea typeface="SamsungOne 700" panose="020B0803030303020204" pitchFamily="34" charset="0"/>
                          </a:rPr>
                          <a:t>   </a:t>
                        </a:r>
                        <a:r>
                          <a:rPr lang="en-US" altLang="ko-KR" sz="800" dirty="0" err="1">
                            <a:solidFill>
                              <a:srgbClr val="193EB0"/>
                            </a:solidFill>
                            <a:latin typeface="SamsungOne 700" panose="020B0803030303020204" pitchFamily="34" charset="0"/>
                            <a:ea typeface="SamsungOne 700" panose="020B0803030303020204" pitchFamily="34" charset="0"/>
                          </a:rPr>
                          <a:t>nguồn</a:t>
                        </a:r>
                        <a:r>
                          <a:rPr lang="en-US" altLang="ko-KR" sz="800" dirty="0">
                            <a:solidFill>
                              <a:srgbClr val="193EB0"/>
                            </a:solidFill>
                            <a:latin typeface="SamsungOne 700" panose="020B0803030303020204" pitchFamily="34" charset="0"/>
                            <a:ea typeface="SamsungOne 700" panose="020B0803030303020204" pitchFamily="34" charset="0"/>
                          </a:rPr>
                          <a:t> </a:t>
                        </a:r>
                        <a:r>
                          <a:rPr lang="en-US" altLang="ko-KR" sz="800" dirty="0" err="1">
                            <a:solidFill>
                              <a:srgbClr val="193EB0"/>
                            </a:solidFill>
                            <a:latin typeface="SamsungOne 700" panose="020B0803030303020204" pitchFamily="34" charset="0"/>
                            <a:ea typeface="SamsungOne 700" panose="020B0803030303020204" pitchFamily="34" charset="0"/>
                          </a:rPr>
                          <a:t>gốc</a:t>
                        </a:r>
                        <a:endParaRPr lang="ko-KR" altLang="en-US" sz="800" dirty="0">
                          <a:solidFill>
                            <a:srgbClr val="193EB0"/>
                          </a:solidFill>
                          <a:latin typeface="SamsungOne 700" panose="020B0803030303020204" pitchFamily="34" charset="0"/>
                        </a:endParaRPr>
                      </a:p>
                    </p:txBody>
                  </p:sp>
                  <p:pic>
                    <p:nvPicPr>
                      <p:cNvPr id="43" name="그림 42">
                        <a:extLst>
                          <a:ext uri="{FF2B5EF4-FFF2-40B4-BE49-F238E27FC236}">
                            <a16:creationId xmlns:a16="http://schemas.microsoft.com/office/drawing/2014/main" id="{38CEB9CF-70A8-4CAB-BE1E-D42C6A72763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49619" y="4557886"/>
                        <a:ext cx="198120" cy="185928"/>
                      </a:xfrm>
                      <a:prstGeom prst="rect">
                        <a:avLst/>
                      </a:prstGeom>
                    </p:spPr>
                  </p:pic>
                </p:grpSp>
              </p:grpSp>
              <p:sp>
                <p:nvSpPr>
                  <p:cNvPr id="30" name="타원 29">
                    <a:extLst>
                      <a:ext uri="{FF2B5EF4-FFF2-40B4-BE49-F238E27FC236}">
                        <a16:creationId xmlns:a16="http://schemas.microsoft.com/office/drawing/2014/main" id="{D03FAA48-5570-4139-A9AF-6BFD12E39505}"/>
                      </a:ext>
                    </a:extLst>
                  </p:cNvPr>
                  <p:cNvSpPr/>
                  <p:nvPr/>
                </p:nvSpPr>
                <p:spPr>
                  <a:xfrm>
                    <a:off x="5771036" y="4428798"/>
                    <a:ext cx="140967" cy="140967"/>
                  </a:xfrm>
                  <a:prstGeom prst="ellipse">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grpSp>
          </p:grpSp>
          <p:sp>
            <p:nvSpPr>
              <p:cNvPr id="22" name="직사각형 21">
                <a:extLst>
                  <a:ext uri="{FF2B5EF4-FFF2-40B4-BE49-F238E27FC236}">
                    <a16:creationId xmlns:a16="http://schemas.microsoft.com/office/drawing/2014/main" id="{20E447B0-9CCB-4B44-9EA1-0C30A8742F73}"/>
                  </a:ext>
                </a:extLst>
              </p:cNvPr>
              <p:cNvSpPr/>
              <p:nvPr/>
            </p:nvSpPr>
            <p:spPr>
              <a:xfrm rot="2700000">
                <a:off x="5029753" y="4310796"/>
                <a:ext cx="112326" cy="11232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sp>
            <p:nvSpPr>
              <p:cNvPr id="23" name="포인트가 6개인 별 20">
                <a:extLst>
                  <a:ext uri="{FF2B5EF4-FFF2-40B4-BE49-F238E27FC236}">
                    <a16:creationId xmlns:a16="http://schemas.microsoft.com/office/drawing/2014/main" id="{480ACA04-1E86-4C86-A749-C6B07F3248DC}"/>
                  </a:ext>
                </a:extLst>
              </p:cNvPr>
              <p:cNvSpPr/>
              <p:nvPr/>
            </p:nvSpPr>
            <p:spPr>
              <a:xfrm>
                <a:off x="4611774" y="3857200"/>
                <a:ext cx="160892" cy="179042"/>
              </a:xfrm>
              <a:prstGeom prst="star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grpSp>
        <p:grpSp>
          <p:nvGrpSpPr>
            <p:cNvPr id="13" name="그룹 12">
              <a:extLst>
                <a:ext uri="{FF2B5EF4-FFF2-40B4-BE49-F238E27FC236}">
                  <a16:creationId xmlns:a16="http://schemas.microsoft.com/office/drawing/2014/main" id="{7FC42F8B-7FB1-4870-B10C-EC3EF2373539}"/>
                </a:ext>
              </a:extLst>
            </p:cNvPr>
            <p:cNvGrpSpPr/>
            <p:nvPr/>
          </p:nvGrpSpPr>
          <p:grpSpPr>
            <a:xfrm>
              <a:off x="4833452" y="3735659"/>
              <a:ext cx="1472926" cy="855236"/>
              <a:chOff x="4833452" y="3735659"/>
              <a:chExt cx="1472926" cy="855236"/>
            </a:xfrm>
          </p:grpSpPr>
          <p:cxnSp>
            <p:nvCxnSpPr>
              <p:cNvPr id="16" name="직선 연결선 15">
                <a:extLst>
                  <a:ext uri="{FF2B5EF4-FFF2-40B4-BE49-F238E27FC236}">
                    <a16:creationId xmlns:a16="http://schemas.microsoft.com/office/drawing/2014/main" id="{AC53867A-B9F6-4155-A423-197BA25CA584}"/>
                  </a:ext>
                </a:extLst>
              </p:cNvPr>
              <p:cNvCxnSpPr>
                <a:stCxn id="30" idx="6"/>
                <a:endCxn id="10" idx="1"/>
              </p:cNvCxnSpPr>
              <p:nvPr/>
            </p:nvCxnSpPr>
            <p:spPr>
              <a:xfrm flipV="1">
                <a:off x="5612003" y="4583090"/>
                <a:ext cx="694375" cy="7805"/>
              </a:xfrm>
              <a:prstGeom prst="line">
                <a:avLst/>
              </a:prstGeom>
              <a:ln w="12700">
                <a:solidFill>
                  <a:srgbClr val="66A1FE"/>
                </a:solidFill>
              </a:ln>
            </p:spPr>
            <p:style>
              <a:lnRef idx="1">
                <a:schemeClr val="accent1"/>
              </a:lnRef>
              <a:fillRef idx="0">
                <a:schemeClr val="accent1"/>
              </a:fillRef>
              <a:effectRef idx="0">
                <a:schemeClr val="accent1"/>
              </a:effectRef>
              <a:fontRef idx="minor">
                <a:schemeClr val="tx1"/>
              </a:fontRef>
            </p:style>
          </p:cxnSp>
          <p:cxnSp>
            <p:nvCxnSpPr>
              <p:cNvPr id="17" name="꺾인 연결선 14">
                <a:extLst>
                  <a:ext uri="{FF2B5EF4-FFF2-40B4-BE49-F238E27FC236}">
                    <a16:creationId xmlns:a16="http://schemas.microsoft.com/office/drawing/2014/main" id="{5679D1B0-0587-45C2-AA01-FF80A30C79DB}"/>
                  </a:ext>
                </a:extLst>
              </p:cNvPr>
              <p:cNvCxnSpPr>
                <a:endCxn id="10" idx="1"/>
              </p:cNvCxnSpPr>
              <p:nvPr/>
            </p:nvCxnSpPr>
            <p:spPr>
              <a:xfrm>
                <a:off x="5426998" y="4366959"/>
                <a:ext cx="879380" cy="216131"/>
              </a:xfrm>
              <a:prstGeom prst="bentConnector3">
                <a:avLst>
                  <a:gd name="adj1" fmla="val 99392"/>
                </a:avLst>
              </a:prstGeom>
              <a:ln w="12700">
                <a:solidFill>
                  <a:srgbClr val="66A1FE"/>
                </a:solidFill>
              </a:ln>
            </p:spPr>
            <p:style>
              <a:lnRef idx="1">
                <a:schemeClr val="accent1"/>
              </a:lnRef>
              <a:fillRef idx="0">
                <a:schemeClr val="accent1"/>
              </a:fillRef>
              <a:effectRef idx="0">
                <a:schemeClr val="accent1"/>
              </a:effectRef>
              <a:fontRef idx="minor">
                <a:schemeClr val="tx1"/>
              </a:fontRef>
            </p:style>
          </p:cxnSp>
          <p:cxnSp>
            <p:nvCxnSpPr>
              <p:cNvPr id="18" name="꺾인 연결선 15">
                <a:extLst>
                  <a:ext uri="{FF2B5EF4-FFF2-40B4-BE49-F238E27FC236}">
                    <a16:creationId xmlns:a16="http://schemas.microsoft.com/office/drawing/2014/main" id="{A8FF8B83-138C-41B1-AD63-B7115371A227}"/>
                  </a:ext>
                </a:extLst>
              </p:cNvPr>
              <p:cNvCxnSpPr>
                <a:stCxn id="92" idx="6"/>
                <a:endCxn id="10" idx="1"/>
              </p:cNvCxnSpPr>
              <p:nvPr/>
            </p:nvCxnSpPr>
            <p:spPr>
              <a:xfrm>
                <a:off x="5209517" y="4164012"/>
                <a:ext cx="1096861" cy="419078"/>
              </a:xfrm>
              <a:prstGeom prst="bentConnector3">
                <a:avLst>
                  <a:gd name="adj1" fmla="val 99324"/>
                </a:avLst>
              </a:prstGeom>
              <a:ln w="12700">
                <a:solidFill>
                  <a:srgbClr val="66A1FE"/>
                </a:solidFill>
              </a:ln>
            </p:spPr>
            <p:style>
              <a:lnRef idx="1">
                <a:schemeClr val="accent1"/>
              </a:lnRef>
              <a:fillRef idx="0">
                <a:schemeClr val="accent1"/>
              </a:fillRef>
              <a:effectRef idx="0">
                <a:schemeClr val="accent1"/>
              </a:effectRef>
              <a:fontRef idx="minor">
                <a:schemeClr val="tx1"/>
              </a:fontRef>
            </p:style>
          </p:cxnSp>
          <p:cxnSp>
            <p:nvCxnSpPr>
              <p:cNvPr id="19" name="꺾인 연결선 16">
                <a:extLst>
                  <a:ext uri="{FF2B5EF4-FFF2-40B4-BE49-F238E27FC236}">
                    <a16:creationId xmlns:a16="http://schemas.microsoft.com/office/drawing/2014/main" id="{3CC76EFD-0467-4DC8-9582-25F1C5C18979}"/>
                  </a:ext>
                </a:extLst>
              </p:cNvPr>
              <p:cNvCxnSpPr>
                <a:stCxn id="123" idx="6"/>
                <a:endCxn id="10" idx="1"/>
              </p:cNvCxnSpPr>
              <p:nvPr/>
            </p:nvCxnSpPr>
            <p:spPr>
              <a:xfrm>
                <a:off x="5019123" y="3944625"/>
                <a:ext cx="1287255" cy="638465"/>
              </a:xfrm>
              <a:prstGeom prst="bentConnector3">
                <a:avLst>
                  <a:gd name="adj1" fmla="val 99724"/>
                </a:avLst>
              </a:prstGeom>
              <a:ln w="12700">
                <a:solidFill>
                  <a:srgbClr val="66A1FE"/>
                </a:solidFill>
              </a:ln>
            </p:spPr>
            <p:style>
              <a:lnRef idx="1">
                <a:schemeClr val="accent1"/>
              </a:lnRef>
              <a:fillRef idx="0">
                <a:schemeClr val="accent1"/>
              </a:fillRef>
              <a:effectRef idx="0">
                <a:schemeClr val="accent1"/>
              </a:effectRef>
              <a:fontRef idx="minor">
                <a:schemeClr val="tx1"/>
              </a:fontRef>
            </p:style>
          </p:cxnSp>
          <p:cxnSp>
            <p:nvCxnSpPr>
              <p:cNvPr id="20" name="꺾인 연결선 17">
                <a:extLst>
                  <a:ext uri="{FF2B5EF4-FFF2-40B4-BE49-F238E27FC236}">
                    <a16:creationId xmlns:a16="http://schemas.microsoft.com/office/drawing/2014/main" id="{76BBFB69-0552-4DE6-926F-9F5F7CA18712}"/>
                  </a:ext>
                </a:extLst>
              </p:cNvPr>
              <p:cNvCxnSpPr>
                <a:stCxn id="154" idx="6"/>
                <a:endCxn id="10" idx="1"/>
              </p:cNvCxnSpPr>
              <p:nvPr/>
            </p:nvCxnSpPr>
            <p:spPr>
              <a:xfrm>
                <a:off x="4833452" y="3735659"/>
                <a:ext cx="1472926" cy="847431"/>
              </a:xfrm>
              <a:prstGeom prst="bentConnector3">
                <a:avLst>
                  <a:gd name="adj1" fmla="val 100182"/>
                </a:avLst>
              </a:prstGeom>
              <a:ln w="12700">
                <a:solidFill>
                  <a:srgbClr val="66A1FE"/>
                </a:solidFill>
              </a:ln>
            </p:spPr>
            <p:style>
              <a:lnRef idx="1">
                <a:schemeClr val="accent1"/>
              </a:lnRef>
              <a:fillRef idx="0">
                <a:schemeClr val="accent1"/>
              </a:fillRef>
              <a:effectRef idx="0">
                <a:schemeClr val="accent1"/>
              </a:effectRef>
              <a:fontRef idx="minor">
                <a:schemeClr val="tx1"/>
              </a:fontRef>
            </p:style>
          </p:cxnSp>
        </p:grpSp>
        <p:cxnSp>
          <p:nvCxnSpPr>
            <p:cNvPr id="14" name="꺾인 연결선 11">
              <a:extLst>
                <a:ext uri="{FF2B5EF4-FFF2-40B4-BE49-F238E27FC236}">
                  <a16:creationId xmlns:a16="http://schemas.microsoft.com/office/drawing/2014/main" id="{174230D8-EB4B-4F54-9109-CB4AB4A3A994}"/>
                </a:ext>
              </a:extLst>
            </p:cNvPr>
            <p:cNvCxnSpPr>
              <a:stCxn id="23" idx="1"/>
              <a:endCxn id="10" idx="1"/>
            </p:cNvCxnSpPr>
            <p:nvPr/>
          </p:nvCxnSpPr>
          <p:spPr>
            <a:xfrm>
              <a:off x="4772666" y="3991482"/>
              <a:ext cx="1533712" cy="591608"/>
            </a:xfrm>
            <a:prstGeom prst="bentConnector3">
              <a:avLst>
                <a:gd name="adj1" fmla="val 97696"/>
              </a:avLst>
            </a:prstGeom>
            <a:ln w="19050">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15" name="꺾인 연결선 12">
              <a:extLst>
                <a:ext uri="{FF2B5EF4-FFF2-40B4-BE49-F238E27FC236}">
                  <a16:creationId xmlns:a16="http://schemas.microsoft.com/office/drawing/2014/main" id="{A1579CCA-B204-4DC1-A3AA-43443AEFD4DF}"/>
                </a:ext>
              </a:extLst>
            </p:cNvPr>
            <p:cNvCxnSpPr>
              <a:stCxn id="22" idx="0"/>
              <a:endCxn id="10" idx="1"/>
            </p:cNvCxnSpPr>
            <p:nvPr/>
          </p:nvCxnSpPr>
          <p:spPr>
            <a:xfrm>
              <a:off x="5125629" y="4327246"/>
              <a:ext cx="1180749" cy="255844"/>
            </a:xfrm>
            <a:prstGeom prst="bentConnector3">
              <a:avLst>
                <a:gd name="adj1" fmla="val 93965"/>
              </a:avLst>
            </a:prstGeom>
            <a:ln w="19050">
              <a:solidFill>
                <a:srgbClr val="7030A0"/>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682296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ED47C09F-FB5E-486F-B3FB-94DB6E9EAEE0}"/>
              </a:ext>
            </a:extLst>
          </p:cNvPr>
          <p:cNvSpPr>
            <a:spLocks noGrp="1"/>
          </p:cNvSpPr>
          <p:nvPr>
            <p:ph type="body" sz="quarter" idx="10"/>
          </p:nvPr>
        </p:nvSpPr>
        <p:spPr>
          <a:xfrm>
            <a:off x="850835" y="3044359"/>
            <a:ext cx="8654112" cy="646331"/>
          </a:xfrm>
        </p:spPr>
        <p:txBody>
          <a:bodyPr wrap="square" anchor="t">
            <a:spAutoFit/>
          </a:bodyPr>
          <a:lstStyle/>
          <a:p>
            <a:r>
              <a:rPr lang="vi-VN" altLang="ko-KR" dirty="0"/>
              <a:t>Tạo đường ống dữ liệu</a:t>
            </a:r>
            <a:r>
              <a:rPr lang="en-US" altLang="ko-KR" dirty="0"/>
              <a:t> </a:t>
            </a:r>
            <a:r>
              <a:rPr lang="vi-VN" altLang="ko-KR" dirty="0"/>
              <a:t>với</a:t>
            </a:r>
            <a:r>
              <a:rPr lang="en-US" altLang="ko-KR" dirty="0"/>
              <a:t> </a:t>
            </a:r>
            <a:r>
              <a:rPr lang="vi-VN" altLang="ko-KR" dirty="0"/>
              <a:t>ApacheNiFi</a:t>
            </a:r>
            <a:endParaRPr lang="ko-KR" altLang="en-US" sz="3600" dirty="0"/>
          </a:p>
        </p:txBody>
      </p:sp>
      <p:sp>
        <p:nvSpPr>
          <p:cNvPr id="3" name="텍스트 개체 틀 2">
            <a:extLst>
              <a:ext uri="{FF2B5EF4-FFF2-40B4-BE49-F238E27FC236}">
                <a16:creationId xmlns:a16="http://schemas.microsoft.com/office/drawing/2014/main" id="{BCB8C020-D154-4376-8A22-55E850771C3A}"/>
              </a:ext>
            </a:extLst>
          </p:cNvPr>
          <p:cNvSpPr>
            <a:spLocks noGrp="1"/>
          </p:cNvSpPr>
          <p:nvPr>
            <p:ph type="body" sz="quarter" idx="11"/>
          </p:nvPr>
        </p:nvSpPr>
        <p:spPr/>
        <p:txBody>
          <a:bodyPr/>
          <a:lstStyle/>
          <a:p>
            <a:r>
              <a:rPr lang="en-US" altLang="ko-KR" dirty="0" err="1"/>
              <a:t>Bài</a:t>
            </a:r>
            <a:r>
              <a:rPr lang="en-US" altLang="ko-KR" dirty="0"/>
              <a:t> 3</a:t>
            </a:r>
            <a:endParaRPr lang="ko-KR" altLang="en-US" dirty="0"/>
          </a:p>
        </p:txBody>
      </p:sp>
      <p:sp>
        <p:nvSpPr>
          <p:cNvPr id="4" name="직사각형 3">
            <a:extLst>
              <a:ext uri="{FF2B5EF4-FFF2-40B4-BE49-F238E27FC236}">
                <a16:creationId xmlns:a16="http://schemas.microsoft.com/office/drawing/2014/main" id="{F8515154-71D5-4B39-AEC7-522BD2654EDB}"/>
              </a:ext>
            </a:extLst>
          </p:cNvPr>
          <p:cNvSpPr/>
          <p:nvPr/>
        </p:nvSpPr>
        <p:spPr>
          <a:xfrm>
            <a:off x="5671779" y="4574411"/>
            <a:ext cx="37080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3.4. </a:t>
            </a:r>
            <a:r>
              <a:rPr lang="en-US" altLang="ko-KR" dirty="0" err="1">
                <a:solidFill>
                  <a:schemeClr val="bg1">
                    <a:lumMod val="65000"/>
                  </a:schemeClr>
                </a:solidFill>
                <a:latin typeface="SamsungOne-400" panose="020B0503030303020204" pitchFamily="34" charset="0"/>
                <a:ea typeface="SamsungOne-400" panose="020B0503030303020204" pitchFamily="34" charset="0"/>
              </a:rPr>
              <a:t>Kết</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nối</a:t>
            </a:r>
            <a:r>
              <a:rPr lang="en-US" altLang="ko-KR" dirty="0">
                <a:solidFill>
                  <a:schemeClr val="bg1">
                    <a:lumMod val="65000"/>
                  </a:schemeClr>
                </a:solidFill>
                <a:latin typeface="SamsungOne-400" panose="020B0503030303020204" pitchFamily="34" charset="0"/>
                <a:ea typeface="SamsungOne-400" panose="020B0503030303020204" pitchFamily="34" charset="0"/>
              </a:rPr>
              <a:t> Apache </a:t>
            </a:r>
            <a:r>
              <a:rPr lang="en-US" altLang="ko-KR" dirty="0" err="1">
                <a:solidFill>
                  <a:schemeClr val="bg1">
                    <a:lumMod val="65000"/>
                  </a:schemeClr>
                </a:solidFill>
                <a:latin typeface="SamsungOne-400" panose="020B0503030303020204" pitchFamily="34" charset="0"/>
                <a:ea typeface="SamsungOne-400" panose="020B0503030303020204" pitchFamily="34" charset="0"/>
              </a:rPr>
              <a:t>NiFi</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5" name="직사각형 4">
            <a:extLst>
              <a:ext uri="{FF2B5EF4-FFF2-40B4-BE49-F238E27FC236}">
                <a16:creationId xmlns:a16="http://schemas.microsoft.com/office/drawing/2014/main" id="{42D9A4D9-B32B-49B5-B385-43FAC7FC20A7}"/>
              </a:ext>
            </a:extLst>
          </p:cNvPr>
          <p:cNvSpPr/>
          <p:nvPr/>
        </p:nvSpPr>
        <p:spPr>
          <a:xfrm>
            <a:off x="5488899" y="4586324"/>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sp>
        <p:nvSpPr>
          <p:cNvPr id="6" name="직사각형 5">
            <a:extLst>
              <a:ext uri="{FF2B5EF4-FFF2-40B4-BE49-F238E27FC236}">
                <a16:creationId xmlns:a16="http://schemas.microsoft.com/office/drawing/2014/main" id="{3DFC683E-9FFB-4DD5-90CA-0848534E8C8F}"/>
              </a:ext>
            </a:extLst>
          </p:cNvPr>
          <p:cNvSpPr/>
          <p:nvPr/>
        </p:nvSpPr>
        <p:spPr>
          <a:xfrm>
            <a:off x="5671779" y="5017331"/>
            <a:ext cx="37080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3.5. </a:t>
            </a:r>
            <a:r>
              <a:rPr lang="en-US" altLang="ko-KR" dirty="0" err="1">
                <a:solidFill>
                  <a:schemeClr val="bg1">
                    <a:lumMod val="65000"/>
                  </a:schemeClr>
                </a:solidFill>
                <a:latin typeface="SamsungOne-400" panose="020B0503030303020204" pitchFamily="34" charset="0"/>
                <a:ea typeface="SamsungOne-400" panose="020B0503030303020204" pitchFamily="34" charset="0"/>
              </a:rPr>
              <a:t>Tạo</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các</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luồng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dữ</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liệu</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7" name="직사각형 6">
            <a:extLst>
              <a:ext uri="{FF2B5EF4-FFF2-40B4-BE49-F238E27FC236}">
                <a16:creationId xmlns:a16="http://schemas.microsoft.com/office/drawing/2014/main" id="{BB570A18-A14C-4BA0-A0B2-4D0449EA73B2}"/>
              </a:ext>
            </a:extLst>
          </p:cNvPr>
          <p:cNvSpPr/>
          <p:nvPr/>
        </p:nvSpPr>
        <p:spPr>
          <a:xfrm>
            <a:off x="5488899" y="5016158"/>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sp>
        <p:nvSpPr>
          <p:cNvPr id="8" name="직사각형 43">
            <a:extLst>
              <a:ext uri="{FF2B5EF4-FFF2-40B4-BE49-F238E27FC236}">
                <a16:creationId xmlns:a16="http://schemas.microsoft.com/office/drawing/2014/main" id="{0C4C627D-ECA5-4750-A74E-A94F0D5E999B}"/>
              </a:ext>
            </a:extLst>
          </p:cNvPr>
          <p:cNvSpPr/>
          <p:nvPr/>
        </p:nvSpPr>
        <p:spPr>
          <a:xfrm>
            <a:off x="5671779" y="5447165"/>
            <a:ext cx="37080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3.6. </a:t>
            </a:r>
            <a:r>
              <a:rPr lang="en-US" altLang="ko-KR" dirty="0" err="1">
                <a:solidFill>
                  <a:schemeClr val="bg1">
                    <a:lumMod val="65000"/>
                  </a:schemeClr>
                </a:solidFill>
                <a:latin typeface="SamsungOne-400" panose="020B0503030303020204" pitchFamily="34" charset="0"/>
                <a:ea typeface="SamsungOne-400" panose="020B0503030303020204" pitchFamily="34" charset="0"/>
              </a:rPr>
              <a:t>Nhóm</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quy</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trình</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9" name="직사각형 44">
            <a:extLst>
              <a:ext uri="{FF2B5EF4-FFF2-40B4-BE49-F238E27FC236}">
                <a16:creationId xmlns:a16="http://schemas.microsoft.com/office/drawing/2014/main" id="{5716E8A7-2857-44DE-A2F6-9D3936BD139F}"/>
              </a:ext>
            </a:extLst>
          </p:cNvPr>
          <p:cNvSpPr/>
          <p:nvPr/>
        </p:nvSpPr>
        <p:spPr>
          <a:xfrm>
            <a:off x="5488899" y="5445992"/>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sp>
        <p:nvSpPr>
          <p:cNvPr id="10" name="직사각형 9">
            <a:extLst>
              <a:ext uri="{FF2B5EF4-FFF2-40B4-BE49-F238E27FC236}">
                <a16:creationId xmlns:a16="http://schemas.microsoft.com/office/drawing/2014/main" id="{43E71445-9825-43FD-8CA6-2A496BD247B4}"/>
              </a:ext>
            </a:extLst>
          </p:cNvPr>
          <p:cNvSpPr/>
          <p:nvPr/>
        </p:nvSpPr>
        <p:spPr>
          <a:xfrm>
            <a:off x="1234523" y="4574411"/>
            <a:ext cx="410749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vi-VN" altLang="ko-KR" dirty="0">
                <a:solidFill>
                  <a:schemeClr val="bg1">
                    <a:lumMod val="65000"/>
                  </a:schemeClr>
                </a:solidFill>
                <a:latin typeface="SamsungOne-400" panose="020B0503030303020204" pitchFamily="34" charset="0"/>
                <a:ea typeface="SamsungOne-400" panose="020B0503030303020204" pitchFamily="34" charset="0"/>
              </a:rPr>
              <a:t>3.1. Nguyên tắc cơ bản của Apache NiFi</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11" name="직사각형 10">
            <a:extLst>
              <a:ext uri="{FF2B5EF4-FFF2-40B4-BE49-F238E27FC236}">
                <a16:creationId xmlns:a16="http://schemas.microsoft.com/office/drawing/2014/main" id="{97F8751E-D87D-4779-B5A8-318F997514D8}"/>
              </a:ext>
            </a:extLst>
          </p:cNvPr>
          <p:cNvSpPr/>
          <p:nvPr/>
        </p:nvSpPr>
        <p:spPr>
          <a:xfrm>
            <a:off x="1051644" y="4573238"/>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sp>
        <p:nvSpPr>
          <p:cNvPr id="12" name="직사각형 11">
            <a:extLst>
              <a:ext uri="{FF2B5EF4-FFF2-40B4-BE49-F238E27FC236}">
                <a16:creationId xmlns:a16="http://schemas.microsoft.com/office/drawing/2014/main" id="{138DF210-9554-4C51-8BA9-4B32A242AA61}"/>
              </a:ext>
            </a:extLst>
          </p:cNvPr>
          <p:cNvSpPr/>
          <p:nvPr/>
        </p:nvSpPr>
        <p:spPr>
          <a:xfrm>
            <a:off x="1234524" y="5004245"/>
            <a:ext cx="410749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vi-VN" altLang="ko-KR" dirty="0">
                <a:solidFill>
                  <a:schemeClr val="tx1">
                    <a:lumMod val="75000"/>
                    <a:lumOff val="25000"/>
                  </a:schemeClr>
                </a:solidFill>
                <a:latin typeface="SamsungOne-700" panose="020B0803030303020204" pitchFamily="34" charset="0"/>
                <a:ea typeface="SamsungOne-700" panose="020B0803030303020204" pitchFamily="34" charset="0"/>
              </a:rPr>
              <a:t>3.2. Giao diện người dùng Apache NiFi</a:t>
            </a:r>
            <a:endParaRPr lang="en-US" altLang="ko-KR" dirty="0">
              <a:solidFill>
                <a:schemeClr val="tx1">
                  <a:lumMod val="75000"/>
                  <a:lumOff val="25000"/>
                </a:schemeClr>
              </a:solidFill>
              <a:latin typeface="SamsungOne-700" panose="020B0803030303020204" pitchFamily="34" charset="0"/>
              <a:ea typeface="SamsungOne-700" panose="020B0803030303020204" pitchFamily="34" charset="0"/>
            </a:endParaRPr>
          </a:p>
        </p:txBody>
      </p:sp>
      <p:sp>
        <p:nvSpPr>
          <p:cNvPr id="13" name="직사각형 12">
            <a:extLst>
              <a:ext uri="{FF2B5EF4-FFF2-40B4-BE49-F238E27FC236}">
                <a16:creationId xmlns:a16="http://schemas.microsoft.com/office/drawing/2014/main" id="{C3B0106B-4DF8-4E28-92FF-0855D1A68728}"/>
              </a:ext>
            </a:extLst>
          </p:cNvPr>
          <p:cNvSpPr/>
          <p:nvPr/>
        </p:nvSpPr>
        <p:spPr>
          <a:xfrm>
            <a:off x="1051644" y="5003072"/>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sp>
        <p:nvSpPr>
          <p:cNvPr id="15" name="직사각형 43">
            <a:extLst>
              <a:ext uri="{FF2B5EF4-FFF2-40B4-BE49-F238E27FC236}">
                <a16:creationId xmlns:a16="http://schemas.microsoft.com/office/drawing/2014/main" id="{1F650BB0-5E3E-4275-8E7D-7A315528A6F3}"/>
              </a:ext>
            </a:extLst>
          </p:cNvPr>
          <p:cNvSpPr/>
          <p:nvPr/>
        </p:nvSpPr>
        <p:spPr>
          <a:xfrm>
            <a:off x="1234524" y="5503329"/>
            <a:ext cx="344576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3.3. </a:t>
            </a:r>
            <a:r>
              <a:rPr lang="en-US" altLang="ko-KR" dirty="0" err="1">
                <a:solidFill>
                  <a:schemeClr val="bg1">
                    <a:lumMod val="65000"/>
                  </a:schemeClr>
                </a:solidFill>
                <a:latin typeface="SamsungOne-400" panose="020B0503030303020204" pitchFamily="34" charset="0"/>
                <a:ea typeface="SamsungOne-400" panose="020B0503030303020204" pitchFamily="34" charset="0"/>
              </a:rPr>
              <a:t>Bộ</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xử</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lý</a:t>
            </a:r>
            <a:r>
              <a:rPr lang="en-US" altLang="ko-KR" dirty="0">
                <a:solidFill>
                  <a:schemeClr val="bg1">
                    <a:lumMod val="65000"/>
                  </a:schemeClr>
                </a:solidFill>
                <a:latin typeface="SamsungOne-400" panose="020B0503030303020204" pitchFamily="34" charset="0"/>
                <a:ea typeface="SamsungOne-400" panose="020B0503030303020204" pitchFamily="34" charset="0"/>
              </a:rPr>
              <a:t> Apache </a:t>
            </a:r>
            <a:r>
              <a:rPr lang="en-US" altLang="ko-KR" dirty="0" err="1">
                <a:solidFill>
                  <a:schemeClr val="bg1">
                    <a:lumMod val="65000"/>
                  </a:schemeClr>
                </a:solidFill>
                <a:latin typeface="SamsungOne-400" panose="020B0503030303020204" pitchFamily="34" charset="0"/>
                <a:ea typeface="SamsungOne-400" panose="020B0503030303020204" pitchFamily="34" charset="0"/>
              </a:rPr>
              <a:t>NiFi</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16" name="직사각형 44">
            <a:extLst>
              <a:ext uri="{FF2B5EF4-FFF2-40B4-BE49-F238E27FC236}">
                <a16:creationId xmlns:a16="http://schemas.microsoft.com/office/drawing/2014/main" id="{B1AF0BC8-D38B-46C3-AA05-72F372AFDE21}"/>
              </a:ext>
            </a:extLst>
          </p:cNvPr>
          <p:cNvSpPr/>
          <p:nvPr/>
        </p:nvSpPr>
        <p:spPr>
          <a:xfrm>
            <a:off x="1051644" y="5432906"/>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spTree>
    <p:extLst>
      <p:ext uri="{BB962C8B-B14F-4D97-AF65-F5344CB8AC3E}">
        <p14:creationId xmlns:p14="http://schemas.microsoft.com/office/powerpoint/2010/main" val="28186151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5A875B51-4C66-4E34-B320-E45AED99C7D6}"/>
              </a:ext>
            </a:extLst>
          </p:cNvPr>
          <p:cNvSpPr>
            <a:spLocks noGrp="1"/>
          </p:cNvSpPr>
          <p:nvPr>
            <p:ph type="body" sz="quarter" idx="10"/>
          </p:nvPr>
        </p:nvSpPr>
        <p:spPr/>
        <p:txBody>
          <a:bodyPr anchor="ctr"/>
          <a:lstStyle/>
          <a:p>
            <a:r>
              <a:rPr lang="vi-VN" altLang="ko-KR" dirty="0"/>
              <a:t>3.2. Giao diện người dùng Apache NiFi</a:t>
            </a:r>
            <a:endParaRPr lang="en-US" altLang="ko-KR" dirty="0"/>
          </a:p>
        </p:txBody>
      </p:sp>
      <p:sp>
        <p:nvSpPr>
          <p:cNvPr id="3" name="텍스트 개체 틀 2">
            <a:extLst>
              <a:ext uri="{FF2B5EF4-FFF2-40B4-BE49-F238E27FC236}">
                <a16:creationId xmlns:a16="http://schemas.microsoft.com/office/drawing/2014/main" id="{D60C271E-5E83-4533-8363-A030DD38D13E}"/>
              </a:ext>
            </a:extLst>
          </p:cNvPr>
          <p:cNvSpPr>
            <a:spLocks noGrp="1"/>
          </p:cNvSpPr>
          <p:nvPr>
            <p:ph type="body" sz="quarter" idx="11"/>
          </p:nvPr>
        </p:nvSpPr>
        <p:spPr/>
        <p:txBody>
          <a:bodyPr anchor="ctr">
            <a:noAutofit/>
          </a:bodyPr>
          <a:lstStyle/>
          <a:p>
            <a:r>
              <a:rPr lang="en-US" altLang="ko-KR" dirty="0"/>
              <a:t>Apache </a:t>
            </a:r>
            <a:r>
              <a:rPr lang="en-US" altLang="ko-KR" dirty="0" err="1"/>
              <a:t>NiFi</a:t>
            </a:r>
            <a:r>
              <a:rPr lang="en-US" altLang="ko-KR" dirty="0"/>
              <a:t> </a:t>
            </a:r>
            <a:r>
              <a:rPr lang="en-US" altLang="ko-KR" dirty="0" err="1"/>
              <a:t>luồng</a:t>
            </a:r>
            <a:r>
              <a:rPr lang="en-US" altLang="ko-KR" dirty="0"/>
              <a:t> </a:t>
            </a:r>
            <a:r>
              <a:rPr lang="en-US" altLang="ko-KR" dirty="0" err="1"/>
              <a:t>dữ</a:t>
            </a:r>
            <a:r>
              <a:rPr lang="en-US" altLang="ko-KR" dirty="0"/>
              <a:t> </a:t>
            </a:r>
            <a:r>
              <a:rPr lang="en-US" altLang="ko-KR" dirty="0" err="1"/>
              <a:t>liệu</a:t>
            </a:r>
            <a:r>
              <a:rPr lang="en-US" altLang="ko-KR" dirty="0"/>
              <a:t> Canvas (1/2)</a:t>
            </a:r>
          </a:p>
        </p:txBody>
      </p:sp>
      <p:sp>
        <p:nvSpPr>
          <p:cNvPr id="4" name="텍스트 개체 틀 3">
            <a:extLst>
              <a:ext uri="{FF2B5EF4-FFF2-40B4-BE49-F238E27FC236}">
                <a16:creationId xmlns:a16="http://schemas.microsoft.com/office/drawing/2014/main" id="{84E9F969-FC04-4180-8275-3C4748851DF1}"/>
              </a:ext>
            </a:extLst>
          </p:cNvPr>
          <p:cNvSpPr>
            <a:spLocks noGrp="1"/>
          </p:cNvSpPr>
          <p:nvPr>
            <p:ph type="body" sz="quarter" idx="13"/>
          </p:nvPr>
        </p:nvSpPr>
        <p:spPr/>
        <p:txBody>
          <a:bodyPr>
            <a:noAutofit/>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p>
          <a:p>
            <a:endParaRPr lang="ko-KR" altLang="en-US" dirty="0"/>
          </a:p>
        </p:txBody>
      </p:sp>
      <p:sp>
        <p:nvSpPr>
          <p:cNvPr id="5" name="텍스트 개체 틀 4">
            <a:extLst>
              <a:ext uri="{FF2B5EF4-FFF2-40B4-BE49-F238E27FC236}">
                <a16:creationId xmlns:a16="http://schemas.microsoft.com/office/drawing/2014/main" id="{903D5274-45D9-4ED9-8146-C91A2A51F7D9}"/>
              </a:ext>
            </a:extLst>
          </p:cNvPr>
          <p:cNvSpPr>
            <a:spLocks noGrp="1"/>
          </p:cNvSpPr>
          <p:nvPr>
            <p:ph type="body" sz="quarter" idx="15"/>
          </p:nvPr>
        </p:nvSpPr>
        <p:spPr/>
        <p:txBody>
          <a:bodyPr>
            <a:normAutofit/>
          </a:bodyPr>
          <a:lstStyle/>
          <a:p>
            <a:r>
              <a:rPr lang="vi-VN" altLang="ko-KR" dirty="0"/>
              <a:t>Truy cập giao diện người dùng NiFi từ cổng 8080 trên bất kỳ </a:t>
            </a:r>
            <a:r>
              <a:rPr lang="en-US" altLang="ko-KR" dirty="0"/>
              <a:t>node</a:t>
            </a:r>
            <a:r>
              <a:rPr lang="vi-VN" altLang="ko-KR" dirty="0"/>
              <a:t> nào trong Cụm NiFi</a:t>
            </a:r>
            <a:endParaRPr lang="en-US" altLang="ko-KR" dirty="0"/>
          </a:p>
        </p:txBody>
      </p:sp>
      <p:pic>
        <p:nvPicPr>
          <p:cNvPr id="6" name="Picture 5">
            <a:extLst>
              <a:ext uri="{FF2B5EF4-FFF2-40B4-BE49-F238E27FC236}">
                <a16:creationId xmlns:a16="http://schemas.microsoft.com/office/drawing/2014/main" id="{737F4149-3961-A644-B816-DC1893F3E840}"/>
              </a:ext>
            </a:extLst>
          </p:cNvPr>
          <p:cNvPicPr>
            <a:picLocks noChangeAspect="1"/>
          </p:cNvPicPr>
          <p:nvPr/>
        </p:nvPicPr>
        <p:blipFill>
          <a:blip r:embed="rId3"/>
          <a:stretch>
            <a:fillRect/>
          </a:stretch>
        </p:blipFill>
        <p:spPr>
          <a:xfrm>
            <a:off x="1357746" y="2728329"/>
            <a:ext cx="6644332" cy="3612386"/>
          </a:xfrm>
          <a:prstGeom prst="rect">
            <a:avLst/>
          </a:prstGeom>
        </p:spPr>
      </p:pic>
    </p:spTree>
    <p:extLst>
      <p:ext uri="{BB962C8B-B14F-4D97-AF65-F5344CB8AC3E}">
        <p14:creationId xmlns:p14="http://schemas.microsoft.com/office/powerpoint/2010/main" val="36151392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5A875B51-4C66-4E34-B320-E45AED99C7D6}"/>
              </a:ext>
            </a:extLst>
          </p:cNvPr>
          <p:cNvSpPr>
            <a:spLocks noGrp="1"/>
          </p:cNvSpPr>
          <p:nvPr>
            <p:ph type="body" sz="quarter" idx="10"/>
          </p:nvPr>
        </p:nvSpPr>
        <p:spPr/>
        <p:txBody>
          <a:bodyPr anchor="ctr"/>
          <a:lstStyle/>
          <a:p>
            <a:r>
              <a:rPr lang="vi-VN" altLang="ko-KR" dirty="0"/>
              <a:t>3.2. Giao diện người dùng Apache NiFi</a:t>
            </a:r>
            <a:endParaRPr lang="en-US" altLang="ko-KR" dirty="0"/>
          </a:p>
        </p:txBody>
      </p:sp>
      <p:sp>
        <p:nvSpPr>
          <p:cNvPr id="3" name="텍스트 개체 틀 2">
            <a:extLst>
              <a:ext uri="{FF2B5EF4-FFF2-40B4-BE49-F238E27FC236}">
                <a16:creationId xmlns:a16="http://schemas.microsoft.com/office/drawing/2014/main" id="{D60C271E-5E83-4533-8363-A030DD38D13E}"/>
              </a:ext>
            </a:extLst>
          </p:cNvPr>
          <p:cNvSpPr>
            <a:spLocks noGrp="1"/>
          </p:cNvSpPr>
          <p:nvPr>
            <p:ph type="body" sz="quarter" idx="11"/>
          </p:nvPr>
        </p:nvSpPr>
        <p:spPr/>
        <p:txBody>
          <a:bodyPr anchor="ctr">
            <a:noAutofit/>
          </a:bodyPr>
          <a:lstStyle/>
          <a:p>
            <a:r>
              <a:rPr lang="en-US" altLang="ko-KR" dirty="0"/>
              <a:t>Apache </a:t>
            </a:r>
            <a:r>
              <a:rPr lang="en-US" altLang="ko-KR" dirty="0" err="1"/>
              <a:t>NiFi</a:t>
            </a:r>
            <a:r>
              <a:rPr lang="en-US" altLang="ko-KR" dirty="0"/>
              <a:t> </a:t>
            </a:r>
            <a:r>
              <a:rPr lang="en-US" altLang="ko-KR" dirty="0" err="1"/>
              <a:t>luồng</a:t>
            </a:r>
            <a:r>
              <a:rPr lang="en-US" altLang="ko-KR" dirty="0"/>
              <a:t> </a:t>
            </a:r>
            <a:r>
              <a:rPr lang="en-US" altLang="ko-KR" dirty="0" err="1"/>
              <a:t>dữ</a:t>
            </a:r>
            <a:r>
              <a:rPr lang="en-US" altLang="ko-KR" dirty="0"/>
              <a:t> </a:t>
            </a:r>
            <a:r>
              <a:rPr lang="en-US" altLang="ko-KR" dirty="0" err="1"/>
              <a:t>liệu</a:t>
            </a:r>
            <a:r>
              <a:rPr lang="en-US" altLang="ko-KR" dirty="0"/>
              <a:t> Canvas (12/2)</a:t>
            </a:r>
          </a:p>
        </p:txBody>
      </p:sp>
      <p:sp>
        <p:nvSpPr>
          <p:cNvPr id="4" name="텍스트 개체 틀 3">
            <a:extLst>
              <a:ext uri="{FF2B5EF4-FFF2-40B4-BE49-F238E27FC236}">
                <a16:creationId xmlns:a16="http://schemas.microsoft.com/office/drawing/2014/main" id="{84E9F969-FC04-4180-8275-3C4748851DF1}"/>
              </a:ext>
            </a:extLst>
          </p:cNvPr>
          <p:cNvSpPr>
            <a:spLocks noGrp="1"/>
          </p:cNvSpPr>
          <p:nvPr>
            <p:ph type="body" sz="quarter" idx="13"/>
          </p:nvPr>
        </p:nvSpPr>
        <p:spPr/>
        <p:txBody>
          <a:bodyPr>
            <a:noAutofit/>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a:p>
            <a:endParaRPr lang="ko-KR" altLang="en-US" dirty="0"/>
          </a:p>
        </p:txBody>
      </p:sp>
      <p:pic>
        <p:nvPicPr>
          <p:cNvPr id="13" name="Picture 5">
            <a:extLst>
              <a:ext uri="{FF2B5EF4-FFF2-40B4-BE49-F238E27FC236}">
                <a16:creationId xmlns:a16="http://schemas.microsoft.com/office/drawing/2014/main" id="{4462C513-D213-49DF-9094-4822ED9EDB27}"/>
              </a:ext>
            </a:extLst>
          </p:cNvPr>
          <p:cNvPicPr>
            <a:picLocks noChangeAspect="1"/>
          </p:cNvPicPr>
          <p:nvPr/>
        </p:nvPicPr>
        <p:blipFill rotWithShape="1">
          <a:blip r:embed="rId3"/>
          <a:srcRect b="22617"/>
          <a:stretch/>
        </p:blipFill>
        <p:spPr>
          <a:xfrm>
            <a:off x="753979" y="2556766"/>
            <a:ext cx="8436816" cy="3549477"/>
          </a:xfrm>
          <a:prstGeom prst="rect">
            <a:avLst/>
          </a:prstGeom>
        </p:spPr>
      </p:pic>
      <p:grpSp>
        <p:nvGrpSpPr>
          <p:cNvPr id="15" name="그룹 14">
            <a:extLst>
              <a:ext uri="{FF2B5EF4-FFF2-40B4-BE49-F238E27FC236}">
                <a16:creationId xmlns:a16="http://schemas.microsoft.com/office/drawing/2014/main" id="{41A939C6-9F8C-464A-8DCD-CED33BB07639}"/>
              </a:ext>
            </a:extLst>
          </p:cNvPr>
          <p:cNvGrpSpPr/>
          <p:nvPr/>
        </p:nvGrpSpPr>
        <p:grpSpPr>
          <a:xfrm>
            <a:off x="753979" y="2561238"/>
            <a:ext cx="8390021" cy="3044543"/>
            <a:chOff x="753979" y="2396138"/>
            <a:chExt cx="8390021" cy="3044543"/>
          </a:xfrm>
        </p:grpSpPr>
        <p:sp>
          <p:nvSpPr>
            <p:cNvPr id="16" name="모서리가 둥근 직사각형 7">
              <a:extLst>
                <a:ext uri="{FF2B5EF4-FFF2-40B4-BE49-F238E27FC236}">
                  <a16:creationId xmlns:a16="http://schemas.microsoft.com/office/drawing/2014/main" id="{2DF2A309-707B-4C50-9B00-BE1F05FE64A1}"/>
                </a:ext>
              </a:extLst>
            </p:cNvPr>
            <p:cNvSpPr/>
            <p:nvPr/>
          </p:nvSpPr>
          <p:spPr>
            <a:xfrm>
              <a:off x="753979" y="3041531"/>
              <a:ext cx="1712996" cy="1382831"/>
            </a:xfrm>
            <a:prstGeom prst="roundRect">
              <a:avLst>
                <a:gd name="adj" fmla="val 6771"/>
              </a:avLst>
            </a:prstGeom>
            <a:noFill/>
            <a:ln w="38100">
              <a:solidFill>
                <a:srgbClr val="66A1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모서리가 둥근 직사각형 17">
              <a:extLst>
                <a:ext uri="{FF2B5EF4-FFF2-40B4-BE49-F238E27FC236}">
                  <a16:creationId xmlns:a16="http://schemas.microsoft.com/office/drawing/2014/main" id="{46D53BDC-E414-4BA2-863E-9721E65E396D}"/>
                </a:ext>
              </a:extLst>
            </p:cNvPr>
            <p:cNvSpPr/>
            <p:nvPr/>
          </p:nvSpPr>
          <p:spPr>
            <a:xfrm>
              <a:off x="753979" y="4424363"/>
              <a:ext cx="1712996" cy="1016318"/>
            </a:xfrm>
            <a:prstGeom prst="roundRect">
              <a:avLst>
                <a:gd name="adj" fmla="val 6771"/>
              </a:avLst>
            </a:prstGeom>
            <a:noFill/>
            <a:ln w="38100">
              <a:solidFill>
                <a:srgbClr val="66A1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모서리가 둥근 직사각형 18">
              <a:extLst>
                <a:ext uri="{FF2B5EF4-FFF2-40B4-BE49-F238E27FC236}">
                  <a16:creationId xmlns:a16="http://schemas.microsoft.com/office/drawing/2014/main" id="{60961AF0-1445-4CF8-B563-F90376DB2D20}"/>
                </a:ext>
              </a:extLst>
            </p:cNvPr>
            <p:cNvSpPr/>
            <p:nvPr/>
          </p:nvSpPr>
          <p:spPr>
            <a:xfrm>
              <a:off x="760466" y="2700550"/>
              <a:ext cx="6154684" cy="221059"/>
            </a:xfrm>
            <a:prstGeom prst="roundRect">
              <a:avLst>
                <a:gd name="adj" fmla="val 6771"/>
              </a:avLst>
            </a:prstGeom>
            <a:noFill/>
            <a:ln w="38100">
              <a:solidFill>
                <a:srgbClr val="66A1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모서리가 둥근 직사각형 19">
              <a:extLst>
                <a:ext uri="{FF2B5EF4-FFF2-40B4-BE49-F238E27FC236}">
                  <a16:creationId xmlns:a16="http://schemas.microsoft.com/office/drawing/2014/main" id="{960966BD-0814-41F1-8237-30EE4D4A9751}"/>
                </a:ext>
              </a:extLst>
            </p:cNvPr>
            <p:cNvSpPr/>
            <p:nvPr/>
          </p:nvSpPr>
          <p:spPr>
            <a:xfrm>
              <a:off x="1446266" y="2414525"/>
              <a:ext cx="2859034" cy="282347"/>
            </a:xfrm>
            <a:prstGeom prst="roundRect">
              <a:avLst>
                <a:gd name="adj" fmla="val 6771"/>
              </a:avLst>
            </a:prstGeom>
            <a:noFill/>
            <a:ln w="38100">
              <a:solidFill>
                <a:srgbClr val="66A1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모서리가 둥근 직사각형 8">
              <a:extLst>
                <a:ext uri="{FF2B5EF4-FFF2-40B4-BE49-F238E27FC236}">
                  <a16:creationId xmlns:a16="http://schemas.microsoft.com/office/drawing/2014/main" id="{6B843D06-1753-43A4-97AC-7CA9B2C25659}"/>
                </a:ext>
              </a:extLst>
            </p:cNvPr>
            <p:cNvSpPr/>
            <p:nvPr/>
          </p:nvSpPr>
          <p:spPr>
            <a:xfrm>
              <a:off x="8826500" y="2396138"/>
              <a:ext cx="317500" cy="317500"/>
            </a:xfrm>
            <a:prstGeom prst="roundRect">
              <a:avLst/>
            </a:prstGeom>
            <a:noFill/>
            <a:ln w="38100">
              <a:solidFill>
                <a:srgbClr val="66A1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모서리가 둥근 직사각형 20">
              <a:extLst>
                <a:ext uri="{FF2B5EF4-FFF2-40B4-BE49-F238E27FC236}">
                  <a16:creationId xmlns:a16="http://schemas.microsoft.com/office/drawing/2014/main" id="{A1D8D7C2-86FC-4B4C-A8A1-B9E3EF67A047}"/>
                </a:ext>
              </a:extLst>
            </p:cNvPr>
            <p:cNvSpPr/>
            <p:nvPr/>
          </p:nvSpPr>
          <p:spPr>
            <a:xfrm>
              <a:off x="8813800" y="2724031"/>
              <a:ext cx="177800" cy="197578"/>
            </a:xfrm>
            <a:prstGeom prst="roundRect">
              <a:avLst/>
            </a:prstGeom>
            <a:noFill/>
            <a:ln w="38100">
              <a:solidFill>
                <a:srgbClr val="66A1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23" name="TextBox 22">
            <a:extLst>
              <a:ext uri="{FF2B5EF4-FFF2-40B4-BE49-F238E27FC236}">
                <a16:creationId xmlns:a16="http://schemas.microsoft.com/office/drawing/2014/main" id="{BDCD5178-90F1-46A9-9EF0-BD9E81A3ED24}"/>
              </a:ext>
            </a:extLst>
          </p:cNvPr>
          <p:cNvSpPr txBox="1"/>
          <p:nvPr/>
        </p:nvSpPr>
        <p:spPr>
          <a:xfrm>
            <a:off x="2983832" y="3633446"/>
            <a:ext cx="1109969" cy="523220"/>
          </a:xfrm>
          <a:prstGeom prst="rect">
            <a:avLst/>
          </a:prstGeom>
          <a:noFill/>
          <a:ln>
            <a:noFill/>
          </a:ln>
        </p:spPr>
        <p:txBody>
          <a:bodyPr wrap="square" rtlCol="0">
            <a:spAutoFit/>
          </a:bodyPr>
          <a:lstStyle/>
          <a:p>
            <a:pPr algn="ctr"/>
            <a:r>
              <a:rPr lang="vi-VN" sz="1400" dirty="0">
                <a:solidFill>
                  <a:srgbClr val="193EB0"/>
                </a:solidFill>
                <a:latin typeface="SamsungOne 700" panose="020B0803030303020204" pitchFamily="34" charset="0"/>
                <a:ea typeface="SamsungOne 700" panose="020B0803030303020204" pitchFamily="34" charset="0"/>
              </a:rPr>
              <a:t>Điều hướng bảng màu</a:t>
            </a:r>
            <a:endParaRPr lang="en-KR" sz="1400" dirty="0">
              <a:solidFill>
                <a:srgbClr val="193EB0"/>
              </a:solidFill>
              <a:latin typeface="SamsungOne 700" panose="020B0803030303020204" pitchFamily="34" charset="0"/>
              <a:ea typeface="SamsungOne 700" panose="020B0803030303020204" pitchFamily="34" charset="0"/>
            </a:endParaRPr>
          </a:p>
        </p:txBody>
      </p:sp>
      <p:sp>
        <p:nvSpPr>
          <p:cNvPr id="24" name="TextBox 23">
            <a:extLst>
              <a:ext uri="{FF2B5EF4-FFF2-40B4-BE49-F238E27FC236}">
                <a16:creationId xmlns:a16="http://schemas.microsoft.com/office/drawing/2014/main" id="{A97A23AD-7CFB-429F-A71A-11F13BFA5D45}"/>
              </a:ext>
            </a:extLst>
          </p:cNvPr>
          <p:cNvSpPr txBox="1"/>
          <p:nvPr/>
        </p:nvSpPr>
        <p:spPr>
          <a:xfrm>
            <a:off x="2757192" y="4839690"/>
            <a:ext cx="1056819" cy="523220"/>
          </a:xfrm>
          <a:prstGeom prst="rect">
            <a:avLst/>
          </a:prstGeom>
          <a:noFill/>
          <a:ln>
            <a:noFill/>
          </a:ln>
        </p:spPr>
        <p:txBody>
          <a:bodyPr wrap="square" rtlCol="0">
            <a:spAutoFit/>
          </a:bodyPr>
          <a:lstStyle/>
          <a:p>
            <a:pPr algn="ctr"/>
            <a:r>
              <a:rPr lang="en-US" sz="1400" dirty="0" err="1">
                <a:solidFill>
                  <a:srgbClr val="193EB0"/>
                </a:solidFill>
                <a:latin typeface="SamsungOne 700" panose="020B0803030303020204" pitchFamily="34" charset="0"/>
                <a:ea typeface="SamsungOne 700" panose="020B0803030303020204" pitchFamily="34" charset="0"/>
              </a:rPr>
              <a:t>Vận</a:t>
            </a:r>
            <a:r>
              <a:rPr lang="en-US" sz="1400" dirty="0">
                <a:solidFill>
                  <a:srgbClr val="193EB0"/>
                </a:solidFill>
                <a:latin typeface="SamsungOne 700" panose="020B0803030303020204" pitchFamily="34" charset="0"/>
                <a:ea typeface="SamsungOne 700" panose="020B0803030303020204" pitchFamily="34" charset="0"/>
              </a:rPr>
              <a:t> </a:t>
            </a:r>
            <a:r>
              <a:rPr lang="en-US" sz="1400" dirty="0" err="1">
                <a:solidFill>
                  <a:srgbClr val="193EB0"/>
                </a:solidFill>
                <a:latin typeface="SamsungOne 700" panose="020B0803030303020204" pitchFamily="34" charset="0"/>
                <a:ea typeface="SamsungOne 700" panose="020B0803030303020204" pitchFamily="34" charset="0"/>
              </a:rPr>
              <a:t>hành</a:t>
            </a:r>
            <a:r>
              <a:rPr lang="en-US" sz="1400" dirty="0">
                <a:solidFill>
                  <a:srgbClr val="193EB0"/>
                </a:solidFill>
                <a:latin typeface="SamsungOne 700" panose="020B0803030303020204" pitchFamily="34" charset="0"/>
                <a:ea typeface="SamsungOne 700" panose="020B0803030303020204" pitchFamily="34" charset="0"/>
              </a:rPr>
              <a:t> </a:t>
            </a:r>
            <a:r>
              <a:rPr lang="en-US" sz="1400" dirty="0" err="1">
                <a:solidFill>
                  <a:srgbClr val="193EB0"/>
                </a:solidFill>
                <a:latin typeface="SamsungOne 700" panose="020B0803030303020204" pitchFamily="34" charset="0"/>
                <a:ea typeface="SamsungOne 700" panose="020B0803030303020204" pitchFamily="34" charset="0"/>
              </a:rPr>
              <a:t>bảng</a:t>
            </a:r>
            <a:r>
              <a:rPr lang="en-US" sz="1400" dirty="0">
                <a:solidFill>
                  <a:srgbClr val="193EB0"/>
                </a:solidFill>
                <a:latin typeface="SamsungOne 700" panose="020B0803030303020204" pitchFamily="34" charset="0"/>
                <a:ea typeface="SamsungOne 700" panose="020B0803030303020204" pitchFamily="34" charset="0"/>
              </a:rPr>
              <a:t> </a:t>
            </a:r>
            <a:r>
              <a:rPr lang="en-US" sz="1400" dirty="0" err="1">
                <a:solidFill>
                  <a:srgbClr val="193EB0"/>
                </a:solidFill>
                <a:latin typeface="SamsungOne 700" panose="020B0803030303020204" pitchFamily="34" charset="0"/>
                <a:ea typeface="SamsungOne 700" panose="020B0803030303020204" pitchFamily="34" charset="0"/>
              </a:rPr>
              <a:t>màu</a:t>
            </a:r>
            <a:endParaRPr lang="en-US" sz="1400" dirty="0">
              <a:solidFill>
                <a:srgbClr val="193EB0"/>
              </a:solidFill>
              <a:latin typeface="SamsungOne 700" panose="020B0803030303020204" pitchFamily="34" charset="0"/>
              <a:ea typeface="SamsungOne 700" panose="020B0803030303020204" pitchFamily="34" charset="0"/>
            </a:endParaRPr>
          </a:p>
        </p:txBody>
      </p:sp>
      <p:sp>
        <p:nvSpPr>
          <p:cNvPr id="25" name="TextBox 24">
            <a:extLst>
              <a:ext uri="{FF2B5EF4-FFF2-40B4-BE49-F238E27FC236}">
                <a16:creationId xmlns:a16="http://schemas.microsoft.com/office/drawing/2014/main" id="{D96DCC8C-9DD6-4229-A8A9-DE82A77B612C}"/>
              </a:ext>
            </a:extLst>
          </p:cNvPr>
          <p:cNvSpPr txBox="1"/>
          <p:nvPr/>
        </p:nvSpPr>
        <p:spPr>
          <a:xfrm>
            <a:off x="3140242" y="3374781"/>
            <a:ext cx="2189747" cy="307777"/>
          </a:xfrm>
          <a:prstGeom prst="rect">
            <a:avLst/>
          </a:prstGeom>
          <a:noFill/>
          <a:ln>
            <a:noFill/>
          </a:ln>
        </p:spPr>
        <p:txBody>
          <a:bodyPr wrap="square" rtlCol="0">
            <a:spAutoFit/>
          </a:bodyPr>
          <a:lstStyle/>
          <a:p>
            <a:pPr algn="ctr"/>
            <a:r>
              <a:rPr lang="en-US" sz="1400" dirty="0" err="1">
                <a:solidFill>
                  <a:srgbClr val="193EB0"/>
                </a:solidFill>
                <a:latin typeface="SamsungOne 700" panose="020B0803030303020204" pitchFamily="34" charset="0"/>
                <a:ea typeface="SamsungOne 700" panose="020B0803030303020204" pitchFamily="34" charset="0"/>
              </a:rPr>
              <a:t>Thanh</a:t>
            </a:r>
            <a:r>
              <a:rPr lang="en-US" sz="1400" dirty="0">
                <a:solidFill>
                  <a:srgbClr val="193EB0"/>
                </a:solidFill>
                <a:latin typeface="SamsungOne 700" panose="020B0803030303020204" pitchFamily="34" charset="0"/>
                <a:ea typeface="SamsungOne 700" panose="020B0803030303020204" pitchFamily="34" charset="0"/>
              </a:rPr>
              <a:t> </a:t>
            </a:r>
            <a:r>
              <a:rPr lang="en-US" sz="1400" dirty="0" err="1">
                <a:solidFill>
                  <a:srgbClr val="193EB0"/>
                </a:solidFill>
                <a:latin typeface="SamsungOne 700" panose="020B0803030303020204" pitchFamily="34" charset="0"/>
                <a:ea typeface="SamsungOne 700" panose="020B0803030303020204" pitchFamily="34" charset="0"/>
              </a:rPr>
              <a:t>trạng</a:t>
            </a:r>
            <a:r>
              <a:rPr lang="en-US" sz="1400" dirty="0">
                <a:solidFill>
                  <a:srgbClr val="193EB0"/>
                </a:solidFill>
                <a:latin typeface="SamsungOne 700" panose="020B0803030303020204" pitchFamily="34" charset="0"/>
                <a:ea typeface="SamsungOne 700" panose="020B0803030303020204" pitchFamily="34" charset="0"/>
              </a:rPr>
              <a:t> </a:t>
            </a:r>
            <a:r>
              <a:rPr lang="en-US" sz="1400" dirty="0" err="1">
                <a:solidFill>
                  <a:srgbClr val="193EB0"/>
                </a:solidFill>
                <a:latin typeface="SamsungOne 700" panose="020B0803030303020204" pitchFamily="34" charset="0"/>
                <a:ea typeface="SamsungOne 700" panose="020B0803030303020204" pitchFamily="34" charset="0"/>
              </a:rPr>
              <a:t>thái</a:t>
            </a:r>
            <a:endParaRPr lang="en-US" sz="1400" dirty="0">
              <a:solidFill>
                <a:srgbClr val="193EB0"/>
              </a:solidFill>
              <a:latin typeface="SamsungOne 700" panose="020B0803030303020204" pitchFamily="34" charset="0"/>
              <a:ea typeface="SamsungOne 700" panose="020B0803030303020204" pitchFamily="34" charset="0"/>
            </a:endParaRPr>
          </a:p>
        </p:txBody>
      </p:sp>
      <p:sp>
        <p:nvSpPr>
          <p:cNvPr id="26" name="TextBox 25">
            <a:extLst>
              <a:ext uri="{FF2B5EF4-FFF2-40B4-BE49-F238E27FC236}">
                <a16:creationId xmlns:a16="http://schemas.microsoft.com/office/drawing/2014/main" id="{50BB7A7C-4975-49BE-8F5A-D6E9EC087FA5}"/>
              </a:ext>
            </a:extLst>
          </p:cNvPr>
          <p:cNvSpPr txBox="1"/>
          <p:nvPr/>
        </p:nvSpPr>
        <p:spPr>
          <a:xfrm>
            <a:off x="4714298" y="2563720"/>
            <a:ext cx="2318463" cy="307777"/>
          </a:xfrm>
          <a:prstGeom prst="rect">
            <a:avLst/>
          </a:prstGeom>
          <a:noFill/>
          <a:ln>
            <a:noFill/>
          </a:ln>
        </p:spPr>
        <p:txBody>
          <a:bodyPr wrap="square" rtlCol="0">
            <a:spAutoFit/>
          </a:bodyPr>
          <a:lstStyle/>
          <a:p>
            <a:pPr algn="ctr"/>
            <a:r>
              <a:rPr lang="en-US" sz="1400" dirty="0" err="1">
                <a:solidFill>
                  <a:srgbClr val="193EB0"/>
                </a:solidFill>
                <a:latin typeface="SamsungOne 700" panose="020B0803030303020204" pitchFamily="34" charset="0"/>
                <a:ea typeface="SamsungOne 700" panose="020B0803030303020204" pitchFamily="34" charset="0"/>
              </a:rPr>
              <a:t>Thanh</a:t>
            </a:r>
            <a:r>
              <a:rPr lang="en-US" sz="1400" dirty="0">
                <a:solidFill>
                  <a:srgbClr val="193EB0"/>
                </a:solidFill>
                <a:latin typeface="SamsungOne 700" panose="020B0803030303020204" pitchFamily="34" charset="0"/>
                <a:ea typeface="SamsungOne 700" panose="020B0803030303020204" pitchFamily="34" charset="0"/>
              </a:rPr>
              <a:t> </a:t>
            </a:r>
            <a:r>
              <a:rPr lang="en-US" sz="1400" dirty="0" err="1">
                <a:solidFill>
                  <a:srgbClr val="193EB0"/>
                </a:solidFill>
                <a:latin typeface="SamsungOne 700" panose="020B0803030303020204" pitchFamily="34" charset="0"/>
                <a:ea typeface="SamsungOne 700" panose="020B0803030303020204" pitchFamily="34" charset="0"/>
              </a:rPr>
              <a:t>công</a:t>
            </a:r>
            <a:r>
              <a:rPr lang="en-US" sz="1400" dirty="0">
                <a:solidFill>
                  <a:srgbClr val="193EB0"/>
                </a:solidFill>
                <a:latin typeface="SamsungOne 700" panose="020B0803030303020204" pitchFamily="34" charset="0"/>
                <a:ea typeface="SamsungOne 700" panose="020B0803030303020204" pitchFamily="34" charset="0"/>
              </a:rPr>
              <a:t> </a:t>
            </a:r>
            <a:r>
              <a:rPr lang="en-US" sz="1400" dirty="0" err="1">
                <a:solidFill>
                  <a:srgbClr val="193EB0"/>
                </a:solidFill>
                <a:latin typeface="SamsungOne 700" panose="020B0803030303020204" pitchFamily="34" charset="0"/>
                <a:ea typeface="SamsungOne 700" panose="020B0803030303020204" pitchFamily="34" charset="0"/>
              </a:rPr>
              <a:t>cụ</a:t>
            </a:r>
            <a:r>
              <a:rPr lang="en-US" sz="1400" dirty="0">
                <a:solidFill>
                  <a:srgbClr val="193EB0"/>
                </a:solidFill>
                <a:latin typeface="SamsungOne 700" panose="020B0803030303020204" pitchFamily="34" charset="0"/>
                <a:ea typeface="SamsungOne 700" panose="020B0803030303020204" pitchFamily="34" charset="0"/>
              </a:rPr>
              <a:t> </a:t>
            </a:r>
            <a:r>
              <a:rPr lang="en-US" sz="1400" dirty="0" err="1">
                <a:solidFill>
                  <a:srgbClr val="193EB0"/>
                </a:solidFill>
                <a:latin typeface="SamsungOne 700" panose="020B0803030303020204" pitchFamily="34" charset="0"/>
                <a:ea typeface="SamsungOne 700" panose="020B0803030303020204" pitchFamily="34" charset="0"/>
              </a:rPr>
              <a:t>thành</a:t>
            </a:r>
            <a:r>
              <a:rPr lang="en-US" sz="1400" dirty="0">
                <a:solidFill>
                  <a:srgbClr val="193EB0"/>
                </a:solidFill>
                <a:latin typeface="SamsungOne 700" panose="020B0803030303020204" pitchFamily="34" charset="0"/>
                <a:ea typeface="SamsungOne 700" panose="020B0803030303020204" pitchFamily="34" charset="0"/>
              </a:rPr>
              <a:t> </a:t>
            </a:r>
            <a:r>
              <a:rPr lang="en-US" sz="1400" dirty="0" err="1">
                <a:solidFill>
                  <a:srgbClr val="193EB0"/>
                </a:solidFill>
                <a:latin typeface="SamsungOne 700" panose="020B0803030303020204" pitchFamily="34" charset="0"/>
                <a:ea typeface="SamsungOne 700" panose="020B0803030303020204" pitchFamily="34" charset="0"/>
              </a:rPr>
              <a:t>phần</a:t>
            </a:r>
            <a:endParaRPr lang="en-US" sz="1400" dirty="0">
              <a:solidFill>
                <a:srgbClr val="193EB0"/>
              </a:solidFill>
              <a:latin typeface="SamsungOne 700" panose="020B0803030303020204" pitchFamily="34" charset="0"/>
              <a:ea typeface="SamsungOne 700" panose="020B0803030303020204" pitchFamily="34" charset="0"/>
            </a:endParaRPr>
          </a:p>
        </p:txBody>
      </p:sp>
      <p:sp>
        <p:nvSpPr>
          <p:cNvPr id="27" name="TextBox 26">
            <a:extLst>
              <a:ext uri="{FF2B5EF4-FFF2-40B4-BE49-F238E27FC236}">
                <a16:creationId xmlns:a16="http://schemas.microsoft.com/office/drawing/2014/main" id="{9661E5B0-CB4A-405E-9020-4CDEB7289C0B}"/>
              </a:ext>
            </a:extLst>
          </p:cNvPr>
          <p:cNvSpPr txBox="1"/>
          <p:nvPr/>
        </p:nvSpPr>
        <p:spPr>
          <a:xfrm>
            <a:off x="7094150" y="2573245"/>
            <a:ext cx="1415680" cy="307777"/>
          </a:xfrm>
          <a:prstGeom prst="rect">
            <a:avLst/>
          </a:prstGeom>
          <a:noFill/>
          <a:ln>
            <a:noFill/>
          </a:ln>
        </p:spPr>
        <p:txBody>
          <a:bodyPr wrap="square" rtlCol="0">
            <a:spAutoFit/>
          </a:bodyPr>
          <a:lstStyle/>
          <a:p>
            <a:pPr algn="ctr"/>
            <a:r>
              <a:rPr lang="en-US" sz="1400" dirty="0">
                <a:solidFill>
                  <a:srgbClr val="193EB0"/>
                </a:solidFill>
                <a:latin typeface="SamsungOne 700" panose="020B0803030303020204" pitchFamily="34" charset="0"/>
                <a:ea typeface="SamsungOne 700" panose="020B0803030303020204" pitchFamily="34" charset="0"/>
              </a:rPr>
              <a:t>Menu </a:t>
            </a:r>
            <a:r>
              <a:rPr lang="en-US" sz="1400" dirty="0" err="1">
                <a:solidFill>
                  <a:srgbClr val="193EB0"/>
                </a:solidFill>
                <a:latin typeface="SamsungOne 700" panose="020B0803030303020204" pitchFamily="34" charset="0"/>
                <a:ea typeface="SamsungOne 700" panose="020B0803030303020204" pitchFamily="34" charset="0"/>
              </a:rPr>
              <a:t>toàn</a:t>
            </a:r>
            <a:r>
              <a:rPr lang="en-US" sz="1400" dirty="0">
                <a:solidFill>
                  <a:srgbClr val="193EB0"/>
                </a:solidFill>
                <a:latin typeface="SamsungOne 700" panose="020B0803030303020204" pitchFamily="34" charset="0"/>
                <a:ea typeface="SamsungOne 700" panose="020B0803030303020204" pitchFamily="34" charset="0"/>
              </a:rPr>
              <a:t> </a:t>
            </a:r>
            <a:r>
              <a:rPr lang="en-US" sz="1400" dirty="0" err="1">
                <a:solidFill>
                  <a:srgbClr val="193EB0"/>
                </a:solidFill>
                <a:latin typeface="SamsungOne 700" panose="020B0803030303020204" pitchFamily="34" charset="0"/>
                <a:ea typeface="SamsungOne 700" panose="020B0803030303020204" pitchFamily="34" charset="0"/>
              </a:rPr>
              <a:t>cầu</a:t>
            </a:r>
            <a:endParaRPr lang="en-US" sz="1400" dirty="0">
              <a:solidFill>
                <a:srgbClr val="193EB0"/>
              </a:solidFill>
              <a:latin typeface="SamsungOne 700" panose="020B0803030303020204" pitchFamily="34" charset="0"/>
              <a:ea typeface="SamsungOne 700" panose="020B0803030303020204" pitchFamily="34" charset="0"/>
            </a:endParaRPr>
          </a:p>
        </p:txBody>
      </p:sp>
      <p:sp>
        <p:nvSpPr>
          <p:cNvPr id="28" name="TextBox 27">
            <a:extLst>
              <a:ext uri="{FF2B5EF4-FFF2-40B4-BE49-F238E27FC236}">
                <a16:creationId xmlns:a16="http://schemas.microsoft.com/office/drawing/2014/main" id="{A995B85A-CFAE-4F4B-9D13-219446759203}"/>
              </a:ext>
            </a:extLst>
          </p:cNvPr>
          <p:cNvSpPr txBox="1"/>
          <p:nvPr/>
        </p:nvSpPr>
        <p:spPr>
          <a:xfrm>
            <a:off x="7600950" y="2840786"/>
            <a:ext cx="942975" cy="307777"/>
          </a:xfrm>
          <a:prstGeom prst="rect">
            <a:avLst/>
          </a:prstGeom>
          <a:noFill/>
          <a:ln>
            <a:noFill/>
          </a:ln>
        </p:spPr>
        <p:txBody>
          <a:bodyPr wrap="square" rtlCol="0">
            <a:spAutoFit/>
          </a:bodyPr>
          <a:lstStyle/>
          <a:p>
            <a:pPr algn="ctr"/>
            <a:r>
              <a:rPr lang="en-US" sz="1400" dirty="0" err="1">
                <a:solidFill>
                  <a:srgbClr val="193EB0"/>
                </a:solidFill>
                <a:latin typeface="SamsungOne 700" panose="020B0803030303020204" pitchFamily="34" charset="0"/>
                <a:ea typeface="SamsungOne 700" panose="020B0803030303020204" pitchFamily="34" charset="0"/>
              </a:rPr>
              <a:t>Tìm</a:t>
            </a:r>
            <a:r>
              <a:rPr lang="en-US" sz="1400" dirty="0">
                <a:solidFill>
                  <a:srgbClr val="193EB0"/>
                </a:solidFill>
                <a:latin typeface="SamsungOne 700" panose="020B0803030303020204" pitchFamily="34" charset="0"/>
                <a:ea typeface="SamsungOne 700" panose="020B0803030303020204" pitchFamily="34" charset="0"/>
              </a:rPr>
              <a:t> </a:t>
            </a:r>
            <a:r>
              <a:rPr lang="en-US" sz="1400" dirty="0" err="1">
                <a:solidFill>
                  <a:srgbClr val="193EB0"/>
                </a:solidFill>
                <a:latin typeface="SamsungOne 700" panose="020B0803030303020204" pitchFamily="34" charset="0"/>
                <a:ea typeface="SamsungOne 700" panose="020B0803030303020204" pitchFamily="34" charset="0"/>
              </a:rPr>
              <a:t>kiếm</a:t>
            </a:r>
            <a:endParaRPr lang="en-US" sz="1400" dirty="0">
              <a:solidFill>
                <a:srgbClr val="193EB0"/>
              </a:solidFill>
              <a:latin typeface="SamsungOne 700" panose="020B0803030303020204" pitchFamily="34" charset="0"/>
              <a:ea typeface="SamsungOne 700" panose="020B0803030303020204" pitchFamily="34" charset="0"/>
            </a:endParaRPr>
          </a:p>
        </p:txBody>
      </p:sp>
      <p:grpSp>
        <p:nvGrpSpPr>
          <p:cNvPr id="29" name="그룹 28">
            <a:extLst>
              <a:ext uri="{FF2B5EF4-FFF2-40B4-BE49-F238E27FC236}">
                <a16:creationId xmlns:a16="http://schemas.microsoft.com/office/drawing/2014/main" id="{CAB420EB-23B5-4FB3-A1DC-1F9423E2DC3D}"/>
              </a:ext>
            </a:extLst>
          </p:cNvPr>
          <p:cNvGrpSpPr/>
          <p:nvPr/>
        </p:nvGrpSpPr>
        <p:grpSpPr>
          <a:xfrm>
            <a:off x="2466975" y="2717609"/>
            <a:ext cx="6359525" cy="2383691"/>
            <a:chOff x="2466975" y="2717609"/>
            <a:chExt cx="6359525" cy="2383691"/>
          </a:xfrm>
        </p:grpSpPr>
        <p:cxnSp>
          <p:nvCxnSpPr>
            <p:cNvPr id="30" name="직선 화살표 연결선 29">
              <a:extLst>
                <a:ext uri="{FF2B5EF4-FFF2-40B4-BE49-F238E27FC236}">
                  <a16:creationId xmlns:a16="http://schemas.microsoft.com/office/drawing/2014/main" id="{A565D24C-1B91-4908-80D2-98C63C9FFE27}"/>
                </a:ext>
              </a:extLst>
            </p:cNvPr>
            <p:cNvCxnSpPr>
              <a:stCxn id="23" idx="1"/>
              <a:endCxn id="16" idx="3"/>
            </p:cNvCxnSpPr>
            <p:nvPr/>
          </p:nvCxnSpPr>
          <p:spPr>
            <a:xfrm flipH="1">
              <a:off x="2466975" y="3895056"/>
              <a:ext cx="516857" cy="2991"/>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36CBEA75-D334-4A0F-AA9D-F4F2A9B41E3C}"/>
                </a:ext>
              </a:extLst>
            </p:cNvPr>
            <p:cNvCxnSpPr>
              <a:cxnSpLocks/>
              <a:stCxn id="24" idx="1"/>
              <a:endCxn id="18" idx="3"/>
            </p:cNvCxnSpPr>
            <p:nvPr/>
          </p:nvCxnSpPr>
          <p:spPr>
            <a:xfrm flipH="1" flipV="1">
              <a:off x="2466975" y="5097622"/>
              <a:ext cx="290217" cy="3678"/>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05D50DCD-78AF-40B1-AB67-8376FD0DF082}"/>
                </a:ext>
              </a:extLst>
            </p:cNvPr>
            <p:cNvCxnSpPr>
              <a:stCxn id="25" idx="0"/>
            </p:cNvCxnSpPr>
            <p:nvPr/>
          </p:nvCxnSpPr>
          <p:spPr>
            <a:xfrm flipH="1" flipV="1">
              <a:off x="4229102" y="3086709"/>
              <a:ext cx="6014" cy="288072"/>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DF264BAA-7DC5-41F3-A8C5-68092DA6C9CD}"/>
                </a:ext>
              </a:extLst>
            </p:cNvPr>
            <p:cNvCxnSpPr>
              <a:stCxn id="26" idx="1"/>
              <a:endCxn id="20" idx="3"/>
            </p:cNvCxnSpPr>
            <p:nvPr/>
          </p:nvCxnSpPr>
          <p:spPr>
            <a:xfrm flipH="1">
              <a:off x="4305300" y="2717609"/>
              <a:ext cx="408998" cy="3190"/>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46A1BCC6-5F4B-47A8-9548-A732BD671466}"/>
                </a:ext>
              </a:extLst>
            </p:cNvPr>
            <p:cNvCxnSpPr>
              <a:stCxn id="27" idx="3"/>
              <a:endCxn id="21" idx="1"/>
            </p:cNvCxnSpPr>
            <p:nvPr/>
          </p:nvCxnSpPr>
          <p:spPr>
            <a:xfrm flipV="1">
              <a:off x="8509830" y="2719988"/>
              <a:ext cx="316670" cy="7146"/>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EECD8E74-A1E7-464C-80A3-CCC5BA4FF39D}"/>
                </a:ext>
              </a:extLst>
            </p:cNvPr>
            <p:cNvCxnSpPr>
              <a:stCxn id="28" idx="3"/>
              <a:endCxn id="22" idx="1"/>
            </p:cNvCxnSpPr>
            <p:nvPr/>
          </p:nvCxnSpPr>
          <p:spPr>
            <a:xfrm flipV="1">
              <a:off x="8543925" y="2987920"/>
              <a:ext cx="269875" cy="6755"/>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414403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5A875B51-4C66-4E34-B320-E45AED99C7D6}"/>
              </a:ext>
            </a:extLst>
          </p:cNvPr>
          <p:cNvSpPr>
            <a:spLocks noGrp="1"/>
          </p:cNvSpPr>
          <p:nvPr>
            <p:ph type="body" sz="quarter" idx="10"/>
          </p:nvPr>
        </p:nvSpPr>
        <p:spPr/>
        <p:txBody>
          <a:bodyPr anchor="ctr"/>
          <a:lstStyle/>
          <a:p>
            <a:r>
              <a:rPr lang="vi-VN" altLang="ko-KR" dirty="0"/>
              <a:t>3.2. Giao diện người dùng Apache NiFi</a:t>
            </a:r>
            <a:endParaRPr lang="en-US" altLang="ko-KR" dirty="0"/>
          </a:p>
        </p:txBody>
      </p:sp>
      <p:sp>
        <p:nvSpPr>
          <p:cNvPr id="3" name="텍스트 개체 틀 2">
            <a:extLst>
              <a:ext uri="{FF2B5EF4-FFF2-40B4-BE49-F238E27FC236}">
                <a16:creationId xmlns:a16="http://schemas.microsoft.com/office/drawing/2014/main" id="{D60C271E-5E83-4533-8363-A030DD38D13E}"/>
              </a:ext>
            </a:extLst>
          </p:cNvPr>
          <p:cNvSpPr>
            <a:spLocks noGrp="1"/>
          </p:cNvSpPr>
          <p:nvPr>
            <p:ph type="body" sz="quarter" idx="11"/>
          </p:nvPr>
        </p:nvSpPr>
        <p:spPr/>
        <p:txBody>
          <a:bodyPr anchor="ctr">
            <a:noAutofit/>
          </a:bodyPr>
          <a:lstStyle/>
          <a:p>
            <a:r>
              <a:rPr lang="en-US" altLang="ko-KR" sz="3000" dirty="0" err="1"/>
              <a:t>NiFi</a:t>
            </a:r>
            <a:r>
              <a:rPr lang="en-US" altLang="ko-KR" sz="3000" dirty="0"/>
              <a:t> Canvas - Menu </a:t>
            </a:r>
            <a:r>
              <a:rPr lang="en-US" altLang="ko-KR" sz="3000" dirty="0" err="1"/>
              <a:t>toàn</a:t>
            </a:r>
            <a:r>
              <a:rPr lang="en-US" altLang="ko-KR" sz="3000" dirty="0"/>
              <a:t> </a:t>
            </a:r>
            <a:r>
              <a:rPr lang="en-US" altLang="ko-KR" sz="3000" dirty="0" err="1"/>
              <a:t>cầu</a:t>
            </a:r>
            <a:endParaRPr lang="en-US" altLang="ko-KR" sz="3000" dirty="0"/>
          </a:p>
        </p:txBody>
      </p:sp>
      <p:sp>
        <p:nvSpPr>
          <p:cNvPr id="4" name="텍스트 개체 틀 3">
            <a:extLst>
              <a:ext uri="{FF2B5EF4-FFF2-40B4-BE49-F238E27FC236}">
                <a16:creationId xmlns:a16="http://schemas.microsoft.com/office/drawing/2014/main" id="{84E9F969-FC04-4180-8275-3C4748851DF1}"/>
              </a:ext>
            </a:extLst>
          </p:cNvPr>
          <p:cNvSpPr>
            <a:spLocks noGrp="1"/>
          </p:cNvSpPr>
          <p:nvPr>
            <p:ph type="body" sz="quarter" idx="13"/>
          </p:nvPr>
        </p:nvSpPr>
        <p:spPr/>
        <p:txBody>
          <a:bodyPr>
            <a:noAutofit/>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a:p>
            <a:endParaRPr lang="ko-KR" altLang="en-US" dirty="0"/>
          </a:p>
        </p:txBody>
      </p:sp>
      <p:sp>
        <p:nvSpPr>
          <p:cNvPr id="5" name="텍스트 개체 틀 4">
            <a:extLst>
              <a:ext uri="{FF2B5EF4-FFF2-40B4-BE49-F238E27FC236}">
                <a16:creationId xmlns:a16="http://schemas.microsoft.com/office/drawing/2014/main" id="{903D5274-45D9-4ED9-8146-C91A2A51F7D9}"/>
              </a:ext>
            </a:extLst>
          </p:cNvPr>
          <p:cNvSpPr>
            <a:spLocks noGrp="1"/>
          </p:cNvSpPr>
          <p:nvPr>
            <p:ph type="body" sz="quarter" idx="15"/>
          </p:nvPr>
        </p:nvSpPr>
        <p:spPr>
          <a:xfrm>
            <a:off x="535871" y="2226568"/>
            <a:ext cx="5263349" cy="914400"/>
          </a:xfrm>
        </p:spPr>
        <p:txBody>
          <a:bodyPr>
            <a:noAutofit/>
          </a:bodyPr>
          <a:lstStyle/>
          <a:p>
            <a:r>
              <a:rPr lang="vi-VN" altLang="ko-KR"/>
              <a:t>Cung cấp menu để truy cập trạng thái toàn cầu của luồng dữ liệu</a:t>
            </a:r>
          </a:p>
          <a:p>
            <a:r>
              <a:rPr lang="vi-VN" altLang="ko-KR" dirty="0"/>
              <a:t>Xem lại dòng dữ liệu thông qua các báo cáo Nguồn gốc</a:t>
            </a:r>
          </a:p>
          <a:p>
            <a:r>
              <a:rPr lang="vi-VN" altLang="ko-KR" dirty="0"/>
              <a:t>Quản lý và truy cập Cài đặt bộ điều khiển</a:t>
            </a:r>
          </a:p>
          <a:p>
            <a:r>
              <a:rPr lang="vi-VN" altLang="ko-KR" dirty="0"/>
              <a:t>Quản lý người dùng và tạo chính sách bảo mật</a:t>
            </a:r>
          </a:p>
          <a:p>
            <a:r>
              <a:rPr lang="vi-VN" altLang="ko-KR" dirty="0"/>
              <a:t>Quản lý và xem lại luồng dữ liệu Mẫu</a:t>
            </a:r>
          </a:p>
          <a:p>
            <a:r>
              <a:rPr lang="vi-VN" altLang="ko-KR" dirty="0"/>
              <a:t>Truy cập tài liệu NiFi</a:t>
            </a:r>
            <a:endParaRPr lang="en-US" altLang="ko-KR" dirty="0"/>
          </a:p>
        </p:txBody>
      </p:sp>
      <p:pic>
        <p:nvPicPr>
          <p:cNvPr id="9" name="Picture 7">
            <a:extLst>
              <a:ext uri="{FF2B5EF4-FFF2-40B4-BE49-F238E27FC236}">
                <a16:creationId xmlns:a16="http://schemas.microsoft.com/office/drawing/2014/main" id="{DAC11CAE-D82B-41CF-863E-A89BD1EEEB06}"/>
              </a:ext>
            </a:extLst>
          </p:cNvPr>
          <p:cNvPicPr>
            <a:picLocks noChangeAspect="1"/>
          </p:cNvPicPr>
          <p:nvPr/>
        </p:nvPicPr>
        <p:blipFill>
          <a:blip r:embed="rId3"/>
          <a:stretch>
            <a:fillRect/>
          </a:stretch>
        </p:blipFill>
        <p:spPr>
          <a:xfrm>
            <a:off x="6565548" y="1489259"/>
            <a:ext cx="2819400" cy="4546600"/>
          </a:xfrm>
          <a:prstGeom prst="rect">
            <a:avLst/>
          </a:prstGeom>
        </p:spPr>
      </p:pic>
    </p:spTree>
    <p:extLst>
      <p:ext uri="{BB962C8B-B14F-4D97-AF65-F5344CB8AC3E}">
        <p14:creationId xmlns:p14="http://schemas.microsoft.com/office/powerpoint/2010/main" val="35723268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5A875B51-4C66-4E34-B320-E45AED99C7D6}"/>
              </a:ext>
            </a:extLst>
          </p:cNvPr>
          <p:cNvSpPr>
            <a:spLocks noGrp="1"/>
          </p:cNvSpPr>
          <p:nvPr>
            <p:ph type="body" sz="quarter" idx="10"/>
          </p:nvPr>
        </p:nvSpPr>
        <p:spPr/>
        <p:txBody>
          <a:bodyPr anchor="ctr"/>
          <a:lstStyle/>
          <a:p>
            <a:r>
              <a:rPr lang="vi-VN" altLang="ko-KR" dirty="0"/>
              <a:t>3.2. Giao diện người dùng Apache NiFi</a:t>
            </a:r>
            <a:endParaRPr lang="en-US" altLang="ko-KR" dirty="0"/>
          </a:p>
        </p:txBody>
      </p:sp>
      <p:sp>
        <p:nvSpPr>
          <p:cNvPr id="3" name="텍스트 개체 틀 2">
            <a:extLst>
              <a:ext uri="{FF2B5EF4-FFF2-40B4-BE49-F238E27FC236}">
                <a16:creationId xmlns:a16="http://schemas.microsoft.com/office/drawing/2014/main" id="{D60C271E-5E83-4533-8363-A030DD38D13E}"/>
              </a:ext>
            </a:extLst>
          </p:cNvPr>
          <p:cNvSpPr>
            <a:spLocks noGrp="1"/>
          </p:cNvSpPr>
          <p:nvPr>
            <p:ph type="body" sz="quarter" idx="11"/>
          </p:nvPr>
        </p:nvSpPr>
        <p:spPr/>
        <p:txBody>
          <a:bodyPr anchor="ctr">
            <a:noAutofit/>
          </a:bodyPr>
          <a:lstStyle/>
          <a:p>
            <a:r>
              <a:rPr lang="en-US" altLang="ko-KR" dirty="0" err="1"/>
              <a:t>NiFi</a:t>
            </a:r>
            <a:r>
              <a:rPr lang="en-US" altLang="ko-KR" dirty="0"/>
              <a:t> Canvas - </a:t>
            </a:r>
            <a:r>
              <a:rPr lang="en-US" altLang="ko-KR" dirty="0" err="1"/>
              <a:t>Tìm</a:t>
            </a:r>
            <a:r>
              <a:rPr lang="en-US" altLang="ko-KR" dirty="0"/>
              <a:t> </a:t>
            </a:r>
            <a:r>
              <a:rPr lang="en-US" altLang="ko-KR" dirty="0" err="1"/>
              <a:t>kiếm</a:t>
            </a:r>
            <a:endParaRPr lang="en-US" altLang="ko-KR" dirty="0"/>
          </a:p>
        </p:txBody>
      </p:sp>
      <p:sp>
        <p:nvSpPr>
          <p:cNvPr id="4" name="텍스트 개체 틀 3">
            <a:extLst>
              <a:ext uri="{FF2B5EF4-FFF2-40B4-BE49-F238E27FC236}">
                <a16:creationId xmlns:a16="http://schemas.microsoft.com/office/drawing/2014/main" id="{84E9F969-FC04-4180-8275-3C4748851DF1}"/>
              </a:ext>
            </a:extLst>
          </p:cNvPr>
          <p:cNvSpPr>
            <a:spLocks noGrp="1"/>
          </p:cNvSpPr>
          <p:nvPr>
            <p:ph type="body" sz="quarter" idx="13"/>
          </p:nvPr>
        </p:nvSpPr>
        <p:spPr/>
        <p:txBody>
          <a:bodyPr>
            <a:noAutofit/>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a:p>
            <a:endParaRPr lang="ko-KR" altLang="en-US" dirty="0"/>
          </a:p>
        </p:txBody>
      </p:sp>
      <p:sp>
        <p:nvSpPr>
          <p:cNvPr id="5" name="텍스트 개체 틀 4">
            <a:extLst>
              <a:ext uri="{FF2B5EF4-FFF2-40B4-BE49-F238E27FC236}">
                <a16:creationId xmlns:a16="http://schemas.microsoft.com/office/drawing/2014/main" id="{903D5274-45D9-4ED9-8146-C91A2A51F7D9}"/>
              </a:ext>
            </a:extLst>
          </p:cNvPr>
          <p:cNvSpPr>
            <a:spLocks noGrp="1"/>
          </p:cNvSpPr>
          <p:nvPr>
            <p:ph type="body" sz="quarter" idx="15"/>
          </p:nvPr>
        </p:nvSpPr>
        <p:spPr>
          <a:xfrm>
            <a:off x="535872" y="2226568"/>
            <a:ext cx="3455557" cy="914400"/>
          </a:xfrm>
        </p:spPr>
        <p:txBody>
          <a:bodyPr>
            <a:normAutofit/>
          </a:bodyPr>
          <a:lstStyle/>
          <a:p>
            <a:r>
              <a:rPr lang="en-US" altLang="ko-KR" dirty="0" err="1"/>
              <a:t>Tìm</a:t>
            </a:r>
            <a:r>
              <a:rPr lang="en-US" altLang="ko-KR" dirty="0"/>
              <a:t> </a:t>
            </a:r>
            <a:r>
              <a:rPr lang="en-US" altLang="ko-KR" dirty="0" err="1"/>
              <a:t>nhanh</a:t>
            </a:r>
            <a:r>
              <a:rPr lang="en-US" altLang="ko-KR" dirty="0"/>
              <a:t> </a:t>
            </a:r>
            <a:r>
              <a:rPr lang="en-US" altLang="ko-KR" dirty="0" err="1"/>
              <a:t>các</a:t>
            </a:r>
            <a:r>
              <a:rPr lang="en-US" altLang="ko-KR" dirty="0"/>
              <a:t> </a:t>
            </a:r>
            <a:r>
              <a:rPr lang="en-US" altLang="ko-KR" dirty="0" err="1"/>
              <a:t>thành</a:t>
            </a:r>
            <a:r>
              <a:rPr lang="en-US" altLang="ko-KR" dirty="0"/>
              <a:t> </a:t>
            </a:r>
            <a:r>
              <a:rPr lang="en-US" altLang="ko-KR" dirty="0" err="1"/>
              <a:t>phần</a:t>
            </a:r>
            <a:r>
              <a:rPr lang="en-US" altLang="ko-KR" dirty="0"/>
              <a:t> </a:t>
            </a:r>
            <a:r>
              <a:rPr lang="en-US" altLang="ko-KR" dirty="0" err="1"/>
              <a:t>theo</a:t>
            </a:r>
            <a:r>
              <a:rPr lang="en-US" altLang="ko-KR" dirty="0"/>
              <a:t> </a:t>
            </a:r>
            <a:r>
              <a:rPr lang="en-US" altLang="ko-KR" dirty="0" err="1"/>
              <a:t>tên</a:t>
            </a:r>
            <a:r>
              <a:rPr lang="en-US" altLang="ko-KR" dirty="0"/>
              <a:t>, </a:t>
            </a:r>
            <a:r>
              <a:rPr lang="en-US" altLang="ko-KR" dirty="0" err="1"/>
              <a:t>loại</a:t>
            </a:r>
            <a:r>
              <a:rPr lang="en-US" altLang="ko-KR" dirty="0"/>
              <a:t>, </a:t>
            </a:r>
            <a:r>
              <a:rPr lang="en-US" altLang="ko-KR" dirty="0" err="1"/>
              <a:t>giá</a:t>
            </a:r>
            <a:r>
              <a:rPr lang="en-US" altLang="ko-KR" dirty="0"/>
              <a:t> </a:t>
            </a:r>
            <a:r>
              <a:rPr lang="en-US" altLang="ko-KR" dirty="0" err="1"/>
              <a:t>trị</a:t>
            </a:r>
            <a:r>
              <a:rPr lang="en-US" altLang="ko-KR" dirty="0"/>
              <a:t> </a:t>
            </a:r>
            <a:r>
              <a:rPr lang="en-US" altLang="ko-KR" dirty="0" err="1"/>
              <a:t>thuộc</a:t>
            </a:r>
            <a:r>
              <a:rPr lang="en-US" altLang="ko-KR" dirty="0"/>
              <a:t> </a:t>
            </a:r>
            <a:r>
              <a:rPr lang="en-US" altLang="ko-KR" dirty="0" err="1"/>
              <a:t>tính</a:t>
            </a:r>
            <a:r>
              <a:rPr lang="en-US" altLang="ko-KR" dirty="0"/>
              <a:t>, v.v.</a:t>
            </a:r>
          </a:p>
        </p:txBody>
      </p:sp>
      <p:pic>
        <p:nvPicPr>
          <p:cNvPr id="6" name="Picture 5">
            <a:extLst>
              <a:ext uri="{FF2B5EF4-FFF2-40B4-BE49-F238E27FC236}">
                <a16:creationId xmlns:a16="http://schemas.microsoft.com/office/drawing/2014/main" id="{84B50F68-8F2D-744A-94B2-25144A8E264F}"/>
              </a:ext>
            </a:extLst>
          </p:cNvPr>
          <p:cNvPicPr>
            <a:picLocks noChangeAspect="1"/>
          </p:cNvPicPr>
          <p:nvPr/>
        </p:nvPicPr>
        <p:blipFill>
          <a:blip r:embed="rId3"/>
          <a:stretch>
            <a:fillRect/>
          </a:stretch>
        </p:blipFill>
        <p:spPr>
          <a:xfrm>
            <a:off x="4201228" y="2233613"/>
            <a:ext cx="5168900" cy="3543300"/>
          </a:xfrm>
          <a:prstGeom prst="rect">
            <a:avLst/>
          </a:prstGeom>
        </p:spPr>
      </p:pic>
    </p:spTree>
    <p:extLst>
      <p:ext uri="{BB962C8B-B14F-4D97-AF65-F5344CB8AC3E}">
        <p14:creationId xmlns:p14="http://schemas.microsoft.com/office/powerpoint/2010/main" val="17022590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5A875B51-4C66-4E34-B320-E45AED99C7D6}"/>
              </a:ext>
            </a:extLst>
          </p:cNvPr>
          <p:cNvSpPr>
            <a:spLocks noGrp="1"/>
          </p:cNvSpPr>
          <p:nvPr>
            <p:ph type="body" sz="quarter" idx="10"/>
          </p:nvPr>
        </p:nvSpPr>
        <p:spPr/>
        <p:txBody>
          <a:bodyPr anchor="ctr"/>
          <a:lstStyle/>
          <a:p>
            <a:r>
              <a:rPr lang="vi-VN" altLang="ko-KR" dirty="0"/>
              <a:t>3.2. Giao diện người dùng Apache NiFi</a:t>
            </a:r>
            <a:endParaRPr lang="en-US" altLang="ko-KR" dirty="0"/>
          </a:p>
        </p:txBody>
      </p:sp>
      <p:sp>
        <p:nvSpPr>
          <p:cNvPr id="3" name="텍스트 개체 틀 2">
            <a:extLst>
              <a:ext uri="{FF2B5EF4-FFF2-40B4-BE49-F238E27FC236}">
                <a16:creationId xmlns:a16="http://schemas.microsoft.com/office/drawing/2014/main" id="{D60C271E-5E83-4533-8363-A030DD38D13E}"/>
              </a:ext>
            </a:extLst>
          </p:cNvPr>
          <p:cNvSpPr>
            <a:spLocks noGrp="1"/>
          </p:cNvSpPr>
          <p:nvPr>
            <p:ph type="body" sz="quarter" idx="11"/>
          </p:nvPr>
        </p:nvSpPr>
        <p:spPr>
          <a:xfrm>
            <a:off x="535872" y="1523052"/>
            <a:ext cx="9065328" cy="493776"/>
          </a:xfrm>
        </p:spPr>
        <p:txBody>
          <a:bodyPr anchor="ctr">
            <a:noAutofit/>
          </a:bodyPr>
          <a:lstStyle/>
          <a:p>
            <a:r>
              <a:rPr lang="en-US" altLang="ko-KR" dirty="0" err="1"/>
              <a:t>NiFi</a:t>
            </a:r>
            <a:r>
              <a:rPr lang="en-US" altLang="ko-KR" dirty="0"/>
              <a:t> Canvas - </a:t>
            </a:r>
            <a:r>
              <a:rPr lang="en-US" altLang="ko-KR" dirty="0" err="1"/>
              <a:t>Thanh</a:t>
            </a:r>
            <a:r>
              <a:rPr lang="en-US" altLang="ko-KR" dirty="0"/>
              <a:t> </a:t>
            </a:r>
            <a:r>
              <a:rPr lang="en-US" altLang="ko-KR" dirty="0" err="1"/>
              <a:t>công</a:t>
            </a:r>
            <a:r>
              <a:rPr lang="en-US" altLang="ko-KR" dirty="0"/>
              <a:t> </a:t>
            </a:r>
            <a:r>
              <a:rPr lang="en-US" altLang="ko-KR" dirty="0" err="1"/>
              <a:t>cụ</a:t>
            </a:r>
            <a:r>
              <a:rPr lang="en-US" altLang="ko-KR" dirty="0"/>
              <a:t> </a:t>
            </a:r>
            <a:r>
              <a:rPr lang="en-US" altLang="ko-KR" dirty="0" err="1"/>
              <a:t>thành</a:t>
            </a:r>
            <a:r>
              <a:rPr lang="en-US" altLang="ko-KR" dirty="0"/>
              <a:t> </a:t>
            </a:r>
            <a:r>
              <a:rPr lang="en-US" altLang="ko-KR" dirty="0" err="1"/>
              <a:t>phần</a:t>
            </a:r>
            <a:endParaRPr lang="en-US" altLang="ko-KR" dirty="0"/>
          </a:p>
        </p:txBody>
      </p:sp>
      <p:sp>
        <p:nvSpPr>
          <p:cNvPr id="4" name="텍스트 개체 틀 3">
            <a:extLst>
              <a:ext uri="{FF2B5EF4-FFF2-40B4-BE49-F238E27FC236}">
                <a16:creationId xmlns:a16="http://schemas.microsoft.com/office/drawing/2014/main" id="{84E9F969-FC04-4180-8275-3C4748851DF1}"/>
              </a:ext>
            </a:extLst>
          </p:cNvPr>
          <p:cNvSpPr>
            <a:spLocks noGrp="1"/>
          </p:cNvSpPr>
          <p:nvPr>
            <p:ph type="body" sz="quarter" idx="13"/>
          </p:nvPr>
        </p:nvSpPr>
        <p:spPr/>
        <p:txBody>
          <a:bodyPr>
            <a:noAutofit/>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a:p>
            <a:endParaRPr lang="ko-KR" altLang="en-US" dirty="0"/>
          </a:p>
        </p:txBody>
      </p:sp>
      <p:sp>
        <p:nvSpPr>
          <p:cNvPr id="8" name="텍스트 개체 틀 7">
            <a:extLst>
              <a:ext uri="{FF2B5EF4-FFF2-40B4-BE49-F238E27FC236}">
                <a16:creationId xmlns:a16="http://schemas.microsoft.com/office/drawing/2014/main" id="{351289B3-71DB-46B1-BF97-CAF5ED92B195}"/>
              </a:ext>
            </a:extLst>
          </p:cNvPr>
          <p:cNvSpPr>
            <a:spLocks noGrp="1"/>
          </p:cNvSpPr>
          <p:nvPr>
            <p:ph type="body" sz="quarter" idx="15"/>
          </p:nvPr>
        </p:nvSpPr>
        <p:spPr/>
        <p:txBody>
          <a:bodyPr/>
          <a:lstStyle/>
          <a:p>
            <a:r>
              <a:rPr lang="en-US" altLang="ko-KR" dirty="0" err="1"/>
              <a:t>Nhấp</a:t>
            </a:r>
            <a:r>
              <a:rPr lang="en-US" altLang="ko-KR" dirty="0"/>
              <a:t> </a:t>
            </a:r>
            <a:r>
              <a:rPr lang="en-US" altLang="ko-KR" dirty="0" err="1"/>
              <a:t>và</a:t>
            </a:r>
            <a:r>
              <a:rPr lang="en-US" altLang="ko-KR" dirty="0"/>
              <a:t> </a:t>
            </a:r>
            <a:r>
              <a:rPr lang="en-US" altLang="ko-KR" dirty="0" err="1"/>
              <a:t>kéo</a:t>
            </a:r>
            <a:r>
              <a:rPr lang="en-US" altLang="ko-KR" dirty="0"/>
              <a:t> </a:t>
            </a:r>
            <a:r>
              <a:rPr lang="en-US" altLang="ko-KR" dirty="0" err="1"/>
              <a:t>các</a:t>
            </a:r>
            <a:r>
              <a:rPr lang="en-US" altLang="ko-KR" dirty="0"/>
              <a:t> </a:t>
            </a:r>
            <a:r>
              <a:rPr lang="en-US" altLang="ko-KR" dirty="0" err="1"/>
              <a:t>thành</a:t>
            </a:r>
            <a:r>
              <a:rPr lang="en-US" altLang="ko-KR" dirty="0"/>
              <a:t> </a:t>
            </a:r>
            <a:r>
              <a:rPr lang="en-US" altLang="ko-KR" dirty="0" err="1"/>
              <a:t>phần</a:t>
            </a:r>
            <a:r>
              <a:rPr lang="en-US" altLang="ko-KR" dirty="0"/>
              <a:t> </a:t>
            </a:r>
            <a:r>
              <a:rPr lang="en-US" altLang="ko-KR" dirty="0" err="1"/>
              <a:t>vào</a:t>
            </a:r>
            <a:r>
              <a:rPr lang="en-US" altLang="ko-KR" dirty="0"/>
              <a:t> canvas </a:t>
            </a:r>
            <a:r>
              <a:rPr lang="en-US" altLang="ko-KR" dirty="0" err="1"/>
              <a:t>để</a:t>
            </a:r>
            <a:r>
              <a:rPr lang="en-US" altLang="ko-KR" dirty="0"/>
              <a:t> </a:t>
            </a:r>
            <a:r>
              <a:rPr lang="en-US" altLang="ko-KR" dirty="0" err="1"/>
              <a:t>khởi</a:t>
            </a:r>
            <a:r>
              <a:rPr lang="en-US" altLang="ko-KR" dirty="0"/>
              <a:t> </a:t>
            </a:r>
            <a:r>
              <a:rPr lang="en-US" altLang="ko-KR" dirty="0" err="1"/>
              <a:t>tạo</a:t>
            </a:r>
            <a:r>
              <a:rPr lang="en-US" altLang="ko-KR" dirty="0"/>
              <a:t> </a:t>
            </a:r>
            <a:r>
              <a:rPr lang="en-US" altLang="ko-KR" dirty="0" err="1"/>
              <a:t>một</a:t>
            </a:r>
            <a:r>
              <a:rPr lang="en-US" altLang="ko-KR" dirty="0"/>
              <a:t> </a:t>
            </a:r>
            <a:r>
              <a:rPr lang="en-US" altLang="ko-KR" dirty="0" err="1"/>
              <a:t>thành</a:t>
            </a:r>
            <a:r>
              <a:rPr lang="en-US" altLang="ko-KR" dirty="0"/>
              <a:t> </a:t>
            </a:r>
            <a:r>
              <a:rPr lang="en-US" altLang="ko-KR" dirty="0" err="1"/>
              <a:t>phần</a:t>
            </a:r>
            <a:r>
              <a:rPr lang="en-US" altLang="ko-KR" dirty="0"/>
              <a:t> </a:t>
            </a:r>
            <a:r>
              <a:rPr lang="en-US" altLang="ko-KR" dirty="0" err="1"/>
              <a:t>mới</a:t>
            </a:r>
            <a:endParaRPr lang="en-US" altLang="ko-KR" dirty="0"/>
          </a:p>
          <a:p>
            <a:pPr lvl="1"/>
            <a:r>
              <a:rPr lang="en-US" altLang="ko-KR" dirty="0" err="1"/>
              <a:t>Bộ</a:t>
            </a:r>
            <a:r>
              <a:rPr lang="en-US" altLang="ko-KR" dirty="0"/>
              <a:t> </a:t>
            </a:r>
            <a:r>
              <a:rPr lang="en-US" altLang="ko-KR" dirty="0" err="1"/>
              <a:t>xử</a:t>
            </a:r>
            <a:r>
              <a:rPr lang="en-US" altLang="ko-KR" dirty="0"/>
              <a:t> </a:t>
            </a:r>
            <a:r>
              <a:rPr lang="en-US" altLang="ko-KR" dirty="0" err="1"/>
              <a:t>lý</a:t>
            </a:r>
            <a:endParaRPr lang="en-US" altLang="ko-KR" dirty="0"/>
          </a:p>
          <a:p>
            <a:pPr lvl="1"/>
            <a:r>
              <a:rPr lang="en-US" altLang="ko-KR" dirty="0" err="1"/>
              <a:t>Cổng</a:t>
            </a:r>
            <a:r>
              <a:rPr lang="en-US" altLang="ko-KR" dirty="0"/>
              <a:t> </a:t>
            </a:r>
            <a:r>
              <a:rPr lang="en-US" altLang="ko-KR" dirty="0" err="1"/>
              <a:t>đầu</a:t>
            </a:r>
            <a:r>
              <a:rPr lang="en-US" altLang="ko-KR" dirty="0"/>
              <a:t> </a:t>
            </a:r>
            <a:r>
              <a:rPr lang="en-US" altLang="ko-KR" dirty="0" err="1"/>
              <a:t>vào</a:t>
            </a:r>
            <a:endParaRPr lang="en-US" altLang="ko-KR" dirty="0"/>
          </a:p>
          <a:p>
            <a:pPr lvl="1"/>
            <a:r>
              <a:rPr lang="en-US" altLang="ko-KR" dirty="0" err="1"/>
              <a:t>Cổng</a:t>
            </a:r>
            <a:r>
              <a:rPr lang="en-US" altLang="ko-KR" dirty="0"/>
              <a:t> </a:t>
            </a:r>
            <a:r>
              <a:rPr lang="en-US" altLang="ko-KR" dirty="0" err="1"/>
              <a:t>đầu</a:t>
            </a:r>
            <a:r>
              <a:rPr lang="en-US" altLang="ko-KR" dirty="0"/>
              <a:t> </a:t>
            </a:r>
            <a:r>
              <a:rPr lang="en-US" altLang="ko-KR" dirty="0" err="1"/>
              <a:t>ra</a:t>
            </a:r>
            <a:endParaRPr lang="en-US" altLang="ko-KR" dirty="0"/>
          </a:p>
          <a:p>
            <a:pPr lvl="1"/>
            <a:r>
              <a:rPr lang="en-US" altLang="ko-KR" dirty="0" err="1"/>
              <a:t>Nhóm</a:t>
            </a:r>
            <a:r>
              <a:rPr lang="en-US" altLang="ko-KR" dirty="0"/>
              <a:t> </a:t>
            </a:r>
            <a:r>
              <a:rPr lang="en-US" altLang="ko-KR" dirty="0" err="1"/>
              <a:t>quy</a:t>
            </a:r>
            <a:r>
              <a:rPr lang="en-US" altLang="ko-KR" dirty="0"/>
              <a:t> </a:t>
            </a:r>
            <a:r>
              <a:rPr lang="en-US" altLang="ko-KR" dirty="0" err="1"/>
              <a:t>trình</a:t>
            </a:r>
            <a:endParaRPr lang="en-US" altLang="ko-KR" dirty="0"/>
          </a:p>
          <a:p>
            <a:pPr lvl="1"/>
            <a:r>
              <a:rPr lang="en-US" altLang="ko-KR" dirty="0" err="1"/>
              <a:t>Nhóm</a:t>
            </a:r>
            <a:r>
              <a:rPr lang="en-US" altLang="ko-KR" dirty="0"/>
              <a:t> </a:t>
            </a:r>
            <a:r>
              <a:rPr lang="en-US" altLang="ko-KR" dirty="0" err="1"/>
              <a:t>quy</a:t>
            </a:r>
            <a:r>
              <a:rPr lang="en-US" altLang="ko-KR" dirty="0"/>
              <a:t> </a:t>
            </a:r>
            <a:r>
              <a:rPr lang="en-US" altLang="ko-KR" dirty="0" err="1"/>
              <a:t>trình</a:t>
            </a:r>
            <a:r>
              <a:rPr lang="en-US" altLang="ko-KR" dirty="0"/>
              <a:t> </a:t>
            </a:r>
            <a:r>
              <a:rPr lang="en-US" altLang="ko-KR" dirty="0" err="1"/>
              <a:t>từ</a:t>
            </a:r>
            <a:r>
              <a:rPr lang="en-US" altLang="ko-KR" dirty="0"/>
              <a:t> </a:t>
            </a:r>
            <a:r>
              <a:rPr lang="en-US" altLang="ko-KR" dirty="0" err="1"/>
              <a:t>xa</a:t>
            </a:r>
            <a:endParaRPr lang="en-US" altLang="ko-KR" dirty="0"/>
          </a:p>
          <a:p>
            <a:pPr lvl="1"/>
            <a:r>
              <a:rPr lang="en-US" altLang="ko-KR" dirty="0" err="1"/>
              <a:t>Ống</a:t>
            </a:r>
            <a:r>
              <a:rPr lang="en-US" altLang="ko-KR" dirty="0"/>
              <a:t> </a:t>
            </a:r>
            <a:r>
              <a:rPr lang="en-US" altLang="ko-KR" dirty="0" err="1"/>
              <a:t>khói</a:t>
            </a:r>
            <a:endParaRPr lang="en-US" altLang="ko-KR" dirty="0"/>
          </a:p>
          <a:p>
            <a:pPr lvl="1"/>
            <a:r>
              <a:rPr lang="en-US" altLang="ko-KR" dirty="0" err="1"/>
              <a:t>Bản</a:t>
            </a:r>
            <a:r>
              <a:rPr lang="en-US" altLang="ko-KR" dirty="0"/>
              <a:t> </a:t>
            </a:r>
            <a:r>
              <a:rPr lang="en-US" altLang="ko-KR" dirty="0" err="1"/>
              <a:t>mẫu</a:t>
            </a:r>
            <a:endParaRPr lang="en-US" altLang="ko-KR" dirty="0"/>
          </a:p>
          <a:p>
            <a:pPr lvl="1"/>
            <a:r>
              <a:rPr lang="en-US" altLang="ko-KR" dirty="0" err="1"/>
              <a:t>Nhãn</a:t>
            </a:r>
            <a:endParaRPr lang="ko-KR" altLang="en-US" dirty="0"/>
          </a:p>
        </p:txBody>
      </p:sp>
      <p:pic>
        <p:nvPicPr>
          <p:cNvPr id="19" name="Picture 5">
            <a:extLst>
              <a:ext uri="{FF2B5EF4-FFF2-40B4-BE49-F238E27FC236}">
                <a16:creationId xmlns:a16="http://schemas.microsoft.com/office/drawing/2014/main" id="{0F70BBAD-A620-43E6-A02C-8977D0277145}"/>
              </a:ext>
            </a:extLst>
          </p:cNvPr>
          <p:cNvPicPr>
            <a:picLocks noChangeAspect="1"/>
          </p:cNvPicPr>
          <p:nvPr/>
        </p:nvPicPr>
        <p:blipFill>
          <a:blip r:embed="rId3"/>
          <a:stretch>
            <a:fillRect/>
          </a:stretch>
        </p:blipFill>
        <p:spPr>
          <a:xfrm>
            <a:off x="3062458" y="2777174"/>
            <a:ext cx="6155107" cy="722612"/>
          </a:xfrm>
          <a:prstGeom prst="rect">
            <a:avLst/>
          </a:prstGeom>
        </p:spPr>
      </p:pic>
      <p:grpSp>
        <p:nvGrpSpPr>
          <p:cNvPr id="20" name="그룹 19">
            <a:extLst>
              <a:ext uri="{FF2B5EF4-FFF2-40B4-BE49-F238E27FC236}">
                <a16:creationId xmlns:a16="http://schemas.microsoft.com/office/drawing/2014/main" id="{A0CBE654-2C9A-4C3A-BBA1-272561C8DF9B}"/>
              </a:ext>
            </a:extLst>
          </p:cNvPr>
          <p:cNvGrpSpPr/>
          <p:nvPr/>
        </p:nvGrpSpPr>
        <p:grpSpPr>
          <a:xfrm>
            <a:off x="2939003" y="2817681"/>
            <a:ext cx="903700" cy="1108707"/>
            <a:chOff x="2977103" y="2817681"/>
            <a:chExt cx="903700" cy="1108707"/>
          </a:xfrm>
        </p:grpSpPr>
        <p:sp>
          <p:nvSpPr>
            <p:cNvPr id="21" name="TextBox 20">
              <a:extLst>
                <a:ext uri="{FF2B5EF4-FFF2-40B4-BE49-F238E27FC236}">
                  <a16:creationId xmlns:a16="http://schemas.microsoft.com/office/drawing/2014/main" id="{5C2FB712-C09B-40AE-9536-BBAA038F2ABD}"/>
                </a:ext>
              </a:extLst>
            </p:cNvPr>
            <p:cNvSpPr txBox="1"/>
            <p:nvPr/>
          </p:nvSpPr>
          <p:spPr>
            <a:xfrm>
              <a:off x="2977103" y="3649389"/>
              <a:ext cx="903700" cy="276999"/>
            </a:xfrm>
            <a:prstGeom prst="rect">
              <a:avLst/>
            </a:prstGeom>
            <a:noFill/>
          </p:spPr>
          <p:txBody>
            <a:bodyPr wrap="square" rtlCol="0">
              <a:spAutoFit/>
            </a:bodyPr>
            <a:lstStyle/>
            <a:p>
              <a:pPr algn="ctr"/>
              <a:r>
                <a:rPr lang="en-US" altLang="ko-KR" sz="1200" dirty="0" err="1">
                  <a:solidFill>
                    <a:srgbClr val="193EB0"/>
                  </a:solidFill>
                  <a:latin typeface="SamsungOne 700" panose="020B0803030303020204" pitchFamily="34" charset="0"/>
                  <a:ea typeface="SamsungOne 700" panose="020B0803030303020204" pitchFamily="34" charset="0"/>
                </a:rPr>
                <a:t>Bộ</a:t>
              </a:r>
              <a:r>
                <a:rPr lang="en-US" altLang="ko-KR" sz="1200" dirty="0">
                  <a:solidFill>
                    <a:srgbClr val="193EB0"/>
                  </a:solidFill>
                  <a:latin typeface="SamsungOne 700" panose="020B0803030303020204" pitchFamily="34" charset="0"/>
                  <a:ea typeface="SamsungOne 700" panose="020B0803030303020204" pitchFamily="34" charset="0"/>
                </a:rPr>
                <a:t> </a:t>
              </a:r>
              <a:r>
                <a:rPr lang="en-US" altLang="ko-KR" sz="1200" dirty="0" err="1">
                  <a:solidFill>
                    <a:srgbClr val="193EB0"/>
                  </a:solidFill>
                  <a:latin typeface="SamsungOne 700" panose="020B0803030303020204" pitchFamily="34" charset="0"/>
                  <a:ea typeface="SamsungOne 700" panose="020B0803030303020204" pitchFamily="34" charset="0"/>
                </a:rPr>
                <a:t>xử</a:t>
              </a:r>
              <a:r>
                <a:rPr lang="en-US" altLang="ko-KR" sz="1200" dirty="0">
                  <a:solidFill>
                    <a:srgbClr val="193EB0"/>
                  </a:solidFill>
                  <a:latin typeface="SamsungOne 700" panose="020B0803030303020204" pitchFamily="34" charset="0"/>
                  <a:ea typeface="SamsungOne 700" panose="020B0803030303020204" pitchFamily="34" charset="0"/>
                </a:rPr>
                <a:t> </a:t>
              </a:r>
              <a:r>
                <a:rPr lang="en-US" altLang="ko-KR" sz="1200" dirty="0" err="1">
                  <a:solidFill>
                    <a:srgbClr val="193EB0"/>
                  </a:solidFill>
                  <a:latin typeface="SamsungOne 700" panose="020B0803030303020204" pitchFamily="34" charset="0"/>
                  <a:ea typeface="SamsungOne 700" panose="020B0803030303020204" pitchFamily="34" charset="0"/>
                </a:rPr>
                <a:t>lý</a:t>
              </a:r>
              <a:endParaRPr lang="ko-KR" altLang="en-US" sz="1200" dirty="0">
                <a:solidFill>
                  <a:srgbClr val="193EB0"/>
                </a:solidFill>
                <a:latin typeface="SamsungOne 700" panose="020B0803030303020204" pitchFamily="34" charset="0"/>
              </a:endParaRPr>
            </a:p>
          </p:txBody>
        </p:sp>
        <p:sp>
          <p:nvSpPr>
            <p:cNvPr id="22" name="모서리가 둥근 직사각형 99">
              <a:extLst>
                <a:ext uri="{FF2B5EF4-FFF2-40B4-BE49-F238E27FC236}">
                  <a16:creationId xmlns:a16="http://schemas.microsoft.com/office/drawing/2014/main" id="{112359CC-5A7A-4A2B-81E5-5989B4112A49}"/>
                </a:ext>
              </a:extLst>
            </p:cNvPr>
            <p:cNvSpPr/>
            <p:nvPr/>
          </p:nvSpPr>
          <p:spPr>
            <a:xfrm>
              <a:off x="3122452" y="2817681"/>
              <a:ext cx="613003" cy="621970"/>
            </a:xfrm>
            <a:prstGeom prst="roundRect">
              <a:avLst>
                <a:gd name="adj" fmla="val 6771"/>
              </a:avLst>
            </a:prstGeom>
            <a:noFill/>
            <a:ln w="38100">
              <a:solidFill>
                <a:srgbClr val="66A1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3" name="직선 화살표 연결선 22">
              <a:extLst>
                <a:ext uri="{FF2B5EF4-FFF2-40B4-BE49-F238E27FC236}">
                  <a16:creationId xmlns:a16="http://schemas.microsoft.com/office/drawing/2014/main" id="{C628C78B-EFC1-4E94-99AA-28CC34CE1366}"/>
                </a:ext>
              </a:extLst>
            </p:cNvPr>
            <p:cNvCxnSpPr>
              <a:stCxn id="21" idx="0"/>
              <a:endCxn id="22" idx="2"/>
            </p:cNvCxnSpPr>
            <p:nvPr/>
          </p:nvCxnSpPr>
          <p:spPr>
            <a:xfrm flipV="1">
              <a:off x="3428953" y="3439651"/>
              <a:ext cx="1" cy="209738"/>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그룹 23">
            <a:extLst>
              <a:ext uri="{FF2B5EF4-FFF2-40B4-BE49-F238E27FC236}">
                <a16:creationId xmlns:a16="http://schemas.microsoft.com/office/drawing/2014/main" id="{6A473CF8-97BA-4BD4-9D62-9DE8E0C40B59}"/>
              </a:ext>
            </a:extLst>
          </p:cNvPr>
          <p:cNvGrpSpPr/>
          <p:nvPr/>
        </p:nvGrpSpPr>
        <p:grpSpPr>
          <a:xfrm>
            <a:off x="3676148" y="2817680"/>
            <a:ext cx="953382" cy="1293374"/>
            <a:chOff x="3752348" y="2817680"/>
            <a:chExt cx="953382" cy="1293374"/>
          </a:xfrm>
        </p:grpSpPr>
        <p:sp>
          <p:nvSpPr>
            <p:cNvPr id="25" name="TextBox 24">
              <a:extLst>
                <a:ext uri="{FF2B5EF4-FFF2-40B4-BE49-F238E27FC236}">
                  <a16:creationId xmlns:a16="http://schemas.microsoft.com/office/drawing/2014/main" id="{C7D09DF9-50B1-4C6E-BAE3-9E455826CCEA}"/>
                </a:ext>
              </a:extLst>
            </p:cNvPr>
            <p:cNvSpPr txBox="1"/>
            <p:nvPr/>
          </p:nvSpPr>
          <p:spPr>
            <a:xfrm>
              <a:off x="3752348" y="3649389"/>
              <a:ext cx="953382" cy="461665"/>
            </a:xfrm>
            <a:prstGeom prst="rect">
              <a:avLst/>
            </a:prstGeom>
            <a:noFill/>
          </p:spPr>
          <p:txBody>
            <a:bodyPr wrap="square" rtlCol="0">
              <a:spAutoFit/>
            </a:bodyPr>
            <a:lstStyle/>
            <a:p>
              <a:pPr algn="ctr"/>
              <a:r>
                <a:rPr lang="en-US" altLang="ko-KR" sz="1200" dirty="0" err="1">
                  <a:solidFill>
                    <a:srgbClr val="193EB0"/>
                  </a:solidFill>
                  <a:latin typeface="SamsungOne 700" panose="020B0803030303020204" pitchFamily="34" charset="0"/>
                  <a:ea typeface="SamsungOne 700" panose="020B0803030303020204" pitchFamily="34" charset="0"/>
                </a:rPr>
                <a:t>Cổng</a:t>
              </a:r>
              <a:r>
                <a:rPr lang="en-US" altLang="ko-KR" sz="1200" dirty="0">
                  <a:solidFill>
                    <a:srgbClr val="193EB0"/>
                  </a:solidFill>
                  <a:latin typeface="SamsungOne 700" panose="020B0803030303020204" pitchFamily="34" charset="0"/>
                  <a:ea typeface="SamsungOne 700" panose="020B0803030303020204" pitchFamily="34" charset="0"/>
                </a:rPr>
                <a:t> </a:t>
              </a:r>
              <a:r>
                <a:rPr lang="en-US" altLang="ko-KR" sz="1200" dirty="0" err="1">
                  <a:solidFill>
                    <a:srgbClr val="193EB0"/>
                  </a:solidFill>
                  <a:latin typeface="SamsungOne 700" panose="020B0803030303020204" pitchFamily="34" charset="0"/>
                  <a:ea typeface="SamsungOne 700" panose="020B0803030303020204" pitchFamily="34" charset="0"/>
                </a:rPr>
                <a:t>đầu</a:t>
              </a:r>
              <a:r>
                <a:rPr lang="en-US" altLang="ko-KR" sz="1200" dirty="0">
                  <a:solidFill>
                    <a:srgbClr val="193EB0"/>
                  </a:solidFill>
                  <a:latin typeface="SamsungOne 700" panose="020B0803030303020204" pitchFamily="34" charset="0"/>
                  <a:ea typeface="SamsungOne 700" panose="020B0803030303020204" pitchFamily="34" charset="0"/>
                </a:rPr>
                <a:t> </a:t>
              </a:r>
              <a:r>
                <a:rPr lang="en-US" altLang="ko-KR" sz="1200" dirty="0" err="1">
                  <a:solidFill>
                    <a:srgbClr val="193EB0"/>
                  </a:solidFill>
                  <a:latin typeface="SamsungOne 700" panose="020B0803030303020204" pitchFamily="34" charset="0"/>
                  <a:ea typeface="SamsungOne 700" panose="020B0803030303020204" pitchFamily="34" charset="0"/>
                </a:rPr>
                <a:t>vào</a:t>
              </a:r>
              <a:endParaRPr lang="ko-KR" altLang="en-US" sz="1200" dirty="0">
                <a:solidFill>
                  <a:srgbClr val="193EB0"/>
                </a:solidFill>
                <a:latin typeface="SamsungOne 700" panose="020B0803030303020204" pitchFamily="34" charset="0"/>
              </a:endParaRPr>
            </a:p>
          </p:txBody>
        </p:sp>
        <p:sp>
          <p:nvSpPr>
            <p:cNvPr id="26" name="모서리가 둥근 직사각형 100">
              <a:extLst>
                <a:ext uri="{FF2B5EF4-FFF2-40B4-BE49-F238E27FC236}">
                  <a16:creationId xmlns:a16="http://schemas.microsoft.com/office/drawing/2014/main" id="{DDCCC23F-4880-47FF-AF38-1C2B1043F9BC}"/>
                </a:ext>
              </a:extLst>
            </p:cNvPr>
            <p:cNvSpPr/>
            <p:nvPr/>
          </p:nvSpPr>
          <p:spPr>
            <a:xfrm>
              <a:off x="3922538" y="2817680"/>
              <a:ext cx="613003" cy="621970"/>
            </a:xfrm>
            <a:prstGeom prst="roundRect">
              <a:avLst>
                <a:gd name="adj" fmla="val 6771"/>
              </a:avLst>
            </a:prstGeom>
            <a:noFill/>
            <a:ln w="38100">
              <a:solidFill>
                <a:srgbClr val="66A1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7" name="직선 화살표 연결선 26">
              <a:extLst>
                <a:ext uri="{FF2B5EF4-FFF2-40B4-BE49-F238E27FC236}">
                  <a16:creationId xmlns:a16="http://schemas.microsoft.com/office/drawing/2014/main" id="{03647189-2DFC-47CF-9189-E5A21010FDE3}"/>
                </a:ext>
              </a:extLst>
            </p:cNvPr>
            <p:cNvCxnSpPr>
              <a:stCxn id="25" idx="0"/>
              <a:endCxn id="26" idx="2"/>
            </p:cNvCxnSpPr>
            <p:nvPr/>
          </p:nvCxnSpPr>
          <p:spPr>
            <a:xfrm flipV="1">
              <a:off x="4229039" y="3439650"/>
              <a:ext cx="1" cy="209739"/>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그룹 27">
            <a:extLst>
              <a:ext uri="{FF2B5EF4-FFF2-40B4-BE49-F238E27FC236}">
                <a16:creationId xmlns:a16="http://schemas.microsoft.com/office/drawing/2014/main" id="{3D0ED5B0-F53C-480A-9B73-CE8E7F155AF6}"/>
              </a:ext>
            </a:extLst>
          </p:cNvPr>
          <p:cNvGrpSpPr/>
          <p:nvPr/>
        </p:nvGrpSpPr>
        <p:grpSpPr>
          <a:xfrm>
            <a:off x="8357408" y="2817680"/>
            <a:ext cx="953382" cy="1108708"/>
            <a:chOff x="8357408" y="2817680"/>
            <a:chExt cx="953382" cy="1108708"/>
          </a:xfrm>
        </p:grpSpPr>
        <p:sp>
          <p:nvSpPr>
            <p:cNvPr id="29" name="TextBox 28">
              <a:extLst>
                <a:ext uri="{FF2B5EF4-FFF2-40B4-BE49-F238E27FC236}">
                  <a16:creationId xmlns:a16="http://schemas.microsoft.com/office/drawing/2014/main" id="{673845EA-828C-4F98-A33D-23DBA64BAF42}"/>
                </a:ext>
              </a:extLst>
            </p:cNvPr>
            <p:cNvSpPr txBox="1"/>
            <p:nvPr/>
          </p:nvSpPr>
          <p:spPr>
            <a:xfrm>
              <a:off x="8357408" y="3649389"/>
              <a:ext cx="953382" cy="276999"/>
            </a:xfrm>
            <a:prstGeom prst="rect">
              <a:avLst/>
            </a:prstGeom>
            <a:noFill/>
          </p:spPr>
          <p:txBody>
            <a:bodyPr wrap="square" rtlCol="0">
              <a:spAutoFit/>
            </a:bodyPr>
            <a:lstStyle/>
            <a:p>
              <a:pPr algn="ctr"/>
              <a:r>
                <a:rPr lang="en-US" altLang="ko-KR" sz="1200" dirty="0" err="1">
                  <a:solidFill>
                    <a:srgbClr val="193EB0"/>
                  </a:solidFill>
                  <a:latin typeface="SamsungOne 700" panose="020B0803030303020204" pitchFamily="34" charset="0"/>
                  <a:ea typeface="SamsungOne 700" panose="020B0803030303020204" pitchFamily="34" charset="0"/>
                </a:rPr>
                <a:t>Nhãn</a:t>
              </a:r>
              <a:endParaRPr lang="ko-KR" altLang="en-US" sz="1200" dirty="0">
                <a:solidFill>
                  <a:srgbClr val="193EB0"/>
                </a:solidFill>
                <a:latin typeface="SamsungOne 700" panose="020B0803030303020204" pitchFamily="34" charset="0"/>
              </a:endParaRPr>
            </a:p>
          </p:txBody>
        </p:sp>
        <p:sp>
          <p:nvSpPr>
            <p:cNvPr id="30" name="모서리가 둥근 직사각형 101">
              <a:extLst>
                <a:ext uri="{FF2B5EF4-FFF2-40B4-BE49-F238E27FC236}">
                  <a16:creationId xmlns:a16="http://schemas.microsoft.com/office/drawing/2014/main" id="{5E09B533-F858-49B6-8451-819FDFF9B9B2}"/>
                </a:ext>
              </a:extLst>
            </p:cNvPr>
            <p:cNvSpPr/>
            <p:nvPr/>
          </p:nvSpPr>
          <p:spPr>
            <a:xfrm>
              <a:off x="8526406" y="2817680"/>
              <a:ext cx="613003" cy="621970"/>
            </a:xfrm>
            <a:prstGeom prst="roundRect">
              <a:avLst>
                <a:gd name="adj" fmla="val 6771"/>
              </a:avLst>
            </a:prstGeom>
            <a:noFill/>
            <a:ln w="38100">
              <a:solidFill>
                <a:srgbClr val="66A1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31" name="직선 화살표 연결선 30">
              <a:extLst>
                <a:ext uri="{FF2B5EF4-FFF2-40B4-BE49-F238E27FC236}">
                  <a16:creationId xmlns:a16="http://schemas.microsoft.com/office/drawing/2014/main" id="{DF240496-8565-433C-9A21-55F209468CBC}"/>
                </a:ext>
              </a:extLst>
            </p:cNvPr>
            <p:cNvCxnSpPr>
              <a:stCxn id="29" idx="0"/>
              <a:endCxn id="30" idx="2"/>
            </p:cNvCxnSpPr>
            <p:nvPr/>
          </p:nvCxnSpPr>
          <p:spPr>
            <a:xfrm flipH="1" flipV="1">
              <a:off x="8832908" y="3439650"/>
              <a:ext cx="1191" cy="209739"/>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그룹 31">
            <a:extLst>
              <a:ext uri="{FF2B5EF4-FFF2-40B4-BE49-F238E27FC236}">
                <a16:creationId xmlns:a16="http://schemas.microsoft.com/office/drawing/2014/main" id="{1A2B6A37-8DFD-47A3-AA34-2E6A2A0B2F8F}"/>
              </a:ext>
            </a:extLst>
          </p:cNvPr>
          <p:cNvGrpSpPr/>
          <p:nvPr/>
        </p:nvGrpSpPr>
        <p:grpSpPr>
          <a:xfrm>
            <a:off x="4438133" y="2817680"/>
            <a:ext cx="953382" cy="1293374"/>
            <a:chOff x="3752348" y="2817680"/>
            <a:chExt cx="953382" cy="1293374"/>
          </a:xfrm>
        </p:grpSpPr>
        <p:sp>
          <p:nvSpPr>
            <p:cNvPr id="33" name="TextBox 32">
              <a:extLst>
                <a:ext uri="{FF2B5EF4-FFF2-40B4-BE49-F238E27FC236}">
                  <a16:creationId xmlns:a16="http://schemas.microsoft.com/office/drawing/2014/main" id="{AF0FFB71-AE6D-4FCB-B79B-68687C42C983}"/>
                </a:ext>
              </a:extLst>
            </p:cNvPr>
            <p:cNvSpPr txBox="1"/>
            <p:nvPr/>
          </p:nvSpPr>
          <p:spPr>
            <a:xfrm>
              <a:off x="3752348" y="3649389"/>
              <a:ext cx="953382" cy="461665"/>
            </a:xfrm>
            <a:prstGeom prst="rect">
              <a:avLst/>
            </a:prstGeom>
            <a:noFill/>
          </p:spPr>
          <p:txBody>
            <a:bodyPr wrap="square" rtlCol="0">
              <a:spAutoFit/>
            </a:bodyPr>
            <a:lstStyle/>
            <a:p>
              <a:pPr algn="ctr"/>
              <a:r>
                <a:rPr lang="en-US" altLang="ko-KR" sz="1200" dirty="0" err="1">
                  <a:solidFill>
                    <a:srgbClr val="193EB0"/>
                  </a:solidFill>
                  <a:latin typeface="SamsungOne 700" panose="020B0803030303020204" pitchFamily="34" charset="0"/>
                  <a:ea typeface="SamsungOne 700" panose="020B0803030303020204" pitchFamily="34" charset="0"/>
                </a:rPr>
                <a:t>Cổng</a:t>
              </a:r>
              <a:r>
                <a:rPr lang="en-US" altLang="ko-KR" sz="1200" dirty="0">
                  <a:solidFill>
                    <a:srgbClr val="193EB0"/>
                  </a:solidFill>
                  <a:latin typeface="SamsungOne 700" panose="020B0803030303020204" pitchFamily="34" charset="0"/>
                  <a:ea typeface="SamsungOne 700" panose="020B0803030303020204" pitchFamily="34" charset="0"/>
                </a:rPr>
                <a:t> </a:t>
              </a:r>
              <a:r>
                <a:rPr lang="en-US" altLang="ko-KR" sz="1200" dirty="0" err="1">
                  <a:solidFill>
                    <a:srgbClr val="193EB0"/>
                  </a:solidFill>
                  <a:latin typeface="SamsungOne 700" panose="020B0803030303020204" pitchFamily="34" charset="0"/>
                  <a:ea typeface="SamsungOne 700" panose="020B0803030303020204" pitchFamily="34" charset="0"/>
                </a:rPr>
                <a:t>đầu</a:t>
              </a:r>
              <a:r>
                <a:rPr lang="en-US" altLang="ko-KR" sz="1200" dirty="0">
                  <a:solidFill>
                    <a:srgbClr val="193EB0"/>
                  </a:solidFill>
                  <a:latin typeface="SamsungOne 700" panose="020B0803030303020204" pitchFamily="34" charset="0"/>
                  <a:ea typeface="SamsungOne 700" panose="020B0803030303020204" pitchFamily="34" charset="0"/>
                </a:rPr>
                <a:t> </a:t>
              </a:r>
              <a:r>
                <a:rPr lang="en-US" altLang="ko-KR" sz="1200" dirty="0" err="1">
                  <a:solidFill>
                    <a:srgbClr val="193EB0"/>
                  </a:solidFill>
                  <a:latin typeface="SamsungOne 700" panose="020B0803030303020204" pitchFamily="34" charset="0"/>
                  <a:ea typeface="SamsungOne 700" panose="020B0803030303020204" pitchFamily="34" charset="0"/>
                </a:rPr>
                <a:t>ra</a:t>
              </a:r>
              <a:endParaRPr lang="ko-KR" altLang="en-US" sz="1200" dirty="0">
                <a:solidFill>
                  <a:srgbClr val="193EB0"/>
                </a:solidFill>
                <a:latin typeface="SamsungOne 700" panose="020B0803030303020204" pitchFamily="34" charset="0"/>
              </a:endParaRPr>
            </a:p>
          </p:txBody>
        </p:sp>
        <p:sp>
          <p:nvSpPr>
            <p:cNvPr id="34" name="모서리가 둥근 직사각형 100">
              <a:extLst>
                <a:ext uri="{FF2B5EF4-FFF2-40B4-BE49-F238E27FC236}">
                  <a16:creationId xmlns:a16="http://schemas.microsoft.com/office/drawing/2014/main" id="{A7AAD492-DDCB-47E5-823A-8A33B17D6D58}"/>
                </a:ext>
              </a:extLst>
            </p:cNvPr>
            <p:cNvSpPr/>
            <p:nvPr/>
          </p:nvSpPr>
          <p:spPr>
            <a:xfrm>
              <a:off x="3922538" y="2817680"/>
              <a:ext cx="613003" cy="621970"/>
            </a:xfrm>
            <a:prstGeom prst="roundRect">
              <a:avLst>
                <a:gd name="adj" fmla="val 6771"/>
              </a:avLst>
            </a:prstGeom>
            <a:noFill/>
            <a:ln w="38100">
              <a:solidFill>
                <a:srgbClr val="66A1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35" name="직선 화살표 연결선 34">
              <a:extLst>
                <a:ext uri="{FF2B5EF4-FFF2-40B4-BE49-F238E27FC236}">
                  <a16:creationId xmlns:a16="http://schemas.microsoft.com/office/drawing/2014/main" id="{EEAA6125-B905-43AB-B542-7FFC7E91F639}"/>
                </a:ext>
              </a:extLst>
            </p:cNvPr>
            <p:cNvCxnSpPr>
              <a:stCxn id="33" idx="0"/>
              <a:endCxn id="34" idx="2"/>
            </p:cNvCxnSpPr>
            <p:nvPr/>
          </p:nvCxnSpPr>
          <p:spPr>
            <a:xfrm flipV="1">
              <a:off x="4229039" y="3439650"/>
              <a:ext cx="1" cy="209739"/>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그룹 35">
            <a:extLst>
              <a:ext uri="{FF2B5EF4-FFF2-40B4-BE49-F238E27FC236}">
                <a16:creationId xmlns:a16="http://schemas.microsoft.com/office/drawing/2014/main" id="{87D5281D-C1A3-40B8-91D9-9B8B4213205A}"/>
              </a:ext>
            </a:extLst>
          </p:cNvPr>
          <p:cNvGrpSpPr/>
          <p:nvPr/>
        </p:nvGrpSpPr>
        <p:grpSpPr>
          <a:xfrm>
            <a:off x="5237796" y="2817680"/>
            <a:ext cx="953382" cy="1293374"/>
            <a:chOff x="3752348" y="2817680"/>
            <a:chExt cx="953382" cy="1293374"/>
          </a:xfrm>
        </p:grpSpPr>
        <p:sp>
          <p:nvSpPr>
            <p:cNvPr id="37" name="TextBox 36">
              <a:extLst>
                <a:ext uri="{FF2B5EF4-FFF2-40B4-BE49-F238E27FC236}">
                  <a16:creationId xmlns:a16="http://schemas.microsoft.com/office/drawing/2014/main" id="{68E54378-3BCB-4D0C-9976-F6D1510499A0}"/>
                </a:ext>
              </a:extLst>
            </p:cNvPr>
            <p:cNvSpPr txBox="1"/>
            <p:nvPr/>
          </p:nvSpPr>
          <p:spPr>
            <a:xfrm>
              <a:off x="3752348" y="3649389"/>
              <a:ext cx="953382" cy="461665"/>
            </a:xfrm>
            <a:prstGeom prst="rect">
              <a:avLst/>
            </a:prstGeom>
            <a:noFill/>
          </p:spPr>
          <p:txBody>
            <a:bodyPr wrap="square" rtlCol="0">
              <a:spAutoFit/>
            </a:bodyPr>
            <a:lstStyle/>
            <a:p>
              <a:pPr algn="ctr"/>
              <a:r>
                <a:rPr lang="en-US" altLang="ko-KR" sz="1200" dirty="0" err="1">
                  <a:solidFill>
                    <a:srgbClr val="193EB0"/>
                  </a:solidFill>
                  <a:latin typeface="SamsungOne 700" panose="020B0803030303020204" pitchFamily="34" charset="0"/>
                </a:rPr>
                <a:t>Nhóm</a:t>
              </a:r>
              <a:r>
                <a:rPr lang="en-US" altLang="ko-KR" sz="1200" dirty="0">
                  <a:solidFill>
                    <a:srgbClr val="193EB0"/>
                  </a:solidFill>
                  <a:latin typeface="SamsungOne 700" panose="020B0803030303020204" pitchFamily="34" charset="0"/>
                </a:rPr>
                <a:t> </a:t>
              </a:r>
              <a:r>
                <a:rPr lang="en-US" altLang="ko-KR" sz="1200" dirty="0" err="1">
                  <a:solidFill>
                    <a:srgbClr val="193EB0"/>
                  </a:solidFill>
                  <a:latin typeface="SamsungOne 700" panose="020B0803030303020204" pitchFamily="34" charset="0"/>
                </a:rPr>
                <a:t>quy</a:t>
              </a:r>
              <a:r>
                <a:rPr lang="en-US" altLang="ko-KR" sz="1200" dirty="0">
                  <a:solidFill>
                    <a:srgbClr val="193EB0"/>
                  </a:solidFill>
                  <a:latin typeface="SamsungOne 700" panose="020B0803030303020204" pitchFamily="34" charset="0"/>
                </a:rPr>
                <a:t> </a:t>
              </a:r>
              <a:r>
                <a:rPr lang="en-US" altLang="ko-KR" sz="1200" dirty="0" err="1">
                  <a:solidFill>
                    <a:srgbClr val="193EB0"/>
                  </a:solidFill>
                  <a:latin typeface="SamsungOne 700" panose="020B0803030303020204" pitchFamily="34" charset="0"/>
                </a:rPr>
                <a:t>trình</a:t>
              </a:r>
              <a:endParaRPr lang="ko-KR" altLang="en-US" sz="1200" dirty="0">
                <a:solidFill>
                  <a:srgbClr val="193EB0"/>
                </a:solidFill>
                <a:latin typeface="SamsungOne 700" panose="020B0803030303020204" pitchFamily="34" charset="0"/>
              </a:endParaRPr>
            </a:p>
          </p:txBody>
        </p:sp>
        <p:sp>
          <p:nvSpPr>
            <p:cNvPr id="38" name="모서리가 둥근 직사각형 100">
              <a:extLst>
                <a:ext uri="{FF2B5EF4-FFF2-40B4-BE49-F238E27FC236}">
                  <a16:creationId xmlns:a16="http://schemas.microsoft.com/office/drawing/2014/main" id="{E6C5E022-7EBC-4C5A-9C4D-B218BD1751A6}"/>
                </a:ext>
              </a:extLst>
            </p:cNvPr>
            <p:cNvSpPr/>
            <p:nvPr/>
          </p:nvSpPr>
          <p:spPr>
            <a:xfrm>
              <a:off x="3922538" y="2817680"/>
              <a:ext cx="613003" cy="621970"/>
            </a:xfrm>
            <a:prstGeom prst="roundRect">
              <a:avLst>
                <a:gd name="adj" fmla="val 6771"/>
              </a:avLst>
            </a:prstGeom>
            <a:noFill/>
            <a:ln w="38100">
              <a:solidFill>
                <a:srgbClr val="66A1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39" name="직선 화살표 연결선 38">
              <a:extLst>
                <a:ext uri="{FF2B5EF4-FFF2-40B4-BE49-F238E27FC236}">
                  <a16:creationId xmlns:a16="http://schemas.microsoft.com/office/drawing/2014/main" id="{A4CB1DA4-F1C1-44FD-B1D8-EE43FD95F3E2}"/>
                </a:ext>
              </a:extLst>
            </p:cNvPr>
            <p:cNvCxnSpPr>
              <a:stCxn id="37" idx="0"/>
              <a:endCxn id="38" idx="2"/>
            </p:cNvCxnSpPr>
            <p:nvPr/>
          </p:nvCxnSpPr>
          <p:spPr>
            <a:xfrm flipV="1">
              <a:off x="4229039" y="3439650"/>
              <a:ext cx="1" cy="209739"/>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 name="그룹 39">
            <a:extLst>
              <a:ext uri="{FF2B5EF4-FFF2-40B4-BE49-F238E27FC236}">
                <a16:creationId xmlns:a16="http://schemas.microsoft.com/office/drawing/2014/main" id="{81A0F4E7-76FF-4325-8C7C-3AB9D0A4931F}"/>
              </a:ext>
            </a:extLst>
          </p:cNvPr>
          <p:cNvGrpSpPr/>
          <p:nvPr/>
        </p:nvGrpSpPr>
        <p:grpSpPr>
          <a:xfrm>
            <a:off x="6027687" y="2817680"/>
            <a:ext cx="953382" cy="1293374"/>
            <a:chOff x="3752348" y="2817680"/>
            <a:chExt cx="953382" cy="1293374"/>
          </a:xfrm>
        </p:grpSpPr>
        <p:sp>
          <p:nvSpPr>
            <p:cNvPr id="41" name="TextBox 40">
              <a:extLst>
                <a:ext uri="{FF2B5EF4-FFF2-40B4-BE49-F238E27FC236}">
                  <a16:creationId xmlns:a16="http://schemas.microsoft.com/office/drawing/2014/main" id="{2C116DA1-E027-4F2B-B298-E7BDB72C145E}"/>
                </a:ext>
              </a:extLst>
            </p:cNvPr>
            <p:cNvSpPr txBox="1"/>
            <p:nvPr/>
          </p:nvSpPr>
          <p:spPr>
            <a:xfrm>
              <a:off x="3752348" y="3649389"/>
              <a:ext cx="953382" cy="461665"/>
            </a:xfrm>
            <a:prstGeom prst="rect">
              <a:avLst/>
            </a:prstGeom>
            <a:noFill/>
          </p:spPr>
          <p:txBody>
            <a:bodyPr wrap="square" rtlCol="0">
              <a:spAutoFit/>
            </a:bodyPr>
            <a:lstStyle/>
            <a:p>
              <a:pPr algn="ctr"/>
              <a:r>
                <a:rPr lang="en-US" altLang="ko-KR" sz="1200" dirty="0" err="1">
                  <a:solidFill>
                    <a:srgbClr val="193EB0"/>
                  </a:solidFill>
                  <a:latin typeface="SamsungOne 700" panose="020B0803030303020204" pitchFamily="34" charset="0"/>
                </a:rPr>
                <a:t>Nhóm</a:t>
              </a:r>
              <a:r>
                <a:rPr lang="en-US" altLang="ko-KR" sz="1200" dirty="0">
                  <a:solidFill>
                    <a:srgbClr val="193EB0"/>
                  </a:solidFill>
                  <a:latin typeface="SamsungOne 700" panose="020B0803030303020204" pitchFamily="34" charset="0"/>
                </a:rPr>
                <a:t> </a:t>
              </a:r>
              <a:r>
                <a:rPr lang="en-US" altLang="ko-KR" sz="1200" dirty="0" err="1">
                  <a:solidFill>
                    <a:srgbClr val="193EB0"/>
                  </a:solidFill>
                  <a:latin typeface="SamsungOne 700" panose="020B0803030303020204" pitchFamily="34" charset="0"/>
                </a:rPr>
                <a:t>quy</a:t>
              </a:r>
              <a:r>
                <a:rPr lang="en-US" altLang="ko-KR" sz="1200" dirty="0">
                  <a:solidFill>
                    <a:srgbClr val="193EB0"/>
                  </a:solidFill>
                  <a:latin typeface="SamsungOne 700" panose="020B0803030303020204" pitchFamily="34" charset="0"/>
                </a:rPr>
                <a:t> </a:t>
              </a:r>
              <a:r>
                <a:rPr lang="en-US" altLang="ko-KR" sz="1200" dirty="0" err="1">
                  <a:solidFill>
                    <a:srgbClr val="193EB0"/>
                  </a:solidFill>
                  <a:latin typeface="SamsungOne 700" panose="020B0803030303020204" pitchFamily="34" charset="0"/>
                </a:rPr>
                <a:t>trình</a:t>
              </a:r>
              <a:r>
                <a:rPr lang="en-US" altLang="ko-KR" sz="1200" dirty="0">
                  <a:solidFill>
                    <a:srgbClr val="193EB0"/>
                  </a:solidFill>
                  <a:latin typeface="SamsungOne 700" panose="020B0803030303020204" pitchFamily="34" charset="0"/>
                </a:rPr>
                <a:t> </a:t>
              </a:r>
              <a:r>
                <a:rPr lang="en-US" altLang="ko-KR" sz="1200" dirty="0" err="1">
                  <a:solidFill>
                    <a:srgbClr val="193EB0"/>
                  </a:solidFill>
                  <a:latin typeface="SamsungOne 700" panose="020B0803030303020204" pitchFamily="34" charset="0"/>
                </a:rPr>
                <a:t>từ</a:t>
              </a:r>
              <a:r>
                <a:rPr lang="en-US" altLang="ko-KR" sz="1200" dirty="0">
                  <a:solidFill>
                    <a:srgbClr val="193EB0"/>
                  </a:solidFill>
                  <a:latin typeface="SamsungOne 700" panose="020B0803030303020204" pitchFamily="34" charset="0"/>
                </a:rPr>
                <a:t> </a:t>
              </a:r>
              <a:r>
                <a:rPr lang="en-US" altLang="ko-KR" sz="1200" dirty="0" err="1">
                  <a:solidFill>
                    <a:srgbClr val="193EB0"/>
                  </a:solidFill>
                  <a:latin typeface="SamsungOne 700" panose="020B0803030303020204" pitchFamily="34" charset="0"/>
                </a:rPr>
                <a:t>xa</a:t>
              </a:r>
              <a:endParaRPr lang="ko-KR" altLang="en-US" sz="1200" dirty="0">
                <a:solidFill>
                  <a:srgbClr val="193EB0"/>
                </a:solidFill>
                <a:latin typeface="SamsungOne 700" panose="020B0803030303020204" pitchFamily="34" charset="0"/>
              </a:endParaRPr>
            </a:p>
          </p:txBody>
        </p:sp>
        <p:sp>
          <p:nvSpPr>
            <p:cNvPr id="42" name="모서리가 둥근 직사각형 100">
              <a:extLst>
                <a:ext uri="{FF2B5EF4-FFF2-40B4-BE49-F238E27FC236}">
                  <a16:creationId xmlns:a16="http://schemas.microsoft.com/office/drawing/2014/main" id="{15CF74A6-DB10-4E60-80F7-7573A6531667}"/>
                </a:ext>
              </a:extLst>
            </p:cNvPr>
            <p:cNvSpPr/>
            <p:nvPr/>
          </p:nvSpPr>
          <p:spPr>
            <a:xfrm>
              <a:off x="3922538" y="2817680"/>
              <a:ext cx="613003" cy="621970"/>
            </a:xfrm>
            <a:prstGeom prst="roundRect">
              <a:avLst>
                <a:gd name="adj" fmla="val 6771"/>
              </a:avLst>
            </a:prstGeom>
            <a:noFill/>
            <a:ln w="38100">
              <a:solidFill>
                <a:srgbClr val="66A1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43" name="직선 화살표 연결선 42">
              <a:extLst>
                <a:ext uri="{FF2B5EF4-FFF2-40B4-BE49-F238E27FC236}">
                  <a16:creationId xmlns:a16="http://schemas.microsoft.com/office/drawing/2014/main" id="{32E3C853-0D62-4F0F-8096-911CDFC2FF29}"/>
                </a:ext>
              </a:extLst>
            </p:cNvPr>
            <p:cNvCxnSpPr>
              <a:stCxn id="41" idx="0"/>
              <a:endCxn id="42" idx="2"/>
            </p:cNvCxnSpPr>
            <p:nvPr/>
          </p:nvCxnSpPr>
          <p:spPr>
            <a:xfrm flipV="1">
              <a:off x="4229039" y="3439650"/>
              <a:ext cx="1" cy="209739"/>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그룹 43">
            <a:extLst>
              <a:ext uri="{FF2B5EF4-FFF2-40B4-BE49-F238E27FC236}">
                <a16:creationId xmlns:a16="http://schemas.microsoft.com/office/drawing/2014/main" id="{3AD943AA-BE42-4C80-B056-432DAFE54C8A}"/>
              </a:ext>
            </a:extLst>
          </p:cNvPr>
          <p:cNvGrpSpPr/>
          <p:nvPr/>
        </p:nvGrpSpPr>
        <p:grpSpPr>
          <a:xfrm>
            <a:off x="6844196" y="2817680"/>
            <a:ext cx="953382" cy="1108708"/>
            <a:chOff x="3752348" y="2817680"/>
            <a:chExt cx="953382" cy="1108708"/>
          </a:xfrm>
        </p:grpSpPr>
        <p:sp>
          <p:nvSpPr>
            <p:cNvPr id="45" name="TextBox 44">
              <a:extLst>
                <a:ext uri="{FF2B5EF4-FFF2-40B4-BE49-F238E27FC236}">
                  <a16:creationId xmlns:a16="http://schemas.microsoft.com/office/drawing/2014/main" id="{59FB94D5-1FB9-4FE6-B7BF-EDAA3063F9C1}"/>
                </a:ext>
              </a:extLst>
            </p:cNvPr>
            <p:cNvSpPr txBox="1"/>
            <p:nvPr/>
          </p:nvSpPr>
          <p:spPr>
            <a:xfrm>
              <a:off x="3752348" y="3649389"/>
              <a:ext cx="953382" cy="276999"/>
            </a:xfrm>
            <a:prstGeom prst="rect">
              <a:avLst/>
            </a:prstGeom>
            <a:noFill/>
          </p:spPr>
          <p:txBody>
            <a:bodyPr wrap="square" rtlCol="0">
              <a:spAutoFit/>
            </a:bodyPr>
            <a:lstStyle/>
            <a:p>
              <a:pPr algn="ctr"/>
              <a:r>
                <a:rPr lang="en-US" altLang="ko-KR" sz="1200" dirty="0" err="1">
                  <a:solidFill>
                    <a:srgbClr val="193EB0"/>
                  </a:solidFill>
                  <a:latin typeface="SamsungOne 700" panose="020B0803030303020204" pitchFamily="34" charset="0"/>
                </a:rPr>
                <a:t>Ống</a:t>
              </a:r>
              <a:r>
                <a:rPr lang="en-US" altLang="ko-KR" sz="1200" dirty="0">
                  <a:solidFill>
                    <a:srgbClr val="193EB0"/>
                  </a:solidFill>
                  <a:latin typeface="SamsungOne 700" panose="020B0803030303020204" pitchFamily="34" charset="0"/>
                </a:rPr>
                <a:t> </a:t>
              </a:r>
              <a:r>
                <a:rPr lang="en-US" altLang="ko-KR" sz="1200" dirty="0" err="1">
                  <a:solidFill>
                    <a:srgbClr val="193EB0"/>
                  </a:solidFill>
                  <a:latin typeface="SamsungOne 700" panose="020B0803030303020204" pitchFamily="34" charset="0"/>
                </a:rPr>
                <a:t>khói</a:t>
              </a:r>
              <a:endParaRPr lang="ko-KR" altLang="en-US" sz="1200" dirty="0">
                <a:solidFill>
                  <a:srgbClr val="193EB0"/>
                </a:solidFill>
                <a:latin typeface="SamsungOne 700" panose="020B0803030303020204" pitchFamily="34" charset="0"/>
              </a:endParaRPr>
            </a:p>
          </p:txBody>
        </p:sp>
        <p:sp>
          <p:nvSpPr>
            <p:cNvPr id="46" name="모서리가 둥근 직사각형 100">
              <a:extLst>
                <a:ext uri="{FF2B5EF4-FFF2-40B4-BE49-F238E27FC236}">
                  <a16:creationId xmlns:a16="http://schemas.microsoft.com/office/drawing/2014/main" id="{9F621B29-8147-4D2D-949B-B7B316B0726C}"/>
                </a:ext>
              </a:extLst>
            </p:cNvPr>
            <p:cNvSpPr/>
            <p:nvPr/>
          </p:nvSpPr>
          <p:spPr>
            <a:xfrm>
              <a:off x="3922538" y="2817680"/>
              <a:ext cx="613003" cy="621970"/>
            </a:xfrm>
            <a:prstGeom prst="roundRect">
              <a:avLst>
                <a:gd name="adj" fmla="val 6771"/>
              </a:avLst>
            </a:prstGeom>
            <a:noFill/>
            <a:ln w="38100">
              <a:solidFill>
                <a:srgbClr val="66A1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47" name="직선 화살표 연결선 46">
              <a:extLst>
                <a:ext uri="{FF2B5EF4-FFF2-40B4-BE49-F238E27FC236}">
                  <a16:creationId xmlns:a16="http://schemas.microsoft.com/office/drawing/2014/main" id="{3E75160F-7044-4C31-ABBD-EC8AD32E7FB4}"/>
                </a:ext>
              </a:extLst>
            </p:cNvPr>
            <p:cNvCxnSpPr>
              <a:stCxn id="45" idx="0"/>
              <a:endCxn id="46" idx="2"/>
            </p:cNvCxnSpPr>
            <p:nvPr/>
          </p:nvCxnSpPr>
          <p:spPr>
            <a:xfrm flipV="1">
              <a:off x="4229039" y="3439650"/>
              <a:ext cx="1" cy="209739"/>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그룹 47">
            <a:extLst>
              <a:ext uri="{FF2B5EF4-FFF2-40B4-BE49-F238E27FC236}">
                <a16:creationId xmlns:a16="http://schemas.microsoft.com/office/drawing/2014/main" id="{45F70E2E-1DB7-4549-8861-4D7043B3FF6D}"/>
              </a:ext>
            </a:extLst>
          </p:cNvPr>
          <p:cNvGrpSpPr/>
          <p:nvPr/>
        </p:nvGrpSpPr>
        <p:grpSpPr>
          <a:xfrm>
            <a:off x="7594950" y="2817680"/>
            <a:ext cx="953382" cy="1108708"/>
            <a:chOff x="3752348" y="2817680"/>
            <a:chExt cx="953382" cy="1108708"/>
          </a:xfrm>
        </p:grpSpPr>
        <p:sp>
          <p:nvSpPr>
            <p:cNvPr id="49" name="TextBox 48">
              <a:extLst>
                <a:ext uri="{FF2B5EF4-FFF2-40B4-BE49-F238E27FC236}">
                  <a16:creationId xmlns:a16="http://schemas.microsoft.com/office/drawing/2014/main" id="{8C6B9BB1-B136-423B-BA3F-A06ACB502B0A}"/>
                </a:ext>
              </a:extLst>
            </p:cNvPr>
            <p:cNvSpPr txBox="1"/>
            <p:nvPr/>
          </p:nvSpPr>
          <p:spPr>
            <a:xfrm>
              <a:off x="3752348" y="3649389"/>
              <a:ext cx="953382" cy="276999"/>
            </a:xfrm>
            <a:prstGeom prst="rect">
              <a:avLst/>
            </a:prstGeom>
            <a:noFill/>
          </p:spPr>
          <p:txBody>
            <a:bodyPr wrap="square" rtlCol="0">
              <a:spAutoFit/>
            </a:bodyPr>
            <a:lstStyle/>
            <a:p>
              <a:pPr algn="ctr"/>
              <a:r>
                <a:rPr lang="en-US" altLang="ko-KR" sz="1200" dirty="0" err="1">
                  <a:solidFill>
                    <a:srgbClr val="193EB0"/>
                  </a:solidFill>
                  <a:latin typeface="SamsungOne 700" panose="020B0803030303020204" pitchFamily="34" charset="0"/>
                </a:rPr>
                <a:t>Bản</a:t>
              </a:r>
              <a:r>
                <a:rPr lang="en-US" altLang="ko-KR" sz="1200" dirty="0">
                  <a:solidFill>
                    <a:srgbClr val="193EB0"/>
                  </a:solidFill>
                  <a:latin typeface="SamsungOne 700" panose="020B0803030303020204" pitchFamily="34" charset="0"/>
                </a:rPr>
                <a:t> </a:t>
              </a:r>
              <a:r>
                <a:rPr lang="en-US" altLang="ko-KR" sz="1200" dirty="0" err="1">
                  <a:solidFill>
                    <a:srgbClr val="193EB0"/>
                  </a:solidFill>
                  <a:latin typeface="SamsungOne 700" panose="020B0803030303020204" pitchFamily="34" charset="0"/>
                </a:rPr>
                <a:t>mẫu</a:t>
              </a:r>
              <a:endParaRPr lang="ko-KR" altLang="en-US" sz="1200" dirty="0">
                <a:solidFill>
                  <a:srgbClr val="193EB0"/>
                </a:solidFill>
                <a:latin typeface="SamsungOne 700" panose="020B0803030303020204" pitchFamily="34" charset="0"/>
              </a:endParaRPr>
            </a:p>
          </p:txBody>
        </p:sp>
        <p:sp>
          <p:nvSpPr>
            <p:cNvPr id="50" name="모서리가 둥근 직사각형 100">
              <a:extLst>
                <a:ext uri="{FF2B5EF4-FFF2-40B4-BE49-F238E27FC236}">
                  <a16:creationId xmlns:a16="http://schemas.microsoft.com/office/drawing/2014/main" id="{1A90A0E0-6571-4671-8C75-415AB5B9EA22}"/>
                </a:ext>
              </a:extLst>
            </p:cNvPr>
            <p:cNvSpPr/>
            <p:nvPr/>
          </p:nvSpPr>
          <p:spPr>
            <a:xfrm>
              <a:off x="3922538" y="2817680"/>
              <a:ext cx="613003" cy="621970"/>
            </a:xfrm>
            <a:prstGeom prst="roundRect">
              <a:avLst>
                <a:gd name="adj" fmla="val 6771"/>
              </a:avLst>
            </a:prstGeom>
            <a:noFill/>
            <a:ln w="38100">
              <a:solidFill>
                <a:srgbClr val="66A1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51" name="직선 화살표 연결선 50">
              <a:extLst>
                <a:ext uri="{FF2B5EF4-FFF2-40B4-BE49-F238E27FC236}">
                  <a16:creationId xmlns:a16="http://schemas.microsoft.com/office/drawing/2014/main" id="{D9F04547-EE09-4921-BEA3-1616461DAE24}"/>
                </a:ext>
              </a:extLst>
            </p:cNvPr>
            <p:cNvCxnSpPr>
              <a:stCxn id="49" idx="0"/>
              <a:endCxn id="50" idx="2"/>
            </p:cNvCxnSpPr>
            <p:nvPr/>
          </p:nvCxnSpPr>
          <p:spPr>
            <a:xfrm flipV="1">
              <a:off x="4229039" y="3439650"/>
              <a:ext cx="1" cy="209739"/>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4441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F974025-5960-456E-8CAD-DB0B2A9AF5F0}"/>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1.1. </a:t>
            </a:r>
            <a:r>
              <a:rPr lang="en-US" altLang="ko-KR" dirty="0" err="1">
                <a:solidFill>
                  <a:schemeClr val="bg1"/>
                </a:solidFill>
                <a:ea typeface="iCiel Samsung Sharp Sans Medium" pitchFamily="2" charset="0"/>
                <a:cs typeface="iCiel Samsung Sharp Sans Medium" pitchFamily="2" charset="0"/>
              </a:rPr>
              <a:t>Kiến</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trúc</a:t>
            </a:r>
            <a:r>
              <a:rPr lang="en-US" altLang="ko-KR" dirty="0">
                <a:solidFill>
                  <a:schemeClr val="bg1"/>
                </a:solidFill>
                <a:ea typeface="iCiel Samsung Sharp Sans Medium" pitchFamily="2" charset="0"/>
                <a:cs typeface="iCiel Samsung Sharp Sans Medium" pitchFamily="2" charset="0"/>
              </a:rPr>
              <a:t> Apache </a:t>
            </a:r>
            <a:r>
              <a:rPr lang="en-US" altLang="ko-KR" dirty="0" err="1">
                <a:solidFill>
                  <a:schemeClr val="bg1"/>
                </a:solidFill>
                <a:ea typeface="iCiel Samsung Sharp Sans Medium" pitchFamily="2" charset="0"/>
                <a:cs typeface="iCiel Samsung Sharp Sans Medium" pitchFamily="2" charset="0"/>
              </a:rPr>
              <a:t>Sqoop</a:t>
            </a:r>
            <a:endParaRPr lang="en-US" altLang="ko-KR" dirty="0">
              <a:solidFill>
                <a:schemeClr val="bg1"/>
              </a:solidFill>
              <a:ea typeface="iCiel Samsung Sharp Sans Medium" pitchFamily="2" charset="0"/>
              <a:cs typeface="iCiel Samsung Sharp Sans Medium" pitchFamily="2" charset="0"/>
            </a:endParaRPr>
          </a:p>
        </p:txBody>
      </p:sp>
      <p:sp>
        <p:nvSpPr>
          <p:cNvPr id="5" name="텍스트 개체 틀 4">
            <a:extLst>
              <a:ext uri="{FF2B5EF4-FFF2-40B4-BE49-F238E27FC236}">
                <a16:creationId xmlns:a16="http://schemas.microsoft.com/office/drawing/2014/main" id="{15E4EEFB-2137-43A3-8254-ED9074249002}"/>
              </a:ext>
            </a:extLst>
          </p:cNvPr>
          <p:cNvSpPr>
            <a:spLocks noGrp="1"/>
          </p:cNvSpPr>
          <p:nvPr>
            <p:ph type="body" sz="quarter" idx="11"/>
          </p:nvPr>
        </p:nvSpPr>
        <p:spPr/>
        <p:txBody>
          <a:bodyPr/>
          <a:lstStyle/>
          <a:p>
            <a:r>
              <a:rPr lang="en-US" altLang="ko-KR" dirty="0" err="1"/>
              <a:t>Kiến</a:t>
            </a:r>
            <a:r>
              <a:rPr lang="en-US" altLang="ko-KR" dirty="0"/>
              <a:t> </a:t>
            </a:r>
            <a:r>
              <a:rPr lang="en-US" altLang="ko-KR" dirty="0" err="1"/>
              <a:t>trúc</a:t>
            </a:r>
            <a:r>
              <a:rPr lang="en-US" altLang="ko-KR" dirty="0"/>
              <a:t> </a:t>
            </a:r>
            <a:r>
              <a:rPr lang="en-US" altLang="ko-KR" dirty="0" err="1"/>
              <a:t>Sqoop</a:t>
            </a:r>
            <a:r>
              <a:rPr lang="en-US" altLang="ko-KR" dirty="0"/>
              <a:t> 1</a:t>
            </a:r>
          </a:p>
        </p:txBody>
      </p:sp>
      <p:sp>
        <p:nvSpPr>
          <p:cNvPr id="12" name="텍스트 개체 틀 5">
            <a:extLst>
              <a:ext uri="{FF2B5EF4-FFF2-40B4-BE49-F238E27FC236}">
                <a16:creationId xmlns:a16="http://schemas.microsoft.com/office/drawing/2014/main" id="{A09330BB-16EC-43CE-A8EB-B44658188452}"/>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a:p>
            <a:endParaRPr lang="ko-KR" altLang="en-US" dirty="0"/>
          </a:p>
        </p:txBody>
      </p:sp>
      <p:sp>
        <p:nvSpPr>
          <p:cNvPr id="3" name="텍스트 개체 틀 2">
            <a:extLst>
              <a:ext uri="{FF2B5EF4-FFF2-40B4-BE49-F238E27FC236}">
                <a16:creationId xmlns:a16="http://schemas.microsoft.com/office/drawing/2014/main" id="{6F1DBC94-9517-41F0-960C-9F0D3C1113DE}"/>
              </a:ext>
            </a:extLst>
          </p:cNvPr>
          <p:cNvSpPr>
            <a:spLocks noGrp="1"/>
          </p:cNvSpPr>
          <p:nvPr>
            <p:ph type="body" sz="quarter" idx="15"/>
          </p:nvPr>
        </p:nvSpPr>
        <p:spPr>
          <a:xfrm>
            <a:off x="535871" y="2226568"/>
            <a:ext cx="5043953" cy="3221732"/>
          </a:xfrm>
        </p:spPr>
        <p:txBody>
          <a:bodyPr/>
          <a:lstStyle/>
          <a:p>
            <a:r>
              <a:rPr lang="en-US" altLang="ko-KR" dirty="0" err="1"/>
              <a:t>Sqoop</a:t>
            </a:r>
            <a:r>
              <a:rPr lang="en-US" altLang="ko-KR" dirty="0"/>
              <a:t> 1 </a:t>
            </a:r>
            <a:r>
              <a:rPr lang="en-US" altLang="ko-KR" dirty="0" err="1"/>
              <a:t>là</a:t>
            </a:r>
            <a:r>
              <a:rPr lang="en-US" altLang="ko-KR" dirty="0"/>
              <a:t> </a:t>
            </a:r>
            <a:r>
              <a:rPr lang="en-US" altLang="ko-KR" dirty="0" err="1"/>
              <a:t>một</a:t>
            </a:r>
            <a:r>
              <a:rPr lang="en-US" altLang="ko-KR" dirty="0"/>
              <a:t> </a:t>
            </a:r>
            <a:r>
              <a:rPr lang="en-US" altLang="ko-KR" dirty="0" err="1"/>
              <a:t>ứng</a:t>
            </a:r>
            <a:r>
              <a:rPr lang="en-US" altLang="ko-KR" dirty="0"/>
              <a:t> </a:t>
            </a:r>
            <a:r>
              <a:rPr lang="en-US" altLang="ko-KR" dirty="0" err="1"/>
              <a:t>dụng</a:t>
            </a:r>
            <a:r>
              <a:rPr lang="en-US" altLang="ko-KR" dirty="0"/>
              <a:t> </a:t>
            </a:r>
            <a:r>
              <a:rPr lang="en-US" altLang="ko-KR" dirty="0" err="1"/>
              <a:t>phía</a:t>
            </a:r>
            <a:r>
              <a:rPr lang="en-US" altLang="ko-KR" dirty="0"/>
              <a:t> </a:t>
            </a:r>
            <a:r>
              <a:rPr lang="en-US" altLang="ko-KR" dirty="0" err="1"/>
              <a:t>máy</a:t>
            </a:r>
            <a:r>
              <a:rPr lang="en-US" altLang="ko-KR" dirty="0"/>
              <a:t> </a:t>
            </a:r>
            <a:r>
              <a:rPr lang="en-US" altLang="ko-KR" dirty="0" err="1"/>
              <a:t>khách</a:t>
            </a:r>
            <a:endParaRPr lang="en-US" altLang="ko-KR" dirty="0"/>
          </a:p>
          <a:p>
            <a:r>
              <a:rPr lang="en-US" altLang="ko-KR" dirty="0" err="1"/>
              <a:t>Các</a:t>
            </a:r>
            <a:r>
              <a:rPr lang="en-US" altLang="ko-KR" dirty="0"/>
              <a:t> </a:t>
            </a:r>
            <a:r>
              <a:rPr lang="en-US" altLang="ko-KR" dirty="0" err="1"/>
              <a:t>lệnh</a:t>
            </a:r>
            <a:r>
              <a:rPr lang="en-US" altLang="ko-KR" dirty="0"/>
              <a:t> </a:t>
            </a:r>
            <a:r>
              <a:rPr lang="en-US" altLang="ko-KR" dirty="0" err="1"/>
              <a:t>Sqoop</a:t>
            </a:r>
            <a:r>
              <a:rPr lang="en-US" altLang="ko-KR" dirty="0"/>
              <a:t> </a:t>
            </a:r>
            <a:r>
              <a:rPr lang="en-US" altLang="ko-KR" dirty="0" err="1"/>
              <a:t>tạo</a:t>
            </a:r>
            <a:r>
              <a:rPr lang="en-US" altLang="ko-KR" dirty="0"/>
              <a:t> </a:t>
            </a:r>
            <a:r>
              <a:rPr lang="en-US" altLang="ko-KR" dirty="0" err="1"/>
              <a:t>và</a:t>
            </a:r>
            <a:r>
              <a:rPr lang="en-US" altLang="ko-KR" dirty="0"/>
              <a:t> </a:t>
            </a:r>
            <a:r>
              <a:rPr lang="en-US" altLang="ko-KR" dirty="0" err="1"/>
              <a:t>thực</a:t>
            </a:r>
            <a:r>
              <a:rPr lang="en-US" altLang="ko-KR" dirty="0"/>
              <a:t> </a:t>
            </a:r>
            <a:r>
              <a:rPr lang="en-US" altLang="ko-KR" dirty="0" err="1"/>
              <a:t>thi</a:t>
            </a:r>
            <a:r>
              <a:rPr lang="en-US" altLang="ko-KR" dirty="0"/>
              <a:t> </a:t>
            </a:r>
            <a:r>
              <a:rPr lang="en-US" altLang="ko-KR" dirty="0" err="1"/>
              <a:t>Công</a:t>
            </a:r>
            <a:r>
              <a:rPr lang="en-US" altLang="ko-KR" dirty="0"/>
              <a:t> </a:t>
            </a:r>
            <a:r>
              <a:rPr lang="en-US" altLang="ko-KR" dirty="0" err="1"/>
              <a:t>việc</a:t>
            </a:r>
            <a:r>
              <a:rPr lang="en-US" altLang="ko-KR" dirty="0"/>
              <a:t> </a:t>
            </a:r>
            <a:r>
              <a:rPr lang="en-US" altLang="ko-KR" dirty="0" err="1"/>
              <a:t>MapReduce</a:t>
            </a:r>
            <a:endParaRPr lang="en-US" altLang="ko-KR" dirty="0"/>
          </a:p>
          <a:p>
            <a:r>
              <a:rPr lang="vi-VN" altLang="ko-KR" dirty="0"/>
              <a:t>Công việc MapReduce được thực thi để truyền dữ liệu giữa cơ sở dữ liệu và Hadoop</a:t>
            </a:r>
            <a:endParaRPr lang="en-US" altLang="ko-KR" dirty="0"/>
          </a:p>
          <a:p>
            <a:pPr lvl="1"/>
            <a:r>
              <a:rPr lang="vi-VN" altLang="ko-KR" dirty="0"/>
              <a:t>Chỉ có công việc </a:t>
            </a:r>
            <a:r>
              <a:rPr lang="en-US" altLang="ko-KR" dirty="0"/>
              <a:t>Map</a:t>
            </a:r>
            <a:r>
              <a:rPr lang="vi-VN" altLang="ko-KR" dirty="0"/>
              <a:t> – không có công việc </a:t>
            </a:r>
            <a:r>
              <a:rPr lang="en-US" altLang="ko-KR" dirty="0"/>
              <a:t>Reduce</a:t>
            </a:r>
            <a:endParaRPr lang="vi-VN" altLang="ko-KR" dirty="0"/>
          </a:p>
          <a:p>
            <a:pPr lvl="1"/>
            <a:r>
              <a:rPr lang="vi-VN" altLang="ko-KR" dirty="0"/>
              <a:t>Theo mặc định, công việc được phân chia thành 4 </a:t>
            </a:r>
            <a:r>
              <a:rPr lang="en-US" altLang="ko-KR" dirty="0"/>
              <a:t>mapper</a:t>
            </a:r>
          </a:p>
          <a:p>
            <a:pPr lvl="1"/>
            <a:r>
              <a:rPr lang="vi-VN" altLang="ko-KR" dirty="0"/>
              <a:t>Mỗi </a:t>
            </a:r>
            <a:r>
              <a:rPr lang="en-US" altLang="ko-KR" dirty="0"/>
              <a:t>mapper </a:t>
            </a:r>
            <a:r>
              <a:rPr lang="vi-VN" altLang="ko-KR" dirty="0"/>
              <a:t>mang dữ liệu song song</a:t>
            </a:r>
            <a:endParaRPr lang="en-US" altLang="ko-KR" dirty="0"/>
          </a:p>
          <a:p>
            <a:r>
              <a:rPr lang="vi-VN" altLang="ko-KR" dirty="0"/>
              <a:t>Sqoop sử dụng các trình kết nối và giao diện dựa trên JDBC để tìm nạp siêu dữ liệu cho lược đồ bảng</a:t>
            </a:r>
            <a:endParaRPr lang="en-US" altLang="ko-KR" dirty="0"/>
          </a:p>
          <a:p>
            <a:pPr lvl="1"/>
            <a:r>
              <a:rPr lang="vi-VN" altLang="ko-KR" dirty="0"/>
              <a:t>Người dùng cung cấp thông tin ủy quyền</a:t>
            </a:r>
            <a:endParaRPr lang="ko-KR" altLang="en-US" dirty="0"/>
          </a:p>
        </p:txBody>
      </p:sp>
      <p:grpSp>
        <p:nvGrpSpPr>
          <p:cNvPr id="9" name="그룹 8"/>
          <p:cNvGrpSpPr/>
          <p:nvPr/>
        </p:nvGrpSpPr>
        <p:grpSpPr>
          <a:xfrm>
            <a:off x="5806785" y="1908993"/>
            <a:ext cx="3458330" cy="4230566"/>
            <a:chOff x="5806785" y="1908993"/>
            <a:chExt cx="3458330" cy="4230566"/>
          </a:xfrm>
        </p:grpSpPr>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21538" y="1908993"/>
              <a:ext cx="3436837" cy="3814247"/>
            </a:xfrm>
            <a:prstGeom prst="rect">
              <a:avLst/>
            </a:prstGeom>
          </p:spPr>
        </p:pic>
        <p:sp>
          <p:nvSpPr>
            <p:cNvPr id="38" name="TextBox 37">
              <a:extLst>
                <a:ext uri="{FF2B5EF4-FFF2-40B4-BE49-F238E27FC236}">
                  <a16:creationId xmlns:a16="http://schemas.microsoft.com/office/drawing/2014/main" id="{3E6E8252-9994-4AFD-8627-CEC3E709F16B}"/>
                </a:ext>
              </a:extLst>
            </p:cNvPr>
            <p:cNvSpPr txBox="1"/>
            <p:nvPr/>
          </p:nvSpPr>
          <p:spPr>
            <a:xfrm>
              <a:off x="7128078" y="2169587"/>
              <a:ext cx="965329" cy="400110"/>
            </a:xfrm>
            <a:prstGeom prst="rect">
              <a:avLst/>
            </a:prstGeom>
            <a:noFill/>
          </p:spPr>
          <p:txBody>
            <a:bodyPr wrap="none" rtlCol="0">
              <a:spAutoFit/>
            </a:bodyPr>
            <a:lstStyle/>
            <a:p>
              <a:pPr algn="ctr"/>
              <a:r>
                <a:rPr lang="en-US" altLang="ko-KR" sz="1000" dirty="0">
                  <a:solidFill>
                    <a:srgbClr val="1F45BC"/>
                  </a:solidFill>
                  <a:latin typeface="SamsungOne 700" panose="020B0803030303020204" pitchFamily="34" charset="0"/>
                  <a:ea typeface="SamsungOne 700" panose="020B0803030303020204" pitchFamily="34" charset="0"/>
                </a:rPr>
                <a:t>Kho </a:t>
              </a:r>
              <a:r>
                <a:rPr lang="en-US" altLang="ko-KR" sz="1000" dirty="0" err="1">
                  <a:solidFill>
                    <a:srgbClr val="1F45BC"/>
                  </a:solidFill>
                  <a:latin typeface="SamsungOne 700" panose="020B0803030303020204" pitchFamily="34" charset="0"/>
                  <a:ea typeface="SamsungOne 700" panose="020B0803030303020204" pitchFamily="34" charset="0"/>
                </a:rPr>
                <a:t>dữ</a:t>
              </a:r>
              <a:r>
                <a:rPr lang="en-US" altLang="ko-KR" sz="1000" dirty="0">
                  <a:solidFill>
                    <a:srgbClr val="1F45BC"/>
                  </a:solidFill>
                  <a:latin typeface="SamsungOne 700" panose="020B0803030303020204" pitchFamily="34" charset="0"/>
                  <a:ea typeface="SamsungOne 700" panose="020B0803030303020204" pitchFamily="34" charset="0"/>
                </a:rPr>
                <a:t> </a:t>
              </a:r>
              <a:r>
                <a:rPr lang="en-US" altLang="ko-KR" sz="1000" dirty="0" err="1">
                  <a:solidFill>
                    <a:srgbClr val="1F45BC"/>
                  </a:solidFill>
                  <a:latin typeface="SamsungOne 700" panose="020B0803030303020204" pitchFamily="34" charset="0"/>
                  <a:ea typeface="SamsungOne 700" panose="020B0803030303020204" pitchFamily="34" charset="0"/>
                </a:rPr>
                <a:t>liệu</a:t>
              </a:r>
              <a:r>
                <a:rPr lang="en-US" altLang="ko-KR" sz="1000" dirty="0">
                  <a:solidFill>
                    <a:srgbClr val="1F45BC"/>
                  </a:solidFill>
                  <a:latin typeface="SamsungOne 700" panose="020B0803030303020204" pitchFamily="34" charset="0"/>
                  <a:ea typeface="SamsungOne 700" panose="020B0803030303020204" pitchFamily="34" charset="0"/>
                </a:rPr>
                <a:t> </a:t>
              </a:r>
            </a:p>
            <a:p>
              <a:pPr algn="ctr"/>
              <a:r>
                <a:rPr lang="en-US" altLang="ko-KR" sz="1000" dirty="0" err="1">
                  <a:solidFill>
                    <a:srgbClr val="1F45BC"/>
                  </a:solidFill>
                  <a:latin typeface="SamsungOne 700" panose="020B0803030303020204" pitchFamily="34" charset="0"/>
                  <a:ea typeface="SamsungOne 700" panose="020B0803030303020204" pitchFamily="34" charset="0"/>
                </a:rPr>
                <a:t>doanh</a:t>
              </a:r>
              <a:r>
                <a:rPr lang="en-US" altLang="ko-KR" sz="1000" dirty="0">
                  <a:solidFill>
                    <a:srgbClr val="1F45BC"/>
                  </a:solidFill>
                  <a:latin typeface="SamsungOne 700" panose="020B0803030303020204" pitchFamily="34" charset="0"/>
                  <a:ea typeface="SamsungOne 700" panose="020B0803030303020204" pitchFamily="34" charset="0"/>
                </a:rPr>
                <a:t> </a:t>
              </a:r>
              <a:r>
                <a:rPr lang="en-US" altLang="ko-KR" sz="1000" dirty="0" err="1">
                  <a:solidFill>
                    <a:srgbClr val="1F45BC"/>
                  </a:solidFill>
                  <a:latin typeface="SamsungOne 700" panose="020B0803030303020204" pitchFamily="34" charset="0"/>
                  <a:ea typeface="SamsungOne 700" panose="020B0803030303020204" pitchFamily="34" charset="0"/>
                </a:rPr>
                <a:t>nghiệp</a:t>
              </a:r>
              <a:endParaRPr lang="ko-KR" altLang="en-US" sz="1000" dirty="0">
                <a:solidFill>
                  <a:srgbClr val="1F45BC"/>
                </a:solidFill>
                <a:latin typeface="SamsungOne 700" panose="020B0803030303020204" pitchFamily="34" charset="0"/>
              </a:endParaRPr>
            </a:p>
          </p:txBody>
        </p:sp>
        <p:sp>
          <p:nvSpPr>
            <p:cNvPr id="41" name="TextBox 40">
              <a:extLst>
                <a:ext uri="{FF2B5EF4-FFF2-40B4-BE49-F238E27FC236}">
                  <a16:creationId xmlns:a16="http://schemas.microsoft.com/office/drawing/2014/main" id="{D9EDE494-6F7B-44DA-8AEB-6B4087DDEDC9}"/>
                </a:ext>
              </a:extLst>
            </p:cNvPr>
            <p:cNvSpPr txBox="1"/>
            <p:nvPr/>
          </p:nvSpPr>
          <p:spPr>
            <a:xfrm>
              <a:off x="8097464" y="2246531"/>
              <a:ext cx="933269" cy="400110"/>
            </a:xfrm>
            <a:prstGeom prst="rect">
              <a:avLst/>
            </a:prstGeom>
            <a:noFill/>
          </p:spPr>
          <p:txBody>
            <a:bodyPr wrap="none" rtlCol="0">
              <a:spAutoFit/>
            </a:bodyPr>
            <a:lstStyle/>
            <a:p>
              <a:pPr algn="ctr"/>
              <a:r>
                <a:rPr lang="vi-VN" altLang="ko-KR" sz="1000" dirty="0">
                  <a:solidFill>
                    <a:srgbClr val="1F45BC"/>
                  </a:solidFill>
                  <a:latin typeface="SamsungOne 700" panose="020B0803030303020204" pitchFamily="34" charset="0"/>
                  <a:ea typeface="SamsungOne 700" panose="020B0803030303020204" pitchFamily="34" charset="0"/>
                </a:rPr>
                <a:t>Cơ sở dữ liệu </a:t>
              </a:r>
              <a:endParaRPr lang="en-US" altLang="ko-KR" sz="1000" dirty="0">
                <a:solidFill>
                  <a:srgbClr val="1F45BC"/>
                </a:solidFill>
                <a:latin typeface="SamsungOne 700" panose="020B0803030303020204" pitchFamily="34" charset="0"/>
                <a:ea typeface="SamsungOne 700" panose="020B0803030303020204" pitchFamily="34" charset="0"/>
              </a:endParaRPr>
            </a:p>
            <a:p>
              <a:pPr algn="ctr"/>
              <a:r>
                <a:rPr lang="vi-VN" altLang="ko-KR" sz="1000" dirty="0">
                  <a:solidFill>
                    <a:srgbClr val="1F45BC"/>
                  </a:solidFill>
                  <a:latin typeface="SamsungOne 700" panose="020B0803030303020204" pitchFamily="34" charset="0"/>
                  <a:ea typeface="SamsungOne 700" panose="020B0803030303020204" pitchFamily="34" charset="0"/>
                </a:rPr>
                <a:t>quan hệ</a:t>
              </a:r>
              <a:endParaRPr lang="ko-KR" altLang="en-US" sz="1000" dirty="0">
                <a:solidFill>
                  <a:srgbClr val="1F45BC"/>
                </a:solidFill>
                <a:latin typeface="SamsungOne 700" panose="020B0803030303020204" pitchFamily="34" charset="0"/>
              </a:endParaRPr>
            </a:p>
          </p:txBody>
        </p:sp>
        <p:sp>
          <p:nvSpPr>
            <p:cNvPr id="42" name="TextBox 41">
              <a:extLst>
                <a:ext uri="{FF2B5EF4-FFF2-40B4-BE49-F238E27FC236}">
                  <a16:creationId xmlns:a16="http://schemas.microsoft.com/office/drawing/2014/main" id="{AE97DD23-D382-435C-8035-7D7920F22851}"/>
                </a:ext>
              </a:extLst>
            </p:cNvPr>
            <p:cNvSpPr txBox="1"/>
            <p:nvPr/>
          </p:nvSpPr>
          <p:spPr>
            <a:xfrm>
              <a:off x="8101974" y="3039298"/>
              <a:ext cx="926856" cy="400110"/>
            </a:xfrm>
            <a:prstGeom prst="rect">
              <a:avLst/>
            </a:prstGeom>
            <a:noFill/>
          </p:spPr>
          <p:txBody>
            <a:bodyPr wrap="none" rtlCol="0">
              <a:spAutoFit/>
            </a:bodyPr>
            <a:lstStyle/>
            <a:p>
              <a:pPr algn="ctr"/>
              <a:r>
                <a:rPr lang="vi-VN" altLang="ko-KR" sz="1000" dirty="0">
                  <a:solidFill>
                    <a:srgbClr val="1F45BC"/>
                  </a:solidFill>
                  <a:latin typeface="SamsungOne 700" panose="020B0803030303020204" pitchFamily="34" charset="0"/>
                  <a:ea typeface="SamsungOne 700" panose="020B0803030303020204" pitchFamily="34" charset="0"/>
                </a:rPr>
                <a:t>Hệ thống</a:t>
              </a:r>
              <a:endParaRPr lang="en-US" altLang="ko-KR" sz="1000" dirty="0">
                <a:solidFill>
                  <a:srgbClr val="1F45BC"/>
                </a:solidFill>
                <a:latin typeface="SamsungOne 700" panose="020B0803030303020204" pitchFamily="34" charset="0"/>
                <a:ea typeface="SamsungOne 700" panose="020B0803030303020204" pitchFamily="34" charset="0"/>
              </a:endParaRPr>
            </a:p>
            <a:p>
              <a:pPr algn="ctr"/>
              <a:r>
                <a:rPr lang="vi-VN" altLang="ko-KR" sz="1000" dirty="0">
                  <a:solidFill>
                    <a:srgbClr val="1F45BC"/>
                  </a:solidFill>
                  <a:latin typeface="SamsungOne 700" panose="020B0803030303020204" pitchFamily="34" charset="0"/>
                  <a:ea typeface="SamsungOne 700" panose="020B0803030303020204" pitchFamily="34" charset="0"/>
                </a:rPr>
                <a:t> cơ sở tài liệu</a:t>
              </a:r>
              <a:endParaRPr lang="ko-KR" altLang="en-US" sz="1000" dirty="0">
                <a:solidFill>
                  <a:srgbClr val="1F45BC"/>
                </a:solidFill>
                <a:latin typeface="SamsungOne 700" panose="020B0803030303020204" pitchFamily="34" charset="0"/>
              </a:endParaRPr>
            </a:p>
          </p:txBody>
        </p:sp>
        <p:sp>
          <p:nvSpPr>
            <p:cNvPr id="33" name="모서리가 둥근 직사각형 60">
              <a:extLst>
                <a:ext uri="{FF2B5EF4-FFF2-40B4-BE49-F238E27FC236}">
                  <a16:creationId xmlns:a16="http://schemas.microsoft.com/office/drawing/2014/main" id="{BC4F3A2F-9E1D-4A89-B9CA-FE45A6D607C0}"/>
                </a:ext>
              </a:extLst>
            </p:cNvPr>
            <p:cNvSpPr/>
            <p:nvPr/>
          </p:nvSpPr>
          <p:spPr>
            <a:xfrm>
              <a:off x="7100075" y="4142249"/>
              <a:ext cx="958476" cy="38207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1F45BC"/>
                  </a:solidFill>
                  <a:latin typeface="SamsungOne 700" panose="020B0803030303020204" pitchFamily="34" charset="0"/>
                  <a:ea typeface="SamsungOne 700" panose="020B0803030303020204" pitchFamily="34" charset="0"/>
                </a:rPr>
                <a:t>Map Task</a:t>
              </a:r>
              <a:endParaRPr lang="ko-KR" altLang="en-US" sz="1200" dirty="0">
                <a:solidFill>
                  <a:srgbClr val="1F45BC"/>
                </a:solidFill>
                <a:latin typeface="SamsungOne 700" panose="020B0803030303020204" pitchFamily="34" charset="0"/>
                <a:ea typeface="SamsungOne-600C" panose="020B0706030303020204" pitchFamily="34" charset="0"/>
              </a:endParaRPr>
            </a:p>
          </p:txBody>
        </p:sp>
        <p:sp>
          <p:nvSpPr>
            <p:cNvPr id="34" name="모서리가 둥근 직사각형 67">
              <a:extLst>
                <a:ext uri="{FF2B5EF4-FFF2-40B4-BE49-F238E27FC236}">
                  <a16:creationId xmlns:a16="http://schemas.microsoft.com/office/drawing/2014/main" id="{D9591E46-3C18-4E8D-9D93-4B9D2A57AC18}"/>
                </a:ext>
              </a:extLst>
            </p:cNvPr>
            <p:cNvSpPr/>
            <p:nvPr/>
          </p:nvSpPr>
          <p:spPr>
            <a:xfrm>
              <a:off x="8043310" y="4658272"/>
              <a:ext cx="1113186" cy="50823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dirty="0">
                  <a:solidFill>
                    <a:srgbClr val="1F45BC"/>
                  </a:solidFill>
                  <a:latin typeface="SamsungOne 700" panose="020B0803030303020204" pitchFamily="34" charset="0"/>
                  <a:ea typeface="SamsungOne 700" panose="020B0803030303020204" pitchFamily="34" charset="0"/>
                </a:rPr>
                <a:t>HDFS/</a:t>
              </a:r>
              <a:r>
                <a:rPr lang="en-US" altLang="ko-KR" sz="1200" dirty="0" err="1">
                  <a:solidFill>
                    <a:srgbClr val="1F45BC"/>
                  </a:solidFill>
                  <a:latin typeface="SamsungOne 700" panose="020B0803030303020204" pitchFamily="34" charset="0"/>
                  <a:ea typeface="SamsungOne 700" panose="020B0803030303020204" pitchFamily="34" charset="0"/>
                </a:rPr>
                <a:t>Hbase</a:t>
              </a:r>
              <a:r>
                <a:rPr lang="en-US" altLang="ko-KR" sz="1200" dirty="0">
                  <a:solidFill>
                    <a:srgbClr val="1F45BC"/>
                  </a:solidFill>
                  <a:latin typeface="SamsungOne 700" panose="020B0803030303020204" pitchFamily="34" charset="0"/>
                  <a:ea typeface="SamsungOne 700" panose="020B0803030303020204" pitchFamily="34" charset="0"/>
                </a:rPr>
                <a:t>/Hive</a:t>
              </a:r>
              <a:endParaRPr lang="ko-KR" altLang="en-US" sz="1200" dirty="0">
                <a:solidFill>
                  <a:srgbClr val="1F45BC"/>
                </a:solidFill>
                <a:latin typeface="SamsungOne 700" panose="020B0803030303020204" pitchFamily="34" charset="0"/>
                <a:ea typeface="SamsungOne-600C" panose="020B0706030303020204" pitchFamily="34" charset="0"/>
              </a:endParaRPr>
            </a:p>
          </p:txBody>
        </p:sp>
        <p:sp>
          <p:nvSpPr>
            <p:cNvPr id="35" name="모서리가 둥근 직사각형 68">
              <a:extLst>
                <a:ext uri="{FF2B5EF4-FFF2-40B4-BE49-F238E27FC236}">
                  <a16:creationId xmlns:a16="http://schemas.microsoft.com/office/drawing/2014/main" id="{89CA83C7-1D58-45C0-B090-18046D946731}"/>
                </a:ext>
              </a:extLst>
            </p:cNvPr>
            <p:cNvSpPr/>
            <p:nvPr/>
          </p:nvSpPr>
          <p:spPr>
            <a:xfrm>
              <a:off x="7152554" y="5210271"/>
              <a:ext cx="820325" cy="34550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bg1"/>
                  </a:solidFill>
                  <a:latin typeface="SamsungOne 700" panose="020B0803030303020204" pitchFamily="34" charset="0"/>
                  <a:ea typeface="SamsungOne 700" panose="020B0803030303020204" pitchFamily="34" charset="0"/>
                </a:rPr>
                <a:t>Hadoop</a:t>
              </a:r>
              <a:endParaRPr lang="ko-KR" altLang="en-US" sz="1200" dirty="0">
                <a:solidFill>
                  <a:schemeClr val="bg1"/>
                </a:solidFill>
                <a:latin typeface="SamsungOne 700" panose="020B0803030303020204" pitchFamily="34" charset="0"/>
                <a:ea typeface="SamsungOne-600C" panose="020B0706030303020204" pitchFamily="34" charset="0"/>
              </a:endParaRPr>
            </a:p>
          </p:txBody>
        </p:sp>
        <p:sp>
          <p:nvSpPr>
            <p:cNvPr id="20" name="모서리가 둥근 직사각형 77">
              <a:extLst>
                <a:ext uri="{FF2B5EF4-FFF2-40B4-BE49-F238E27FC236}">
                  <a16:creationId xmlns:a16="http://schemas.microsoft.com/office/drawing/2014/main" id="{F4598AF6-9F6D-4B32-82CB-8F40DF008905}"/>
                </a:ext>
              </a:extLst>
            </p:cNvPr>
            <p:cNvSpPr/>
            <p:nvPr/>
          </p:nvSpPr>
          <p:spPr>
            <a:xfrm>
              <a:off x="5908456" y="4158079"/>
              <a:ext cx="778816" cy="32814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1F45BC"/>
                  </a:solidFill>
                  <a:latin typeface="SamsungOne 700" panose="020B0803030303020204" pitchFamily="34" charset="0"/>
                  <a:ea typeface="SamsungOne 700" panose="020B0803030303020204" pitchFamily="34" charset="0"/>
                </a:rPr>
                <a:t>Sqoop</a:t>
              </a:r>
              <a:endParaRPr lang="ko-KR" altLang="en-US" sz="1200" dirty="0">
                <a:solidFill>
                  <a:srgbClr val="1F45BC"/>
                </a:solidFill>
                <a:latin typeface="SamsungOne 700" panose="020B0803030303020204" pitchFamily="34" charset="0"/>
                <a:ea typeface="SamsungOne-600C" panose="020B0706030303020204" pitchFamily="34" charset="0"/>
              </a:endParaRPr>
            </a:p>
          </p:txBody>
        </p:sp>
        <p:sp>
          <p:nvSpPr>
            <p:cNvPr id="22" name="모서리가 둥근 직사각형 78">
              <a:extLst>
                <a:ext uri="{FF2B5EF4-FFF2-40B4-BE49-F238E27FC236}">
                  <a16:creationId xmlns:a16="http://schemas.microsoft.com/office/drawing/2014/main" id="{CF013254-01B5-4CEF-A52A-AF393F600307}"/>
                </a:ext>
              </a:extLst>
            </p:cNvPr>
            <p:cNvSpPr/>
            <p:nvPr/>
          </p:nvSpPr>
          <p:spPr>
            <a:xfrm>
              <a:off x="5806785" y="3370578"/>
              <a:ext cx="982159" cy="28427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bg1"/>
                  </a:solidFill>
                  <a:latin typeface="SamsungOne 700" panose="020B0803030303020204" pitchFamily="34" charset="0"/>
                  <a:ea typeface="SamsungOne 700" panose="020B0803030303020204" pitchFamily="34" charset="0"/>
                </a:rPr>
                <a:t>Lệnh</a:t>
              </a:r>
              <a:endParaRPr lang="ko-KR" altLang="en-US" sz="1200" b="1" dirty="0">
                <a:solidFill>
                  <a:schemeClr val="bg1"/>
                </a:solidFill>
                <a:latin typeface="SamsungOne 700" panose="020B0803030303020204" pitchFamily="34" charset="0"/>
              </a:endParaRPr>
            </a:p>
          </p:txBody>
        </p:sp>
        <p:sp>
          <p:nvSpPr>
            <p:cNvPr id="24" name="직사각형 23">
              <a:extLst>
                <a:ext uri="{FF2B5EF4-FFF2-40B4-BE49-F238E27FC236}">
                  <a16:creationId xmlns:a16="http://schemas.microsoft.com/office/drawing/2014/main" id="{FBE6BABD-F6E4-4E4D-9692-D6AA1E249359}"/>
                </a:ext>
              </a:extLst>
            </p:cNvPr>
            <p:cNvSpPr/>
            <p:nvPr/>
          </p:nvSpPr>
          <p:spPr>
            <a:xfrm>
              <a:off x="6719340" y="5827468"/>
              <a:ext cx="1470274" cy="276999"/>
            </a:xfrm>
            <a:prstGeom prst="rect">
              <a:avLst/>
            </a:prstGeom>
          </p:spPr>
          <p:txBody>
            <a:bodyPr wrap="none">
              <a:spAutoFit/>
            </a:bodyPr>
            <a:lstStyle/>
            <a:p>
              <a:r>
                <a:rPr lang="en-US" altLang="ko-KR" sz="1200" dirty="0">
                  <a:solidFill>
                    <a:srgbClr val="1F45BC"/>
                  </a:solidFill>
                  <a:latin typeface="SamsungOne 700" panose="020B0803030303020204" pitchFamily="34" charset="0"/>
                  <a:ea typeface="SamsungOne 700" panose="020B0803030303020204" pitchFamily="34" charset="0"/>
                </a:rPr>
                <a:t>[</a:t>
              </a:r>
              <a:r>
                <a:rPr lang="en-US" altLang="ko-KR" sz="1200" dirty="0" err="1">
                  <a:solidFill>
                    <a:srgbClr val="1F45BC"/>
                  </a:solidFill>
                  <a:latin typeface="SamsungOne 700" panose="020B0803030303020204" pitchFamily="34" charset="0"/>
                  <a:ea typeface="SamsungOne 700" panose="020B0803030303020204" pitchFamily="34" charset="0"/>
                </a:rPr>
                <a:t>Kiến</a:t>
              </a:r>
              <a:r>
                <a:rPr lang="en-US" altLang="ko-KR" sz="1200" dirty="0">
                  <a:solidFill>
                    <a:srgbClr val="1F45BC"/>
                  </a:solidFill>
                  <a:latin typeface="SamsungOne 700" panose="020B0803030303020204" pitchFamily="34" charset="0"/>
                  <a:ea typeface="SamsungOne 700" panose="020B0803030303020204" pitchFamily="34" charset="0"/>
                </a:rPr>
                <a:t> </a:t>
              </a:r>
              <a:r>
                <a:rPr lang="en-US" altLang="ko-KR" sz="1200" dirty="0" err="1">
                  <a:solidFill>
                    <a:srgbClr val="1F45BC"/>
                  </a:solidFill>
                  <a:latin typeface="SamsungOne 700" panose="020B0803030303020204" pitchFamily="34" charset="0"/>
                  <a:ea typeface="SamsungOne 700" panose="020B0803030303020204" pitchFamily="34" charset="0"/>
                </a:rPr>
                <a:t>trúc</a:t>
              </a:r>
              <a:r>
                <a:rPr lang="en-US" altLang="ko-KR" sz="1200" dirty="0">
                  <a:solidFill>
                    <a:srgbClr val="1F45BC"/>
                  </a:solidFill>
                  <a:latin typeface="SamsungOne 700" panose="020B0803030303020204" pitchFamily="34" charset="0"/>
                  <a:ea typeface="SamsungOne 700" panose="020B0803030303020204" pitchFamily="34" charset="0"/>
                </a:rPr>
                <a:t> </a:t>
              </a:r>
              <a:r>
                <a:rPr lang="en-KR" altLang="ko-KR" sz="1200" dirty="0">
                  <a:solidFill>
                    <a:srgbClr val="1F45BC"/>
                  </a:solidFill>
                  <a:latin typeface="SamsungOne 700" panose="020B0803030303020204" pitchFamily="34" charset="0"/>
                  <a:ea typeface="SamsungOne 700" panose="020B0803030303020204" pitchFamily="34" charset="0"/>
                </a:rPr>
                <a:t>Sqoop 1</a:t>
              </a:r>
              <a:r>
                <a:rPr lang="en-US" altLang="ko-KR" sz="1200" dirty="0">
                  <a:solidFill>
                    <a:srgbClr val="1F45BC"/>
                  </a:solidFill>
                  <a:latin typeface="SamsungOne 700" panose="020B0803030303020204" pitchFamily="34" charset="0"/>
                  <a:ea typeface="SamsungOne 700" panose="020B0803030303020204" pitchFamily="34" charset="0"/>
                </a:rPr>
                <a:t>]</a:t>
              </a:r>
              <a:endParaRPr lang="en-KR" altLang="ko-KR" sz="1200" dirty="0">
                <a:solidFill>
                  <a:srgbClr val="1F45BC"/>
                </a:solidFill>
                <a:latin typeface="SamsungOne 700" panose="020B0803030303020204" pitchFamily="34" charset="0"/>
                <a:ea typeface="SamsungOne 700" panose="020B0803030303020204" pitchFamily="34" charset="0"/>
              </a:endParaRPr>
            </a:p>
          </p:txBody>
        </p:sp>
        <p:pic>
          <p:nvPicPr>
            <p:cNvPr id="25" name="Picture 2" descr="Apache Sqoop (@ApacheSqoop) | Twitter">
              <a:extLst>
                <a:ext uri="{FF2B5EF4-FFF2-40B4-BE49-F238E27FC236}">
                  <a16:creationId xmlns:a16="http://schemas.microsoft.com/office/drawing/2014/main" id="{C5A213D2-4083-4EDA-AE44-37D154E7BB3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0335" b="25302"/>
            <a:stretch/>
          </p:blipFill>
          <p:spPr bwMode="auto">
            <a:xfrm>
              <a:off x="8526916" y="5812069"/>
              <a:ext cx="738199" cy="32749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462100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5A875B51-4C66-4E34-B320-E45AED99C7D6}"/>
              </a:ext>
            </a:extLst>
          </p:cNvPr>
          <p:cNvSpPr>
            <a:spLocks noGrp="1"/>
          </p:cNvSpPr>
          <p:nvPr>
            <p:ph type="body" sz="quarter" idx="10"/>
          </p:nvPr>
        </p:nvSpPr>
        <p:spPr/>
        <p:txBody>
          <a:bodyPr anchor="ctr"/>
          <a:lstStyle/>
          <a:p>
            <a:r>
              <a:rPr lang="vi-VN" altLang="ko-KR" dirty="0"/>
              <a:t>3.2. Giao diện người dùng Apache NiFi</a:t>
            </a:r>
            <a:endParaRPr lang="en-US" altLang="ko-KR" dirty="0"/>
          </a:p>
        </p:txBody>
      </p:sp>
      <p:sp>
        <p:nvSpPr>
          <p:cNvPr id="3" name="텍스트 개체 틀 2">
            <a:extLst>
              <a:ext uri="{FF2B5EF4-FFF2-40B4-BE49-F238E27FC236}">
                <a16:creationId xmlns:a16="http://schemas.microsoft.com/office/drawing/2014/main" id="{D60C271E-5E83-4533-8363-A030DD38D13E}"/>
              </a:ext>
            </a:extLst>
          </p:cNvPr>
          <p:cNvSpPr>
            <a:spLocks noGrp="1"/>
          </p:cNvSpPr>
          <p:nvPr>
            <p:ph type="body" sz="quarter" idx="11"/>
          </p:nvPr>
        </p:nvSpPr>
        <p:spPr/>
        <p:txBody>
          <a:bodyPr anchor="ctr">
            <a:noAutofit/>
          </a:bodyPr>
          <a:lstStyle/>
          <a:p>
            <a:r>
              <a:rPr lang="en-US" altLang="ko-KR" dirty="0" err="1"/>
              <a:t>NiFi</a:t>
            </a:r>
            <a:r>
              <a:rPr lang="en-US" altLang="ko-KR" dirty="0"/>
              <a:t> Canvas - </a:t>
            </a:r>
            <a:r>
              <a:rPr lang="en-US" altLang="ko-KR" dirty="0" err="1"/>
              <a:t>Thanh</a:t>
            </a:r>
            <a:r>
              <a:rPr lang="en-US" altLang="ko-KR" dirty="0"/>
              <a:t> </a:t>
            </a:r>
            <a:r>
              <a:rPr lang="en-US" altLang="ko-KR" dirty="0" err="1"/>
              <a:t>trạng</a:t>
            </a:r>
            <a:r>
              <a:rPr lang="en-US" altLang="ko-KR" dirty="0"/>
              <a:t> </a:t>
            </a:r>
            <a:r>
              <a:rPr lang="en-US" altLang="ko-KR" dirty="0" err="1"/>
              <a:t>thái</a:t>
            </a:r>
            <a:endParaRPr lang="en-US" altLang="ko-KR" dirty="0"/>
          </a:p>
        </p:txBody>
      </p:sp>
      <p:sp>
        <p:nvSpPr>
          <p:cNvPr id="4" name="텍스트 개체 틀 3">
            <a:extLst>
              <a:ext uri="{FF2B5EF4-FFF2-40B4-BE49-F238E27FC236}">
                <a16:creationId xmlns:a16="http://schemas.microsoft.com/office/drawing/2014/main" id="{84E9F969-FC04-4180-8275-3C4748851DF1}"/>
              </a:ext>
            </a:extLst>
          </p:cNvPr>
          <p:cNvSpPr>
            <a:spLocks noGrp="1"/>
          </p:cNvSpPr>
          <p:nvPr>
            <p:ph type="body" sz="quarter" idx="13"/>
          </p:nvPr>
        </p:nvSpPr>
        <p:spPr/>
        <p:txBody>
          <a:bodyPr>
            <a:noAutofit/>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a:p>
            <a:endParaRPr lang="ko-KR" altLang="en-US" dirty="0"/>
          </a:p>
        </p:txBody>
      </p:sp>
      <p:sp>
        <p:nvSpPr>
          <p:cNvPr id="5" name="텍스트 개체 틀 4">
            <a:extLst>
              <a:ext uri="{FF2B5EF4-FFF2-40B4-BE49-F238E27FC236}">
                <a16:creationId xmlns:a16="http://schemas.microsoft.com/office/drawing/2014/main" id="{903D5274-45D9-4ED9-8146-C91A2A51F7D9}"/>
              </a:ext>
            </a:extLst>
          </p:cNvPr>
          <p:cNvSpPr>
            <a:spLocks noGrp="1"/>
          </p:cNvSpPr>
          <p:nvPr>
            <p:ph type="body" sz="quarter" idx="15"/>
          </p:nvPr>
        </p:nvSpPr>
        <p:spPr/>
        <p:txBody>
          <a:bodyPr>
            <a:noAutofit/>
          </a:bodyPr>
          <a:lstStyle/>
          <a:p>
            <a:r>
              <a:rPr lang="vi-VN" altLang="ko-KR" dirty="0"/>
              <a:t>Số lượng chủ đề đang hoạt động và Tổng số dữ liệu được xếp hàng đợi</a:t>
            </a:r>
          </a:p>
          <a:p>
            <a:endParaRPr lang="vi-VN" altLang="ko-KR" dirty="0"/>
          </a:p>
          <a:p>
            <a:endParaRPr lang="vi-VN" altLang="ko-KR" dirty="0"/>
          </a:p>
          <a:p>
            <a:r>
              <a:rPr lang="vi-VN" altLang="ko-KR" dirty="0"/>
              <a:t>Truyền và Không truyền Nhóm bộ xử lý từ xa</a:t>
            </a:r>
          </a:p>
          <a:p>
            <a:endParaRPr lang="vi-VN" altLang="ko-KR" dirty="0"/>
          </a:p>
          <a:p>
            <a:endParaRPr lang="vi-VN" altLang="ko-KR" dirty="0"/>
          </a:p>
          <a:p>
            <a:r>
              <a:rPr lang="vi-VN" altLang="ko-KR" dirty="0"/>
              <a:t>Số lượng thành phần đang chạy, bị dừng, không hợp lệ và bị vô hiệu hóa</a:t>
            </a:r>
          </a:p>
          <a:p>
            <a:endParaRPr lang="vi-VN" altLang="ko-KR" dirty="0"/>
          </a:p>
          <a:p>
            <a:endParaRPr lang="vi-VN" altLang="ko-KR" dirty="0"/>
          </a:p>
          <a:p>
            <a:r>
              <a:rPr lang="vi-VN" altLang="ko-KR" dirty="0"/>
              <a:t>Nhóm bộ xử lý được phiên bản - Cập nhật, sửa đổi, cũ, sửa đổi và cũ và đồng bộ hóa không thành công</a:t>
            </a:r>
            <a:endParaRPr lang="en-US" altLang="ko-KR" dirty="0"/>
          </a:p>
        </p:txBody>
      </p:sp>
      <p:pic>
        <p:nvPicPr>
          <p:cNvPr id="13" name="Picture 9">
            <a:extLst>
              <a:ext uri="{FF2B5EF4-FFF2-40B4-BE49-F238E27FC236}">
                <a16:creationId xmlns:a16="http://schemas.microsoft.com/office/drawing/2014/main" id="{1FFD3DFC-8D66-4C17-AF49-35BB2D758696}"/>
              </a:ext>
            </a:extLst>
          </p:cNvPr>
          <p:cNvPicPr>
            <a:picLocks noChangeAspect="1"/>
          </p:cNvPicPr>
          <p:nvPr/>
        </p:nvPicPr>
        <p:blipFill rotWithShape="1">
          <a:blip r:embed="rId3"/>
          <a:srcRect l="58218" t="-4078" r="12078" b="-2981"/>
          <a:stretch/>
        </p:blipFill>
        <p:spPr>
          <a:xfrm>
            <a:off x="544859" y="5721062"/>
            <a:ext cx="6043612" cy="528637"/>
          </a:xfrm>
          <a:prstGeom prst="rect">
            <a:avLst/>
          </a:prstGeom>
        </p:spPr>
      </p:pic>
      <p:pic>
        <p:nvPicPr>
          <p:cNvPr id="15" name="Picture 11">
            <a:extLst>
              <a:ext uri="{FF2B5EF4-FFF2-40B4-BE49-F238E27FC236}">
                <a16:creationId xmlns:a16="http://schemas.microsoft.com/office/drawing/2014/main" id="{2EB87A7F-BECF-47D5-AA46-F818FFFCC82B}"/>
              </a:ext>
            </a:extLst>
          </p:cNvPr>
          <p:cNvPicPr>
            <a:picLocks noChangeAspect="1"/>
          </p:cNvPicPr>
          <p:nvPr/>
        </p:nvPicPr>
        <p:blipFill rotWithShape="1">
          <a:blip r:embed="rId3"/>
          <a:srcRect l="17497" r="71740"/>
          <a:stretch/>
        </p:blipFill>
        <p:spPr>
          <a:xfrm>
            <a:off x="544859" y="3596086"/>
            <a:ext cx="2189730" cy="493776"/>
          </a:xfrm>
          <a:prstGeom prst="rect">
            <a:avLst/>
          </a:prstGeom>
        </p:spPr>
      </p:pic>
      <p:grpSp>
        <p:nvGrpSpPr>
          <p:cNvPr id="16" name="그룹 15">
            <a:extLst>
              <a:ext uri="{FF2B5EF4-FFF2-40B4-BE49-F238E27FC236}">
                <a16:creationId xmlns:a16="http://schemas.microsoft.com/office/drawing/2014/main" id="{432DD6B9-C1C8-4E89-B8C3-AA3C7E0FB7BE}"/>
              </a:ext>
            </a:extLst>
          </p:cNvPr>
          <p:cNvGrpSpPr/>
          <p:nvPr/>
        </p:nvGrpSpPr>
        <p:grpSpPr>
          <a:xfrm>
            <a:off x="544859" y="2567651"/>
            <a:ext cx="3389467" cy="701405"/>
            <a:chOff x="487712" y="2567651"/>
            <a:chExt cx="3125317" cy="701405"/>
          </a:xfrm>
        </p:grpSpPr>
        <p:grpSp>
          <p:nvGrpSpPr>
            <p:cNvPr id="17" name="그룹 16">
              <a:extLst>
                <a:ext uri="{FF2B5EF4-FFF2-40B4-BE49-F238E27FC236}">
                  <a16:creationId xmlns:a16="http://schemas.microsoft.com/office/drawing/2014/main" id="{10AABFEC-D2CF-4CC6-8604-6ABAC243A5DC}"/>
                </a:ext>
              </a:extLst>
            </p:cNvPr>
            <p:cNvGrpSpPr/>
            <p:nvPr/>
          </p:nvGrpSpPr>
          <p:grpSpPr>
            <a:xfrm>
              <a:off x="487712" y="2567651"/>
              <a:ext cx="3125317" cy="493776"/>
              <a:chOff x="487712" y="2567651"/>
              <a:chExt cx="3125317" cy="493776"/>
            </a:xfrm>
          </p:grpSpPr>
          <p:pic>
            <p:nvPicPr>
              <p:cNvPr id="19" name="Picture 5">
                <a:extLst>
                  <a:ext uri="{FF2B5EF4-FFF2-40B4-BE49-F238E27FC236}">
                    <a16:creationId xmlns:a16="http://schemas.microsoft.com/office/drawing/2014/main" id="{3C039D51-3F5B-42BF-A4BF-DCEF3E36F98B}"/>
                  </a:ext>
                </a:extLst>
              </p:cNvPr>
              <p:cNvPicPr>
                <a:picLocks noChangeAspect="1"/>
              </p:cNvPicPr>
              <p:nvPr/>
            </p:nvPicPr>
            <p:blipFill rotWithShape="1">
              <a:blip r:embed="rId3"/>
              <a:srcRect r="84640"/>
              <a:stretch/>
            </p:blipFill>
            <p:spPr>
              <a:xfrm>
                <a:off x="487712" y="2567651"/>
                <a:ext cx="3125317" cy="493776"/>
              </a:xfrm>
              <a:prstGeom prst="rect">
                <a:avLst/>
              </a:prstGeom>
            </p:spPr>
          </p:pic>
          <p:sp>
            <p:nvSpPr>
              <p:cNvPr id="20" name="직사각형 19">
                <a:extLst>
                  <a:ext uri="{FF2B5EF4-FFF2-40B4-BE49-F238E27FC236}">
                    <a16:creationId xmlns:a16="http://schemas.microsoft.com/office/drawing/2014/main" id="{C3DD7B27-BD0E-487D-945B-24EA40B837F0}"/>
                  </a:ext>
                </a:extLst>
              </p:cNvPr>
              <p:cNvSpPr/>
              <p:nvPr/>
            </p:nvSpPr>
            <p:spPr>
              <a:xfrm>
                <a:off x="2279538" y="2592253"/>
                <a:ext cx="1168400" cy="344121"/>
              </a:xfrm>
              <a:prstGeom prst="rect">
                <a:avLst/>
              </a:prstGeom>
              <a:solidFill>
                <a:srgbClr val="E3E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8" name="TextBox 17">
              <a:extLst>
                <a:ext uri="{FF2B5EF4-FFF2-40B4-BE49-F238E27FC236}">
                  <a16:creationId xmlns:a16="http://schemas.microsoft.com/office/drawing/2014/main" id="{9318FBB2-8E5A-4AF5-A227-4A2A12599F03}"/>
                </a:ext>
              </a:extLst>
            </p:cNvPr>
            <p:cNvSpPr txBox="1"/>
            <p:nvPr/>
          </p:nvSpPr>
          <p:spPr>
            <a:xfrm>
              <a:off x="2269268" y="2622725"/>
              <a:ext cx="1233900" cy="646331"/>
            </a:xfrm>
            <a:prstGeom prst="rect">
              <a:avLst/>
            </a:prstGeom>
            <a:noFill/>
          </p:spPr>
          <p:txBody>
            <a:bodyPr wrap="square" rtlCol="0">
              <a:spAutoFit/>
            </a:bodyPr>
            <a:lstStyle/>
            <a:p>
              <a:r>
                <a:rPr lang="en-US" altLang="ko-KR" dirty="0">
                  <a:solidFill>
                    <a:srgbClr val="714949"/>
                  </a:solidFill>
                  <a:latin typeface="SamsungOne 700" panose="020B0803030303020204" pitchFamily="34" charset="0"/>
                  <a:ea typeface="SamsungOne 700" panose="020B0803030303020204" pitchFamily="34" charset="0"/>
                </a:rPr>
                <a:t>0 / 0 bytes</a:t>
              </a:r>
              <a:endParaRPr lang="ko-KR" altLang="en-US" dirty="0">
                <a:solidFill>
                  <a:srgbClr val="714949"/>
                </a:solidFill>
                <a:latin typeface="SamsungOne 700" panose="020B0803030303020204" pitchFamily="34" charset="0"/>
              </a:endParaRPr>
            </a:p>
          </p:txBody>
        </p:sp>
      </p:grpSp>
      <p:grpSp>
        <p:nvGrpSpPr>
          <p:cNvPr id="21" name="그룹 20">
            <a:extLst>
              <a:ext uri="{FF2B5EF4-FFF2-40B4-BE49-F238E27FC236}">
                <a16:creationId xmlns:a16="http://schemas.microsoft.com/office/drawing/2014/main" id="{F53C4F0B-CF95-41D3-ACCB-EC6FCAE27C87}"/>
              </a:ext>
            </a:extLst>
          </p:cNvPr>
          <p:cNvGrpSpPr/>
          <p:nvPr/>
        </p:nvGrpSpPr>
        <p:grpSpPr>
          <a:xfrm>
            <a:off x="544859" y="4651861"/>
            <a:ext cx="4895482" cy="493776"/>
            <a:chOff x="487712" y="4651861"/>
            <a:chExt cx="4895482" cy="493776"/>
          </a:xfrm>
        </p:grpSpPr>
        <p:grpSp>
          <p:nvGrpSpPr>
            <p:cNvPr id="22" name="그룹 21">
              <a:extLst>
                <a:ext uri="{FF2B5EF4-FFF2-40B4-BE49-F238E27FC236}">
                  <a16:creationId xmlns:a16="http://schemas.microsoft.com/office/drawing/2014/main" id="{0105CBC4-F0BF-4126-B5DF-DAD19BF8EA28}"/>
                </a:ext>
              </a:extLst>
            </p:cNvPr>
            <p:cNvGrpSpPr/>
            <p:nvPr/>
          </p:nvGrpSpPr>
          <p:grpSpPr>
            <a:xfrm>
              <a:off x="487712" y="4651861"/>
              <a:ext cx="4895482" cy="493776"/>
              <a:chOff x="487712" y="4651861"/>
              <a:chExt cx="4895482" cy="493776"/>
            </a:xfrm>
          </p:grpSpPr>
          <p:pic>
            <p:nvPicPr>
              <p:cNvPr id="25" name="Picture 10">
                <a:extLst>
                  <a:ext uri="{FF2B5EF4-FFF2-40B4-BE49-F238E27FC236}">
                    <a16:creationId xmlns:a16="http://schemas.microsoft.com/office/drawing/2014/main" id="{3DDD8B5F-4A8B-4C47-B10A-0C2F9A7EB77C}"/>
                  </a:ext>
                </a:extLst>
              </p:cNvPr>
              <p:cNvPicPr>
                <a:picLocks noChangeAspect="1"/>
              </p:cNvPicPr>
              <p:nvPr/>
            </p:nvPicPr>
            <p:blipFill rotWithShape="1">
              <a:blip r:embed="rId3"/>
              <a:srcRect l="31050" r="44890"/>
              <a:stretch/>
            </p:blipFill>
            <p:spPr>
              <a:xfrm>
                <a:off x="487712" y="4651861"/>
                <a:ext cx="4895482" cy="493776"/>
              </a:xfrm>
              <a:prstGeom prst="rect">
                <a:avLst/>
              </a:prstGeom>
            </p:spPr>
          </p:pic>
          <p:sp>
            <p:nvSpPr>
              <p:cNvPr id="26" name="직사각형 25">
                <a:extLst>
                  <a:ext uri="{FF2B5EF4-FFF2-40B4-BE49-F238E27FC236}">
                    <a16:creationId xmlns:a16="http://schemas.microsoft.com/office/drawing/2014/main" id="{187ED135-A237-41EF-B4C4-B8D5ECDA9E93}"/>
                  </a:ext>
                </a:extLst>
              </p:cNvPr>
              <p:cNvSpPr/>
              <p:nvPr/>
            </p:nvSpPr>
            <p:spPr>
              <a:xfrm>
                <a:off x="2184288" y="4726688"/>
                <a:ext cx="812912" cy="344121"/>
              </a:xfrm>
              <a:prstGeom prst="rect">
                <a:avLst/>
              </a:prstGeom>
              <a:solidFill>
                <a:srgbClr val="E3E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7" name="직사각형 26">
                <a:extLst>
                  <a:ext uri="{FF2B5EF4-FFF2-40B4-BE49-F238E27FC236}">
                    <a16:creationId xmlns:a16="http://schemas.microsoft.com/office/drawing/2014/main" id="{25FFE26F-101E-4AF4-8D93-8707CE9650D0}"/>
                  </a:ext>
                </a:extLst>
              </p:cNvPr>
              <p:cNvSpPr/>
              <p:nvPr/>
            </p:nvSpPr>
            <p:spPr>
              <a:xfrm>
                <a:off x="3714638" y="4726688"/>
                <a:ext cx="812912" cy="344121"/>
              </a:xfrm>
              <a:prstGeom prst="rect">
                <a:avLst/>
              </a:prstGeom>
              <a:solidFill>
                <a:srgbClr val="E3E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23" name="TextBox 22">
              <a:extLst>
                <a:ext uri="{FF2B5EF4-FFF2-40B4-BE49-F238E27FC236}">
                  <a16:creationId xmlns:a16="http://schemas.microsoft.com/office/drawing/2014/main" id="{E3B750C2-3CE1-4E85-8309-3CEE42CDF4AA}"/>
                </a:ext>
              </a:extLst>
            </p:cNvPr>
            <p:cNvSpPr txBox="1"/>
            <p:nvPr/>
          </p:nvSpPr>
          <p:spPr>
            <a:xfrm>
              <a:off x="2184894" y="4701288"/>
              <a:ext cx="628156" cy="371585"/>
            </a:xfrm>
            <a:prstGeom prst="rect">
              <a:avLst/>
            </a:prstGeom>
            <a:noFill/>
          </p:spPr>
          <p:txBody>
            <a:bodyPr wrap="square" rtlCol="0">
              <a:spAutoFit/>
            </a:bodyPr>
            <a:lstStyle/>
            <a:p>
              <a:r>
                <a:rPr lang="en-US" altLang="ko-KR" dirty="0">
                  <a:solidFill>
                    <a:srgbClr val="714949"/>
                  </a:solidFill>
                  <a:latin typeface="SamsungOne 700" panose="020B0803030303020204" pitchFamily="34" charset="0"/>
                  <a:ea typeface="SamsungOne 700" panose="020B0803030303020204" pitchFamily="34" charset="0"/>
                </a:rPr>
                <a:t>0</a:t>
              </a:r>
              <a:endParaRPr lang="ko-KR" altLang="en-US" dirty="0">
                <a:solidFill>
                  <a:srgbClr val="714949"/>
                </a:solidFill>
                <a:latin typeface="SamsungOne 700" panose="020B0803030303020204" pitchFamily="34" charset="0"/>
              </a:endParaRPr>
            </a:p>
          </p:txBody>
        </p:sp>
        <p:sp>
          <p:nvSpPr>
            <p:cNvPr id="24" name="TextBox 23">
              <a:extLst>
                <a:ext uri="{FF2B5EF4-FFF2-40B4-BE49-F238E27FC236}">
                  <a16:creationId xmlns:a16="http://schemas.microsoft.com/office/drawing/2014/main" id="{10492379-E07B-494B-AD25-6C2A2DF8FFD1}"/>
                </a:ext>
              </a:extLst>
            </p:cNvPr>
            <p:cNvSpPr txBox="1"/>
            <p:nvPr/>
          </p:nvSpPr>
          <p:spPr>
            <a:xfrm>
              <a:off x="3714638" y="4701288"/>
              <a:ext cx="628156" cy="371585"/>
            </a:xfrm>
            <a:prstGeom prst="rect">
              <a:avLst/>
            </a:prstGeom>
            <a:noFill/>
          </p:spPr>
          <p:txBody>
            <a:bodyPr wrap="square" rtlCol="0">
              <a:spAutoFit/>
            </a:bodyPr>
            <a:lstStyle/>
            <a:p>
              <a:r>
                <a:rPr lang="en-US" altLang="ko-KR" dirty="0">
                  <a:solidFill>
                    <a:srgbClr val="714949"/>
                  </a:solidFill>
                  <a:latin typeface="SamsungOne 700" panose="020B0803030303020204" pitchFamily="34" charset="0"/>
                  <a:ea typeface="SamsungOne 700" panose="020B0803030303020204" pitchFamily="34" charset="0"/>
                </a:rPr>
                <a:t>0</a:t>
              </a:r>
              <a:endParaRPr lang="ko-KR" altLang="en-US" dirty="0">
                <a:solidFill>
                  <a:srgbClr val="714949"/>
                </a:solidFill>
                <a:latin typeface="SamsungOne 700" panose="020B0803030303020204" pitchFamily="34" charset="0"/>
              </a:endParaRPr>
            </a:p>
          </p:txBody>
        </p:sp>
      </p:grpSp>
    </p:spTree>
    <p:extLst>
      <p:ext uri="{BB962C8B-B14F-4D97-AF65-F5344CB8AC3E}">
        <p14:creationId xmlns:p14="http://schemas.microsoft.com/office/powerpoint/2010/main" val="17626999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5A875B51-4C66-4E34-B320-E45AED99C7D6}"/>
              </a:ext>
            </a:extLst>
          </p:cNvPr>
          <p:cNvSpPr>
            <a:spLocks noGrp="1"/>
          </p:cNvSpPr>
          <p:nvPr>
            <p:ph type="body" sz="quarter" idx="10"/>
          </p:nvPr>
        </p:nvSpPr>
        <p:spPr/>
        <p:txBody>
          <a:bodyPr anchor="ctr"/>
          <a:lstStyle/>
          <a:p>
            <a:r>
              <a:rPr lang="vi-VN" altLang="ko-KR" dirty="0"/>
              <a:t>3.2. Giao diện người dùng Apache NiFi</a:t>
            </a:r>
            <a:endParaRPr lang="en-US" altLang="ko-KR" dirty="0"/>
          </a:p>
        </p:txBody>
      </p:sp>
      <p:sp>
        <p:nvSpPr>
          <p:cNvPr id="3" name="텍스트 개체 틀 2">
            <a:extLst>
              <a:ext uri="{FF2B5EF4-FFF2-40B4-BE49-F238E27FC236}">
                <a16:creationId xmlns:a16="http://schemas.microsoft.com/office/drawing/2014/main" id="{D60C271E-5E83-4533-8363-A030DD38D13E}"/>
              </a:ext>
            </a:extLst>
          </p:cNvPr>
          <p:cNvSpPr>
            <a:spLocks noGrp="1"/>
          </p:cNvSpPr>
          <p:nvPr>
            <p:ph type="body" sz="quarter" idx="11"/>
          </p:nvPr>
        </p:nvSpPr>
        <p:spPr/>
        <p:txBody>
          <a:bodyPr anchor="ctr">
            <a:noAutofit/>
          </a:bodyPr>
          <a:lstStyle/>
          <a:p>
            <a:r>
              <a:rPr lang="vi-VN" altLang="ko-KR" dirty="0"/>
              <a:t>NiFi Canvas - Điều hướng bảng màu</a:t>
            </a:r>
            <a:endParaRPr lang="en-US" altLang="ko-KR" dirty="0"/>
          </a:p>
        </p:txBody>
      </p:sp>
      <p:sp>
        <p:nvSpPr>
          <p:cNvPr id="4" name="텍스트 개체 틀 3">
            <a:extLst>
              <a:ext uri="{FF2B5EF4-FFF2-40B4-BE49-F238E27FC236}">
                <a16:creationId xmlns:a16="http://schemas.microsoft.com/office/drawing/2014/main" id="{84E9F969-FC04-4180-8275-3C4748851DF1}"/>
              </a:ext>
            </a:extLst>
          </p:cNvPr>
          <p:cNvSpPr>
            <a:spLocks noGrp="1"/>
          </p:cNvSpPr>
          <p:nvPr>
            <p:ph type="body" sz="quarter" idx="13"/>
          </p:nvPr>
        </p:nvSpPr>
        <p:spPr/>
        <p:txBody>
          <a:bodyPr>
            <a:noAutofit/>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a:p>
            <a:endParaRPr lang="ko-KR" altLang="en-US" dirty="0"/>
          </a:p>
        </p:txBody>
      </p:sp>
      <p:sp>
        <p:nvSpPr>
          <p:cNvPr id="17" name="텍스트 개체 틀 4">
            <a:extLst>
              <a:ext uri="{FF2B5EF4-FFF2-40B4-BE49-F238E27FC236}">
                <a16:creationId xmlns:a16="http://schemas.microsoft.com/office/drawing/2014/main" id="{816E5FB7-0AA3-44E0-8A47-44584901AECC}"/>
              </a:ext>
            </a:extLst>
          </p:cNvPr>
          <p:cNvSpPr>
            <a:spLocks noGrp="1"/>
          </p:cNvSpPr>
          <p:nvPr>
            <p:ph type="body" sz="quarter" idx="15"/>
          </p:nvPr>
        </p:nvSpPr>
        <p:spPr/>
        <p:txBody>
          <a:bodyPr>
            <a:normAutofit/>
          </a:bodyPr>
          <a:lstStyle/>
          <a:p>
            <a:r>
              <a:rPr lang="en-US" altLang="ko-KR" dirty="0" err="1"/>
              <a:t>Cấu</a:t>
            </a:r>
            <a:r>
              <a:rPr lang="en-US" altLang="ko-KR" dirty="0"/>
              <a:t> </a:t>
            </a:r>
            <a:r>
              <a:rPr lang="en-US" altLang="ko-KR" dirty="0" err="1"/>
              <a:t>tạo</a:t>
            </a:r>
            <a:r>
              <a:rPr lang="en-US" altLang="ko-KR" dirty="0"/>
              <a:t> </a:t>
            </a:r>
            <a:r>
              <a:rPr lang="en-US" altLang="ko-KR" dirty="0" err="1"/>
              <a:t>bảng</a:t>
            </a:r>
            <a:r>
              <a:rPr lang="en-US" altLang="ko-KR" dirty="0"/>
              <a:t> </a:t>
            </a:r>
            <a:r>
              <a:rPr lang="vi-VN" altLang="ko-KR" dirty="0"/>
              <a:t>đ</a:t>
            </a:r>
            <a:r>
              <a:rPr lang="en-US" altLang="ko-KR" dirty="0" err="1"/>
              <a:t>iều</a:t>
            </a:r>
            <a:r>
              <a:rPr lang="en-US" altLang="ko-KR" dirty="0"/>
              <a:t> </a:t>
            </a:r>
            <a:r>
              <a:rPr lang="en-US" altLang="ko-KR" dirty="0" err="1"/>
              <a:t>hướng</a:t>
            </a:r>
            <a:endParaRPr lang="en-US" altLang="ko-KR" dirty="0"/>
          </a:p>
        </p:txBody>
      </p:sp>
      <p:grpSp>
        <p:nvGrpSpPr>
          <p:cNvPr id="19" name="그룹 18">
            <a:extLst>
              <a:ext uri="{FF2B5EF4-FFF2-40B4-BE49-F238E27FC236}">
                <a16:creationId xmlns:a16="http://schemas.microsoft.com/office/drawing/2014/main" id="{250BAA3C-8E29-4ADD-A738-8F00ABD654D7}"/>
              </a:ext>
            </a:extLst>
          </p:cNvPr>
          <p:cNvGrpSpPr/>
          <p:nvPr/>
        </p:nvGrpSpPr>
        <p:grpSpPr>
          <a:xfrm>
            <a:off x="1573629" y="2870200"/>
            <a:ext cx="6607845" cy="2963334"/>
            <a:chOff x="1297689" y="2660460"/>
            <a:chExt cx="6607845" cy="2963334"/>
          </a:xfrm>
        </p:grpSpPr>
        <p:pic>
          <p:nvPicPr>
            <p:cNvPr id="23" name="Picture 5">
              <a:extLst>
                <a:ext uri="{FF2B5EF4-FFF2-40B4-BE49-F238E27FC236}">
                  <a16:creationId xmlns:a16="http://schemas.microsoft.com/office/drawing/2014/main" id="{BE68E6C2-CD3E-48A4-8BFD-E8153343C755}"/>
                </a:ext>
              </a:extLst>
            </p:cNvPr>
            <p:cNvPicPr>
              <a:picLocks noChangeAspect="1"/>
            </p:cNvPicPr>
            <p:nvPr/>
          </p:nvPicPr>
          <p:blipFill rotWithShape="1">
            <a:blip r:embed="rId3"/>
            <a:srcRect l="1115" t="2175" r="968" b="2587"/>
            <a:stretch/>
          </p:blipFill>
          <p:spPr>
            <a:xfrm>
              <a:off x="2839793" y="2660460"/>
              <a:ext cx="3581400" cy="2963334"/>
            </a:xfrm>
            <a:prstGeom prst="rect">
              <a:avLst/>
            </a:prstGeom>
            <a:ln w="19050">
              <a:solidFill>
                <a:srgbClr val="013D3E"/>
              </a:solidFill>
            </a:ln>
          </p:spPr>
        </p:pic>
        <p:grpSp>
          <p:nvGrpSpPr>
            <p:cNvPr id="24" name="그룹 23">
              <a:extLst>
                <a:ext uri="{FF2B5EF4-FFF2-40B4-BE49-F238E27FC236}">
                  <a16:creationId xmlns:a16="http://schemas.microsoft.com/office/drawing/2014/main" id="{3295B4BA-744C-4299-8BD6-97B6E52D2B90}"/>
                </a:ext>
              </a:extLst>
            </p:cNvPr>
            <p:cNvGrpSpPr/>
            <p:nvPr/>
          </p:nvGrpSpPr>
          <p:grpSpPr>
            <a:xfrm>
              <a:off x="1297689" y="2716544"/>
              <a:ext cx="6607845" cy="1497307"/>
              <a:chOff x="1297689" y="2716544"/>
              <a:chExt cx="6607845" cy="1497307"/>
            </a:xfrm>
          </p:grpSpPr>
          <p:sp>
            <p:nvSpPr>
              <p:cNvPr id="25" name="TextBox 24">
                <a:extLst>
                  <a:ext uri="{FF2B5EF4-FFF2-40B4-BE49-F238E27FC236}">
                    <a16:creationId xmlns:a16="http://schemas.microsoft.com/office/drawing/2014/main" id="{7F036413-CC5D-4B1A-AF25-1761834F9EA5}"/>
                  </a:ext>
                </a:extLst>
              </p:cNvPr>
              <p:cNvSpPr txBox="1"/>
              <p:nvPr/>
            </p:nvSpPr>
            <p:spPr>
              <a:xfrm>
                <a:off x="1425411" y="2909296"/>
                <a:ext cx="925706" cy="340519"/>
              </a:xfrm>
              <a:prstGeom prst="roundRect">
                <a:avLst/>
              </a:prstGeom>
              <a:solidFill>
                <a:srgbClr val="E9F2FC"/>
              </a:solidFill>
              <a:ln w="19050">
                <a:solidFill>
                  <a:srgbClr val="193EB0"/>
                </a:solidFill>
              </a:ln>
            </p:spPr>
            <p:txBody>
              <a:bodyPr wrap="none" rtlCol="0">
                <a:spAutoFit/>
              </a:bodyPr>
              <a:lstStyle/>
              <a:p>
                <a:r>
                  <a:rPr lang="en-US" sz="1400" dirty="0" err="1">
                    <a:solidFill>
                      <a:srgbClr val="193EB0"/>
                    </a:solidFill>
                    <a:latin typeface="SamsungOne 700" panose="020B0803030303020204" pitchFamily="34" charset="0"/>
                    <a:ea typeface="SamsungOne 700" panose="020B0803030303020204" pitchFamily="34" charset="0"/>
                  </a:rPr>
                  <a:t>Phóng</a:t>
                </a:r>
                <a:r>
                  <a:rPr lang="en-US" sz="1400" dirty="0">
                    <a:solidFill>
                      <a:srgbClr val="193EB0"/>
                    </a:solidFill>
                    <a:latin typeface="SamsungOne 700" panose="020B0803030303020204" pitchFamily="34" charset="0"/>
                    <a:ea typeface="SamsungOne 700" panose="020B0803030303020204" pitchFamily="34" charset="0"/>
                  </a:rPr>
                  <a:t> to</a:t>
                </a:r>
                <a:endParaRPr lang="en-KR" sz="1400" dirty="0">
                  <a:solidFill>
                    <a:srgbClr val="193EB0"/>
                  </a:solidFill>
                  <a:latin typeface="SamsungOne 700" panose="020B0803030303020204" pitchFamily="34" charset="0"/>
                  <a:ea typeface="SamsungOne 700" panose="020B0803030303020204" pitchFamily="34" charset="0"/>
                </a:endParaRPr>
              </a:p>
            </p:txBody>
          </p:sp>
          <p:sp>
            <p:nvSpPr>
              <p:cNvPr id="26" name="TextBox 25">
                <a:extLst>
                  <a:ext uri="{FF2B5EF4-FFF2-40B4-BE49-F238E27FC236}">
                    <a16:creationId xmlns:a16="http://schemas.microsoft.com/office/drawing/2014/main" id="{AD45C764-EC15-4469-8CA6-FBAD877643FB}"/>
                  </a:ext>
                </a:extLst>
              </p:cNvPr>
              <p:cNvSpPr txBox="1"/>
              <p:nvPr/>
            </p:nvSpPr>
            <p:spPr>
              <a:xfrm>
                <a:off x="1297689" y="3446485"/>
                <a:ext cx="852821" cy="340519"/>
              </a:xfrm>
              <a:prstGeom prst="roundRect">
                <a:avLst/>
              </a:prstGeom>
              <a:solidFill>
                <a:srgbClr val="E9F2FC"/>
              </a:solidFill>
              <a:ln w="19050">
                <a:solidFill>
                  <a:srgbClr val="193EB0"/>
                </a:solidFill>
              </a:ln>
            </p:spPr>
            <p:txBody>
              <a:bodyPr wrap="none" rtlCol="0">
                <a:spAutoFit/>
              </a:bodyPr>
              <a:lstStyle/>
              <a:p>
                <a:r>
                  <a:rPr lang="en-US" sz="1400" dirty="0">
                    <a:solidFill>
                      <a:srgbClr val="193EB0"/>
                    </a:solidFill>
                    <a:latin typeface="SamsungOne 700" panose="020B0803030303020204" pitchFamily="34" charset="0"/>
                    <a:ea typeface="SamsungOne 700" panose="020B0803030303020204" pitchFamily="34" charset="0"/>
                  </a:rPr>
                  <a:t>Thu </a:t>
                </a:r>
                <a:r>
                  <a:rPr lang="en-US" sz="1400" dirty="0" err="1">
                    <a:solidFill>
                      <a:srgbClr val="193EB0"/>
                    </a:solidFill>
                    <a:latin typeface="SamsungOne 700" panose="020B0803030303020204" pitchFamily="34" charset="0"/>
                    <a:ea typeface="SamsungOne 700" panose="020B0803030303020204" pitchFamily="34" charset="0"/>
                  </a:rPr>
                  <a:t>nhỏ</a:t>
                </a:r>
                <a:endParaRPr lang="en-KR" sz="1400" dirty="0">
                  <a:solidFill>
                    <a:srgbClr val="193EB0"/>
                  </a:solidFill>
                  <a:latin typeface="SamsungOne 700" panose="020B0803030303020204" pitchFamily="34" charset="0"/>
                  <a:ea typeface="SamsungOne 700" panose="020B0803030303020204" pitchFamily="34" charset="0"/>
                </a:endParaRPr>
              </a:p>
            </p:txBody>
          </p:sp>
          <p:cxnSp>
            <p:nvCxnSpPr>
              <p:cNvPr id="27" name="꺾인 연결선 6">
                <a:extLst>
                  <a:ext uri="{FF2B5EF4-FFF2-40B4-BE49-F238E27FC236}">
                    <a16:creationId xmlns:a16="http://schemas.microsoft.com/office/drawing/2014/main" id="{AC7BB897-9958-4741-8998-1017381F963A}"/>
                  </a:ext>
                </a:extLst>
              </p:cNvPr>
              <p:cNvCxnSpPr>
                <a:stCxn id="25" idx="3"/>
              </p:cNvCxnSpPr>
              <p:nvPr/>
            </p:nvCxnSpPr>
            <p:spPr>
              <a:xfrm>
                <a:off x="2351117" y="3079556"/>
                <a:ext cx="582583" cy="244669"/>
              </a:xfrm>
              <a:prstGeom prst="bentConnector3">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꺾인 연결선 14">
                <a:extLst>
                  <a:ext uri="{FF2B5EF4-FFF2-40B4-BE49-F238E27FC236}">
                    <a16:creationId xmlns:a16="http://schemas.microsoft.com/office/drawing/2014/main" id="{3F894B6E-4BE1-474C-831E-06E5538B2183}"/>
                  </a:ext>
                </a:extLst>
              </p:cNvPr>
              <p:cNvCxnSpPr>
                <a:stCxn id="26" idx="3"/>
              </p:cNvCxnSpPr>
              <p:nvPr/>
            </p:nvCxnSpPr>
            <p:spPr>
              <a:xfrm flipV="1">
                <a:off x="2150510" y="3446485"/>
                <a:ext cx="1332273" cy="170260"/>
              </a:xfrm>
              <a:prstGeom prst="bentConnector3">
                <a:avLst>
                  <a:gd name="adj1" fmla="val 50000"/>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6448ACE-24CF-4851-B810-DF4AB9860FA1}"/>
                  </a:ext>
                </a:extLst>
              </p:cNvPr>
              <p:cNvSpPr txBox="1"/>
              <p:nvPr/>
            </p:nvSpPr>
            <p:spPr>
              <a:xfrm>
                <a:off x="6949031" y="2716544"/>
                <a:ext cx="864476" cy="340519"/>
              </a:xfrm>
              <a:prstGeom prst="roundRect">
                <a:avLst/>
              </a:prstGeom>
              <a:solidFill>
                <a:srgbClr val="E9F2FC"/>
              </a:solidFill>
              <a:ln w="19050">
                <a:solidFill>
                  <a:srgbClr val="193EB0"/>
                </a:solidFill>
              </a:ln>
            </p:spPr>
            <p:txBody>
              <a:bodyPr wrap="none" rtlCol="0">
                <a:spAutoFit/>
              </a:bodyPr>
              <a:lstStyle/>
              <a:p>
                <a:r>
                  <a:rPr lang="en-US" sz="1400" dirty="0" err="1">
                    <a:solidFill>
                      <a:srgbClr val="193EB0"/>
                    </a:solidFill>
                    <a:latin typeface="SamsungOne 700" panose="020B0803030303020204" pitchFamily="34" charset="0"/>
                    <a:ea typeface="SamsungOne 700" panose="020B0803030303020204" pitchFamily="34" charset="0"/>
                  </a:rPr>
                  <a:t>Phù</a:t>
                </a:r>
                <a:r>
                  <a:rPr lang="en-US" sz="1400" dirty="0">
                    <a:solidFill>
                      <a:srgbClr val="193EB0"/>
                    </a:solidFill>
                    <a:latin typeface="SamsungOne 700" panose="020B0803030303020204" pitchFamily="34" charset="0"/>
                    <a:ea typeface="SamsungOne 700" panose="020B0803030303020204" pitchFamily="34" charset="0"/>
                  </a:rPr>
                  <a:t> </a:t>
                </a:r>
                <a:r>
                  <a:rPr lang="en-US" sz="1400" dirty="0" err="1">
                    <a:solidFill>
                      <a:srgbClr val="193EB0"/>
                    </a:solidFill>
                    <a:latin typeface="SamsungOne 700" panose="020B0803030303020204" pitchFamily="34" charset="0"/>
                    <a:ea typeface="SamsungOne 700" panose="020B0803030303020204" pitchFamily="34" charset="0"/>
                  </a:rPr>
                  <a:t>hợp</a:t>
                </a:r>
                <a:endParaRPr lang="en-KR" sz="1400" dirty="0">
                  <a:solidFill>
                    <a:srgbClr val="193EB0"/>
                  </a:solidFill>
                  <a:latin typeface="SamsungOne 700" panose="020B0803030303020204" pitchFamily="34" charset="0"/>
                  <a:ea typeface="SamsungOne 700" panose="020B0803030303020204" pitchFamily="34" charset="0"/>
                </a:endParaRPr>
              </a:p>
            </p:txBody>
          </p:sp>
          <p:sp>
            <p:nvSpPr>
              <p:cNvPr id="30" name="TextBox 29">
                <a:extLst>
                  <a:ext uri="{FF2B5EF4-FFF2-40B4-BE49-F238E27FC236}">
                    <a16:creationId xmlns:a16="http://schemas.microsoft.com/office/drawing/2014/main" id="{071DD921-3B0F-42E4-9F9E-CDB6FAF9E190}"/>
                  </a:ext>
                </a:extLst>
              </p:cNvPr>
              <p:cNvSpPr txBox="1"/>
              <p:nvPr/>
            </p:nvSpPr>
            <p:spPr>
              <a:xfrm>
                <a:off x="6943560" y="3163838"/>
                <a:ext cx="799541" cy="340519"/>
              </a:xfrm>
              <a:prstGeom prst="roundRect">
                <a:avLst/>
              </a:prstGeom>
              <a:solidFill>
                <a:srgbClr val="E9F2FC"/>
              </a:solidFill>
              <a:ln w="19050">
                <a:solidFill>
                  <a:srgbClr val="193EB0"/>
                </a:solidFill>
              </a:ln>
            </p:spPr>
            <p:txBody>
              <a:bodyPr wrap="none" rtlCol="0">
                <a:spAutoFit/>
              </a:bodyPr>
              <a:lstStyle/>
              <a:p>
                <a:r>
                  <a:rPr lang="en-US" sz="1400" dirty="0" err="1">
                    <a:solidFill>
                      <a:srgbClr val="193EB0"/>
                    </a:solidFill>
                    <a:latin typeface="SamsungOne 700" panose="020B0803030303020204" pitchFamily="34" charset="0"/>
                    <a:ea typeface="SamsungOne 700" panose="020B0803030303020204" pitchFamily="34" charset="0"/>
                  </a:rPr>
                  <a:t>Thực</a:t>
                </a:r>
                <a:r>
                  <a:rPr lang="en-US" sz="1400" dirty="0">
                    <a:solidFill>
                      <a:srgbClr val="193EB0"/>
                    </a:solidFill>
                    <a:latin typeface="SamsungOne 700" panose="020B0803030303020204" pitchFamily="34" charset="0"/>
                    <a:ea typeface="SamsungOne 700" panose="020B0803030303020204" pitchFamily="34" charset="0"/>
                  </a:rPr>
                  <a:t> </a:t>
                </a:r>
                <a:r>
                  <a:rPr lang="en-US" sz="1400" dirty="0" err="1">
                    <a:solidFill>
                      <a:srgbClr val="193EB0"/>
                    </a:solidFill>
                    <a:latin typeface="SamsungOne 700" panose="020B0803030303020204" pitchFamily="34" charset="0"/>
                    <a:ea typeface="SamsungOne 700" panose="020B0803030303020204" pitchFamily="34" charset="0"/>
                  </a:rPr>
                  <a:t>tế</a:t>
                </a:r>
                <a:endParaRPr lang="en-KR" sz="1400" dirty="0">
                  <a:solidFill>
                    <a:srgbClr val="193EB0"/>
                  </a:solidFill>
                  <a:latin typeface="SamsungOne 700" panose="020B0803030303020204" pitchFamily="34" charset="0"/>
                  <a:ea typeface="SamsungOne 700" panose="020B0803030303020204" pitchFamily="34" charset="0"/>
                </a:endParaRPr>
              </a:p>
            </p:txBody>
          </p:sp>
          <p:sp>
            <p:nvSpPr>
              <p:cNvPr id="31" name="TextBox 30">
                <a:extLst>
                  <a:ext uri="{FF2B5EF4-FFF2-40B4-BE49-F238E27FC236}">
                    <a16:creationId xmlns:a16="http://schemas.microsoft.com/office/drawing/2014/main" id="{54C36A0C-83AC-4D44-AD66-83797A7FA8E0}"/>
                  </a:ext>
                </a:extLst>
              </p:cNvPr>
              <p:cNvSpPr txBox="1"/>
              <p:nvPr/>
            </p:nvSpPr>
            <p:spPr>
              <a:xfrm>
                <a:off x="6536093" y="3634969"/>
                <a:ext cx="1369441" cy="578882"/>
              </a:xfrm>
              <a:prstGeom prst="roundRect">
                <a:avLst/>
              </a:prstGeom>
              <a:solidFill>
                <a:srgbClr val="E9F2FC"/>
              </a:solidFill>
              <a:ln w="19050">
                <a:solidFill>
                  <a:srgbClr val="193EB0"/>
                </a:solidFill>
              </a:ln>
            </p:spPr>
            <p:txBody>
              <a:bodyPr wrap="square" rtlCol="0">
                <a:spAutoFit/>
              </a:bodyPr>
              <a:lstStyle/>
              <a:p>
                <a:pPr algn="ctr"/>
                <a:r>
                  <a:rPr lang="vi-VN" sz="1400" dirty="0">
                    <a:solidFill>
                      <a:srgbClr val="193EB0"/>
                    </a:solidFill>
                    <a:latin typeface="SamsungOne 700" panose="020B0803030303020204" pitchFamily="34" charset="0"/>
                    <a:ea typeface="SamsungOne 700" panose="020B0803030303020204" pitchFamily="34" charset="0"/>
                  </a:rPr>
                  <a:t>Điều hướng Canvas</a:t>
                </a:r>
                <a:endParaRPr lang="en-KR" sz="1400" dirty="0">
                  <a:solidFill>
                    <a:srgbClr val="193EB0"/>
                  </a:solidFill>
                  <a:latin typeface="SamsungOne 700" panose="020B0803030303020204" pitchFamily="34" charset="0"/>
                  <a:ea typeface="SamsungOne 700" panose="020B0803030303020204" pitchFamily="34" charset="0"/>
                </a:endParaRPr>
              </a:p>
            </p:txBody>
          </p:sp>
          <p:cxnSp>
            <p:nvCxnSpPr>
              <p:cNvPr id="32" name="꺾인 연결선 32">
                <a:extLst>
                  <a:ext uri="{FF2B5EF4-FFF2-40B4-BE49-F238E27FC236}">
                    <a16:creationId xmlns:a16="http://schemas.microsoft.com/office/drawing/2014/main" id="{B23964FD-BA4D-43F7-8861-B31B27BC399B}"/>
                  </a:ext>
                </a:extLst>
              </p:cNvPr>
              <p:cNvCxnSpPr/>
              <p:nvPr/>
            </p:nvCxnSpPr>
            <p:spPr>
              <a:xfrm>
                <a:off x="2234942" y="3079556"/>
                <a:ext cx="698758" cy="244669"/>
              </a:xfrm>
              <a:prstGeom prst="bentConnector3">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꺾인 연결선 33">
                <a:extLst>
                  <a:ext uri="{FF2B5EF4-FFF2-40B4-BE49-F238E27FC236}">
                    <a16:creationId xmlns:a16="http://schemas.microsoft.com/office/drawing/2014/main" id="{15E8C22F-1F8A-40E5-8ED1-381C2CAAEF36}"/>
                  </a:ext>
                </a:extLst>
              </p:cNvPr>
              <p:cNvCxnSpPr/>
              <p:nvPr/>
            </p:nvCxnSpPr>
            <p:spPr>
              <a:xfrm flipV="1">
                <a:off x="2234942" y="3446485"/>
                <a:ext cx="1247841" cy="170260"/>
              </a:xfrm>
              <a:prstGeom prst="bentConnector3">
                <a:avLst>
                  <a:gd name="adj1" fmla="val 100379"/>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꺾인 연결선 34">
                <a:extLst>
                  <a:ext uri="{FF2B5EF4-FFF2-40B4-BE49-F238E27FC236}">
                    <a16:creationId xmlns:a16="http://schemas.microsoft.com/office/drawing/2014/main" id="{F79F18E9-12D6-4E88-ACB9-CB9C05AAA245}"/>
                  </a:ext>
                </a:extLst>
              </p:cNvPr>
              <p:cNvCxnSpPr>
                <a:stCxn id="29" idx="1"/>
              </p:cNvCxnSpPr>
              <p:nvPr/>
            </p:nvCxnSpPr>
            <p:spPr>
              <a:xfrm rot="10800000" flipV="1">
                <a:off x="4004733" y="2886804"/>
                <a:ext cx="2944298" cy="277034"/>
              </a:xfrm>
              <a:prstGeom prst="bentConnector3">
                <a:avLst>
                  <a:gd name="adj1" fmla="val 50000"/>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612BB40F-B494-4FAD-A4F4-22B9D5EF61CC}"/>
                  </a:ext>
                </a:extLst>
              </p:cNvPr>
              <p:cNvCxnSpPr>
                <a:stCxn id="30" idx="1"/>
              </p:cNvCxnSpPr>
              <p:nvPr/>
            </p:nvCxnSpPr>
            <p:spPr>
              <a:xfrm flipH="1">
                <a:off x="4553816" y="3334098"/>
                <a:ext cx="2389744" cy="16978"/>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5E4C3BEE-D0B1-4F14-ADAA-E6F5998F9816}"/>
                  </a:ext>
                </a:extLst>
              </p:cNvPr>
              <p:cNvCxnSpPr>
                <a:stCxn id="31" idx="1"/>
              </p:cNvCxnSpPr>
              <p:nvPr/>
            </p:nvCxnSpPr>
            <p:spPr>
              <a:xfrm flipH="1">
                <a:off x="6256869" y="3924410"/>
                <a:ext cx="279224" cy="0"/>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017659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5A875B51-4C66-4E34-B320-E45AED99C7D6}"/>
              </a:ext>
            </a:extLst>
          </p:cNvPr>
          <p:cNvSpPr>
            <a:spLocks noGrp="1"/>
          </p:cNvSpPr>
          <p:nvPr>
            <p:ph type="body" sz="quarter" idx="10"/>
          </p:nvPr>
        </p:nvSpPr>
        <p:spPr/>
        <p:txBody>
          <a:bodyPr anchor="ctr"/>
          <a:lstStyle/>
          <a:p>
            <a:r>
              <a:rPr lang="vi-VN" altLang="ko-KR" dirty="0"/>
              <a:t>3.2. Giao diện người dùng Apache NiFi</a:t>
            </a:r>
            <a:endParaRPr lang="en-US" altLang="ko-KR" dirty="0"/>
          </a:p>
        </p:txBody>
      </p:sp>
      <p:sp>
        <p:nvSpPr>
          <p:cNvPr id="3" name="텍스트 개체 틀 2">
            <a:extLst>
              <a:ext uri="{FF2B5EF4-FFF2-40B4-BE49-F238E27FC236}">
                <a16:creationId xmlns:a16="http://schemas.microsoft.com/office/drawing/2014/main" id="{D60C271E-5E83-4533-8363-A030DD38D13E}"/>
              </a:ext>
            </a:extLst>
          </p:cNvPr>
          <p:cNvSpPr>
            <a:spLocks noGrp="1"/>
          </p:cNvSpPr>
          <p:nvPr>
            <p:ph type="body" sz="quarter" idx="11"/>
          </p:nvPr>
        </p:nvSpPr>
        <p:spPr/>
        <p:txBody>
          <a:bodyPr anchor="ctr">
            <a:noAutofit/>
          </a:bodyPr>
          <a:lstStyle/>
          <a:p>
            <a:r>
              <a:rPr lang="en-US" altLang="ko-KR" dirty="0" err="1"/>
              <a:t>NiFi</a:t>
            </a:r>
            <a:r>
              <a:rPr lang="en-US" altLang="ko-KR" dirty="0"/>
              <a:t> Canvas - </a:t>
            </a:r>
            <a:r>
              <a:rPr lang="en-US" altLang="ko-KR" dirty="0" err="1"/>
              <a:t>Vận</a:t>
            </a:r>
            <a:r>
              <a:rPr lang="en-US" altLang="ko-KR" dirty="0"/>
              <a:t> </a:t>
            </a:r>
            <a:r>
              <a:rPr lang="en-US" altLang="ko-KR" dirty="0" err="1"/>
              <a:t>hành</a:t>
            </a:r>
            <a:r>
              <a:rPr lang="en-US" altLang="ko-KR" dirty="0"/>
              <a:t> </a:t>
            </a:r>
            <a:r>
              <a:rPr lang="en-US" altLang="ko-KR" dirty="0" err="1"/>
              <a:t>bảng</a:t>
            </a:r>
            <a:r>
              <a:rPr lang="en-US" altLang="ko-KR" dirty="0"/>
              <a:t> </a:t>
            </a:r>
            <a:r>
              <a:rPr lang="en-US" altLang="ko-KR" dirty="0" err="1"/>
              <a:t>màu</a:t>
            </a:r>
            <a:endParaRPr lang="en-US" altLang="ko-KR" dirty="0"/>
          </a:p>
        </p:txBody>
      </p:sp>
      <p:sp>
        <p:nvSpPr>
          <p:cNvPr id="4" name="텍스트 개체 틀 3">
            <a:extLst>
              <a:ext uri="{FF2B5EF4-FFF2-40B4-BE49-F238E27FC236}">
                <a16:creationId xmlns:a16="http://schemas.microsoft.com/office/drawing/2014/main" id="{84E9F969-FC04-4180-8275-3C4748851DF1}"/>
              </a:ext>
            </a:extLst>
          </p:cNvPr>
          <p:cNvSpPr>
            <a:spLocks noGrp="1"/>
          </p:cNvSpPr>
          <p:nvPr>
            <p:ph type="body" sz="quarter" idx="13"/>
          </p:nvPr>
        </p:nvSpPr>
        <p:spPr/>
        <p:txBody>
          <a:bodyPr>
            <a:noAutofit/>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a:p>
            <a:endParaRPr lang="ko-KR" altLang="en-US" dirty="0"/>
          </a:p>
        </p:txBody>
      </p:sp>
      <p:sp>
        <p:nvSpPr>
          <p:cNvPr id="12" name="텍스트 개체 틀 4">
            <a:extLst>
              <a:ext uri="{FF2B5EF4-FFF2-40B4-BE49-F238E27FC236}">
                <a16:creationId xmlns:a16="http://schemas.microsoft.com/office/drawing/2014/main" id="{64A299D5-FE90-4A1B-8941-AEEE91DFC477}"/>
              </a:ext>
            </a:extLst>
          </p:cNvPr>
          <p:cNvSpPr>
            <a:spLocks noGrp="1"/>
          </p:cNvSpPr>
          <p:nvPr>
            <p:ph type="body" sz="quarter" idx="15"/>
          </p:nvPr>
        </p:nvSpPr>
        <p:spPr/>
        <p:txBody>
          <a:bodyPr>
            <a:normAutofit/>
          </a:bodyPr>
          <a:lstStyle/>
          <a:p>
            <a:r>
              <a:rPr lang="en-US" altLang="ko-KR" dirty="0" err="1"/>
              <a:t>Cấu</a:t>
            </a:r>
            <a:r>
              <a:rPr lang="en-US" altLang="ko-KR" dirty="0"/>
              <a:t> </a:t>
            </a:r>
            <a:r>
              <a:rPr lang="en-US" altLang="ko-KR" dirty="0" err="1"/>
              <a:t>tạo</a:t>
            </a:r>
            <a:r>
              <a:rPr lang="en-US" altLang="ko-KR" dirty="0"/>
              <a:t> </a:t>
            </a:r>
            <a:r>
              <a:rPr lang="en-US" altLang="ko-KR" dirty="0" err="1"/>
              <a:t>vận</a:t>
            </a:r>
            <a:r>
              <a:rPr lang="en-US" altLang="ko-KR" dirty="0"/>
              <a:t> </a:t>
            </a:r>
            <a:r>
              <a:rPr lang="en-US" altLang="ko-KR" dirty="0" err="1"/>
              <a:t>hành</a:t>
            </a:r>
            <a:r>
              <a:rPr lang="en-US" altLang="ko-KR" dirty="0"/>
              <a:t> </a:t>
            </a:r>
            <a:r>
              <a:rPr lang="en-US" altLang="ko-KR" dirty="0" err="1"/>
              <a:t>bảng</a:t>
            </a:r>
            <a:r>
              <a:rPr lang="en-US" altLang="ko-KR" dirty="0"/>
              <a:t> </a:t>
            </a:r>
            <a:r>
              <a:rPr lang="en-US" altLang="ko-KR" dirty="0" err="1"/>
              <a:t>màu</a:t>
            </a:r>
            <a:endParaRPr lang="en-US" altLang="ko-KR" dirty="0"/>
          </a:p>
        </p:txBody>
      </p:sp>
      <p:grpSp>
        <p:nvGrpSpPr>
          <p:cNvPr id="9" name="그룹 8">
            <a:extLst>
              <a:ext uri="{FF2B5EF4-FFF2-40B4-BE49-F238E27FC236}">
                <a16:creationId xmlns:a16="http://schemas.microsoft.com/office/drawing/2014/main" id="{D19FFAFE-4F3D-4D79-9007-286310FCF373}"/>
              </a:ext>
            </a:extLst>
          </p:cNvPr>
          <p:cNvGrpSpPr/>
          <p:nvPr/>
        </p:nvGrpSpPr>
        <p:grpSpPr>
          <a:xfrm>
            <a:off x="2013411" y="2451756"/>
            <a:ext cx="5334360" cy="3429404"/>
            <a:chOff x="3143171" y="2374888"/>
            <a:chExt cx="5334360" cy="3429404"/>
          </a:xfrm>
        </p:grpSpPr>
        <p:pic>
          <p:nvPicPr>
            <p:cNvPr id="11" name="Picture 5">
              <a:extLst>
                <a:ext uri="{FF2B5EF4-FFF2-40B4-BE49-F238E27FC236}">
                  <a16:creationId xmlns:a16="http://schemas.microsoft.com/office/drawing/2014/main" id="{892F8C92-1F7C-4510-9438-FA29EE651883}"/>
                </a:ext>
              </a:extLst>
            </p:cNvPr>
            <p:cNvPicPr>
              <a:picLocks noChangeAspect="1"/>
            </p:cNvPicPr>
            <p:nvPr/>
          </p:nvPicPr>
          <p:blipFill rotWithShape="1">
            <a:blip r:embed="rId3"/>
            <a:srcRect l="585" t="977" r="1077" b="2290"/>
            <a:stretch/>
          </p:blipFill>
          <p:spPr>
            <a:xfrm>
              <a:off x="4685522" y="3092980"/>
              <a:ext cx="3571875" cy="2162176"/>
            </a:xfrm>
            <a:prstGeom prst="rect">
              <a:avLst/>
            </a:prstGeom>
            <a:ln w="19050">
              <a:solidFill>
                <a:srgbClr val="013D3E"/>
              </a:solidFill>
            </a:ln>
          </p:spPr>
        </p:pic>
        <p:grpSp>
          <p:nvGrpSpPr>
            <p:cNvPr id="13" name="그룹 12">
              <a:extLst>
                <a:ext uri="{FF2B5EF4-FFF2-40B4-BE49-F238E27FC236}">
                  <a16:creationId xmlns:a16="http://schemas.microsoft.com/office/drawing/2014/main" id="{FB8DC8E0-AF02-45B1-AC57-897FE8616C6D}"/>
                </a:ext>
              </a:extLst>
            </p:cNvPr>
            <p:cNvGrpSpPr/>
            <p:nvPr/>
          </p:nvGrpSpPr>
          <p:grpSpPr>
            <a:xfrm>
              <a:off x="4353883" y="2884946"/>
              <a:ext cx="3191881" cy="2602735"/>
              <a:chOff x="4935685" y="2716141"/>
              <a:chExt cx="3191881" cy="2602735"/>
            </a:xfrm>
          </p:grpSpPr>
          <p:cxnSp>
            <p:nvCxnSpPr>
              <p:cNvPr id="23" name="직선 화살표 연결선 22">
                <a:extLst>
                  <a:ext uri="{FF2B5EF4-FFF2-40B4-BE49-F238E27FC236}">
                    <a16:creationId xmlns:a16="http://schemas.microsoft.com/office/drawing/2014/main" id="{0217071D-A444-48B4-A6D5-A62BBF551ADD}"/>
                  </a:ext>
                </a:extLst>
              </p:cNvPr>
              <p:cNvCxnSpPr/>
              <p:nvPr/>
            </p:nvCxnSpPr>
            <p:spPr>
              <a:xfrm>
                <a:off x="8034425" y="2716146"/>
                <a:ext cx="0" cy="1415587"/>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6DB94E1-8879-4B14-9B96-EC0C62EF8DA7}"/>
                  </a:ext>
                </a:extLst>
              </p:cNvPr>
              <p:cNvCxnSpPr/>
              <p:nvPr/>
            </p:nvCxnSpPr>
            <p:spPr>
              <a:xfrm>
                <a:off x="7145423" y="2716141"/>
                <a:ext cx="0" cy="1415587"/>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FC0EE221-F2D2-4F51-A255-7C2B89465DDD}"/>
                  </a:ext>
                </a:extLst>
              </p:cNvPr>
              <p:cNvCxnSpPr/>
              <p:nvPr/>
            </p:nvCxnSpPr>
            <p:spPr>
              <a:xfrm flipV="1">
                <a:off x="4979957" y="4370966"/>
                <a:ext cx="379443" cy="1"/>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2E9AB47-52CA-4A95-A037-E07EBC8026F2}"/>
                  </a:ext>
                </a:extLst>
              </p:cNvPr>
              <p:cNvCxnSpPr/>
              <p:nvPr/>
            </p:nvCxnSpPr>
            <p:spPr>
              <a:xfrm flipV="1">
                <a:off x="6441444" y="4996676"/>
                <a:ext cx="0" cy="322200"/>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554F6EAB-C2DB-44C8-8706-2310E2F81F6B}"/>
                  </a:ext>
                </a:extLst>
              </p:cNvPr>
              <p:cNvCxnSpPr/>
              <p:nvPr/>
            </p:nvCxnSpPr>
            <p:spPr>
              <a:xfrm flipV="1">
                <a:off x="6959600" y="4996676"/>
                <a:ext cx="0" cy="322200"/>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34AFF6D4-4051-47A0-B848-89CCE3210746}"/>
                  </a:ext>
                </a:extLst>
              </p:cNvPr>
              <p:cNvCxnSpPr/>
              <p:nvPr/>
            </p:nvCxnSpPr>
            <p:spPr>
              <a:xfrm flipV="1">
                <a:off x="8127566" y="4996676"/>
                <a:ext cx="0" cy="322200"/>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꺾인 연결선 64">
                <a:extLst>
                  <a:ext uri="{FF2B5EF4-FFF2-40B4-BE49-F238E27FC236}">
                    <a16:creationId xmlns:a16="http://schemas.microsoft.com/office/drawing/2014/main" id="{822CDD3D-D877-4EEB-B7AE-E65F8B50C84F}"/>
                  </a:ext>
                </a:extLst>
              </p:cNvPr>
              <p:cNvCxnSpPr/>
              <p:nvPr/>
            </p:nvCxnSpPr>
            <p:spPr>
              <a:xfrm flipV="1">
                <a:off x="4935685" y="4997246"/>
                <a:ext cx="805150" cy="141481"/>
              </a:xfrm>
              <a:prstGeom prst="bentConnector3">
                <a:avLst>
                  <a:gd name="adj1" fmla="val 99686"/>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꺾인 연결선 69">
                <a:extLst>
                  <a:ext uri="{FF2B5EF4-FFF2-40B4-BE49-F238E27FC236}">
                    <a16:creationId xmlns:a16="http://schemas.microsoft.com/office/drawing/2014/main" id="{34C36407-2BE0-487C-A628-350734E69C61}"/>
                  </a:ext>
                </a:extLst>
              </p:cNvPr>
              <p:cNvCxnSpPr/>
              <p:nvPr/>
            </p:nvCxnSpPr>
            <p:spPr>
              <a:xfrm>
                <a:off x="4981058" y="3923272"/>
                <a:ext cx="1276465" cy="215920"/>
              </a:xfrm>
              <a:prstGeom prst="bentConnector3">
                <a:avLst>
                  <a:gd name="adj1" fmla="val 99747"/>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그룹 13">
              <a:extLst>
                <a:ext uri="{FF2B5EF4-FFF2-40B4-BE49-F238E27FC236}">
                  <a16:creationId xmlns:a16="http://schemas.microsoft.com/office/drawing/2014/main" id="{92A16CE2-90AC-4C12-9A66-4D68FC2BB06A}"/>
                </a:ext>
              </a:extLst>
            </p:cNvPr>
            <p:cNvGrpSpPr/>
            <p:nvPr/>
          </p:nvGrpSpPr>
          <p:grpSpPr>
            <a:xfrm>
              <a:off x="3143171" y="2374888"/>
              <a:ext cx="5334360" cy="3429404"/>
              <a:chOff x="3724973" y="2206083"/>
              <a:chExt cx="5334360" cy="3429404"/>
            </a:xfrm>
          </p:grpSpPr>
          <p:sp>
            <p:nvSpPr>
              <p:cNvPr id="15" name="TextBox 14">
                <a:extLst>
                  <a:ext uri="{FF2B5EF4-FFF2-40B4-BE49-F238E27FC236}">
                    <a16:creationId xmlns:a16="http://schemas.microsoft.com/office/drawing/2014/main" id="{B020F394-7DA7-48B8-92DC-ED59DD3A14DA}"/>
                  </a:ext>
                </a:extLst>
              </p:cNvPr>
              <p:cNvSpPr txBox="1"/>
              <p:nvPr/>
            </p:nvSpPr>
            <p:spPr>
              <a:xfrm>
                <a:off x="7516737" y="2206083"/>
                <a:ext cx="1542596" cy="510778"/>
              </a:xfrm>
              <a:prstGeom prst="roundRect">
                <a:avLst/>
              </a:prstGeom>
              <a:solidFill>
                <a:srgbClr val="E9F2FC"/>
              </a:solidFill>
              <a:ln w="19050">
                <a:solidFill>
                  <a:srgbClr val="193EB0"/>
                </a:solidFill>
              </a:ln>
            </p:spPr>
            <p:txBody>
              <a:bodyPr wrap="square" rtlCol="0">
                <a:spAutoFit/>
              </a:bodyPr>
              <a:lstStyle/>
              <a:p>
                <a:pPr algn="ctr"/>
                <a:r>
                  <a:rPr lang="en-US" sz="1200" dirty="0" err="1">
                    <a:solidFill>
                      <a:srgbClr val="193EB0"/>
                    </a:solidFill>
                    <a:latin typeface="SamsungOne 700" panose="020B0803030303020204" pitchFamily="34" charset="0"/>
                    <a:ea typeface="SamsungOne 700" panose="020B0803030303020204" pitchFamily="34" charset="0"/>
                  </a:rPr>
                  <a:t>Tạo</a:t>
                </a:r>
                <a:r>
                  <a:rPr lang="en-US" sz="1200" dirty="0">
                    <a:solidFill>
                      <a:srgbClr val="193EB0"/>
                    </a:solidFill>
                    <a:latin typeface="SamsungOne 700" panose="020B0803030303020204" pitchFamily="34" charset="0"/>
                    <a:ea typeface="SamsungOne 700" panose="020B0803030303020204" pitchFamily="34" charset="0"/>
                  </a:rPr>
                  <a:t>/</a:t>
                </a:r>
                <a:r>
                  <a:rPr lang="en-US" sz="1200" dirty="0" err="1">
                    <a:solidFill>
                      <a:srgbClr val="193EB0"/>
                    </a:solidFill>
                    <a:latin typeface="SamsungOne 700" panose="020B0803030303020204" pitchFamily="34" charset="0"/>
                    <a:ea typeface="SamsungOne 700" panose="020B0803030303020204" pitchFamily="34" charset="0"/>
                  </a:rPr>
                  <a:t>tải</a:t>
                </a:r>
                <a:r>
                  <a:rPr lang="en-US" sz="1200" dirty="0">
                    <a:solidFill>
                      <a:srgbClr val="193EB0"/>
                    </a:solidFill>
                    <a:latin typeface="SamsungOne 700" panose="020B0803030303020204" pitchFamily="34" charset="0"/>
                    <a:ea typeface="SamsungOne 700" panose="020B0803030303020204" pitchFamily="34" charset="0"/>
                  </a:rPr>
                  <a:t> </a:t>
                </a:r>
              </a:p>
              <a:p>
                <a:pPr algn="ctr"/>
                <a:r>
                  <a:rPr lang="en-US" sz="1200" dirty="0" err="1">
                    <a:solidFill>
                      <a:srgbClr val="193EB0"/>
                    </a:solidFill>
                    <a:latin typeface="SamsungOne 700" panose="020B0803030303020204" pitchFamily="34" charset="0"/>
                    <a:ea typeface="SamsungOne 700" panose="020B0803030303020204" pitchFamily="34" charset="0"/>
                  </a:rPr>
                  <a:t>lên</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quy</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trình</a:t>
                </a:r>
                <a:endParaRPr lang="en-KR" sz="1200" dirty="0">
                  <a:solidFill>
                    <a:srgbClr val="193EB0"/>
                  </a:solidFill>
                  <a:latin typeface="SamsungOne 700" panose="020B0803030303020204" pitchFamily="34" charset="0"/>
                  <a:ea typeface="SamsungOne 700" panose="020B0803030303020204" pitchFamily="34" charset="0"/>
                </a:endParaRPr>
              </a:p>
            </p:txBody>
          </p:sp>
          <p:sp>
            <p:nvSpPr>
              <p:cNvPr id="16" name="TextBox 15">
                <a:extLst>
                  <a:ext uri="{FF2B5EF4-FFF2-40B4-BE49-F238E27FC236}">
                    <a16:creationId xmlns:a16="http://schemas.microsoft.com/office/drawing/2014/main" id="{D3F96E6D-DD24-4408-8474-D0B32475CF09}"/>
                  </a:ext>
                </a:extLst>
              </p:cNvPr>
              <p:cNvSpPr txBox="1"/>
              <p:nvPr/>
            </p:nvSpPr>
            <p:spPr>
              <a:xfrm>
                <a:off x="3724973" y="3629396"/>
                <a:ext cx="1254984" cy="510778"/>
              </a:xfrm>
              <a:prstGeom prst="roundRect">
                <a:avLst/>
              </a:prstGeom>
              <a:solidFill>
                <a:srgbClr val="E9F2FC"/>
              </a:solidFill>
              <a:ln w="19050">
                <a:solidFill>
                  <a:srgbClr val="193EB0"/>
                </a:solidFill>
              </a:ln>
            </p:spPr>
            <p:txBody>
              <a:bodyPr wrap="square" rtlCol="0">
                <a:spAutoFit/>
              </a:bodyPr>
              <a:lstStyle/>
              <a:p>
                <a:pPr algn="ctr"/>
                <a:r>
                  <a:rPr lang="en-US" sz="1200" dirty="0" err="1">
                    <a:solidFill>
                      <a:srgbClr val="193EB0"/>
                    </a:solidFill>
                    <a:latin typeface="SamsungOne 700" panose="020B0803030303020204" pitchFamily="34" charset="0"/>
                    <a:ea typeface="SamsungOne 700" panose="020B0803030303020204" pitchFamily="34" charset="0"/>
                  </a:rPr>
                  <a:t>Kích</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hoạt</a:t>
                </a:r>
                <a:r>
                  <a:rPr lang="en-US" sz="1200" dirty="0">
                    <a:solidFill>
                      <a:srgbClr val="193EB0"/>
                    </a:solidFill>
                    <a:latin typeface="SamsungOne 700" panose="020B0803030303020204" pitchFamily="34" charset="0"/>
                    <a:ea typeface="SamsungOne 700" panose="020B0803030303020204" pitchFamily="34" charset="0"/>
                  </a:rPr>
                  <a:t>/</a:t>
                </a:r>
              </a:p>
              <a:p>
                <a:pPr algn="ctr"/>
                <a:r>
                  <a:rPr lang="en-US" sz="1200" dirty="0" err="1">
                    <a:solidFill>
                      <a:srgbClr val="193EB0"/>
                    </a:solidFill>
                    <a:latin typeface="SamsungOne 700" panose="020B0803030303020204" pitchFamily="34" charset="0"/>
                    <a:ea typeface="SamsungOne 700" panose="020B0803030303020204" pitchFamily="34" charset="0"/>
                  </a:rPr>
                  <a:t>Vô</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hiệu</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hóa</a:t>
                </a:r>
                <a:endParaRPr lang="en-KR" sz="1200" dirty="0">
                  <a:solidFill>
                    <a:srgbClr val="193EB0"/>
                  </a:solidFill>
                  <a:latin typeface="SamsungOne 700" panose="020B0803030303020204" pitchFamily="34" charset="0"/>
                  <a:ea typeface="SamsungOne 700" panose="020B0803030303020204" pitchFamily="34" charset="0"/>
                </a:endParaRPr>
              </a:p>
            </p:txBody>
          </p:sp>
          <p:sp>
            <p:nvSpPr>
              <p:cNvPr id="17" name="TextBox 16">
                <a:extLst>
                  <a:ext uri="{FF2B5EF4-FFF2-40B4-BE49-F238E27FC236}">
                    <a16:creationId xmlns:a16="http://schemas.microsoft.com/office/drawing/2014/main" id="{B821B66A-E4CB-4726-AE08-797B0B2871F0}"/>
                  </a:ext>
                </a:extLst>
              </p:cNvPr>
              <p:cNvSpPr txBox="1"/>
              <p:nvPr/>
            </p:nvSpPr>
            <p:spPr>
              <a:xfrm>
                <a:off x="3724974" y="4223592"/>
                <a:ext cx="1254984" cy="306467"/>
              </a:xfrm>
              <a:prstGeom prst="roundRect">
                <a:avLst/>
              </a:prstGeom>
              <a:solidFill>
                <a:srgbClr val="E9F2FC"/>
              </a:solidFill>
              <a:ln w="19050">
                <a:solidFill>
                  <a:srgbClr val="193EB0"/>
                </a:solidFill>
              </a:ln>
            </p:spPr>
            <p:txBody>
              <a:bodyPr wrap="square" rtlCol="0">
                <a:spAutoFit/>
              </a:bodyPr>
              <a:lstStyle/>
              <a:p>
                <a:pPr algn="ctr"/>
                <a:r>
                  <a:rPr lang="en-US" sz="1200" dirty="0" err="1">
                    <a:solidFill>
                      <a:srgbClr val="193EB0"/>
                    </a:solidFill>
                    <a:latin typeface="SamsungOne 700" panose="020B0803030303020204" pitchFamily="34" charset="0"/>
                    <a:ea typeface="SamsungOne 700" panose="020B0803030303020204" pitchFamily="34" charset="0"/>
                  </a:rPr>
                  <a:t>Định</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cấu</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hình</a:t>
                </a:r>
                <a:endParaRPr lang="en-KR" sz="1200" dirty="0">
                  <a:solidFill>
                    <a:srgbClr val="193EB0"/>
                  </a:solidFill>
                  <a:latin typeface="SamsungOne 700" panose="020B0803030303020204" pitchFamily="34" charset="0"/>
                  <a:ea typeface="SamsungOne 700" panose="020B0803030303020204" pitchFamily="34" charset="0"/>
                </a:endParaRPr>
              </a:p>
            </p:txBody>
          </p:sp>
          <p:sp>
            <p:nvSpPr>
              <p:cNvPr id="18" name="TextBox 17">
                <a:extLst>
                  <a:ext uri="{FF2B5EF4-FFF2-40B4-BE49-F238E27FC236}">
                    <a16:creationId xmlns:a16="http://schemas.microsoft.com/office/drawing/2014/main" id="{36AAEFEB-D75F-4400-9FB7-02AB3FB8A217}"/>
                  </a:ext>
                </a:extLst>
              </p:cNvPr>
              <p:cNvSpPr txBox="1"/>
              <p:nvPr/>
            </p:nvSpPr>
            <p:spPr>
              <a:xfrm>
                <a:off x="5114578" y="5329020"/>
                <a:ext cx="1542596" cy="306467"/>
              </a:xfrm>
              <a:prstGeom prst="roundRect">
                <a:avLst/>
              </a:prstGeom>
              <a:solidFill>
                <a:srgbClr val="E9F2FC"/>
              </a:solidFill>
              <a:ln w="19050">
                <a:solidFill>
                  <a:srgbClr val="193EB0"/>
                </a:solidFill>
              </a:ln>
            </p:spPr>
            <p:txBody>
              <a:bodyPr wrap="square" rtlCol="0">
                <a:spAutoFit/>
              </a:bodyPr>
              <a:lstStyle/>
              <a:p>
                <a:pPr algn="ctr"/>
                <a:r>
                  <a:rPr lang="en-US" sz="1200" dirty="0" err="1">
                    <a:solidFill>
                      <a:srgbClr val="193EB0"/>
                    </a:solidFill>
                    <a:latin typeface="SamsungOne 700" panose="020B0803030303020204" pitchFamily="34" charset="0"/>
                    <a:ea typeface="SamsungOne 700" panose="020B0803030303020204" pitchFamily="34" charset="0"/>
                  </a:rPr>
                  <a:t>Thành</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phần</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nhóm</a:t>
                </a:r>
                <a:endParaRPr lang="en-KR" sz="1200" dirty="0">
                  <a:solidFill>
                    <a:srgbClr val="193EB0"/>
                  </a:solidFill>
                  <a:latin typeface="SamsungOne 700" panose="020B0803030303020204" pitchFamily="34" charset="0"/>
                  <a:ea typeface="SamsungOne 700" panose="020B0803030303020204" pitchFamily="34" charset="0"/>
                </a:endParaRPr>
              </a:p>
            </p:txBody>
          </p:sp>
          <p:sp>
            <p:nvSpPr>
              <p:cNvPr id="19" name="TextBox 18">
                <a:extLst>
                  <a:ext uri="{FF2B5EF4-FFF2-40B4-BE49-F238E27FC236}">
                    <a16:creationId xmlns:a16="http://schemas.microsoft.com/office/drawing/2014/main" id="{D8A975D8-938D-4EB7-A274-2E8667369AE8}"/>
                  </a:ext>
                </a:extLst>
              </p:cNvPr>
              <p:cNvSpPr txBox="1"/>
              <p:nvPr/>
            </p:nvSpPr>
            <p:spPr>
              <a:xfrm>
                <a:off x="6768126" y="5329020"/>
                <a:ext cx="1063520" cy="289441"/>
              </a:xfrm>
              <a:prstGeom prst="roundRect">
                <a:avLst/>
              </a:prstGeom>
              <a:solidFill>
                <a:srgbClr val="E9F2FC"/>
              </a:solidFill>
              <a:ln w="19050">
                <a:solidFill>
                  <a:srgbClr val="193EB0"/>
                </a:solidFill>
              </a:ln>
            </p:spPr>
            <p:txBody>
              <a:bodyPr wrap="square" rtlCol="0">
                <a:spAutoFit/>
              </a:bodyPr>
              <a:lstStyle/>
              <a:p>
                <a:pPr algn="ctr"/>
                <a:r>
                  <a:rPr lang="en-US" sz="1100" dirty="0" err="1">
                    <a:solidFill>
                      <a:srgbClr val="193EB0"/>
                    </a:solidFill>
                    <a:latin typeface="SamsungOne 700" panose="020B0803030303020204" pitchFamily="34" charset="0"/>
                    <a:ea typeface="SamsungOne 700" panose="020B0803030303020204" pitchFamily="34" charset="0"/>
                  </a:rPr>
                  <a:t>Thay</a:t>
                </a:r>
                <a:r>
                  <a:rPr lang="en-US" sz="1100" dirty="0">
                    <a:solidFill>
                      <a:srgbClr val="193EB0"/>
                    </a:solidFill>
                    <a:latin typeface="SamsungOne 700" panose="020B0803030303020204" pitchFamily="34" charset="0"/>
                    <a:ea typeface="SamsungOne 700" panose="020B0803030303020204" pitchFamily="34" charset="0"/>
                  </a:rPr>
                  <a:t> </a:t>
                </a:r>
                <a:r>
                  <a:rPr lang="en-US" sz="1100" dirty="0" err="1">
                    <a:solidFill>
                      <a:srgbClr val="193EB0"/>
                    </a:solidFill>
                    <a:latin typeface="SamsungOne 700" panose="020B0803030303020204" pitchFamily="34" charset="0"/>
                    <a:ea typeface="SamsungOne 700" panose="020B0803030303020204" pitchFamily="34" charset="0"/>
                  </a:rPr>
                  <a:t>đổi</a:t>
                </a:r>
                <a:r>
                  <a:rPr lang="en-US" sz="1100" dirty="0">
                    <a:solidFill>
                      <a:srgbClr val="193EB0"/>
                    </a:solidFill>
                    <a:latin typeface="SamsungOne 700" panose="020B0803030303020204" pitchFamily="34" charset="0"/>
                    <a:ea typeface="SamsungOne 700" panose="020B0803030303020204" pitchFamily="34" charset="0"/>
                  </a:rPr>
                  <a:t> </a:t>
                </a:r>
                <a:r>
                  <a:rPr lang="en-US" sz="1100" dirty="0" err="1">
                    <a:solidFill>
                      <a:srgbClr val="193EB0"/>
                    </a:solidFill>
                    <a:latin typeface="SamsungOne 700" panose="020B0803030303020204" pitchFamily="34" charset="0"/>
                    <a:ea typeface="SamsungOne 700" panose="020B0803030303020204" pitchFamily="34" charset="0"/>
                  </a:rPr>
                  <a:t>màu</a:t>
                </a:r>
                <a:endParaRPr lang="en-KR" sz="1100" dirty="0">
                  <a:solidFill>
                    <a:srgbClr val="193EB0"/>
                  </a:solidFill>
                  <a:latin typeface="SamsungOne 700" panose="020B0803030303020204" pitchFamily="34" charset="0"/>
                  <a:ea typeface="SamsungOne 700" panose="020B0803030303020204" pitchFamily="34" charset="0"/>
                </a:endParaRPr>
              </a:p>
            </p:txBody>
          </p:sp>
          <p:sp>
            <p:nvSpPr>
              <p:cNvPr id="20" name="TextBox 19">
                <a:extLst>
                  <a:ext uri="{FF2B5EF4-FFF2-40B4-BE49-F238E27FC236}">
                    <a16:creationId xmlns:a16="http://schemas.microsoft.com/office/drawing/2014/main" id="{3225953D-2181-4037-BF47-BFA891C77935}"/>
                  </a:ext>
                </a:extLst>
              </p:cNvPr>
              <p:cNvSpPr txBox="1"/>
              <p:nvPr/>
            </p:nvSpPr>
            <p:spPr>
              <a:xfrm>
                <a:off x="7964576" y="5329020"/>
                <a:ext cx="656579" cy="306467"/>
              </a:xfrm>
              <a:prstGeom prst="roundRect">
                <a:avLst/>
              </a:prstGeom>
              <a:solidFill>
                <a:srgbClr val="E9F2FC"/>
              </a:solidFill>
              <a:ln w="19050">
                <a:solidFill>
                  <a:srgbClr val="193EB0"/>
                </a:solidFill>
              </a:ln>
            </p:spPr>
            <p:txBody>
              <a:bodyPr wrap="square" rtlCol="0">
                <a:spAutoFit/>
              </a:bodyPr>
              <a:lstStyle/>
              <a:p>
                <a:pPr algn="ctr"/>
                <a:r>
                  <a:rPr lang="en-US" sz="1200" dirty="0" err="1">
                    <a:solidFill>
                      <a:srgbClr val="193EB0"/>
                    </a:solidFill>
                    <a:latin typeface="SamsungOne 700" panose="020B0803030303020204" pitchFamily="34" charset="0"/>
                    <a:ea typeface="SamsungOne 700" panose="020B0803030303020204" pitchFamily="34" charset="0"/>
                  </a:rPr>
                  <a:t>Xóa</a:t>
                </a:r>
                <a:endParaRPr lang="en-KR" sz="1200" dirty="0">
                  <a:solidFill>
                    <a:srgbClr val="193EB0"/>
                  </a:solidFill>
                  <a:latin typeface="SamsungOne 700" panose="020B0803030303020204" pitchFamily="34" charset="0"/>
                  <a:ea typeface="SamsungOne 700" panose="020B0803030303020204" pitchFamily="34" charset="0"/>
                </a:endParaRPr>
              </a:p>
            </p:txBody>
          </p:sp>
          <p:sp>
            <p:nvSpPr>
              <p:cNvPr id="21" name="TextBox 20">
                <a:extLst>
                  <a:ext uri="{FF2B5EF4-FFF2-40B4-BE49-F238E27FC236}">
                    <a16:creationId xmlns:a16="http://schemas.microsoft.com/office/drawing/2014/main" id="{3D1C6B43-E840-4F91-8C14-0636DABAA0C6}"/>
                  </a:ext>
                </a:extLst>
              </p:cNvPr>
              <p:cNvSpPr txBox="1"/>
              <p:nvPr/>
            </p:nvSpPr>
            <p:spPr>
              <a:xfrm>
                <a:off x="6020985" y="2409674"/>
                <a:ext cx="1381958" cy="306467"/>
              </a:xfrm>
              <a:prstGeom prst="roundRect">
                <a:avLst/>
              </a:prstGeom>
              <a:solidFill>
                <a:srgbClr val="E9F2FC"/>
              </a:solidFill>
              <a:ln w="19050">
                <a:solidFill>
                  <a:srgbClr val="193EB0"/>
                </a:solidFill>
              </a:ln>
            </p:spPr>
            <p:txBody>
              <a:bodyPr wrap="square" rtlCol="0">
                <a:spAutoFit/>
              </a:bodyPr>
              <a:lstStyle/>
              <a:p>
                <a:pPr algn="ctr"/>
                <a:r>
                  <a:rPr lang="en-US" sz="1200" dirty="0" err="1">
                    <a:solidFill>
                      <a:srgbClr val="193EB0"/>
                    </a:solidFill>
                    <a:latin typeface="SamsungOne 700" panose="020B0803030303020204" pitchFamily="34" charset="0"/>
                    <a:ea typeface="SamsungOne 700" panose="020B0803030303020204" pitchFamily="34" charset="0"/>
                  </a:rPr>
                  <a:t>Khởi</a:t>
                </a:r>
                <a:r>
                  <a:rPr lang="en-US" sz="1200" dirty="0">
                    <a:solidFill>
                      <a:srgbClr val="193EB0"/>
                    </a:solidFill>
                    <a:latin typeface="SamsungOne 700" panose="020B0803030303020204" pitchFamily="34" charset="0"/>
                    <a:ea typeface="SamsungOne 700" panose="020B0803030303020204" pitchFamily="34" charset="0"/>
                  </a:rPr>
                  <a:t> </a:t>
                </a:r>
                <a:r>
                  <a:rPr lang="en-US" sz="1200" dirty="0" err="1">
                    <a:solidFill>
                      <a:srgbClr val="193EB0"/>
                    </a:solidFill>
                    <a:latin typeface="SamsungOne 700" panose="020B0803030303020204" pitchFamily="34" charset="0"/>
                    <a:ea typeface="SamsungOne 700" panose="020B0803030303020204" pitchFamily="34" charset="0"/>
                  </a:rPr>
                  <a:t>động</a:t>
                </a:r>
                <a:r>
                  <a:rPr lang="en-US" sz="1200" dirty="0">
                    <a:solidFill>
                      <a:srgbClr val="193EB0"/>
                    </a:solidFill>
                    <a:latin typeface="SamsungOne 700" panose="020B0803030303020204" pitchFamily="34" charset="0"/>
                    <a:ea typeface="SamsungOne 700" panose="020B0803030303020204" pitchFamily="34" charset="0"/>
                  </a:rPr>
                  <a:t>/</a:t>
                </a:r>
                <a:r>
                  <a:rPr lang="en-US" sz="1200" dirty="0" err="1">
                    <a:solidFill>
                      <a:srgbClr val="193EB0"/>
                    </a:solidFill>
                    <a:latin typeface="SamsungOne 700" panose="020B0803030303020204" pitchFamily="34" charset="0"/>
                    <a:ea typeface="SamsungOne 700" panose="020B0803030303020204" pitchFamily="34" charset="0"/>
                  </a:rPr>
                  <a:t>Dừng</a:t>
                </a:r>
                <a:endParaRPr lang="en-KR" sz="1200" dirty="0">
                  <a:solidFill>
                    <a:srgbClr val="193EB0"/>
                  </a:solidFill>
                  <a:latin typeface="SamsungOne 700" panose="020B0803030303020204" pitchFamily="34" charset="0"/>
                  <a:ea typeface="SamsungOne 700" panose="020B0803030303020204" pitchFamily="34" charset="0"/>
                </a:endParaRPr>
              </a:p>
            </p:txBody>
          </p:sp>
          <p:sp>
            <p:nvSpPr>
              <p:cNvPr id="22" name="TextBox 21">
                <a:extLst>
                  <a:ext uri="{FF2B5EF4-FFF2-40B4-BE49-F238E27FC236}">
                    <a16:creationId xmlns:a16="http://schemas.microsoft.com/office/drawing/2014/main" id="{D1CA9A88-E9E2-432F-82A7-1053DF7BF590}"/>
                  </a:ext>
                </a:extLst>
              </p:cNvPr>
              <p:cNvSpPr txBox="1"/>
              <p:nvPr/>
            </p:nvSpPr>
            <p:spPr>
              <a:xfrm>
                <a:off x="3767720" y="4973127"/>
                <a:ext cx="1212237" cy="306467"/>
              </a:xfrm>
              <a:prstGeom prst="roundRect">
                <a:avLst/>
              </a:prstGeom>
              <a:solidFill>
                <a:srgbClr val="E9F2FC"/>
              </a:solidFill>
              <a:ln w="19050">
                <a:solidFill>
                  <a:srgbClr val="193EB0"/>
                </a:solidFill>
              </a:ln>
            </p:spPr>
            <p:txBody>
              <a:bodyPr wrap="square" rtlCol="0">
                <a:spAutoFit/>
              </a:bodyPr>
              <a:lstStyle/>
              <a:p>
                <a:pPr algn="ctr"/>
                <a:r>
                  <a:rPr lang="en-US" sz="1200" dirty="0">
                    <a:solidFill>
                      <a:srgbClr val="193EB0"/>
                    </a:solidFill>
                    <a:latin typeface="SamsungOne 700" panose="020B0803030303020204" pitchFamily="34" charset="0"/>
                    <a:ea typeface="SamsungOne 700" panose="020B0803030303020204" pitchFamily="34" charset="0"/>
                  </a:rPr>
                  <a:t>Sao </a:t>
                </a:r>
                <a:r>
                  <a:rPr lang="en-US" sz="1200" dirty="0" err="1">
                    <a:solidFill>
                      <a:srgbClr val="193EB0"/>
                    </a:solidFill>
                    <a:latin typeface="SamsungOne 700" panose="020B0803030303020204" pitchFamily="34" charset="0"/>
                    <a:ea typeface="SamsungOne 700" panose="020B0803030303020204" pitchFamily="34" charset="0"/>
                  </a:rPr>
                  <a:t>chép</a:t>
                </a:r>
                <a:r>
                  <a:rPr lang="en-US" sz="1200" dirty="0">
                    <a:solidFill>
                      <a:srgbClr val="193EB0"/>
                    </a:solidFill>
                    <a:latin typeface="SamsungOne 700" panose="020B0803030303020204" pitchFamily="34" charset="0"/>
                    <a:ea typeface="SamsungOne 700" panose="020B0803030303020204" pitchFamily="34" charset="0"/>
                  </a:rPr>
                  <a:t>/</a:t>
                </a:r>
                <a:r>
                  <a:rPr lang="en-US" sz="1200" dirty="0" err="1">
                    <a:solidFill>
                      <a:srgbClr val="193EB0"/>
                    </a:solidFill>
                    <a:latin typeface="SamsungOne 700" panose="020B0803030303020204" pitchFamily="34" charset="0"/>
                    <a:ea typeface="SamsungOne 700" panose="020B0803030303020204" pitchFamily="34" charset="0"/>
                  </a:rPr>
                  <a:t>Dán</a:t>
                </a:r>
                <a:endParaRPr lang="en-KR" sz="1200" dirty="0">
                  <a:solidFill>
                    <a:srgbClr val="193EB0"/>
                  </a:solidFill>
                  <a:latin typeface="SamsungOne 700" panose="020B0803030303020204" pitchFamily="34" charset="0"/>
                  <a:ea typeface="SamsungOne 700" panose="020B0803030303020204" pitchFamily="34" charset="0"/>
                </a:endParaRPr>
              </a:p>
            </p:txBody>
          </p:sp>
        </p:grpSp>
      </p:grpSp>
    </p:spTree>
    <p:extLst>
      <p:ext uri="{BB962C8B-B14F-4D97-AF65-F5344CB8AC3E}">
        <p14:creationId xmlns:p14="http://schemas.microsoft.com/office/powerpoint/2010/main" val="25349921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A19D9F48-C78A-4B49-AF70-74D2B27F41E1}"/>
              </a:ext>
            </a:extLst>
          </p:cNvPr>
          <p:cNvSpPr>
            <a:spLocks noGrp="1"/>
          </p:cNvSpPr>
          <p:nvPr>
            <p:ph type="body" sz="quarter" idx="10"/>
          </p:nvPr>
        </p:nvSpPr>
        <p:spPr/>
        <p:txBody>
          <a:bodyPr/>
          <a:lstStyle/>
          <a:p>
            <a:r>
              <a:rPr lang="en-US" altLang="ko-KR" dirty="0" err="1"/>
              <a:t>Bài</a:t>
            </a:r>
            <a:r>
              <a:rPr lang="en-US" altLang="ko-KR" dirty="0"/>
              <a:t> </a:t>
            </a:r>
            <a:r>
              <a:rPr lang="en-US" altLang="ko-KR" dirty="0" err="1"/>
              <a:t>tập</a:t>
            </a:r>
            <a:r>
              <a:rPr lang="en-US" altLang="ko-KR" dirty="0"/>
              <a:t> </a:t>
            </a:r>
          </a:p>
        </p:txBody>
      </p:sp>
      <p:sp>
        <p:nvSpPr>
          <p:cNvPr id="3" name="텍스트 개체 틀 2">
            <a:extLst>
              <a:ext uri="{FF2B5EF4-FFF2-40B4-BE49-F238E27FC236}">
                <a16:creationId xmlns:a16="http://schemas.microsoft.com/office/drawing/2014/main" id="{FB6470E7-3124-4617-A16A-01DCCD863659}"/>
              </a:ext>
            </a:extLst>
          </p:cNvPr>
          <p:cNvSpPr>
            <a:spLocks noGrp="1"/>
          </p:cNvSpPr>
          <p:nvPr>
            <p:ph type="body" sz="quarter" idx="11"/>
          </p:nvPr>
        </p:nvSpPr>
        <p:spPr/>
        <p:txBody>
          <a:bodyPr anchor="t"/>
          <a:lstStyle/>
          <a:p>
            <a:r>
              <a:rPr lang="en-US" altLang="ko-KR" sz="2800" dirty="0"/>
              <a:t>[Lab3]</a:t>
            </a:r>
          </a:p>
          <a:p>
            <a:r>
              <a:rPr lang="en-US" altLang="ko-KR" sz="2800" dirty="0" err="1"/>
              <a:t>Tạo</a:t>
            </a:r>
            <a:r>
              <a:rPr lang="en-US" altLang="ko-KR" sz="2800" dirty="0"/>
              <a:t> </a:t>
            </a:r>
            <a:r>
              <a:rPr lang="en-US" altLang="ko-KR" sz="2800" dirty="0" err="1"/>
              <a:t>luồng</a:t>
            </a:r>
            <a:r>
              <a:rPr lang="en-US" altLang="ko-KR" sz="2800" dirty="0"/>
              <a:t> </a:t>
            </a:r>
            <a:r>
              <a:rPr lang="en-US" altLang="ko-KR" sz="2800" dirty="0" err="1"/>
              <a:t>dữ</a:t>
            </a:r>
            <a:r>
              <a:rPr lang="en-US" altLang="ko-KR" sz="2800" dirty="0"/>
              <a:t> </a:t>
            </a:r>
            <a:r>
              <a:rPr lang="en-US" altLang="ko-KR" sz="2800" dirty="0" err="1"/>
              <a:t>liệu</a:t>
            </a:r>
            <a:r>
              <a:rPr lang="en-US" altLang="ko-KR" sz="2800" dirty="0"/>
              <a:t> </a:t>
            </a:r>
            <a:r>
              <a:rPr lang="en-US" altLang="ko-KR" sz="2800" dirty="0" err="1"/>
              <a:t>đầu</a:t>
            </a:r>
            <a:r>
              <a:rPr lang="en-US" altLang="ko-KR" sz="2800" dirty="0"/>
              <a:t> </a:t>
            </a:r>
            <a:r>
              <a:rPr lang="en-US" altLang="ko-KR" sz="2800" dirty="0" err="1"/>
              <a:t>tiên</a:t>
            </a:r>
            <a:r>
              <a:rPr lang="en-US" altLang="ko-KR" sz="2800" dirty="0"/>
              <a:t> </a:t>
            </a:r>
            <a:r>
              <a:rPr lang="en-US" altLang="ko-KR" sz="2800" dirty="0" err="1"/>
              <a:t>của</a:t>
            </a:r>
            <a:r>
              <a:rPr lang="en-US" altLang="ko-KR" sz="2800" dirty="0"/>
              <a:t> </a:t>
            </a:r>
            <a:r>
              <a:rPr lang="en-US" altLang="ko-KR" sz="2800" dirty="0" err="1"/>
              <a:t>bạn</a:t>
            </a:r>
            <a:endParaRPr lang="ko-KR" altLang="en-US" sz="2800" dirty="0"/>
          </a:p>
        </p:txBody>
      </p:sp>
      <p:sp>
        <p:nvSpPr>
          <p:cNvPr id="4" name="텍스트 개체 틀 3">
            <a:extLst>
              <a:ext uri="{FF2B5EF4-FFF2-40B4-BE49-F238E27FC236}">
                <a16:creationId xmlns:a16="http://schemas.microsoft.com/office/drawing/2014/main" id="{5309814F-9C9C-4CCC-AAF9-CE3CDC261612}"/>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a:p>
            <a:endParaRPr lang="ko-KR" altLang="en-US" dirty="0"/>
          </a:p>
        </p:txBody>
      </p:sp>
      <p:grpSp>
        <p:nvGrpSpPr>
          <p:cNvPr id="56" name="그룹 55">
            <a:extLst>
              <a:ext uri="{FF2B5EF4-FFF2-40B4-BE49-F238E27FC236}">
                <a16:creationId xmlns:a16="http://schemas.microsoft.com/office/drawing/2014/main" id="{A6F93575-7E9A-47E8-B599-6C4A27F3A758}"/>
              </a:ext>
            </a:extLst>
          </p:cNvPr>
          <p:cNvGrpSpPr/>
          <p:nvPr/>
        </p:nvGrpSpPr>
        <p:grpSpPr>
          <a:xfrm>
            <a:off x="6205590" y="2619910"/>
            <a:ext cx="3126809" cy="3575932"/>
            <a:chOff x="4401919" y="2167994"/>
            <a:chExt cx="3437990" cy="3962229"/>
          </a:xfrm>
        </p:grpSpPr>
        <p:grpSp>
          <p:nvGrpSpPr>
            <p:cNvPr id="59" name="그룹 58">
              <a:extLst>
                <a:ext uri="{FF2B5EF4-FFF2-40B4-BE49-F238E27FC236}">
                  <a16:creationId xmlns:a16="http://schemas.microsoft.com/office/drawing/2014/main" id="{36EBD195-B2B1-4052-91B9-9BDC5A591800}"/>
                </a:ext>
              </a:extLst>
            </p:cNvPr>
            <p:cNvGrpSpPr/>
            <p:nvPr/>
          </p:nvGrpSpPr>
          <p:grpSpPr>
            <a:xfrm>
              <a:off x="4401919" y="2167994"/>
              <a:ext cx="3437990" cy="3962229"/>
              <a:chOff x="4401919" y="2167994"/>
              <a:chExt cx="3437990" cy="3962229"/>
            </a:xfrm>
          </p:grpSpPr>
          <p:grpSp>
            <p:nvGrpSpPr>
              <p:cNvPr id="61" name="그룹 60">
                <a:extLst>
                  <a:ext uri="{FF2B5EF4-FFF2-40B4-BE49-F238E27FC236}">
                    <a16:creationId xmlns:a16="http://schemas.microsoft.com/office/drawing/2014/main" id="{6D8F2E30-7807-48D0-A08A-803F70B2C01B}"/>
                  </a:ext>
                </a:extLst>
              </p:cNvPr>
              <p:cNvGrpSpPr/>
              <p:nvPr/>
            </p:nvGrpSpPr>
            <p:grpSpPr>
              <a:xfrm>
                <a:off x="4641130" y="2383352"/>
                <a:ext cx="2969068" cy="3746871"/>
                <a:chOff x="4641130" y="2383352"/>
                <a:chExt cx="2969068" cy="3746871"/>
              </a:xfrm>
            </p:grpSpPr>
            <p:sp>
              <p:nvSpPr>
                <p:cNvPr id="107" name="타원 106">
                  <a:extLst>
                    <a:ext uri="{FF2B5EF4-FFF2-40B4-BE49-F238E27FC236}">
                      <a16:creationId xmlns:a16="http://schemas.microsoft.com/office/drawing/2014/main" id="{DEC9E1C1-542A-44DE-8C2A-3645725A5659}"/>
                    </a:ext>
                  </a:extLst>
                </p:cNvPr>
                <p:cNvSpPr/>
                <p:nvPr/>
              </p:nvSpPr>
              <p:spPr>
                <a:xfrm>
                  <a:off x="4641130" y="2383352"/>
                  <a:ext cx="2969068" cy="2969068"/>
                </a:xfrm>
                <a:prstGeom prst="ellipse">
                  <a:avLst/>
                </a:prstGeom>
                <a:solidFill>
                  <a:srgbClr val="CA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08" name="그림 107">
                  <a:extLst>
                    <a:ext uri="{FF2B5EF4-FFF2-40B4-BE49-F238E27FC236}">
                      <a16:creationId xmlns:a16="http://schemas.microsoft.com/office/drawing/2014/main" id="{AC26ABC9-9778-4AF2-B3E3-4CBA6AA7F4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5925" y="4518337"/>
                  <a:ext cx="1219478" cy="1611886"/>
                </a:xfrm>
                <a:prstGeom prst="rect">
                  <a:avLst/>
                </a:prstGeom>
              </p:spPr>
            </p:pic>
          </p:grpSp>
          <p:grpSp>
            <p:nvGrpSpPr>
              <p:cNvPr id="62" name="그룹 61">
                <a:extLst>
                  <a:ext uri="{FF2B5EF4-FFF2-40B4-BE49-F238E27FC236}">
                    <a16:creationId xmlns:a16="http://schemas.microsoft.com/office/drawing/2014/main" id="{525B76DC-E7FA-440C-A2D9-67CFA3F423C8}"/>
                  </a:ext>
                </a:extLst>
              </p:cNvPr>
              <p:cNvGrpSpPr/>
              <p:nvPr/>
            </p:nvGrpSpPr>
            <p:grpSpPr>
              <a:xfrm>
                <a:off x="4420634" y="3215388"/>
                <a:ext cx="478421" cy="478421"/>
                <a:chOff x="4119360" y="4255504"/>
                <a:chExt cx="478421" cy="478421"/>
              </a:xfrm>
            </p:grpSpPr>
            <p:sp>
              <p:nvSpPr>
                <p:cNvPr id="105" name="타원 104">
                  <a:extLst>
                    <a:ext uri="{FF2B5EF4-FFF2-40B4-BE49-F238E27FC236}">
                      <a16:creationId xmlns:a16="http://schemas.microsoft.com/office/drawing/2014/main" id="{FAC332C3-0D7F-4789-9F18-D12BE01DC8F3}"/>
                    </a:ext>
                  </a:extLst>
                </p:cNvPr>
                <p:cNvSpPr/>
                <p:nvPr/>
              </p:nvSpPr>
              <p:spPr>
                <a:xfrm>
                  <a:off x="4119360" y="425550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06" name="그림 105">
                  <a:extLst>
                    <a:ext uri="{FF2B5EF4-FFF2-40B4-BE49-F238E27FC236}">
                      <a16:creationId xmlns:a16="http://schemas.microsoft.com/office/drawing/2014/main" id="{2B59C522-77AB-4E2E-8B9A-B7344812BA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1438" y="4393182"/>
                  <a:ext cx="314264" cy="203063"/>
                </a:xfrm>
                <a:prstGeom prst="rect">
                  <a:avLst/>
                </a:prstGeom>
              </p:spPr>
            </p:pic>
          </p:grpSp>
          <p:grpSp>
            <p:nvGrpSpPr>
              <p:cNvPr id="63" name="그룹 62">
                <a:extLst>
                  <a:ext uri="{FF2B5EF4-FFF2-40B4-BE49-F238E27FC236}">
                    <a16:creationId xmlns:a16="http://schemas.microsoft.com/office/drawing/2014/main" id="{E46F3BE8-C7DC-4F0C-87BC-FA4C9DBDFECC}"/>
                  </a:ext>
                </a:extLst>
              </p:cNvPr>
              <p:cNvGrpSpPr/>
              <p:nvPr/>
            </p:nvGrpSpPr>
            <p:grpSpPr>
              <a:xfrm>
                <a:off x="4401919" y="3767007"/>
                <a:ext cx="478421" cy="478421"/>
                <a:chOff x="4466311" y="3598005"/>
                <a:chExt cx="478421" cy="478421"/>
              </a:xfrm>
            </p:grpSpPr>
            <p:sp>
              <p:nvSpPr>
                <p:cNvPr id="101" name="타원 100">
                  <a:extLst>
                    <a:ext uri="{FF2B5EF4-FFF2-40B4-BE49-F238E27FC236}">
                      <a16:creationId xmlns:a16="http://schemas.microsoft.com/office/drawing/2014/main" id="{FA334A3F-4BD4-43F3-9842-DD33851DEF95}"/>
                    </a:ext>
                  </a:extLst>
                </p:cNvPr>
                <p:cNvSpPr/>
                <p:nvPr/>
              </p:nvSpPr>
              <p:spPr>
                <a:xfrm>
                  <a:off x="4466311" y="3598005"/>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02" name="그룹 101">
                  <a:extLst>
                    <a:ext uri="{FF2B5EF4-FFF2-40B4-BE49-F238E27FC236}">
                      <a16:creationId xmlns:a16="http://schemas.microsoft.com/office/drawing/2014/main" id="{415D8B2B-B96E-4780-814B-861C9E56FBA2}"/>
                    </a:ext>
                  </a:extLst>
                </p:cNvPr>
                <p:cNvGrpSpPr/>
                <p:nvPr/>
              </p:nvGrpSpPr>
              <p:grpSpPr>
                <a:xfrm>
                  <a:off x="4556408" y="3722669"/>
                  <a:ext cx="311620" cy="219568"/>
                  <a:chOff x="4550446" y="3712368"/>
                  <a:chExt cx="311620" cy="219568"/>
                </a:xfrm>
              </p:grpSpPr>
              <p:pic>
                <p:nvPicPr>
                  <p:cNvPr id="103" name="그림 102">
                    <a:extLst>
                      <a:ext uri="{FF2B5EF4-FFF2-40B4-BE49-F238E27FC236}">
                        <a16:creationId xmlns:a16="http://schemas.microsoft.com/office/drawing/2014/main" id="{F4ED3B94-FC3E-4173-9701-1DE5A8E77E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50446" y="3712369"/>
                    <a:ext cx="190176" cy="219567"/>
                  </a:xfrm>
                  <a:prstGeom prst="rect">
                    <a:avLst/>
                  </a:prstGeom>
                </p:spPr>
              </p:pic>
              <p:pic>
                <p:nvPicPr>
                  <p:cNvPr id="104" name="그림 103">
                    <a:extLst>
                      <a:ext uri="{FF2B5EF4-FFF2-40B4-BE49-F238E27FC236}">
                        <a16:creationId xmlns:a16="http://schemas.microsoft.com/office/drawing/2014/main" id="{E79DA449-A492-46B5-9401-6A04FD77DE5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1890" y="3712368"/>
                    <a:ext cx="190176" cy="219567"/>
                  </a:xfrm>
                  <a:prstGeom prst="rect">
                    <a:avLst/>
                  </a:prstGeom>
                </p:spPr>
              </p:pic>
            </p:grpSp>
          </p:grpSp>
          <p:grpSp>
            <p:nvGrpSpPr>
              <p:cNvPr id="64" name="그룹 63">
                <a:extLst>
                  <a:ext uri="{FF2B5EF4-FFF2-40B4-BE49-F238E27FC236}">
                    <a16:creationId xmlns:a16="http://schemas.microsoft.com/office/drawing/2014/main" id="{0DDA8786-BBA4-4F67-8D04-F704E08243F7}"/>
                  </a:ext>
                </a:extLst>
              </p:cNvPr>
              <p:cNvGrpSpPr/>
              <p:nvPr/>
            </p:nvGrpSpPr>
            <p:grpSpPr>
              <a:xfrm>
                <a:off x="4656757" y="2730802"/>
                <a:ext cx="478421" cy="478421"/>
                <a:chOff x="5779974" y="3346111"/>
                <a:chExt cx="478421" cy="478421"/>
              </a:xfrm>
            </p:grpSpPr>
            <p:sp>
              <p:nvSpPr>
                <p:cNvPr id="99" name="타원 98">
                  <a:extLst>
                    <a:ext uri="{FF2B5EF4-FFF2-40B4-BE49-F238E27FC236}">
                      <a16:creationId xmlns:a16="http://schemas.microsoft.com/office/drawing/2014/main" id="{5E4D6AD6-9921-414B-90A5-D5A5EDF1B6B9}"/>
                    </a:ext>
                  </a:extLst>
                </p:cNvPr>
                <p:cNvSpPr/>
                <p:nvPr/>
              </p:nvSpPr>
              <p:spPr>
                <a:xfrm>
                  <a:off x="5779974" y="334611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00" name="그림 99">
                  <a:extLst>
                    <a:ext uri="{FF2B5EF4-FFF2-40B4-BE49-F238E27FC236}">
                      <a16:creationId xmlns:a16="http://schemas.microsoft.com/office/drawing/2014/main" id="{A3201DFC-4164-4709-954F-EF090F0A0C4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1995" y="3479362"/>
                  <a:ext cx="294284" cy="211885"/>
                </a:xfrm>
                <a:prstGeom prst="rect">
                  <a:avLst/>
                </a:prstGeom>
              </p:spPr>
            </p:pic>
          </p:grpSp>
          <p:grpSp>
            <p:nvGrpSpPr>
              <p:cNvPr id="65" name="그룹 64">
                <a:extLst>
                  <a:ext uri="{FF2B5EF4-FFF2-40B4-BE49-F238E27FC236}">
                    <a16:creationId xmlns:a16="http://schemas.microsoft.com/office/drawing/2014/main" id="{301176EC-2DD1-47A1-BA21-F5A20F4F7A8D}"/>
                  </a:ext>
                </a:extLst>
              </p:cNvPr>
              <p:cNvGrpSpPr/>
              <p:nvPr/>
            </p:nvGrpSpPr>
            <p:grpSpPr>
              <a:xfrm>
                <a:off x="7040382" y="2725220"/>
                <a:ext cx="478421" cy="478421"/>
                <a:chOff x="6653952" y="3105086"/>
                <a:chExt cx="478421" cy="478421"/>
              </a:xfrm>
            </p:grpSpPr>
            <p:sp>
              <p:nvSpPr>
                <p:cNvPr id="97" name="타원 96">
                  <a:extLst>
                    <a:ext uri="{FF2B5EF4-FFF2-40B4-BE49-F238E27FC236}">
                      <a16:creationId xmlns:a16="http://schemas.microsoft.com/office/drawing/2014/main" id="{D30412B2-6319-49B6-A264-D49BB295A01D}"/>
                    </a:ext>
                  </a:extLst>
                </p:cNvPr>
                <p:cNvSpPr/>
                <p:nvPr/>
              </p:nvSpPr>
              <p:spPr>
                <a:xfrm>
                  <a:off x="6653952" y="3105086"/>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98" name="그림 97">
                  <a:extLst>
                    <a:ext uri="{FF2B5EF4-FFF2-40B4-BE49-F238E27FC236}">
                      <a16:creationId xmlns:a16="http://schemas.microsoft.com/office/drawing/2014/main" id="{C1165004-17A5-4297-8054-4D612548965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39427" y="3199418"/>
                  <a:ext cx="316993" cy="283465"/>
                </a:xfrm>
                <a:prstGeom prst="rect">
                  <a:avLst/>
                </a:prstGeom>
              </p:spPr>
            </p:pic>
          </p:grpSp>
          <p:grpSp>
            <p:nvGrpSpPr>
              <p:cNvPr id="66" name="그룹 65">
                <a:extLst>
                  <a:ext uri="{FF2B5EF4-FFF2-40B4-BE49-F238E27FC236}">
                    <a16:creationId xmlns:a16="http://schemas.microsoft.com/office/drawing/2014/main" id="{B2DDABD6-9FFB-47C4-A014-FC8B1190B4A7}"/>
                  </a:ext>
                </a:extLst>
              </p:cNvPr>
              <p:cNvGrpSpPr/>
              <p:nvPr/>
            </p:nvGrpSpPr>
            <p:grpSpPr>
              <a:xfrm>
                <a:off x="7214808" y="4305262"/>
                <a:ext cx="478421" cy="478421"/>
                <a:chOff x="6939282" y="3583507"/>
                <a:chExt cx="478421" cy="478421"/>
              </a:xfrm>
            </p:grpSpPr>
            <p:sp>
              <p:nvSpPr>
                <p:cNvPr id="95" name="타원 94">
                  <a:extLst>
                    <a:ext uri="{FF2B5EF4-FFF2-40B4-BE49-F238E27FC236}">
                      <a16:creationId xmlns:a16="http://schemas.microsoft.com/office/drawing/2014/main" id="{F492D569-5D6A-4A9D-8320-5D283597E9BB}"/>
                    </a:ext>
                  </a:extLst>
                </p:cNvPr>
                <p:cNvSpPr/>
                <p:nvPr/>
              </p:nvSpPr>
              <p:spPr>
                <a:xfrm>
                  <a:off x="6939282" y="3583507"/>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96" name="그림 95">
                  <a:extLst>
                    <a:ext uri="{FF2B5EF4-FFF2-40B4-BE49-F238E27FC236}">
                      <a16:creationId xmlns:a16="http://schemas.microsoft.com/office/drawing/2014/main" id="{3FB47C24-8CBE-451C-82AB-CF56BEFE2F7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72937" y="3686551"/>
                  <a:ext cx="211109" cy="289297"/>
                </a:xfrm>
                <a:prstGeom prst="rect">
                  <a:avLst/>
                </a:prstGeom>
              </p:spPr>
            </p:pic>
          </p:grpSp>
          <p:grpSp>
            <p:nvGrpSpPr>
              <p:cNvPr id="67" name="그룹 66">
                <a:extLst>
                  <a:ext uri="{FF2B5EF4-FFF2-40B4-BE49-F238E27FC236}">
                    <a16:creationId xmlns:a16="http://schemas.microsoft.com/office/drawing/2014/main" id="{185279DF-4E6C-4DEB-8894-7192394A327D}"/>
                  </a:ext>
                </a:extLst>
              </p:cNvPr>
              <p:cNvGrpSpPr/>
              <p:nvPr/>
            </p:nvGrpSpPr>
            <p:grpSpPr>
              <a:xfrm>
                <a:off x="5052593" y="2375387"/>
                <a:ext cx="478421" cy="478421"/>
                <a:chOff x="4903300" y="2692339"/>
                <a:chExt cx="478421" cy="478421"/>
              </a:xfrm>
            </p:grpSpPr>
            <p:sp>
              <p:nvSpPr>
                <p:cNvPr id="93" name="타원 92">
                  <a:extLst>
                    <a:ext uri="{FF2B5EF4-FFF2-40B4-BE49-F238E27FC236}">
                      <a16:creationId xmlns:a16="http://schemas.microsoft.com/office/drawing/2014/main" id="{33EBFA78-0366-4DC1-A383-EADB89D5258B}"/>
                    </a:ext>
                  </a:extLst>
                </p:cNvPr>
                <p:cNvSpPr/>
                <p:nvPr/>
              </p:nvSpPr>
              <p:spPr>
                <a:xfrm>
                  <a:off x="4903300" y="26923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94" name="그림 93">
                  <a:extLst>
                    <a:ext uri="{FF2B5EF4-FFF2-40B4-BE49-F238E27FC236}">
                      <a16:creationId xmlns:a16="http://schemas.microsoft.com/office/drawing/2014/main" id="{14D34FA7-F3A4-4474-9C42-A08DBDC9FD5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12210" y="2801249"/>
                  <a:ext cx="260600" cy="260600"/>
                </a:xfrm>
                <a:prstGeom prst="rect">
                  <a:avLst/>
                </a:prstGeom>
              </p:spPr>
            </p:pic>
          </p:grpSp>
          <p:grpSp>
            <p:nvGrpSpPr>
              <p:cNvPr id="68" name="그룹 67">
                <a:extLst>
                  <a:ext uri="{FF2B5EF4-FFF2-40B4-BE49-F238E27FC236}">
                    <a16:creationId xmlns:a16="http://schemas.microsoft.com/office/drawing/2014/main" id="{FAA9A1E2-5370-4875-91C9-3E7C2961DE59}"/>
                  </a:ext>
                </a:extLst>
              </p:cNvPr>
              <p:cNvGrpSpPr/>
              <p:nvPr/>
            </p:nvGrpSpPr>
            <p:grpSpPr>
              <a:xfrm>
                <a:off x="5557339" y="2167994"/>
                <a:ext cx="1018218" cy="478422"/>
                <a:chOff x="5546651" y="2194994"/>
                <a:chExt cx="1018218" cy="478422"/>
              </a:xfrm>
            </p:grpSpPr>
            <p:grpSp>
              <p:nvGrpSpPr>
                <p:cNvPr id="87" name="그룹 86">
                  <a:extLst>
                    <a:ext uri="{FF2B5EF4-FFF2-40B4-BE49-F238E27FC236}">
                      <a16:creationId xmlns:a16="http://schemas.microsoft.com/office/drawing/2014/main" id="{D4ACCBF2-63F6-4AB9-90F5-A7344FEA3FD0}"/>
                    </a:ext>
                  </a:extLst>
                </p:cNvPr>
                <p:cNvGrpSpPr/>
                <p:nvPr/>
              </p:nvGrpSpPr>
              <p:grpSpPr>
                <a:xfrm>
                  <a:off x="6086448" y="2194994"/>
                  <a:ext cx="478421" cy="478421"/>
                  <a:chOff x="5724126" y="3483458"/>
                  <a:chExt cx="478421" cy="478421"/>
                </a:xfrm>
              </p:grpSpPr>
              <p:sp>
                <p:nvSpPr>
                  <p:cNvPr id="91" name="타원 90">
                    <a:extLst>
                      <a:ext uri="{FF2B5EF4-FFF2-40B4-BE49-F238E27FC236}">
                        <a16:creationId xmlns:a16="http://schemas.microsoft.com/office/drawing/2014/main" id="{6D9ABCCF-2DA5-41F1-A722-7FFC7DDC48E9}"/>
                      </a:ext>
                    </a:extLst>
                  </p:cNvPr>
                  <p:cNvSpPr/>
                  <p:nvPr/>
                </p:nvSpPr>
                <p:spPr>
                  <a:xfrm>
                    <a:off x="5724126" y="348345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92" name="그림 91">
                    <a:extLst>
                      <a:ext uri="{FF2B5EF4-FFF2-40B4-BE49-F238E27FC236}">
                        <a16:creationId xmlns:a16="http://schemas.microsoft.com/office/drawing/2014/main" id="{EA11FF4A-AD3D-47F4-95BA-A2969581C2D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95026" y="3587702"/>
                    <a:ext cx="306929" cy="254809"/>
                  </a:xfrm>
                  <a:prstGeom prst="rect">
                    <a:avLst/>
                  </a:prstGeom>
                </p:spPr>
              </p:pic>
            </p:grpSp>
            <p:grpSp>
              <p:nvGrpSpPr>
                <p:cNvPr id="88" name="그룹 87">
                  <a:extLst>
                    <a:ext uri="{FF2B5EF4-FFF2-40B4-BE49-F238E27FC236}">
                      <a16:creationId xmlns:a16="http://schemas.microsoft.com/office/drawing/2014/main" id="{A107C552-4EBA-4B65-9D57-E32C68982268}"/>
                    </a:ext>
                  </a:extLst>
                </p:cNvPr>
                <p:cNvGrpSpPr/>
                <p:nvPr/>
              </p:nvGrpSpPr>
              <p:grpSpPr>
                <a:xfrm>
                  <a:off x="5546651" y="2194995"/>
                  <a:ext cx="478421" cy="478421"/>
                  <a:chOff x="5381721" y="2534589"/>
                  <a:chExt cx="478421" cy="478421"/>
                </a:xfrm>
              </p:grpSpPr>
              <p:sp>
                <p:nvSpPr>
                  <p:cNvPr id="89" name="타원 88">
                    <a:extLst>
                      <a:ext uri="{FF2B5EF4-FFF2-40B4-BE49-F238E27FC236}">
                        <a16:creationId xmlns:a16="http://schemas.microsoft.com/office/drawing/2014/main" id="{0A309BCE-E05C-4806-97FA-19832ECF4DF2}"/>
                      </a:ext>
                    </a:extLst>
                  </p:cNvPr>
                  <p:cNvSpPr/>
                  <p:nvPr/>
                </p:nvSpPr>
                <p:spPr>
                  <a:xfrm>
                    <a:off x="5381721" y="253458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90" name="그림 89">
                    <a:extLst>
                      <a:ext uri="{FF2B5EF4-FFF2-40B4-BE49-F238E27FC236}">
                        <a16:creationId xmlns:a16="http://schemas.microsoft.com/office/drawing/2014/main" id="{1BC15A7F-82E0-44B9-9065-61F8840E3A6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65679" y="2641099"/>
                    <a:ext cx="311268" cy="245351"/>
                  </a:xfrm>
                  <a:prstGeom prst="rect">
                    <a:avLst/>
                  </a:prstGeom>
                </p:spPr>
              </p:pic>
            </p:grpSp>
          </p:grpSp>
          <p:grpSp>
            <p:nvGrpSpPr>
              <p:cNvPr id="69" name="그룹 68">
                <a:extLst>
                  <a:ext uri="{FF2B5EF4-FFF2-40B4-BE49-F238E27FC236}">
                    <a16:creationId xmlns:a16="http://schemas.microsoft.com/office/drawing/2014/main" id="{EA1F70E0-9A25-4F68-8015-9C7BDE457389}"/>
                  </a:ext>
                </a:extLst>
              </p:cNvPr>
              <p:cNvGrpSpPr/>
              <p:nvPr/>
            </p:nvGrpSpPr>
            <p:grpSpPr>
              <a:xfrm>
                <a:off x="6617712" y="2373853"/>
                <a:ext cx="478421" cy="478421"/>
                <a:chOff x="6346155" y="2692338"/>
                <a:chExt cx="478421" cy="478421"/>
              </a:xfrm>
            </p:grpSpPr>
            <p:sp>
              <p:nvSpPr>
                <p:cNvPr id="85" name="타원 84">
                  <a:extLst>
                    <a:ext uri="{FF2B5EF4-FFF2-40B4-BE49-F238E27FC236}">
                      <a16:creationId xmlns:a16="http://schemas.microsoft.com/office/drawing/2014/main" id="{60826AE4-EC6D-47E3-8B59-C311318C6019}"/>
                    </a:ext>
                  </a:extLst>
                </p:cNvPr>
                <p:cNvSpPr/>
                <p:nvPr/>
              </p:nvSpPr>
              <p:spPr>
                <a:xfrm>
                  <a:off x="6346155" y="269233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86" name="그림 85">
                  <a:extLst>
                    <a:ext uri="{FF2B5EF4-FFF2-40B4-BE49-F238E27FC236}">
                      <a16:creationId xmlns:a16="http://schemas.microsoft.com/office/drawing/2014/main" id="{8429D472-BB68-4942-BDBB-AD43961932F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84162" y="2777719"/>
                  <a:ext cx="202406" cy="307657"/>
                </a:xfrm>
                <a:prstGeom prst="rect">
                  <a:avLst/>
                </a:prstGeom>
              </p:spPr>
            </p:pic>
          </p:grpSp>
          <p:grpSp>
            <p:nvGrpSpPr>
              <p:cNvPr id="70" name="그룹 69">
                <a:extLst>
                  <a:ext uri="{FF2B5EF4-FFF2-40B4-BE49-F238E27FC236}">
                    <a16:creationId xmlns:a16="http://schemas.microsoft.com/office/drawing/2014/main" id="{12B8465D-AD5B-4BF1-A1F6-466A4793017A}"/>
                  </a:ext>
                </a:extLst>
              </p:cNvPr>
              <p:cNvGrpSpPr/>
              <p:nvPr/>
            </p:nvGrpSpPr>
            <p:grpSpPr>
              <a:xfrm>
                <a:off x="7361488" y="3771502"/>
                <a:ext cx="478421" cy="478421"/>
                <a:chOff x="6930239" y="4605839"/>
                <a:chExt cx="478421" cy="478421"/>
              </a:xfrm>
            </p:grpSpPr>
            <p:sp>
              <p:nvSpPr>
                <p:cNvPr id="83" name="타원 82">
                  <a:extLst>
                    <a:ext uri="{FF2B5EF4-FFF2-40B4-BE49-F238E27FC236}">
                      <a16:creationId xmlns:a16="http://schemas.microsoft.com/office/drawing/2014/main" id="{33E274E7-6EFB-4601-8D03-2C741DA08E18}"/>
                    </a:ext>
                  </a:extLst>
                </p:cNvPr>
                <p:cNvSpPr/>
                <p:nvPr/>
              </p:nvSpPr>
              <p:spPr>
                <a:xfrm>
                  <a:off x="6930239" y="46058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84" name="그림 83">
                  <a:extLst>
                    <a:ext uri="{FF2B5EF4-FFF2-40B4-BE49-F238E27FC236}">
                      <a16:creationId xmlns:a16="http://schemas.microsoft.com/office/drawing/2014/main" id="{2A8104A0-1564-4E16-A403-FC8F12AD95E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023503" y="4691203"/>
                  <a:ext cx="295657" cy="298705"/>
                </a:xfrm>
                <a:prstGeom prst="rect">
                  <a:avLst/>
                </a:prstGeom>
              </p:spPr>
            </p:pic>
          </p:grpSp>
          <p:grpSp>
            <p:nvGrpSpPr>
              <p:cNvPr id="71" name="그룹 70">
                <a:extLst>
                  <a:ext uri="{FF2B5EF4-FFF2-40B4-BE49-F238E27FC236}">
                    <a16:creationId xmlns:a16="http://schemas.microsoft.com/office/drawing/2014/main" id="{03E5FA88-2C1C-4362-A3C3-6236FD08CD7D}"/>
                  </a:ext>
                </a:extLst>
              </p:cNvPr>
              <p:cNvGrpSpPr/>
              <p:nvPr/>
            </p:nvGrpSpPr>
            <p:grpSpPr>
              <a:xfrm>
                <a:off x="6799004" y="4732022"/>
                <a:ext cx="478421" cy="478421"/>
                <a:chOff x="6716684" y="5103232"/>
                <a:chExt cx="478421" cy="478421"/>
              </a:xfrm>
            </p:grpSpPr>
            <p:sp>
              <p:nvSpPr>
                <p:cNvPr id="81" name="타원 80">
                  <a:extLst>
                    <a:ext uri="{FF2B5EF4-FFF2-40B4-BE49-F238E27FC236}">
                      <a16:creationId xmlns:a16="http://schemas.microsoft.com/office/drawing/2014/main" id="{D3DA6D9A-A3DA-464E-9521-66F215E61DEB}"/>
                    </a:ext>
                  </a:extLst>
                </p:cNvPr>
                <p:cNvSpPr/>
                <p:nvPr/>
              </p:nvSpPr>
              <p:spPr>
                <a:xfrm>
                  <a:off x="6716684" y="5103232"/>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82" name="그림 81">
                  <a:extLst>
                    <a:ext uri="{FF2B5EF4-FFF2-40B4-BE49-F238E27FC236}">
                      <a16:creationId xmlns:a16="http://schemas.microsoft.com/office/drawing/2014/main" id="{870DFEBA-BCD1-4A6D-BB3C-0FCFEFE7F4E9}"/>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20258" y="5205282"/>
                  <a:ext cx="271273" cy="274321"/>
                </a:xfrm>
                <a:prstGeom prst="rect">
                  <a:avLst/>
                </a:prstGeom>
              </p:spPr>
            </p:pic>
          </p:grpSp>
          <p:grpSp>
            <p:nvGrpSpPr>
              <p:cNvPr id="72" name="그룹 71">
                <a:extLst>
                  <a:ext uri="{FF2B5EF4-FFF2-40B4-BE49-F238E27FC236}">
                    <a16:creationId xmlns:a16="http://schemas.microsoft.com/office/drawing/2014/main" id="{770B77F3-CC22-48A4-A275-D72715275710}"/>
                  </a:ext>
                </a:extLst>
              </p:cNvPr>
              <p:cNvGrpSpPr/>
              <p:nvPr/>
            </p:nvGrpSpPr>
            <p:grpSpPr>
              <a:xfrm>
                <a:off x="7312778" y="3209223"/>
                <a:ext cx="478421" cy="478421"/>
                <a:chOff x="7063894" y="3536553"/>
                <a:chExt cx="478421" cy="478421"/>
              </a:xfrm>
            </p:grpSpPr>
            <p:sp>
              <p:nvSpPr>
                <p:cNvPr id="79" name="타원 78">
                  <a:extLst>
                    <a:ext uri="{FF2B5EF4-FFF2-40B4-BE49-F238E27FC236}">
                      <a16:creationId xmlns:a16="http://schemas.microsoft.com/office/drawing/2014/main" id="{14B44DAE-F72F-463F-ACAE-DF879B6C466F}"/>
                    </a:ext>
                  </a:extLst>
                </p:cNvPr>
                <p:cNvSpPr/>
                <p:nvPr/>
              </p:nvSpPr>
              <p:spPr>
                <a:xfrm>
                  <a:off x="7063894" y="3536553"/>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80" name="그림 79">
                  <a:extLst>
                    <a:ext uri="{FF2B5EF4-FFF2-40B4-BE49-F238E27FC236}">
                      <a16:creationId xmlns:a16="http://schemas.microsoft.com/office/drawing/2014/main" id="{ABCF3D69-8D7B-4241-80D0-853A13EF04A6}"/>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65334" y="3628379"/>
                  <a:ext cx="275540" cy="268818"/>
                </a:xfrm>
                <a:prstGeom prst="rect">
                  <a:avLst/>
                </a:prstGeom>
              </p:spPr>
            </p:pic>
          </p:grpSp>
          <p:grpSp>
            <p:nvGrpSpPr>
              <p:cNvPr id="73" name="그룹 72">
                <a:extLst>
                  <a:ext uri="{FF2B5EF4-FFF2-40B4-BE49-F238E27FC236}">
                    <a16:creationId xmlns:a16="http://schemas.microsoft.com/office/drawing/2014/main" id="{64AC2511-91B5-4AA0-A9DC-B7B216729305}"/>
                  </a:ext>
                </a:extLst>
              </p:cNvPr>
              <p:cNvGrpSpPr/>
              <p:nvPr/>
            </p:nvGrpSpPr>
            <p:grpSpPr>
              <a:xfrm>
                <a:off x="4558099" y="4323978"/>
                <a:ext cx="478421" cy="478421"/>
                <a:chOff x="4839474" y="4392074"/>
                <a:chExt cx="478421" cy="478421"/>
              </a:xfrm>
            </p:grpSpPr>
            <p:sp>
              <p:nvSpPr>
                <p:cNvPr id="77" name="타원 76">
                  <a:extLst>
                    <a:ext uri="{FF2B5EF4-FFF2-40B4-BE49-F238E27FC236}">
                      <a16:creationId xmlns:a16="http://schemas.microsoft.com/office/drawing/2014/main" id="{BC4AC1BB-A933-4F73-907A-BC07C8DFD5A4}"/>
                    </a:ext>
                  </a:extLst>
                </p:cNvPr>
                <p:cNvSpPr/>
                <p:nvPr/>
              </p:nvSpPr>
              <p:spPr>
                <a:xfrm>
                  <a:off x="4839474" y="439207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78" name="그림 77">
                  <a:extLst>
                    <a:ext uri="{FF2B5EF4-FFF2-40B4-BE49-F238E27FC236}">
                      <a16:creationId xmlns:a16="http://schemas.microsoft.com/office/drawing/2014/main" id="{F8AA6152-011E-4D0A-A801-3B367517D85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640" y="4483042"/>
                  <a:ext cx="271344" cy="282198"/>
                </a:xfrm>
                <a:prstGeom prst="rect">
                  <a:avLst/>
                </a:prstGeom>
              </p:spPr>
            </p:pic>
          </p:grpSp>
          <p:grpSp>
            <p:nvGrpSpPr>
              <p:cNvPr id="74" name="그룹 73">
                <a:extLst>
                  <a:ext uri="{FF2B5EF4-FFF2-40B4-BE49-F238E27FC236}">
                    <a16:creationId xmlns:a16="http://schemas.microsoft.com/office/drawing/2014/main" id="{D43FA561-EEFD-4A02-B5BD-8441EA90294E}"/>
                  </a:ext>
                </a:extLst>
              </p:cNvPr>
              <p:cNvGrpSpPr/>
              <p:nvPr/>
            </p:nvGrpSpPr>
            <p:grpSpPr>
              <a:xfrm>
                <a:off x="4988332" y="4732022"/>
                <a:ext cx="478421" cy="478421"/>
                <a:chOff x="4980019" y="4733181"/>
                <a:chExt cx="478421" cy="478421"/>
              </a:xfrm>
            </p:grpSpPr>
            <p:sp>
              <p:nvSpPr>
                <p:cNvPr id="75" name="타원 74">
                  <a:extLst>
                    <a:ext uri="{FF2B5EF4-FFF2-40B4-BE49-F238E27FC236}">
                      <a16:creationId xmlns:a16="http://schemas.microsoft.com/office/drawing/2014/main" id="{976837C1-92E3-4CB7-B4CC-43CC5315AA50}"/>
                    </a:ext>
                  </a:extLst>
                </p:cNvPr>
                <p:cNvSpPr/>
                <p:nvPr/>
              </p:nvSpPr>
              <p:spPr>
                <a:xfrm>
                  <a:off x="4980019" y="473318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76" name="그림 75">
                  <a:extLst>
                    <a:ext uri="{FF2B5EF4-FFF2-40B4-BE49-F238E27FC236}">
                      <a16:creationId xmlns:a16="http://schemas.microsoft.com/office/drawing/2014/main" id="{91690181-8A3A-4BD1-A4C9-F643B11D414D}"/>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040681" y="4865351"/>
                  <a:ext cx="359374" cy="276186"/>
                </a:xfrm>
                <a:prstGeom prst="rect">
                  <a:avLst/>
                </a:prstGeom>
              </p:spPr>
            </p:pic>
          </p:grpSp>
        </p:grpSp>
        <p:sp>
          <p:nvSpPr>
            <p:cNvPr id="60" name="Rounded Rectangle 13">
              <a:extLst>
                <a:ext uri="{FF2B5EF4-FFF2-40B4-BE49-F238E27FC236}">
                  <a16:creationId xmlns:a16="http://schemas.microsoft.com/office/drawing/2014/main" id="{B67B4DF2-251D-4A92-94B2-93F9BF2DBF3F}"/>
                </a:ext>
              </a:extLst>
            </p:cNvPr>
            <p:cNvSpPr/>
            <p:nvPr/>
          </p:nvSpPr>
          <p:spPr bwMode="auto">
            <a:xfrm>
              <a:off x="5318437" y="3215738"/>
              <a:ext cx="1574615" cy="959652"/>
            </a:xfrm>
            <a:prstGeom prst="roundRect">
              <a:avLst>
                <a:gd name="adj" fmla="val 50000"/>
              </a:avLst>
            </a:prstGeom>
            <a:noFill/>
            <a:ln w="19050">
              <a:no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74292" tIns="37146" rIns="74292" bIns="37146" numCol="1" rtlCol="0" anchor="ctr" anchorCtr="0" compatLnSpc="1">
              <a:prstTxWarp prst="textNoShape">
                <a:avLst/>
              </a:prstTxWarp>
            </a:bodyPr>
            <a:lstStyle/>
            <a:p>
              <a:pPr algn="ctr" defTabSz="742705" fontAlgn="base">
                <a:spcBef>
                  <a:spcPct val="0"/>
                </a:spcBef>
                <a:spcAft>
                  <a:spcPct val="0"/>
                </a:spcAft>
              </a:pPr>
              <a:r>
                <a:rPr lang="en-US" sz="3200" dirty="0">
                  <a:solidFill>
                    <a:srgbClr val="0043B2"/>
                  </a:solidFill>
                  <a:latin typeface="SamsungOne 700" panose="020B0803030303020204" pitchFamily="34" charset="0"/>
                  <a:ea typeface="SamsungOne 700" panose="020B0803030303020204" pitchFamily="34" charset="0"/>
                </a:rPr>
                <a:t>BIG</a:t>
              </a:r>
            </a:p>
            <a:p>
              <a:pPr algn="ctr" defTabSz="742705" fontAlgn="base">
                <a:spcBef>
                  <a:spcPct val="0"/>
                </a:spcBef>
                <a:spcAft>
                  <a:spcPct val="0"/>
                </a:spcAft>
              </a:pPr>
              <a:r>
                <a:rPr lang="en-US" sz="3200" dirty="0">
                  <a:solidFill>
                    <a:srgbClr val="0043B2"/>
                  </a:solidFill>
                  <a:latin typeface="SamsungOne 700" panose="020B0803030303020204" pitchFamily="34" charset="0"/>
                  <a:ea typeface="SamsungOne 700" panose="020B0803030303020204" pitchFamily="34" charset="0"/>
                </a:rPr>
                <a:t>DATA</a:t>
              </a:r>
            </a:p>
          </p:txBody>
        </p:sp>
      </p:grpSp>
    </p:spTree>
    <p:extLst>
      <p:ext uri="{BB962C8B-B14F-4D97-AF65-F5344CB8AC3E}">
        <p14:creationId xmlns:p14="http://schemas.microsoft.com/office/powerpoint/2010/main" val="36144904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ED47C09F-FB5E-486F-B3FB-94DB6E9EAEE0}"/>
              </a:ext>
            </a:extLst>
          </p:cNvPr>
          <p:cNvSpPr>
            <a:spLocks noGrp="1"/>
          </p:cNvSpPr>
          <p:nvPr>
            <p:ph type="body" sz="quarter" idx="10"/>
          </p:nvPr>
        </p:nvSpPr>
        <p:spPr>
          <a:xfrm>
            <a:off x="850835" y="3044359"/>
            <a:ext cx="8348472" cy="1200329"/>
          </a:xfrm>
        </p:spPr>
        <p:txBody>
          <a:bodyPr anchor="t">
            <a:spAutoFit/>
          </a:bodyPr>
          <a:lstStyle/>
          <a:p>
            <a:r>
              <a:rPr lang="vi-VN" altLang="ko-KR" dirty="0"/>
              <a:t>Tạo đường ống dữ liệu</a:t>
            </a:r>
            <a:r>
              <a:rPr lang="en-US" altLang="ko-KR" dirty="0"/>
              <a:t> </a:t>
            </a:r>
            <a:r>
              <a:rPr lang="vi-VN" altLang="ko-KR" dirty="0"/>
              <a:t>với ApacheNiFi</a:t>
            </a:r>
            <a:endParaRPr lang="ko-KR" altLang="en-US" sz="3600" dirty="0"/>
          </a:p>
        </p:txBody>
      </p:sp>
      <p:sp>
        <p:nvSpPr>
          <p:cNvPr id="3" name="텍스트 개체 틀 2">
            <a:extLst>
              <a:ext uri="{FF2B5EF4-FFF2-40B4-BE49-F238E27FC236}">
                <a16:creationId xmlns:a16="http://schemas.microsoft.com/office/drawing/2014/main" id="{BCB8C020-D154-4376-8A22-55E850771C3A}"/>
              </a:ext>
            </a:extLst>
          </p:cNvPr>
          <p:cNvSpPr>
            <a:spLocks noGrp="1"/>
          </p:cNvSpPr>
          <p:nvPr>
            <p:ph type="body" sz="quarter" idx="11"/>
          </p:nvPr>
        </p:nvSpPr>
        <p:spPr/>
        <p:txBody>
          <a:bodyPr/>
          <a:lstStyle/>
          <a:p>
            <a:r>
              <a:rPr lang="en-US" altLang="ko-KR" dirty="0" err="1"/>
              <a:t>Bài</a:t>
            </a:r>
            <a:r>
              <a:rPr lang="en-US" altLang="ko-KR" dirty="0"/>
              <a:t> 3</a:t>
            </a:r>
            <a:endParaRPr lang="ko-KR" altLang="en-US" dirty="0"/>
          </a:p>
        </p:txBody>
      </p:sp>
      <p:sp>
        <p:nvSpPr>
          <p:cNvPr id="4" name="직사각형 3">
            <a:extLst>
              <a:ext uri="{FF2B5EF4-FFF2-40B4-BE49-F238E27FC236}">
                <a16:creationId xmlns:a16="http://schemas.microsoft.com/office/drawing/2014/main" id="{F8515154-71D5-4B39-AEC7-522BD2654EDB}"/>
              </a:ext>
            </a:extLst>
          </p:cNvPr>
          <p:cNvSpPr/>
          <p:nvPr/>
        </p:nvSpPr>
        <p:spPr>
          <a:xfrm>
            <a:off x="5855453" y="4573238"/>
            <a:ext cx="37080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3.4. </a:t>
            </a:r>
            <a:r>
              <a:rPr lang="en-US" altLang="ko-KR" dirty="0" err="1">
                <a:solidFill>
                  <a:schemeClr val="bg1">
                    <a:lumMod val="65000"/>
                  </a:schemeClr>
                </a:solidFill>
                <a:latin typeface="SamsungOne-400" panose="020B0503030303020204" pitchFamily="34" charset="0"/>
                <a:ea typeface="SamsungOne-400" panose="020B0503030303020204" pitchFamily="34" charset="0"/>
              </a:rPr>
              <a:t>Kết</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nối</a:t>
            </a:r>
            <a:r>
              <a:rPr lang="en-US" altLang="ko-KR" dirty="0">
                <a:solidFill>
                  <a:schemeClr val="bg1">
                    <a:lumMod val="65000"/>
                  </a:schemeClr>
                </a:solidFill>
                <a:latin typeface="SamsungOne-400" panose="020B0503030303020204" pitchFamily="34" charset="0"/>
                <a:ea typeface="SamsungOne-400" panose="020B0503030303020204" pitchFamily="34" charset="0"/>
              </a:rPr>
              <a:t> Apache </a:t>
            </a:r>
            <a:r>
              <a:rPr lang="en-US" altLang="ko-KR" dirty="0" err="1">
                <a:solidFill>
                  <a:schemeClr val="bg1">
                    <a:lumMod val="65000"/>
                  </a:schemeClr>
                </a:solidFill>
                <a:latin typeface="SamsungOne-400" panose="020B0503030303020204" pitchFamily="34" charset="0"/>
                <a:ea typeface="SamsungOne-400" panose="020B0503030303020204" pitchFamily="34" charset="0"/>
              </a:rPr>
              <a:t>NiFi</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5" name="직사각형 4">
            <a:extLst>
              <a:ext uri="{FF2B5EF4-FFF2-40B4-BE49-F238E27FC236}">
                <a16:creationId xmlns:a16="http://schemas.microsoft.com/office/drawing/2014/main" id="{42D9A4D9-B32B-49B5-B385-43FAC7FC20A7}"/>
              </a:ext>
            </a:extLst>
          </p:cNvPr>
          <p:cNvSpPr/>
          <p:nvPr/>
        </p:nvSpPr>
        <p:spPr>
          <a:xfrm>
            <a:off x="5672573" y="458515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sp>
        <p:nvSpPr>
          <p:cNvPr id="6" name="직사각형 5">
            <a:extLst>
              <a:ext uri="{FF2B5EF4-FFF2-40B4-BE49-F238E27FC236}">
                <a16:creationId xmlns:a16="http://schemas.microsoft.com/office/drawing/2014/main" id="{3DFC683E-9FFB-4DD5-90CA-0848534E8C8F}"/>
              </a:ext>
            </a:extLst>
          </p:cNvPr>
          <p:cNvSpPr/>
          <p:nvPr/>
        </p:nvSpPr>
        <p:spPr>
          <a:xfrm>
            <a:off x="5855453" y="5016158"/>
            <a:ext cx="37080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3.5. </a:t>
            </a:r>
            <a:r>
              <a:rPr lang="en-US" altLang="ko-KR" dirty="0" err="1">
                <a:solidFill>
                  <a:schemeClr val="bg1">
                    <a:lumMod val="65000"/>
                  </a:schemeClr>
                </a:solidFill>
                <a:latin typeface="SamsungOne-400" panose="020B0503030303020204" pitchFamily="34" charset="0"/>
                <a:ea typeface="SamsungOne-400" panose="020B0503030303020204" pitchFamily="34" charset="0"/>
              </a:rPr>
              <a:t>Tạo</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các</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luồng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dữ</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liệu</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7" name="직사각형 6">
            <a:extLst>
              <a:ext uri="{FF2B5EF4-FFF2-40B4-BE49-F238E27FC236}">
                <a16:creationId xmlns:a16="http://schemas.microsoft.com/office/drawing/2014/main" id="{BB570A18-A14C-4BA0-A0B2-4D0449EA73B2}"/>
              </a:ext>
            </a:extLst>
          </p:cNvPr>
          <p:cNvSpPr/>
          <p:nvPr/>
        </p:nvSpPr>
        <p:spPr>
          <a:xfrm>
            <a:off x="5672573" y="5014985"/>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sp>
        <p:nvSpPr>
          <p:cNvPr id="8" name="직사각형 43">
            <a:extLst>
              <a:ext uri="{FF2B5EF4-FFF2-40B4-BE49-F238E27FC236}">
                <a16:creationId xmlns:a16="http://schemas.microsoft.com/office/drawing/2014/main" id="{0C4C627D-ECA5-4750-A74E-A94F0D5E999B}"/>
              </a:ext>
            </a:extLst>
          </p:cNvPr>
          <p:cNvSpPr/>
          <p:nvPr/>
        </p:nvSpPr>
        <p:spPr>
          <a:xfrm>
            <a:off x="5855453" y="5445992"/>
            <a:ext cx="37080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3.6. </a:t>
            </a:r>
            <a:r>
              <a:rPr lang="en-US" altLang="ko-KR" dirty="0" err="1">
                <a:solidFill>
                  <a:schemeClr val="bg1">
                    <a:lumMod val="65000"/>
                  </a:schemeClr>
                </a:solidFill>
                <a:latin typeface="SamsungOne-400" panose="020B0503030303020204" pitchFamily="34" charset="0"/>
                <a:ea typeface="SamsungOne-400" panose="020B0503030303020204" pitchFamily="34" charset="0"/>
              </a:rPr>
              <a:t>Nhóm</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quy</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trình</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9" name="직사각형 44">
            <a:extLst>
              <a:ext uri="{FF2B5EF4-FFF2-40B4-BE49-F238E27FC236}">
                <a16:creationId xmlns:a16="http://schemas.microsoft.com/office/drawing/2014/main" id="{5716E8A7-2857-44DE-A2F6-9D3936BD139F}"/>
              </a:ext>
            </a:extLst>
          </p:cNvPr>
          <p:cNvSpPr/>
          <p:nvPr/>
        </p:nvSpPr>
        <p:spPr>
          <a:xfrm>
            <a:off x="5672573" y="5444819"/>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sp>
        <p:nvSpPr>
          <p:cNvPr id="10" name="직사각형 9">
            <a:extLst>
              <a:ext uri="{FF2B5EF4-FFF2-40B4-BE49-F238E27FC236}">
                <a16:creationId xmlns:a16="http://schemas.microsoft.com/office/drawing/2014/main" id="{43E71445-9825-43FD-8CA6-2A496BD247B4}"/>
              </a:ext>
            </a:extLst>
          </p:cNvPr>
          <p:cNvSpPr/>
          <p:nvPr/>
        </p:nvSpPr>
        <p:spPr>
          <a:xfrm>
            <a:off x="1234524" y="4574411"/>
            <a:ext cx="3963118"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vi-VN" altLang="ko-KR" dirty="0">
                <a:solidFill>
                  <a:schemeClr val="bg1">
                    <a:lumMod val="65000"/>
                  </a:schemeClr>
                </a:solidFill>
                <a:latin typeface="SamsungOne-400" panose="020B0503030303020204" pitchFamily="34" charset="0"/>
                <a:ea typeface="SamsungOne-400" panose="020B0503030303020204" pitchFamily="34" charset="0"/>
              </a:rPr>
              <a:t>3.1. Nguyên tắc cơ bản của Apache NiFi</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11" name="직사각형 10">
            <a:extLst>
              <a:ext uri="{FF2B5EF4-FFF2-40B4-BE49-F238E27FC236}">
                <a16:creationId xmlns:a16="http://schemas.microsoft.com/office/drawing/2014/main" id="{97F8751E-D87D-4779-B5A8-318F997514D8}"/>
              </a:ext>
            </a:extLst>
          </p:cNvPr>
          <p:cNvSpPr/>
          <p:nvPr/>
        </p:nvSpPr>
        <p:spPr>
          <a:xfrm>
            <a:off x="1051644" y="4573238"/>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sp>
        <p:nvSpPr>
          <p:cNvPr id="12" name="직사각형 11">
            <a:extLst>
              <a:ext uri="{FF2B5EF4-FFF2-40B4-BE49-F238E27FC236}">
                <a16:creationId xmlns:a16="http://schemas.microsoft.com/office/drawing/2014/main" id="{138DF210-9554-4C51-8BA9-4B32A242AA61}"/>
              </a:ext>
            </a:extLst>
          </p:cNvPr>
          <p:cNvSpPr/>
          <p:nvPr/>
        </p:nvSpPr>
        <p:spPr>
          <a:xfrm>
            <a:off x="1234524" y="5004245"/>
            <a:ext cx="3963118"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vi-VN" altLang="ko-KR" dirty="0">
                <a:solidFill>
                  <a:srgbClr val="A6A6A6"/>
                </a:solidFill>
                <a:latin typeface="SamsungOne-400" panose="020B0503030303020204" pitchFamily="34" charset="0"/>
                <a:ea typeface="SamsungOne-400" panose="020B0503030303020204" pitchFamily="34" charset="0"/>
              </a:rPr>
              <a:t>3.2. Giao diện người dùng Apache NiFi</a:t>
            </a:r>
            <a:endParaRPr lang="en-US" altLang="ko-KR" dirty="0">
              <a:solidFill>
                <a:srgbClr val="A6A6A6"/>
              </a:solidFill>
              <a:latin typeface="SamsungOne-400" panose="020B0503030303020204" pitchFamily="34" charset="0"/>
              <a:ea typeface="SamsungOne-400" panose="020B0503030303020204" pitchFamily="34" charset="0"/>
            </a:endParaRPr>
          </a:p>
        </p:txBody>
      </p:sp>
      <p:sp>
        <p:nvSpPr>
          <p:cNvPr id="13" name="직사각형 12">
            <a:extLst>
              <a:ext uri="{FF2B5EF4-FFF2-40B4-BE49-F238E27FC236}">
                <a16:creationId xmlns:a16="http://schemas.microsoft.com/office/drawing/2014/main" id="{C3B0106B-4DF8-4E28-92FF-0855D1A68728}"/>
              </a:ext>
            </a:extLst>
          </p:cNvPr>
          <p:cNvSpPr/>
          <p:nvPr/>
        </p:nvSpPr>
        <p:spPr>
          <a:xfrm>
            <a:off x="1051644" y="5003072"/>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sp>
        <p:nvSpPr>
          <p:cNvPr id="15" name="직사각형 43">
            <a:extLst>
              <a:ext uri="{FF2B5EF4-FFF2-40B4-BE49-F238E27FC236}">
                <a16:creationId xmlns:a16="http://schemas.microsoft.com/office/drawing/2014/main" id="{1F650BB0-5E3E-4275-8E7D-7A315528A6F3}"/>
              </a:ext>
            </a:extLst>
          </p:cNvPr>
          <p:cNvSpPr/>
          <p:nvPr/>
        </p:nvSpPr>
        <p:spPr>
          <a:xfrm>
            <a:off x="1234524" y="5440035"/>
            <a:ext cx="33013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700" panose="020B0803030303020204" pitchFamily="34" charset="0"/>
              </a:rPr>
              <a:t>3.3. </a:t>
            </a:r>
            <a:r>
              <a:rPr lang="en-US" altLang="ko-KR" dirty="0" err="1">
                <a:solidFill>
                  <a:schemeClr val="tx1">
                    <a:lumMod val="75000"/>
                    <a:lumOff val="25000"/>
                  </a:schemeClr>
                </a:solidFill>
                <a:latin typeface="SamsungOne-700" panose="020B0803030303020204" pitchFamily="34" charset="0"/>
              </a:rPr>
              <a:t>Bộ</a:t>
            </a:r>
            <a:r>
              <a:rPr lang="en-US" altLang="ko-KR" dirty="0">
                <a:solidFill>
                  <a:schemeClr val="tx1">
                    <a:lumMod val="75000"/>
                    <a:lumOff val="25000"/>
                  </a:schemeClr>
                </a:solidFill>
                <a:latin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rPr>
              <a:t>xử</a:t>
            </a:r>
            <a:r>
              <a:rPr lang="en-US" altLang="ko-KR" dirty="0">
                <a:solidFill>
                  <a:schemeClr val="tx1">
                    <a:lumMod val="75000"/>
                    <a:lumOff val="25000"/>
                  </a:schemeClr>
                </a:solidFill>
                <a:latin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rPr>
              <a:t>lý</a:t>
            </a:r>
            <a:r>
              <a:rPr lang="en-US" altLang="ko-KR" dirty="0">
                <a:solidFill>
                  <a:schemeClr val="tx1">
                    <a:lumMod val="75000"/>
                    <a:lumOff val="25000"/>
                  </a:schemeClr>
                </a:solidFill>
                <a:latin typeface="SamsungOne-700" panose="020B0803030303020204" pitchFamily="34" charset="0"/>
              </a:rPr>
              <a:t> Apache </a:t>
            </a:r>
            <a:r>
              <a:rPr lang="en-US" altLang="ko-KR" dirty="0" err="1">
                <a:solidFill>
                  <a:schemeClr val="tx1">
                    <a:lumMod val="75000"/>
                    <a:lumOff val="25000"/>
                  </a:schemeClr>
                </a:solidFill>
                <a:latin typeface="SamsungOne-700" panose="020B0803030303020204" pitchFamily="34" charset="0"/>
              </a:rPr>
              <a:t>NiFi</a:t>
            </a:r>
            <a:endParaRPr lang="en-US" altLang="ko-KR" dirty="0">
              <a:solidFill>
                <a:schemeClr val="tx1">
                  <a:lumMod val="75000"/>
                  <a:lumOff val="25000"/>
                </a:schemeClr>
              </a:solidFill>
              <a:latin typeface="SamsungOne-700" panose="020B0803030303020204" pitchFamily="34" charset="0"/>
            </a:endParaRPr>
          </a:p>
        </p:txBody>
      </p:sp>
      <p:sp>
        <p:nvSpPr>
          <p:cNvPr id="16" name="직사각형 44">
            <a:extLst>
              <a:ext uri="{FF2B5EF4-FFF2-40B4-BE49-F238E27FC236}">
                <a16:creationId xmlns:a16="http://schemas.microsoft.com/office/drawing/2014/main" id="{B1AF0BC8-D38B-46C3-AA05-72F372AFDE21}"/>
              </a:ext>
            </a:extLst>
          </p:cNvPr>
          <p:cNvSpPr/>
          <p:nvPr/>
        </p:nvSpPr>
        <p:spPr>
          <a:xfrm>
            <a:off x="1051644" y="5432906"/>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spTree>
    <p:extLst>
      <p:ext uri="{BB962C8B-B14F-4D97-AF65-F5344CB8AC3E}">
        <p14:creationId xmlns:p14="http://schemas.microsoft.com/office/powerpoint/2010/main" val="16216477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4754C-1B78-FB48-97CF-31FB8D9ACA87}"/>
              </a:ext>
            </a:extLst>
          </p:cNvPr>
          <p:cNvSpPr>
            <a:spLocks noGrp="1"/>
          </p:cNvSpPr>
          <p:nvPr>
            <p:ph type="body" sz="quarter" idx="10"/>
          </p:nvPr>
        </p:nvSpPr>
        <p:spPr/>
        <p:txBody>
          <a:bodyPr/>
          <a:lstStyle/>
          <a:p>
            <a:r>
              <a:rPr lang="en-US" altLang="ko-KR" dirty="0"/>
              <a:t>3.3. </a:t>
            </a:r>
            <a:r>
              <a:rPr lang="en-US" altLang="ko-KR" dirty="0" err="1"/>
              <a:t>Bộ</a:t>
            </a:r>
            <a:r>
              <a:rPr lang="en-US" altLang="ko-KR" dirty="0"/>
              <a:t> </a:t>
            </a:r>
            <a:r>
              <a:rPr lang="en-US" altLang="ko-KR" dirty="0" err="1"/>
              <a:t>xử</a:t>
            </a:r>
            <a:r>
              <a:rPr lang="en-US" altLang="ko-KR" dirty="0"/>
              <a:t> </a:t>
            </a:r>
            <a:r>
              <a:rPr lang="en-US" altLang="ko-KR" dirty="0" err="1"/>
              <a:t>lý</a:t>
            </a:r>
            <a:r>
              <a:rPr lang="en-US" altLang="ko-KR" dirty="0"/>
              <a:t> Apache </a:t>
            </a:r>
            <a:r>
              <a:rPr lang="en-US" altLang="ko-KR" dirty="0" err="1"/>
              <a:t>NiFi</a:t>
            </a:r>
            <a:endParaRPr lang="en-KR" dirty="0"/>
          </a:p>
        </p:txBody>
      </p:sp>
      <p:sp>
        <p:nvSpPr>
          <p:cNvPr id="3" name="Text Placeholder 2">
            <a:extLst>
              <a:ext uri="{FF2B5EF4-FFF2-40B4-BE49-F238E27FC236}">
                <a16:creationId xmlns:a16="http://schemas.microsoft.com/office/drawing/2014/main" id="{9F28DCFF-FECB-584B-8076-09DE94335196}"/>
              </a:ext>
            </a:extLst>
          </p:cNvPr>
          <p:cNvSpPr>
            <a:spLocks noGrp="1"/>
          </p:cNvSpPr>
          <p:nvPr>
            <p:ph type="body" sz="quarter" idx="11"/>
          </p:nvPr>
        </p:nvSpPr>
        <p:spPr/>
        <p:txBody>
          <a:bodyPr anchor="ctr">
            <a:noAutofit/>
          </a:bodyPr>
          <a:lstStyle/>
          <a:p>
            <a:r>
              <a:rPr lang="en-US" dirty="0" err="1"/>
              <a:t>Cấu</a:t>
            </a:r>
            <a:r>
              <a:rPr lang="en-US" dirty="0"/>
              <a:t> </a:t>
            </a:r>
            <a:r>
              <a:rPr lang="en-US" dirty="0" err="1"/>
              <a:t>tạo</a:t>
            </a:r>
            <a:r>
              <a:rPr lang="en-US" dirty="0"/>
              <a:t> </a:t>
            </a:r>
            <a:r>
              <a:rPr lang="en-US" dirty="0" err="1"/>
              <a:t>của</a:t>
            </a:r>
            <a:r>
              <a:rPr lang="en-US" dirty="0"/>
              <a:t> </a:t>
            </a:r>
            <a:r>
              <a:rPr lang="en-US" dirty="0" err="1"/>
              <a:t>bộ</a:t>
            </a:r>
            <a:r>
              <a:rPr lang="en-US" dirty="0"/>
              <a:t> </a:t>
            </a:r>
            <a:r>
              <a:rPr lang="en-US" dirty="0" err="1"/>
              <a:t>xử</a:t>
            </a:r>
            <a:r>
              <a:rPr lang="en-US" dirty="0"/>
              <a:t> </a:t>
            </a:r>
            <a:r>
              <a:rPr lang="en-US" dirty="0" err="1"/>
              <a:t>lý</a:t>
            </a:r>
            <a:r>
              <a:rPr lang="en-US" dirty="0"/>
              <a:t> (1/4)</a:t>
            </a:r>
            <a:endParaRPr lang="en-KR" dirty="0"/>
          </a:p>
        </p:txBody>
      </p:sp>
      <p:sp>
        <p:nvSpPr>
          <p:cNvPr id="4" name="Text Placeholder 3">
            <a:extLst>
              <a:ext uri="{FF2B5EF4-FFF2-40B4-BE49-F238E27FC236}">
                <a16:creationId xmlns:a16="http://schemas.microsoft.com/office/drawing/2014/main" id="{7EE95470-7773-644D-AB90-79D2629CA14F}"/>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p:txBody>
      </p:sp>
      <p:sp>
        <p:nvSpPr>
          <p:cNvPr id="5" name="Text Placeholder 4">
            <a:extLst>
              <a:ext uri="{FF2B5EF4-FFF2-40B4-BE49-F238E27FC236}">
                <a16:creationId xmlns:a16="http://schemas.microsoft.com/office/drawing/2014/main" id="{D256B3A6-5A33-1248-ABC3-5BEC4F175691}"/>
              </a:ext>
            </a:extLst>
          </p:cNvPr>
          <p:cNvSpPr>
            <a:spLocks noGrp="1"/>
          </p:cNvSpPr>
          <p:nvPr>
            <p:ph type="body" sz="quarter" idx="15"/>
          </p:nvPr>
        </p:nvSpPr>
        <p:spPr>
          <a:xfrm>
            <a:off x="535871" y="2226568"/>
            <a:ext cx="4032000" cy="914400"/>
          </a:xfrm>
        </p:spPr>
        <p:txBody>
          <a:bodyPr/>
          <a:lstStyle/>
          <a:p>
            <a:r>
              <a:rPr lang="en-US" dirty="0" err="1"/>
              <a:t>Loại</a:t>
            </a:r>
            <a:r>
              <a:rPr lang="en-US" dirty="0"/>
              <a:t> </a:t>
            </a:r>
            <a:r>
              <a:rPr lang="en-US" dirty="0" err="1"/>
              <a:t>bộ</a:t>
            </a:r>
            <a:r>
              <a:rPr lang="en-US" dirty="0"/>
              <a:t> </a:t>
            </a:r>
            <a:r>
              <a:rPr lang="en-US" dirty="0" err="1"/>
              <a:t>xử</a:t>
            </a:r>
            <a:r>
              <a:rPr lang="en-US" dirty="0"/>
              <a:t> </a:t>
            </a:r>
            <a:r>
              <a:rPr lang="en-US" dirty="0" err="1"/>
              <a:t>lý</a:t>
            </a:r>
            <a:endParaRPr lang="en-KR" dirty="0"/>
          </a:p>
          <a:p>
            <a:pPr lvl="1"/>
            <a:r>
              <a:rPr lang="vi-VN" dirty="0"/>
              <a:t>NiFi cung cấp nhiều loại Bộ xử lý thuộc nhiều danh mục khác nhau</a:t>
            </a:r>
          </a:p>
          <a:p>
            <a:pPr lvl="1"/>
            <a:r>
              <a:rPr lang="vi-VN" dirty="0"/>
              <a:t>Mỗi loại Bộ xử lý được thiết kế để thực hiện một nhiệm vụ cụ thể</a:t>
            </a:r>
            <a:endParaRPr lang="en-KR" dirty="0"/>
          </a:p>
          <a:p>
            <a:r>
              <a:rPr lang="en-US" dirty="0" err="1"/>
              <a:t>Tên</a:t>
            </a:r>
            <a:r>
              <a:rPr lang="en-US" dirty="0"/>
              <a:t> </a:t>
            </a:r>
            <a:r>
              <a:rPr lang="en-US" dirty="0" err="1"/>
              <a:t>bộ</a:t>
            </a:r>
            <a:r>
              <a:rPr lang="en-US" dirty="0"/>
              <a:t> </a:t>
            </a:r>
            <a:r>
              <a:rPr lang="en-US" dirty="0" err="1"/>
              <a:t>xử</a:t>
            </a:r>
            <a:r>
              <a:rPr lang="en-US" dirty="0"/>
              <a:t> </a:t>
            </a:r>
            <a:r>
              <a:rPr lang="en-US" dirty="0" err="1"/>
              <a:t>lý</a:t>
            </a:r>
            <a:endParaRPr lang="en-KR" dirty="0"/>
          </a:p>
          <a:p>
            <a:pPr lvl="1"/>
            <a:r>
              <a:rPr lang="vi-VN" dirty="0"/>
              <a:t>Tên do người dùng xác định của Bộ xử lý</a:t>
            </a:r>
            <a:endParaRPr lang="en-KR" dirty="0"/>
          </a:p>
          <a:p>
            <a:r>
              <a:rPr lang="en-US" dirty="0" err="1"/>
              <a:t>Đơn</a:t>
            </a:r>
            <a:r>
              <a:rPr lang="en-US" dirty="0"/>
              <a:t> </a:t>
            </a:r>
            <a:r>
              <a:rPr lang="en-US" dirty="0" err="1"/>
              <a:t>vị</a:t>
            </a:r>
            <a:r>
              <a:rPr lang="en-US" dirty="0"/>
              <a:t> </a:t>
            </a:r>
            <a:r>
              <a:rPr lang="en-US" dirty="0" err="1"/>
              <a:t>đang</a:t>
            </a:r>
            <a:r>
              <a:rPr lang="en-US" dirty="0"/>
              <a:t> </a:t>
            </a:r>
            <a:r>
              <a:rPr lang="en-US" dirty="0" err="1"/>
              <a:t>hoạt</a:t>
            </a:r>
            <a:r>
              <a:rPr lang="en-US" dirty="0"/>
              <a:t> </a:t>
            </a:r>
            <a:r>
              <a:rPr lang="en-US" dirty="0" err="1"/>
              <a:t>động</a:t>
            </a:r>
            <a:endParaRPr lang="en-KR" dirty="0"/>
          </a:p>
          <a:p>
            <a:pPr lvl="1"/>
            <a:r>
              <a:rPr lang="vi-VN" dirty="0"/>
              <a:t>Số lượng tác vụ Bộ xử lý hiện đang thực hiện</a:t>
            </a:r>
          </a:p>
          <a:p>
            <a:pPr lvl="1"/>
            <a:r>
              <a:rPr lang="vi-VN" dirty="0"/>
              <a:t>Mỗi tác vụ đại diện cho một luồng hoạt động trên một FlowFile duy nhất</a:t>
            </a:r>
          </a:p>
          <a:p>
            <a:pPr lvl="1"/>
            <a:r>
              <a:rPr lang="vi-VN" dirty="0"/>
              <a:t>Được định cấu hình và ràng buộc bởi "Tác vụ đồng thời" và cài đặt</a:t>
            </a:r>
            <a:endParaRPr lang="en-KR" dirty="0"/>
          </a:p>
        </p:txBody>
      </p:sp>
      <p:grpSp>
        <p:nvGrpSpPr>
          <p:cNvPr id="11" name="그룹 10">
            <a:extLst>
              <a:ext uri="{FF2B5EF4-FFF2-40B4-BE49-F238E27FC236}">
                <a16:creationId xmlns:a16="http://schemas.microsoft.com/office/drawing/2014/main" id="{94874866-2799-4747-8FF5-907A39DD091E}"/>
              </a:ext>
            </a:extLst>
          </p:cNvPr>
          <p:cNvGrpSpPr/>
          <p:nvPr/>
        </p:nvGrpSpPr>
        <p:grpSpPr>
          <a:xfrm>
            <a:off x="4018547" y="2395525"/>
            <a:ext cx="5447881" cy="2854264"/>
            <a:chOff x="3980447" y="2176450"/>
            <a:chExt cx="5447881" cy="2854264"/>
          </a:xfrm>
        </p:grpSpPr>
        <p:pic>
          <p:nvPicPr>
            <p:cNvPr id="12" name="Picture 14">
              <a:extLst>
                <a:ext uri="{FF2B5EF4-FFF2-40B4-BE49-F238E27FC236}">
                  <a16:creationId xmlns:a16="http://schemas.microsoft.com/office/drawing/2014/main" id="{5CBBF456-3752-41A9-B090-BB936142FC0F}"/>
                </a:ext>
              </a:extLst>
            </p:cNvPr>
            <p:cNvPicPr>
              <a:picLocks noChangeAspect="1"/>
            </p:cNvPicPr>
            <p:nvPr/>
          </p:nvPicPr>
          <p:blipFill rotWithShape="1">
            <a:blip r:embed="rId3"/>
            <a:srcRect l="11824" t="62751" r="9280" b="7199"/>
            <a:stretch/>
          </p:blipFill>
          <p:spPr>
            <a:xfrm>
              <a:off x="5119853" y="2851150"/>
              <a:ext cx="4308475" cy="1549400"/>
            </a:xfrm>
            <a:prstGeom prst="rect">
              <a:avLst/>
            </a:prstGeom>
            <a:ln>
              <a:solidFill>
                <a:srgbClr val="013D3E"/>
              </a:solidFill>
            </a:ln>
          </p:spPr>
        </p:pic>
        <p:sp>
          <p:nvSpPr>
            <p:cNvPr id="14" name="TextBox 13">
              <a:extLst>
                <a:ext uri="{FF2B5EF4-FFF2-40B4-BE49-F238E27FC236}">
                  <a16:creationId xmlns:a16="http://schemas.microsoft.com/office/drawing/2014/main" id="{9500283C-5076-4867-BBDF-ABFA0AA978F6}"/>
                </a:ext>
              </a:extLst>
            </p:cNvPr>
            <p:cNvSpPr txBox="1"/>
            <p:nvPr/>
          </p:nvSpPr>
          <p:spPr>
            <a:xfrm>
              <a:off x="5818488" y="2176450"/>
              <a:ext cx="953382" cy="289441"/>
            </a:xfrm>
            <a:prstGeom prst="roundRect">
              <a:avLst/>
            </a:prstGeom>
            <a:solidFill>
              <a:srgbClr val="E9F2FC"/>
            </a:solidFill>
            <a:ln>
              <a:solidFill>
                <a:srgbClr val="193EB0"/>
              </a:solidFill>
            </a:ln>
          </p:spPr>
          <p:txBody>
            <a:bodyPr wrap="square" rtlCol="0">
              <a:spAutoFit/>
            </a:bodyPr>
            <a:lstStyle/>
            <a:p>
              <a:pPr algn="ctr"/>
              <a:r>
                <a:rPr lang="en-US" altLang="ko-KR" sz="1100" dirty="0" err="1">
                  <a:solidFill>
                    <a:srgbClr val="193EB0"/>
                  </a:solidFill>
                  <a:latin typeface="SamsungOne 700" panose="020B0803030303020204" pitchFamily="34" charset="0"/>
                  <a:ea typeface="SamsungOne 700" panose="020B0803030303020204" pitchFamily="34" charset="0"/>
                </a:rPr>
                <a:t>Tên</a:t>
              </a:r>
              <a:r>
                <a:rPr lang="en-US" altLang="ko-KR" sz="1100" dirty="0">
                  <a:solidFill>
                    <a:srgbClr val="193EB0"/>
                  </a:solidFill>
                  <a:latin typeface="SamsungOne 700" panose="020B0803030303020204" pitchFamily="34" charset="0"/>
                  <a:ea typeface="SamsungOne 700" panose="020B0803030303020204" pitchFamily="34" charset="0"/>
                </a:rPr>
                <a:t> </a:t>
              </a:r>
              <a:r>
                <a:rPr lang="en-US" altLang="ko-KR" sz="1100" dirty="0" err="1">
                  <a:solidFill>
                    <a:srgbClr val="193EB0"/>
                  </a:solidFill>
                  <a:latin typeface="SamsungOne 700" panose="020B0803030303020204" pitchFamily="34" charset="0"/>
                  <a:ea typeface="SamsungOne 700" panose="020B0803030303020204" pitchFamily="34" charset="0"/>
                </a:rPr>
                <a:t>bộ</a:t>
              </a:r>
              <a:r>
                <a:rPr lang="en-US" altLang="ko-KR" sz="1100" dirty="0">
                  <a:solidFill>
                    <a:srgbClr val="193EB0"/>
                  </a:solidFill>
                  <a:latin typeface="SamsungOne 700" panose="020B0803030303020204" pitchFamily="34" charset="0"/>
                  <a:ea typeface="SamsungOne 700" panose="020B0803030303020204" pitchFamily="34" charset="0"/>
                </a:rPr>
                <a:t> </a:t>
              </a:r>
              <a:r>
                <a:rPr lang="en-US" altLang="ko-KR" sz="1100" dirty="0" err="1">
                  <a:solidFill>
                    <a:srgbClr val="193EB0"/>
                  </a:solidFill>
                  <a:latin typeface="SamsungOne 700" panose="020B0803030303020204" pitchFamily="34" charset="0"/>
                  <a:ea typeface="SamsungOne 700" panose="020B0803030303020204" pitchFamily="34" charset="0"/>
                </a:rPr>
                <a:t>xử</a:t>
              </a:r>
              <a:r>
                <a:rPr lang="en-US" altLang="ko-KR" sz="1100" dirty="0">
                  <a:solidFill>
                    <a:srgbClr val="193EB0"/>
                  </a:solidFill>
                  <a:latin typeface="SamsungOne 700" panose="020B0803030303020204" pitchFamily="34" charset="0"/>
                  <a:ea typeface="SamsungOne 700" panose="020B0803030303020204" pitchFamily="34" charset="0"/>
                </a:rPr>
                <a:t> </a:t>
              </a:r>
              <a:r>
                <a:rPr lang="en-US" altLang="ko-KR" sz="1100" dirty="0" err="1">
                  <a:solidFill>
                    <a:srgbClr val="193EB0"/>
                  </a:solidFill>
                  <a:latin typeface="SamsungOne 700" panose="020B0803030303020204" pitchFamily="34" charset="0"/>
                  <a:ea typeface="SamsungOne 700" panose="020B0803030303020204" pitchFamily="34" charset="0"/>
                </a:rPr>
                <a:t>lý</a:t>
              </a:r>
              <a:endParaRPr lang="en-KR" altLang="ko-KR" sz="1100" dirty="0">
                <a:solidFill>
                  <a:srgbClr val="193EB0"/>
                </a:solidFill>
                <a:latin typeface="SamsungOne 700" panose="020B0803030303020204" pitchFamily="34" charset="0"/>
                <a:ea typeface="SamsungOne 700" panose="020B0803030303020204" pitchFamily="34" charset="0"/>
              </a:endParaRPr>
            </a:p>
          </p:txBody>
        </p:sp>
        <p:sp>
          <p:nvSpPr>
            <p:cNvPr id="15" name="TextBox 14">
              <a:extLst>
                <a:ext uri="{FF2B5EF4-FFF2-40B4-BE49-F238E27FC236}">
                  <a16:creationId xmlns:a16="http://schemas.microsoft.com/office/drawing/2014/main" id="{FB98CF77-7F9D-49FF-985A-7DBE9974B0DD}"/>
                </a:ext>
              </a:extLst>
            </p:cNvPr>
            <p:cNvSpPr txBox="1"/>
            <p:nvPr/>
          </p:nvSpPr>
          <p:spPr>
            <a:xfrm>
              <a:off x="3980447" y="3149124"/>
              <a:ext cx="1038088" cy="289441"/>
            </a:xfrm>
            <a:prstGeom prst="roundRect">
              <a:avLst/>
            </a:prstGeom>
            <a:solidFill>
              <a:srgbClr val="E9F2FC"/>
            </a:solidFill>
            <a:ln>
              <a:solidFill>
                <a:srgbClr val="193EB0"/>
              </a:solidFill>
            </a:ln>
          </p:spPr>
          <p:txBody>
            <a:bodyPr wrap="square" rtlCol="0">
              <a:spAutoFit/>
            </a:bodyPr>
            <a:lstStyle/>
            <a:p>
              <a:pPr algn="ctr"/>
              <a:r>
                <a:rPr lang="en-US" altLang="ko-KR" sz="1100" dirty="0" err="1">
                  <a:solidFill>
                    <a:srgbClr val="193EB0"/>
                  </a:solidFill>
                  <a:latin typeface="SamsungOne 700" panose="020B0803030303020204" pitchFamily="34" charset="0"/>
                  <a:ea typeface="SamsungOne 700" panose="020B0803030303020204" pitchFamily="34" charset="0"/>
                </a:rPr>
                <a:t>Loại</a:t>
              </a:r>
              <a:r>
                <a:rPr lang="en-US" altLang="ko-KR" sz="1100" dirty="0">
                  <a:solidFill>
                    <a:srgbClr val="193EB0"/>
                  </a:solidFill>
                  <a:latin typeface="SamsungOne 700" panose="020B0803030303020204" pitchFamily="34" charset="0"/>
                  <a:ea typeface="SamsungOne 700" panose="020B0803030303020204" pitchFamily="34" charset="0"/>
                </a:rPr>
                <a:t> </a:t>
              </a:r>
              <a:r>
                <a:rPr lang="en-US" altLang="ko-KR" sz="1100" dirty="0" err="1">
                  <a:solidFill>
                    <a:srgbClr val="193EB0"/>
                  </a:solidFill>
                  <a:latin typeface="SamsungOne 700" panose="020B0803030303020204" pitchFamily="34" charset="0"/>
                  <a:ea typeface="SamsungOne 700" panose="020B0803030303020204" pitchFamily="34" charset="0"/>
                </a:rPr>
                <a:t>bộ</a:t>
              </a:r>
              <a:r>
                <a:rPr lang="en-US" altLang="ko-KR" sz="1100" dirty="0">
                  <a:solidFill>
                    <a:srgbClr val="193EB0"/>
                  </a:solidFill>
                  <a:latin typeface="SamsungOne 700" panose="020B0803030303020204" pitchFamily="34" charset="0"/>
                  <a:ea typeface="SamsungOne 700" panose="020B0803030303020204" pitchFamily="34" charset="0"/>
                </a:rPr>
                <a:t> </a:t>
              </a:r>
              <a:r>
                <a:rPr lang="en-US" altLang="ko-KR" sz="1100" dirty="0" err="1">
                  <a:solidFill>
                    <a:srgbClr val="193EB0"/>
                  </a:solidFill>
                  <a:latin typeface="SamsungOne 700" panose="020B0803030303020204" pitchFamily="34" charset="0"/>
                  <a:ea typeface="SamsungOne 700" panose="020B0803030303020204" pitchFamily="34" charset="0"/>
                </a:rPr>
                <a:t>xử</a:t>
              </a:r>
              <a:r>
                <a:rPr lang="en-US" altLang="ko-KR" sz="1100" dirty="0">
                  <a:solidFill>
                    <a:srgbClr val="193EB0"/>
                  </a:solidFill>
                  <a:latin typeface="SamsungOne 700" panose="020B0803030303020204" pitchFamily="34" charset="0"/>
                  <a:ea typeface="SamsungOne 700" panose="020B0803030303020204" pitchFamily="34" charset="0"/>
                </a:rPr>
                <a:t> </a:t>
              </a:r>
              <a:r>
                <a:rPr lang="en-US" altLang="ko-KR" sz="1100" dirty="0" err="1">
                  <a:solidFill>
                    <a:srgbClr val="193EB0"/>
                  </a:solidFill>
                  <a:latin typeface="SamsungOne 700" panose="020B0803030303020204" pitchFamily="34" charset="0"/>
                  <a:ea typeface="SamsungOne 700" panose="020B0803030303020204" pitchFamily="34" charset="0"/>
                </a:rPr>
                <a:t>lý</a:t>
              </a:r>
              <a:endParaRPr lang="en-KR" altLang="ko-KR" sz="1100" dirty="0">
                <a:solidFill>
                  <a:srgbClr val="193EB0"/>
                </a:solidFill>
                <a:latin typeface="SamsungOne 700" panose="020B0803030303020204" pitchFamily="34" charset="0"/>
                <a:ea typeface="SamsungOne 700" panose="020B0803030303020204" pitchFamily="34" charset="0"/>
              </a:endParaRPr>
            </a:p>
          </p:txBody>
        </p:sp>
        <p:cxnSp>
          <p:nvCxnSpPr>
            <p:cNvPr id="16" name="직선 화살표 연결선 15">
              <a:extLst>
                <a:ext uri="{FF2B5EF4-FFF2-40B4-BE49-F238E27FC236}">
                  <a16:creationId xmlns:a16="http://schemas.microsoft.com/office/drawing/2014/main" id="{4D6E14E2-0E27-42FF-BE07-4CD9B4AE105B}"/>
                </a:ext>
              </a:extLst>
            </p:cNvPr>
            <p:cNvCxnSpPr>
              <a:stCxn id="14" idx="2"/>
            </p:cNvCxnSpPr>
            <p:nvPr/>
          </p:nvCxnSpPr>
          <p:spPr>
            <a:xfrm>
              <a:off x="6295179" y="2465891"/>
              <a:ext cx="0" cy="446642"/>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ABF83AF2-635A-41CA-AAB3-A8678CEA3912}"/>
                </a:ext>
              </a:extLst>
            </p:cNvPr>
            <p:cNvCxnSpPr>
              <a:stCxn id="15" idx="3"/>
            </p:cNvCxnSpPr>
            <p:nvPr/>
          </p:nvCxnSpPr>
          <p:spPr>
            <a:xfrm flipV="1">
              <a:off x="5018535" y="3208867"/>
              <a:ext cx="954053" cy="84978"/>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nvGrpSpPr>
            <p:cNvPr id="18" name="그룹 17">
              <a:extLst>
                <a:ext uri="{FF2B5EF4-FFF2-40B4-BE49-F238E27FC236}">
                  <a16:creationId xmlns:a16="http://schemas.microsoft.com/office/drawing/2014/main" id="{3FE2E965-3D57-4C05-A780-2067739E7458}"/>
                </a:ext>
              </a:extLst>
            </p:cNvPr>
            <p:cNvGrpSpPr/>
            <p:nvPr/>
          </p:nvGrpSpPr>
          <p:grpSpPr>
            <a:xfrm>
              <a:off x="7945327" y="3332052"/>
              <a:ext cx="1159757" cy="1698662"/>
              <a:chOff x="7945327" y="3298184"/>
              <a:chExt cx="1159757" cy="1698662"/>
            </a:xfrm>
          </p:grpSpPr>
          <p:sp>
            <p:nvSpPr>
              <p:cNvPr id="19" name="TextBox 18">
                <a:extLst>
                  <a:ext uri="{FF2B5EF4-FFF2-40B4-BE49-F238E27FC236}">
                    <a16:creationId xmlns:a16="http://schemas.microsoft.com/office/drawing/2014/main" id="{CC2F12DE-2EDF-4033-9136-48219B2EE45E}"/>
                  </a:ext>
                </a:extLst>
              </p:cNvPr>
              <p:cNvSpPr txBox="1"/>
              <p:nvPr/>
            </p:nvSpPr>
            <p:spPr>
              <a:xfrm>
                <a:off x="7945327" y="4520120"/>
                <a:ext cx="1159757" cy="476726"/>
              </a:xfrm>
              <a:prstGeom prst="roundRect">
                <a:avLst/>
              </a:prstGeom>
              <a:solidFill>
                <a:srgbClr val="E9F2FC"/>
              </a:solidFill>
              <a:ln>
                <a:solidFill>
                  <a:srgbClr val="193EB0"/>
                </a:solidFill>
              </a:ln>
            </p:spPr>
            <p:txBody>
              <a:bodyPr wrap="square" rtlCol="0">
                <a:spAutoFit/>
              </a:bodyPr>
              <a:lstStyle/>
              <a:p>
                <a:pPr algn="ctr"/>
                <a:r>
                  <a:rPr lang="en-US" altLang="ko-KR" sz="1100" dirty="0" err="1">
                    <a:solidFill>
                      <a:srgbClr val="193EB0"/>
                    </a:solidFill>
                    <a:latin typeface="SamsungOne 700" panose="020B0803030303020204" pitchFamily="34" charset="0"/>
                    <a:ea typeface="SamsungOne 700" panose="020B0803030303020204" pitchFamily="34" charset="0"/>
                  </a:rPr>
                  <a:t>Đơn</a:t>
                </a:r>
                <a:r>
                  <a:rPr lang="en-US" altLang="ko-KR" sz="1100" dirty="0">
                    <a:solidFill>
                      <a:srgbClr val="193EB0"/>
                    </a:solidFill>
                    <a:latin typeface="SamsungOne 700" panose="020B0803030303020204" pitchFamily="34" charset="0"/>
                    <a:ea typeface="SamsungOne 700" panose="020B0803030303020204" pitchFamily="34" charset="0"/>
                  </a:rPr>
                  <a:t> </a:t>
                </a:r>
                <a:r>
                  <a:rPr lang="en-US" altLang="ko-KR" sz="1100" dirty="0" err="1">
                    <a:solidFill>
                      <a:srgbClr val="193EB0"/>
                    </a:solidFill>
                    <a:latin typeface="SamsungOne 700" panose="020B0803030303020204" pitchFamily="34" charset="0"/>
                    <a:ea typeface="SamsungOne 700" panose="020B0803030303020204" pitchFamily="34" charset="0"/>
                  </a:rPr>
                  <a:t>vị</a:t>
                </a:r>
                <a:r>
                  <a:rPr lang="en-US" altLang="ko-KR" sz="1100" dirty="0">
                    <a:solidFill>
                      <a:srgbClr val="193EB0"/>
                    </a:solidFill>
                    <a:latin typeface="SamsungOne 700" panose="020B0803030303020204" pitchFamily="34" charset="0"/>
                    <a:ea typeface="SamsungOne 700" panose="020B0803030303020204" pitchFamily="34" charset="0"/>
                  </a:rPr>
                  <a:t> </a:t>
                </a:r>
                <a:r>
                  <a:rPr lang="en-US" altLang="ko-KR" sz="1100" dirty="0" err="1">
                    <a:solidFill>
                      <a:srgbClr val="193EB0"/>
                    </a:solidFill>
                    <a:latin typeface="SamsungOne 700" panose="020B0803030303020204" pitchFamily="34" charset="0"/>
                    <a:ea typeface="SamsungOne 700" panose="020B0803030303020204" pitchFamily="34" charset="0"/>
                  </a:rPr>
                  <a:t>đang</a:t>
                </a:r>
                <a:r>
                  <a:rPr lang="en-US" altLang="ko-KR" sz="1100" dirty="0">
                    <a:solidFill>
                      <a:srgbClr val="193EB0"/>
                    </a:solidFill>
                    <a:latin typeface="SamsungOne 700" panose="020B0803030303020204" pitchFamily="34" charset="0"/>
                    <a:ea typeface="SamsungOne 700" panose="020B0803030303020204" pitchFamily="34" charset="0"/>
                  </a:rPr>
                  <a:t> </a:t>
                </a:r>
                <a:r>
                  <a:rPr lang="en-US" altLang="ko-KR" sz="1100" dirty="0" err="1">
                    <a:solidFill>
                      <a:srgbClr val="193EB0"/>
                    </a:solidFill>
                    <a:latin typeface="SamsungOne 700" panose="020B0803030303020204" pitchFamily="34" charset="0"/>
                    <a:ea typeface="SamsungOne 700" panose="020B0803030303020204" pitchFamily="34" charset="0"/>
                  </a:rPr>
                  <a:t>hoạt</a:t>
                </a:r>
                <a:r>
                  <a:rPr lang="en-US" altLang="ko-KR" sz="1100" dirty="0">
                    <a:solidFill>
                      <a:srgbClr val="193EB0"/>
                    </a:solidFill>
                    <a:latin typeface="SamsungOne 700" panose="020B0803030303020204" pitchFamily="34" charset="0"/>
                    <a:ea typeface="SamsungOne 700" panose="020B0803030303020204" pitchFamily="34" charset="0"/>
                  </a:rPr>
                  <a:t> </a:t>
                </a:r>
                <a:r>
                  <a:rPr lang="en-US" altLang="ko-KR" sz="1100" dirty="0" err="1">
                    <a:solidFill>
                      <a:srgbClr val="193EB0"/>
                    </a:solidFill>
                    <a:latin typeface="SamsungOne 700" panose="020B0803030303020204" pitchFamily="34" charset="0"/>
                    <a:ea typeface="SamsungOne 700" panose="020B0803030303020204" pitchFamily="34" charset="0"/>
                  </a:rPr>
                  <a:t>động</a:t>
                </a:r>
                <a:endParaRPr lang="ko-KR" altLang="en-US" sz="1100" dirty="0">
                  <a:solidFill>
                    <a:srgbClr val="193EB0"/>
                  </a:solidFill>
                  <a:latin typeface="SamsungOne 700" panose="020B0803030303020204" pitchFamily="34" charset="0"/>
                </a:endParaRPr>
              </a:p>
            </p:txBody>
          </p:sp>
          <p:cxnSp>
            <p:nvCxnSpPr>
              <p:cNvPr id="20" name="꺾인 연결선 23">
                <a:extLst>
                  <a:ext uri="{FF2B5EF4-FFF2-40B4-BE49-F238E27FC236}">
                    <a16:creationId xmlns:a16="http://schemas.microsoft.com/office/drawing/2014/main" id="{0CEE4D44-F195-4194-9294-0C5394535EA5}"/>
                  </a:ext>
                </a:extLst>
              </p:cNvPr>
              <p:cNvCxnSpPr>
                <a:stCxn id="19" idx="0"/>
              </p:cNvCxnSpPr>
              <p:nvPr/>
            </p:nvCxnSpPr>
            <p:spPr>
              <a:xfrm rot="5400000" flipH="1" flipV="1">
                <a:off x="8113568" y="3709822"/>
                <a:ext cx="1221937" cy="398661"/>
              </a:xfrm>
              <a:prstGeom prst="bentConnector3">
                <a:avLst>
                  <a:gd name="adj1" fmla="val 50000"/>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0468184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4754C-1B78-FB48-97CF-31FB8D9ACA87}"/>
              </a:ext>
            </a:extLst>
          </p:cNvPr>
          <p:cNvSpPr>
            <a:spLocks noGrp="1"/>
          </p:cNvSpPr>
          <p:nvPr>
            <p:ph type="body" sz="quarter" idx="10"/>
          </p:nvPr>
        </p:nvSpPr>
        <p:spPr/>
        <p:txBody>
          <a:bodyPr/>
          <a:lstStyle/>
          <a:p>
            <a:r>
              <a:rPr lang="en-US" altLang="ko-KR" dirty="0"/>
              <a:t>3.3. </a:t>
            </a:r>
            <a:r>
              <a:rPr lang="en-US" altLang="ko-KR" dirty="0" err="1"/>
              <a:t>Bộ</a:t>
            </a:r>
            <a:r>
              <a:rPr lang="en-US" altLang="ko-KR" dirty="0"/>
              <a:t> </a:t>
            </a:r>
            <a:r>
              <a:rPr lang="en-US" altLang="ko-KR" dirty="0" err="1"/>
              <a:t>xử</a:t>
            </a:r>
            <a:r>
              <a:rPr lang="en-US" altLang="ko-KR" dirty="0"/>
              <a:t> </a:t>
            </a:r>
            <a:r>
              <a:rPr lang="en-US" altLang="ko-KR" dirty="0" err="1"/>
              <a:t>lý</a:t>
            </a:r>
            <a:r>
              <a:rPr lang="en-US" altLang="ko-KR" dirty="0"/>
              <a:t> Apache </a:t>
            </a:r>
            <a:r>
              <a:rPr lang="en-US" altLang="ko-KR" dirty="0" err="1"/>
              <a:t>NiFi</a:t>
            </a:r>
            <a:endParaRPr lang="en-KR" dirty="0"/>
          </a:p>
        </p:txBody>
      </p:sp>
      <p:sp>
        <p:nvSpPr>
          <p:cNvPr id="3" name="Text Placeholder 2">
            <a:extLst>
              <a:ext uri="{FF2B5EF4-FFF2-40B4-BE49-F238E27FC236}">
                <a16:creationId xmlns:a16="http://schemas.microsoft.com/office/drawing/2014/main" id="{9F28DCFF-FECB-584B-8076-09DE94335196}"/>
              </a:ext>
            </a:extLst>
          </p:cNvPr>
          <p:cNvSpPr>
            <a:spLocks noGrp="1"/>
          </p:cNvSpPr>
          <p:nvPr>
            <p:ph type="body" sz="quarter" idx="11"/>
          </p:nvPr>
        </p:nvSpPr>
        <p:spPr/>
        <p:txBody>
          <a:bodyPr/>
          <a:lstStyle/>
          <a:p>
            <a:r>
              <a:rPr lang="en-US" dirty="0" err="1"/>
              <a:t>Cấu</a:t>
            </a:r>
            <a:r>
              <a:rPr lang="en-US" dirty="0"/>
              <a:t> </a:t>
            </a:r>
            <a:r>
              <a:rPr lang="en-US" dirty="0" err="1"/>
              <a:t>tạo</a:t>
            </a:r>
            <a:r>
              <a:rPr lang="en-US" dirty="0"/>
              <a:t> </a:t>
            </a:r>
            <a:r>
              <a:rPr lang="en-US" dirty="0" err="1"/>
              <a:t>của</a:t>
            </a:r>
            <a:r>
              <a:rPr lang="en-US" dirty="0"/>
              <a:t> </a:t>
            </a:r>
            <a:r>
              <a:rPr lang="en-US" dirty="0" err="1"/>
              <a:t>bộ</a:t>
            </a:r>
            <a:r>
              <a:rPr lang="en-US" dirty="0"/>
              <a:t> </a:t>
            </a:r>
            <a:r>
              <a:rPr lang="en-US" dirty="0" err="1"/>
              <a:t>xử</a:t>
            </a:r>
            <a:r>
              <a:rPr lang="en-US" dirty="0"/>
              <a:t> </a:t>
            </a:r>
            <a:r>
              <a:rPr lang="en-US" dirty="0" err="1"/>
              <a:t>lý</a:t>
            </a:r>
            <a:r>
              <a:rPr lang="en-US" dirty="0"/>
              <a:t> (2/4)</a:t>
            </a:r>
            <a:endParaRPr lang="en-KR" dirty="0"/>
          </a:p>
        </p:txBody>
      </p:sp>
      <p:sp>
        <p:nvSpPr>
          <p:cNvPr id="4" name="Text Placeholder 3">
            <a:extLst>
              <a:ext uri="{FF2B5EF4-FFF2-40B4-BE49-F238E27FC236}">
                <a16:creationId xmlns:a16="http://schemas.microsoft.com/office/drawing/2014/main" id="{7EE95470-7773-644D-AB90-79D2629CA14F}"/>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p:txBody>
      </p:sp>
      <p:sp>
        <p:nvSpPr>
          <p:cNvPr id="5" name="Text Placeholder 4">
            <a:extLst>
              <a:ext uri="{FF2B5EF4-FFF2-40B4-BE49-F238E27FC236}">
                <a16:creationId xmlns:a16="http://schemas.microsoft.com/office/drawing/2014/main" id="{D256B3A6-5A33-1248-ABC3-5BEC4F175691}"/>
              </a:ext>
            </a:extLst>
          </p:cNvPr>
          <p:cNvSpPr>
            <a:spLocks noGrp="1"/>
          </p:cNvSpPr>
          <p:nvPr>
            <p:ph type="body" sz="quarter" idx="15"/>
          </p:nvPr>
        </p:nvSpPr>
        <p:spPr>
          <a:xfrm>
            <a:off x="535872" y="2226568"/>
            <a:ext cx="4036128" cy="914400"/>
          </a:xfrm>
        </p:spPr>
        <p:txBody>
          <a:bodyPr/>
          <a:lstStyle/>
          <a:p>
            <a:r>
              <a:rPr lang="en-US" dirty="0" err="1"/>
              <a:t>Chỉ</a:t>
            </a:r>
            <a:r>
              <a:rPr lang="en-US" dirty="0"/>
              <a:t> </a:t>
            </a:r>
            <a:r>
              <a:rPr lang="en-US" dirty="0" err="1"/>
              <a:t>số</a:t>
            </a:r>
            <a:r>
              <a:rPr lang="en-US" dirty="0"/>
              <a:t> </a:t>
            </a:r>
            <a:r>
              <a:rPr lang="en-US" dirty="0" err="1"/>
              <a:t>trạng</a:t>
            </a:r>
            <a:r>
              <a:rPr lang="en-US" dirty="0"/>
              <a:t> </a:t>
            </a:r>
            <a:r>
              <a:rPr lang="en-US" dirty="0" err="1"/>
              <a:t>thái</a:t>
            </a:r>
            <a:endParaRPr lang="en-US" dirty="0"/>
          </a:p>
          <a:p>
            <a:pPr lvl="1"/>
            <a:r>
              <a:rPr lang="en-US" dirty="0" err="1"/>
              <a:t>Hiển</a:t>
            </a:r>
            <a:r>
              <a:rPr lang="en-US" dirty="0"/>
              <a:t> </a:t>
            </a:r>
            <a:r>
              <a:rPr lang="en-US" dirty="0" err="1"/>
              <a:t>thị</a:t>
            </a:r>
            <a:r>
              <a:rPr lang="en-US" dirty="0"/>
              <a:t> </a:t>
            </a:r>
            <a:r>
              <a:rPr lang="en-US" dirty="0" err="1"/>
              <a:t>Trạng</a:t>
            </a:r>
            <a:r>
              <a:rPr lang="en-US" dirty="0"/>
              <a:t> </a:t>
            </a:r>
            <a:r>
              <a:rPr lang="en-US" dirty="0" err="1"/>
              <a:t>thái</a:t>
            </a:r>
            <a:r>
              <a:rPr lang="en-US" dirty="0"/>
              <a:t> </a:t>
            </a:r>
            <a:r>
              <a:rPr lang="en-US" dirty="0" err="1"/>
              <a:t>hiện</a:t>
            </a:r>
            <a:r>
              <a:rPr lang="en-US" dirty="0"/>
              <a:t> </a:t>
            </a:r>
            <a:r>
              <a:rPr lang="en-US" dirty="0" err="1"/>
              <a:t>tại</a:t>
            </a:r>
            <a:r>
              <a:rPr lang="en-US" dirty="0"/>
              <a:t> </a:t>
            </a:r>
            <a:r>
              <a:rPr lang="en-US" dirty="0" err="1"/>
              <a:t>của</a:t>
            </a:r>
            <a:r>
              <a:rPr lang="en-US" dirty="0"/>
              <a:t> </a:t>
            </a:r>
            <a:r>
              <a:rPr lang="en-US" dirty="0" err="1"/>
              <a:t>Bộ</a:t>
            </a:r>
            <a:r>
              <a:rPr lang="en-US" dirty="0"/>
              <a:t> </a:t>
            </a:r>
            <a:r>
              <a:rPr lang="en-US" dirty="0" err="1"/>
              <a:t>xử</a:t>
            </a:r>
            <a:r>
              <a:rPr lang="en-US" dirty="0"/>
              <a:t> </a:t>
            </a:r>
            <a:r>
              <a:rPr lang="en-US" dirty="0" err="1"/>
              <a:t>lý</a:t>
            </a:r>
            <a:r>
              <a:rPr lang="en-US" dirty="0"/>
              <a:t>.</a:t>
            </a:r>
          </a:p>
          <a:p>
            <a:r>
              <a:rPr lang="en-US" dirty="0" err="1"/>
              <a:t>Có</a:t>
            </a:r>
            <a:r>
              <a:rPr lang="en-US" dirty="0"/>
              <a:t> </a:t>
            </a:r>
            <a:r>
              <a:rPr lang="en-US" dirty="0" err="1"/>
              <a:t>thể</a:t>
            </a:r>
            <a:r>
              <a:rPr lang="en-US" dirty="0"/>
              <a:t> </a:t>
            </a:r>
            <a:r>
              <a:rPr lang="en-US" dirty="0" err="1"/>
              <a:t>có</a:t>
            </a:r>
            <a:r>
              <a:rPr lang="en-US" dirty="0"/>
              <a:t> </a:t>
            </a:r>
            <a:r>
              <a:rPr lang="en-US" dirty="0" err="1"/>
              <a:t>các</a:t>
            </a:r>
            <a:r>
              <a:rPr lang="en-US" dirty="0"/>
              <a:t> </a:t>
            </a:r>
            <a:r>
              <a:rPr lang="en-US" dirty="0" err="1"/>
              <a:t>chỉ</a:t>
            </a:r>
            <a:r>
              <a:rPr lang="en-US" dirty="0"/>
              <a:t> </a:t>
            </a:r>
            <a:r>
              <a:rPr lang="en-US" dirty="0" err="1"/>
              <a:t>số</a:t>
            </a:r>
            <a:r>
              <a:rPr lang="en-US" dirty="0"/>
              <a:t> </a:t>
            </a:r>
            <a:r>
              <a:rPr lang="en-US" dirty="0" err="1"/>
              <a:t>sau</a:t>
            </a:r>
            <a:endParaRPr lang="en-US" dirty="0"/>
          </a:p>
          <a:p>
            <a:pPr lvl="1">
              <a:tabLst>
                <a:tab pos="615950" algn="l"/>
              </a:tabLst>
            </a:pPr>
            <a:r>
              <a:rPr lang="en-US" dirty="0"/>
              <a:t>	</a:t>
            </a:r>
            <a:r>
              <a:rPr lang="en-US" dirty="0" err="1"/>
              <a:t>Bộ</a:t>
            </a:r>
            <a:r>
              <a:rPr lang="en-US" dirty="0"/>
              <a:t> </a:t>
            </a:r>
            <a:r>
              <a:rPr lang="en-US" dirty="0" err="1"/>
              <a:t>xử</a:t>
            </a:r>
            <a:r>
              <a:rPr lang="en-US" dirty="0"/>
              <a:t> </a:t>
            </a:r>
            <a:r>
              <a:rPr lang="en-US" dirty="0" err="1"/>
              <a:t>lý</a:t>
            </a:r>
            <a:r>
              <a:rPr lang="en-US" dirty="0"/>
              <a:t> </a:t>
            </a:r>
            <a:r>
              <a:rPr lang="en-US" dirty="0" err="1"/>
              <a:t>hiện</a:t>
            </a:r>
            <a:r>
              <a:rPr lang="en-US" dirty="0"/>
              <a:t> </a:t>
            </a:r>
            <a:r>
              <a:rPr lang="en-US" dirty="0" err="1"/>
              <a:t>đang</a:t>
            </a:r>
            <a:r>
              <a:rPr lang="en-US" dirty="0"/>
              <a:t> </a:t>
            </a:r>
            <a:r>
              <a:rPr lang="en-US" dirty="0" err="1"/>
              <a:t>chạy</a:t>
            </a:r>
            <a:endParaRPr lang="en-US" dirty="0"/>
          </a:p>
          <a:p>
            <a:pPr lvl="1">
              <a:tabLst>
                <a:tab pos="615950" algn="l"/>
              </a:tabLst>
            </a:pPr>
            <a:r>
              <a:rPr lang="en-US" dirty="0"/>
              <a:t>	</a:t>
            </a:r>
            <a:r>
              <a:rPr lang="en-US" dirty="0" err="1"/>
              <a:t>Bộ</a:t>
            </a:r>
            <a:r>
              <a:rPr lang="en-US" dirty="0"/>
              <a:t> </a:t>
            </a:r>
            <a:r>
              <a:rPr lang="en-US" dirty="0" err="1"/>
              <a:t>xử</a:t>
            </a:r>
            <a:r>
              <a:rPr lang="en-US" dirty="0"/>
              <a:t> </a:t>
            </a:r>
            <a:r>
              <a:rPr lang="en-US" dirty="0" err="1"/>
              <a:t>lý</a:t>
            </a:r>
            <a:r>
              <a:rPr lang="en-US" dirty="0"/>
              <a:t> </a:t>
            </a:r>
            <a:r>
              <a:rPr lang="en-US" dirty="0" err="1"/>
              <a:t>hợp</a:t>
            </a:r>
            <a:r>
              <a:rPr lang="en-US" dirty="0"/>
              <a:t> </a:t>
            </a:r>
            <a:r>
              <a:rPr lang="en-US" dirty="0" err="1"/>
              <a:t>lệ</a:t>
            </a:r>
            <a:r>
              <a:rPr lang="en-US" dirty="0"/>
              <a:t> </a:t>
            </a:r>
            <a:r>
              <a:rPr lang="en-US" dirty="0" err="1"/>
              <a:t>nhưng</a:t>
            </a:r>
            <a:r>
              <a:rPr lang="en-US" dirty="0"/>
              <a:t> </a:t>
            </a:r>
            <a:r>
              <a:rPr lang="en-US" dirty="0" err="1"/>
              <a:t>không</a:t>
            </a:r>
            <a:r>
              <a:rPr lang="en-US" dirty="0"/>
              <a:t> </a:t>
            </a:r>
            <a:r>
              <a:rPr lang="en-US" dirty="0" err="1"/>
              <a:t>chạy</a:t>
            </a:r>
            <a:endParaRPr lang="en-US" dirty="0"/>
          </a:p>
          <a:p>
            <a:pPr marL="628650" lvl="1" indent="-450850">
              <a:tabLst>
                <a:tab pos="615950" algn="l"/>
              </a:tabLst>
            </a:pPr>
            <a:r>
              <a:rPr lang="en-US" dirty="0" err="1"/>
              <a:t>Bộ</a:t>
            </a:r>
            <a:r>
              <a:rPr lang="en-US" dirty="0"/>
              <a:t> </a:t>
            </a:r>
            <a:r>
              <a:rPr lang="en-US" dirty="0" err="1"/>
              <a:t>xử</a:t>
            </a:r>
            <a:r>
              <a:rPr lang="en-US" dirty="0"/>
              <a:t> </a:t>
            </a:r>
            <a:r>
              <a:rPr lang="en-US" dirty="0" err="1"/>
              <a:t>lý</a:t>
            </a:r>
            <a:r>
              <a:rPr lang="en-US" dirty="0"/>
              <a:t> </a:t>
            </a:r>
            <a:r>
              <a:rPr lang="en-US" dirty="0" err="1"/>
              <a:t>được</a:t>
            </a:r>
            <a:r>
              <a:rPr lang="en-US" dirty="0"/>
              <a:t> </a:t>
            </a:r>
            <a:r>
              <a:rPr lang="en-US" dirty="0" err="1"/>
              <a:t>bật</a:t>
            </a:r>
            <a:r>
              <a:rPr lang="en-US" dirty="0"/>
              <a:t> </a:t>
            </a:r>
            <a:r>
              <a:rPr lang="en-US" dirty="0" err="1"/>
              <a:t>nhưng</a:t>
            </a:r>
            <a:r>
              <a:rPr lang="en-US" dirty="0"/>
              <a:t> </a:t>
            </a:r>
            <a:r>
              <a:rPr lang="en-US" dirty="0" err="1"/>
              <a:t>hiện</a:t>
            </a:r>
            <a:r>
              <a:rPr lang="en-US" dirty="0"/>
              <a:t> </a:t>
            </a:r>
            <a:r>
              <a:rPr lang="en-US" dirty="0" err="1"/>
              <a:t>không</a:t>
            </a:r>
            <a:r>
              <a:rPr lang="en-US" dirty="0"/>
              <a:t> </a:t>
            </a:r>
            <a:r>
              <a:rPr lang="en-US" dirty="0" err="1"/>
              <a:t>hợp</a:t>
            </a:r>
            <a:r>
              <a:rPr lang="en-US" dirty="0"/>
              <a:t> </a:t>
            </a:r>
            <a:r>
              <a:rPr lang="en-US" dirty="0" err="1"/>
              <a:t>lệ</a:t>
            </a:r>
            <a:r>
              <a:rPr lang="en-US" dirty="0"/>
              <a:t>. </a:t>
            </a:r>
            <a:r>
              <a:rPr lang="en-US" dirty="0" err="1"/>
              <a:t>Có</a:t>
            </a:r>
            <a:r>
              <a:rPr lang="en-US" dirty="0"/>
              <a:t> </a:t>
            </a:r>
            <a:r>
              <a:rPr lang="en-US" dirty="0" err="1"/>
              <a:t>những</a:t>
            </a:r>
            <a:r>
              <a:rPr lang="en-US" dirty="0"/>
              <a:t> setting </a:t>
            </a:r>
            <a:r>
              <a:rPr lang="en-US" dirty="0" err="1"/>
              <a:t>phải</a:t>
            </a:r>
            <a:r>
              <a:rPr lang="en-US" dirty="0"/>
              <a:t> fix </a:t>
            </a:r>
            <a:r>
              <a:rPr lang="en-US" dirty="0" err="1"/>
              <a:t>mới</a:t>
            </a:r>
            <a:r>
              <a:rPr lang="en-US" dirty="0"/>
              <a:t> </a:t>
            </a:r>
            <a:r>
              <a:rPr lang="en-US" dirty="0" err="1"/>
              <a:t>chạy</a:t>
            </a:r>
            <a:r>
              <a:rPr lang="en-US" dirty="0"/>
              <a:t> </a:t>
            </a:r>
            <a:r>
              <a:rPr lang="en-US" dirty="0" err="1"/>
              <a:t>được</a:t>
            </a:r>
            <a:r>
              <a:rPr lang="en-US" dirty="0"/>
              <a:t>.</a:t>
            </a:r>
          </a:p>
          <a:p>
            <a:pPr marL="628650" lvl="1" indent="-450850">
              <a:tabLst>
                <a:tab pos="615950" algn="l"/>
              </a:tabLst>
            </a:pPr>
            <a:r>
              <a:rPr lang="en-US" dirty="0" err="1"/>
              <a:t>Bộ</a:t>
            </a:r>
            <a:r>
              <a:rPr lang="en-US" dirty="0"/>
              <a:t> </a:t>
            </a:r>
            <a:r>
              <a:rPr lang="en-US" dirty="0" err="1"/>
              <a:t>xử</a:t>
            </a:r>
            <a:r>
              <a:rPr lang="en-US" dirty="0"/>
              <a:t> </a:t>
            </a:r>
            <a:r>
              <a:rPr lang="en-US" dirty="0" err="1"/>
              <a:t>lý</a:t>
            </a:r>
            <a:r>
              <a:rPr lang="en-US" dirty="0"/>
              <a:t> </a:t>
            </a:r>
            <a:r>
              <a:rPr lang="en-US" dirty="0" err="1"/>
              <a:t>không</a:t>
            </a:r>
            <a:r>
              <a:rPr lang="en-US" dirty="0"/>
              <a:t> </a:t>
            </a:r>
            <a:r>
              <a:rPr lang="en-US" dirty="0" err="1"/>
              <a:t>chạy</a:t>
            </a:r>
            <a:r>
              <a:rPr lang="en-US" dirty="0"/>
              <a:t> </a:t>
            </a:r>
            <a:r>
              <a:rPr lang="en-US" dirty="0" err="1"/>
              <a:t>và</a:t>
            </a:r>
            <a:r>
              <a:rPr lang="en-US" dirty="0"/>
              <a:t> </a:t>
            </a:r>
            <a:r>
              <a:rPr lang="en-US" dirty="0" err="1"/>
              <a:t>không</a:t>
            </a:r>
            <a:r>
              <a:rPr lang="en-US" dirty="0"/>
              <a:t> </a:t>
            </a:r>
            <a:r>
              <a:rPr lang="en-US" dirty="0" err="1"/>
              <a:t>thể</a:t>
            </a:r>
            <a:r>
              <a:rPr lang="en-US" dirty="0"/>
              <a:t> </a:t>
            </a:r>
            <a:r>
              <a:rPr lang="en-US" dirty="0" err="1"/>
              <a:t>khởi</a:t>
            </a:r>
            <a:r>
              <a:rPr lang="en-US" dirty="0"/>
              <a:t> </a:t>
            </a:r>
            <a:r>
              <a:rPr lang="en-US" dirty="0" err="1"/>
              <a:t>động</a:t>
            </a:r>
            <a:r>
              <a:rPr lang="en-US" dirty="0"/>
              <a:t> </a:t>
            </a:r>
            <a:r>
              <a:rPr lang="en-US" dirty="0" err="1"/>
              <a:t>cho</a:t>
            </a:r>
            <a:r>
              <a:rPr lang="en-US" dirty="0"/>
              <a:t> </a:t>
            </a:r>
            <a:r>
              <a:rPr lang="en-US" dirty="0" err="1"/>
              <a:t>đến</a:t>
            </a:r>
            <a:r>
              <a:rPr lang="en-US" dirty="0"/>
              <a:t> </a:t>
            </a:r>
            <a:r>
              <a:rPr lang="en-US" dirty="0" err="1"/>
              <a:t>khi</a:t>
            </a:r>
            <a:r>
              <a:rPr lang="en-US" dirty="0"/>
              <a:t> </a:t>
            </a:r>
            <a:r>
              <a:rPr lang="en-US" dirty="0" err="1"/>
              <a:t>được</a:t>
            </a:r>
            <a:r>
              <a:rPr lang="en-US" dirty="0"/>
              <a:t> </a:t>
            </a:r>
            <a:r>
              <a:rPr lang="en-US" dirty="0" err="1"/>
              <a:t>bật</a:t>
            </a:r>
            <a:r>
              <a:rPr lang="en-US" dirty="0"/>
              <a:t>.</a:t>
            </a:r>
          </a:p>
          <a:p>
            <a:pPr lvl="1">
              <a:tabLst>
                <a:tab pos="615950" algn="l"/>
              </a:tabLst>
            </a:pPr>
            <a:endParaRPr lang="en-US" dirty="0"/>
          </a:p>
        </p:txBody>
      </p:sp>
      <p:pic>
        <p:nvPicPr>
          <p:cNvPr id="1031" name="Picture 7" descr="Running">
            <a:extLst>
              <a:ext uri="{FF2B5EF4-FFF2-40B4-BE49-F238E27FC236}">
                <a16:creationId xmlns:a16="http://schemas.microsoft.com/office/drawing/2014/main" id="{DAAAF801-A577-BE4D-8939-7D879ABD93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496" y="3135042"/>
            <a:ext cx="241300" cy="254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topped">
            <a:extLst>
              <a:ext uri="{FF2B5EF4-FFF2-40B4-BE49-F238E27FC236}">
                <a16:creationId xmlns:a16="http://schemas.microsoft.com/office/drawing/2014/main" id="{FE5A608A-D5CA-A740-A56F-C8B830D191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496" y="3431285"/>
            <a:ext cx="241300" cy="2413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Invalid">
            <a:extLst>
              <a:ext uri="{FF2B5EF4-FFF2-40B4-BE49-F238E27FC236}">
                <a16:creationId xmlns:a16="http://schemas.microsoft.com/office/drawing/2014/main" id="{E70C0ACE-8A1C-F841-94E2-E62D31CB4D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496" y="3748668"/>
            <a:ext cx="2413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isabled">
            <a:extLst>
              <a:ext uri="{FF2B5EF4-FFF2-40B4-BE49-F238E27FC236}">
                <a16:creationId xmlns:a16="http://schemas.microsoft.com/office/drawing/2014/main" id="{C0F1AB3B-8550-CE47-ABA7-B449B271D2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2746" y="4245890"/>
            <a:ext cx="304800" cy="317500"/>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A5C88A5D-8FB2-4053-9407-81766BBAE8D8}"/>
              </a:ext>
            </a:extLst>
          </p:cNvPr>
          <p:cNvGrpSpPr/>
          <p:nvPr/>
        </p:nvGrpSpPr>
        <p:grpSpPr>
          <a:xfrm>
            <a:off x="4528359" y="2395525"/>
            <a:ext cx="4938069" cy="2224100"/>
            <a:chOff x="4490259" y="2176450"/>
            <a:chExt cx="4938069" cy="2224100"/>
          </a:xfrm>
        </p:grpSpPr>
        <p:pic>
          <p:nvPicPr>
            <p:cNvPr id="17" name="Picture 14">
              <a:extLst>
                <a:ext uri="{FF2B5EF4-FFF2-40B4-BE49-F238E27FC236}">
                  <a16:creationId xmlns:a16="http://schemas.microsoft.com/office/drawing/2014/main" id="{6101CDA3-225D-4719-BB61-53F074AE3673}"/>
                </a:ext>
              </a:extLst>
            </p:cNvPr>
            <p:cNvPicPr>
              <a:picLocks noChangeAspect="1"/>
            </p:cNvPicPr>
            <p:nvPr/>
          </p:nvPicPr>
          <p:blipFill rotWithShape="1">
            <a:blip r:embed="rId7"/>
            <a:srcRect l="11824" t="62751" r="9280" b="7199"/>
            <a:stretch/>
          </p:blipFill>
          <p:spPr>
            <a:xfrm>
              <a:off x="5119853" y="2851150"/>
              <a:ext cx="4308475" cy="1549400"/>
            </a:xfrm>
            <a:prstGeom prst="rect">
              <a:avLst/>
            </a:prstGeom>
            <a:ln>
              <a:solidFill>
                <a:srgbClr val="013D3E"/>
              </a:solidFill>
            </a:ln>
          </p:spPr>
        </p:pic>
        <p:sp>
          <p:nvSpPr>
            <p:cNvPr id="18" name="TextBox 17">
              <a:extLst>
                <a:ext uri="{FF2B5EF4-FFF2-40B4-BE49-F238E27FC236}">
                  <a16:creationId xmlns:a16="http://schemas.microsoft.com/office/drawing/2014/main" id="{AF996BB1-D36A-427B-952A-D782A3CFD870}"/>
                </a:ext>
              </a:extLst>
            </p:cNvPr>
            <p:cNvSpPr txBox="1"/>
            <p:nvPr/>
          </p:nvSpPr>
          <p:spPr>
            <a:xfrm>
              <a:off x="4490259" y="2176450"/>
              <a:ext cx="1294925" cy="289441"/>
            </a:xfrm>
            <a:prstGeom prst="roundRect">
              <a:avLst/>
            </a:prstGeom>
            <a:solidFill>
              <a:srgbClr val="E9F2FC"/>
            </a:solidFill>
            <a:ln>
              <a:solidFill>
                <a:srgbClr val="193EB0"/>
              </a:solidFill>
            </a:ln>
          </p:spPr>
          <p:txBody>
            <a:bodyPr wrap="square" rtlCol="0">
              <a:spAutoFit/>
            </a:bodyPr>
            <a:lstStyle/>
            <a:p>
              <a:pPr algn="ctr"/>
              <a:r>
                <a:rPr lang="en-US" altLang="ko-KR" sz="1100" dirty="0" err="1">
                  <a:solidFill>
                    <a:srgbClr val="193EB0"/>
                  </a:solidFill>
                  <a:latin typeface="SamsungOne 700" panose="020B0803030303020204" pitchFamily="34" charset="0"/>
                  <a:ea typeface="SamsungOne 700" panose="020B0803030303020204" pitchFamily="34" charset="0"/>
                </a:rPr>
                <a:t>Chỉ</a:t>
              </a:r>
              <a:r>
                <a:rPr lang="en-US" altLang="ko-KR" sz="1100" dirty="0">
                  <a:solidFill>
                    <a:srgbClr val="193EB0"/>
                  </a:solidFill>
                  <a:latin typeface="SamsungOne 700" panose="020B0803030303020204" pitchFamily="34" charset="0"/>
                  <a:ea typeface="SamsungOne 700" panose="020B0803030303020204" pitchFamily="34" charset="0"/>
                </a:rPr>
                <a:t> </a:t>
              </a:r>
              <a:r>
                <a:rPr lang="en-US" altLang="ko-KR" sz="1100" dirty="0" err="1">
                  <a:solidFill>
                    <a:srgbClr val="193EB0"/>
                  </a:solidFill>
                  <a:latin typeface="SamsungOne 700" panose="020B0803030303020204" pitchFamily="34" charset="0"/>
                  <a:ea typeface="SamsungOne 700" panose="020B0803030303020204" pitchFamily="34" charset="0"/>
                </a:rPr>
                <a:t>số</a:t>
              </a:r>
              <a:r>
                <a:rPr lang="en-US" altLang="ko-KR" sz="1100" dirty="0">
                  <a:solidFill>
                    <a:srgbClr val="193EB0"/>
                  </a:solidFill>
                  <a:latin typeface="SamsungOne 700" panose="020B0803030303020204" pitchFamily="34" charset="0"/>
                  <a:ea typeface="SamsungOne 700" panose="020B0803030303020204" pitchFamily="34" charset="0"/>
                </a:rPr>
                <a:t> </a:t>
              </a:r>
              <a:r>
                <a:rPr lang="en-US" altLang="ko-KR" sz="1100" dirty="0" err="1">
                  <a:solidFill>
                    <a:srgbClr val="193EB0"/>
                  </a:solidFill>
                  <a:latin typeface="SamsungOne 700" panose="020B0803030303020204" pitchFamily="34" charset="0"/>
                  <a:ea typeface="SamsungOne 700" panose="020B0803030303020204" pitchFamily="34" charset="0"/>
                </a:rPr>
                <a:t>trạng</a:t>
              </a:r>
              <a:r>
                <a:rPr lang="en-US" altLang="ko-KR" sz="1100" dirty="0">
                  <a:solidFill>
                    <a:srgbClr val="193EB0"/>
                  </a:solidFill>
                  <a:latin typeface="SamsungOne 700" panose="020B0803030303020204" pitchFamily="34" charset="0"/>
                  <a:ea typeface="SamsungOne 700" panose="020B0803030303020204" pitchFamily="34" charset="0"/>
                </a:rPr>
                <a:t> </a:t>
              </a:r>
              <a:r>
                <a:rPr lang="en-US" altLang="ko-KR" sz="1100" dirty="0" err="1">
                  <a:solidFill>
                    <a:srgbClr val="193EB0"/>
                  </a:solidFill>
                  <a:latin typeface="SamsungOne 700" panose="020B0803030303020204" pitchFamily="34" charset="0"/>
                  <a:ea typeface="SamsungOne 700" panose="020B0803030303020204" pitchFamily="34" charset="0"/>
                </a:rPr>
                <a:t>thái</a:t>
              </a:r>
              <a:endParaRPr lang="en-US" altLang="ko-KR" sz="1100" dirty="0">
                <a:solidFill>
                  <a:srgbClr val="193EB0"/>
                </a:solidFill>
                <a:latin typeface="SamsungOne 700" panose="020B0803030303020204" pitchFamily="34" charset="0"/>
                <a:ea typeface="SamsungOne 700" panose="020B0803030303020204" pitchFamily="34" charset="0"/>
              </a:endParaRPr>
            </a:p>
          </p:txBody>
        </p:sp>
        <p:cxnSp>
          <p:nvCxnSpPr>
            <p:cNvPr id="19" name="직선 화살표 연결선 18">
              <a:extLst>
                <a:ext uri="{FF2B5EF4-FFF2-40B4-BE49-F238E27FC236}">
                  <a16:creationId xmlns:a16="http://schemas.microsoft.com/office/drawing/2014/main" id="{B300EA05-65A2-4200-94F4-125E55C74C32}"/>
                </a:ext>
              </a:extLst>
            </p:cNvPr>
            <p:cNvCxnSpPr>
              <a:stCxn id="18" idx="2"/>
            </p:cNvCxnSpPr>
            <p:nvPr/>
          </p:nvCxnSpPr>
          <p:spPr>
            <a:xfrm>
              <a:off x="5137722" y="2465891"/>
              <a:ext cx="680766" cy="514376"/>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21132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4754C-1B78-FB48-97CF-31FB8D9ACA87}"/>
              </a:ext>
            </a:extLst>
          </p:cNvPr>
          <p:cNvSpPr>
            <a:spLocks noGrp="1"/>
          </p:cNvSpPr>
          <p:nvPr>
            <p:ph type="body" sz="quarter" idx="10"/>
          </p:nvPr>
        </p:nvSpPr>
        <p:spPr/>
        <p:txBody>
          <a:bodyPr/>
          <a:lstStyle/>
          <a:p>
            <a:r>
              <a:rPr lang="en-US" altLang="ko-KR" dirty="0"/>
              <a:t>3.3. </a:t>
            </a:r>
            <a:r>
              <a:rPr lang="en-US" altLang="ko-KR" dirty="0" err="1"/>
              <a:t>Bộ</a:t>
            </a:r>
            <a:r>
              <a:rPr lang="en-US" altLang="ko-KR" dirty="0"/>
              <a:t> </a:t>
            </a:r>
            <a:r>
              <a:rPr lang="en-US" altLang="ko-KR" dirty="0" err="1"/>
              <a:t>xử</a:t>
            </a:r>
            <a:r>
              <a:rPr lang="en-US" altLang="ko-KR" dirty="0"/>
              <a:t> </a:t>
            </a:r>
            <a:r>
              <a:rPr lang="en-US" altLang="ko-KR" dirty="0" err="1"/>
              <a:t>lý</a:t>
            </a:r>
            <a:r>
              <a:rPr lang="en-US" altLang="ko-KR" dirty="0"/>
              <a:t> Apache </a:t>
            </a:r>
            <a:r>
              <a:rPr lang="en-US" altLang="ko-KR" dirty="0" err="1"/>
              <a:t>NiFi</a:t>
            </a:r>
            <a:endParaRPr lang="en-KR" dirty="0"/>
          </a:p>
        </p:txBody>
      </p:sp>
      <p:sp>
        <p:nvSpPr>
          <p:cNvPr id="3" name="Text Placeholder 2">
            <a:extLst>
              <a:ext uri="{FF2B5EF4-FFF2-40B4-BE49-F238E27FC236}">
                <a16:creationId xmlns:a16="http://schemas.microsoft.com/office/drawing/2014/main" id="{9F28DCFF-FECB-584B-8076-09DE94335196}"/>
              </a:ext>
            </a:extLst>
          </p:cNvPr>
          <p:cNvSpPr>
            <a:spLocks noGrp="1"/>
          </p:cNvSpPr>
          <p:nvPr>
            <p:ph type="body" sz="quarter" idx="11"/>
          </p:nvPr>
        </p:nvSpPr>
        <p:spPr/>
        <p:txBody>
          <a:bodyPr/>
          <a:lstStyle/>
          <a:p>
            <a:r>
              <a:rPr lang="en-US" dirty="0" err="1"/>
              <a:t>Cấu</a:t>
            </a:r>
            <a:r>
              <a:rPr lang="en-US" dirty="0"/>
              <a:t> </a:t>
            </a:r>
            <a:r>
              <a:rPr lang="en-US" dirty="0" err="1"/>
              <a:t>tạo</a:t>
            </a:r>
            <a:r>
              <a:rPr lang="en-US" dirty="0"/>
              <a:t> </a:t>
            </a:r>
            <a:r>
              <a:rPr lang="en-US" dirty="0" err="1"/>
              <a:t>của</a:t>
            </a:r>
            <a:r>
              <a:rPr lang="en-US" dirty="0"/>
              <a:t> </a:t>
            </a:r>
            <a:r>
              <a:rPr lang="en-US" dirty="0" err="1"/>
              <a:t>bộ</a:t>
            </a:r>
            <a:r>
              <a:rPr lang="en-US" dirty="0"/>
              <a:t> </a:t>
            </a:r>
            <a:r>
              <a:rPr lang="en-US" dirty="0" err="1"/>
              <a:t>xử</a:t>
            </a:r>
            <a:r>
              <a:rPr lang="en-US" dirty="0"/>
              <a:t> </a:t>
            </a:r>
            <a:r>
              <a:rPr lang="en-US" dirty="0" err="1"/>
              <a:t>lý</a:t>
            </a:r>
            <a:r>
              <a:rPr lang="en-US" dirty="0"/>
              <a:t> (3/4)</a:t>
            </a:r>
            <a:endParaRPr lang="en-KR" dirty="0"/>
          </a:p>
        </p:txBody>
      </p:sp>
      <p:sp>
        <p:nvSpPr>
          <p:cNvPr id="4" name="Text Placeholder 3">
            <a:extLst>
              <a:ext uri="{FF2B5EF4-FFF2-40B4-BE49-F238E27FC236}">
                <a16:creationId xmlns:a16="http://schemas.microsoft.com/office/drawing/2014/main" id="{7EE95470-7773-644D-AB90-79D2629CA14F}"/>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p:txBody>
      </p:sp>
      <p:sp>
        <p:nvSpPr>
          <p:cNvPr id="5" name="Text Placeholder 4">
            <a:extLst>
              <a:ext uri="{FF2B5EF4-FFF2-40B4-BE49-F238E27FC236}">
                <a16:creationId xmlns:a16="http://schemas.microsoft.com/office/drawing/2014/main" id="{D256B3A6-5A33-1248-ABC3-5BEC4F175691}"/>
              </a:ext>
            </a:extLst>
          </p:cNvPr>
          <p:cNvSpPr>
            <a:spLocks noGrp="1"/>
          </p:cNvSpPr>
          <p:nvPr>
            <p:ph type="body" sz="quarter" idx="15"/>
          </p:nvPr>
        </p:nvSpPr>
        <p:spPr>
          <a:xfrm>
            <a:off x="535872" y="2226568"/>
            <a:ext cx="4032000" cy="914400"/>
          </a:xfrm>
        </p:spPr>
        <p:txBody>
          <a:bodyPr/>
          <a:lstStyle/>
          <a:p>
            <a:r>
              <a:rPr lang="en-US" dirty="0" err="1"/>
              <a:t>Chỉ</a:t>
            </a:r>
            <a:r>
              <a:rPr lang="en-US" dirty="0"/>
              <a:t> </a:t>
            </a:r>
            <a:r>
              <a:rPr lang="en-US" dirty="0" err="1"/>
              <a:t>số</a:t>
            </a:r>
            <a:r>
              <a:rPr lang="en-US" dirty="0"/>
              <a:t> </a:t>
            </a:r>
            <a:r>
              <a:rPr lang="en-US" dirty="0" err="1"/>
              <a:t>bản</a:t>
            </a:r>
            <a:r>
              <a:rPr lang="en-US" dirty="0"/>
              <a:t> tin</a:t>
            </a:r>
            <a:endParaRPr lang="en-KR" dirty="0"/>
          </a:p>
          <a:p>
            <a:pPr lvl="1"/>
            <a:r>
              <a:rPr lang="vi-VN" dirty="0"/>
              <a:t>Khi Bộ xử lý ghi lại một số sự kiện, nó sẽ tạo một bản tin trong giao diện người dùng</a:t>
            </a:r>
          </a:p>
          <a:p>
            <a:pPr lvl="1"/>
            <a:r>
              <a:rPr lang="vi-VN" dirty="0"/>
              <a:t>Người dùng có thể cấu hình bản tin nào sẽ được hiển thị bằng cách cập nhật cài đặt cấu hình "Mức bản tin"</a:t>
            </a:r>
          </a:p>
          <a:p>
            <a:pPr lvl="1"/>
            <a:r>
              <a:rPr lang="vi-VN" dirty="0"/>
              <a:t>Mặc định là CẢNH BÁO</a:t>
            </a:r>
          </a:p>
          <a:p>
            <a:pPr lvl="1"/>
            <a:r>
              <a:rPr lang="vi-VN" dirty="0"/>
              <a:t>Các mức khả dụng là GỠ LỖI, THÔNG TIN, CẢNH BÁO, LỖI và KHÔNG CÓ</a:t>
            </a:r>
          </a:p>
          <a:p>
            <a:pPr lvl="1"/>
            <a:r>
              <a:rPr lang="vi-VN" dirty="0"/>
              <a:t>Biểu tượng chỉ hiện diện nếu có bản tin</a:t>
            </a:r>
          </a:p>
          <a:p>
            <a:pPr lvl="1"/>
            <a:r>
              <a:rPr lang="vi-VN" dirty="0"/>
              <a:t>Di chuột qua biểu tượng để xem thông báo bản tin</a:t>
            </a:r>
            <a:endParaRPr lang="en-KR" dirty="0"/>
          </a:p>
        </p:txBody>
      </p:sp>
      <p:grpSp>
        <p:nvGrpSpPr>
          <p:cNvPr id="11" name="그룹 10">
            <a:extLst>
              <a:ext uri="{FF2B5EF4-FFF2-40B4-BE49-F238E27FC236}">
                <a16:creationId xmlns:a16="http://schemas.microsoft.com/office/drawing/2014/main" id="{6E8E69C2-3A16-4FD2-A046-FC6D1799DE9D}"/>
              </a:ext>
            </a:extLst>
          </p:cNvPr>
          <p:cNvGrpSpPr/>
          <p:nvPr/>
        </p:nvGrpSpPr>
        <p:grpSpPr>
          <a:xfrm>
            <a:off x="5157953" y="2539047"/>
            <a:ext cx="4308475" cy="2080578"/>
            <a:chOff x="5119853" y="2319972"/>
            <a:chExt cx="4308475" cy="2080578"/>
          </a:xfrm>
        </p:grpSpPr>
        <p:pic>
          <p:nvPicPr>
            <p:cNvPr id="12" name="Picture 14">
              <a:extLst>
                <a:ext uri="{FF2B5EF4-FFF2-40B4-BE49-F238E27FC236}">
                  <a16:creationId xmlns:a16="http://schemas.microsoft.com/office/drawing/2014/main" id="{79F24883-E39C-4897-8197-8178EC8228E9}"/>
                </a:ext>
              </a:extLst>
            </p:cNvPr>
            <p:cNvPicPr>
              <a:picLocks noChangeAspect="1"/>
            </p:cNvPicPr>
            <p:nvPr/>
          </p:nvPicPr>
          <p:blipFill rotWithShape="1">
            <a:blip r:embed="rId3"/>
            <a:srcRect l="11824" t="62751" r="9280" b="7199"/>
            <a:stretch/>
          </p:blipFill>
          <p:spPr>
            <a:xfrm>
              <a:off x="5119853" y="2851150"/>
              <a:ext cx="4308475" cy="1549400"/>
            </a:xfrm>
            <a:prstGeom prst="rect">
              <a:avLst/>
            </a:prstGeom>
            <a:ln>
              <a:solidFill>
                <a:srgbClr val="013D3E"/>
              </a:solidFill>
            </a:ln>
          </p:spPr>
        </p:pic>
        <p:sp>
          <p:nvSpPr>
            <p:cNvPr id="14" name="TextBox 13">
              <a:extLst>
                <a:ext uri="{FF2B5EF4-FFF2-40B4-BE49-F238E27FC236}">
                  <a16:creationId xmlns:a16="http://schemas.microsoft.com/office/drawing/2014/main" id="{73D8B551-ACDA-44D8-866E-873F680135CF}"/>
                </a:ext>
              </a:extLst>
            </p:cNvPr>
            <p:cNvSpPr txBox="1"/>
            <p:nvPr/>
          </p:nvSpPr>
          <p:spPr>
            <a:xfrm>
              <a:off x="8268571" y="2319972"/>
              <a:ext cx="1159757" cy="289441"/>
            </a:xfrm>
            <a:prstGeom prst="roundRect">
              <a:avLst/>
            </a:prstGeom>
            <a:solidFill>
              <a:srgbClr val="E9F2FC"/>
            </a:solidFill>
            <a:ln>
              <a:solidFill>
                <a:srgbClr val="193EB0"/>
              </a:solidFill>
            </a:ln>
          </p:spPr>
          <p:txBody>
            <a:bodyPr wrap="square" rtlCol="0">
              <a:spAutoFit/>
            </a:bodyPr>
            <a:lstStyle/>
            <a:p>
              <a:pPr algn="ctr"/>
              <a:r>
                <a:rPr lang="en-US" altLang="ko-KR" sz="1100" dirty="0" err="1">
                  <a:solidFill>
                    <a:srgbClr val="193EB0"/>
                  </a:solidFill>
                  <a:latin typeface="SamsungOne 700" panose="020B0803030303020204" pitchFamily="34" charset="0"/>
                  <a:ea typeface="SamsungOne 700" panose="020B0803030303020204" pitchFamily="34" charset="0"/>
                </a:rPr>
                <a:t>Chỉ</a:t>
              </a:r>
              <a:r>
                <a:rPr lang="en-US" altLang="ko-KR" sz="1100" dirty="0">
                  <a:solidFill>
                    <a:srgbClr val="193EB0"/>
                  </a:solidFill>
                  <a:latin typeface="SamsungOne 700" panose="020B0803030303020204" pitchFamily="34" charset="0"/>
                  <a:ea typeface="SamsungOne 700" panose="020B0803030303020204" pitchFamily="34" charset="0"/>
                </a:rPr>
                <a:t> </a:t>
              </a:r>
              <a:r>
                <a:rPr lang="en-US" altLang="ko-KR" sz="1100" dirty="0" err="1">
                  <a:solidFill>
                    <a:srgbClr val="193EB0"/>
                  </a:solidFill>
                  <a:latin typeface="SamsungOne 700" panose="020B0803030303020204" pitchFamily="34" charset="0"/>
                  <a:ea typeface="SamsungOne 700" panose="020B0803030303020204" pitchFamily="34" charset="0"/>
                </a:rPr>
                <a:t>số</a:t>
              </a:r>
              <a:r>
                <a:rPr lang="en-US" altLang="ko-KR" sz="1100" dirty="0">
                  <a:solidFill>
                    <a:srgbClr val="193EB0"/>
                  </a:solidFill>
                  <a:latin typeface="SamsungOne 700" panose="020B0803030303020204" pitchFamily="34" charset="0"/>
                  <a:ea typeface="SamsungOne 700" panose="020B0803030303020204" pitchFamily="34" charset="0"/>
                </a:rPr>
                <a:t> </a:t>
              </a:r>
              <a:r>
                <a:rPr lang="en-US" altLang="ko-KR" sz="1100" dirty="0" err="1">
                  <a:solidFill>
                    <a:srgbClr val="193EB0"/>
                  </a:solidFill>
                  <a:latin typeface="SamsungOne 700" panose="020B0803030303020204" pitchFamily="34" charset="0"/>
                  <a:ea typeface="SamsungOne 700" panose="020B0803030303020204" pitchFamily="34" charset="0"/>
                </a:rPr>
                <a:t>bản</a:t>
              </a:r>
              <a:r>
                <a:rPr lang="en-US" altLang="ko-KR" sz="1100" dirty="0">
                  <a:solidFill>
                    <a:srgbClr val="193EB0"/>
                  </a:solidFill>
                  <a:latin typeface="SamsungOne 700" panose="020B0803030303020204" pitchFamily="34" charset="0"/>
                  <a:ea typeface="SamsungOne 700" panose="020B0803030303020204" pitchFamily="34" charset="0"/>
                </a:rPr>
                <a:t> tin</a:t>
              </a:r>
            </a:p>
          </p:txBody>
        </p:sp>
        <p:cxnSp>
          <p:nvCxnSpPr>
            <p:cNvPr id="15" name="직선 화살표 연결선 14">
              <a:extLst>
                <a:ext uri="{FF2B5EF4-FFF2-40B4-BE49-F238E27FC236}">
                  <a16:creationId xmlns:a16="http://schemas.microsoft.com/office/drawing/2014/main" id="{3D32B2CC-C9DA-4E5F-B641-E41DC3F030EA}"/>
                </a:ext>
              </a:extLst>
            </p:cNvPr>
            <p:cNvCxnSpPr/>
            <p:nvPr/>
          </p:nvCxnSpPr>
          <p:spPr>
            <a:xfrm>
              <a:off x="9246140" y="2653176"/>
              <a:ext cx="0" cy="197974"/>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239263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4754C-1B78-FB48-97CF-31FB8D9ACA87}"/>
              </a:ext>
            </a:extLst>
          </p:cNvPr>
          <p:cNvSpPr>
            <a:spLocks noGrp="1"/>
          </p:cNvSpPr>
          <p:nvPr>
            <p:ph type="body" sz="quarter" idx="10"/>
          </p:nvPr>
        </p:nvSpPr>
        <p:spPr/>
        <p:txBody>
          <a:bodyPr/>
          <a:lstStyle/>
          <a:p>
            <a:r>
              <a:rPr lang="en-US" altLang="ko-KR" dirty="0"/>
              <a:t>3.3. </a:t>
            </a:r>
            <a:r>
              <a:rPr lang="en-US" altLang="ko-KR" dirty="0" err="1"/>
              <a:t>Bộ</a:t>
            </a:r>
            <a:r>
              <a:rPr lang="en-US" altLang="ko-KR" dirty="0"/>
              <a:t> </a:t>
            </a:r>
            <a:r>
              <a:rPr lang="en-US" altLang="ko-KR" dirty="0" err="1"/>
              <a:t>xử</a:t>
            </a:r>
            <a:r>
              <a:rPr lang="en-US" altLang="ko-KR" dirty="0"/>
              <a:t> </a:t>
            </a:r>
            <a:r>
              <a:rPr lang="en-US" altLang="ko-KR" dirty="0" err="1"/>
              <a:t>lý</a:t>
            </a:r>
            <a:r>
              <a:rPr lang="en-US" altLang="ko-KR" dirty="0"/>
              <a:t> Apache </a:t>
            </a:r>
            <a:r>
              <a:rPr lang="en-US" altLang="ko-KR" dirty="0" err="1"/>
              <a:t>NiFi</a:t>
            </a:r>
            <a:endParaRPr lang="en-KR" dirty="0"/>
          </a:p>
        </p:txBody>
      </p:sp>
      <p:sp>
        <p:nvSpPr>
          <p:cNvPr id="3" name="Text Placeholder 2">
            <a:extLst>
              <a:ext uri="{FF2B5EF4-FFF2-40B4-BE49-F238E27FC236}">
                <a16:creationId xmlns:a16="http://schemas.microsoft.com/office/drawing/2014/main" id="{9F28DCFF-FECB-584B-8076-09DE94335196}"/>
              </a:ext>
            </a:extLst>
          </p:cNvPr>
          <p:cNvSpPr>
            <a:spLocks noGrp="1"/>
          </p:cNvSpPr>
          <p:nvPr>
            <p:ph type="body" sz="quarter" idx="11"/>
          </p:nvPr>
        </p:nvSpPr>
        <p:spPr/>
        <p:txBody>
          <a:bodyPr/>
          <a:lstStyle/>
          <a:p>
            <a:r>
              <a:rPr lang="en-US" dirty="0" err="1"/>
              <a:t>Cấu</a:t>
            </a:r>
            <a:r>
              <a:rPr lang="en-US" dirty="0"/>
              <a:t> </a:t>
            </a:r>
            <a:r>
              <a:rPr lang="en-US" dirty="0" err="1"/>
              <a:t>tạo</a:t>
            </a:r>
            <a:r>
              <a:rPr lang="en-US" dirty="0"/>
              <a:t> </a:t>
            </a:r>
            <a:r>
              <a:rPr lang="en-US" dirty="0" err="1"/>
              <a:t>của</a:t>
            </a:r>
            <a:r>
              <a:rPr lang="en-US" dirty="0"/>
              <a:t> </a:t>
            </a:r>
            <a:r>
              <a:rPr lang="en-US" dirty="0" err="1"/>
              <a:t>bộ</a:t>
            </a:r>
            <a:r>
              <a:rPr lang="en-US" dirty="0"/>
              <a:t> </a:t>
            </a:r>
            <a:r>
              <a:rPr lang="en-US" dirty="0" err="1"/>
              <a:t>xử</a:t>
            </a:r>
            <a:r>
              <a:rPr lang="en-US" dirty="0"/>
              <a:t> </a:t>
            </a:r>
            <a:r>
              <a:rPr lang="en-US" dirty="0" err="1"/>
              <a:t>lý</a:t>
            </a:r>
            <a:r>
              <a:rPr lang="en-US" dirty="0"/>
              <a:t> (4/4)</a:t>
            </a:r>
            <a:endParaRPr lang="en-KR" dirty="0"/>
          </a:p>
        </p:txBody>
      </p:sp>
      <p:sp>
        <p:nvSpPr>
          <p:cNvPr id="4" name="Text Placeholder 3">
            <a:extLst>
              <a:ext uri="{FF2B5EF4-FFF2-40B4-BE49-F238E27FC236}">
                <a16:creationId xmlns:a16="http://schemas.microsoft.com/office/drawing/2014/main" id="{7EE95470-7773-644D-AB90-79D2629CA14F}"/>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p:txBody>
      </p:sp>
      <p:sp>
        <p:nvSpPr>
          <p:cNvPr id="5" name="Text Placeholder 4">
            <a:extLst>
              <a:ext uri="{FF2B5EF4-FFF2-40B4-BE49-F238E27FC236}">
                <a16:creationId xmlns:a16="http://schemas.microsoft.com/office/drawing/2014/main" id="{D256B3A6-5A33-1248-ABC3-5BEC4F175691}"/>
              </a:ext>
            </a:extLst>
          </p:cNvPr>
          <p:cNvSpPr>
            <a:spLocks noGrp="1"/>
          </p:cNvSpPr>
          <p:nvPr>
            <p:ph type="body" sz="quarter" idx="15"/>
          </p:nvPr>
        </p:nvSpPr>
        <p:spPr>
          <a:xfrm>
            <a:off x="535872" y="2226568"/>
            <a:ext cx="4032000" cy="914400"/>
          </a:xfrm>
        </p:spPr>
        <p:txBody>
          <a:bodyPr/>
          <a:lstStyle/>
          <a:p>
            <a:pPr>
              <a:spcBef>
                <a:spcPts val="800"/>
              </a:spcBef>
            </a:pPr>
            <a:r>
              <a:rPr lang="en-US" dirty="0" err="1"/>
              <a:t>Thống</a:t>
            </a:r>
            <a:r>
              <a:rPr lang="en-US" dirty="0"/>
              <a:t> </a:t>
            </a:r>
            <a:r>
              <a:rPr lang="en-US" dirty="0" err="1"/>
              <a:t>kê</a:t>
            </a:r>
            <a:r>
              <a:rPr lang="en-US" dirty="0"/>
              <a:t> 5 </a:t>
            </a:r>
            <a:r>
              <a:rPr lang="en-US" dirty="0" err="1"/>
              <a:t>phút</a:t>
            </a:r>
            <a:endParaRPr lang="en-KR" dirty="0"/>
          </a:p>
          <a:p>
            <a:pPr lvl="1"/>
            <a:r>
              <a:rPr lang="en-US" dirty="0"/>
              <a:t>I/O </a:t>
            </a:r>
            <a:r>
              <a:rPr lang="en-US" dirty="0" err="1"/>
              <a:t>và</a:t>
            </a:r>
            <a:r>
              <a:rPr lang="en-US" dirty="0"/>
              <a:t> </a:t>
            </a:r>
            <a:r>
              <a:rPr lang="en-US" dirty="0" err="1"/>
              <a:t>tính</a:t>
            </a:r>
            <a:r>
              <a:rPr lang="en-US" dirty="0"/>
              <a:t> </a:t>
            </a:r>
            <a:r>
              <a:rPr lang="en-US" dirty="0" err="1"/>
              <a:t>toán</a:t>
            </a:r>
            <a:r>
              <a:rPr lang="en-US" dirty="0"/>
              <a:t> </a:t>
            </a:r>
            <a:r>
              <a:rPr lang="en-US" dirty="0" err="1"/>
              <a:t>số</a:t>
            </a:r>
            <a:r>
              <a:rPr lang="en-US" dirty="0"/>
              <a:t> </a:t>
            </a:r>
            <a:r>
              <a:rPr lang="en-US" dirty="0" err="1"/>
              <a:t>liệu</a:t>
            </a:r>
            <a:r>
              <a:rPr lang="en-US" dirty="0"/>
              <a:t> </a:t>
            </a:r>
            <a:r>
              <a:rPr lang="en-US" dirty="0" err="1"/>
              <a:t>thống</a:t>
            </a:r>
            <a:r>
              <a:rPr lang="en-US" dirty="0"/>
              <a:t> </a:t>
            </a:r>
            <a:r>
              <a:rPr lang="en-US" dirty="0" err="1"/>
              <a:t>kê</a:t>
            </a:r>
            <a:r>
              <a:rPr lang="en-US" dirty="0"/>
              <a:t> </a:t>
            </a:r>
            <a:r>
              <a:rPr lang="en-US" dirty="0" err="1"/>
              <a:t>trong</a:t>
            </a:r>
            <a:r>
              <a:rPr lang="en-US" dirty="0"/>
              <a:t> 5 </a:t>
            </a:r>
            <a:r>
              <a:rPr lang="en-US" dirty="0" err="1"/>
              <a:t>phút</a:t>
            </a:r>
            <a:r>
              <a:rPr lang="en-US" dirty="0"/>
              <a:t> qua</a:t>
            </a:r>
            <a:endParaRPr lang="en-KR" dirty="0"/>
          </a:p>
          <a:p>
            <a:pPr>
              <a:spcBef>
                <a:spcPts val="800"/>
              </a:spcBef>
            </a:pPr>
            <a:r>
              <a:rPr lang="en-KR" dirty="0"/>
              <a:t>In</a:t>
            </a:r>
          </a:p>
          <a:p>
            <a:pPr lvl="1"/>
            <a:r>
              <a:rPr lang="vi-VN" dirty="0"/>
              <a:t>Số lượng và Kích thước của FlowFiles được lấy từ hàng đợi của Kết nối đến</a:t>
            </a:r>
            <a:endParaRPr lang="en-KR" dirty="0"/>
          </a:p>
          <a:p>
            <a:pPr>
              <a:spcBef>
                <a:spcPts val="800"/>
              </a:spcBef>
            </a:pPr>
            <a:r>
              <a:rPr lang="en-KR" dirty="0"/>
              <a:t>Read/Write</a:t>
            </a:r>
          </a:p>
          <a:p>
            <a:pPr lvl="1"/>
            <a:r>
              <a:rPr lang="vi-VN" dirty="0"/>
              <a:t>Tổng kích thước của nội dung FlowFile mà Bộ xử lý đã đọc và ghi vào đĩa</a:t>
            </a:r>
            <a:endParaRPr lang="en-KR" dirty="0"/>
          </a:p>
          <a:p>
            <a:pPr>
              <a:spcBef>
                <a:spcPts val="800"/>
              </a:spcBef>
            </a:pPr>
            <a:r>
              <a:rPr lang="en-KR" dirty="0"/>
              <a:t>Out</a:t>
            </a:r>
          </a:p>
          <a:p>
            <a:pPr lvl="1"/>
            <a:r>
              <a:rPr lang="vi-VN" dirty="0"/>
              <a:t>Số lượng và kích thước của FlowFiles được gửi đến các kết nối bên ngoài của nó</a:t>
            </a:r>
            <a:endParaRPr lang="en-KR" dirty="0"/>
          </a:p>
          <a:p>
            <a:pPr>
              <a:spcBef>
                <a:spcPts val="800"/>
              </a:spcBef>
            </a:pPr>
            <a:r>
              <a:rPr lang="en-KR" dirty="0"/>
              <a:t>Tasks/Time</a:t>
            </a:r>
          </a:p>
          <a:p>
            <a:pPr lvl="1"/>
            <a:r>
              <a:rPr lang="vi-VN" dirty="0"/>
              <a:t>Số lần được kích hoạt cho các tác vụ và lượng thời gian thực hiện</a:t>
            </a:r>
            <a:endParaRPr lang="en-KR" dirty="0"/>
          </a:p>
        </p:txBody>
      </p:sp>
      <p:grpSp>
        <p:nvGrpSpPr>
          <p:cNvPr id="11" name="그룹 10">
            <a:extLst>
              <a:ext uri="{FF2B5EF4-FFF2-40B4-BE49-F238E27FC236}">
                <a16:creationId xmlns:a16="http://schemas.microsoft.com/office/drawing/2014/main" id="{F0CC02DE-51FD-46DE-8F59-231A329C8381}"/>
              </a:ext>
            </a:extLst>
          </p:cNvPr>
          <p:cNvGrpSpPr/>
          <p:nvPr/>
        </p:nvGrpSpPr>
        <p:grpSpPr>
          <a:xfrm>
            <a:off x="5157953" y="3070225"/>
            <a:ext cx="4308475" cy="2179564"/>
            <a:chOff x="5119853" y="2851150"/>
            <a:chExt cx="4308475" cy="2179564"/>
          </a:xfrm>
        </p:grpSpPr>
        <p:pic>
          <p:nvPicPr>
            <p:cNvPr id="12" name="Picture 14">
              <a:extLst>
                <a:ext uri="{FF2B5EF4-FFF2-40B4-BE49-F238E27FC236}">
                  <a16:creationId xmlns:a16="http://schemas.microsoft.com/office/drawing/2014/main" id="{07234BEB-0FD9-4227-9851-86C6DB837AF2}"/>
                </a:ext>
              </a:extLst>
            </p:cNvPr>
            <p:cNvPicPr>
              <a:picLocks noChangeAspect="1"/>
            </p:cNvPicPr>
            <p:nvPr/>
          </p:nvPicPr>
          <p:blipFill rotWithShape="1">
            <a:blip r:embed="rId3"/>
            <a:srcRect l="11824" t="62751" r="9280" b="7199"/>
            <a:stretch/>
          </p:blipFill>
          <p:spPr>
            <a:xfrm>
              <a:off x="5119853" y="2851150"/>
              <a:ext cx="4308475" cy="1549400"/>
            </a:xfrm>
            <a:prstGeom prst="rect">
              <a:avLst/>
            </a:prstGeom>
            <a:ln>
              <a:solidFill>
                <a:srgbClr val="013D3E"/>
              </a:solidFill>
            </a:ln>
          </p:spPr>
        </p:pic>
        <p:sp>
          <p:nvSpPr>
            <p:cNvPr id="14" name="TextBox 13">
              <a:extLst>
                <a:ext uri="{FF2B5EF4-FFF2-40B4-BE49-F238E27FC236}">
                  <a16:creationId xmlns:a16="http://schemas.microsoft.com/office/drawing/2014/main" id="{24FF9D4F-4CED-476D-854E-7517C01C1A5D}"/>
                </a:ext>
              </a:extLst>
            </p:cNvPr>
            <p:cNvSpPr txBox="1"/>
            <p:nvPr/>
          </p:nvSpPr>
          <p:spPr>
            <a:xfrm>
              <a:off x="6114333" y="4553988"/>
              <a:ext cx="1159757" cy="476726"/>
            </a:xfrm>
            <a:prstGeom prst="roundRect">
              <a:avLst/>
            </a:prstGeom>
            <a:solidFill>
              <a:srgbClr val="E9F2FC"/>
            </a:solidFill>
            <a:ln>
              <a:solidFill>
                <a:srgbClr val="193EB0"/>
              </a:solidFill>
            </a:ln>
          </p:spPr>
          <p:txBody>
            <a:bodyPr wrap="square" rtlCol="0">
              <a:spAutoFit/>
            </a:bodyPr>
            <a:lstStyle/>
            <a:p>
              <a:pPr algn="ctr"/>
              <a:r>
                <a:rPr lang="en-US" altLang="ko-KR" sz="1100" dirty="0" err="1">
                  <a:solidFill>
                    <a:srgbClr val="193EB0"/>
                  </a:solidFill>
                  <a:latin typeface="SamsungOne 700" panose="020B0803030303020204" pitchFamily="34" charset="0"/>
                  <a:ea typeface="SamsungOne 700" panose="020B0803030303020204" pitchFamily="34" charset="0"/>
                </a:rPr>
                <a:t>Thống</a:t>
              </a:r>
              <a:r>
                <a:rPr lang="en-US" altLang="ko-KR" sz="1100" dirty="0">
                  <a:solidFill>
                    <a:srgbClr val="193EB0"/>
                  </a:solidFill>
                  <a:latin typeface="SamsungOne 700" panose="020B0803030303020204" pitchFamily="34" charset="0"/>
                  <a:ea typeface="SamsungOne 700" panose="020B0803030303020204" pitchFamily="34" charset="0"/>
                </a:rPr>
                <a:t> </a:t>
              </a:r>
              <a:r>
                <a:rPr lang="en-US" altLang="ko-KR" sz="1100" dirty="0" err="1">
                  <a:solidFill>
                    <a:srgbClr val="193EB0"/>
                  </a:solidFill>
                  <a:latin typeface="SamsungOne 700" panose="020B0803030303020204" pitchFamily="34" charset="0"/>
                  <a:ea typeface="SamsungOne 700" panose="020B0803030303020204" pitchFamily="34" charset="0"/>
                </a:rPr>
                <a:t>kế</a:t>
              </a:r>
              <a:endParaRPr lang="en-US" altLang="ko-KR" sz="1100" dirty="0">
                <a:solidFill>
                  <a:srgbClr val="193EB0"/>
                </a:solidFill>
                <a:latin typeface="SamsungOne 700" panose="020B0803030303020204" pitchFamily="34" charset="0"/>
                <a:ea typeface="SamsungOne 700" panose="020B0803030303020204" pitchFamily="34" charset="0"/>
              </a:endParaRPr>
            </a:p>
            <a:p>
              <a:pPr algn="ctr"/>
              <a:r>
                <a:rPr lang="en-US" altLang="ko-KR" sz="1100" dirty="0">
                  <a:solidFill>
                    <a:srgbClr val="193EB0"/>
                  </a:solidFill>
                  <a:latin typeface="SamsungOne 700" panose="020B0803030303020204" pitchFamily="34" charset="0"/>
                  <a:ea typeface="SamsungOne 700" panose="020B0803030303020204" pitchFamily="34" charset="0"/>
                </a:rPr>
                <a:t>5 </a:t>
              </a:r>
              <a:r>
                <a:rPr lang="en-US" altLang="ko-KR" sz="1100" dirty="0" err="1">
                  <a:solidFill>
                    <a:srgbClr val="193EB0"/>
                  </a:solidFill>
                  <a:latin typeface="SamsungOne 700" panose="020B0803030303020204" pitchFamily="34" charset="0"/>
                  <a:ea typeface="SamsungOne 700" panose="020B0803030303020204" pitchFamily="34" charset="0"/>
                </a:rPr>
                <a:t>phút</a:t>
              </a:r>
              <a:endParaRPr lang="en-US" altLang="ko-KR" sz="1100" dirty="0">
                <a:solidFill>
                  <a:srgbClr val="193EB0"/>
                </a:solidFill>
                <a:latin typeface="SamsungOne 700" panose="020B0803030303020204" pitchFamily="34" charset="0"/>
                <a:ea typeface="SamsungOne 700" panose="020B0803030303020204" pitchFamily="34" charset="0"/>
              </a:endParaRPr>
            </a:p>
          </p:txBody>
        </p:sp>
        <p:cxnSp>
          <p:nvCxnSpPr>
            <p:cNvPr id="15" name="직선 화살표 연결선 14">
              <a:extLst>
                <a:ext uri="{FF2B5EF4-FFF2-40B4-BE49-F238E27FC236}">
                  <a16:creationId xmlns:a16="http://schemas.microsoft.com/office/drawing/2014/main" id="{666943FA-447A-40A5-8F2E-58344854B1D1}"/>
                </a:ext>
              </a:extLst>
            </p:cNvPr>
            <p:cNvCxnSpPr>
              <a:stCxn id="14" idx="0"/>
            </p:cNvCxnSpPr>
            <p:nvPr/>
          </p:nvCxnSpPr>
          <p:spPr>
            <a:xfrm flipV="1">
              <a:off x="6694212" y="4400550"/>
              <a:ext cx="0" cy="153438"/>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9981761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4754C-1B78-FB48-97CF-31FB8D9ACA87}"/>
              </a:ext>
            </a:extLst>
          </p:cNvPr>
          <p:cNvSpPr>
            <a:spLocks noGrp="1"/>
          </p:cNvSpPr>
          <p:nvPr>
            <p:ph type="body" sz="quarter" idx="10"/>
          </p:nvPr>
        </p:nvSpPr>
        <p:spPr/>
        <p:txBody>
          <a:bodyPr/>
          <a:lstStyle/>
          <a:p>
            <a:r>
              <a:rPr lang="en-US" altLang="ko-KR" dirty="0"/>
              <a:t>3.3. </a:t>
            </a:r>
            <a:r>
              <a:rPr lang="en-US" altLang="ko-KR" dirty="0" err="1"/>
              <a:t>Bộ</a:t>
            </a:r>
            <a:r>
              <a:rPr lang="en-US" altLang="ko-KR" dirty="0"/>
              <a:t> </a:t>
            </a:r>
            <a:r>
              <a:rPr lang="en-US" altLang="ko-KR" dirty="0" err="1"/>
              <a:t>xử</a:t>
            </a:r>
            <a:r>
              <a:rPr lang="en-US" altLang="ko-KR" dirty="0"/>
              <a:t> </a:t>
            </a:r>
            <a:r>
              <a:rPr lang="en-US" altLang="ko-KR" dirty="0" err="1"/>
              <a:t>lý</a:t>
            </a:r>
            <a:r>
              <a:rPr lang="en-US" altLang="ko-KR" dirty="0"/>
              <a:t> Apache </a:t>
            </a:r>
            <a:r>
              <a:rPr lang="en-US" altLang="ko-KR" dirty="0" err="1"/>
              <a:t>NiFi</a:t>
            </a:r>
            <a:endParaRPr lang="en-KR" dirty="0"/>
          </a:p>
        </p:txBody>
      </p:sp>
      <p:sp>
        <p:nvSpPr>
          <p:cNvPr id="3" name="Text Placeholder 2">
            <a:extLst>
              <a:ext uri="{FF2B5EF4-FFF2-40B4-BE49-F238E27FC236}">
                <a16:creationId xmlns:a16="http://schemas.microsoft.com/office/drawing/2014/main" id="{9F28DCFF-FECB-584B-8076-09DE94335196}"/>
              </a:ext>
            </a:extLst>
          </p:cNvPr>
          <p:cNvSpPr>
            <a:spLocks noGrp="1"/>
          </p:cNvSpPr>
          <p:nvPr>
            <p:ph type="body" sz="quarter" idx="11"/>
          </p:nvPr>
        </p:nvSpPr>
        <p:spPr/>
        <p:txBody>
          <a:bodyPr/>
          <a:lstStyle/>
          <a:p>
            <a:r>
              <a:rPr lang="en-US" dirty="0" err="1"/>
              <a:t>Thêm</a:t>
            </a:r>
            <a:r>
              <a:rPr lang="en-US" dirty="0"/>
              <a:t> </a:t>
            </a:r>
            <a:r>
              <a:rPr lang="en-US" dirty="0" err="1"/>
              <a:t>Bộ</a:t>
            </a:r>
            <a:r>
              <a:rPr lang="en-US" dirty="0"/>
              <a:t> </a:t>
            </a:r>
            <a:r>
              <a:rPr lang="en-US" dirty="0" err="1"/>
              <a:t>xử</a:t>
            </a:r>
            <a:r>
              <a:rPr lang="en-US" dirty="0"/>
              <a:t> </a:t>
            </a:r>
            <a:r>
              <a:rPr lang="en-US" dirty="0" err="1"/>
              <a:t>lý</a:t>
            </a:r>
            <a:r>
              <a:rPr lang="en-US" dirty="0"/>
              <a:t> </a:t>
            </a:r>
            <a:r>
              <a:rPr lang="en-US" dirty="0" err="1"/>
              <a:t>vào</a:t>
            </a:r>
            <a:r>
              <a:rPr lang="en-US" dirty="0"/>
              <a:t> Canvas</a:t>
            </a:r>
            <a:endParaRPr lang="en-KR" dirty="0"/>
          </a:p>
        </p:txBody>
      </p:sp>
      <p:sp>
        <p:nvSpPr>
          <p:cNvPr id="4" name="Text Placeholder 3">
            <a:extLst>
              <a:ext uri="{FF2B5EF4-FFF2-40B4-BE49-F238E27FC236}">
                <a16:creationId xmlns:a16="http://schemas.microsoft.com/office/drawing/2014/main" id="{7EE95470-7773-644D-AB90-79D2629CA14F}"/>
              </a:ext>
            </a:extLst>
          </p:cNvPr>
          <p:cNvSpPr>
            <a:spLocks noGrp="1"/>
          </p:cNvSpPr>
          <p:nvPr>
            <p:ph type="body" sz="quarter" idx="13"/>
          </p:nvPr>
        </p:nvSpPr>
        <p:spPr/>
        <p:txBody>
          <a:bodyPr/>
          <a:lstStyle/>
          <a:p>
            <a:r>
              <a:rPr lang="en-US" altLang="ko-KR" dirty="0" err="1"/>
              <a:t>Bài</a:t>
            </a:r>
            <a:r>
              <a:rPr lang="en-US" altLang="ko-KR" dirty="0"/>
              <a:t>  </a:t>
            </a:r>
            <a:r>
              <a:rPr lang="en-US" altLang="ko-KR" dirty="0">
                <a:latin typeface="iCiel Samsung Sharp Sans Bold" pitchFamily="2" charset="0"/>
                <a:ea typeface="iCiel Samsung Sharp Sans Bold" pitchFamily="2" charset="0"/>
                <a:cs typeface="iCiel Samsung Sharp Sans Bold" pitchFamily="2" charset="0"/>
              </a:rPr>
              <a:t>03</a:t>
            </a:r>
            <a:endParaRPr lang="en-KR" altLang="ko-KR" dirty="0">
              <a:latin typeface="iCiel Samsung Sharp Sans Bold" pitchFamily="2" charset="0"/>
              <a:ea typeface="iCiel Samsung Sharp Sans Bold" pitchFamily="2" charset="0"/>
              <a:cs typeface="iCiel Samsung Sharp Sans Bold" pitchFamily="2" charset="0"/>
            </a:endParaRPr>
          </a:p>
        </p:txBody>
      </p:sp>
      <p:sp>
        <p:nvSpPr>
          <p:cNvPr id="5" name="Text Placeholder 4">
            <a:extLst>
              <a:ext uri="{FF2B5EF4-FFF2-40B4-BE49-F238E27FC236}">
                <a16:creationId xmlns:a16="http://schemas.microsoft.com/office/drawing/2014/main" id="{D256B3A6-5A33-1248-ABC3-5BEC4F175691}"/>
              </a:ext>
            </a:extLst>
          </p:cNvPr>
          <p:cNvSpPr>
            <a:spLocks noGrp="1"/>
          </p:cNvSpPr>
          <p:nvPr>
            <p:ph type="body" sz="quarter" idx="15"/>
          </p:nvPr>
        </p:nvSpPr>
        <p:spPr>
          <a:xfrm>
            <a:off x="535872" y="2226568"/>
            <a:ext cx="2800181" cy="914400"/>
          </a:xfrm>
        </p:spPr>
        <p:txBody>
          <a:bodyPr/>
          <a:lstStyle/>
          <a:p>
            <a:r>
              <a:rPr lang="en-US" altLang="ko-KR" dirty="0" err="1"/>
              <a:t>Bộ</a:t>
            </a:r>
            <a:r>
              <a:rPr lang="en-US" altLang="ko-KR" dirty="0"/>
              <a:t> </a:t>
            </a:r>
            <a:r>
              <a:rPr lang="en-US" altLang="ko-KR" dirty="0" err="1"/>
              <a:t>xử</a:t>
            </a:r>
            <a:r>
              <a:rPr lang="en-US" altLang="ko-KR" dirty="0"/>
              <a:t> </a:t>
            </a:r>
            <a:r>
              <a:rPr lang="en-US" altLang="ko-KR" dirty="0" err="1"/>
              <a:t>lý</a:t>
            </a:r>
            <a:r>
              <a:rPr lang="en-US" altLang="ko-KR" dirty="0"/>
              <a:t> </a:t>
            </a:r>
            <a:r>
              <a:rPr lang="en-US" altLang="ko-KR" dirty="0" err="1"/>
              <a:t>làm</a:t>
            </a:r>
            <a:r>
              <a:rPr lang="en-US" altLang="ko-KR" dirty="0"/>
              <a:t> </a:t>
            </a:r>
            <a:r>
              <a:rPr lang="en-US" altLang="ko-KR" dirty="0" err="1"/>
              <a:t>công</a:t>
            </a:r>
            <a:r>
              <a:rPr lang="en-US" altLang="ko-KR" dirty="0"/>
              <a:t> </a:t>
            </a:r>
            <a:r>
              <a:rPr lang="en-US" altLang="ko-KR" dirty="0" err="1"/>
              <a:t>việc</a:t>
            </a:r>
            <a:r>
              <a:rPr lang="en-US" altLang="ko-KR" dirty="0"/>
              <a:t> </a:t>
            </a:r>
            <a:r>
              <a:rPr lang="en-US" altLang="ko-KR" dirty="0" err="1"/>
              <a:t>thực</a:t>
            </a:r>
            <a:r>
              <a:rPr lang="en-US" altLang="ko-KR" dirty="0"/>
              <a:t> </a:t>
            </a:r>
            <a:r>
              <a:rPr lang="en-US" altLang="ko-KR" dirty="0" err="1"/>
              <a:t>tế</a:t>
            </a:r>
            <a:endParaRPr lang="en-US" altLang="ko-KR" dirty="0"/>
          </a:p>
          <a:p>
            <a:r>
              <a:rPr lang="en-US" altLang="ko-KR" dirty="0" err="1"/>
              <a:t>Bộ</a:t>
            </a:r>
            <a:r>
              <a:rPr lang="en-US" altLang="ko-KR" dirty="0"/>
              <a:t> </a:t>
            </a:r>
            <a:r>
              <a:rPr lang="en-US" altLang="ko-KR" dirty="0" err="1"/>
              <a:t>xử</a:t>
            </a:r>
            <a:r>
              <a:rPr lang="en-US" altLang="ko-KR" dirty="0"/>
              <a:t> </a:t>
            </a:r>
            <a:r>
              <a:rPr lang="en-US" altLang="ko-KR" dirty="0" err="1"/>
              <a:t>lý</a:t>
            </a:r>
            <a:r>
              <a:rPr lang="en-US" altLang="ko-KR" dirty="0"/>
              <a:t> </a:t>
            </a:r>
            <a:r>
              <a:rPr lang="en-US" altLang="ko-KR" dirty="0" err="1"/>
              <a:t>có</a:t>
            </a:r>
            <a:r>
              <a:rPr lang="en-US" altLang="ko-KR" dirty="0"/>
              <a:t> </a:t>
            </a:r>
            <a:r>
              <a:rPr lang="en-US" altLang="ko-KR" dirty="0" err="1"/>
              <a:t>thể</a:t>
            </a:r>
            <a:r>
              <a:rPr lang="en-US" altLang="ko-KR" dirty="0"/>
              <a:t> </a:t>
            </a:r>
            <a:r>
              <a:rPr lang="en-US" altLang="ko-KR" dirty="0" err="1"/>
              <a:t>thực</a:t>
            </a:r>
            <a:r>
              <a:rPr lang="en-US" altLang="ko-KR" dirty="0"/>
              <a:t> </a:t>
            </a:r>
            <a:r>
              <a:rPr lang="en-US" altLang="ko-KR" dirty="0" err="1"/>
              <a:t>hiện</a:t>
            </a:r>
            <a:r>
              <a:rPr lang="en-US" altLang="ko-KR" dirty="0"/>
              <a:t> </a:t>
            </a:r>
            <a:r>
              <a:rPr lang="en-US" altLang="ko-KR" dirty="0" err="1"/>
              <a:t>định</a:t>
            </a:r>
            <a:r>
              <a:rPr lang="en-US" altLang="ko-KR" dirty="0"/>
              <a:t> </a:t>
            </a:r>
            <a:r>
              <a:rPr lang="en-US" altLang="ko-KR" dirty="0" err="1"/>
              <a:t>tuyến</a:t>
            </a:r>
            <a:r>
              <a:rPr lang="en-US" altLang="ko-KR" dirty="0"/>
              <a:t>, </a:t>
            </a:r>
            <a:r>
              <a:rPr lang="en-US" altLang="ko-KR" dirty="0" err="1"/>
              <a:t>chuyển</a:t>
            </a:r>
            <a:r>
              <a:rPr lang="en-US" altLang="ko-KR" dirty="0"/>
              <a:t> </a:t>
            </a:r>
            <a:r>
              <a:rPr lang="en-US" altLang="ko-KR" dirty="0" err="1"/>
              <a:t>đổi</a:t>
            </a:r>
            <a:r>
              <a:rPr lang="en-US" altLang="ko-KR" dirty="0"/>
              <a:t> </a:t>
            </a:r>
            <a:r>
              <a:rPr lang="en-US" altLang="ko-KR" dirty="0" err="1"/>
              <a:t>và</a:t>
            </a:r>
            <a:r>
              <a:rPr lang="en-US" altLang="ko-KR" dirty="0"/>
              <a:t>/</a:t>
            </a:r>
            <a:r>
              <a:rPr lang="en-US" altLang="ko-KR" dirty="0" err="1"/>
              <a:t>hoặc</a:t>
            </a:r>
            <a:r>
              <a:rPr lang="en-US" altLang="ko-KR" dirty="0"/>
              <a:t> </a:t>
            </a:r>
            <a:r>
              <a:rPr lang="en-US" altLang="ko-KR" dirty="0" err="1"/>
              <a:t>dàn</a:t>
            </a:r>
            <a:r>
              <a:rPr lang="en-US" altLang="ko-KR" dirty="0"/>
              <a:t> </a:t>
            </a:r>
            <a:r>
              <a:rPr lang="en-US" altLang="ko-KR" dirty="0" err="1"/>
              <a:t>xếp</a:t>
            </a:r>
            <a:r>
              <a:rPr lang="en-US" altLang="ko-KR" dirty="0"/>
              <a:t> </a:t>
            </a:r>
            <a:r>
              <a:rPr lang="en-US" altLang="ko-KR" dirty="0" err="1"/>
              <a:t>giữa</a:t>
            </a:r>
            <a:r>
              <a:rPr lang="en-US" altLang="ko-KR" dirty="0"/>
              <a:t> </a:t>
            </a:r>
            <a:r>
              <a:rPr lang="en-US" altLang="ko-KR" dirty="0" err="1"/>
              <a:t>các</a:t>
            </a:r>
            <a:r>
              <a:rPr lang="en-US" altLang="ko-KR" dirty="0"/>
              <a:t> </a:t>
            </a:r>
            <a:r>
              <a:rPr lang="en-US" altLang="ko-KR" dirty="0" err="1"/>
              <a:t>hệ</a:t>
            </a:r>
            <a:r>
              <a:rPr lang="en-US" altLang="ko-KR" dirty="0"/>
              <a:t> </a:t>
            </a:r>
            <a:r>
              <a:rPr lang="en-US" altLang="ko-KR" dirty="0" err="1"/>
              <a:t>thống</a:t>
            </a:r>
            <a:endParaRPr lang="en-US" altLang="ko-KR" dirty="0"/>
          </a:p>
          <a:p>
            <a:r>
              <a:rPr lang="en-US" altLang="ko-KR" dirty="0" err="1"/>
              <a:t>Có</a:t>
            </a:r>
            <a:r>
              <a:rPr lang="en-US" altLang="ko-KR" dirty="0"/>
              <a:t> </a:t>
            </a:r>
            <a:r>
              <a:rPr lang="en-US" altLang="ko-KR" dirty="0" err="1"/>
              <a:t>quyền</a:t>
            </a:r>
            <a:r>
              <a:rPr lang="en-US" altLang="ko-KR" dirty="0"/>
              <a:t> </a:t>
            </a:r>
            <a:r>
              <a:rPr lang="en-US" altLang="ko-KR" dirty="0" err="1"/>
              <a:t>truy</a:t>
            </a:r>
            <a:r>
              <a:rPr lang="en-US" altLang="ko-KR" dirty="0"/>
              <a:t> </a:t>
            </a:r>
            <a:r>
              <a:rPr lang="en-US" altLang="ko-KR" dirty="0" err="1"/>
              <a:t>cập</a:t>
            </a:r>
            <a:r>
              <a:rPr lang="en-US" altLang="ko-KR" dirty="0"/>
              <a:t> </a:t>
            </a:r>
            <a:r>
              <a:rPr lang="en-US" altLang="ko-KR" dirty="0" err="1"/>
              <a:t>vào</a:t>
            </a:r>
            <a:r>
              <a:rPr lang="en-US" altLang="ko-KR" dirty="0"/>
              <a:t> </a:t>
            </a:r>
            <a:r>
              <a:rPr lang="en-US" altLang="ko-KR" dirty="0" err="1"/>
              <a:t>các</a:t>
            </a:r>
            <a:r>
              <a:rPr lang="en-US" altLang="ko-KR" dirty="0"/>
              <a:t> </a:t>
            </a:r>
            <a:r>
              <a:rPr lang="en-US" altLang="ko-KR" dirty="0" err="1"/>
              <a:t>thuộc</a:t>
            </a:r>
            <a:r>
              <a:rPr lang="en-US" altLang="ko-KR" dirty="0"/>
              <a:t> </a:t>
            </a:r>
            <a:r>
              <a:rPr lang="en-US" altLang="ko-KR" dirty="0" err="1"/>
              <a:t>tính</a:t>
            </a:r>
            <a:r>
              <a:rPr lang="en-US" altLang="ko-KR" dirty="0"/>
              <a:t> </a:t>
            </a:r>
            <a:r>
              <a:rPr lang="en-US" altLang="ko-KR" dirty="0" err="1"/>
              <a:t>của</a:t>
            </a:r>
            <a:r>
              <a:rPr lang="en-US" altLang="ko-KR" dirty="0"/>
              <a:t> </a:t>
            </a:r>
            <a:r>
              <a:rPr lang="en-US" altLang="ko-KR" dirty="0" err="1"/>
              <a:t>FlowFile</a:t>
            </a:r>
            <a:r>
              <a:rPr lang="en-US" altLang="ko-KR" dirty="0"/>
              <a:t>.</a:t>
            </a:r>
            <a:endParaRPr lang="en-KR" dirty="0"/>
          </a:p>
        </p:txBody>
      </p:sp>
      <p:pic>
        <p:nvPicPr>
          <p:cNvPr id="10" name="add processor.mov" descr="add processor.mov">
            <a:hlinkClick r:id="" action="ppaction://media"/>
            <a:extLst>
              <a:ext uri="{FF2B5EF4-FFF2-40B4-BE49-F238E27FC236}">
                <a16:creationId xmlns:a16="http://schemas.microsoft.com/office/drawing/2014/main" id="{2043FBDA-E2BE-7442-89AE-C04E7A58CB2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4589" y="2333072"/>
            <a:ext cx="5773879" cy="4010154"/>
          </a:xfrm>
          <a:prstGeom prst="rect">
            <a:avLst/>
          </a:prstGeom>
        </p:spPr>
      </p:pic>
      <p:sp>
        <p:nvSpPr>
          <p:cNvPr id="7" name="TextBox 6">
            <a:extLst>
              <a:ext uri="{FF2B5EF4-FFF2-40B4-BE49-F238E27FC236}">
                <a16:creationId xmlns:a16="http://schemas.microsoft.com/office/drawing/2014/main" id="{ACDABDB2-E187-4523-B17D-EDCD5AADC198}"/>
              </a:ext>
            </a:extLst>
          </p:cNvPr>
          <p:cNvSpPr txBox="1"/>
          <p:nvPr/>
        </p:nvSpPr>
        <p:spPr>
          <a:xfrm>
            <a:off x="8150961" y="1888014"/>
            <a:ext cx="1181439" cy="338554"/>
          </a:xfrm>
          <a:prstGeom prst="rect">
            <a:avLst/>
          </a:prstGeom>
          <a:noFill/>
        </p:spPr>
        <p:txBody>
          <a:bodyPr wrap="square" rtlCol="0">
            <a:spAutoFit/>
          </a:bodyPr>
          <a:lstStyle/>
          <a:p>
            <a:pPr algn="r"/>
            <a:r>
              <a:rPr lang="en-US" altLang="ko-KR" sz="1600" b="1" dirty="0">
                <a:solidFill>
                  <a:prstClr val="black">
                    <a:lumMod val="85000"/>
                    <a:lumOff val="15000"/>
                  </a:prstClr>
                </a:solidFill>
                <a:latin typeface="SamsungOne-600" panose="020B0703030303020204" pitchFamily="34" charset="0"/>
                <a:ea typeface="SamsungOne-600" panose="020B0703030303020204" pitchFamily="34" charset="0"/>
              </a:rPr>
              <a:t>[Video]</a:t>
            </a:r>
            <a:endParaRPr lang="ko-KR" altLang="en-US" sz="1600" b="1" dirty="0">
              <a:solidFill>
                <a:prstClr val="black">
                  <a:lumMod val="85000"/>
                  <a:lumOff val="15000"/>
                </a:prstClr>
              </a:solidFill>
              <a:latin typeface="SamsungOne-600" panose="020B0703030303020204" pitchFamily="34" charset="0"/>
            </a:endParaRPr>
          </a:p>
        </p:txBody>
      </p:sp>
    </p:spTree>
    <p:extLst>
      <p:ext uri="{BB962C8B-B14F-4D97-AF65-F5344CB8AC3E}">
        <p14:creationId xmlns:p14="http://schemas.microsoft.com/office/powerpoint/2010/main" val="184549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5"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theme/theme1.xml><?xml version="1.0" encoding="utf-8"?>
<a:theme xmlns:a="http://schemas.openxmlformats.org/drawingml/2006/main" name="Office Theme">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사용자 지정 2">
      <a:majorFont>
        <a:latin typeface="SamsungOne 400"/>
        <a:ea typeface="SamsungOneKorean 400"/>
        <a:cs typeface=""/>
      </a:majorFont>
      <a:minorFont>
        <a:latin typeface="SamsungOne 400"/>
        <a:ea typeface="SamsungOneKorean 400"/>
        <a:cs typeface=""/>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14542</TotalTime>
  <Words>56805</Words>
  <Application>Microsoft Office PowerPoint</Application>
  <PresentationFormat>A4 Paper (210x297 mm)</PresentationFormat>
  <Paragraphs>5972</Paragraphs>
  <Slides>228</Slides>
  <Notes>227</Notes>
  <HiddenSlides>0</HiddenSlides>
  <MMClips>7</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228</vt:i4>
      </vt:variant>
    </vt:vector>
  </HeadingPairs>
  <TitlesOfParts>
    <vt:vector size="242" baseType="lpstr">
      <vt:lpstr>SamsungOne-600</vt:lpstr>
      <vt:lpstr>SamsungOne-400</vt:lpstr>
      <vt:lpstr>SamsungOne 400</vt:lpstr>
      <vt:lpstr>Arial</vt:lpstr>
      <vt:lpstr>Wingdings</vt:lpstr>
      <vt:lpstr>SamsungOne-400C</vt:lpstr>
      <vt:lpstr>iCiel Samsung Sharp Sans Bold</vt:lpstr>
      <vt:lpstr>SamsungOne-700</vt:lpstr>
      <vt:lpstr>iCiel Samsung Sharp Sans Medium</vt:lpstr>
      <vt:lpstr>SamsungOneKorean 400</vt:lpstr>
      <vt:lpstr>SAMSUNGONE-200</vt:lpstr>
      <vt:lpstr>SamsungOne 300C</vt:lpstr>
      <vt:lpstr>SamsungOne 700</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subject/>
  <dc:creator>강성희/사회공헌단/Senior Professional/삼성전자</dc:creator>
  <cp:keywords/>
  <dc:description/>
  <cp:lastModifiedBy>Manh Nguyen</cp:lastModifiedBy>
  <cp:revision>785</cp:revision>
  <dcterms:created xsi:type="dcterms:W3CDTF">2021-04-14T02:15:55Z</dcterms:created>
  <dcterms:modified xsi:type="dcterms:W3CDTF">2023-04-05T07:36:38Z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
    <vt:lpwstr>NSCCustomProperty</vt:lpwstr>
  </property>
  <property fmtid="{D5CDD505-2E9C-101B-9397-08002B2CF9AE}" pid="3" name="NSCPROP_SA">
    <vt:lpwstr>D:\1. 이노베이션 캠퍼스\2. 교육컨텐츠\2. IoT\[IoT] Course Guide\SIC Course Guide for CC Managers_IoT_V1.5.pptx</vt:lpwstr>
  </property>
</Properties>
</file>